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ink/ink7.xml" ContentType="application/inkml+xml"/>
  <Override PartName="/ppt/notesSlides/notesSlide12.xml" ContentType="application/vnd.openxmlformats-officedocument.presentationml.notesSlide+xml"/>
  <Override PartName="/ppt/ink/ink8.xml" ContentType="application/inkml+xml"/>
  <Override PartName="/ppt/notesSlides/notesSlide13.xml" ContentType="application/vnd.openxmlformats-officedocument.presentationml.notesSlide+xml"/>
  <Override PartName="/ppt/ink/ink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546" r:id="rId2"/>
    <p:sldId id="555" r:id="rId3"/>
    <p:sldId id="556" r:id="rId4"/>
    <p:sldId id="578" r:id="rId5"/>
    <p:sldId id="565" r:id="rId6"/>
    <p:sldId id="566" r:id="rId7"/>
    <p:sldId id="567" r:id="rId8"/>
    <p:sldId id="568" r:id="rId9"/>
    <p:sldId id="569" r:id="rId10"/>
    <p:sldId id="570" r:id="rId11"/>
    <p:sldId id="571" r:id="rId12"/>
    <p:sldId id="572" r:id="rId13"/>
    <p:sldId id="573" r:id="rId14"/>
    <p:sldId id="574" r:id="rId15"/>
    <p:sldId id="575" r:id="rId16"/>
    <p:sldId id="576" r:id="rId17"/>
    <p:sldId id="577" r:id="rId18"/>
    <p:sldId id="579" r:id="rId19"/>
    <p:sldId id="580" r:id="rId20"/>
    <p:sldId id="581" r:id="rId21"/>
    <p:sldId id="327" r:id="rId22"/>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60" d="100"/>
          <a:sy n="60" d="100"/>
        </p:scale>
        <p:origin x="1460"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14:54.13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2096 8603 806 0,'-22'-4'391'0,"-18"2"-139"0,-8 3-99 15,-7 4-8-15,1 9-4 16,1 1-15-16,12 11-19 16,6 3-30-16,18 3-44 15,11 5-14-15,18 0-12 16,7-4 1-16,16-4-1 16,2-5-2-16,9-11 4 15,0-5 0-15,-9-8-2 16,-3-3 4-16,-20-7 15 15,-8 2 7-15,-20 3 1 16,-14-2-4-16,-15 7-20 16,-8 4-4-16,0 9-7 15,3 3-5-15,11 7-7 16,6 7-4-16,17 4-3 16,8-1 1-16,15 4 6 15,12-7 6-15,15-4 12 16,5 0 6-16,10-17 4 0,6 1 0 15,0-10-4-15,-4-8-4 16,-5-7-1-16,-13-8 1 16,-4-3 1-16,-2-4 2 15,-10-1-3-15,-3 3 0 16,-12 5-3-16,-1 9-3 16,-6 14-4-16,-2 6-1 15,-1 11 1-15,4 7 3 16,3 6 3-16,2 3 1 0,6-2-3 15,1-5 0-15,5-7-25 16,1-9-49-16,1-8-177 16</inkml:trace>
  <inkml:trace contextRef="#ctx0" brushRef="#br0" timeOffset="135.2836">2178 8738 1211 0,'-5'-5'517'0,"-1"-4"-300"16,1 4-81-16,4 4-85 16,1 4-70-16,0-3-519 15</inkml:trace>
  <inkml:trace contextRef="#ctx0" brushRef="#br0" timeOffset="344.2503">2404 8960 1382 0,'8'15'588'16,"14"20"-332"-16,-2-2-51 16,-4 2-92-16,0-5-30 15,2-4-41-15,2-7-14 16,-4-14-10-16,6-2 1 16,-9-16-4-16,2-4-3 0,3-7-5 15,-11-4-8-15,3-2-62 16,0 5-67-16,0 1-232 15</inkml:trace>
  <inkml:trace contextRef="#ctx0" brushRef="#br0" timeOffset="778.8309">3027 8953 995 0,'-5'16'531'16,"-4"12"-154"-16,-12-3-137 15,-9-2-54-15,-8-3-88 16,-2-5-33-16,-2-12-37 16,11-3-8-16,5-5-37 15,5-6-22-15,10 0-47 16,0-2-28-16,11-2-21 0,6-1 13 16,4 2 35-16,4 5 27 15,9 4 43-15,2 3 6 16,6 7 3-16,1 5 5 15,-5 10 33-15,2 6 20 16,-8 2 30-16,-1-1 5 16,0-4-23-16,-5-5-15 15,6-11-24-15,3-3-5 0,-2-9-3 16,3-6-2-16,-4-10-9 16,-2-3-7-16,-3-5-16 15,-6-1-9-15,0 6 1 16,-2 5 2-16,-2 11 8 15,-1 8 17-15,-2 10 36 16,0 11 13-16,0 7 18 16,3 6-10-16,3 1-27 15,5-4-4-15,1-5 366 16</inkml:trace>
  <inkml:trace contextRef="#ctx0" brushRef="#br0" timeOffset="1537.391">4811 8582 717 0,'-6'0'360'0,"-12"1"-114"16,-6 1-63-16,-15 4-63 16,-6 1-24-16,-7-3-40 0,0 0-8 15,0 3-32-15,1-1-12 16,9 4-7-16,0 2-4 16,17 0-7-16,11 1 2 15,16 2 8-15,7-2 6 16,16-5 13-16,7 2 1 15,8-3-4-15,10 0-3 16,-7 3-1-16,-4 1 0 16,-9 4 5-16,-12 3 2 0,-17 8 3 15,-9 6 1-15,-17 9-3 16,-13 4-2-16,-3 0-5 16,-6-3-1-16,2-10-3 15,7-4-2-15,12-4 6 16,12-3 9-16,15-6 23 15,16 3 12-15,17-11 4 16,8-1-8-16,14-5-21 16,0-3-12-16,2 1-10 15,0 1 0-15,1 2-34 16,3 0-66-16</inkml:trace>
  <inkml:trace contextRef="#ctx0" brushRef="#br0" timeOffset="1828.0668">4984 8704 1175 0,'1'0'503'15,"2"8"-257"-15,-5 7-62 16,2 20-72-16,5 12-14 0,1 13-37 16,4 8-12-16,1-2-23 15,-4-6-5-15,-1-13-9 16,-1-10-1-16,-1-14 1 16,-1-6-6-16,2-11-74 15,-3-6-72-15,-1-8-349 16</inkml:trace>
  <inkml:trace contextRef="#ctx0" brushRef="#br0" timeOffset="2017.5021">5004 8647 913 0,'6'-9'434'0,"15"-3"-170"15,8-1-62-15,10 2-88 16,8 2-37-16,2 7-43 0,5 6-17 16,2 6-61-16,-4 2-78 15</inkml:trace>
  <inkml:trace contextRef="#ctx0" brushRef="#br0" timeOffset="2257.8611">5064 8913 1103 0,'14'3'494'0,"21"3"-250"15,3 0-54-15,12-6-93 16,3 2-36-16,-2-1-70 16,3-1-90-16</inkml:trace>
  <inkml:trace contextRef="#ctx0" brushRef="#br0" timeOffset="2869.4258">5551 9246 509 0,'3'-2'290'0,"1"-4"-50"16,-4-3-53-16,-4-3-68 15,-3-2-17-15,-1-1-12 16,-3 4-4-16,-1 0-11 15,-6 5-5-15,-6 3-27 16,5 6-13-16,-2 3-25 16,7 7-7-16,6 3-6 15,-2-1-1-15,7 1 2 16,2-1-1-16,8-3 5 16,8-4 1-16,2-7 3 15,3-1 2-15,1-9 3 0,-5 0 0 16,-2-4-2-1,-4-1 0-15,-5 3-1 0,-1 1-1 16,-2 6-1-16,1 4-2 16,-4 4 21-16,-1-4 13 15,1 0 30-15,-1 20 16 16,0 43 18-16,4-22 8 16,6 6-11-16,0 5-10 15,0-7-34-15,1-5-17 0,-5-14-15 16,1-8-2-16,-2-9-8 15,3-4-37-15,1-3-139 16,2-5-147-16</inkml:trace>
  <inkml:trace contextRef="#ctx0" brushRef="#br0" timeOffset="3354.4109">5689 9407 651 0,'1'-5'367'0,"2"-5"-92"16,3 0-80-16,7 0-26 15,3-1-34-15,0 4-13 16,5 5-28-16,-1 0-18 16,5 5-35-16,-2 2-10 15,-11 2-11-15,-2 4-4 0,-15 2-5 16,-3 1-2-16,-6 2-9 15,-2-1-12-15,3-7-11 16,4 0-3-16,9-3 2 16,2-5 8-16,14 4 8 15,3 2 2-15,4 1 10 16,4 7 2-16,-8 0 22 16,-5 2 7-16,-9 5 12 15,-9-1 5-15,-19-4-10 16,-7-1-5-16,-13-10-37 15,1-5-43-15,7-10 41 16</inkml:trace>
  <inkml:trace contextRef="#ctx0" brushRef="#br0" timeOffset="4069.5535">5133 8380 505 0,'-1'5'322'15,"2"2"14"-15,12 4-140 16,7-3-97-16,10-2-23 16,16-4-39-16,5 3-13 0,11-2-11 15,-4-3-3-15,-11 3-7 16,-11-6-40-16,-14-1-121 16,-2 0-77-16,-15 1-54 15,-2-6 39-15,-7 1 145 16,-3-2 110-16,1-2 133 15,0 3 31-15,2 3 50 16,1 1-5-16,2 4-24 16,6 1-17-16,-5 0-50 15,0 0-19-15,0 0-20 16,7 12-4-16,10 36-14 16,-22-26-8-16,1 0-16 15,-2-7-52-15</inkml:trace>
  <inkml:trace contextRef="#ctx0" brushRef="#br0" timeOffset="4488.439">6147 8937 754 0,'7'0'443'15,"9"0"-33"-15,13 2-253 16,8 3-42-16,17 2-67 15,1 1-18-15,-2-5-84 16,-7 1-121-16</inkml:trace>
  <inkml:trace contextRef="#ctx0" brushRef="#br0" timeOffset="4702.3895">6174 9092 811 0,'1'1'470'15,"3"-1"-44"-15,11 0-214 16,9 5-48-16,15-1-59 16,6 3-30-16,4-1-39 15,-1 0-11-15,0 3-154 16</inkml:trace>
  <inkml:trace contextRef="#ctx0" brushRef="#br0" timeOffset="5206.7695">7109 8774 543 0,'-10'-9'395'0,"-12"-10"84"16,-5-1-166-16,-9 4-98 15,6 2-51-15,-4 11-85 16,2 5-26-16,5 13-37 16,-3 6-8-16,12 14-6 15,1 8 1-15,13 12 8 16,5 2 1-16,9-1-2 15,9-4-1-15,2-14 0 16,11-4 1-16,2-20 6 16,6-9 4-16,13-18 5 15,-7-7 2-15,3-18 1 16,-8-11 5-16,-23-2 21 16,-12-8 5-16,-35 6-10 15,-16 4-5-15,-16 14-92 0,-1 7-65 16</inkml:trace>
  <inkml:trace contextRef="#ctx0" brushRef="#br0" timeOffset="8631.2768">7108 8783 435 0,'1'-3'260'0,"0"0"-15"16,-1 2-20-16,-1 1-39 0,0 0-21 15,0 0-21-15,-5 7 4 16,-2 14-6-16,-43 37-7 15,26-20-38-15,-3 6-30 16,3 3-39-16,0 2-37 16,8-3-394-16</inkml:trace>
  <inkml:trace contextRef="#ctx0" brushRef="#br0" timeOffset="90367.4254">7672 8825 704 0,'-3'1'357'0,"3"4"-123"16,6-2-54-16,19 0-76 16,16 1-21-16,19-1-13 15,9-2-20-15,14 0-25 16,-9-1-7-16,-2 2-6 15,-4 5-32-15,-17 2-144 16,-4 3-159-16</inkml:trace>
  <inkml:trace contextRef="#ctx0" brushRef="#br0" timeOffset="90622.9221">7675 8967 421 0,'-7'0'307'16,"-2"3"22"-16,7 0-83 16,15-1-100-16,13 3-32 15,29-3-35-15,11-3-16 16,18-6-27-16,7-5-12 15,2-3-12-15,-2 5 2 16,-13 2-107-16,-13 3-131 16</inkml:trace>
  <inkml:trace contextRef="#ctx0" brushRef="#br0" timeOffset="90894.294">8188 8789 992 0,'13'4'437'0,"19"6"-222"16,7 4-54-16,3 8-75 15,-3 3-20-15,-18 7-26 16,-10-4-3-16,-13 0-4 0,-6-4-16 16,-16-3-119-16,-4-5-122 15</inkml:trace>
  <inkml:trace contextRef="#ctx0" brushRef="#br0" timeOffset="91237.8848">7731 8789 508 0,'-3'0'332'16,"-5"0"-37"-16,-7 4-66 15,-7 2-22-15,-7 6-36 16,-4 5-12-16,-2 8-25 16,19-1-22-1,8-11-30-15,1-1-11 0,-9 37-9 16,16-1-5-16,25-7-19 15,24-22-3-15,26-15-80 16,16-5-517-16</inkml:trace>
  <inkml:trace contextRef="#ctx0" brushRef="#br0" timeOffset="92474.3549">9092 8555 810 0,'-4'-1'436'16,"1"-2"-133"-16,-1 13-114 16,2 11-59-16,-1 16-31 15,-4 15-1-15,-1 18-16 16,0 10-10-16,-2 3-31 16,1-6-10-16,0-16-13 0,1-10-2 15,3-16-1 1,2-5-18-16,3-12-70 0,1-7-64 15,2-10-345-15</inkml:trace>
  <inkml:trace contextRef="#ctx0" brushRef="#br0" timeOffset="92664.7338">8977 8595 917 0,'9'-5'399'0,"20"-2"-207"16,5 0-68-16,20 1-71 15,9 3-22-15,7 1-22 16,5 3-16-16</inkml:trace>
  <inkml:trace contextRef="#ctx0" brushRef="#br0" timeOffset="92881.6892">9016 8860 887 0,'2'6'459'0,"5"3"-142"16,18-5-100-16,11-2-27 15,21-8-79-15,5-1-33 16,1 0-55-16,-6 0-52 16,-18 4-182-16</inkml:trace>
  <inkml:trace contextRef="#ctx0" brushRef="#br0" timeOffset="93552.4799">9275 9186 662 0,'2'-1'346'0,"8"-5"-90"15,-2-1-42-15,6-3-80 16,6-4-21-16,-1-2-39 16,0-3-18-16,-1 3-25 15,-8-3-8-15,0 3-11 16,2 2 0-16,-6 6 9 15,1 4 4-15,-6 8 16 16,-1 6-1-16,-1 8-4 16,-4 7-2-16,-1 3-13 15,-2 6-3-15,5-1-6 0,-1-3-3 16,5-7-19-16,4-3-55 16,3-11-301-16</inkml:trace>
  <inkml:trace contextRef="#ctx0" brushRef="#br0" timeOffset="93983.3787">9606 9060 887 0,'-2'-5'403'0,"1"-2"-176"15,1 0-39-15,6-1-62 16,9 3-29-16,11 2-47 16,2 0-18-16,5 3-18 15,-2 6-4-15,-14 2-4 16,-5 1 1-16,-14 9 2 15,-9-6 0-15,-5 6 0 16,-5 0-1-16,4-5-3 0,1 2-3 16,10-7-3-16,5-1-2 15,12-1-2-15,7-2 1 16,8 4 2-16,3 4 2 16,-8 4 10-16,-6-2 4 15,-12 5 15-15,-8-1 3 16,-14 0 1-16,-12-3-10 15,-15-10-108-15,1-5-136 16</inkml:trace>
  <inkml:trace contextRef="#ctx0" brushRef="#br0" timeOffset="94615.8993">9147 8310 746 0,'-1'0'380'16,"1"0"-141"-16,12 0-93 16,8 0-59-16,18 3-41 15,5 2-7-15,9-2-17 16,2 3-5-16,4 0-7 16,-1-1-2-16,1-4 1 15,-5-2 1-15,-3-9 1 16,-4 0-3-16,-15-3-32 15,-12 2-19-15,-14 2-9 16,-5-1 0-16,-3 7 29 16,0 2 15-16,-4 1 5 15,-2 2-1-15,9 1 5 16,-3 2 5-16,8 4 14 16,13 1 5-16,-7 1 5 15,8 3 5-15,-7 0 9 16,-7-2 2-16,-5 3 1 0,-8-3-9 15,-10 2-12-15,-7 0-33 16,7-4-446-16</inkml:trace>
  <inkml:trace contextRef="#ctx0" brushRef="#br0" timeOffset="95120.9557">10402 8709 764 0,'-2'0'455'0,"-2"0"-114"16,-2 10-122-16,3 5-50 16,0 16-81-16,3 6-6 0,0 15-16 15,0 6-14-15,0-2-18 16,0-4-3-16,-1-14-19 15,1-4-17-15,-1-15-88 16,0-4-82-16</inkml:trace>
  <inkml:trace contextRef="#ctx0" brushRef="#br0" timeOffset="95284.5198">10171 8923 1077 0,'8'-3'460'0,"16"-3"-271"16,10 0-43-16,13 2-89 15,7-2-18-15,7 5-17 16,-8 0-16-16</inkml:trace>
  <inkml:trace contextRef="#ctx0" brushRef="#br0" timeOffset="95695.4203">11046 8604 734 0,'-2'13'386'15,"-6"6"-134"-15,0 20-117 16,3 7-11-16,0 17-53 16,3 8-4-16,1 3-4 15,-4-4-15-15,1-13-17 16,-1-12-6-16,4-26-9 0,1-4 1 16,2-15-74-16,0-8-57 15,3-10-205-15</inkml:trace>
  <inkml:trace contextRef="#ctx0" brushRef="#br0" timeOffset="95869.3171">11000 8593 918 0,'4'-5'401'0,"9"-3"-206"15,10-2-41-15,19-3-78 16,12 3-20-16,9-2-35 15,1 5-8-15,-5 8-12 16,-11 1-55-16</inkml:trace>
  <inkml:trace contextRef="#ctx0" brushRef="#br0" timeOffset="96098.7054">11024 8814 994 0,'13'-1'436'15,"27"2"-259"-15,4-4-42 16,14 5-94-16,-4-1-17 15,-10 0-138-15</inkml:trace>
  <inkml:trace contextRef="#ctx0" brushRef="#br0" timeOffset="96577.7652">11271 9041 788 0,'-1'-11'422'16,"-2"1"-135"-16,7-6-111 16,3-1-34-16,9 4-41 15,7 1-9-15,3 4-19 0,0 5-13 16,-2 10-31-16,-6 7-7 16,-14 5 0-16,-4 9 1 15,-14 2-5-15,-8-2 0 16,-3 2-6-16,-3-5-3 15,4-3-3-15,5-3-1 16,6-7-3-16,1-4-2 0,11-7-4 16,-3-2-2-16,13-1 0 15,4-3 1-15,7 4 2 16,7 1 1-16,-2-1-1 16,1 2 2-16,0 5-41 15,-3 1-37-15,-2 2-201 16</inkml:trace>
  <inkml:trace contextRef="#ctx0" brushRef="#br0" timeOffset="96976.5965">11523 9026 808 0,'3'-4'382'15,"3"-5"-159"-15,5 2-25 16,8 0-63-16,6 0-33 16,5 5-43-16,-5 2-16 15,-1 6-26-15,-6 3-3 16,-9 4-6-16,-6 1-1 15,-10-3 0-15,4 3-2 0,-5-9-6 16,4 0-4-16,12-2-4 16,-1-3-1-16,12 1 4 15,-1-1 3-15,3 2 0 16,-1 2 0-16,-4 9 3 16,-4 6 5-16,-12-1 12 15,-7 4 6-15,-18 0 7 16,-4-2-3-16,-16-4-14 15,1-5-48-15</inkml:trace>
  <inkml:trace contextRef="#ctx0" brushRef="#br0" timeOffset="97682.0212">11040 8316 695 0,'-6'2'344'0,"0"0"-127"15,7 2-26-15,14 0-57 16,12 0-37-16,21-1-43 0,5 0-5 15,11-3-9-15,0 0-4 16,-1-2-6-16,-3 1-3 16,-8-1-12-16,-6 0-3 15,-15-2 0-15,-6-2-1 16,-10 2 4-16,-7-4 0 16,-8-4-2-16,-2 1 0 0,-7-4-9 15,2 1-5-15,1 2-7 16,3 3-1-16,4 4-2 15,5 5 0-15,1 5 2 16,1 2 2-16,-3 6 12 16,0 1 20-16,-3 4 36 15,-3 3 9-15,-7-2-5 16,2-1-14-16,-2-6-26 16,3-2-51-16</inkml:trace>
  <inkml:trace contextRef="#ctx0" brushRef="#br0" timeOffset="98146.6627">12246 8698 833 0,'2'0'401'0,"11"-2"-119"16,4 2-85-16,8-5-72 15,7 2-39-15,8-2-67 16,-2 1-8-16,7 3-6 16,-1 1 5-16,-6 4-81 15,5 3-86-15</inkml:trace>
  <inkml:trace contextRef="#ctx0" brushRef="#br0" timeOffset="98339.1461">12267 8819 901 0,'9'2'413'0,"7"-1"-205"16,12 0-35-16,10-1-86 15,1 1-37-15,11-2-22 16,4 0-44-16</inkml:trace>
  <inkml:trace contextRef="#ctx0" brushRef="#br0" timeOffset="98833.7533">13338 8604 584 0,'-16'-7'357'0,"-8"-5"-49"16,-5 10-115-16,-5-4-40 16,2 13-65-16,0 4-30 15,-4 4-30-15,6 7-6 0,3 5-2 16,1 8 6-16,14 10 15 16,8 3 3-16,8 5 2 15,14 0 0-15,9-10 13 16,9-7 2-16,6-19-2 15,3-6-3-15,2-14-21 16,0-13-6-16,-1-12-6 16,-5-11 0-16,-14-9-1 15,-6-3-1-15,-14 1-3 16,-7 3-5-16,-6 11-12 16,-4 7-16-16,-3 10-51 15,-1 5-30-15,3 4-101 16,0 4-88-16</inkml:trace>
  <inkml:trace contextRef="#ctx0" brushRef="#br0" timeOffset="98989.3361">13359 8628 957 0,'-7'5'457'16,"-12"10"-184"-16,1 5-53 15,-6 14-73-15,-4 3-32 16,-5 13-46-16,-2 1-20 15,-3 5-31-15,6-8-36 16,13-12 293-16</inkml:trace>
  <inkml:trace contextRef="#ctx0" brushRef="#br0" timeOffset="105975.7139">14161 8814 838 0,'0'5'356'0,"7"5"-191"16,0-3-33-16,18 0-36 16,13-5-29-16,18-6-41 15,13 1-9-15,17-3-9 16,-7-1-4-16,-3 6-114 15,-9 3-91-15</inkml:trace>
  <inkml:trace contextRef="#ctx0" brushRef="#br0" timeOffset="106455.6298">14155 8977 799 0,'3'-2'389'0,"0"-1"-144"16,3-2-42-16,16 4-68 15,2-5-27-15,20 3-42 16,9-2-14-16,12-2-24 0,13 8-14 16,-6-4-8-16,-1 3-34 15,-13 0-151-15,-16-3-126 16</inkml:trace>
  <inkml:trace contextRef="#ctx0" brushRef="#br0" timeOffset="107008.3242">14621 8718 462 0,'0'1'274'15,"-2"1"-20"-15,5 0-53 16,-3-2-61-16,0 0-28 15,12 5-41-15,44 25-14 16,-12-16-21-16,4-2-9 16,-5 0-11-16,-1 1-4 15,-12-4-1-15,-4 1 1 16,-7-8 2-16,-7 0 0 0,-7-1 21 16,-5 0 9-16,-7 9 27 15,-8 0 14-15,-10 13 8 16,-9 7 0-16,-6 7-15 15,-2 3-14-15,9-5-29 16,6-4-6-16,9-13-103 16,11-3-165-16</inkml:trace>
  <inkml:trace contextRef="#ctx0" brushRef="#br0" timeOffset="110643.2841">15648 8576 800 0,'-1'-2'429'16,"-2"-4"-132"-16,3 10-91 16,-2-4-30-16,1 6-52 15,0 24-18-15,0 65-26 16,1-26-9-16,0 13-26 15,-1-2-8-15,-1-12-11 16,-2-13-4-16,5-20-20 0,2-9-25 16,-2-14-101-16,0-6-74 15</inkml:trace>
  <inkml:trace contextRef="#ctx0" brushRef="#br0" timeOffset="110852.8709">15564 8592 1068 0,'4'-1'430'0,"12"-1"-245"16,7 1-63-16,26-6-39 15,15 4-19-15,18-1-46 16,6-3-8-16,-8 5-47 15,-12-4-73-15</inkml:trace>
  <inkml:trace contextRef="#ctx0" brushRef="#br0" timeOffset="111078.2707">15654 8885 667 0,'3'0'408'0,"9"0"-9"16,13-4-223-16,13-5-33 16,18-2-74-16,3-1-31 15,-1 3-64-15,1 2-90 16</inkml:trace>
  <inkml:trace contextRef="#ctx0" brushRef="#br0" timeOffset="111410.3814">15868 9205 481 0,'4'-5'305'15,"2"-5"-13"-15,4-5-145 16,3-2-20-16,2-3-40 16,1-1-3-16,-6 0 21 15,-1 3 5-15,-5 8 5 16,-2 2-9-16,-1 11-22 0,-1 5-8 15,-2 7-23-15,-1 4-7 16,-1 7-16-16,3 1-7 16,1 5-7-16,0-1-2 15,0-4-24-15,3-2-46 16,3-9-196-16</inkml:trace>
  <inkml:trace contextRef="#ctx0" brushRef="#br0" timeOffset="111814.7052">16071 9124 1017 0,'4'-4'442'0,"-3"-7"-232"16,7 2-44-16,9 4-55 16,1 3-35-16,6 2-43 15,0 2-9-15,-1 7-10 16,-6 0-3-16,-6 4-3 16,-8 3 0-16,-10-1-1 0,-5 1 0 15,-2 1-1-15,-2-6-2 16,4-4-10-16,4-1-7 15,9-6-4-15,5 0 0 16,9-1 8-16,7 1 4 16,0 1 1-16,1 4 0 15,-9 7 4-15,-9 1 3 16,-13 7 4-16,-9 1 0 16,-12 2 2-16,-4-1-9 15,3-11-135-15</inkml:trace>
  <inkml:trace contextRef="#ctx0" brushRef="#br0" timeOffset="112170.4858">16546 8987 748 0,'-1'1'380'15,"5"3"-117"-15,5 1-42 16,10-2-68-16,14-1-30 16,13-5-44-16,11 0-17 15,10-2-28-15,1 3-11 16,-12 1 0-16,-12-3-36 16</inkml:trace>
  <inkml:trace contextRef="#ctx0" brushRef="#br0" timeOffset="112698.6061">17299 8663 859 0,'-1'0'459'16,"-4"2"-135"-16,1 9-131 15,0 10-24-15,0 15-41 16,-1 10-6-16,2 18-10 16,0 8-21-16,0-3-36 15,1-6-15-15,-1-16-15 16,2-11-4-16,2-11-8 16,0-7-24-16,2-10-84 15,-3-8-59-15,-3-9-237 16</inkml:trace>
  <inkml:trace contextRef="#ctx0" brushRef="#br0" timeOffset="112889.0937">17253 8719 761 0,'12'-6'418'0,"5"-5"-87"16,22 3-165-16,12 0-32 15,16 2-71-15,2 0-27 16,2 2-21-16,-5 4-6 16,-16 0-157-16,-4 2-328 15</inkml:trace>
  <inkml:trace contextRef="#ctx0" brushRef="#br0" timeOffset="113101.8974">17228 8998 1013 0,'4'1'450'0,"14"3"-217"15,9-7-58-15,20-3-60 16,10 0-45-16,5-2-50 15,0 2-3-15,-11 1-139 0</inkml:trace>
  <inkml:trace contextRef="#ctx0" brushRef="#br0" timeOffset="113442.3326">17585 9134 866 0,'2'-7'426'16,"8"-5"-149"-16,3-1-111 16,7 4-17-16,8 3-53 15,-2 5-25-15,0 2-34 16,-8 5 4-16,-13 8 2 15,-8 0 0-15,-17 8 0 16,-6 1-13-16,0 2-16 16,-1 0-6-16,13-3-4 15,6-5 0-15,11-8 1 16,8-2 3-16,13-7-1 16,9 0 0-16,5-2-20 15,8-1-45-15</inkml:trace>
  <inkml:trace contextRef="#ctx0" brushRef="#br0" timeOffset="113920.7151">17872 9128 483 0,'-2'-5'328'0,"2"-6"57"15,4 1-126-15,11-2-77 16,5 5-21-16,8 2-61 15,2 2-21-15,2 3-40 16,-4-2-18-16,-7 7-17 16,-1 2 0-16,-18 5-1 15,0 6 1-15,-13-3-2 16,-6 0 1-16,1-3 0 16,1 1-1-16,4-7-6 15,8-1-3-15,6-3-4 16,7-4 2-16,7 2 4 0,2 0 1 15,6 3 1-15,-7 4 1 16,-9 3 13-16,-6 5 8 16,-13 5 14-16,-11 0 3 15,-8 2-6-15,-6-6-2 16,2-6-73-16,8-8-57 16</inkml:trace>
  <inkml:trace contextRef="#ctx0" brushRef="#br0" timeOffset="114251.066">18413 8777 1013 0,'7'0'460'0,"3"0"-210"15,15 1-131-15,10 1-10 16,5-2-50-16,7 3-18 15,3-3-17-15,-1 1-12 16,-3 1-126-16,-7-1-114 16</inkml:trace>
  <inkml:trace contextRef="#ctx0" brushRef="#br0" timeOffset="114431.0981">18453 8950 960 0,'8'3'437'0,"6"-2"-183"15,9 2-89-15,8-5-70 16,7-3-35-16,18 1-35 16,0 1-56-16</inkml:trace>
  <inkml:trace contextRef="#ctx0" brushRef="#br0" timeOffset="114878.205">19434 8590 794 0,'-15'-2'452'0,"-14"-8"-58"16,-7 10-239-16,0 3-53 0,-6 6-64 15,3 12-17-15,8 5-14 16,3 7 4-16,14 8 17 15,10 4 7-15,13 3 23 16,11 8 2-16,13-5-7 16,5-7-4-16,11-12-14 15,4-13-6-15,1-15-3 16,-1-10 2-16,-5-21 2 16,-3-7 0-16,-9-17-4 15,-6-4-1-15,-20-2-7 16,-10 5-4-16,-18 7-13 15,-9 11-21-15,-3 11-63 16,-1 1-36-16,7 13-103 16,6 3-98-16</inkml:trace>
  <inkml:trace contextRef="#ctx0" brushRef="#br0" timeOffset="115065.6885">19577 8618 463 0,'3'2'385'0,"-3"1"42"16,-12 7-109-16,-9 1-26 15,-11 9-75-15,-3 7-33 16,-8 12-59-16,-1 4-34 0,0 7-48 16,6-1-11-16,16-6 353 15</inkml:trace>
  <inkml:trace contextRef="#ctx0" brushRef="#br0" timeOffset="116841.1487">20088 8721 887 0,'6'0'397'0,"9"-1"-184"16,11 1-53-16,19 1-47 16,8-1-41-16,11 0-48 15,5 0-11-15,-9 0-12 16,-10-1-45-16,-7-1-219 15</inkml:trace>
  <inkml:trace contextRef="#ctx0" brushRef="#br0" timeOffset="117105.4423">20167 8832 885 0,'7'-2'419'16,"16"-5"-171"-16,6 1-73 16,16 3-75-16,5 0-39 15,5 3-37-15,-4-2-8 0,-6 3-8 16,-6-1-38-16,-11 0-162 15,-1 0-208-15</inkml:trace>
  <inkml:trace contextRef="#ctx0" brushRef="#br0" timeOffset="117271.9983">20612 8671 741 0,'7'2'390'0,"7"6"-70"15,-1 5-76-15,-7 3-64 16,-6 6-12-16,-13 5-42 16,-8 2-22-16,-4 1-28 15,-3-4-64-15</inkml:trace>
  <inkml:trace contextRef="#ctx0" brushRef="#br0" timeOffset="117736.2948">21235 8422 910 0,'-2'0'481'16,"1"0"-85"-16,-2 17-207 15,1 13-31-15,2 16-33 16,-1 9-12-16,1 10-29 0,-1 2-13 16,-1 3-22-1,1-3-14-15,1-12-15 0,3-10 1 16,0-20-35-16,1-12-32 15,-2-14-124-15,-2-7-129 16</inkml:trace>
  <inkml:trace contextRef="#ctx0" brushRef="#br0" timeOffset="117914.5763">21144 8483 994 0,'11'-4'428'0,"21"-4"-201"16,7 1-76-16,18 0-53 16,8-1-19-16,5 1-46 15,2 3-9-15,-10 2-50 16,-10 2-86-16</inkml:trace>
  <inkml:trace contextRef="#ctx0" brushRef="#br0" timeOffset="118138.8411">21285 8789 1137 0,'13'-2'453'15,"22"-4"-314"-15,3 1-48 16,2-1-48-16,1 0-17 0,-8 3-115 16,-2-1-131-1</inkml:trace>
  <inkml:trace contextRef="#ctx0" brushRef="#br0" timeOffset="118437.9392">21477 9002 811 0,'2'-7'358'0,"5"-7"-175"15,-1-3-38-15,2-2-30 16,0 1-13-16,0 4-3 15,2 2 3-15,-4 5 1 16,-1 9-1-16,-1 6-27 16,-3 8-9-16,-1 10-15 0,1 1-10 15,-1 5-5-15,0-2-9 16,1-3-13-16,2-2-3 16,1-9-79-16,3-2-73 15</inkml:trace>
  <inkml:trace contextRef="#ctx0" brushRef="#br0" timeOffset="118817.0094">21643 8953 892 0,'4'-4'407'0,"5"-3"-164"16,3 1-69-16,8 2-68 15,2 4-32-15,3 3-54 16,-2 5-11-16,-10 3-6 16,-4 2-1-16,-10 2 0 15,-7 3 0-15,-3-7 1 16,-2 3 1-16,5-6-3 15,4-6 0-15,10 4-2 16,5-6-1-16,5 0 0 16,2 3 0-16,1 3 0 0,-3 2 2 15,-9 6 11-15,-10 1 8 16,-14 3 11-16,-8 3 0 16,-10-4-6-16,4-4-6 15,7-9-128-15</inkml:trace>
  <inkml:trace contextRef="#ctx0" brushRef="#br0" timeOffset="119146.1346">22045 8718 827 0,'0'-1'427'0,"9"-1"-106"16,4 2-89-16,14-2-92 15,10 0-34-15,8 1-52 0,3 0-16 16,-2 0-17-16,-3-1-6 16,-8 2-48-16,-7 2-51 15,-7-2-213-15</inkml:trace>
  <inkml:trace contextRef="#ctx0" brushRef="#br0" timeOffset="119352.2026">22101 8825 666 0,'0'1'433'16,"1"2"-14"-16,9-1-184 16,5-1-44-16,13 0-82 15,7-1-36-15,6 0-40 16,1 0-8-16,0-1-106 15,-7-1-105-15</inkml:trace>
  <inkml:trace contextRef="#ctx0" brushRef="#br0" timeOffset="119745.7477">22734 8416 872 0,'0'-4'444'0,"-3"2"-140"16,0 7-95-16,2-5-94 15,-1 25-26-15,-2 50-5 16,4-26 12-16,0 8-1 16,0 3-9-16,-2 5-31 15,-4-2-16-15,0-8-20 16,2-5-1-16,4-19-5 15,2-3-11-15,0-17-43 16,2-5-48-16,-1-8-196 16</inkml:trace>
  <inkml:trace contextRef="#ctx0" brushRef="#br0" timeOffset="119956.6046">22688 8509 723 0,'11'-10'367'0,"9"-8"-102"15,14 5-129-15,7-1-21 16,6 2-32-16,6 4-19 16,5 1-28-16,0 7-14 15,-10 4-61-15,-8 1-61 0,-19 1-294 16</inkml:trace>
  <inkml:trace contextRef="#ctx0" brushRef="#br0" timeOffset="120176.5108">22763 8711 952 0,'6'4'477'16,"1"1"-182"-16,12 2-107 16,-4-2-2-16,11-2-84 15,7 1-29-15,2-2-37 16,8 0-4-16,1-3-122 16,-2-1-115-16</inkml:trace>
  <inkml:trace contextRef="#ctx0" brushRef="#br0" timeOffset="120608.6357">23017 8932 774 0,'7'-10'365'16,"1"-3"-140"-16,13 5-92 15,1-2-4-15,5 8-6 16,0-2-8-16,-6 5-31 15,0 10-20-15,-11 5-26 16,-9 3 2-16,-15 8 5 16,-12-2 1-16,-12 1-4 15,0 0-12-15,5-4-16 0,4-6-3 16,12-2-3-16,9-6-1 16,13-2 5-16,9-1 3 15,11-3 9-15,4 2 2 16,7-1-8-16,3 0-2 15,1 2-44-15,-1-5-44 16</inkml:trace>
  <inkml:trace contextRef="#ctx0" brushRef="#br0" timeOffset="121123.4888">23357 8932 629 0,'-2'-4'396'16,"2"-3"14"-16,7-1-240 16,3-3-34-16,10 6-31 0,2-2-15 15,7 6-25-15,4 3-17 16,-1 4-26-16,-4 5-7 16,-14 4-8-16,-12-3-1 15,-16 2-1-15,-6 2-1 16,-11-5 1-16,2 7 0 15,2-9-1-15,6 0 0 16,13-4-4-16,1-5-1 0,16 2-1 16,3 0 0-16,9-1 2 15,10 9 0-15,-2-2 1 16,1 2 4-16,-8 3 8 16,-7 1 10-16,-15 3 42 15,-12 0 13-15,-17-1 13 16,-5-4-2-16,-6-10-36 15,3-3-13-15,4-6-27 16,15 0-34-16,9-4 395 16</inkml:trace>
  <inkml:trace contextRef="#ctx0" brushRef="#br0" timeOffset="135811.0336">1785 10416 879 0,'-2'9'408'0,"1"9"-163"15,2-2-44-15,3-12-44 16,7-2-23-16,1-13-35 15,4-12-11-15,10-15-30 16,0-13-11-16,9-14-16 16,0-6-2-16,-7 0-2 15,-7 1 1-15,-9 11-3 16,-9 5-6-16,-9 14-9 16,-4 10-2-16,-4 15-2 15,3 8 1-15,3 11-1 16,4 6-5-16,9 15-9 15,5 7-3-15,13 15 1 0,4 7 4 16,0 14 5-16,2-1 1 16,2 3 2-16,3-2 2 15,-1-18 2-15,1-10-1 16,-7-19-40-16,-6-12-35 16,-8-11-131-16,-5-6-162 15</inkml:trace>
  <inkml:trace contextRef="#ctx0" brushRef="#br0" timeOffset="135977.4391">1978 10217 1048 0,'17'3'430'0,"22"8"-262"15,5 1-77-15,7 2-46 16,-8-1-14-16,-9-2-74 15,-9 1-80-15</inkml:trace>
  <inkml:trace contextRef="#ctx0" brushRef="#br0" timeOffset="136132.5446">1742 10136 1353 0,'-7'0'564'0,"-4"5"-336"15,9-3-154-15,5 6-31 16,15 2-56-16,8 0-45 16,16 2-157-16</inkml:trace>
  <inkml:trace contextRef="#ctx0" brushRef="#br0" timeOffset="136474.6313">2364 10430 910 0,'9'3'470'15,"6"4"-111"-15,11-4-209 16,2-4-34-16,0-6-51 16,1-5-17-16,-7-3-23 15,-13 2-4 1,-5 6-2-16,2 2-1 0,-1-26-2 15,-10 1-2-15,-17 1-4 16,-5 16-3-16,-5 4-5 16,5 5 2-16,5 6 2 15,3 2 0-15,14 11 0 16,0 2-3-16,8 11-2 16,8 2 1-16,3 9 3 15,1 5 1-15,1 2 0 0,-8-2 1 16,-1-4-34-16,-3-8-44 15,-2-5-161-15</inkml:trace>
  <inkml:trace contextRef="#ctx0" brushRef="#br0" timeOffset="136771.2297">2874 10354 822 0,'-10'16'501'16,"-12"13"-9"-16,-2 1-329 16,-4 0-52-16,-1-12-72 15,3 2-14-15,1-13-48 16,5-8-26-16,6-4-49 16,3-8-13-16,6-4 28 15,4 2 28-15,4-2 89 16,5 1 35-16,10 8 59 15,2 3 21-15,7 12-2 16,-2 7-13-16,-3 8-48 16,2 6-20-16,1-1-97 15,6-4-353-15</inkml:trace>
  <inkml:trace contextRef="#ctx0" brushRef="#br0" timeOffset="137354.0268">4092 10367 985 0,'-2'2'489'16,"3"16"-136"-16,0 12-79 15,-1 22-74-15,3 6-30 16,-3 12-54-16,1 0-26 0,5 1-31 16,-2 3-13-16,-5-14-22 15,-3-9-4-15,3-15-20 16,-1-14-30-16,2-13-102 15,3-9-88-15</inkml:trace>
  <inkml:trace contextRef="#ctx0" brushRef="#br0" timeOffset="137548.7994">4003 10507 1072 0,'5'-2'527'16,"4"-2"-178"-16,8-1-165 0,9-1-43 16,16 1-58-1,10-2-26-15,12 7-32 0,-1-2-18 16,-1 0-87-16,-1 3-75 16</inkml:trace>
  <inkml:trace contextRef="#ctx0" brushRef="#br0" timeOffset="137764.9272">4092 10738 632 0,'-4'4'443'0,"0"3"73"16,7 1-164-16,18-1-117 15,7-2-45-15,14 0-89 16,6-5-34-16,3-2-57 16,4 2-57-16,-7 0 148 15</inkml:trace>
  <inkml:trace contextRef="#ctx0" brushRef="#br0" timeOffset="138556.4094">4354 11018 732 0,'1'-5'404'0,"-1"-4"-92"0,14 1-118 16,7-1-34-16,9 0-49 16,6 1-18-16,-5 1-24 15,3 9-6-15,-17 13-1 16,-3 3 0-16,-13 8-6 16,-13-2-6-16,-7 1-18 15,-9 1-9-15,2 1-12 16,-2-4-4-16,3-9-16 15,4-2-10-15,7-10-10 16,8-2-2-16,17 0 11 16,3-5 6-16,12 5 13 15,2 0 2-15,-4 3 5 16,-1 1 0-16,-6 3 2 16,3 4-20-16,-2-2-145 15</inkml:trace>
  <inkml:trace contextRef="#ctx0" brushRef="#br0" timeOffset="138972.6127">4650 11019 1051 0,'4'-1'464'0,"9"-4"-227"15,3 5-65-15,8 0-80 16,2 2-21-16,-2 0-35 16,-1 6-11-16,-12 1-13 15,-8 6-1-15,-13 6-2 16,-8-5 1-16,-2-1 0 15,3-5-3-15,10-4-3 16,3-4-5-16,4-5-7 16,4-3 0-16,11-1-1 15,10 4 4-15,12 3 2 16,3 4 3-16,-10 7 11 16,-8 1 9-16,-21 12 15 15,-10 3 3-15,-17 2-4 16,-7-5-7-16,-3-10-60 0,0-8-54 15</inkml:trace>
  <inkml:trace contextRef="#ctx0" brushRef="#br0" timeOffset="139346.0255">5196 10759 1178 0,'0'0'523'0,"0"0"-249"16,8 0-57-16,15 1-94 16,10 0-22-16,16-1-50 0,4-2-18 15,0-3-32-15,-5-1-25 16,-11 3-101-16,-4-1-66 15</inkml:trace>
  <inkml:trace contextRef="#ctx0" brushRef="#br0" timeOffset="139541.3065">5247 10896 1087 0,'0'2'547'16,"5"2"-183"-16,18-1-141 16,9-3-49-16,18-3-71 15,4-2-33-15,-6-2-43 16,1 4-45-16</inkml:trace>
  <inkml:trace contextRef="#ctx0" brushRef="#br0" timeOffset="140188.1093">5963 10386 930 0,'0'-2'487'0,"-1"3"-145"16,1 13-73-16,3 19-118 16,-2 11-47-16,5 17-40 15,3 7-17-15,-5 3-15 16,3 1-5-16,-10-7-15 15,0-8-8-15,2-16-18 16,1-12-19-16,6-20-58 16,-2-12-48-16,8-18-124 15,-2-12-58-15,11-9-23 0,7 1 34 16,-2 2 130-16,3 6 71 16,-5 7 85-16,-9 4 42 15,-10 14 87-15,-6 6 37 16,-21 9 62-16,-5 9-4 15,-7 4-37-15,-3 0-16 16,10 2-49-16,8-2-10 16,6-4-20-16,13-1-12 15,7-2 5-15,7 1-7 0,9 1-17 16,-1-3-7-16,3 0-46 16,1-2-57-16,1-3-198 15</inkml:trace>
  <inkml:trace contextRef="#ctx0" brushRef="#br0" timeOffset="140512.2484">6212 10854 730 0,'0'4'427'15,"-2"3"-60"-15,5 2-150 16,2-1-47-16,6 1-53 16,8-1-23-16,6-5-28 15,5-2-14-15,0-2-16 16,-2-4-5-16,-8-3-12 15,-5 0-5-15,-5-3-3 16,-6 2-3-16,-4 2-1 16,0 3-1-16,-12-1-3 0,-1 2-2 15,-10 3-1-15,-7 1 0 16,3 9-2-16,-3 3-1 16,11 5-1-16,2 2 0 15,8 4 6-15,8 0 7 16,7-1 17-16,10 3 6 15,11-9 4-15,6 0-3 16,4-5-12-16,3-5-3 16,-4-3-45-16,0-4 96 0</inkml:trace>
  <inkml:trace contextRef="#ctx0" brushRef="#br0" timeOffset="142309.8736">6971 10876 476 0,'-3'-1'214'15,"1"0"-111"-15,19-1 4 16,22-2 10-16,35-2-19 15,24 3-13-15,30-3 33 16,16 0 20-16,22 7 18 16,0 2-11-16,11 1-40 15,-8 1-24-15,-15-5-38 16,-13-5-3-16,-14-6-31 16,-14-6-46-16,-19-2-189 15</inkml:trace>
  <inkml:trace contextRef="#ctx0" brushRef="#br0" timeOffset="142889.0833">7081 10023 574 0,'3'-6'402'0,"-1"-5"27"16,1 6-96-16,-2 12-96 0,2 11-56 16,1 25-60-16,-1 10-9 15,0 21-29-15,1 8-19 16,-4 2-29-16,-3-3-9 15,-1-12-16-15,-3-10-7 16,4-21-37-16,5-8-37 16,6-16-143-16,3-10-96 15</inkml:trace>
  <inkml:trace contextRef="#ctx0" brushRef="#br0" timeOffset="143417.6569">7496 10319 423 0,'1'-7'318'16,"2"-8"24"-16,-3 2-148 16,-1-4-40-16,-6 1-39 15,-5 2-11-15,-7-1 4 0,-6 2-6 16,1 9-37-16,-2 4-14 16,0 11-34-16,2 6-8 15,4 6-7-15,2 1-2 16,12 3 2-16,6-2 1 15,19-2 3-15,4-3 2 16,6-13 0-16,1-5 1 16,-6-9-1-16,2-5 0 0,0-4-9 15,-3-1-12-15,-7-4-15 16,-1 2-1-16,-7 4 8 16,-4 3 10-16,-4 8 11 15,-3 4 5-15,-4 6 15 16,-1 7 9-16,-2 9 22 15,5 7 2-15,3 10-5 16,-1 3 0-16,1-2-12 16,1 0-6-16,1-5-8 15,2-5-7-15,8-5-19 16,-2-4-47-16,3-8-192 16</inkml:trace>
  <inkml:trace contextRef="#ctx0" brushRef="#br0" timeOffset="143777.9459">7628 10551 744 0,'0'-6'410'0,"7"-3"-68"16,4 1-96-16,9-1-86 16,1 4-31-16,0 4-49 15,0 0-21-15,-5 5-31 16,-1 6-9-16,-11 1-9 16,-4 4-1-16,-12 4 0 15,-4-2 0-15,-4 0-3 16,1-1-2-16,5-3-3 15,5-1-4-15,10-9-3 16,9 3-2-16,5-6-1 16,7-2-4-16,7 3-42 15,-5-4-39-15,6 7-222 16</inkml:trace>
  <inkml:trace contextRef="#ctx0" brushRef="#br0" timeOffset="144070.2579">7953 9970 878 0,'-1'-8'510'15,"0"1"-68"-15,3 10-153 16,4 16-121-16,-2 10-39 0,3 18-30 16,0 8-13-16,-1 20-17 15,0 12-10-15,-8 5-17 16,-2-2-10-16,-2-20-17 16,-1-8-7-16,3-22-44 15,7-8-52-15</inkml:trace>
  <inkml:trace contextRef="#ctx0" brushRef="#br0" timeOffset="144506.112">8257 10413 1008 0,'-6'-3'520'0,"-1"1"-167"16,3 2-174-16,-2 0-140 16,6 0-105-16</inkml:trace>
  <inkml:trace contextRef="#ctx0" brushRef="#br0" timeOffset="144760.0263">8477 9999 1161 0,'-4'10'510'0,"-7"7"-247"0,6 19-110 15,-3 8-20-15,3 18-17 16,4 11-14-16,1 6-48 15,1-2-22-15,7-15-31 16,-1-15-24-16,3-16-102 16,5-4-72-16</inkml:trace>
  <inkml:trace contextRef="#ctx0" brushRef="#br0" timeOffset="145328.9295">8939 10250 611 0,'-2'-6'337'16,"2"-5"-57"-16,-4-3-37 16,-8-1-80-16,-2 0-12 0,-11-1-35 15,1 2-20-15,-2 6-36 16,0 3-18-16,3 11-28 15,-1 2-8-15,8 12-8 16,3-1-2-16,7 3 0 16,6 4-1-16,6-6 1 15,7 0 0-15,5-7 1 16,5-4 0-16,2-13-12 16,-3-5-12-16,1-6-37 15,-2-2-18-15,-5 0-2 16,2 1 13-16,-8 3 37 15,-4 1 19-15,-3 7 24 16,-4 1 15-16,-2 9 39 16,-1 7 20-16,-4 9 17 15,2 8 3-15,3 12-15 16,0 6-16-16,1 6 9 16,0 0-10-16,-2-6-22 0,4-6-1 15,7-12-91-15,5-7-65 16</inkml:trace>
  <inkml:trace contextRef="#ctx0" brushRef="#br0" timeOffset="146232.2725">9066 10447 690 0,'0'-1'337'0,"4"-5"-116"15,-2-3-37-15,6 1-57 0,0-2-12 16,5 2-24-16,3 2-13 16,6 6-29-16,2 2-14 15,-4 6-24-15,-4 4-4 16,-16-1-3-16,-5 2 0 15,-11 5 2-15,-6-1-1 16,4-2-4-16,-3-2-9 16,6-8-21-16,8 1-7 15,7-7 1-15,6-2 7 0,8-2 19 16,3 5 7-16,6 6 11 16,3 3 9-16,-7 4 17 15,-7-2 3-15,-15 6-4 16,-7 1-7-16,-12 1-6 15,-3-3-32-15,-1-4-129 16</inkml:trace>
  <inkml:trace contextRef="#ctx0" brushRef="#br0" timeOffset="146526.949">9445 10041 1012 0,'0'-3'511'0,"0"-4"-165"16,-7 16-165-16,1 13-39 15,-1 17-50-15,1 12-12 16,3 19-6-16,1 11-5 15,-2 13-16-15,5-1-12 16,2-8-17-16,-3-7-11 16,0-20-20-16,-3-6-26 0,1-17-109 15,1-9-33-15</inkml:trace>
  <inkml:trace contextRef="#ctx0" brushRef="#br0" timeOffset="146990.6575">8700 10820 534 0,'2'3'365'16,"2"1"-2"-16,18 0-162 16,9 0-26-16,17-4-78 15,13-3-21-15,11-4-39 16,16 2-12-16,13-2-5 15,-8 1 1-15,-6 5-23 16,-23-1-50-16</inkml:trace>
  <inkml:trace contextRef="#ctx0" brushRef="#br0" timeOffset="147829.2687">7959 11223 770 0,'1'0'451'15,"0"0"-93"-15,8 15-101 16,1 11-56-16,3 16-52 16,-4 8-18-16,-6 2-39 15,-1 0-22-15,0-11-34 16,2-11-13-16,0-15-12 15,0-12-2-15,0-11-7 16,0-7-3-16,1-11-6 16,-1-6-3-16,0-11 4 15,4 1 1-15,4 7 1 16,6 2 0-16,2 7 0 16,5 6-1-16,6 9-1 0,-1 4-3 15,4 9-68-15,-1 3-56 16</inkml:trace>
  <inkml:trace contextRef="#ctx0" brushRef="#br0" timeOffset="148374.0562">8518 11169 572 0,'-8'6'350'16,"-7"2"-31"-16,-1-2-152 15,-3-5-38-15,1-7-47 16,5-3-19-16,5-10-14 0,8 0-10 16,8-1-23-16,3 1-9 15,9 2 3-15,1 6 16 16,3 9 15-16,0 2 9 15,0 13-2-15,-4 5-11 16,-10 6-2-16,-8 6-2 16,-15 2-6-16,-7 3-3 15,-10-3-12-15,0 0-3 16,2-10-6-16,3-7-3 0,9-8-8 16,4-6-3-16,10-1 1 15,2-1 3-15,12 0 10 16,6 0 8-16,9 1 12 15,3 1 2-15,2 5-5 16,-5-1 4-16,-4-1 108 16</inkml:trace>
  <inkml:trace contextRef="#ctx0" brushRef="#br0" timeOffset="148983.8295">9804 10840 919 0,'6'3'465'16,"7"-1"-196"-16,4 1-56 15,11-3-115-15,2 0-56 16,7-1-27-16,2 1-7 15,-7-1-89-15,-1 1-99 16</inkml:trace>
  <inkml:trace contextRef="#ctx0" brushRef="#br0" timeOffset="149182.5993">9867 10970 669 0,'1'1'422'0,"8"2"3"15,7-1-159-15,13-2-91 16,3 0-64-16,5 0-72 16,-2 2-9-16,-2-2-100 15</inkml:trace>
  <inkml:trace contextRef="#ctx0" brushRef="#br0" timeOffset="149821.8924">10482 10446 838 0,'-3'0'419'0,"-4"11"-116"16,0 4-93-16,6 18-56 15,1 12-46-15,1 15-57 16,1 6 1-16,1 11-23 15,-3 4-4-15,0-8-10 0,0-4-7 16,0-22-16-16,2-14-11 16,4-19-31-16,2-11-25 15,4-12-48-15,0-9-6 16,9-12 20-16,2-4 23 16,1 2 52-16,2-1 15 15,-9 7 9-15,-5 7 5 16,-12 7 15-16,-7 7 12 0,-8 11 11 15,-7 3 12-15,1 6 16 16,-1 2-7-16,7 0-1 16,5-3-7-16,7 1-16 15,3-3-2-15,6-4-3 16,4 4-6-16,12-3-6 16,2-4-6-16,8-4-92 15,5 1-94-15</inkml:trace>
  <inkml:trace contextRef="#ctx0" brushRef="#br0" timeOffset="150150.0492">10770 11001 662 0,'4'3'404'15,"3"8"-47"-15,3-3-182 16,6-2-23-16,4-4-74 0,-3-4-20 15,3-6-10-15,-2 2-9 16,-2-5-19-16,-2 0-6 16,-7-1-6-16,-7-4-2 15,-8 6-1-15,-5 1 0 16,-9 9-2-16,-2 0 1 16,-2 7 2-16,2 3 5 15,7 8 9-15,4 1 11 16,5 1 26-16,1 0 14 0,5-3 15 15,13 5-4-15,6-1-21 16,6-4-18-16,9-4-24 16,-4-5-2-16,6-7-75 15,1 2-66-15</inkml:trace>
  <inkml:trace contextRef="#ctx0" brushRef="#br0" timeOffset="150839.4089">11434 10903 287 0,'-16'4'176'16,"-12"7"8"-16,6-3-33 15,24 1 4-15,8-3-16 16,24-1-17-16,16 1-10 16,31-3-36-16,16 0-12 15,33-3-14-15,21 1 11 16,20-1 42-16,12 0 1 0,11 0-22 16,-6-1-16-16,-6 0-48 15,-16-1-7-15,-23-3-35 16,-17-2-31-16</inkml:trace>
  <inkml:trace contextRef="#ctx0" brushRef="#br0" timeOffset="153009.4038">11531 10054 761 0,'0'-9'465'16,"0"-4"-113"-16,0 16-89 16,1 9-32-16,-1 29-96 15,0 14-22-15,2 21-24 16,0 7-20-16,0 3-33 15,-2-5-11-15,1-14-22 16,1-9-15-16,-1-18-67 16,3-4-43-16,1-15-147 15</inkml:trace>
  <inkml:trace contextRef="#ctx0" brushRef="#br0" timeOffset="153574.578">11945 10416 817 0,'0'-8'425'16,"-1"-6"-121"-16,-6-3-125 16,-1 2-36-16,-3-1-43 15,-4 2-21-15,-6 1-27 16,-2 3-11-16,2 6-26 15,-2 4-8-15,7 7-11 16,2 6-2-16,4 8-1 16,3-3 1-16,7 3 1 15,5 1 0-15,6-7 2 16,4-2 0-16,4-9 2 16,0-4 1-16,2-4 0 0,-1-6-1 15,0-3-14-15,-2-1-2 16,-6-1 1-16,-3 3 1 15,-7 9 14-15,-3 3 7 16,-4 16 26-16,-4 6 15 16,-2 10 25-16,3 3 2 15,4 2-17-15,2 3-12 16,4-4-22-16,3 1-8 0,3-7-21 16,2-6-34-16,4-10-104 15,-2-8-95-15</inkml:trace>
  <inkml:trace contextRef="#ctx0" brushRef="#br0" timeOffset="154022.389">12372 10014 976 0,'-7'4'522'0,"-4"8"-119"0,3 20-204 15,-1 12-37-15,7 19-38 16,0 9-15-16,3 13-31 15,7 5-17-15,1-1-38 16,-1-6-7-16,-2-13-10 16,-3-12-16-16,0-13-73 15,-2-8-49-15</inkml:trace>
  <inkml:trace contextRef="#ctx0" brushRef="#br0" timeOffset="154562.4304">12616 10111 461 0,'-2'-6'339'15,"-6"-4"4"-15,0 5-86 16,4 4-22-16,-3 12-46 15,2 11-26-15,5 20-34 16,0 13-14-16,1 23-37 16,5 10-15-16,-4 5-22 0,2-6-8 15,0-12-19-15,-4-13-3 16,1-16-19-16,2-9-24 16,2-24-86-16,7-11-57 15</inkml:trace>
  <inkml:trace contextRef="#ctx0" brushRef="#br0" timeOffset="155071.0765">12931 10453 536 0,'0'-7'354'16,"3"-1"-3"-16,-3-3-183 15,-1-4-21-15,-2-2-67 16,-4 0-22-16,-6-2-2 16,-2 4-6-16,-4 5-8 15,-1 5-4-15,-3 7-18 16,2 5-12-16,5 4-8 15,3 8-3-15,12 0-1 0,0 2 0 16,8-1 1-16,3-8 2 16,3 1 1-16,5-5 1 15,3-4 3-15,0-2-1 16,1-7 1-16,-3 0-1 16,-5-7-3-16,-3-1 0 15,-4 1-1-15,-3-1-1 16,-3 7 1-16,2 5 1 15,-4 11 10-15,-3 7 12 16,-1 8 25-16,-1 7 8 0,3 2 16 16,3 3-6-16,4-2-18 15,0-1-7-15,4-5-25 16,2-5-5-16,2-8-22 16,2-5-34-16,-4-9-126 15,0-2-58-15</inkml:trace>
  <inkml:trace contextRef="#ctx0" brushRef="#br0" timeOffset="155461.7273">13135 10553 823 0,'6'0'369'15,"4"-4"-189"-15,-2 3-27 16,6 1-71-16,-1 0-24 16,-1 10-25-16,-1-4-14 15,-11 2-11-15,-3 3 0 0,-5-1-2 16,3 2 0-16,1-3-3 15,2-2 0-15,3 1-2 16,2-6 0-16,8-2 5 16,-2 0 16-16,6 3 30 15,1 5 10-15,-3 8 9 16,-3 0-11-16,-11 4-17 16,-10 2-8-16,-7 0-10 15,-4-5 1-15,-2-10-92 16,1-7-92-16</inkml:trace>
  <inkml:trace contextRef="#ctx0" brushRef="#br0" timeOffset="155745.0878">13427 10085 936 0,'-3'0'489'0,"1"-1"-164"16,-3 13-124-16,1 4-44 16,-1 24-51-16,1 15-3 0,4 24-15 15,0 10-16-15,5 3-25 16,1-2-11-16,3-15-33 15,-3-10-35-15,3-15-95 16,-1-10-77-16</inkml:trace>
  <inkml:trace contextRef="#ctx0" brushRef="#br0" timeOffset="156225.8565">13303 10961 767 0,'5'2'391'0,"9"0"-145"16,5-2-33-16,10-6-93 16,12 4-37-16,6 0-24 15,1 2-6-15,2 6-17 16,-8-2-7-16,-10-1-97 15,-5-1-292-15</inkml:trace>
  <inkml:trace contextRef="#ctx0" brushRef="#br0" timeOffset="168432.4037">12262 11313 788 0,'-6'-2'463'15,"1"-1"-68"-15,9 5-193 16,3 5-45-16,14 8-77 16,4 2-21-16,13 7-27 15,7 6-7-15,4 3-11 16,-3 1-3-16,-7-4-51 16,-1-1-59-16,-10-12-241 15</inkml:trace>
  <inkml:trace contextRef="#ctx0" brushRef="#br0" timeOffset="168667.914">12620 11268 961 0,'-11'-1'513'0,"-4"1"-168"16,-9 7-120-16,-2 9-34 15,-9 15-76-15,-8 7-20 0,-3 5-35 16,-6 3-17-16,10-8-25 16,7-9-7-16,17-8-28 15,7-13-35-15,12-9-109 16,6-9-69-16</inkml:trace>
  <inkml:trace contextRef="#ctx0" brushRef="#br0" timeOffset="169250.7392">12831 11197 515 0,'-6'-4'340'0,"-6"-5"19"16,2-1-77-16,6-3-94 16,4 0-40-16,7 3-63 15,5-1-16-15,3 2-9 16,3 5-3-16,4 6-7 15,1 6-10-15,-3 7-21 16,-7 3-3-16,-13 7 8 16,-7 1 2-16,-15 4 2 15,-6 1-1-15,-2-3-11 16,0-4-3-16,9-7-4 16,4-5-1-16,15-9-7 15,4-1-1-15,14-4-4 16,10-1 0-16,4 0 3 15,3-1 0-15,6 2 1 0,-2 2 1 16,-7 6 1-16,-5 2 8 16</inkml:trace>
  <inkml:trace contextRef="#ctx0" brushRef="#br0" timeOffset="173434.3595">4076 11916 910 0,'4'-2'434'16,"0"2"-185"-16,-1 7-33 15,5 19-96-15,-8 6-19 16,0 12-28-16,0 4-15 16,-3 7-25-16,1 4-8 15,3 1-12-15,6-3-4 0,-2-14-9 16,8-7-31-16,-4-14-132 16,2-7-151-16</inkml:trace>
  <inkml:trace contextRef="#ctx0" brushRef="#br0" timeOffset="173634.1707">4058 11964 951 0,'9'-6'410'0,"9"-8"-212"15,13 1-71-15,14 6-69 16,9 3-22-16,17 5-28 16,-2 2-22-16,-5 4-231 0</inkml:trace>
  <inkml:trace contextRef="#ctx0" brushRef="#br0" timeOffset="173873.5814">4114 12216 1047 0,'4'0'445'0,"14"0"-247"16,9 0-41-16,16-1-66 15,10 1-31-15,5 2-38 16,-3 3-57-16,-7 4-273 16</inkml:trace>
  <inkml:trace contextRef="#ctx0" brushRef="#br0" timeOffset="174196.8918">4411 12454 726 0,'4'-2'359'15,"0"-5"-127"-15,8-1-36 16,-2-6-80-16,2 0-18 15,-4-1-16-15,-2 3-3 0,-3 6 8 16,-3 3 3-16,9 11-9 16,-9 4-12-16,3 14-22 15,1 5-12-15,-7-1-14 16,5 4-5-16,-3-8-8 16,1-3 0-16,7-6-62 15,-5-7-84-15</inkml:trace>
  <inkml:trace contextRef="#ctx0" brushRef="#br0" timeOffset="174587.5182">4596 12426 688 0,'3'-4'374'0,"9"-4"-67"0,4 1-105 15,8 5-92-15,1 2-24 16,-6 0-42-16,2 6-15 16,-10 4-12-16,-7 4-3 15,-4 2 0-15,-6-2-1 16,-2-4-2-16,4-3-1 15,0-3-8-15,4 1-3 0,3-5-7 16,-3 0-1-16,1 0 3 16,22 0 0-16,36 6 5 15,-36 3 1-15,-10 7 14 16,-11 2 7-16,-19-1 10 16,-11 5 0-16,-9-2-4 15,-1-5-5-15,4-6-47 16,4-10-70-16</inkml:trace>
  <inkml:trace contextRef="#ctx0" brushRef="#br0" timeOffset="174871.2988">5141 12269 1140 0,'7'0'482'15,"11"1"-298"-15,3-1-27 16,14 3-100-16,2 0-21 0,3 0-17 15,1 1-46-15,-8-4-150 16,-2 1-166-16</inkml:trace>
  <inkml:trace contextRef="#ctx0" brushRef="#br0" timeOffset="175037.8544">5187 12404 1076 0,'14'4'467'0,"18"2"-283"15,6-6-37-15,14 6-100 16,-3-5-68-16</inkml:trace>
  <inkml:trace contextRef="#ctx0" brushRef="#br0" timeOffset="175544.3723">5939 11868 925 0,'0'-2'445'0,"2"9"-184"0,6 15-81 16,1 22-69-16,4 14-43 15,-8 10-17-15,2 1-8 16,-5 4-14-16,-1-5-4 16,2-8-15-16,-3-9-9 15,5-18-31-15,0-10-31 16,0-19-116-16,2-8-98 16</inkml:trace>
  <inkml:trace contextRef="#ctx0" brushRef="#br0" timeOffset="175726.8781">6100 12224 597 0,'-16'9'297'0,"-17"10"-104"15,1 0-35-15,14 2-70 16,3-2-18-16,15 2-10 16,3 0-8-16,11-3-13 15,8-1-2-15,5-6-23 16,6-1-42-16,2-8-132 15,0-4-243-15</inkml:trace>
  <inkml:trace contextRef="#ctx0" brushRef="#br0" timeOffset="176028.8748">6264 12390 476 0,'3'4'318'15,"5"7"14"-15,10-3-150 16,5-1-48-16,4-3-38 15,3-4-16-15,-3-2-8 16,-7-6-34-16,-2-2-3 16,-7-3-14-16,-6 2-2 15,-4 0-3-15,-4 1-2 16,-8 6-4-16,-6-1-2 0,-15 5-3 16,-4 5-1-16,-2 8 2 15,6 7 1-15,12 1 4 16,6 6 11-16,13 3 34 15,5-4 14-15,14 1 27 16,7 0-4-16,8-9-28 16,5-1-14-16,-9-6-28 15,-1-4-21-15,0-6-293 16</inkml:trace>
  <inkml:trace contextRef="#ctx0" brushRef="#br0" timeOffset="176911.3253">6983 12488 570 0,'19'0'244'0,"36"2"-105"15,26 2-54-15,41 1-8 16,14 6 8-16,55-4 27 15,12 2 23-15,28 1 3 0,13-6-22 16,-15-1-53-16,-14-2-26 16,-28-8-12-16,-18-3-1 15,-43-5-8-15,-19 2-27 16,-38 9-144-16</inkml:trace>
  <inkml:trace contextRef="#ctx0" brushRef="#br0" timeOffset="177580.7656">7175 11697 744 0,'1'-7'459'16,"-1"-2"-44"-16,-3 9-171 16,2 10-51-16,-1 25-93 15,0 12-53-15,2 29-11 16,0 8-3-16,0 4-12 16,2-3-6-16,-1-16-5 15,3-6-3-15,3-16-74 16,1-9-76-16</inkml:trace>
  <inkml:trace contextRef="#ctx0" brushRef="#br0" timeOffset="178134.7805">7554 12026 650 0,'2'-5'354'0,"1"-10"-102"16,-1 5-51-16,-6-8-69 15,-1 2-33-15,-9 1-10 16,-2-2-2-16,-4 5-33 16,-4 2-12-16,4 9-29 15,-1 5-14-15,3 11-11 16,2 5-2-16,9 5-2 16,2-2 0-16,11 4 5 0,3-6 3 15,5-2 4-15,5-3 3 16,4-11 1-16,4-1 0 15,-2-11-7-15,-1 0-16 16,-6-5-23-16,-3 1-1 16,-4-1 10-16,-3-1 16 15,-7 7 24-15,-1-3 1 16,-8 7 10-16,0 4 7 16,0 11 13-16,2 8 3 15,0 2 1-15,3 5-2 0,0 3-8 16,3 2-4-16,3 5 7 15,2-2-3-15,6-3-3 16,-1-4 8-16,4-10-98 16,-1-6-87-16</inkml:trace>
  <inkml:trace contextRef="#ctx0" brushRef="#br0" timeOffset="178403.1942">7713 12301 766 0,'2'-2'377'0,"5"-9"-160"16,2-1-34-16,1-2-62 16,2-1-34-16,1 2-13 0,-3 3-1 15,-4 4-6-15,-2 3 5 16,-3 8-1-16,-1 7-9 15,3 8-22-15,-2 5-12 16,1 6-17-16,3 2-4 16,1 0-1-16,0-3-20 15,3-10-99-15,0-7-108 0</inkml:trace>
  <inkml:trace contextRef="#ctx0" brushRef="#br0" timeOffset="178664.0967">7955 11759 1054 0,'1'-1'467'0,"5"2"-254"15,-4 10-23-15,0 16-104 16,2 13-17-16,2 17-19 15,1 7-11-15,-1 7-3 16,-3 3-4-16,-1-2-9 16,2 2-6-16,0-7-7 15,2-7-1-15,3-15-9 0,-1-9-32 16,1-21-119-16</inkml:trace>
  <inkml:trace contextRef="#ctx0" brushRef="#br0" timeOffset="178829.6533">8248 12179 1196 0,'0'-4'528'0,"0"1"-286"15,0-2-106-15,0 4-639 16</inkml:trace>
  <inkml:trace contextRef="#ctx0" brushRef="#br0" timeOffset="179288.4675">8506 11725 851 0,'-4'5'440'15,"-3"8"-135"-15,-4 22-97 16,8 14-31-16,-2 22-56 15,8 7-30-15,1 6-44 16,1-1-11-16,1-6-19 16,-6-5-5-16,2-11-1 15,0-10 2-15,5-18-74 16,0-12-72-16</inkml:trace>
  <inkml:trace contextRef="#ctx0" brushRef="#br0" timeOffset="179797.249">8892 12114 578 0,'-1'-7'332'0,"-7"-12"-51"16,4-1-45-16,-10-1-64 15,-1-2-18-15,-3 6-42 16,-5 2-17-16,-1 5-39 16,-1 7-28-16,3 9-22 15,1 7-6-15,7 9-11 16,4 2 0-16,10 0 1 15,6-2 2-15,8-1 5 16,4-5 2-16,4-2 1 16,-1-6 3-16,4-7 1 15,-7-4-8-15,0-9-35 16,4 4-15-16,-10-6-11 16,3 4 5-16,-10-2 35 15,-2 0 14-15,-3 6 10 16,-3 1 6-16,-2 9 24 15,-2 5 7-15,5 8 11 16,-1 5 2-16,3 10-11 16,-3-3-5-16,3 5-9 0,3-2-4 15,8-3-9-15,3-2 2 16,-4-9-63-16,4-6-69 16</inkml:trace>
  <inkml:trace contextRef="#ctx0" brushRef="#br0" timeOffset="180201.6696">9010 12157 893 0,'3'-1'404'0,"4"-3"-191"16,5 1-41-16,5 3-72 15,2 2-29-15,5 5-41 16,-1 4-6-16,-6 1-7 16,-5 2-2-16,-13 1 0 15,-9-1-1-15,-7-1-2 0,0-2-4 16,2-3-17-16,1-4-14 15,9-3-38-15,5-1-7 16,6-4 8-16,9 3 11 16,7 1 34-16,1 2 7 15,-2 8 4-15,-6-1 3 16,-13 7 1-16,-5 1 4 16,-16 3 5-16,-6 0-20 15,-2-10-130-15,2-3-270 16</inkml:trace>
  <inkml:trace contextRef="#ctx0" brushRef="#br0" timeOffset="180532.0014">9303 11807 668 0,'-2'-7'420'16,"0"-5"-52"-16,2 6-164 15,0 2-37-15,2 7-80 16,-2-3-21-16,0 5 1 0,1 25 0 15,8 60 10-15,1-23 1 16,-3 6-19-16,2 5-10 16,-6-9-29-16,-2-2-7 15,5-11-37-15,-2-9-65 16</inkml:trace>
  <inkml:trace contextRef="#ctx0" brushRef="#br0" timeOffset="181203.8958">7964 12860 793 0,'4'5'396'16,"4"8"-133"-16,3 17-116 16,4 6-5-16,-2 12-41 15,-4-2-14-15,-6-9-22 16,-3-6-15-16,0-14-20 15,0-5-7-15,1-12-2 16,2-6-1-16,2-14-4 16,2-6-5-16,4-9-8 15,4-2-3-15,6 2-1 16,4-1-3-16,9 6-1 0,-1 4 1 16,8 15 0-16,-5 6 1 15,-8 11-35-15,-12 3-52 16</inkml:trace>
  <inkml:trace contextRef="#ctx0" brushRef="#br0" timeOffset="181584.267">8384 12774 940 0,'7'-6'411'0,"8"-9"-197"15,4 4-12-15,3 7-32 16,1 4-36-16,2 13-66 16,-7 2-13-16,-9 7-21 15,-4 3-8-15,-11 3-7 16,-5 2-2-16,-5-4-5 15,-4-5-1-15,4-10-1 16,3-5-3-16,8-6-21 16,2-3-7-16,8-2-7 15,3 1 1-15,3-1 14 16,7 4 4-16,2 4 2 16,6 1 3-16,-1 6 4 0,-3 2 2 15,-4-4 4-15,1 0 7 16,-5-8-544-16</inkml:trace>
  <inkml:trace contextRef="#ctx0" brushRef="#br0" timeOffset="182093.7183">9792 12479 827 0,'5'0'442'0,"5"0"-139"16,12-3-129-16,4 1-42 0,12 2-84 15,1 1-20-15,0 3-23 16,-2 0-41-16,-7 0-187 15</inkml:trace>
  <inkml:trace contextRef="#ctx0" brushRef="#br0" timeOffset="182283.2573">9842 12559 718 0,'4'3'365'0,"11"1"-89"0,6-1-108 16,7 1-68-16,6-2-39 15,3 2-67-15,1 5-414 16</inkml:trace>
  <inkml:trace contextRef="#ctx0" brushRef="#br0" timeOffset="183150.84">10486 12058 808 0,'3'0'421'0,"1"0"-109"16,0 16-151-16,3 11-33 15,-1 16-43-15,0 13-13 16,-1 16-18-16,-3 4-9 15,1-2-18-15,-2-7-9 16,-2-23-16-16,1-12-21 0,0-13-58 16,2-10-30-16,4-12-61 15,0-3 1-15,3-13-4 16,4 1-11-16,8-7 11 16,4 4 9-16,4-3 55 15,-2-3 42-15,-7 8 109 16,-7 2 43-16,-13 14 46 15,-10 6 22-15,-15 10-25 16,-4 4-16-16,-8 4-19 16,5 0-18-16,11-4-9 15,6 0-6-15,13-5-4 16,7 2 4-16,11 2-7 16,6-4-5-16,10-1-15 15,4 0-10-15,2-5-11 16,-1-3-2-16,-5-3-4 15,-3-4-1-15,-3-2 0 0,1 3-1 16,-2-7 2-16,-3 6 1 16,-9-8 2-16,-5 1 2 15,-12 2 0-15,-6-3-1 16,-6 6-4-16,-6 2-2 16,0 4-6-16,9 5-1 15,1 5 0-15,5 8 1 0,9 4 10 16,-1-1 8-16,11 4 7 15,-1-4 5-15,7-3 7 16,3 1-3-16,5-9-7 16,7 2-5-16,0-8-51 15,1-3-29-15</inkml:trace>
  <inkml:trace contextRef="#ctx0" brushRef="#br0" timeOffset="184050.5252">11493 12575 485 0,'-16'3'208'0,"-9"-1"-101"16,12 3-9-16,36-1 20 15,19 1-3-15,36-3-19 16,20 3-11-16,33-1-13 15,23-1 7-15,22-1 26 16,26 3 13-16,14-1 0 16,-2 0-14-16,-2 2-37 15,-21-6-15-15,-23-3-60 16,-22 1-26-16,-31-7-101 16,-12 3-160-16</inkml:trace>
  <inkml:trace contextRef="#ctx0" brushRef="#br0" timeOffset="184602.7628">11709 11757 870 0,'0'3'395'0,"-5"9"-190"15,-2 11-56-15,3 29-36 16,-3 12-27-16,7 18-17 16,3 7-3-16,2-9-29 15,-5-3-10-15,7-10-11 16,-4-8-16-16,5-15-102 15,8-11-132-15</inkml:trace>
  <inkml:trace contextRef="#ctx0" brushRef="#br0" timeOffset="185217.6106">12019 12135 623 0,'3'-1'342'0,"0"-6"-78"15,0 2-38-15,2 0-71 16,-5-7-33-16,4 3-38 16,-2 3-13-16,-5-5-24 15,1 3-10-15,-8-1-16 16,-5-2-7-16,-7 9-9 15,-3-1-5-15,0 7-4 16,2 6-4-16,7 5-2 16,4 9 0-16,11-5 0 15,2 3 2-15,12-7 2 16,2-4 3-16,6-4 0 16,1-2-1-16,2-5-16 15,-1-7-8-15,-2-2-19 16,-3-2-5-16,-5-3 16 15,-4 5 8-15,-9-1 22 0,-1-1 6 16,-5 8-1-16,-1 2 2 16,0 7 16-16,2 6 4 15,0 9 14-15,2 3 8 16,1 11-9-16,1-1 8 16,4 4-8-16,1 4-7 15,1-11-3-15,2-1-7 16,0-12-62-16,-1-6-95 15</inkml:trace>
  <inkml:trace contextRef="#ctx0" brushRef="#br0" timeOffset="185606.2584">12216 12369 494 0,'-2'-3'330'0,"4"-3"13"15,0-1-94-15,8-2-90 16,-1 1-45-16,-2-4-60 0,2 1-16 16,0 0-25-16,-3 2 3 15,0 2 18-15,-6 5 11 16,0 6 29-16,0 6 2 16,-1 7-7-16,3 4-8 15,-1 5-25-15,4 2-9 16,3-2-14-16,-6-4-3 15,5-7-67-15,0-4-66 0</inkml:trace>
  <inkml:trace contextRef="#ctx0" brushRef="#br0" timeOffset="185880.9271">12478 11845 978 0,'0'0'454'0,"-2"5"-170"16,-1 13-96-16,-1 13-68 16,-1 9-20-16,5 17-27 15,0 4-16-15,6 4-19 16,2 6-5-16,-2 0-16 0,-2 1-5 15,-5-10-3-15,1-3-2 16,4-18-28-16,1-11-42 16,5-10-121-16</inkml:trace>
  <inkml:trace contextRef="#ctx0" brushRef="#br0" timeOffset="186146.2861">12730 12219 1109 0,'0'0'478'16,"-2"-1"-257"-16,-3 1-136 15,4 0-60-15</inkml:trace>
  <inkml:trace contextRef="#ctx0" brushRef="#br0" timeOffset="186445.4882">12916 11824 989 0,'-1'-1'465'0,"-3"5"-193"15,1 16-75-15,-2 20-77 16,1 12-23-16,1 15-13 16,3 4-14-16,5 1-13 15,1 2-14-15,-1-3-25 16,0 0-5-16,-3-13-13 16,1-7-30-16,-3-15-102 15,1-12-82-15</inkml:trace>
  <inkml:trace contextRef="#ctx0" brushRef="#br0" timeOffset="186984.5269">13357 12179 564 0,'0'-6'308'0,"-3"-7"-39"15,-3 0-22-15,-12-9-56 16,-3 2-33-16,-1 4-56 15,0-2-32-15,1 14-31 16,1 4-11-16,0 5-23 16,1 6-3-16,6 8 6 15,1 0 1-15,7 2 1 16,5 1 0-16,3-5-2 16,11-1 0-16,2-5 2 15,1-6 1-15,10-2-3 16,-6-7-13-16,0-5-36 15,3 0-12-15,-12-5-3 16,1-1 13-16,-5 4 31 16,-5 0 12-16,-3 4 2 15,-3 7 7-15,1 4 16 16,0-4 5-16,1 0 14 0,-6 20 5 16,-10 40 11-16,10-24 0 15,7 9-7-15,0 5-11 16,6-4-22-16,4-2-6 15,0-18-31-15,3-6-49 16</inkml:trace>
  <inkml:trace contextRef="#ctx0" brushRef="#br0" timeOffset="187439.443">13452 12222 734 0,'5'-3'324'0,"3"-3"-152"16,6 2-29-16,4-1-22 16,3 3-29-16,4 2-47 0,-1 2-12 15,-4 3-17-15,-6-3-8 16,-9 4-3-16,-3 2 2 16,-12 0 1-16,-1 1 1 15,-5 2-3-15,-3-4-1 16,12 1-3-16,3 1-2 15,8-4-2-15,10 3-1 16,8 1 1-16,-3 1-1 16,2 7 3-16,-7 2 6 0,-11 4 20 15,-5-1 9-15,-11 2 7 16,-7-4 0-16,-6-8-4 16,0-2-42-16,0-16-259 15</inkml:trace>
  <inkml:trace contextRef="#ctx0" brushRef="#br0" timeOffset="187733.7413">13758 11845 956 0,'0'2'477'0,"-3"1"-178"15,2 23-134-15,0 9-37 16,-4 17-29-16,5 12 3 16,4 13-7-16,3 5-7 15,2 11-36-15,-2-5-15 16,1-12-19-16,-4-13-4 15,2-21-27-15,1-13-33 16</inkml:trace>
  <inkml:trace contextRef="#ctx0" brushRef="#br0" timeOffset="198585.835">11962 12820 882 0,'-10'3'398'0,"-14"12"-179"16,-4 6-24-16,-2 17-54 15,-1 7-36-15,12 9-55 16,5 6-13-16,13-2-18 16,13 3-4-16,22-5-4 15,5-4 0-15,17-12-67 16,7-13-117-16</inkml:trace>
  <inkml:trace contextRef="#ctx0" brushRef="#br0" timeOffset="199127.0431">12304 13107 767 0,'-14'-8'363'0,"-13"-2"-155"15,0-8-24-15,12-3-59 16,9 3-45-16,6-15-49 16,13 6-11-16,4 1-1 15,0 1 8-15,14 24 11 16,-3 2 6-16,3 26-3 15,-3 11-4-15,-20 5 18 0,-9 6 4 16,-23-2 0 0,-9 0-5-16,-6-4-29 0,0-5-10 15,5-10-32-15,0-11-20 16,12-17-29-16,5-4-5 16,10-10 17-16,10-2 15 15,11 2 24-15,10 5 8 16,9 6 12-16,-7 3 8 15,4 13 9-15,-5 2-3 16,-3 4-3-16,7 0 4 0,-2-3-118 16</inkml:trace>
  <inkml:trace contextRef="#ctx0" brushRef="#br0" timeOffset="199375.4228">12562 13162 1015 0,'-1'3'441'0,"2"1"-190"15,6-1-91-15,16 2-53 16,5-1-25-16,7-2-55 15,6 2-10-15,3-7-29 16,0 1-63-16</inkml:trace>
  <inkml:trace contextRef="#ctx0" brushRef="#br0" timeOffset="199637.364">12894 13093 844 0,'0'-3'438'0,"2"3"-103"15,2 3-95-15,-4-3-92 16,4 4-37-16,24 13-62 15,34 39-12-15,-24-26-18 16,0 0-4-16,-8-2-55 16,-1-4-41-16,-9-4-270 15</inkml:trace>
  <inkml:trace contextRef="#ctx0" brushRef="#br0" timeOffset="199832.8421">13206 13130 940 0,'-8'0'465'16,"-10"1"-150"-16,-6 6-78 15,-7 7-85-15,-6 3-39 16,-5 5-59-16,1 0-19 16,3 2-26-16,7-3-5 15,11 1-60-15,4-3-66 16,10-2-234-16</inkml:trace>
  <inkml:trace contextRef="#ctx0" brushRef="#br0" timeOffset="200115.3229">13218 12858 804 0,'3'-2'456'15,"6"-2"-61"-15,9 16-202 16,-1 8-32-16,11 23-50 16,3 9-20-16,2 7-29 15,0 2-11-15,-14 2-23 0,-12 1-9 16,-17 7-9-16,-10-2-4 15,-7-16-30-15,0-6-50 16,2-24-159-16</inkml:trace>
  <inkml:trace contextRef="#ctx0" brushRef="#br0" timeOffset="200619.0771">13541 12826 710 0,'1'-4'359'15,"4"-4"-127"-15,8 2-59 0,4-1-13 16,7 2-47-16,-2 5-22 15,-2 4-39-15,6 9-14 16,-19 4-9-16,0 7 6 16,-12 6 4-16,-10 4 0 15,-8 2-10-15,0-2-11 16,-1-11-11-16,4-8-2 16,18-3-3-16,-1-9 0 0,15 2 0 15,1-2 0-15,11-3 1 16,0 0 1-16,6-1-1 15,1-1 6-15,-3-4-72 16,-3 3-212-16</inkml:trace>
  <inkml:trace contextRef="#ctx0" brushRef="#br0" timeOffset="395031.6278">12016 10602 459 0,'-3'-1'300'16,"-1"1"-32"-16,2-4-38 15,2 3-28-15,0 0-41 16,0 0-20-16,0 0-32 15,3-2-4-15,16-6-22 16,33-7-14-16,-26 18-24 16,-1 6-12-16,-7 5-10 15,-6 3-4-15,-12 7-3 16,-5 0-1-16,-12 4-4 16,-1 3-1-16,-5-3-2 15,-3-4 0-15,8-9 2 16,-1-3 0-16,10-9-3 15,4-1-3-15,9-2-4 16,5 0-3-16,12-3 0 0,4 1 2 16,3 2 1-16,0 0-1 15,-1 1 11-15,-3 4-36 16</inkml:trace>
  <inkml:trace contextRef="#ctx0" brushRef="#br0" timeOffset="441818.1548">14643 10250 736 0,'14'-11'313'15,"24"-11"-134"-15,7 1-44 16,7 8-4-16,4 10 8 16,-6 14-22-16,-6 15 2 15,-15 28-8-15,-9 17-5 16,-16 27-8-16,-6 10-13 0,-6 16-21 16,0 5-8-16,15 0-13 15,10 2-8-15,22-16-13 16,2-9-5-16,5-15-8 15,3-9-1-15,-6-21-1 16,1-14 0-16,-13-18 0 16,-7-10 0-16,-14-14-5 15,-10-5-2-15,-11-7-7 16,-5 2 0-16,-7 5-7 16,0 7 0-16,1 19-1 15,-1 10 0-15,9 27 4 16,2 16 1-16,5 20 2 15,6 13 0-15,-3 12 5 16,-2 8 2-16,-4 2 7 16,-10-1 4-16,-5-4 1 0,-6-8 0 15,-7-12-4 1,1-9-1-16,1-21 0 0,2-11-1 16,6-16 4-16,1-8-20 15,7-23-141-15</inkml:trace>
  <inkml:trace contextRef="#ctx0" brushRef="#br0" timeOffset="442326.7801">15678 11382 472 0,'-9'0'285'15,"2"0"16"-15,4 1-108 16,12 3-50-16,15-2-2 0,21-2-19 16,15-2-16-16,24-3-13 15,8 4-15-15,-12 0-30 16,-6 2-12-16,-21 0-24 16,-12 0-9-16,-7 4-73 15,-9 2-65-15,-17 2-207 16</inkml:trace>
  <inkml:trace contextRef="#ctx0" brushRef="#br0" timeOffset="442727.7081">15773 11488 515 0,'-3'1'272'0,"3"5"-18"15,5 2-77-15,16-3-45 16,8-2-3-16,16-4-38 0,5-2-16 16,11 2-22-16,-2-1-9 15,-8 0-20-15,-4 1-4 16,-11-6-6-16,-6 0-6 16,-8-3-40-16,-8 1-21 15,-10-5-41-15,-1 2-6 16,-10-6 36-16,0-4 17 15,-6 0 37-15,2-3 8 16,5 8 7-16,-1 5 14 16,9 8 20-16,6 4 5 0,10 6 5 15,6 4-6-15,1 8 25 16,-2 4 21-16,-9 5 40 16,-11 6 18-16,-9-1-3 15,-8-2-15-15,-8-4-48 16,-1-1-23-16,-1-10-44 15,6 1-70-15</inkml:trace>
  <inkml:trace contextRef="#ctx0" brushRef="#br0" timeOffset="444762.559">16716 10874 963 0,'-4'-5'426'16,"2"3"-224"-16,2 9-57 15,3 22-50-15,4 14-28 16,3 20-11-16,-5 6-12 15,0 7-12-15,1 2-6 16,-3-4-25-16,3-6-37 16,3-18-96-16,0-13-68 15</inkml:trace>
  <inkml:trace contextRef="#ctx0" brushRef="#br0" timeOffset="444949.0582">16830 11245 872 0,'-14'6'429'16,"-11"3"-155"-16,1 8-124 16,3 1-31-16,8 0-50 15,8-1-17-15,15-3-20 16,8-2-7-16,13-5-10 16,6 0-5-16,8-4-5 15,1 1-78-15,-5 0-315 16</inkml:trace>
  <inkml:trace contextRef="#ctx0" brushRef="#br0" timeOffset="445301.6391">17050 11415 1003 0,'6'4'417'0,"5"7"-241"16,9-2-42-16,0-6-45 16,3 1-27-16,0-8-34 15,-1-5-4-15,-2-3-3 16,-5-4-1-16,-7 0-2 16,-5 2-2-16,-12 3-5 15,-8 4-4-15,-9 8 6 16,-3 9 2-16,3 12 10 15,-2 4 5-15,12 6 8 16,2-2 7-16,10-2 11 16,10 0 3-16,15-2-8 15,0-5-6-15,8-11-20 16,3-2-5-16,-2-8-32 16,7-1-59-16</inkml:trace>
  <inkml:trace contextRef="#ctx0" brushRef="#br0" timeOffset="446066.5876">17560 11335 549 0,'1'3'238'0,"15"2"-114"15,14 0-2-15,38-1 11 16,22 0-15-16,41-3-1 16,23-1 6-16,37-2 13 15,17-3-1-15,15 0-28 16,3 0-26-16,-16-3-44 16,-21-2-20-16,-38-2-108 15,-22-1-137-15</inkml:trace>
  <inkml:trace contextRef="#ctx0" brushRef="#br0" timeOffset="446635.1989">17672 10513 632 0,'-4'-6'377'16,"-2"-4"-22"-16,5 9-88 16,2 11-101-16,2 14-31 15,7 25-46-15,-1 10-3 0,3 24-12 16,-1 13-12-16,-2 5-26 15,-4-4-8-15,-4-21-12 16,2-13-18-16,-3-19-101 16,2-8-95-16</inkml:trace>
  <inkml:trace contextRef="#ctx0" brushRef="#br0" timeOffset="447144.7153">18076 10865 560 0,'0'-5'318'16,"-4"-8"-21"-16,-2 0-65 16,-3-5-58-16,-5-4-20 15,-5 3-63-15,-1 1-22 16,-2 9-31-16,-3 7-21 0,2 8-16 16,1 3-5-16,4 12-6 15,4 3-2-15,13 6 1 16,3 2 4-16,11-5 4 15,4-1 3-15,9-7 1 16,0-7 4-16,1-6 1 16,-4-9 2-16,-4-8 0 15,-3-4-1-15,-5-3 0 16,-1-1-1-16,-6 3 1 16,-3 3 0-16,-2 7 7 15,0 4 6-15,-6 9 18 16,4 8 3-16,-1 13-3 15,0 7-4-15,4 4-17 16,5 2-5-16,2 0-4 16,2-3 1-16,3-6-75 15,-4-4-76-15</inkml:trace>
  <inkml:trace contextRef="#ctx0" brushRef="#br0" timeOffset="447457.8786">18166 11003 1252 0,'5'-2'125'16,"2"-5"11"-16,5-1 106 0,10 2-93 15,4 2-33-15,6 13-70 16,-2 2-18-16,-9 4-14 15,-11 1 3-15,-12 0 14 16,-11 2 4-16,-8 5 4 16,0-4-7-16,2-4-10 15,6 0-5-15,7-10-8 16,6-1-2-16,8 0-3 16,6-3-2-16,8-1 0 15,4-3-9-15,4 0-53 16,3-2-18-16</inkml:trace>
  <inkml:trace contextRef="#ctx0" brushRef="#br0" timeOffset="447746.7586">18467 10516 932 0,'2'-5'462'16,"-2"1"-138"-16,0 5-72 15,-1-1-76-15,0 5-41 0,2 25-64 16,6 55-13-16,-1-14-28 16,0 12-6-16,-6 12-7 15,2 1-4-15,0-11-1 16,-2-14-1-16,3-21-3 15,1-5-4-15,1-19-58 16,2-7-53-16,3-11-70 16</inkml:trace>
  <inkml:trace contextRef="#ctx0" brushRef="#br0" timeOffset="447959.8811">18606 10952 1432 0,'2'0'579'16,"2"0"-388"-16,0-1-71 15,-4 1-82-15,0 0-70 16,0-1-562-16</inkml:trace>
  <inkml:trace contextRef="#ctx0" brushRef="#br0" timeOffset="448237.2244">18822 10512 874 0,'0'-5'522'16,"-2"-5"-83"-16,-4 11-183 15,-1 14-50-15,0 15-100 16,3 11-32-16,4 21-35 16,4 8-11-16,4 24-11 15,1 2-4-15,2-6-7 16,0-8 0-16,0-27 1 15,-2-6-17-15,-1-18-80 16,-2-10-66-16</inkml:trace>
  <inkml:trace contextRef="#ctx0" brushRef="#br0" timeOffset="448745.8014">19224 10880 549 0,'4'-10'375'16,"-1"-7"-11"-16,-3-5-92 15,-1-1-36-15,-9-3-60 16,-3-1-31-16,-4 9-55 16,-4 2-19-16,-2 11-41 15,-3 5-13-15,1 9-19 16,6 5-6-16,0 10 0 16,10 3 0-16,4 2 2 15,5 2 0-15,11-5 4 16,1-3 0-16,10-9 2 0,1-6 2 15,2-9 1-15,-3-5-2 16,-2-5-14-16,-4-3-4 16,-3-1 0-16,-1 2 2 15,-8 3 14-15,-4 3 1 16,-2 7 4-16,-5 7 7 16,-2 15 11-16,0 5 7 15,1 10 4-15,3 5-6 16,5-8-8-16,1 3-6 15,7-1-4-15,3-7-13 0,2-5-86 16,1-7-95-16</inkml:trace>
  <inkml:trace contextRef="#ctx0" brushRef="#br0" timeOffset="449119.8938">19351 10956 941 0,'5'-6'469'16,"4"-1"-177"-16,5 5-118 15,2 2-32-15,1 4-76 0,3 4-26 16,-4 3-25-16,-8-1-4 15,-8 1-3-15,-3 2 1 16,-10-1 1-16,0-1 1 16,4-1-1-16,-1-10-1 15,10 0-4-15,7-2-3 16,5-1-2-16,4 6 0 16,-1 1-1-16,-1 2 1 15,-4 6 9-15,-5 2 7 0,-16 5 7 16,-7 1 1-16,-9-1-4 15,-2-4-5-15,6-8-75 16,3-6-72-16</inkml:trace>
  <inkml:trace contextRef="#ctx0" brushRef="#br0" timeOffset="449380.1992">19536 10643 895 0,'5'-16'462'0,"5"-13"-118"16,-3 7-23-16,-7 13-111 16,1 9-44-16,-7 9-77 0,6 16-29 15,-6 15-13 1,-5 10-4-16,11 27-11 0,1 8-8 15,12 7-13-15,5-1-3 16,0-17-58-16,-1-10-47 16,-4-17-84-16</inkml:trace>
  <inkml:trace contextRef="#ctx0" brushRef="#br0" timeOffset="450079.9844">18338 11735 1016 0,'14'5'471'0,"16"6"-170"16,3 6-118-16,7 13-91 0,-1 4-21 16,-4 5-45-16,-4 0-1 15,-9-8-89-15,0-5-73 16</inkml:trace>
  <inkml:trace contextRef="#ctx0" brushRef="#br0" timeOffset="450263.9187">18677 11730 746 0,'-9'0'440'0,"-14"5"-16"15,-4 4-121-15,-6 6-100 16,0 7-37-16,-6 6-74 15,1 2-30-15,-3 1-37 16,-1-1-9-16,10-5-35 16,5-6-45-16,19-10-157 15</inkml:trace>
  <inkml:trace contextRef="#ctx0" brushRef="#br0" timeOffset="450622.0044">18715 11549 873 0,'8'-6'437'15,"12"-3"-124"-15,6 6-68 16,7 6-75-16,1 7-46 16,-4 7-69-16,-8-2-7 0,-18 5 5 15,-7 5 3 1,-19-3 1-16,-3 3-9 0,2-6-24 16,1-4-4-16,14-10-4 15,8 1 0-15,13-6-3 16,6-3 0-16,11 2-4 15,-2-6-2-15,7 2 0 16,1 4-17-16,-6 1-65 16</inkml:trace>
  <inkml:trace contextRef="#ctx0" brushRef="#br0" timeOffset="451088.4141">19962 11246 877 0,'6'0'429'0,"4"0"-158"16,9-2-65-16,11 1-86 16,4-2-49-16,11 1-53 15,-2-1-5-15,-6 2-48 16,-7-3-58-16,-12 2-226 15</inkml:trace>
  <inkml:trace contextRef="#ctx0" brushRef="#br0" timeOffset="451252.4034">20028 11363 953 0,'10'-1'437'15,"18"-2"-199"-15,2-1-72 0,3 0-83 16,3 1-29-16,1-2-103 16</inkml:trace>
  <inkml:trace contextRef="#ctx0" brushRef="#br0" timeOffset="451815.734">20493 10782 863 0,'3'-10'478'0,"2"-7"-119"16,-5 10-129-16,0 7-46 15,2 19-81-15,3 13-33 16,3 29-32-16,2 14-5 15,-3 10-14-15,0 7-5 0,-6-5-5 16,-3-4-4-16,2-6-29 16,3-12-12-16,6-25-25 15,1-11-11-15,0-28-5 16,-1-8-17-16,4-14-17 16,3-6 5-16,1-6 28 15,2 2 25-15,-8 3 40 16,-1 3 8-16,-10 10 15 15,-6 5 19-15,-10 10 34 16,-7 2 12-16,-5 9 10 16,1 0-2-16,9 2-10 15,10 0-4-15,16-2-16 16,0-3-13-16,14-1-21 16,2-2-30-16,4-2-97 15,2 4-90-15</inkml:trace>
  <inkml:trace contextRef="#ctx0" brushRef="#br0" timeOffset="452119.9698">20799 11446 865 0,'7'3'398'16,"12"3"-171"-16,3-6-41 15,3-1-45-15,0-5-24 0,-5-3-34 16,1 1-16-16,-11-6-28 15,0 2-11-15,-7-2-13 16,-7 1-3-16,0 0-5 16,-13-2-2-16,-2 6-3 15,-4 3-3-15,-5 7-5 16,5 7-1-16,5 11-3 16,5 3 7-16,9 6 12 15,7 1 7-15,5 0 14 16,7-1-1-16,6-5-4 15,-1-5-3-15,7-5-5 16,-1-4-12-16,3-9 311 16</inkml:trace>
  <inkml:trace contextRef="#ctx0" brushRef="#br0" timeOffset="452759.1185">21235 11350 598 0,'6'2'279'15,"24"3"-78"-15,14 0-117 16,32-4-44-16,23-1 29 16,40-4 91-16,22-2 40 0,46 2 39 15,11-3-22-15,19 6-105 16,9 1-45-16,-5-3-45 15,-9 0-5-15,-36-6-4 16,-93 3-16 0,-51 3-112-16,1 0-465 0</inkml:trace>
  <inkml:trace contextRef="#ctx0" brushRef="#br0" timeOffset="453302.843">21336 10519 672 0,'0'-9'358'0,"2"-6"-43"16,0 5-49-16,-3 10-62 15,1 10-33-15,1 21-66 16,0 4-21-16,4 22-10 16,-1 6-9-16,2 23-23 15,-1 9-14-15,-5-5-16 0,0 1-3 16,3-30-71 0,-3-14-53-16,7-14-486 0</inkml:trace>
  <inkml:trace contextRef="#ctx0" brushRef="#br0" timeOffset="453822.663">21770 10808 636 0,'3'-7'386'16,"1"-4"-41"-16,-2-2-163 16,-3 1-37-16,-8 1-54 15,-7-1-18-15,-10 3-26 16,-1 5-14-16,-5 4-21 15,5 4-8-15,3 7-5 16,4 0-5-16,10 11-2 16,0 1 0-16,14 1 2 0,2 4 2 15,5-6 4-15,6-5 1 16,2-8 2-16,4-6 2 16,5-11-5-16,-1-3-9 15,2-5-15-15,-6-1-1 16,-8 1 5-16,-6 0 8 15,-4 4 13-15,-5 5 7 16,-3 7 16-16,-3 6 8 16,-3 10 24-16,2 4 4 0,3 12 0 15,3 4-3-15,6 5-17 16,2-1-7-16,3-7-14 16,0-4-3-16,-2-10-23 15,2 0-49-15</inkml:trace>
  <inkml:trace contextRef="#ctx0" brushRef="#br0" timeOffset="454121.0693">21914 11139 575 0,'5'-5'360'0,"3"-2"2"15,3 1-184-15,1-7-32 16,-1-2-43-16,1 0-16 16,-8-5-16-16,0-2-2 15,-3 7 7-15,1 0 6 16,1 14-3-16,-2 7 1 16,-1 7-18-16,-1 10-16 15,-5-1-17-15,2 4-9 16,4 8-9-16,0-4-2 15,3 2-5-15,5 0-26 0,-2-10-106 16,3-3-77-16</inkml:trace>
  <inkml:trace contextRef="#ctx0" brushRef="#br0" timeOffset="454406.6446">22148 10466 1068 0,'1'-5'513'16,"-1"-3"-207"-16,1 10-147 15,4 11-33-15,0 20-48 16,6 15-12-16,5 22-8 15,0 12-11-15,3 21-20 0,-3-2-7 16,-3-8-11-16,-1-8-16 16,-1-30-40-16,-4-10-25 15,-3-20-113-15,2-11-304 16</inkml:trace>
  <inkml:trace contextRef="#ctx0" brushRef="#br0" timeOffset="454571.28">22387 10956 1306 0,'3'2'485'0,"-1"-1"-364"15,3 1-87-15</inkml:trace>
  <inkml:trace contextRef="#ctx0" brushRef="#br0" timeOffset="454869.7658">22616 10495 1054 0,'5'0'508'0,"1"2"-197"16,0 15-132-16,0 9-40 16,-2 14-38-16,-1 8-16 15,1 18-16-15,-1 10-10 0,2 14-24 16,-3-1-6-16,3-13-25 15,-1-13-17-15,3-24-69 16,3-10-60-16</inkml:trace>
  <inkml:trace contextRef="#ctx0" brushRef="#br0" timeOffset="455384.5476">23022 10888 681 0,'2'-6'342'16,"3"-7"-93"-16,-3-3-23 15,-2-1-34-15,-2-2-29 16,-6 0-48-16,-3-1-28 16,-5 2-29-16,-1 2-16 15,-4 6-21-15,-1 3-5 16,2 9-14-16,-3 5-2 16,8 6-1-16,0 5-1 0,3 5 2 15,7 0-1-15,4 1 1 16,9-1 1-16,7-6 3 15,5 1 0-15,2-14 0 16,1-3-7-16,3-5-30 16,-4-8-15-16,1 1-9 15,-2-2 6-15,-9 4 30 16,-3 0 14-16,-9 6 11 16,-2 3 21-16,-7 6 31 15,0 8 15-15,1 12 16 16,2 8-8-16,3 7-17 15,2 3-10-15,2-7-17 16,4 1-10-16,4-10-24 16,2-8-44-16,4-5-91 15</inkml:trace>
  <inkml:trace contextRef="#ctx0" brushRef="#br0" timeOffset="455772.6124">23157 10966 956 0,'8'-8'399'0,"14"-2"-230"16,2 3-31-16,1 0-20 15,3 9-20-15,-6 5-26 16,-4 0-18-16,-7 3-21 16,-2 0-3-16,-12 2-4 15,-8-3-2-15,-5 3-8 16,-4-3-4-16,7-4-7 16,5 2-2-16,13-4-3 15,3-3-2-15,11 8 0 16,5-2 0-16,-3 3 1 15,-2 6-1-15,-6-1 2 16,-9 3 0-16,-6 1 4 16,-10-5 2-16,-16-3 2 15,2-3 3-15,-8-6-95 0</inkml:trace>
  <inkml:trace contextRef="#ctx0" brushRef="#br0" timeOffset="456045.7227">23454 10571 813 0,'6'-6'450'0,"2"-7"-74"15,-1 7-75-15,0 12-126 16,-5 3-37-16,2 14-63 15,-1 5-18-15,3 19-13 16,7 12-6-16,2 24-14 16,2 7-6-16,-2 1-11 15,-7-7 0-15,-2-24-38 16,-3-8-31-16,-3-16-570 16</inkml:trace>
  <inkml:trace contextRef="#ctx0" brushRef="#br0" timeOffset="456770.792">21810 11597 860 0,'-19'2'444'16,"-14"3"-147"-16,-6 10-102 15,0 8-31-15,7 16-58 16,6 13-20-16,19 20-20 15,6 4-8-15,14 2-22 16,8-6-9-16,5-19-12 16,8-4-12-16,3-18-95 15,-3-7-75-15</inkml:trace>
  <inkml:trace contextRef="#ctx0" brushRef="#br0" timeOffset="457135.8042">21950 11798 822 0,'8'-8'406'0,"-2"-9"-111"16,14 9-136-16,2 5-23 0,9 3-36 15,9 3-28-15,1 12-42 16,-3 5-11-16,-11 7-8 16,-9 4 5-16,-25 2 11 15,-8 1 5-15,-18 1 5 16,-5-4-7-16,2 0-6 16,1-8-3-16,12-7 3 15,7-1 0-15,15-7-3 16,2-1 1-16,12 0-4 15,4-2-1-15,5 1-4 16,8 0-4-16,5 3-40 16,-2-6-49-16,1-2-470 15</inkml:trace>
  <inkml:trace contextRef="#ctx0" brushRef="#br0" timeOffset="457356.1955">22304 12004 1165 0,'0'-5'490'16,"10"-1"-285"-16,11 4-51 0,12 2-58 15,4 0-35 1,5 5-38-16,-4-3-1 0,-4-2-94 15,0-1-90-15</inkml:trace>
  <inkml:trace contextRef="#ctx0" brushRef="#br0" timeOffset="457566.6338">22688 11883 769 0,'1'-3'463'0,"7"2"-29"16,3 3-176-16,9 17-142 15,5 5-39-15,3 6-47 16,0 2-9-16,-2 1-3 16,-4-6-27-16,0-1-139 15,2-1-125-15</inkml:trace>
  <inkml:trace contextRef="#ctx0" brushRef="#br0" timeOffset="457751.3613">22953 11939 1036 0,'-8'2'490'15,"-14"5"-193"-15,3 5-58 0,-7 4-88 16,3 4-45-16,-3 0-62 15,-4-1-20-15,6 0-37 16,1-1-60-16,5-3-93 16</inkml:trace>
  <inkml:trace contextRef="#ctx0" brushRef="#br0" timeOffset="458014.264">22950 11591 1124 0,'19'6'494'0,"11"5"-231"16,9 20-163-16,0 7-21 15,-3 13-16-15,-1 10-7 16,-12 8-7-16,-11 5-6 15,-21-3-18-15,-13-12-6 16,-7-10-19-16,1-11-23 16,7-10-67-16,5-5-76 15</inkml:trace>
  <inkml:trace contextRef="#ctx0" brushRef="#br0" timeOffset="458359.1562">23272 11621 832 0,'7'-5'379'0,"7"-4"-119"15,4 2-51-15,3 7-42 16,2 5-16-16,-7 5-58 16,-1 5-21-16,-11 5-4 15,-15-3 5-15,-5 3 0 16,-6 0-8-16,-4-2-26 0,9-2-10 16,10-1-6-16,4-6 0 15,22-3 2-15,4-2-2 16,11-2-11-16,8-2-2 15,3 0-35-15,0 0 2 16</inkml:trace>
  <inkml:trace contextRef="#ctx0" brushRef="#br1" timeOffset="460793.2007">17230 11145 1195 0,'-27'42'460'0,"-33"65"-325"16,-8 8-54-16,-16 7-34 15,-7 0-32-15,-3-13-64 16,7-6-29-16,28-22-143 16</inkml:trace>
  <inkml:trace contextRef="#ctx0" brushRef="#br1" timeOffset="461388.5501">20908 11056 1218 0,'-26'20'466'15,"-43"35"-337"-15,-10 18-23 16,-16 38-28-16,-6 9-21 16,-4 8-67-16,2-2 71 15</inkml:trace>
  <inkml:trace contextRef="#ctx0" brushRef="#br1" timeOffset="462865.6094">19607 10566 776 0,'-34'25'396'0,"-23"19"-120"15,-26 30-113-15,-13 19-27 16,-14 20-62-16,-4 4-27 15,4-4-27-15,9-15-20 16,27-19-102-16</inkml:trace>
  <inkml:trace contextRef="#ctx0" brushRef="#br1" timeOffset="463468.9983">23510 10563 782 0,'-6'-7'405'0,"-6"-7"-65"0,-8 16-231 16,-5 10-34 0,-12 23-2-16,-6 16 9 0,-32 37 38 15,-31 21 8-15,-23 24-17 16,-11 7-2-16,1 9-548 15</inkml:trace>
  <inkml:trace contextRef="#ctx0" brushRef="#br0" timeOffset="467866.4737">1829 14065 868 0,'-6'6'380'0,"1"2"-194"16,12 0-50-16,27-5-33 15,13-1-28-15,22-2-30 16,14-5-11-16,6-2-21 0,7-2-4 15,2 1-17-15,-8 3-41 16,-12 4-164-16</inkml:trace>
  <inkml:trace contextRef="#ctx0" brushRef="#br0" timeOffset="468147.3189">1875 14198 740 0,'16'-4'384'15,"14"1"-105"-15,21-2-123 16,8 5-18-16,12-3-57 15,5-1-27-15,-3 0-26 16,-1-3-6-16,-7 3-8 16,-9 2-31-16,-9 0-134 15,-12-2-133-15</inkml:trace>
  <inkml:trace contextRef="#ctx0" brushRef="#br0" timeOffset="468347.7813">2456 13967 732 0,'10'3'347'15,"8"8"-88"-15,7 5-51 16,1 14-19-16,-6 1-1 16,-4 9-25-16,-13 4-11 15,-17-6-27-15,-11 3-28 16,-14-6-43-16,-3-1-26 15,-3-11 367-15</inkml:trace>
  <inkml:trace contextRef="#ctx0" brushRef="#br0" timeOffset="471630.5836">3293 14221 689 0,'-24'5'360'0,"-20"5"-68"16,9-1-70-16,25-3-80 16,15-3-30-16,31-1-43 15,26 0-11-15,34-4 5 16,19-1-1-16,30-5-15 15,7 1-6-15,8-2-14 16,-4-3-3-16,-17 3-18 16,-16-5-41-16</inkml:trace>
  <inkml:trace contextRef="#ctx0" brushRef="#br0" timeOffset="472048.6434">3427 13327 527 0,'1'-7'344'0,"-3"-4"32"16,0 10-67-16,-3 16-62 15,-5 13-36-15,8 28-81 16,0 11-10-16,2 13-42 16,6 3-17-16,-4-1-21 15,-2-5-9-15,7-11-25 16,0-11-32-16,3-25-120 0,4-7-94 16</inkml:trace>
  <inkml:trace contextRef="#ctx0" brushRef="#br0" timeOffset="472547.6624">3763 13651 774 0,'3'-4'389'0,"2"-5"-124"15,-2-2-28-15,-4 2-74 16,-4-6-29-16,-4-1-46 16,-3 4-15-16,-6 0-35 15,-1 3-14-15,-3 10-24 16,0 4-8-16,4 4-7 15,3 10-3-15,6-1 2 16,3 1 1-16,9 4 2 16,3-4 3-16,9 1 5 15,3-2 3-15,2-5 2 0,3-6 2 16,-2-8-1-16,-1-4-3 16,-3-5-13-16,-3 1-1 15,-4-2 1-15,-3 1 5 16,-7 4 9-16,-3 1 0 15,-7 10 7-15,1 5 10 16,0 10 15-16,1 5 6 16,4 11 3-16,2 1-3 15,2 3-10-15,0-3-4 0,4-7-15 16,7-2-39-16,5-13-159 16</inkml:trace>
  <inkml:trace contextRef="#ctx0" brushRef="#br0" timeOffset="472906.8374">3913 13834 945 0,'7'-5'433'0,"6"-5"-209"16,2 5-30-16,-1 5-71 16,-4 7-36-16,5 9-41 0,-2 2-2 15,-8 5-4-15,-1 1 1 16,-10 1 6-16,-4-2-6 16,-3-5-12-16,-1-2-4 15,3-5-7-15,1-4-2 16,4-7-8-16,-1-3-5 15,11 1-6-15,3 0-4 16,7-2 0-16,4 4 1 0,5 1-4 16,-1 3-17-16,1 0-64 15,1 2-43-15,-5-2-219 16</inkml:trace>
  <inkml:trace contextRef="#ctx0" brushRef="#br0" timeOffset="473158.1654">4174 13441 1157 0,'0'0'535'0,"0"4"-277"16,3 8-63-16,3 14-92 15,1 6-45-15,-1 14 6 16,-2 3-3-16,-1 9-9 0,-3 7-5 16,0 3-26-16,3 2-48 15,5-7-151-15,0-8 311 16</inkml:trace>
  <inkml:trace contextRef="#ctx0" brushRef="#br0" timeOffset="473882.7858">3654 14676 842 0,'-1'-1'458'0,"1"1"-75"15,2 3-133-15,-2-3-107 16,9 12-30-16,51 47-45 0,-22-24-16 15,0 7-18-15,-2-3-6 16,-6 3-52-16,-4-9-59 16,-8-15-176-16</inkml:trace>
  <inkml:trace contextRef="#ctx0" brushRef="#br0" timeOffset="474070.3815">3937 14652 961 0,'-7'0'509'0,"-13"0"-105"16,-7 6-116-16,-4 11-100 16,-8 4-56-16,-3 7-80 15,1 7-18-15,3 0-22 16,0-1-6-16,12-2-26 16,5-5-28-16,11-10-108 15,8-3-100-15</inkml:trace>
  <inkml:trace contextRef="#ctx0" brushRef="#br0" timeOffset="474524.564">4017 14537 747 0,'5'-6'368'0,"3"-8"-109"15,5-3-33-15,7 6-38 16,1-1-34-16,6 10-54 16,1 2-22-16,-7 5-39 15,-3 10-2-15,-14 1 6 16,-8 8 1-16,-12 6 0 16,-8-7-7-16,-4 5-17 15,4-5-6-15,2-10-7 16,11 1-2-16,7-10-7 15,2-3-2-15,12 2-3 16,5-4-1-16,12-2 4 16,4 2 1-16,0 0-6 15,-2 2-30-15,-5 3 101 16</inkml:trace>
  <inkml:trace contextRef="#ctx0" brushRef="#br0" timeOffset="475833.4226">4759 14089 929 0,'5'4'415'0,"12"1"-178"16,11-1-66-16,19-2-51 16,9 3-43-16,7 2-58 15,0 0-7-15,-3 3-69 16,-9-3-90-16</inkml:trace>
  <inkml:trace contextRef="#ctx0" brushRef="#br0" timeOffset="476015.3511">4854 14237 763 0,'11'2'421'0,"10"2"-76"16,18-1-188-16,6 0-34 0,13-1-67 16,4-2-28-16</inkml:trace>
  <inkml:trace contextRef="#ctx0" brushRef="#br0" timeOffset="477124.9073">5819 14132 654 0,'-19'1'274'0,"-19"0"-100"16,31 1-139-16,18 0 6 16,33-2 6-16,17-3-9 15,40 1 7-15,19 1 5 0,32-1 31 16,15 2 9-1,16 2-9-15,-2 0-12 0,-14 3-30 16,-10-3-13-16,-39-2-158 16</inkml:trace>
  <inkml:trace contextRef="#ctx0" brushRef="#br0" timeOffset="477630.0929">6024 13281 627 0,'-5'-1'387'0,"4"4"-11"16,-1 13-122-16,1 21-93 15,4 16-19-15,-3 19-18 16,0 3-14-16,-1 3-30 15,-2-5-18-15,5-4-29 16,6-2-11-16,6-18-25 16,4-6-56-16</inkml:trace>
  <inkml:trace contextRef="#ctx0" brushRef="#br0" timeOffset="478188.6289">6441 13618 622 0,'0'-6'343'0,"3"-4"-53"16,-1 0-68-16,-2-2-60 15,-2 0-33-15,-12-2-45 16,0 3-8-16,-8-1-18 16,-2 2-11-16,-3 8-23 15,-1 2-13-15,2 9-16 16,4 6-6-16,10 4-5 15,4 2 0-15,9 4 5 16,6 0 3-16,8-5 6 16,5 0 2-16,5-8 3 15,3-8 0-15,-1-6 0 16,3-4-15-16,-7-9-44 0,-8 1-13 16,1-2-10-16,-10 0 14 15,1 4 44-15,-5-1 13 16,-8 5 21-16,2 4 8 15,-4 6 15-15,3 6 8 16,-1 10 13-16,-2 4 4 16,6 5 6-16,1 3-6 15,3 3 3-15,0 3-9 0,3 1-17 16,2-1-2-16,3-2-50 16,-1-11-60-16,5-11-152 15</inkml:trace>
  <inkml:trace contextRef="#ctx0" brushRef="#br0" timeOffset="478456.5811">6572 13881 428 0,'2'-2'317'0,"3"-2"58"15,-2-1-93-15,5-3-78 16,-2-1-41-16,3-4-61 15,1-3-18-15,3 0-22 16,-2-1-7-16,-3 2-9 16,-5 2-1-16,-2 7-9 0,0 6-6 15,1 6-8-15,-2-6-5 16,0 2-7-16,0 24 0 16,2 37-5-16,2-28-1 15,5 1-12-15,0-1-47 16,0-11-135-16</inkml:trace>
  <inkml:trace contextRef="#ctx0" brushRef="#br0" timeOffset="478712.4188">6890 13348 1004 0,'-1'1'453'16,"-3"0"-227"-16,2 20-86 15,-1 11-37-15,4 20-9 16,3 8-5-16,2 9 5 16,0 0 6-16,-5 8-44 15,2 0-13-15,1-5-35 16,-1-2-40-16,7-20-141 15</inkml:trace>
  <inkml:trace contextRef="#ctx0" brushRef="#br0" timeOffset="479549.8016">5930 14371 510 0,'-13'1'365'0,"-18"7"52"16,-2 9-134-16,0 13-88 15,4 7-43-15,7 10-45 0,8 0-30 16,12 9-37-16,2-3-10 16,13-1-19-16,6 1-3 15,15-8-3-15,2-5-2 16,11-10-26-16,6-8-40 16,7-19-160-16</inkml:trace>
  <inkml:trace contextRef="#ctx0" brushRef="#br0" timeOffset="479935.32">6029 14548 816 0,'1'-8'359'0,"7"-13"-147"16,8 0-39-16,13 3-7 16,5 3-21-16,9 12-47 15,1 5-23-15,-6 13-25 16,-3 4-6-16,-20 3 6 16,-11 6 6-16,-14 2-1 15,-11 2-1-15,-10-1-17 0,-1-2-9 16,-3-2-12-16,0-6-4 15,10-6-6 1,3-5-6-16,14-7-13 0,7 0-7 16,8-3-4-16,10 1 1 15,7-1 8-15,7 0 4 16,6 3-18-16,3 2-19 16,0 3-105-16,-2 1-212 15</inkml:trace>
  <inkml:trace contextRef="#ctx0" brushRef="#br0" timeOffset="480146.2723">6432 14677 968 0,'-1'-2'449'0,"9"1"-181"15,7 1-91-15,7 1-63 16,11 3-46-16,5 1-50 16,1 1-7-16,1 1-36 15,-4 1-70-15</inkml:trace>
  <inkml:trace contextRef="#ctx0" brushRef="#br0" timeOffset="480339.7292">6756 14555 1315 0,'1'3'517'16,"5"4"-363"-16,3 5-33 16,9 4-59-16,1 5-22 0,5 3-26 15,-3 1-2-15,-5 3-90 16,-3-3-81-16</inkml:trace>
  <inkml:trace contextRef="#ctx0" brushRef="#br0" timeOffset="480519.2499">6966 14557 936 0,'-7'0'452'0,"-7"5"-172"16,-5-2-45-16,-8 15-83 15,-2 0-42-15,-10 5-56 16,-1 0-19-16,1 0-25 16,4-2-15-16,14-4-85 15,4-3-75-15</inkml:trace>
  <inkml:trace contextRef="#ctx0" brushRef="#br0" timeOffset="480779.6471">6977 14273 1170 0,'9'9'475'0,"14"20"-274"15,3 7-47-15,5 16 10 16,0 9-16-16,-10 2-34 15,-5-3-24-15,-16-2-43 16,-10-5-16-16,-12-3-17 16,-5-3-10-16,-1-14-52 15,2-6-56-15,10-15-181 16</inkml:trace>
  <inkml:trace contextRef="#ctx0" brushRef="#br0" timeOffset="481148.7979">7212 14337 1126 0,'6'-3'489'16,"16"-1"-288"-16,3 3-20 0,1 1-81 15,2 6-40-15,-10 2-30 16,-2 3-9-16,-12 8-3 16,-7 4 3-16,-10 7 4 15,-14 4-1-15,1 0-7 16,1-3-6-16,12-13-6 15,13-5-1-15,15-12 0 16,4-1-1-16,13 0 0 16,4 0 0-16,-2 4-6 15,0-1-20-15</inkml:trace>
  <inkml:trace contextRef="#ctx0" brushRef="#br0" timeOffset="488295.6445">7949 14102 749 0,'-5'0'344'15,"0"1"-155"-15,6 4-23 16,20 0-53-16,12 1-28 16,19-4-43-16,13-2-13 15,14-3-18-15,3 0-4 16,-5 3-17-16,-7 0-54 16</inkml:trace>
  <inkml:trace contextRef="#ctx0" brushRef="#br0" timeOffset="488585.4532">8113 14185 457 0,'-8'0'324'16,"-6"0"24"-16,10-1-140 15,8 1-24-15,13 1-55 16,11-1-33-16,22-1-43 0,4 1-15 16,12 1-27-16,3 2-5 15,-7 4-9-15,-5-2-49 16,-14-5-238-16</inkml:trace>
  <inkml:trace contextRef="#ctx0" brushRef="#br0" timeOffset="488809.5743">8525 14007 631 0,'8'4'365'15,"4"2"-50"-15,8 5-145 16,3 2-11-16,5 3-50 16,-5 1-29-16,-6 9 37 15,-12 1 0-15,-20 7-6 16,-6 1 2-16,-10-3-61 16,3-7-38-16,10-12 198 15</inkml:trace>
  <inkml:trace contextRef="#ctx0" brushRef="#br0" timeOffset="489379.0575">9163 14206 851 0,'0'0'478'0,"-1"0"-66"15,0 0-238-15,1 0-45 16,0 0-75-16,0 0-35 16,0 0-137-16</inkml:trace>
  <inkml:trace contextRef="#ctx0" brushRef="#br0" timeOffset="489794.0686">9410 14223 1025 0,'0'0'476'0,"-1"0"-199"16,0 0-96-16,1 0-86 15,0 0-37-15,0 0-111 16,0 0-118-16</inkml:trace>
  <inkml:trace contextRef="#ctx0" brushRef="#br0" timeOffset="490048.3816">9682 14216 1135 0,'-1'2'534'15,"0"1"-195"-15,-1-1-150 16,0-2-102-16,1 0 403 16</inkml:trace>
  <inkml:trace contextRef="#ctx0" brushRef="#br0" timeOffset="490602.0257">10227 14078 826 0,'3'0'354'0,"12"2"-168"16,7 1-56-16,15-1-33 16,10 0-29-16,13-4-49 15,4 0-10-15,5 7 0 16,-4 0-17-16,-12 2-142 15,-10-3-148-15</inkml:trace>
  <inkml:trace contextRef="#ctx0" brushRef="#br0" timeOffset="490875.4928">10298 14196 767 0,'0'0'377'0,"0"2"-129"16,11-2-117-16,11-2-13 15,19 1-51-15,10-2-20 0,16 1-21 16,7 2-6-16,-4 2-8 15,-6-1-1-15,-12 0-35 16,-10-1-58-16,-12-4-335 16</inkml:trace>
  <inkml:trace contextRef="#ctx0" brushRef="#br0" timeOffset="491070.9698">10754 14025 820 0,'6'2'374'0,"11"8"-164"16,1 5-28-16,2 4-27 15,0 6-12-15,-10 3-6 16,-4 3 5-16,-10 5-16 16,-11-3-20-16,-10-3-35 15,2-2-32-15,-3-9-17 0</inkml:trace>
  <inkml:trace contextRef="#ctx0" brushRef="#br0" timeOffset="496061.1872">11347 14053 601 0,'0'-2'320'0,"0"-1"-66"15,1-1-29-15,-1 3-47 16,0 0-30-16,30-14-47 16,37-16-20-16,-11 20-34 15,8 7-14-15,-2 5-20 16,-4 9-4-16,-25 10-5 15,-12 0 1-15,-25 4 5 16,-13 0-1-16,-14-1 2 16,-8 2 0-16,-6-4-1 15,2-5-1-15,9-5-2 16,6-8-1-16,19-5-6 16,6-3-3-16,14-2-2 15,8 4 1-15,15 6 6 16,7 7 7-16,2 6 6 0,-2 3 1 15,-15 7 6-15,-12 1 2 16,-19 4 3-16,-16 1 3 16,-10-6-5-16,-5-3-3 15,-4-11-5-15,7-9-21 16,5-5-58-16,7-5-46 16,15-5-161-16,3 1-129 15</inkml:trace>
  <inkml:trace contextRef="#ctx0" brushRef="#br0" timeOffset="496300.4263">11899 14202 1250 0,'5'2'517'0,"9"7"-321"16,5 3-38-16,11 8-62 15,4 3-34-15,2 10-34 16,-1 2-5-16,-5 2-80 16,-6-1-67-16</inkml:trace>
  <inkml:trace contextRef="#ctx0" brushRef="#br0" timeOffset="496481.1206">12214 14266 1057 0,'-15'9'491'16,"-22"14"-200"-16,-1 2-91 0,-7 8-97 15,0 2-37-15,5-2-49 16,4-3-35-16,13-16-128 15,8-3-112-15</inkml:trace>
  <inkml:trace contextRef="#ctx0" brushRef="#br0" timeOffset="496884.2744">12236 13968 523 0,'3'-4'360'15,"5"-10"80"-15,1 0-151 16,6 8-83-16,7 0-37 16,4 9-84-16,-1 5-24 15,-5 11-25-15,-11 4-2 16,-17-1 1-16,-4 8 0 0,-8-3-8 16,-3-2-7-16,9 2-12 15,2-9-3-15,13-6-4 16,12-3 2-16,11-9-1 15,10 0 0-15,4-5 1 16,4-1-10-16,-2 4-90 16,-9 2-81-16</inkml:trace>
  <inkml:trace contextRef="#ctx0" brushRef="#br0" timeOffset="497933.4342">12821 14187 674 0,'3'0'454'0,"-3"0"24"16,0 9-215-16,0 9-47 0,1 12-52 16,2 8-37-16,4 10-54 15,-3-1-12-15,-1-4-35 16,2-1-21-16,-2-12-103 16,3-6-95-16</inkml:trace>
  <inkml:trace contextRef="#ctx0" brushRef="#br0" timeOffset="498099.2871">12722 14377 997 0,'1'0'477'0,"9"-3"-157"16,5 2-113-16,12-6-92 15,9-2-36-15,12-2-57 16,7 0-22-16,7 6-93 15,-1 3-150-15</inkml:trace>
  <inkml:trace contextRef="#ctx0" brushRef="#br0" timeOffset="498487.1325">13236 14151 989 0,'0'0'481'0,"5"-2"-196"0,9 7-109 16,8 5-25-16,15 9-65 15,5 1-22-15,6 9-24 16,-3 1-8-16,-22 5-8 16,-13 2-3-16,-24 3-1 15,-9 1-3-15,-8-7-7 16,0-8-12-16,4-15-42 15,4-11-20-15,14-16-41 16,8-4-1-16,12-17 32 16,9 1 19-16,8-9 40 15,-1-4 13-15,2 6 17 16,-5 3 14-16,-10 11 32 16,-10 4 8-16,-18 9 5 15,-9 5-5-15,-15 5-26 16,-3 4-10-16,7 8-19 15,4 2-3-15,18 2-80 16,10 5-81-16</inkml:trace>
  <inkml:trace contextRef="#ctx0" brushRef="#br0" timeOffset="498742.4513">13678 14256 995 0,'-2'-1'487'0,"4"1"-163"16,7 3-85-16,2 7-85 15,16 5-43-15,7 8-58 16,0 3-19-16,0 6-21 15,-8-5-35-15,-5-1-98 16,-3-10-98-16</inkml:trace>
  <inkml:trace contextRef="#ctx0" brushRef="#br0" timeOffset="498922.9668">13890 14221 1174 0,'-11'4'537'0,"-17"7"-257"0,-4 2-55 16,-4 13-107-16,0 4-46 15,5 4-48-15,9 2-40 16,1-5-101-16,4-5-81 16</inkml:trace>
  <inkml:trace contextRef="#ctx0" brushRef="#br0" timeOffset="499984.7297">14182 14379 880 0,'0'1'482'0,"8"2"-62"15,8-2-258-15,9 2-37 16,20-3-65-16,0-2-26 15,14 2-39-15,1 3-71 16</inkml:trace>
  <inkml:trace contextRef="#ctx0" brushRef="#br0" timeOffset="500418.7573">14664 14202 1022 0,'5'0'436'0,"4"0"-238"16,8 2-56-16,13 10-42 15,6 1-31-15,8 9-34 16,4 2-5-16,-16 6-8 15,-12 3-2-15,-22 4 1 16,-14 0-1-16,-15-2-5 16,-3-4-2-16,-2-13-7 15,6-9-11-15,10-12-63 0,4-13-47 16,16-14-52-16,4-6 8 16,14-8 60-16,11 2 45 15,10-1 86-15,5-1 24 16,-3 6 37-16,-5 1 21 15,-19 6 14-15,-11 3-4 16,-23 8 9-16,-13 0-7 16,-14 14-28-16,-2 6-19 0,3 8-45 15,6 6-12 1,18 6-84-16,5-2-26 0</inkml:trace>
  <inkml:trace contextRef="#ctx0" brushRef="#br0" timeOffset="500868.1938">15293 14181 982 0,'9'4'421'0,"14"-3"-243"15,9 0-30-15,16 0-61 16,4-1-37-16,7 6-37 15,-6-1-1-15,-11 2-69 16,-4 0-102-16</inkml:trace>
  <inkml:trace contextRef="#ctx0" brushRef="#br0" timeOffset="501063.6699">15333 14309 718 0,'5'3'438'0,"5"2"-43"15,17-1-171-15,8-1-38 16,12-1-79-16,7-2-33 16,-6 0-29-16,8 2-33 15</inkml:trace>
  <inkml:trace contextRef="#ctx0" brushRef="#br0" timeOffset="501606.9762">16243 14000 884 0,'-16'-1'417'16,"-14"1"-174"-16,-3 6-44 16,1 4-74-16,-1 7-39 15,2 7-49-15,5 3-10 16,8 8-8-16,13 5 1 15,14 4 9-15,9 2 7 0,13-2 8 16,6-7 5-16,17-15-2 16,4-11-4-16,11-17-9 15,0-11-4-15,-14-14-3 16,-8-6 0-16,-22-5-4 16,-9-3-3-16,-21 4-10 15,-6 2-5-15,-16 12-10 16,-6 7-21-16,0 4-83 15,1 7-68-15,7-1-435 16</inkml:trace>
  <inkml:trace contextRef="#ctx0" brushRef="#br0" timeOffset="501781.1124">16390 14034 1218 0,'-14'13'205'0,"1"-2"-52"16,-20 21 165-16,-10 4-63 16,-7 11-89-16,-3 5-47 15,11 7-69-15,11 1 3 16</inkml:trace>
  <inkml:trace contextRef="#ctx0" brushRef="#br0" timeOffset="524584.2296">17245 14090 389 0,'2'7'220'16,"6"8"-15"-16,6-3-32 15,12-2-20-15,6-2-10 16,13-8-18-16,8-1-7 16,-2-13 0-16,-3-9-9 15,-12-17-24-15,-13-13-10 0,-6-15-18 16,-3-7-9-16,-7-4-7 15,-5 3-3-15,-9-4-16 16,-4-2-5-16,-1-2-7 16,9 3 1-16,14 14 11 15,11 11 0-15,18 19-8 16,5 8-5-16,12 19-20 16,6 8-3-16,4 9 6 15,2 6-5-15,6 1-100 16,0-3-114-16</inkml:trace>
  <inkml:trace contextRef="#ctx0" brushRef="#br0" timeOffset="525113.8151">18240 13106 463 0,'-6'-4'280'0,"-7"2"-5"15,4 2-54-15,5 2-71 16,4 2-26-16,10 3-47 16,6 2-20-16,13 2-18 15,7 2-8-15,4-2-13 16,2 1-4-16,-7-1 2 16,-6-2 12-16,-17 0 30 0,-9 3 20 15,-19 3 35-15,-11 4 1 16,-16 7-15-16,-7 2-17 15,28-10-39 1,11-10-20-16,0 1-27 0</inkml:trace>
  <inkml:trace contextRef="#ctx0" brushRef="#br0" timeOffset="530305.3024">18900 13069 1090 0,'3'5'489'16,"1"-2"-215"-16,7 13-146 16,11 5-23-16,3 9-38 15,4 7-22-15,5 5-20 16,-7 0-8-16,4-3-54 16,-3-5-57-16,-2-14-249 0</inkml:trace>
  <inkml:trace contextRef="#ctx0" brushRef="#br0" timeOffset="530514.7869">19276 13165 776 0,'-4'-2'433'16,"-12"2"-66"-16,-4 0-76 0,-5 10-96 15,-7 4-39-15,-4 6-66 16,-1 7-19-16,-4 4-35 15,4 5-10-15,4-8-21 16,5-1-22-16,10-13-73 16,5-6-60-16,12-8-212 15</inkml:trace>
  <inkml:trace contextRef="#ctx0" brushRef="#br0" timeOffset="530852.8455">19301 13470 590 0,'1'-8'301'0,"2"-9"-99"16,3-1-49-16,0 3-3 16,-1-1-2-16,1 1-3 0,-2 11-9 15,-1 4-5 1,-1 14-32-16,-2 5-12 0,0 8-22 16,0 5-13-16,0-2-20 15,0 2-9-15,4-3-12 16,-2-8-6-16,3-4-92 15,1-4-68-15</inkml:trace>
  <inkml:trace contextRef="#ctx0" brushRef="#br0" timeOffset="531169.5229">19578 13210 802 0,'12'-2'388'16,"13"2"-125"-16,8-2-86 16,6 1-74-16,0-1-35 15,1 2-48-15,2 0-10 0,-1 1-83 16,-7-1-75-16</inkml:trace>
  <inkml:trace contextRef="#ctx0" brushRef="#br0" timeOffset="531427.9972">19629 13310 401 0,'-7'2'314'0,"-3"3"-17"15,3-3 92-15,15 3-170 16,10-2-54-16,17-1-51 16,11 1-32-16,8-1-39 15,5 3-4-15,-5-3-26 16,-8 1-11-16,-13-3-68 16,-13-2-59-16</inkml:trace>
  <inkml:trace contextRef="#ctx0" brushRef="#br0" timeOffset="532599.5845">20399 13137 782 0,'-1'-5'442'16,"-12"-3"-112"-16,-4 8-98 16,-4 3-40-16,-8 8-83 15,6 6-31-15,4 10-50 16,7 6-18-16,13 8-13 15,8 0-2-15,15-2 3 16,10-4 4-16,8-19 8 16,4-7 3-16,-5-18 21 15,-6-9 16-15,-8-8 26 16,-7-8 10-16,-13-1 1 16,-9-1-11-16,-15 2-27 15,-8 6-12-15,-1 9-26 0,2 2-11 16,6 8-56-16,3 5-43 15,7 4-250-15</inkml:trace>
  <inkml:trace contextRef="#ctx0" brushRef="#br0" timeOffset="532766.2405">20695 13385 1213 0,'-2'2'558'0,"-2"3"-250"16,0-3-110-16,3-2-109 16,0 0-66-16,1-1-167 15</inkml:trace>
  <inkml:trace contextRef="#ctx0" brushRef="#br0" timeOffset="533165.1741">20791 13087 623 0,'5'0'394'16,"10"3"54"-16,6-1-216 15,7-2-110-15,1 1-16 16,5 1-54-16,-3-2-19 16,-5 0-13-16,2 2-1 15,-11-5-3-15,-5-5-2 16,-4 6 0-16,-6-6-3 0,-5 7-6 16,-2 3-1-16,-5 0-1 15,2 8 0-15,1 2 5 16,-1 4 2-16,3 9 6 15,-2-1 2-15,4 5-1 16,3 3-2-16,1-2-7 16,5 0-1-16,2-6-14 15,-1-4-28-15,3-11-93 16,1-6-97-16</inkml:trace>
  <inkml:trace contextRef="#ctx0" brushRef="#br0" timeOffset="533330.2078">20893 13242 974 0,'0'0'447'0,"7"0"-213"16,5 0-63-16,10 2-83 0,8 3-35 16,6-2-31-16,8 1-16 15,2 1-118-15,-1 1-386 16</inkml:trace>
  <inkml:trace contextRef="#ctx0" brushRef="#br0" timeOffset="533688.2408">21226 13106 593 0,'-1'-4'332'0,"3"0"-38"15,7 3-94-15,12-5-71 16,4 5-23-16,6 0-44 16,-1 1-13-16,0 1-18 15,-4-1-6-15,-10 0-2 16,-2-5-5-16,-12 3-7 16,-2 1-1-16,0 1-4 15,0 0 1-15,-1 0 3 16,0 0 1-16,0 0 15 15,-1 5 7-15,0 15 17 16,2 36 10-16,4-22 4 16,-2 2-1-16,-2 5-14 0,4-1-11 15,-1-4-18-15,5-2-6 16,0-15-31-16,-1-5-29 16,0-13-125-16,-11-11-105 15</inkml:trace>
  <inkml:trace contextRef="#ctx0" brushRef="#br0" timeOffset="533824.8736">21266 13241 629 0,'4'0'386'0,"4"0"-46"0,14 1-159 16,6 0-39-16,10-1-82 16,0 0-26-16,4 0-21 15,5 0-29-15</inkml:trace>
  <inkml:trace contextRef="#ctx0" brushRef="#br0" timeOffset="534256.7294">21874 13093 863 0,'0'0'347'0,"-12"-2"-215"16,1 0-44-16,-15-8-38 0,-3 6-12 15,2 4-23-15,-2-1-4 16,8 5-7-16,-1 0-4 16,10 1-4-16,-1 5-1 15,4 1 2-15,1 1 5 16,0 4 25-16,2-5 17 15,0 0 28-15,3-1 3 0,3-4-11 16,0 1-12 0,8-5-20-16,4 0-8 0,9-2-11 15,4 0-5-15,12 5 4 16,5 0 2-16,-1 7 7 16,4 6 2-16,-12 3-2 15,-10 4 14-15,-11 2 23 16,-13 1 13-16,-10 2 21 15,-5 1-14-15,-18-9-23 16,-2-4-14-16,-6-12-57 16,0-7-65-16</inkml:trace>
  <inkml:trace contextRef="#ctx0" brushRef="#br0" timeOffset="534921.4698">22267 13260 649 0,'10'6'344'0,"-1"8"-54"15,1 4-88-15,-5 12-51 16,-6 0-2-16,0 4-25 16,-2-2-28-16,-3-10-38 15,1-4-20-15,5-15-21 16,1-4-8-16,9-13-30 16,5-6-8-16,1-8-6 15,-2-2 3-15,6-1 22 16,-1 6 5-16,-2 9 12 15,4 4 7-15,-6 13 14 16,-8 6 13-16,3 9 17 0,-3 8 3 16,-6 3-4-16,2 0-10 15,-5-1-23-15,1-2-7 16,-5-11-6-16,6-2-1 16,3-14-6-16,-1-7-3 15,7-10-3-15,2-4-2 16,0-6 2-16,6 2 1 0,4 4 0 15,-1 3 4-15,1 11 17 16,-2 4 12-16,-3 11 19 16,-3 6 4-16,-6 14-11 15,-6 6-10-15,-4 3-21 16,-1 1-32-16,-2-5-479 16</inkml:trace>
  <inkml:trace contextRef="#ctx0" brushRef="#br0" timeOffset="535640.387">17486 14494 726 0,'16'-7'327'15,"15"-3"-160"-15,-2 6-42 16,3 18-44-16,-6 4-5 16,-13 10 12-16,2 10 8 15,-11 7 11-15,-2 9-14 16,6 14-27-16,5 6-6 16,11 6-10-16,4-3 0 15,13-11-2-15,5-9-2 0,6-12-9 16,3-4-4-16,-1-6-7 15,-6-6-10-15,-1-10-8 16,2-7-6-16,-1-14-55 16,5-8-69-16,-1-14-462 15</inkml:trace>
  <inkml:trace contextRef="#ctx0" brushRef="#br0" timeOffset="536072.3084">18271 15017 717 0,'7'7'320'0,"13"8"-144"16,4 0-30-16,15 2-34 15,2 0-26-15,-3-5-46 16,-8-3-3-16,-12 5 39 16,-12-4 17-16,-13 3 39 15,-8 6 5-15,-15-5-48 16,-2 6-22-16,-1-2-47 16,4-1-11-16,11-1-89 15,4-4-75-15</inkml:trace>
  <inkml:trace contextRef="#ctx0" brushRef="#br0" timeOffset="536554.3994">18811 15054 1081 0,'3'-1'490'0,"11"7"-227"16,7 0-73-16,13 17-85 16,0 4-29-16,5 6-33 15,-5 6-8-15,-13-5-11 0,1 4-8 16,-8-3-69-16,1-7-52 16,0-10-214-16</inkml:trace>
  <inkml:trace contextRef="#ctx0" brushRef="#br0" timeOffset="536779.1822">19108 15077 889 0,'-7'3'431'0,"-7"6"-140"15,-4 6-53-15,-12 8-65 16,-2 6-38-16,-10 3-67 15,-4 4-20-15,2-2-30 16,3-3-9-16,7-6-22 16,13-6-14-16,13-8-67 15,7-7-50-15,16-6-147 16</inkml:trace>
  <inkml:trace contextRef="#ctx0" brushRef="#br0" timeOffset="537138.4818">19136 15383 865 0,'1'-6'385'16,"7"-4"-168"-16,5-2-44 15,7 1-34-15,7 4-27 16,3 5-51-16,-1 4-10 0,-6 8-5 16,-8 6 2-16,-16 5 16 15,-10 5 1-15,-13 6-14 16,-5-4-11-16,-1-1-23 16,1-4-7-16,6-9-12 15,7-5-9-15,7-3-17 16,3-5-2-16,14 1 1 15,4-2 7-15,7 0 12 16,4 1 3-16,4-1-36 16,3 0-35-16,1-2-142 15</inkml:trace>
  <inkml:trace contextRef="#ctx0" brushRef="#br0" timeOffset="537422.2365">19603 15116 1063 0,'12'0'500'0,"9"-2"-213"0,10 1-160 16,5-1-33-16,5 2-65 15,0 1-14-15,-2 1-38 16,-8-2-61-16,-6-3-226 16</inkml:trace>
  <inkml:trace contextRef="#ctx0" brushRef="#br0" timeOffset="537642.7154">19618 15228 1537 0,'17'0'59'0,"0"0"-24"16,21-1 34-16,3 0-29 16,2 1-60-16,-1-1-95 15</inkml:trace>
  <inkml:trace contextRef="#ctx0" brushRef="#br0" timeOffset="538361.8666">20214 15173 833 0,'2'1'466'15,"4"3"-72"-15,11 1-194 0,7-1-37 16,10-1-80-16,5 1-35 15,2-3-31-15,0 0-31 16</inkml:trace>
  <inkml:trace contextRef="#ctx0" brushRef="#br0" timeOffset="539153.441">20697 14980 679 0,'-3'-1'380'0,"2"-2"-31"16,3 0-138-16,-2 2-105 16,15-1-20-16,53-13-44 15,-25 7-12-15,1 3 3 16,-4 5 1-16,-13 7-4 15,-9 5-2-15,-15 6-11 16,-6 3-2-16,-17 0-2 16,2 3 0-16,-9-7-3 15,-2-3-1-15,15 0-7 16,4-5-4-16,12-8-7 0,11 2-1 16,6-7 3-16,2 4 2 15,4 1 3-15,-1 3 0 16,-7 8 4-16,-6 0 4 15,-13 8 16-15,-5 4 9 16,-14 0 6-16,-5-1-2 16,-8-8-15-16,-3-6-27 0,11-9-97 15,3-2-79-15</inkml:trace>
  <inkml:trace contextRef="#ctx0" brushRef="#br0" timeOffset="539354.3802">21154 15242 931 0,'-1'-1'572'0,"-2"-5"29"15,3 3-263-15,0 3-161 16,0 0-50-16,0 0-84 15,0 0-43-15,0 0 8 16</inkml:trace>
  <inkml:trace contextRef="#ctx0" brushRef="#br0" timeOffset="539842.5914">21441 14940 762 0,'2'-1'456'15,"3"4"-39"-15,-7 8-195 16,-3 7-46-16,-5 6-49 0,-5 2-26 16,1-1-41-1,5-2-18-15,9 5-28 0,5-6-8 16,12-3-3-16,-3-5 0 16,6-10 1-16,6 0-5 15,-1-4-48-15,1 0-42 16,-6-4-132-16,-5-2-106 15</inkml:trace>
  <inkml:trace contextRef="#ctx0" brushRef="#br0" timeOffset="540013.3442">21569 14977 664 0,'0'-2'402'0,"-1"2"-20"16,-1 7-54-16,1-7-101 15,-2 12-39-15,-6 48-69 16,5-26-22-16,-1 5-32 15,-1-2-13-15,5-3-23 16,1-4-8-16,2-8-42 16,6-5-42-16,3-11-106 15</inkml:trace>
  <inkml:trace contextRef="#ctx0" brushRef="#br0" timeOffset="540282.4334">21762 15001 1212 0,'-2'4'544'0,"-4"0"-256"16,-6 5-147-16,0 2-27 15,-1-2-48-15,4 4-17 16,6-4-21-16,3 2-7 0,11 6-11 15,0-2-4-15,10 2-2 16,0-3-1-16,3-6-5 16,-2-2-18-16,-4-5-65 15,2 1-64-15,-6-5-288 16</inkml:trace>
  <inkml:trace contextRef="#ctx0" brushRef="#br0" timeOffset="540455.866">21921 14961 730 0,'-2'0'400'0,"-2"2"-48"16,-3 7-76-16,0 11-72 15,5 11-26-15,1 4-52 16,-3 3-23-16,0 1-33 16,0-3-17-16,-1 2-31 15,6-3-5-15,8-7-66 16,-7-6-48-16</inkml:trace>
  <inkml:trace contextRef="#ctx0" brushRef="#br0" timeOffset="541165.0031">22208 15068 833 0,'6'3'430'16,"8"4"-128"-16,4 7-132 16,-1 7-15-16,5 5-31 0,-4 2-14 15,-12 0-12-15,0-4-11 16,-6-4-38-16,-3-7-11 15,2-8-13-15,-4-5-6 16,0-13-15-16,3-5-10 16,7-7-21-16,7-3-3 15,5 3 4-15,3 3 7 16,1 5 11-16,-4 8 2 16,1 6 4-16,-6 3 2 15,-8 8 11-15,0 3 5 0,-4 8 4 16,-4 4-1-16,0 0-7 15,-3-2-3-15,5-6-3 16,1-7-1-16,3-7-5 16,5-3-3-16,0-12-13 15,6 2-4-15,1-7-9 16,-4-4 4-16,10 4 7 16,-2-2 3-16,-1 6 11 15,4 11 1-15,-8 3 12 16,-1 6 14-16,-3 14 27 15,-3 2 16-15,-3 10 25 16,-1 0 2-16,-2-1-1 16,0-5-9-16,0-6-25 15,0-6-13-15,0-8-20 16,0-1-21-16,-2-3 290 16</inkml:trace>
  <inkml:trace contextRef="#ctx0" brushRef="#br0" timeOffset="556607.0989">1992 15587 535 0,'0'-4'335'0,"-2"1"-24"0,-7 2-31 16,-18 1-64-16,-6 0-41 15,-10 5-48-15,-5-1-27 16,5 9-47-16,2 4-21 15,12 4-28-15,8 4-10 16,12 3-15-16,10-1-3 16,19 0 0-16,3-4 5 15,14-6 9-15,3-5 3 16,2-8 5-16,-1-4 2 0,-9-2 2 16,-6-4 5-16,-16 2 5 15,-12 0 0-15,-20 2-1 16,-6 1-3-16,-13 1-4 15,0 3-1-15,0 6-1 16,0 4 0-16,2 6 0 16,12 8-2-16,6 4-1 15,5 4-4-15,16 3-4 16,0-5-1-16,11-6 2 16,11-6 3-16,13-12 2 15,5-3 3-15,12-11 1 16,0 0 1-16,-5-10 2 15,-1-3 1-15,-15 1 0 16,-8-6-2-16,-12 7-1 0,-5 1-1 16,-6 6-1-16,0 7-2 15,5 11-3-15,-2 5 0 16,6 13 0-16,2 4 3 16,-1-2 2-16,5 1 0 15,-5-12 3-15,0-4 1 16,-4-9 0-16,3-1 1 15,2-5-16-15,-8-10-9 16,6-3-6-16,-9-14-8 0,3-3 3 16,5 4 7-16,0 1-1 15,5 6 7-15,1 10 8 16,4 4 5-16,-1 10 12 16,0 8 6-16,-2 9 15 15,-2-4 2-15,1 11-2 16,-5-3-1-16,-5-2-4 15,1 6-22-15,0-10-47 16</inkml:trace>
  <inkml:trace contextRef="#ctx0" brushRef="#br0" timeOffset="556797.5958">2493 15980 1070 0,'-4'3'500'0,"1"1"-210"16,6 7-145-1,3 2-29-15,9 5-66 0,-4 2-25 16,-7-5-103-16,3-3-106 16</inkml:trace>
  <inkml:trace contextRef="#ctx0" brushRef="#br0" timeOffset="557146.0127">2527 15760 1001 0,'10'-13'472'0,"10"-10"-161"15,8 6-87-15,4 12-80 16,6 9-25-16,10 14-58 15,-5 6-2-15,-2 17 4 16,-4 2-7-16,-12 7-5 16,2 5-12-16,-14-10-16 15,0-2-6-15,-5-9-7 16,-6-10 0-16,-2-6-6 16,-2-4-10-16,-1-14-34 15,-3-3-15-15,-3-14-21 16,-3-6 5-16,-4 5 26 15,1 4 13-15,-2 13 21 0,-2 5 6 16,-6 11 6-16,-2 3 3 16,1 7 2-16,3-1 1 15,14-7-148-15</inkml:trace>
  <inkml:trace contextRef="#ctx0" brushRef="#br0" timeOffset="557589.8276">3285 15844 685 0,'-6'-5'381'0,"-12"-4"-57"16,-7 2-68-16,1 4-76 15,-5 3-35-15,9 5-70 16,2 6-25-16,10 4-39 16,6 2-11-16,9 2-6 15,6 1 1-15,6 2 5 16,3-8 0-16,-1-4 3 16,0-2 2-16,-9-8 1 0,-3 4 4 15,-9-3-12-15,-8-4-6 16,-9-1-7-16,-4 0-4 15,-3 2 12-15,-4 0 5 16,4 6 3-16,1-2 3 16,7 4 6-16,2 4 2 15,12 4 4-15,-2-1 2 16,9 0 2-16,10 7 0 16,4-5 0-16,8 2-3 15,4-2-5-15,-1-7 0 0,-4-4-52 16,-2-4-56-16</inkml:trace>
  <inkml:trace contextRef="#ctx0" brushRef="#br0" timeOffset="557726.4608">3168 15635 948 0,'-9'-15'585'15,"-5"-6"-19"-15,3 11-362 16,3 4-73-16,9 12-107 15,4 4-71-15</inkml:trace>
  <inkml:trace contextRef="#ctx0" brushRef="#br0" timeOffset="558219.1886">3480 15860 844 0,'4'0'407'0,"8"13"-107"16,-1 5-93-16,14 27-58 16,-5 5-12-16,1 7-44 15,-1 6-9-15,-16-5-22 16,1 0-16-16,-6-4-19 15,-7-5-10-15,-4-17-22 16,-7-6-6-16,-8-16-5 16,3-10 0-16,-4-13 8 15,4-12-5-15,7-11-8 16,2-3-1-16,10-14 0 0,7 1 3 16,17-5 1-16,10 2 2 15,11 6 3-15,1 6 9 16,1 8-70-16,-1 10-79 15</inkml:trace>
  <inkml:trace contextRef="#ctx0" brushRef="#br0" timeOffset="558849.0117">4000 15975 887 0,'-10'-10'410'0,"-8"-7"-180"15,-5-1-26-15,-9 0-52 16,2 5-26-16,-7 5-39 16,4 7-14-16,9 10-37 15,0 5-17-15,13 7-20 16,2 1-2-16,9 2 3 15,117-41-10 79,0-1 7-94,-119 22 1 0,0 2-1 16,-3 0 0-16,2 12 0 15,3 3 2-15,0-2 1 16,6-3-1-16,2-4 1 16,4-4 2-16,3-2 1 0,6-5 2 15,-1-1 0 1,0-7 2-16,-1-6 0 0,-2-8-1 16,-1-4 0-16,-1-4 0 15,-2 2 0-15,-5 0-3 16,-3 1 12-16,-4 7 25 15,1 6 12-15,-3 12 15 16,1 7-6-16,-1 16-19 16,-2 2-10-16,1 12-1 15,2 5-4-15,5 5-5 16,-1 5-2-16,7 11-10 16,-4-6-1-16,2-3-3 15,1-2-1-15,-2-18-26 16,0-3-29-16,-3-17-100 15,0-9 227-15</inkml:trace>
  <inkml:trace contextRef="#ctx0" brushRef="#br0" timeOffset="558999.6096">4192 16064 1226 0,'9'-1'452'16,"14"0"-351"-16,7-2-65 15,10 0-8-15,-1-2-34 16,5 2-125-16,-3 3-84 16</inkml:trace>
  <inkml:trace contextRef="#ctx0" brushRef="#br0" timeOffset="559356.6553">4596 15828 1023 0,'-15'0'464'0,"-18"1"-199"16,5 5-84-16,11 4-83 15,2 2-33-15,12 0-49 16,1 4-7-16,5-1-4 16,5-1 0-16,6-1 1 15,3-4 0-15,4-2-1 16,0-1 0-16,-6-6-1 15,-4 0-8-15,-8-3-26 16,-3-1-9-16,-13 0 0 0,0 3 8 16,-4 5 22-16,-5 0 14 15,1 4 24-15,4 5 13 16,3 0 33-16,8 4 11 16,10 4 6-16,1-4-1 15,10-4-21-15,4-4-13 16,11-6-28-16,4-3-6 15,5-4-71-15,2-2-19 16</inkml:trace>
  <inkml:trace contextRef="#ctx0" brushRef="#br0" timeOffset="560094.6546">5182 15779 919 0,'-1'3'412'0,"1"0"-176"16,8 6-77-16,7 1 8 15,15 1-39-15,6-1-33 16,8-2-51-16,3-3-15 16,-12-4-13-16,-5-1 0 15,-12-1-2-15,-11-2 1 16,-2 1-24-16,-9 0-14 0,-10 1-17 15,-4 1-4-15,-12 3 18 16,-1 3 9-16,2 12 7 16,4 1 2-16,9 7-2 15,4 3 2-15,9 0 7 16,6 2 2-16,12-3 9 16,5-6 1-16,10-10 3 15,-2-9-1-15,5-10-1 16,-6-3 1-16,-7-6-1 15,1-1-1-15,-13-2-1 16,6 0 0-16,-6-4-3 16,-3 0-2-16,0 7-5 15,-4 8 2-15,4 9 20 16,-5 6 8-16,1 10 15 16,1 1 2-16,-2 4-12 15,4 2-7-15,-2-7-8 16,-1-3-4-16,1-11-6 15,0-1 1-15,3-11-4 0,2-5-2 16,5-3-8-16,3-6-3 16,0-3-2-16,4 3 1 15,4 5 4-15,1 5 0 16,-1 15 9-16,-5 5 13 16,-8 11 26-16,-5 8 8 15,-5 1-2-15,-3 7-11 16,1-1-16-16,2-5-35 0,6-3 368 15</inkml:trace>
  <inkml:trace contextRef="#ctx0" brushRef="#br0" timeOffset="560662.0039">6416 15829 963 0,'0'-15'406'16,"4"-22"-231"-16,2-1-38 16,13 1 29-16,5 4-10 0,6 6-11 15,6 11 3-15,5 17-54 16,1 7-19-16,-1 26-11 15,-3 7-4-15,-8 14-6 16,-9 8-3-16,-7 0-14 16,-6-1-10-16,-7-12-13 15,-1-10-3-15,-3-18-1 16,-3-8 1-16,-1-14-11 16,2-2-11-16,-5-13-26 15,-2-5-13-15,0-3-13 16,-6-5 5-16,5 10 19 15,-1 5 7-15,-7 13 15 16,0 14 3-16,-9 7 5 16,3 7 4-16,0-5-6 15,4-7-45-15,9-5-122 16,7-10-60-16</inkml:trace>
  <inkml:trace contextRef="#ctx0" brushRef="#br0" timeOffset="560930.5003">6936 15822 1150 0,'-5'0'497'0,"4"7"-271"16,-2 1-44-16,-1 7-46 15,3 2-41-15,-1 5-19 16,0-1-4-16,5 4-9 15,6-2-5-15,5-7-28 16,2-2-7-16,0-9-10 16,2-4-2-16,0-2-3 15,-1-1-1-15,-5-5-5 16,-3-1-22-16,-2-6-80 16,-2-5-55-16</inkml:trace>
  <inkml:trace contextRef="#ctx0" brushRef="#br0" timeOffset="561054.1712">7014 15642 1253 0,'-5'-3'614'15,"-2"0"-235"-15,0 7-203 16,1 0-64-16,5 9-75 16,1-1-50-16,8 3 226 0</inkml:trace>
  <inkml:trace contextRef="#ctx0" brushRef="#br0" timeOffset="561573.9283">7501 15835 822 0,'-8'-5'399'0,"-8"-6"-147"0,-4 0-15 16,-2 4-65-16,1 5-34 16,-3 8-53-16,1 9-27 15,6 10-36-15,-2 0-9 16,10 7-10-16,10 0 1 15,6-7 13-15,6 2 8 16,7-7 10-16,-1-6 1 16,8-3-7-16,-7-7-3 15,-7-8 2-15,-9-2-2 0,-13-2-3 16,-4 0-5-16,-15 4-28 16,-5 2-21-16,1-1-109 15,6 0-35-15</inkml:trace>
  <inkml:trace contextRef="#ctx0" brushRef="#br0" timeOffset="561907.1413">7646 15853 933 0,'6'2'442'0,"4"5"-167"16,-2 3-75-16,-5 10-62 15,-3 1-25-15,-5 4-29 16,-3 3-4-16,-2-9-22 16,3 0-13-16,2-9-23 0,3-5-5 15,1-7-4 1,2-5-2-16,6-9-4 0,4-3-4 16,5-4-5-16,1-6-1 15,2 3 0-15,8 3-1 16,-3 9 1-16,0 7 8 15,-7 13 41-15,-6 7 19 16,-4 17 27-16,-7 3-2 0,0 0-34 16,-2 3-18-16,-1-12-25 15,4-2-37-15,5-6 215 16</inkml:trace>
  <inkml:trace contextRef="#ctx0" brushRef="#br0" timeOffset="570423.1854">8639 15721 795 0,'0'-7'429'0,"6"3"-89"15,5 6-71-15,16 16-86 16,4 8-34-16,11 13-55 16,3 8-18-16,-3 1-31 0,-2 3-10 15,-12-12-5-15,-3-9-21 16,-4-12-113-16,-1-5-130 16</inkml:trace>
  <inkml:trace contextRef="#ctx0" brushRef="#br0" timeOffset="570648.2636">9008 15700 1039 0,'-6'-1'484'0,"-11"4"-197"15,-3 7-41-15,-10 11-79 16,-5 10-39-16,-3 11-65 15,-2 3-20-15,0 3-27 16,3-6-5-16,6-9-64 16,4-6-34-16,11-10-85 15,3-2-93-15</inkml:trace>
  <inkml:trace contextRef="#ctx0" brushRef="#br0" timeOffset="570992.1646">9169 16012 632 0,'4'-9'318'0,"1"-13"-83"15,3 5-18-15,-3 8-28 16,-2 2-18-16,-3 12-32 16,-1 8-13-16,1 15-28 15,-3 5-11-15,3 4-30 16,0 0-17-16,1-5-21 15,4-2-5-15,4-9-26 16,0-5-56-16</inkml:trace>
  <inkml:trace contextRef="#ctx0" brushRef="#br0" timeOffset="571246.4842">9434 15794 1199 0,'3'4'511'15,"9"2"-276"-15,7-2-92 16,10 0-62-16,7-1-33 0,6-3-31 15,1-1-3-15,-3-3-106 16,-3-1-99-16</inkml:trace>
  <inkml:trace contextRef="#ctx0" brushRef="#br0" timeOffset="571427.002">9464 15913 810 0,'0'6'525'16,"1"3"-1"-16,14-2-252 15,8-1-41-15,18-2-109 16,5 2-42-16,9-5-51 16,2 0-54-16</inkml:trace>
  <inkml:trace contextRef="#ctx0" brushRef="#br0" timeOffset="571978.4413">10248 15584 940 0,'-11'2'441'0,"-20"2"-192"16,-1 5-56-16,1 11-87 15,1 4-38-15,10 11-50 0,5 3-1 16,13 5-9-16,8 0-3 15,16-1 15-15,9-5 7 16,11-10 13-16,-11-24 7 31,-16-2-5-31,1 1-4 0,40-17-4 0,-8-14 4 16,-14-18 8-16,-28 7 7 0,-17-1 1 16,-4 6-8-16,-13 7-16 15,-6 8-12-15,2 11-14 16,2 3-19-16,8 6-107 15,11 3-66-15</inkml:trace>
  <inkml:trace contextRef="#ctx0" brushRef="#br0" timeOffset="572135.527">10514 15917 1236 0,'0'1'575'0,"-3"0"-223"16,-2-1-155-16,4-1-89 16,0 0-65-16,0-1-47 15</inkml:trace>
  <inkml:trace contextRef="#ctx0" brushRef="#br0" timeOffset="572518.7161">10639 15588 807 0,'2'0'445'0,"3"0"-64"0,11 1-205 16,8 0-22-16,7-1-64 15,1 3-32-15,-2-6-24 16,1 2-6-16,-7-4-8 16,-1-1-2-16,-6-1-4 15,-6 1 0-15,-11 0-3 16,-2 7-3-16,-13 6 6 16,3 6 13-16,-3 11 15 15,1 5 3-15,7 12 0 16,0 1-13-16,6 5-14 15,-1 0-3-15,4-5-5 16,0-4-1-16,2-13-16 16,1-6-35-16,-1-10-124 15,3-4 172-15</inkml:trace>
  <inkml:trace contextRef="#ctx0" brushRef="#br0" timeOffset="572670.3017">10682 15748 1236 0,'7'1'535'16,"9"0"-252"-16,10 3-124 0,9 2-63 15,5 1-32-15,16 0-59 16,-5-3-31-16</inkml:trace>
  <inkml:trace contextRef="#ctx0" brushRef="#br0" timeOffset="573147.0666">10996 15555 1025 0,'7'6'474'0,"8"5"-221"16,11 4-129-16,7-4-23 15,9-4-62-15,1 2-12 16,-1-9-10-16,-5 0-1 16,-8-4 1-16,-9-8 0 0,-6-3 0 15,-6-1 0-15,-10 0-6 16,-4 3-2-16,-8 8-7 16,-1 3-2-16,3 8-4 15,-3 8-1-15,0 11 0 16,4 5 0-16,6 13 0 15,-1 2 2-15,8 7 2 16,2 2 0-16,-6-7 2 16,8-3 7-16,2-13-70 15,1-5-66-15</inkml:trace>
  <inkml:trace contextRef="#ctx0" brushRef="#br0" timeOffset="573320.6074">11066 15761 1180 0,'0'3'501'0,"8"4"-244"0,15 0-110 16,18-5-45-16,8-2-33 16,6-1-45-16,-2 0-14 15,-5 1 69-15</inkml:trace>
  <inkml:trace contextRef="#ctx0" brushRef="#br0" timeOffset="574001.7845">11767 15551 604 0,'2'0'374'0,"-2"0"-56"16,-8 1-113-16,-4 2-36 16,-11 1-86-16,-2 1-30 15,-7 2-33-15,-4-2-8 16,1-3-8-16,3 1-6 0,10-3-28 15,5 0-4 1,7 1-1-16,5 1 2 0,2-2 27 16,3 3 6-16,0-3 12 15,0 0 5-15,0 0 17 16,5 7 9-16,-3 11 4 16,32 32 0-16,-33-30-13 15,-1 0-10-15,-2-7-12 16,-1-4 0-16,4-9-1 15,3-2-1-15,4-9-3 16,6 0-4-16,7 4-4 16,5 2-2-16,10 12 2 15,-4 6 2-15,-2 8 15 16,-7 3 14-16,-14 3 36 16,-7 3 15-16,-12 2 0 15,-7-4-9-15,-16-8-32 16,-5-7-12-16,-6-13-28 15,3-6-28-15,14-4-58 0,7-1-37 16,12 1-99-16,8 2 38 16</inkml:trace>
  <inkml:trace contextRef="#ctx0" brushRef="#br0" timeOffset="574764.2458">12161 15732 1024 0,'4'4'451'16,"6"6"-210"-16,-5 8-39 15,0 7-53-15,-3 2-17 16,-3 4-49-16,1-1-17 16,-1-3-32-16,0-5-12 0,1-11-7 15,-6-8-1-15,3-12-2 16,3-5-2-16,1-11-6 15,6-1-3-15,9-3-1 16,-1 2-3-16,7 8 1 16,0 2-1-16,-4 10-1 15,-2 5 2-15,-2 9 2 16,-1 8 3-16,-6 11 8 16,0 3 0-16,-6 5 0 15,-1-3 0-15,-3-5-4 16,-2-7-1-16,0-12-3 15,2-6-3-15,4-9-12 16,4-3-8-16,6-12-8 16,0-3 3-16,6 0 8 15,2 0 7-15,3 6 6 16,0 4 1-16,-1 7-1 16,-2 6 1-16,-3 11 10 0,1 6 11 15,-4 8 16-15,0 2 10 16,-3 4 18-16,1 1 8 15,-5-3 0-15,-6-4-6 16,0-6-24-16,-4-4-14 16,3-8-20-16,1 0 310 15</inkml:trace>
  <inkml:trace contextRef="#ctx0" brushRef="#br0" timeOffset="605404.0214">13357 15792 783 0,'4'-9'318'0,"7"-11"-138"0,6-2-54 16,9-2-6-16,4 2 13 15,7 9-1-15,3 9-1 16,4 21 7-16,-6 13 1 15,-8 21-22-15,-2 10-20 16,-12 4-29-16,-6-4-18 16,2-13-29-16,-6-10-4 15,-4-23-12-15,12-8-6 16,-7-17-19-16,2-12-3 0,-1-12-4 16,-6-5 4-16,-2-5 9 15,-3 5 5 1,-5 16 8-16,-6 13 7 0,-8 26 14 15,-2 15 3-15,-15 16 1 16,-5 4-6-16,-1 3-16 16,-4-8-25-16,22-14-92 15,8-7-60-15,19-28-428 16</inkml:trace>
  <inkml:trace contextRef="#ctx0" brushRef="#br0" timeOffset="605714.6463">14098 15942 719 0,'-6'-7'440'0,"-5"-3"-27"16,-12-2-179-16,2 5-25 15,-13 3-60-15,-1 2-32 16,2 7-43-16,4 7-22 16,11 2-34-16,9 5-9 15,12 4-8-15,9 0 1 16,12 4 4-16,1-4 3 0,9-8 2 16,-1-2 0-16,-3-13-43 15,-1-2-41-15,-10-11-148 16,-6-7-179-16</inkml:trace>
  <inkml:trace contextRef="#ctx0" brushRef="#br0" timeOffset="605808.395">14057 15746 817 0,'-6'-6'451'16,"-4"-4"-92"-16,2 10-219 16,0 4-51-16,5 8-195 15</inkml:trace>
  <inkml:trace contextRef="#ctx0" brushRef="#br0" timeOffset="606088.1365">14205 15922 1020 0,'-1'11'584'16,"6"16"-69"-16,6 9-293 0,4 4-45 16,2 9-90-16,-5-2-29 15,-9 5-32-15,-3 0-7 16,-5-3-12-16,-1-2-10 15,-1-13-25-15,-4-5-12 16,0-14-53-16,-3-14-27 16,-3-17-20-16,4-9 5 15,4-18 57-15,8-5 32 16,9-9 43-16,5 2 4 0,12 4 15 16,-1 3 2-16,7 7-1 15,-1 5 1-15,-2 8-62 16,0 6-122-16</inkml:trace>
  <inkml:trace contextRef="#ctx0" brushRef="#br0" timeOffset="606448.7241">14514 15880 1015 0,'-5'7'535'15,"-2"6"-156"-15,0 13-174 16,0 0-44-16,5 4-89 15,3-1-27-15,11-4-28 16,2-7-7-16,8-6-5 0,4-4-1 16,-4-12-4-16,4 0 0 15,-13-13-2-15,-4-3 0 16,-2 1 3-16,-3-3 1 16,2 6 0-16,-4 4 0 15,-3 7-2-15,-5 5-3 16,5 10 1-16,1 5 1 15,3 7 3-15,8 0 1 16,5-3 0-16,6-1 2 0,5-11 16 16,0-3 13-1,2-5 28-15,-6-6 16 0,-6-3 6 16,-3-8-9-16,-12 1-26 16,-2-2-15-16,-4-2-85 15,-5 6-71-15</inkml:trace>
  <inkml:trace contextRef="#ctx0" brushRef="#br0" timeOffset="606881.4479">15278 15852 893 0,'13'2'426'0,"8"3"-172"16,11 2-128-16,8 1-18 15,9-1-64-15,1-3-19 16,-8-2-15-16,-8-1-9 0,-13-1-14 16,-12 0-14-16,-5-1-21 15,-9 1 3-15,-13 2 15 16,-5 0 12-16,-10 7 23 16,5 8 5-16,6 2 17 15,7 8 11-15,10 3 7 16,5-3 3-16,14-4-15 15,9-3-11-15,6-7-22 16,2-4-33-16,-2-8-104 16,-3-4-102-16</inkml:trace>
  <inkml:trace contextRef="#ctx0" brushRef="#br0" timeOffset="607136.7605">15687 15946 858 0,'2'3'492'16,"-1"0"-103"-16,-2 8-140 0,1 5-54 15,-3 3-79-15,2 1-34 16,2 0-36-16,2-10-12 16,2-3-19-16,1-7-5 15,4-7-8-15,2-1-5 16,2-12-6-16,2-2-1 16,0 0 2-16,3 3 4 15,-2 8 6-15,0 10 2 16,-5 8 8-16,-3 6 3 15,-6 8 0-15,0 5-2 0,1 1-7 16,1-3-37-16,3-3-136 16,2-9-159-16</inkml:trace>
  <inkml:trace contextRef="#ctx0" brushRef="#br0" timeOffset="607316.2822">15986 15904 947 0,'7'6'567'16,"3"3"14"-16,11 17-386 16,4 2-32-16,-4 2-73 15,1 2-7-15,-16-6-19 16,-6-2-5-16,-4-2-7 16,-9-8-17-16,-4-11-65 0,-2-2-54 15</inkml:trace>
  <inkml:trace contextRef="#ctx0" brushRef="#br0" timeOffset="607914.8429">16924 15823 602 0,'-12'-1'342'0,"-18"2"-53"0,0 6-95 16,6 7-96-16,4 3-42 15,15 5-48-15,7-1-7 16,14 0-1-16,7-5 2 16,8-8 3-16,2-4 2 15,-4-6 1-15,-5 0 1 16,-8 1 1-16,-10-4 0 16,-9 4-2-16,-11-3 0 15,-14 0-4-15,-3 6 4 0,1 5 15 16,5 3 4-1,9 11 13-15,8-2-1 0,6 1-11 16,8 2-5-16,14-2-11 16,3-2-4-16,11 3-27 15,0-8-36-15,-4-10-129 16,-2-3-139-16</inkml:trace>
  <inkml:trace contextRef="#ctx0" brushRef="#br0" timeOffset="608204.6635">17132 15949 712 0,'7'-9'477'16,"4"-5"-29"-16,6 14-165 16,-5 2-49-16,1 13-94 15,-6 1-35-15,-8 10-41 16,0 1-21-16,-10-3-25 0,2-1-5 16,3-10-19-16,2-4-17 15,7-9-39-15,6-7-22 16,6-12-17-16,0-5 10 15,0-11 37-15,1 5 22 16,-4 1 30-16,-3 3 5 16,-3 14 22-16,-6 1 10 15,-4 15 18-15,-5 6 6 16,1 11-11-16,1 6-9 0,4 1-18 16,3 4-10-16,8-3-19 15,4-4-30-15,12-9-199 16</inkml:trace>
  <inkml:trace contextRef="#ctx0" brushRef="#br0" timeOffset="608558.0107">17614 15953 753 0,'0'-7'394'0,"-6"-8"-86"16,-10-1-47-16,-5 1-40 15,-3 3-29-15,-3 7-66 16,8 5-30-16,-3 8-62 16,5 6-21-16,7 3-13 15,4 5-3-15,17 4-2 16,1 1 1-16,10 0 2 0,-1-8 1 16,1 0-13-16,5-10-16 15,-2-2-34-15,-3-6-13 16,-7-8 6-16,-8-1 18 15,-7-3 35-15,1-1 13 16,-5 7 12-16,-6 2 9 16,2 9 43-16,-4 6 14 0,-1 15 4 15,6 6-9-15,-3 10-42 16,6 7-16-16,6 3-26 16,4 1-45-16</inkml:trace>
  <inkml:trace contextRef="#ctx0" brushRef="#br0" timeOffset="609127.4883">17780 15922 872 0,'-4'-1'414'16,"-4"5"-161"-16,4 8-49 15,4 11-65-15,4 8-32 0,11 4-43 16,4-5-8-16,7-2-15 16,2-5-4-16,1-13-4 15,1-1-2-15,-7-10-6 16,-1-5-2-16,-6-7-4 15,-5-4-4-15,-3-4-7 16,-5-6-7-16,-2 6-15 16,-2-3-3-16,-3 6-1 15,1 4 5-15,-3 6 8 16,-2 3-1-16,3 7 1 16,2 3 7-16,3 7 20 15,5 1 11-15,6 8 7 16,1 0-4-16,3-5-15 15,2 2-7-15,-4-11-3 16,2 5-15-16,-9-10-66 0,0-2-68 16</inkml:trace>
  <inkml:trace contextRef="#ctx0" brushRef="#br0" timeOffset="609264.1231">18034 15765 862 0,'-5'-11'564'0,"-2"-12"8"15,0 10-305-15,2 7-90 0,1 6-103 16,-2 2-33 0,8 8-97-16,-2 0-60 0</inkml:trace>
  <inkml:trace contextRef="#ctx0" brushRef="#br0" timeOffset="609477.5531">18161 15953 921 0,'6'15'480'16,"5"11"-89"-16,1 5-231 15,2-5-37-15,3-1-57 16,0-8-27-16,0-10 8 16,4-1 7-16,-5-11 14 15,1 0-3-15,-2-10-27 16,-3-1-10-16,-3-3-34 15,-5-3-38-15,-4 6-346 16</inkml:trace>
  <inkml:trace contextRef="#ctx0" brushRef="#br0" timeOffset="609761.3266">18480 15952 958 0,'1'11'484'0,"2"6"-73"15,3 7-212 1,-5-1-65-16,0-2-20 0,-1-1-56 16,2-3-17-16,0-8-20 15,2-3-4-15,0-8-2 16,-1-9-2-16,10-3-5 16,-4-4-3-16,9-6-5 15,-1 2 0-15,1 0 0 16,3 3 1-16,0 18 12 15,-3 6 6-15,-7 17 14 16,-6 8 1-16,-5 2-7 16,-2 3-8-16,4-4 354 15</inkml:trace>
  <inkml:trace contextRef="#ctx0" brushRef="#br0" timeOffset="610181.2326">19016 15953 940 0,'-6'-4'443'0,"-10"-3"-181"16,-3 1-59-16,0 8-83 15,0 6-42-15,8 9-51 16,2 2-14-16,4 2-4 15,5 0 7-15,8-1 6 16,2-1 3-16,2-6-2 16,2-1-1-16,-7-8 5 15,-7-2 2-15,-1-2-2 16,-11-3-4-16,-3-4-15 16,1-1-37-16,-1-4-143 15</inkml:trace>
  <inkml:trace contextRef="#ctx0" brushRef="#br0" timeOffset="610465.5287">19076 15973 787 0,'4'7'461'16,"8"4"-21"-16,-3 9-152 16,-1 2-106-16,0-1-39 15,-5-1-73-15,-1-7-16 0,-2-5-30 16,1-2-6-16,5-11-9 15,2 0-12-15,3-10-16 16,2-7-4-16,2-3 0 16,0-3 9-16,2 6 11 15,4 3 1-15,-1 16 6 16,0 6 2-16,-2 11 12 16,-6 7 5-16,-6 5-1 15,-2 3 1-15,-7-1 0 16,1-3-28-16,0-4 108 15</inkml:trace>
  <inkml:trace contextRef="#ctx0" brushRef="#br0" timeOffset="610690.9244">19423 15928 1301 0,'11'15'584'0,"9"9"-295"16,12 7-111-16,5 4-25 16,-1-3-70-16,-6-5-15 15,-19-5-9-15,-11-6 1 16,-20-9-3-16,-5 0-7 16,-6-9-43-16,-5-4-39 0,11-1 328 15</inkml:trace>
  <inkml:trace contextRef="#ctx0" brushRef="#br0" timeOffset="611090.6264">19952 16111 1261 0,'-1'-2'632'0,"0"4"-169"15,2 3-234-15,-1-5-108 16,0 0 272-16</inkml:trace>
  <inkml:trace contextRef="#ctx0" brushRef="#br0" timeOffset="662792.0368">17593 14500 182 0,'-1'-3'185'0,"1"3"24"15,-5-3-11-15,4 3-17 16,0 0-44-16,0-1-15 16,0 1-16-16,0 0-1 15,-5 0 7-15,-14 1 5 16,-31 2-7-16,23-2-11 15,-6-4-22-15,0-2-12 0,-2 0-21 16,5 2-11-16,4 3-18 16,5 3-7-16,3 4-7 15,3-3-1-15,6 3-31 16,3 1-108-16</inkml:trace>
  <inkml:trace contextRef="#ctx0" brushRef="#br0" timeOffset="678777.4704">13484 5957 345 0,'10'0'199'0,"15"-1"-36"15,4-6-2-15,31 3-49 16,8 1-17-16,23 2-13 16,17 2 0-16,3-2-10 15,3 4-15-15,-9-3-134 16</inkml:trace>
  <inkml:trace contextRef="#ctx0" brushRef="#br0" timeOffset="679209.0736">14160 5974 159 0,'18'0'133'0,"30"0"24"16,5 2-42-16,11 0-60 15,9 1-22-15,8-3-32 16,-1 0-162-16</inkml:trace>
  <inkml:trace contextRef="#ctx0" brushRef="#br0" timeOffset="679491.3645">14109 5998 491 0,'5'0'246'0,"7"0"-89"16,9 0-20-16,20-2-57 15,8 1-21-15,28-5-18 16,17 2 1-16,21-3-8 15,7-4-3-15,13 7-45 16,0-4-123-16</inkml:trace>
  <inkml:trace contextRef="#ctx0" brushRef="#br0" timeOffset="679836.4345">14824 5979 164 0,'39'-4'104'16,"33"2"20"-16,19-4 15 16,15 3 7-16,17-1-2 15,6-3-27-15,8-2-72 16,-3-1-81-16</inkml:trace>
  <inkml:trace contextRef="#ctx0" brushRef="#br0" timeOffset="680244.9302">15110 5961 480 0,'-11'-1'171'16,"-8"-1"-140"-16,12-4-23 15,2 2 3-15,8-2 21 16,1-1 12-16,12 5 17 16,7-5-2-16,17-1-18 15,13-2-13-15,23 2-15 16,11 0 3-16,19 0 4 15,3 2 0-15,3 1-2 16,-4-1-15-16,-12 2-180 16</inkml:trace>
  <inkml:trace contextRef="#ctx0" brushRef="#br0" timeOffset="680570.1102">14447 5857 364 0,'43'-3'241'0,"23"-1"-14"0,24-2-47 16,15 2-16-16,20 0-19 16,12 0-10-16,22 3-49 15,8-3-25-15,4 1-35 16,1 0-10-16,-11-1-66 16,-18 3-64-16,-30 0-133 15,-17 1-123-15</inkml:trace>
  <inkml:trace contextRef="#ctx0" brushRef="#br0" timeOffset="680899.2687">13947 5948 681 0,'-6'-2'232'16,"-5"2"-222"-16,6-3-10 0,13-2-4 16,6 3 0-16,17-4 11 15,10 2 17-15,21-1 44 16,11-2 19-16,27-5 12 15,23 2-10-15,24-4-40 16,18 2-18-16,15 4-24 16,-5-3-42-16,-10 7-130 15,-13-2-98-15</inkml:trace>
  <inkml:trace contextRef="#ctx0" brushRef="#br0" timeOffset="681197.6344">13453 5967 676 0,'-10'1'174'16,"-11"2"-251"-16,14-1-23 15,21-1 63-15,16-1 20 16,34 0 98-16,18-6 67 16,45-2 108-16,30 0 10 15,38-7-53-15,27 6-44 0,16 1-97 16,3 2-24-16,-13 4-36 16,-6 0-4-16,-24-2-29 15,-23 0-75-15</inkml:trace>
  <inkml:trace contextRef="#ctx0" brushRef="#br0" timeOffset="681996.816">14218 5504 741 0,'-25'-9'386'15,"-15"-6"-118"-15,-15 5-96 0,-5 5-27 16,-1 10-58-16,-1 12-19 16,13 12-39-16,3 12 2 15,13 15-2-15,7 8-3 16,16 21-3-16,7 6-5 15,18-1-11-15,11-1-2 16,19-26 2-16,12-14 3 0,25-23 7 16,7-11 3-16,8-19 8 15,0-13 7-15,-10-15 28 16,-2-7 17-16,-15-18 23 16,-15-4 1-16,-34-11-18 15,-24-7-16-15,-40 9-32 16,-20 8-18-16,-22 10-20 15,0 13-20-15,4 11-93 16,6 8-55-16,12 11-153 16</inkml:trace>
  <inkml:trace contextRef="#ctx0" brushRef="#br0" timeOffset="682306.9763">14128 5566 921 0,'-17'7'396'0,"-21"14"-233"16,-4 9-19-16,-11 16-65 16,-1 5-25-16,4 12-24 15,3-2-10-15,18-7-20 16,8-7-22-16,14-19-113 16,11-11-123-16</inkml:trace>
  <inkml:trace contextRef="#ctx0" brushRef="#br0" timeOffset="682507.032">14282 5613 763 0,'0'0'412'0,"-9"-4"-55"16,-6 6-106-16,-13 12-74 15,-8 4-45-15,-12 16-75 16,-12 3-9-16,-9 14-16 15,-3 4-9-15,11 3-13 0,11-4-7 16,17-16-51-16,13-8-53 16,14-17-166-16</inkml:trace>
  <inkml:trace contextRef="#ctx0" brushRef="#br0" timeOffset="682700.8684">14299 5703 882 0,'-5'-1'515'16,"-7"0"-112"-16,-8 11-201 16,-1 8-35-16,-20 9-112 15,-3 10-23-15,-19 13-6 16,-8 6-9-16,8 4-6 16,7-6-6-16,25-17-73 15,12-10-63-15,19-18-185 16</inkml:trace>
  <inkml:trace contextRef="#ctx0" brushRef="#br0" timeOffset="682906.4515">14423 5727 854 0,'-5'3'503'15,"-6"3"-105"-15,-24 12-179 0,-7 7-36 16,-11 13-121-16,-5 4-30 15,-7 9-16-15,-2 0-8 16,3-4-3-16,9-2-3 16,23-15-49-16,14-10-47 15,17-13-111-15,3-7-108 16</inkml:trace>
  <inkml:trace contextRef="#ctx0" brushRef="#br0" timeOffset="683101.2436">14483 5780 1012 0,'-6'6'477'0,"-15"6"-235"15,-10 6-44-15,-13 16-94 16,-9 3-36-16,-3 11-16 16,0 4-7-16,-2-6-20 15,7-3-7-15,12-11-61 16,8-7-49-16,21-10-102 15,8-4-83-15</inkml:trace>
  <inkml:trace contextRef="#ctx0" brushRef="#br0" timeOffset="683281.3178">14577 5885 984 0,'-6'6'487'0,"-14"5"-202"0,-10 5-43 15,-16 8-89-15,-7 2-50 16,-5 6-38-16,7 3-11 16,10-5-33-16,12 4-12 15,16-7-98-15,-1-8-17 16</inkml:trace>
  <inkml:trace contextRef="#ctx0" brushRef="#br0" timeOffset="725652.6219">13998 5560 594 0,'-4'-2'253'0,"-4"-1"-97"15,0 1-85-15,2 2-19 16,0 5 5-16,-1 3 13 15,-5 2 15-15,-9 9 21 16,-5 0 3-16,-12 10-36 16,-2 2-24-16,3 4-86 15,1 3-117-15</inkml:trace>
  <inkml:trace contextRef="#ctx0" brushRef="#br0" timeOffset="852982.3732">14256 5579 514 0,'-13'4'319'16,"-10"2"-17"-16,8 1-112 16,6-5-26-16,13-1-42 15,8 1-24-15,28-1-25 16,13-2 4-16,38-4-4 15,15-1-6-15,25-4-4 16,13 6-10-16,-6 4-19 16,-2 0-7-16,-17 4-11 15,-17-3-1-15,-24 0-3 16,-15-1 0-16,-30-1-2 16,-11-2-10-16,-22-5-22 15,-10-1-11-15,-18-7-29 16,-3 1-2-16,-6 4 16 15,0-7 7-15,7 7 24 16,3-1 7-16,7 1 7 16,6 10-2-16,14 2-1 0,10 2 1 15,13 8 2-15,8 4 3 16,8 2 10-16,-2-1 6 16,-9 0 23-16,-11-2 9 15,-24 1 10-15,-12 2-1 16,-13-3-21-16,-2-3-8 15,7-6-44-15,7-5-58 16</inkml:trace>
  <inkml:trace contextRef="#ctx0" brushRef="#br0" timeOffset="853790.571">14287 6202 500 0,'-4'-1'296'0,"2"0"-41"16,1 1-23-16,1-1-62 15,0 0-26-15,24 0-24 16,49 1 1-16,3 1-6 16,6-1-5-16,27 4-28 15,10 0-15-15,8 1-29 16,4 0-14-16,-11-4-10 16,-13-1 0-16,-20 0-2 15,-10 0-3-15,-25 3-4 16,-8 1-5-16,-33 4-8 15,-12 2-8-15,-27-1-20 0,-10-3-9 16,-10-5-5 0,-3-2 1-16,5-6 12 0,1-3 7 15,16-3-4-15,6-3-5 16,16 4-7-16,7 0 1 16,11 3 13-16,6 3 8 15,8 1 14-15,4 2 2 16,6 3 3-16,2 4 1 15,-4 3 1-15,-4 1 11 0,-15 3 34 16,-12 3 23-16,-14 2 46 16,-7 2 2-16,-10 2-17 15,0 1-21-15,6 0-31 16,8 0-41-16</inkml:trace>
  <inkml:trace contextRef="#ctx0" brushRef="#br0" timeOffset="868606.2371">13944 4676 1044 0,'4'-5'458'16,"7"2"-232"-16,3 8-62 0,10 14-43 16,6 11-45-16,7 21-47 15,0 4-2-15,-5 6-12 16,-4-3 0-16,-8-15-77 15,0-8-79-15</inkml:trace>
  <inkml:trace contextRef="#ctx0" brushRef="#br0" timeOffset="868816.6539">14262 4709 618 0,'-6'-2'411'0,"-12"3"41"16,2 6-204-16,-13 12-71 16,-3 11-36-16,-20 10-41 15,-4 7-21-15,-3 6-47 16,6-5-15-16,23-15-45 16,10-10-47-16,23-16-164 0,8-9-183 15</inkml:trace>
  <inkml:trace contextRef="#ctx0" brushRef="#br0" timeOffset="869188.8565">14236 5021 788 0,'-1'-9'428'16,"0"-4"-139"-16,11 0-126 15,6-2-30-15,11 9-55 16,0 6 5-16,4 8-5 16,1 7-13-16,-9 9-14 15,-7-1-4-15,-15 2 2 16,-5 3 3-16,-14-4 3 15,-2-3-5-15,-4-8-8 16,3-2-6-16,3-8-5 16,4-2-2-16,8-3-12 15,2-4-5-15,13-2-8 0,6 0-5 16,12 1-2-16,8 3 1 16,13 3 3-16,3 3-27 15</inkml:trace>
  <inkml:trace contextRef="#ctx0" brushRef="#br0" timeOffset="886080.9385">1737 16756 843 0,'-2'-3'433'0,"0"3"-129"16,-1 6-35-16,1-6-66 16,-1 27-37-16,-4 53-38 15,4-23-24-15,1 6-41 0,0 1-13 16,-4-5-24-16,5-2-5 16,0-13-30-16,1-5-37 15,7-17-117-15,0-9-94 16</inkml:trace>
  <inkml:trace contextRef="#ctx0" brushRef="#br0" timeOffset="886289.0423">1894 16835 1121 0,'-2'0'535'0,"-2"4"-221"16,0 4-74-16,2 11-99 15,2 8-38-15,7 10-42 16,0 4-13-16,4 7-23 16,1 4-6-16,-3-3-13 15,1 1-24-15,-5-8-106 16,-4-8-88-16</inkml:trace>
  <inkml:trace contextRef="#ctx0" brushRef="#br0" timeOffset="886445.8322">1685 17104 1007 0,'5'-4'543'0,"5"-2"-99"16,13-1-246-16,8 6-41 16,10-4-84-16,7 0-34 15,3 5-394-15</inkml:trace>
  <inkml:trace contextRef="#ctx0" brushRef="#br0" timeOffset="886996.7085">2797 16978 746 0,'-11'6'413'15,"-14"14"-56"-15,5 6-117 16,8 12-86-16,8 5-35 16,13-2-45-16,7-1-13 15,12-13-7-15,6-6-4 16,3-12-5-16,2-9 1 15,-6-12-7-15,-2-8-1 0,-12-11-5 16,-8-6-3-16,-14-5-6 16,-7-5-5-16,-14 0-7 15,-9-4-5-15,-15-2-6 16,-8 2-2-16,-3 9-6 16,8 11-1-16,15 19-4 15,11 10-2-15,16 12-5 16,5 5-3-16,18 4 3 15,11 1 3-15,20 1-13 16,11-1-40-16,11 2-205 16</inkml:trace>
  <inkml:trace contextRef="#ctx0" brushRef="#br0" timeOffset="887385.6674">3235 16976 688 0,'-9'-1'389'16,"-13"1"-38"-16,-1 1-104 16,-1 1-87-16,4 6-38 15,8 0-69-15,4 5-23 16,12 3-29-16,5-2-2 15,11 2-3-15,3-3 3 0,6-5 2 16,1-1 3-16,-7-6 0 16,-2 1 0-16,-13-2-3 15,-7 0-1-15,-13 2 0 16,-8-1 2-16,-7 6 5 16,-2 1 9-16,7 4 13 15,4 2 5-15,11 1 4 16,6 4 0-16,10-4-7 15,6-2-5-15,10-1-6 16,2-4-7-16,3-5-33 16,0-3-39-16,-6-4-144 15</inkml:trace>
  <inkml:trace contextRef="#ctx0" brushRef="#br0" timeOffset="887532.2754">3227 16830 1273 0,'-8'-2'566'0,"-7"0"-292"16,8 3-169-16,4 5-42 15,9 4-97-15,7 4-76 16</inkml:trace>
  <inkml:trace contextRef="#ctx0" brushRef="#br0" timeOffset="887845.0463">3636 17061 577 0,'-2'-4'368'16,"-4"-6"-34"-16,-5-1-111 16,-2 1-9-16,-5 3-44 15,-6 0-9-15,-9 4-31 16,2 9-19-16,2 2-40 15,9 5-21-15,11 10-33 16,4-5-13-16,12 4-8 16,4 5-1-16,6-6 3 15,5-2 1-15,-1-4 3 16,-4-7 3-16,-2-2 5 16,-8-5 3-16,-14-3 1 15,-1-3-1-15,-9 0-24 0,-3-7-39 16,8 2-135-16,3-3-113 15</inkml:trace>
  <inkml:trace contextRef="#ctx0" brushRef="#br0" timeOffset="888100.1301">3639 17062 479 0,'12'3'419'0,"7"5"60"16,-5 7-93-16,-6 6-50 15,-8 7-114-15,0 1-62 0,-1-2-89 16,-2-5-30-16,3-10-27 15,4-8-10-15,5-11-30 16,4-10-17-16,3-12-9 16,5-2 3-16,3 1 25 15,0 1 13-15,3 12 9 16,-2 6 4-16,-2 11 19 16,-2 13 16-16,-11 12 28 15,-4 9 6-15,-10 7-12 16,1 2-13-16,-2-4-52 15,4-6-33-15</inkml:trace>
  <inkml:trace contextRef="#ctx0" brushRef="#br0" timeOffset="888465.0459">4588 16964 928 0,'0'-4'488'0,"8"5"-85"15,7 12-123-15,11 11-105 16,15 12-37-16,5 5-73 16,-1 2-24-16,1 6-18 15,-8-3-8-15,-8-9-74 16,-5-7-55-16,-8-19-201 15</inkml:trace>
  <inkml:trace contextRef="#ctx0" brushRef="#br0" timeOffset="888629.9769">4918 16994 799 0,'-11'4'554'0,"-14"5"34"15,-4 14-307-15,-7 6-58 16,-9 6-118-16,1 4-40 15,0 1-46-15,8-3-17 16,10-5-58-16,7-9-68 16,13-9-371-16</inkml:trace>
  <inkml:trace contextRef="#ctx0" brushRef="#br0" timeOffset="888953.1229">4996 17249 1055 0,'-10'5'497'0,"-3"2"-187"15,-2-4-99-15,5-5-87 16,10-5-47-16,7-7-60 16,6 0-13-16,8 2-8 15,0 5-1-15,5 8 4 16,2 8 0-16,-5 10 8 15,-7 4 4-15,-15 9 29 16,-6-1 11-16,-11 0 11 16,2-2 3-16,4-11-21 15,2-3-9-15,7-11-13 16,1-2-8-16,5-2-8 0,-5-1-3 16,0 0 0-16,24-3-29 15,33-1-71-15,-24 5-250 16</inkml:trace>
  <inkml:trace contextRef="#ctx0" brushRef="#br0" timeOffset="889612.6233">5989 16956 791 0,'-6'-8'426'16,"-7"-6"-135"-16,-10 3-77 16,1 3-31-16,-3 7-63 0,-3 2-25 15,11 12-53-15,5 4-18 16,13 8-26-16,8 1-4 16,11-2 1-16,2-6 2 15,1-5 3-15,6 0 3 16,-7-5 3-16,-6-6 0 15,-7-2 2-15,-5-3 0 16,-9-1-5-16,-4 3-2 0,-11 2-3 16,-2-1-1-16,-7 5 1 15,-1 4-1-15,4 1-3 16,2 4 0-16,12 3 0 16,11 3 3-16,9 0 7 15,8 0 4-15,11-6 8 16,2-2 2-16,-1-10 3 15,4-3 0-15,-4-7-3 16,2-5-1-16,1-5-4 16,-4-3-2-16,-6-2 0 15,-6-1-2-15,-7 2-1 16,-4 3-2-16,-4 10-5 16,-2 4-1-16,0 11 1 15,-1 3 1-15,1 9 2 16,2 4 0-16,2 3-1 15,2 4-7-15,-1-3-82 0,1 1-89 16</inkml:trace>
  <inkml:trace contextRef="#ctx0" brushRef="#br0" timeOffset="889765.2128">6128 16886 1276 0,'-11'-13'587'15,"-9"-13"-268"-15,1 9-135 0,7 13-122 16,2 4-50-16,12 9-143 16,3 5-476-16</inkml:trace>
  <inkml:trace contextRef="#ctx0" brushRef="#br0" timeOffset="889946.2244">6268 17037 1329 0,'7'13'642'15,"5"12"-264"-15,2 4-177 16,3 0-55-16,-5-4-86 16,-3-6-22-16,-2-9-16 15,-3-5-3-15,9-11-2 16,1-7-3-16,1-9-13 16,-1-7-17-16,-2-2-57 15,0 6-40-15,-2 4-140 16</inkml:trace>
  <inkml:trace contextRef="#ctx0" brushRef="#br0" timeOffset="890345.6857">6733 17053 949 0,'1'7'506'16,"-5"10"-117"-16,-6 3-94 15,-9 3-107-15,-8 0-53 16,-3 0-71-16,1-5-15 15,5-9-26-15,7-8-10 0,8-10-26 16,5-7-11-16,8-6-13 16,3 1-2-16,5 1 15 15,2 2 7-15,2 5 9 16,0 5 1-16,4 7 6 16,0 9 5-16,2 8 12 15,-1 5 7-15,1 5 2 16,0 1-3-16,6-4-7 15,-2-6-4-15,2-11-3 16,2-6-1-16,-7-13-1 16,0-5-4-16,-5-7-3 15,-9-5-2-15,-3 2-1 16,-5 3 3-16,-2 10 1 16,-2 9 0-16,0 6 10 15,3 7 1-15,0 10 2 0,1 1 0 16,10 12-22-16,1-3-31 15</inkml:trace>
  <inkml:trace contextRef="#ctx0" brushRef="#br0" timeOffset="890724.9115">7788 16819 1026 0,'-2'-1'509'0,"1"6"-145"15,1 11-105-15,0 28-89 16,0 12-37-16,1 17-49 16,3 9-17-16,2 3-22 15,1 1-8-15,-4-8-20 16,-1-9-19-16,-1-21-67 0,-2-14-60 15,3-21-375-15</inkml:trace>
  <inkml:trace contextRef="#ctx0" brushRef="#br0" timeOffset="891004.1636">7823 17127 884 0,'10'5'459'16,"6"0"7"-16,7 5-430 15,5-6-11-15,2-1-20 16,0-3-57-16,0-6-131 16,-5-7-54-16,-2-4-79 15,-1-6 45-15,-7-4 167 16,1 2 109-16,-7-1 201 16,-2 7 53-16,-3 7 40 15,-3 8-23-15,-1 12-69 16,0 6-37-16,-2 11-72 15,-1 6-35-15,2 4-42 16,-1 3-2-16,5-8-73 16,3-5-101-16</inkml:trace>
  <inkml:trace contextRef="#ctx0" brushRef="#br0" timeOffset="891273.4434">8490 16967 789 0,'-2'11'455'16,"-4"18"-43"-16,-4 2-123 16,-8-1-112-16,-4-2-38 15,-1-11-61-15,-1-1-27 16,6-12-27-16,5-4-6 0,-2-12-11 16,5-5-3-16,-3 0-6 15,7-1-2-15,6 2-2 16,1 4 3-16,10 1 16 15,-4 4 9-15,6 8 14 16,-1 6 1-16,8 12-13 16,-3 4-7-16,7 10-21 15,3 0-25-15</inkml:trace>
  <inkml:trace contextRef="#ctx0" brushRef="#br0" timeOffset="891770.3322">9244 16990 961 0,'-5'7'449'0,"-6"13"-149"15,-1 5-102-15,10 12-77 16,3 1-22-16,13 2-43 15,7 1-9-15,4-8-3 16,3-10-5-16,3-21-10 16,1-10-2-16,-2-22-10 15,-2-10-9-15,-6-12-12 16,-7-3-3-16,-16-11 1 16,-13 0 4-16,-17-4 0 15,-9 1-1-15,-13 11-2 16,0 11 1-16,4 24 11 15,4 11 10-15,18 20 4 16,12 14 0-16,22 9-14 16,15 10-7-16,27 2-33 0,15 1-35 15</inkml:trace>
  <inkml:trace contextRef="#ctx0" brushRef="#br0" timeOffset="892247.6192">9852 16954 880 0,'-11'-2'463'0,"-16"-2"-126"16,-1 4-55-16,-4 3-115 16,5 7-52-16,14 0-71 15,6 2-22-15,18 2-22 16,2-5-2-16,8 2 0 15,1-5 2-15,-1 1 2 16,-1-3 1-16,-6-3-3 0,-5-1-4 16,-9 0-7-16,-1 1-3 15,-13 1 4-15,-6 3 2 16,-1 2 13-16,1 1 12 16,1 3 18-16,11 6 5 15,9 2-1-15,5 1-7 16,11 2-16-16,1-4-4 15,4 1-4-15,-1-2-5 16,-3-7-57-16,4-5-50 0</inkml:trace>
  <inkml:trace contextRef="#ctx0" brushRef="#br0" timeOffset="892384.0649">9876 16747 1065 0,'-12'-3'552'15,"-4"-1"-116"-15,6 8-326 16,-4 7-38-16,12 6-122 16,2 4-78-16</inkml:trace>
  <inkml:trace contextRef="#ctx0" brushRef="#br0" timeOffset="892652.8598">10150 17024 1140 0,'-11'-1'512'16,"-12"4"-238"-16,-2-2-85 15,3 9-78-15,3 4-39 16,6-1-48-16,2-1-6 16,10 3-10-16,2-1 2 15,7 2 8-15,3 2 6 16,1-9 12-16,-1-2-3 15,1-6-2-15,1-1-3 0,-4 0-6 16,-2-5-2-16,-5-3-12 16,0 1-27-16,-3-4-112 15,-2 5-47-15</inkml:trace>
  <inkml:trace contextRef="#ctx0" brushRef="#br0" timeOffset="892921.1423">10262 17042 989 0,'5'4'521'0,"2"4"-107"16,5 10-117-16,-6 5-80 15,0 0-51-15,-6-1-78 16,-3-5-24-16,2-4-43 16,1-2-7-16,5-10-21 15,4-4-17-15,5-13-30 16,1-7-13-16,9-3 10 15,-3-2 12-15,2 7 26 0,0 1 9 16,-1 12 6-16,0 8 4 16,-8 15 23-16,-2 7 16 15,-8 7 8-15,-3 3-1 16,-3 2-24-16,-1 1-57 16</inkml:trace>
  <inkml:trace contextRef="#ctx0" brushRef="#br0" timeOffset="893370.9407">11104 16929 1198 0,'9'2'479'0,"9"3"-317"0,9 3-52 16,9-3-33-16,-1-1-36 15,2-4-30-15,-5-2-1 16,-8-5 1-16,-4 1-3 16,-12 0-18-16,-7 2-6 15,-14 1-7-15,-5 4 1 16,-7 10 27-16,-3 6 14 16,8 8 20-16,-3 3 2 15,9 1-10-15,7 0-11 16,11-2-20-16,9 0 0 0,16-4-59 15,10-7-51-15,7-10-121 16,4-4-99-16</inkml:trace>
  <inkml:trace contextRef="#ctx0" brushRef="#br0" timeOffset="893779.2992">11619 17076 551 0,'2'-4'333'0,"-3"-6"-23"15,-4 4-50-15,-7-4-59 16,-8 0-14-16,-3-3-26 15,-2 3-13-15,-3 3-44 16,4 5-31-16,4 4-48 16,3 4-11-16,11 5-15 15,5 4-3-15,9 6-2 16,5-3 1-16,8 2 3 16,1-11 2-16,4-2 0 0,2-2 0 15,-1-9-12-15,0 0-12 16,-2-10-27-16,-4-1-9 15,-6-5 13-15,-6 2 12 16,-9-1 31-16,-3 4 9 16,-5 7 30-16,-2 5 8 15,0 9 8-15,3 3 4 16,3 4-19-16,4 5-6 16,8 2-7-16,3 2-2 15,9-2-1-15,5-2 4 0,0-7 12 16,5-3 5-16,-1-8 17 15,-7-7 1-15,-1-8-7 16,-6-3-6-16,-7-2-20 16,-5 1-8-16,-6-3-36 15,-6 2-35-15,-2 2-505 16</inkml:trace>
  <inkml:trace contextRef="#ctx0" brushRef="#br0" timeOffset="894478.1874">12795 16880 716 0,'-11'-8'472'16,"-7"-8"11"-16,-6 5-229 15,-3 4-34-15,-3 4-89 16,-1 8-49-16,5 8-50 16,7 6-17-16,8 10-19 15,5 0-2-15,9 0 1 0,8 1 2 16,8-8 3-16,4-5 1 16,6-10 3-16,-2-7 0 15,2-13-9-15,-3-1-7 16,-4-6-10-16,-5-4 0 15,-9 5 10-15,2-1 6 16,-10 11 8-16,0 7 2 16,-5 7 14-16,-4 10 7 15,0 11 14-15,3 11 0 16,3 9-6-16,2 6 1 0,1 9-1 16,1-6 0-16,1 7-4 15,0-4-8-15,5-13-10 16,-5-6-17-16,6-21-59 15,3-10-62-15</inkml:trace>
  <inkml:trace contextRef="#ctx0" brushRef="#br0" timeOffset="894853.7106">12939 17192 1104 0,'1'-4'471'0,"8"-6"-261"15,9 1-28-15,9 3-51 0,4 0-42 16,-1 5-47-16,3 1-8 16,-7 6-10-16,-2 3-2 15,-7 2-6-15,-14 0-4 16,-9-1-2-16,-4 0-2 15,-5 1-1-15,3-1-4 16,5-5-13-16,3-1-7 16,4-4-6-16,8 0 1 0,5 3 9 15,7 1 5-15,2 6 2 16,-1 2 1-16,-5 7 5 16,-12 1 9-16,-14 4 21 15,-9 1 5-15,-17 0 1 16,-8-6-5-16,-2-12-48 15,6-9-52-15</inkml:trace>
  <inkml:trace contextRef="#ctx0" brushRef="#br0" timeOffset="895331.6578">14064 16997 806 0,'-8'-8'465'15,"-6"-6"-118"-15,-8 0-71 16,-5-4-26-16,-8 5-83 15,1 2-31-15,2 14-52 16,5 6-21-16,7 8-30 16,6 4-9-16,9 3-12 15,5 7-1-15,10-2-2 16,7-2-2-16,11-2 0 16,3-11 0-16,8-5-14 15,-1-7-26-15,-4-11-79 16,-2-2-68-16</inkml:trace>
  <inkml:trace contextRef="#ctx0" brushRef="#br0" timeOffset="895443.8224">14065 16747 914 0,'-10'-4'478'0,"-7"-3"-140"16,5 8-211-16,2 6-54 15,7 5-223-15</inkml:trace>
  <inkml:trace contextRef="#ctx0" brushRef="#br0" timeOffset="895707.1269">14252 17043 759 0,'-3'15'485'16,"-7"9"8"-16,0-2-260 16,-1-5-46-16,-2-8-76 15,2-3-32-15,1-13-41 16,4-5-11-16,7-8-15 15,8-1-6-15,2-8-7 16,2-1-3-16,5 3-1 16,1 0 0-16,6 12 5 15,2 8 4-15,-7 12 14 16,0 8 9-16,-6 12 9 16,-5 3-2-16,-2 7-11 15,-3 0-3-15,2-2-88 16,3 0 110-16</inkml:trace>
  <inkml:trace contextRef="#ctx0" brushRef="#br0" timeOffset="896200.8688">14732 17109 595 0,'2'-9'340'0,"-3"-10"-50"16,-4-1-29-16,-6 2-35 16,-7-2-27-16,-5 1-31 15,1 4-19-15,-3 3-53 16,3 8-23-16,6 10-37 16,-2 5-15-16,6 10-13 15,6 3-1-15,7 1-1 16,10 4 0-16,6-6-1 15,-1-3 0-15,4-8 2 16,3-5 0-16,-2-8 0 16,3-5-2-16,0-10-8 15,-3-2-9-15,-3-2-13 16,-4-4 3-16,-8 4 4 16,-3-2 9-16,-3 10 9 15,-1 5 0-15,-2 7 4 0,0 7 2 16,1 8 10-16,2 2 5 15,4 4 1-15,1-3-1 16,9 3-9-16,5-5-2 16,6-4 5-16,5-5 3 15,0-12 11-15,0-1 6 16,-8-10 1-16,-6-4 0 16,-9-1-9-16,-6-5-5 15,-7 5-54-15,-4 2-39 0</inkml:trace>
  <inkml:trace contextRef="#ctx0" brushRef="#br0" timeOffset="896625.7902">15782 16719 1136 0,'-4'5'476'16,"-2"13"-238"-16,1 12-66 16,5 24-19-16,-1 11-16 0,1 7-38 15,2 2-14-15,-1-13-27 16,2-10-13-16,0-19-21 15,0-10-9-15,2-20-57 16,-1-4-63-16,-2-17-203 16</inkml:trace>
  <inkml:trace contextRef="#ctx0" brushRef="#br0" timeOffset="896801.3199">15719 16700 1173 0,'5'-3'511'0,"14"-7"-248"16,8 0-85-16,22 6-64 16,11-1-35-16,11 3-50 15,2 2-10-15,-10 1-5 16,-10 4-17-16,-10 3-98 16,-8 2-86-16</inkml:trace>
  <inkml:trace contextRef="#ctx0" brushRef="#br0" timeOffset="896994.0687">15782 16906 841 0,'0'7'410'15,"0"3"-160"-15,21-2-79 16,11-5-17-16,22-3-76 15,8-2-29-15,4-2-107 16,-5 1-372-16</inkml:trace>
  <inkml:trace contextRef="#ctx0" brushRef="#br0" timeOffset="897293.6309">15995 17264 409 0,'0'-3'268'16,"9"-8"62"-16,0-2-123 15,6-6-46-15,4-3 8 16,-4-1-14-16,-8 13 1 31,-4 4 3-31,2 1-18 0,2 0-26 0,-4 5-13 16,0 19-26-16,-2 10-7 15,2 4-28-15,3 7-12 0,-2-2-31 16,5-4-48 0</inkml:trace>
  <inkml:trace contextRef="#ctx0" brushRef="#br0" timeOffset="897907.3559">16212 17187 542 0,'0'-2'357'0,"1"-8"60"15,5 2-171-15,10 0-87 16,2 0-19-16,9 1-57 15,4 5-18-15,3 3-29 16,-1 3-14-16,-10 7-15 16,-8 0-3-16,-16 2 0 15,-7 5 1-15,-8-5 0 16,-4 1 1-16,7-6-3 16,5-5-3-16,9-4-3 15,9-6-1-15,8 2 2 16,5 3 2-16,4 3 11 15,-3 5 2-15,-9 4 22 16,-10 5 11-16,-17 3 12 16,-11 4 0-16,-19 3-18 0,1-5-11 15,2-10-58-15,6-10-49 16</inkml:trace>
  <inkml:trace contextRef="#ctx0" brushRef="#br0" timeOffset="898253.4667">16770 16979 875 0,'0'0'432'0,"6"4"-66"16,6 1-165-16,17-1-93 0,7 0-11 15,15-4-70 1,4 1-11-16,-4-4-49 0,-5 2-65 16</inkml:trace>
  <inkml:trace contextRef="#ctx0" brushRef="#br0" timeOffset="898418.0259">16838 17065 842 0,'3'-3'465'0,"10"0"-16"16,4 2-210-16,13 0-118 15,3 0-27-15,9 1-59 16,3 4-40-16</inkml:trace>
  <inkml:trace contextRef="#ctx0" brushRef="#br0" timeOffset="898752.1005">17493 16820 1049 0,'-2'-1'537'0,"-1"1"-149"16,2 16-213-16,-4 14-45 15,4 22-53-15,-2 7-11 16,-3 4-18-16,6 0-6 0,-2-6-15 15,1-4-6-15,6-10-50 16,0-12-41-16,2-19-115 16</inkml:trace>
  <inkml:trace contextRef="#ctx0" brushRef="#br0" timeOffset="898911.6763">17389 16786 962 0,'2'-11'461'0,"12"-9"-134"16,9 3-102-16,15 4-90 16,6 1-36-16,9 3-74 15,5 4-13-15,2 4-35 16,3 2-57-16</inkml:trace>
  <inkml:trace contextRef="#ctx0" brushRef="#br0" timeOffset="899111.1427">17407 17053 883 0,'13'1'473'16,"11"1"-148"-16,21 0-148 0,7-7-42 15,16 3-97-15,3 2-64 16</inkml:trace>
  <inkml:trace contextRef="#ctx0" brushRef="#br0" timeOffset="899489.1296">17741 17100 673 0,'11'-8'349'0,"19"-5"-53"15,1 3-66-15,2 5-37 16,-2 6-36-16,-8 11-72 16,-7 2-9-16,-15 6-14 15,-9 1 1-15,-16 4 0 16,-5 3-9-16,-4-2-25 16,1-2-6-16,12-7-10 0,6-7-4 15,16-7-3-15,6-3-1 16,15-3-3-16,6-2 0 15,8 1-7-15,4 0-33 16,3 4-39-16</inkml:trace>
  <inkml:trace contextRef="#ctx0" brushRef="#br0" timeOffset="899878.5209">18038 17052 936 0,'2'-2'389'0,"8"-1"-220"16,10 3-24-16,7-4-30 16,7 4-24-16,0 2-38 15,-2 0-8-15,-5 11-8 16,-11-2-1-16,-13-3-3 15,-5 1-10-15,-15 0-10 16,-3 0-2-16,-1 2-5 16,4-3-1-16,9-5-5 15,7-1-2-15,9 0-1 16,3 0-2-16,7 3 3 0,1 1 1 16,0 6-1-16,-3 1 1 15,-11 4 34-15,-8 3 20 16,-22 3 46-16,-9 0 17 15,-12-5-23-15,3-4-16 16,6-11-43-16,11-1-33 16,15-9 375-16</inkml:trace>
  <inkml:trace contextRef="#ctx0" brushRef="#br0" timeOffset="903422.9069">19177 16873 940 0,'2'0'470'16,"2"3"-149"-16,-10 19-107 16,-10 3-14-16,-15 11-62 15,-1 3-39-15,-10-6-56 16,-1-5-16-16,-2-15-13 16,-2-10-6-16,10-14-14 15,10-7-9-15,17-6-17 16,12-6 1-16,18-2 9 15,6 0 5-15,8 6 17 16,-5 9 5-16,-2 19 9 16,-3 11 2-16,-5 18-2 15,6 7-3-15,-8 2 0 0,5 1-10 16,0-7-105-16,-2-9-98 16</inkml:trace>
  <inkml:trace contextRef="#ctx0" brushRef="#br0" timeOffset="903741.8726">19115 16858 946 0,'-2'-16'392'0,"4"-18"-190"16,11 4-52-16,19-3-13 16,6 5 2-16,10 8-32 15,4 6-5-15,1 19-6 16,-4 12-5-16,-12 18-3 15,-7 11 2-15,-14 13-17 16,-5 4-12-16,-10-8-17 16,4-5-13-16,-6-20-11 15,-3-12-4-15,4-8-18 16,-5-9-7-16,-2-7-17 16,-7-8-2-16,-9-6 7 15,3 7 2-15,-6 6 3 16,1 9 1-16,-5 16 0 15,-6 7 1-15,-1 7-3 0,4 1-44 16,18-5-381-16</inkml:trace>
  <inkml:trace contextRef="#ctx0" brushRef="#br0" timeOffset="904096.458">19563 16733 755 0,'3'-7'379'0,"20"-9"-46"16,4 1-80-16,20 3-34 15,11 8-22-15,-1 10-65 16,-3 11-4-16,-18 16 4 16,-7 10-4-16,-19 14-21 15,-3 8-25-15,-7 1-42 16,-5-8-14-16,5-9-14 15,0-12-5-15,0-19-18 16,5-5-16-16,-6-19-35 16,-3-7-11-16,-2-9-2 15,-3-3 9-15,0-1 24 16,-5-1 13-16,-2 9 12 16,-2 7 3-16,-7 16 20 15,-5 9 6-15,-2 12 5 16,0 5 10-16,9-2-58 15,9-5 411-15</inkml:trace>
  <inkml:trace contextRef="#ctx0" brushRef="#br0" timeOffset="904445.7932">20387 16988 889 0,'-11'11'516'15,"-2"6"-107"-15,-19 4-136 16,-8-5-49-16,-6 0-103 16,-4 1-38-16,9-14-46 15,5 0-13-15,14-8-11 16,8-7-5-16,12-5-10 15,4-3-5-15,12-4-3 16,4 1 0-16,7 6 4 16,1 2 2-16,2 15 4 15,-1 4 4-15,1 14 3 16,-2 6 0-16,-2 7-2 16,-4 1-1-16,-6-3-10 15,-1 0-40-15,-10-8 422 0</inkml:trace>
  <inkml:trace contextRef="#ctx0" brushRef="#br0" timeOffset="904592.4255">20287 16632 1481 0,'0'0'516'0,"4"11"-441"16,2 7-37-16</inkml:trace>
  <inkml:trace contextRef="#ctx0" brushRef="#br0" timeOffset="905055.187">21086 16901 985 0,'14'0'475'0,"7"-2"-139"16,17 3-210-16,9 2-27 16,9 0-47-16,-1 0-26 15,-6-2-14-15,-8-2-2 16,-23-1-40-16,-6 0-43 16,-15-2-130-16,-3 3-64 15,-8-3-39-15,-8 2 25 0,-6 1 124 16,0 2 78-16,7 8 184 15,3 3 72-15,10 5 77 16,4 3 13-16,7 5-74 16,4 3-53-16,8 1-71 15,1-3-26-15,1-3-27 16,2-2-22-16,2-5-121 16,-2-3-145-16</inkml:trace>
  <inkml:trace contextRef="#ctx0" brushRef="#br0" timeOffset="905286.0596">21663 17000 943 0,'-7'-4'448'0,"-12"-8"-172"16,-1 5-40-16,-7 3-58 16,1 4-46-16,3 5-66 15,4 6-25-15,10 6-32 0,4 0-7 16,12 2 0-16,6 3 2 15,9-3 6-15,7-4 6 16,2-7 12-16,3-4 4 16,-8-11 6-16,-7 2-3 15,-12-1-5-15,-9-5-17 0,-6 4-76 16</inkml:trace>
  <inkml:trace contextRef="#ctx0" brushRef="#br0" timeOffset="905848.2228">22463 16917 423 0,'-1'-9'304'0,"-6"-11"25"15,0 2-92-15,-8 1-6 16,-8 3-38-16,-1 6-29 16,-13 8-55-16,2 7-32 15,3 11-41-15,4 3-12 16,17 8-13-16,4 1 0 0,11-3 6 16,8 2 3-16,10-7 6 15,2-4-1-15,4-7-4 16,-3-8-1-16,-1-6-6 15,-1-2-1-15,-7-1-5 16,-4 0-3-16,-11-3-5 16,-1-1 0-16,-3 4-4 15,-4 6 0-15,-1 12 4 16,2 7 4-16,-2 10 9 16,1 2 3-16,2 4-4 15,5 5-3-15,3 0-2 16,1-2-20-16,4-8-110 15,0-6-86-15</inkml:trace>
  <inkml:trace contextRef="#ctx0" brushRef="#br0" timeOffset="906137.9599">22703 16873 1099 0,'-15'-2'502'0,"-14"-4"-219"16,5 11-159-16,5 3-33 0,10 8-36 15,4 3-7-15,8 7-3 16,5 1 0-16,6 0-10 16,4-4-8-16,6-9-5 15,0-7 0-15,2-14-1 16,-3 1 0-16,-9-9-3 15,-3 3-1-15,-10-3-7 16,-2-1-12-16,-5 3-65 16,0 1-57-16,0 8 150 15</inkml:trace>
  <inkml:trace contextRef="#ctx0" brushRef="#br0" timeOffset="906431.1768">22873 16994 687 0,'6'5'377'0,"7"8"-42"16,3-3-109-16,-1-5-82 0,9 2-24 16,4-5-51-16,-1-2-14 15,-1-8-19-15,-7-6-7 16,-7-8-11-16,-4-4-2 16,-8-1-5-16,-8-2-3 15,-8 2-5-15,-5 2-2 16,-3 7-3-16,2 6-3 15,1 14-1-15,0 4 3 16,5 16 12-16,-1 4 14 16,8 14 29-16,2 3 11 0,1 7 4 15,1 6-7-15,2-1-24 16,1 1-9-16,0-2-12 16,12 0-65-16</inkml:trace>
  <inkml:trace contextRef="#ctx0" brushRef="#br0" timeOffset="907000.9208">23093 16877 711 0,'6'1'372'0,"5"1"-58"16,10 5-188-16,7-1-24 15,11-3-43-15,-1-1-29 16,2-5-18-16,-1-2 0 15,-15-7-1-15,0 2-1 16,-16-2-10-16,-5 3-6 0,-9 5-9 16,-6 2-3-16,2 7 7 15,-7 5 7-15,3 11 18 16,-5 2 9-16,2 6 9 16,7 4-2-16,6-3 0 15,10-3 5-15,3-8 18 16,6-3 7-16,2-5-4 15,4-1-11-15,-1-10-19 16,-3-3-5-16,4-5-7 16,-6-5-6-16,3-4-13 15,0-5-5-15,-2-4-7 16,-1 1 2-16,-1 5 7 16,-4 5 2-16,-5 11 11 15,-3 4 13-15,-2 14 13 0,0 6 1 16,2 6-5-16,0 4-10 15,2 1-11-15,1-1 4 16,-2-5-85-16,-3-4-65 16</inkml:trace>
  <inkml:trace contextRef="#ctx0" brushRef="#br0" timeOffset="907141.4152">23571 16675 1150 0,'-6'-5'487'16,"-6"-7"-249"-16,3 14-179 16,2 5-61-16,6 7-210 15</inkml:trace>
  <inkml:trace contextRef="#ctx0" brushRef="#br0" timeOffset="907425.9242">23799 16933 1024 0,'-10'0'465'0,"-9"6"-219"16,-3 0-52-16,8 7-53 16,3 0-32-16,6 5-26 15,5 4-9-15,8 3-11 16,4-1-8-16,6-4-11 0,8-5 0 15,0-10-6-15,2 0 0 16,-4-11-4-16,-3-4-3 16,-11-11-4-16,1-2-3 15,-10-1-7-15,-9-4-5 16,-5 11-18-16,-5 3-21 16,-3 14-242-16</inkml:trace>
  <inkml:trace contextRef="#ctx0" brushRef="#br0" timeOffset="908368.3421">1858 17857 847 0,'-23'11'447'0,"-13"8"-95"0,4 11-197 15,8 3-60-15,22 5-40 16,6 3-9-16,23-9-10 15,9-6 5-15,15-11 4 16,4-8-8-16,-4-13-4 16,-3-4-2-16,-25-8 2 15,-7-4 5-15,-17-7 2 16,-10 0 1-16,-11-8-3 16,-12-2-6-16,-5-4-6 15,-2 1-8-15,8-3-15 16,12 1-4-16,18 4-26 15,10 2-17-15,16 12-49 16,6 7-50-16,8 15-164 16</inkml:trace>
  <inkml:trace contextRef="#ctx0" brushRef="#br0" timeOffset="908917.082">2242 17850 826 0,'-19'-2'488'0,"-13"-3"4"15,4 3-325-15,12 0-31 0,10 2-67 16,2 2-27-16,6 2-27 16,6 0-3-16,10 0-1 15,10 1-2-15,8-2-3 16,-7 2 0-16,-6-4 1 15,-5 0 0-15,-12-1 3 16,-6-2-2-16,-13 2-1 16,-4 2-3-16,-10 5-1 15,0 4 1-15,-2 1 3 16,2 3 3-16,11 1-2 16,6 2 1-16,12 2-2 15,6 1 0-15,10-6 5 16,5 0 3-16,2-8 2 15,4-3-1-15,0-6-1 16,-3-7-2-16,1-2-1 16,-4-2 0-16,-6-5-6 0,-1-1-3 15,-2-1-5-15,-5 0-3 16,0 11-3-16,-2 7 0 16,1 6 2-16,4 10 2 15,-4 8 4-15,2-2 1 16,4 10 1-16,-1-4 1 15,3-7 1-15,0-1 3 16,-3-18 14-16,2-6 7 16,-4-14 11-16,-1-4-1 0,-2-11-10 15,-5 3-9-15,2 1-15 16,3-1-17-16</inkml:trace>
  <inkml:trace contextRef="#ctx0" brushRef="#br0" timeOffset="909324.2885">3544 17788 1006 0,'1'7'523'16,"2"8"-156"-16,-3 16-158 15,0 10-41-15,0 13-76 16,0 2-27-16,3-10-36 16,1-6-11-16,4-16-79 15,4-10 202-15</inkml:trace>
  <inkml:trace contextRef="#ctx0" brushRef="#br0" timeOffset="909623.5712">3914 17806 1032 0,'-16'4'537'16,"-10"2"-152"-16,-2 8-197 15,0 5-42-15,6 4-78 0,3 3-25 16,11 3-14-16,8-2-6 16,14-1-12-16,7-3-5 15,14-8-3-15,3-4 2 16,2-17 3-16,-3-1 2 16,-9-7 4-16,-11-2 3 15,-12 3 4-15,-10-2-3 16,-13 7-7-16,-6 4-7 15,-19 8-12-15,0 3-16 0,5 1-72 16,7-3-496-16</inkml:trace>
  <inkml:trace contextRef="#ctx0" brushRef="#br0" timeOffset="909910.194">4128 17879 877 0,'-8'-3'490'16,"-9"0"-98"-16,1 2-138 15,-4 2-19-15,3 7-86 16,7 2-41-16,-2 9-65 16,8-1-23-16,3 8-18 15,1 4-1-15,16-6-1 16,3 3-1-16,9-9 2 0,3-18 4 15,2-5 6-15,-4-9 4 16,-3-8 6-16,-11 2 3 16,-14-5-1-16,-4 2-4 15,-12 6-26-15,-4 1-30 16,1 7-591-16</inkml:trace>
  <inkml:trace contextRef="#ctx0" brushRef="#br0" timeOffset="910359.5428">4334 18035 725 0,'6'-3'418'0,"4"-2"-18"16,9 5-146-16,7-1-88 16,-1 1-34-16,4 0-58 15,0-2-13-15,-9-5-17 0,-3 0-8 16,-6-6-11-16,-1-5-2 15,-6 0-4-15,-5-3-2 16,-7 0-5-16,-10 3-5 16,-5 1-5-16,-5 5-2 15,-9 6 0-15,5 5-2 16,2 9 1-16,6 7 0 0,10 13 5 16,2 11 6-1,8 3 14-15,2 7 6 0,6 5-1 16,3 0-1-16,8 6-3 15,1-2-25-15,5-14 386 16</inkml:trace>
  <inkml:trace contextRef="#ctx0" brushRef="#br0" timeOffset="910803.3539">4653 18011 1220 0,'6'1'507'15,"6"7"-291"-15,6-5-67 16,6-6-31-16,3 3-34 16,-1-8-41-16,0 2-8 15,-8-7-11-15,-2-3-6 16,-4-2-4-16,-8 0-3 0,-8 1-5 16,-8 1-4-1,-10-1-8-15,-3 4-3 0,-2 2-2 16,1 4-1-16,6 12 4 15,3 6 5-15,3 15 9 16,5 4 8-16,1 8 15 16,1 7 2-16,7 5 0 15,2 6-6-15,8 1-10 16,2-5-5-16,8-6-33 16,3-9-457-16</inkml:trace>
  <inkml:trace contextRef="#ctx0" brushRef="#br0" timeOffset="911178.5147">5114 17931 752 0,'-3'-6'383'0,"-11"-8"-117"16,-3-3-26-16,-8 3-63 16,-3 5-21-16,6 9-27 15,-6 7-14-15,8 14-35 16,-2 1-16-16,8 6-23 15,8 1 1-15,19-3 10 16,9-1 2-16,5-7 3 16,7-6-10-16,-1-12-16 15,1 0-6-15,-3-13-9 16,-5-1-5-16,-11-1-48 16,-3-1 22-16</inkml:trace>
  <inkml:trace contextRef="#ctx0" brushRef="#br0" timeOffset="911571.8615">5390 17918 736 0,'0'6'386'0,"8"7"-79"15,-2 5-65-15,-2 5-40 16,2 0-35-16,-5-2-45 16,-4-2-15-16,-3-5-28 15,0-6-13-15,-2-8-27 16,6-9-10-16,1-12-15 15,2-4-5-15,8-7-6 16,5 2-3-16,2 3 0 16,4 1 1-16,4 8 12 15,-2 1 5-15,-2 17 15 16,-3 9 9-16,-10 19 2 16,-2 10-3-16,-5 13-10 15,4-3-31-15,5-6 340 16</inkml:trace>
  <inkml:trace contextRef="#ctx0" brushRef="#br0" timeOffset="912257.3259">5955 17849 548 0,'-1'-5'325'0,"-10"-1"-10"16,-5 1-101-16,2 0-51 16,-6 5-11-16,1 0-30 15,9 5-11-15,6 3-48 16,3 1-23-16,12 1-26 16,4 1-4-16,9-2-2 15,-1 1 1-15,-2-2-3 16,-1-1 1-16,-6-3 0 15,-5-4 3-15,-6 0-1 0,-8-3-1 16,-10 3-4-16,-2 3-4 16,-7 0 0-16,-2 4 1 15,-3 1 1-15,4 4 0 16,3 4 3-16,8 2 2 16,7 4 17-16,7-1 9 15,7 2 17-15,7-5 3 16,12-4-10-16,1-2-8 15,4-12-15-15,0-1-5 0,-2-10-4 16,-1-6-1-16,-3-6-6 16,-2-4-4-16,-3-3-7 15,-4 3-2-15,-2 1 2 16,-7 7 3-16,-4 12 4 16,-2 1-1-16,-1 11 3 15,-1 9 1-15,0 0 3 16,0 6 1-16,1 1-4 15,3-4 0-15,2 3 2 16,1 5-33-16,-4-1-65 16,-1-5-59-16</inkml:trace>
  <inkml:trace contextRef="#ctx0" brushRef="#br0" timeOffset="912527.1155">6127 17597 1257 0,'-3'-2'576'0,"-4"1"-283"16,2 7-130-16,-1 13-108 15,0 10-55-15</inkml:trace>
  <inkml:trace contextRef="#ctx0" brushRef="#br0" timeOffset="912907.1079">6771 17512 1046 0,'-1'4'499'0,"-2"5"-191"16,-6 13-89-16,-1 21-110 16,-1 8-40-16,0 15-52 15,3 2-39-15,9-5-545 16</inkml:trace>
  <inkml:trace contextRef="#ctx0" brushRef="#br0" timeOffset="913067.6698">6771 18123 1379 0,'-1'0'599'0,"1"-1"-267"0,0 2-180 15</inkml:trace>
  <inkml:trace contextRef="#ctx0" brushRef="#br0" timeOffset="924544.864">13411 5265 422 0,'-5'-6'250'0,"-9"-7"-25"16,-2 1-26-16,-11 2-32 15,-5 0-18-15,-4 2-26 16,4 5-16-16,8 4-35 16,5 4-13-16,9 8-27 15,2 1-8-15,8 5-17 16,5 4-4-16,8 1-2 15,4-1 0-15,2-3 1 16,4-9 1-16,-2-10 2 16,4-1 1-16,-4-10 3 15,-2-6 3-15,-7-7 0 16,-4-3 1-16,-4 6-3 16,-4 0-2-16,-1 13 0 0,-5 1 3 15,-5 9 9 1,0 5 4-16,1 9 6 0,-1 7-1 15,8 7-7-15,3 4 6 16,0 4 6-16,4-2-1 16,1 3-1-16,0-3-10 15,1-9-11-15,-2-5-9 16,3-7-87-16,-1-5-83 16</inkml:trace>
  <inkml:trace contextRef="#ctx0" brushRef="#br0" timeOffset="925088.3299">13453 5470 524 0,'2'-2'311'15,"5"-3"-39"-15,3 2-62 16,5-7-53-16,3 3-35 16,4 0-32-16,4 4-16 15,1 5-30-15,-4 1-9 0,-10 4-12 16,-10 0-2-16,-6 7-7 16,-8 7-1-16,-5-1-3 15,-3 0-2-15,-1-4-1 16,3-10-2-16,10-3-5 15,6-3-3-15,6-4-3 16,8 0-1-16,10 3 2 16,1 3 3-16,2 4 0 15,-1 8 1-15,-12 2 1 16,-9 2 11-16,-12 7 37 16,-14-3 12-16,-13-5 10 15,-6-6-6-15,0-11-35 16,6-8-10-16,18-5-98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1T09:18:46.544"/>
    </inkml:context>
    <inkml:brush xml:id="br0">
      <inkml:brushProperty name="width" value="0.05292" units="cm"/>
      <inkml:brushProperty name="height" value="0.05292" units="cm"/>
    </inkml:brush>
  </inkml:definitions>
  <inkml:trace contextRef="#ctx0" brushRef="#br0">21327 16663 7 0,'-11'9'16'16,"11"-9"-4"-16,0 0-4 0,-10 10-3 15,10-10-1-15,0 0-2 16,0 0 0-16,-10 0-1 16,10 0-1-16,0 0-3 15,0 0-7-15,0 0-12 16,0 0 1-16,0 0 21 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32:49.092"/>
    </inkml:context>
    <inkml:brush xml:id="br0">
      <inkml:brushProperty name="width" value="0.05292" units="cm"/>
      <inkml:brushProperty name="height" value="0.05292" units="cm"/>
    </inkml:brush>
  </inkml:definitions>
  <inkml:trace contextRef="#ctx0" brushRef="#br0">1610 9262 901 0,'-13'1'444'0,"-8"2"-154"16,12-1-65-16,16 1-102 16,13 1-21-16,27 3-37 15,13-3-14-15,31-1-25 16,9-3-9-16,2-1-6 16,-7-2-2-16,-17-1-9 15,-13-1-26-15,-13-3-96 16,-5 0-83-16</inkml:trace>
  <inkml:trace contextRef="#ctx0" brushRef="#br0" timeOffset="213.4287">2063 9261 531 0,'0'1'338'0,"-5"3"7"15,9 8-44-15,-5 15-49 0,-1 12-24 16,2 17-35-16,-2 7-25 16,-1 5-51-16,-4-5-24 15,0-5-48-15,3-7-13 16,5-12-80-16,8-6-56 16,6-17-267-16</inkml:trace>
  <inkml:trace contextRef="#ctx0" brushRef="#br0" timeOffset="543.5631">2393 9631 818 0,'-17'-2'435'0,"-13"2"-107"16,5 4-112-16,11 10-128 16,3 5-32-16,8 6-36 15,3 3-8-15,8-3 4 16,11 2 15-16,12-9 17 16,6-4 11-16,10-10 15 15,-4-7-3-15,-5-11-2 0,-9-5 6 16,-18-6 14-1,-6 1-3-15,-25-4-11 0,-9 8-18 16,-16 0-55-16,-1 3-50 16,4 2 258-16</inkml:trace>
  <inkml:trace contextRef="#ctx0" brushRef="#br0" timeOffset="1128.4014">3386 9548 820 0,'-3'0'422'16,"-11"-3"-106"-16,-3-1-62 0,-7 8-93 15,-1 4-41-15,8 14-70 16,3 3-24-16,8 3-26 15,4 2-3-15,2 0-4 16,8 2 2-16,13-7 2 16,4-3 3-16,13-8 2 15,-3-6 6-15,-7-8 22 16,-7-1 16-16,-21-5 21 16,-4 3 1-16,-19-4-18 15,-5 0-16-15,-1 0-57 16,3-3-49-16,12 6-193 15</inkml:trace>
  <inkml:trace contextRef="#ctx0" brushRef="#br0" timeOffset="1557.4035">3567 9605 1187 0,'-1'-3'539'15,"-3"1"-256"-15,1 2-69 16,2 0-98-16,0 0-35 16,-4 16-41-16,-9 38-13 15,16-26-16-15,8 1-4 16,2-7-4-16,5-3 1 16,7-11 2-16,0-3 1 0,7-7 2 15,2-8 2-15,-8-3 0 16,-4-7 1-16,-12-1-1 15,-3 2-2-15,-6 1-1 16,-1 6-2-16,-6 2-3 16,-3 6-2-16,-2 3-2 15,1 5-3-15,6 10-2 16,4 2 2-16,4 7 3 16,6 0 1-16,4 3 1 15,6 0 2-15,8-4 2 16,2-2 2-16,9-10 4 15,-1-6 3-15,-4-11 3 16,-4-7 2-16,-11-9 0 16,-9-3-13-16,-8-2-65 15,-1-2-67-15</inkml:trace>
  <inkml:trace contextRef="#ctx0" brushRef="#br0" timeOffset="1693.0316">3822 9434 1041 0,'-5'-1'606'0,"-1"1"-116"16,0 2-230-16,1 4-82 16,5 4-118-16,2 2-29 15,8 4-84-15,2 1-54 16</inkml:trace>
  <inkml:trace contextRef="#ctx0" brushRef="#br0" timeOffset="1931.3947">4092 9543 1195 0,'0'2'594'16,"-4"2"-181"-16,4 12-220 16,7 9-56-16,-4 14-54 15,4 7-23-15,-1 20-27 16,-1 7-11-16,2 8-13 15,-6-3-1-15,5-8-1 16,-3-13-1-16,7-14-16 16,2-4-27-16,0-18-107 15,2-7-62-15</inkml:trace>
  <inkml:trace contextRef="#ctx0" brushRef="#br0" timeOffset="2081.9918">4179 9810 1088 0,'4'-4'508'16,"5"-1"-217"-16,4 3-122 15,9 2-115-15,4 4-25 0,5-1-30 16,3 2-55-16</inkml:trace>
  <inkml:trace contextRef="#ctx0" brushRef="#br0" timeOffset="2350.3048">4688 9645 997 0,'-4'7'536'0,"-7"11"-130"15,-8 3-86-15,-11 8-143 16,-5-4-54-16,-2-3-69 16,5-3-21-16,4-14-26 15,3-4-13-15,5-10-20 16,3-5-6-16,10-3 1 15,-1-2 5-15,11 1 10 16,4 0 1-16,3 4 2 16,12 4 5-16,-1 10 22 15,4 3 12-15,2 13 19 0,-1 7 1 16,-1 8-11-16,-3 3-4 16,3-1-45-16,-2-1 371 15</inkml:trace>
  <inkml:trace contextRef="#ctx0" brushRef="#br0" timeOffset="2776.4057">5403 9466 1019 0,'0'9'486'16,"4"13"-190"-16,-1 11-88 16,-1 16-66-16,5 2-34 15,-5 4-41-15,-4-2-7 16,-4-8-35-16,1-3-16 0,2-15-71 15,4-10-78-15</inkml:trace>
  <inkml:trace contextRef="#ctx0" brushRef="#br0" timeOffset="2921.5922">5264 9677 978 0,'0'-4'504'0,"12"1"-152"16,5-3-107-16,24 6-143 15,6-1-39-15,3-3-39 16,2 3-21-16,-7-2-96 16,-1 7-449-16</inkml:trace>
  <inkml:trace contextRef="#ctx0" brushRef="#br0" timeOffset="3383.7153">5908 9693 822 0,'2'-9'425'0,"-3"-8"-137"15,-3-3-80-15,-11-2-31 0,-4 3-41 16,-2-3-20-16,-10 6-30 15,0 5-16-15,-4 2-30 16,4 8-13-16,13 10-27 16,0 4-7-16,10 11-2 15,4 1-1-15,5 3 3 16,5-3 2-16,6-3 2 16,5-3 1-16,5-10 2 15,4-2 1-15,3-11 2 16,-1-4-4-16,-3-5-13 15,-3-4 0-15,-7 0-2 16,-5 0 5-16,-7 1 11 16,2 4 0-16,-5 13 0 15,0 6 6-15,-4 15 18 16,-6 5 8-16,1 13 11 16,0 6-7-16,4 12-17 15,7 3-6-15,0-5-22 0,1-6-28 16,2-16-111-1,-4-6 240-15</inkml:trace>
  <inkml:trace contextRef="#ctx0" brushRef="#br0" timeOffset="5973.3997">6589 9530 933 0,'8'0'437'0,"9"7"-186"16,1 3-45-16,-7 16-67 15,-3 8-31-15,-8 6-33 16,-2 5-17-16,-7-4-25 16,-3-6-7-16,2-12-14 15,3-9-2-15,8-14-5 16,5-7-2-16,6-14-3 16,0-4-5-16,4-5-5 15,-1-2-2-15,-2 0-5 16,1 2 3-16,-3 3 2 0,0 5 1 15,-6 11 6-15,-1 5 2 16,-7 11 6-16,-3 7 9 16,-3 16 15-16,4 3 4 15,6 5-1-15,7-1-8 16,9-6-14-16,6-5-25 16,12-10-107-16,6-6-106 15</inkml:trace>
  <inkml:trace contextRef="#ctx0" brushRef="#br0" timeOffset="6363.9873">7231 9641 776 0,'-8'12'470'0,"-12"11"-32"16,-4 6-143-16,-9 0-140 16,-5-3-47-16,2-9-59 15,0-5-16-15,7-12-17 16,11-9-5-16,11-9-11 15,0-2-8-15,13-8-12 16,2 3-1-16,4 2 3 16,3 4 6-16,2 9 7 15,0 5 3-15,5 14 9 16,0 5 7-16,-2 15 13 16,-4 2 4-16,2 0 0 15,2 2-4-15,7-9-7 16,8-3-7-16,2-16-4 0,-4-5-2 15,-5-16-1-15,-4-6-1 16,-8-3-1-16,3-3-1 16,-4-2 1-16,-6 1 0 15,-3 6 0-15,-5 3 0 16,-2 13-2-16,-5 6 1 16,3 13 1-16,-1 11 0 15,1 11 4-15,6 4-32 16</inkml:trace>
  <inkml:trace contextRef="#ctx0" brushRef="#br0" timeOffset="6724.9406">7975 9570 753 0,'-4'-2'504'0,"-5"-4"16"15,6 14-276-15,-4 8-51 16,6 23-79-16,-2 12-17 16,4 19-31-16,1 5-11 15,0 4-16-15,2-2-10 16,0-16-30-16,4-7-34 16,1-23-108-16,0-11-80 0</inkml:trace>
  <inkml:trace contextRef="#ctx0" brushRef="#br0" timeOffset="6873.5491">7998 9734 771 0,'0'-1'466'0,"4"-1"-13"16,9 2-271-16,10 4-133 15,5-2-27-15,-2 0-35 16,3 0-51-16</inkml:trace>
  <inkml:trace contextRef="#ctx0" brushRef="#br0" timeOffset="7156.7962">8494 9625 1216 0,'-12'8'553'15,"-12"11"-260"-15,0 5-67 16,-5 1-102-16,2 0-39 15,0-8-50-15,0-6-9 16,4-8-17-16,1-7-12 16,9-7-38-16,1-7-19 15,12-3-23-15,7-1 5 16,9-3 32-16,7 7 16 0,5 3 22 16,-4 5 4-16,0 10 6 15,-2 4 7-15,-6 16 7 16,-1 3 2-16,-2 10-5 15,-1 2-1-15,0-2-53 16,-1 2-58-16</inkml:trace>
  <inkml:trace contextRef="#ctx0" brushRef="#br0" timeOffset="7308.3847">8488 9448 1030 0,'-6'-11'493'0,"-6"-7"-208"16,2 4-126-16,10 11-193 15,2 3-118-15</inkml:trace>
  <inkml:trace contextRef="#ctx0" brushRef="#br0" timeOffset="7605.59">8732 9439 802 0,'13'-27'479'0,"6"-20"-75"15,-4-5-179-15,0 1-56 16,-4 5-74-16,-3 6-17 0,0 12-19 16,0 8-3-16,-8 17-14 15,1 9-6-15,5 18-7 16,-6 8-6-16,5 20-5 15,0 10-2-15,-1 14-8 16,3 4-1-16,0 3-1 16,-5-6 2-16,-9-4 10 15,-3-4 2-15,-4-10 0 16,0-6-1-16,2-20-29 16,2-11-48-16,-2-21-120 15,0-11-31-15</inkml:trace>
  <inkml:trace contextRef="#ctx0" brushRef="#br0" timeOffset="7940.546">9264 9593 701 0,'0'3'439'15,"-3"9"3"-15,-1 4-131 16,-18 3-129-16,-1 1-31 16,-10 0-65-16,-3-5-24 0,3-1-37 15,3-5-9-15,7-9-8 16,6-2-3-16,5-11-11 16,4-4-11-16,7-3-11 15,1-3-1-15,9 2 5 16,8 5 7-16,-8 6 11 15,15 4 4-15,3 9 10 16,-4 7 6-16,8 8 7 16,-14 9 0-16,-7 11-7 15,1 1 9-15,0 4-28 16</inkml:trace>
  <inkml:trace contextRef="#ctx0" brushRef="#br0" timeOffset="8268.6813">9484 9538 785 0,'-9'-3'482'16,"-5"0"-23"-16,7 9-277 16,3 3-49-16,15 7-65 15,6 1-8-15,17 5-10 16,2 1-9-16,1 3 3 16,-8-3 3-16,-20-1 13 15,-9 0 7-15,-24-7-9 16,-6-2-9-16,-8-7-22 15,0-7-22-15,13-9-40 16</inkml:trace>
  <inkml:trace contextRef="#ctx0" brushRef="#br0" timeOffset="8987.9877">10301 9575 814 0,'8'5'470'15,"-4"0"-109"-15,2 16-174 16,-3 3-6-16,-9 5-76 16,5 3-13-16,1-4-9 15,-5-3-32-15,3-13-28 16,0-6-5-16,2-11-9 16,3-10-4-16,12-8-14 15,4-6-4-15,1-5-2 16,9 3 2-16,-3 7 10 0,-1 3 1 15,-2 14 5-15,-3 7 6 16,-8 7 26-16,0 8 14 16,-10 8 10-16,-2 5-2 15,0 3-24-15,-7-1-11 16,4-7-11-16,-1-3-2 16,4-12-2-16,5-6-1 15,2-13-3-15,-5-7-1 0,12-6-3 16,0-4-2-16,3 2 0 15,9 1 1-15,-5 0 0 16,2 8 1-16,1 10-1 16,-7-1 1-16,-2 15 6 15,-6 2 9-15,-4 13 20 16,-2 6 6-16,-4 1-2 16,0 1-5-16,-5-7-31 15,7-4-32-15,-1-3-23 16</inkml:trace>
  <inkml:trace contextRef="#ctx0" brushRef="#br0" timeOffset="9717.9264">11483 9526 760 0,'0'-6'499'16,"0"-5"-37"-16,1 11-233 16,-1 7-48-16,-3 14-111 15,0 7-25-15,3 7-16 16,0 4-11-16,4-2-7 16,-2 0-50-16</inkml:trace>
  <inkml:trace contextRef="#ctx0" brushRef="#br0" timeOffset="10032.2855">11850 9561 942 0,'-10'-5'478'16,"-9"-2"-146"-16,-2 3-99 15,4 4-124-15,4 8-37 16,3 4-45-16,-1 6-12 16,10 5-11-16,-1-1-3 0,10 5-1 15,6 2 0 1,5-2 3-16,7-5 0 0,4-10 4 16,-3-6 1-16,-1-9 8 15,-9-4 3-15,-17-6 5 16,-4-1 0-16,-19 0-8 15,-8 0-4-15,-2 3-44 16,5 2-36-16</inkml:trace>
  <inkml:trace contextRef="#ctx0" brushRef="#br0" timeOffset="10346.4457">12202 9583 911 0,'-5'-6'504'0,"-6"-6"-128"16,-6 7-164-16,-4-3-66 16,-3 8-80-16,1 1-20 15,6 14-28-15,3 4-8 16,10 4-6-16,7 7-2 15,12-3 1-15,5-2 2 16,7-5 2-16,6-4 5 16,-2-11 7-16,-5-5 4 0,-4-9 6 15,-11-3-2-15,-7-6-4 16,-6 1-5-16,-8-1-35 16,3 3-53-16</inkml:trace>
  <inkml:trace contextRef="#ctx0" brushRef="#br0" timeOffset="10691.8744">12406 9708 1102 0,'12'3'552'15,"14"1"-198"-15,3-4-148 16,4 0-63-16,1-3-62 15,0-8-17-15,-5-1-23 16,-3-3-8-16,-8-5-11 16,-6 2-6-16,-12-4-4 15,-6 1-3-15,-12 3-4 0,-7 3-3 16,-3 3-2-16,-4 5-3 16,6 7-4-16,-3 4-2 15,13 13-1-15,2 1-1 16,5 12 4-16,4 5 0 15,3 6 1-15,2 8 1 16,2 8 2-16,3 3 0 16,2 3 4-16,1-7 25 0,1-12-105 15,6-9-89-15</inkml:trace>
  <inkml:trace contextRef="#ctx0" brushRef="#br0" timeOffset="11079.7841">12872 9703 1005 0,'14'4'528'15,"10"4"-185"-15,5-3-138 0,0-3-60 16,-4-4-80-16,1-6-9 16,-6-7-29-16,-1-3-7 15,-7-1-8-15,-6-1-3 16,-12 2-6-16,-9-5-3 16,-12 8-3-16,-8 0-1 15,-1 8-4-15,2 8 0 16,5 7-2-16,7 9-1 15,5 5 4-15,3 8 7 16,9 8 21-16,8 5 10 0,8 5 11 16,7 3-4-16,-2-6-12 15,-3-1-6-15,-1-10-30 16,-4-6-23-16</inkml:trace>
  <inkml:trace contextRef="#ctx0" brushRef="#br0" timeOffset="11592.905">13442 9590 386 0,'0'-4'288'0,"-3"-9"41"16,0 5-39-16,-10-1-57 16,-5-7-27-16,-6 6-28 15,-6-4-22-15,1 11-52 16,5 8-21-16,4 7-50 15,1 3-15-15,13 4-15 16,3 3-3-16,9 0 0 16,11 1 3-16,8-6 3 15,3-4 1-15,5-7 2 16,-6-7 2-16,-8-5-11 16,-5-1-27-16,-13-1-126 15</inkml:trace>
  <inkml:trace contextRef="#ctx0" brushRef="#br0" timeOffset="11947.9474">13594 9585 1007 0,'4'3'467'0,"4"5"-222"15,-1 2-72-15,-3 7-58 16,0-1-46-16,-6-2-26 16,0-5-1-16,-4-5-16 15,1-3-6-15,1-5-5 16,4-3-5-16,0-6-8 16,2-8-2-16,12 2-4 15,-2 1 0-15,8 3 0 16,1-1-3-16,4 4 25 15,-3 1 21-15,-8 10 34 16,2 13 18-16,-13 8 2 16,0 9-16-16,-1 3-29 15,-3-4-12-15,6 2-96 16,3-5 412-16</inkml:trace>
  <inkml:trace contextRef="#ctx0" brushRef="#br0" timeOffset="12607.2986">14146 9470 575 0,'-10'-5'348'16,"-10"-3"-50"-16,-4 5-84 15,-2 3-31-15,2 3-65 16,4 3-33-16,8 4-23 15,6 3-1-15,9 5 5 16,6 0 2-16,9 0-18 16,3-6-10-16,7-4-19 15,-6-4-5-15,-4-5-4 16,2 1 0-16,-10-3-3 16,0-1-2-16,-6-2-7 0,-7 3-2 15,-1 1-7-15,-5 0-1 16,-5 4 2-16,-3 0 3 15,-4 1 3-15,3 2-1 16,2 3 0-16,5 4-1 16,3 0 1-16,0 3 0 15,9 1 2-15,5-1 1 16,7 0 0-16,0-2 2 16,9-5 0-16,-4-2 1 0,3-6 0 15,1-2 0-15,-3-8-3 16,4-1-7-16,-3-5-19 15,6 1-6-15,-3-1 0 16,-2 1 8-16,-9 2 16 16,0 7 15-16,-10 6 34 15,-2 4 16-15,-1 13 31 16,-3 0-2-16,2 6-28 16,1 3-15-16,2-1-11 15,0 3-19-15</inkml:trace>
  <inkml:trace contextRef="#ctx0" brushRef="#br0" timeOffset="16636.7539">14352 9125 999 0,'-3'1'470'0,"-3"0"-220"16,-3 23-135-16,-1 11-15 15,4 17-199-15</inkml:trace>
  <inkml:trace contextRef="#ctx0" brushRef="#br0" timeOffset="17068.4631">14928 9538 1363 0,'-4'1'569'0,"1"1"-364"16,0 3-62-16,2-5-95 16,1 0-27-16,0-1-50 15,0 1-52-15,0 0-169 16</inkml:trace>
  <inkml:trace contextRef="#ctx0" brushRef="#br0" timeOffset="17243.9979">14930 9703 1300 0,'0'0'583'0,"2"1"-308"15,-2 2-86-15,0-3-122 16,0 0 374-16</inkml:trace>
  <inkml:trace contextRef="#ctx0" brushRef="#br0" timeOffset="19644.7208">16220 9294 378 0,'-6'-3'251'15,"-2"-3"-34"-15,-6 2-35 16,-4-2-13-16,-13 1-39 15,-7 3-18-15,-14 2-18 16,-3-1-10-16,6 3-37 16,8 2-16-16,18 1-26 15,12 5-8-15,19 1-4 16,11 1 0-16,20 1 6 16,7 2 3-16,7 3 3 15,0 0 0-15,-6 6-2 16,-4 3 0-16,-18 2 2 15,-14-1 3-15,-27 1 3 0,-14 0 0 16,-18-1-1-16,-1 1-1 16,-8-3-4-16,2-2 0 15,12-2-3-15,9-6 8 16,22-1 9-16,12 0 1 16,19-1 5-16,11 1-4 15,18-1-9-15,2-2-1 16,3-4-4-16,0 0 1 15,0-5-53-15,2-1-83 0</inkml:trace>
  <inkml:trace contextRef="#ctx0" brushRef="#br0" timeOffset="19929.9558">16448 9351 982 0,'0'5'457'16,"-1"4"-166"-16,1 20-128 16,2 7-15-16,4 16-17 15,-1 4-29-15,1 0-20 16,-1-2-9-16,-2-9-28 0,0-2-3 15,3-10-20-15,-1-8-8 16,3-15-41-16,-4-8-42 16,2-16-113-16,0-2-75 15</inkml:trace>
  <inkml:trace contextRef="#ctx0" brushRef="#br0" timeOffset="20065.2956">16449 9362 790 0,'2'-11'382'0,"0"-13"-122"15,8 6-51-15,11 5-78 16,7 1-34-16,7 5-64 16,2 3-18-16,3 4-37 15,0 6-61-15</inkml:trace>
  <inkml:trace contextRef="#ctx0" brushRef="#br0" timeOffset="20308.7962">16468 9641 870 0,'7'3'389'15,"14"-1"-138"-15,6 0-72 16,15-2-49-16,5 2-30 16,4-2-67-16,2 2-10 15,-7 5-143-15</inkml:trace>
  <inkml:trace contextRef="#ctx0" brushRef="#br0" timeOffset="21188.4075">17062 9554 863 0,'3'0'427'0,"17"0"-125"15,3 1-90-15,16 0-86 16,6 1-35-16,1 1-58 16,-3 0-13-16,-8-3-32 15,0 0-63-15</inkml:trace>
  <inkml:trace contextRef="#ctx0" brushRef="#br0" timeOffset="21387.1931">17114 9664 902 0,'2'0'447'16,"14"-2"-114"-16,5 2-134 15,11 1-92-15,8 3-30 16,4 2-43-16,0-2-35 15,-1 0-432-15</inkml:trace>
  <inkml:trace contextRef="#ctx0" brushRef="#br0" timeOffset="21771.255">17823 9441 845 0,'-19'-5'458'16,"-14"-9"-117"-16,-5 9-156 15,-3 5-45-15,1 4-78 16,4 10-25-16,12 15-10 15,2 2-1-15,13 12 1 16,5 3-4-16,9-1-8 0,11 2-3 16,13-8 1-16,9-4 2 15,12-14 5-15,6-5 1 16,5-15-2-16,-3-6 2 16,-12-14 2-16,-7-11 3 15,-23-10-1-15,-8-3-2 16,-15 0-9-16,-13 2-16 15,-14-7-66-15,-7 4-53 16</inkml:trace>
  <inkml:trace contextRef="#ctx0" brushRef="#br0" timeOffset="22385.2286">16433 9021 714 0,'-5'0'359'0,"-6"0"-97"16,5 4-55-16,16 1-60 16,7-1-38-16,19 2-59 15,11-1-16-15,9-2-17 16,8-1-7-16,0-2-6 16,-6 0 1-16,-7 0-3 15,-12 0-15-15,-16 1-40 16,-9-3-23-16,-14-5-33 15,-6-3 7-15,-9-2 25 16,0 2 7-16,0-4 34 16,4 5 6-16,5-4 30 15,5 6 29-15,6 6 44 16,4 3 19-16,4 10 31 16,1 3 10-16,-3 5 10 15,-7 0-1-15,-8 3-28 16,-7-2-23-16,-6-3-47 15,0 1-14-15</inkml:trace>
  <inkml:trace contextRef="#ctx0" brushRef="#br0" timeOffset="24176.0585">17921 9470 613 0,'-5'1'426'15,"-5"2"18"-15,-14 10-162 16,3 12-44-16,-16 11-82 15,-5 4-46-15,2 9-62 16,-5-1-17-16,17-6-34 16,6-5-43-16,19-18-123 15</inkml:trace>
  <inkml:trace contextRef="#ctx0" brushRef="#br0" timeOffset="24441.3442">18276 9738 1547 0,'-2'3'654'16,"-3"5"-390"-16,1-3-107 0,3 3-75 15,3 2 288-15</inkml:trace>
  <inkml:trace contextRef="#ctx0" brushRef="#br0" timeOffset="33014.3892">19342 9284 706 0,'0'-2'350'0,"-7"-7"-105"16,-9-1-23-16,-17 7-48 15,-9-3-34-15,-16 3-55 16,0 1-21-16,5 1-31 16,2 2-13-16,12 5-16 0,3 1-3 15,14 0-5-15,7 0-5 16,23 2-5-16,14 5-1 16,7 4 2-16,8 3 4 15,11 6 4-15,-1 4 2 16,-2 3 3-16,-12 3 1 15,-31 0 2-15,-16-1 1 16,-26-3-1-16,-8-1 1 0,1-2 0 16,3-5-1-16,12-6 0 15,7 0-2-15,12-8-1 16,13 3-1-16,15-3-1 16,9-2 1-16,18 1 1 15,-2-2 0-15,12 0 4 16,2 0-26-16,0-4-126 15,3-2 14-15</inkml:trace>
  <inkml:trace contextRef="#ctx0" brushRef="#br0" timeOffset="33215.8507">19274 9575 817 0,'9'0'374'0,"15"0"-170"0,10 0-50 16,13-2-44-16,-1 0-37 15,-3 1-39-15,-2 1-7 16,-8 2-8-16,-9 2-37 16,-10-1-221-16</inkml:trace>
  <inkml:trace contextRef="#ctx0" brushRef="#br0" timeOffset="33362.571">19483 9600 932 0,'0'6'405'0,"0"12"-200"16,7 4-71-16,2 1-67 16,2 2-20-16,8 0-98 15,-2-2-146-15</inkml:trace>
  <inkml:trace contextRef="#ctx0" brushRef="#br0" timeOffset="33855.0718">19898 9685 811 0,'-3'-9'396'0,"-8"-8"-120"15,4 1-59-15,-13-4-52 0,1 5-29 16,-7 0-57-16,-5 5-20 15,1 8-33-15,1 4-13 16,6 11-14-16,6 4-4 16,11 3-3-16,6 2 1 15,14-3 5-15,6-3 2 16,7-3 3-16,6-3 3 16,-1-7 1-16,-2 0 2 15,-6-7-1-15,-3-2 1 16,-7-3-9-16,-4-2-5 0,-8 0-10 15,-2 1-4-15,-6 5 3 16,-3 5 2-16,5 4 3 16,-2 5 0-16,11 4 3 15,4-2 2-15,6 2 6 16,3-3 0-16,1-6 3 16,2-4 1-16,-3-6 4 15,4-4 1-15,2-2 11 16,-1-3 6-16,0-2 10 15,-2 1 7-15,-5 2 6 16,-1 1 1-16,2 13-9 16,0 2-5-16,0 11-7 15,-2 4-3-15,-4 6 5 16,-1-1-1-16,-8-1-5 16,-6-1 0-16,-11-5-63 15,-3 0-14-15</inkml:trace>
  <inkml:trace contextRef="#ctx0" brushRef="#br0" timeOffset="34650.8137">20974 9520 666 0,'-12'-7'393'0,"-11"-4"-38"15,0 4-106-15,-4 7-123 16,9 2-36-16,4 6-60 0,5 3-12 16,11 3-18-1,8 1-2-15,12 1 0 0,-3-7 2 16,5 1 1-16,-7-6 2 15,-3-4 0-15,2 2-2 16,-10-4-7-16,0 1-8 16,-10-3-8-16,-11-3 1 15,-1 6 5-15,1 3 5 16,-6 4 3-16,8 7-1 16,-2 1-1-16,0 0 0 0,13 5 6 15,8 3 5-15,8-4 6 16,7-1 3-16,0-5 2 15,-5-5-1-15,4-2 2 16,-1-5 1-16,5-7 0 16,5-2-2-16,-5-7-3 15,-2-1-2-15,-4 4-2 16,0-1-2-16,-7 6-1 16,2 5 13-16,-6 7 32 15,0 2 15-15,-5 5 17 16,0 2-7-16,-2 1-22 15,-2-2-12-15,-1-5-15 16,0-3-1-16,1-7-5 16,2-2-3-16,0 3-6 15,0 1-8-15,9-18-18 16,24-32-3-16,-12 29-13 16,5 4 3-16,-2 7 12 0,-1 3 1 15,-3 12 35-15,-5 5 14 16,-7 12 22-16,-1 4 7 15,-5 7-16-15,-2 2 1 16,1-2 1-16</inkml:trace>
  <inkml:trace contextRef="#ctx0" brushRef="#br0" timeOffset="35053.2785">21532 9547 984 0,'2'3'462'16,"-1"4"-180"-16,0 7-75 15,-3 10-87-15,-2 4-31 16,1 8-46-16,-1-2-16 16,7-3-57-16,1-3-65 15</inkml:trace>
  <inkml:trace contextRef="#ctx0" brushRef="#br0" timeOffset="35251.7475">21696 9528 1306 0,'0'14'527'15,"0"9"-334"-15,4 17-106 16,3 6 6-16,1 15-8 16,-1 7-3-16,-2 6-16 15,1 1-14-15,-1-14-96 16,0-12-50-16,1-22-122 15</inkml:trace>
  <inkml:trace contextRef="#ctx0" brushRef="#br0" timeOffset="35396.3599">21808 9673 1161 0,'10'-6'403'15,"19"1"-354"-15,7 5-101 16</inkml:trace>
  <inkml:trace contextRef="#ctx0" brushRef="#br0" timeOffset="35744.7148">22158 9542 1095 0,'-15'-8'476'0,"-14"-7"-249"16,1 7-69-16,6 9-75 16,3 2-29-16,10 7-37 15,3 0-10-15,10 2-9 16,6 2-1-16,9 0 2 16,3-1 1-16,2-2 3 15,0-2 0-15,-2-4-23 16,-5-3-15-16,-6-1-11 15,-11 1-5-15,-12 1 24 16,-6 0 13-16,-7 2 31 0,4 1 18 16,-1 2 18-16,6 0 6 15,10 2-4-15,6 3-8 16,12-1-10-16,6-1-4 16,4-3-14-16,3-2-4 15,2-6-42-15,-4-4-41 16,-4-2 93-16</inkml:trace>
  <inkml:trace contextRef="#ctx0" brushRef="#br0" timeOffset="35865.3921">22177 9380 1033 0,'-7'-13'493'16,"-7"-9"-186"-16,7 11-201 15,4 1-40-15,3 12-188 16</inkml:trace>
  <inkml:trace contextRef="#ctx0" brushRef="#br0" timeOffset="36209.4756">22373 9641 1251 0,'6'4'506'0,"5"7"-322"16,4 0-40-16,2-5-43 15,5 0-27-15,3-6-33 0,-6-2-10 16,2-5-15-16,-5-3-2 16,-8-4-16-16,-1-1-13 15,-10-3-20-15,-5 0-7 16,-11-1 7-16,-5-3 9 16,-3 5 15-16,1 6-1 15,4 7-3-15,6 13-2 16,3 12 3-16,-1 0 8 15,10 14 16-15,1 0 10 0,6 6 13 16,2 6 3-16,1 5 3 16,2 1-2-16,-2-7-10 15,2-3-1-15,2-12-22 16,-4-11-29-16,7-9-281 16</inkml:trace>
  <inkml:trace contextRef="#ctx0" brushRef="#br0" timeOffset="36833.6308">22912 9652 721 0,'3'-11'412'0,"-3"-7"-68"16,-5 0-138-16,-3-4-35 16,-7 4-50-16,2 5-22 15,-10 2-44-15,3-2-18 16,-5 12-28-16,2 2-8 16,1 9-3-16,4 10-1 15,5 2 1-15,5 1 1 16,13 2 1-16,5-3 0 0,11-4 4 15,5-2 1-15,1-7 2 16,1-1 0-16,-3-9-13 16,-4-5-20-16,0-5-39 15,-3-5-21-15,-5-5-5 16,0 4 18-16,-6-1 36 16,-4 6 21-16,-3 3 24 15,-5 3 6-15,-1 2 13 16,-1 5 6-16,4 8 0 15,2 1-5-15,4 5-14 16,4-2-6-16,7 0-5 16,3-2 1-16,5-4 3 15,4-5 1-15,-2-7 4 16,-1-1 1-16,-2-9 1 16,-2-2-1-16,-2-1 5 15,3-2 8-15,3 3 23 16,-1 2 16-16,1 7 18 0,-1 5 0 15,-4 8-15-15,-1 7-15 16,0 7-18-16,-4 6 2 16,-1 2 2-16,-4 1 8 15,-8-5 6-15,-3-1-5 16,-22-12-21-16,-3-3-11 0</inkml:trace>
  <inkml:trace contextRef="#ctx0" brushRef="#br0" timeOffset="37940.9497">2228 10586 671 0,'-3'5'411'16,"-1"9"-47"-16,-8 10-108 15,-4 8-26-15,-10 6-65 16,-6-1-35-16,-2-1-64 16,-1-3-22-16,2-10-25 15,-1-7-5-15,3-16-2 16,4-7-3-16,7-15-19 0,5-3-9 16,9-9-7-16,7 0-2 15,9 0 11-15,5 7 7 16,4 9 0-16,2 6 1 15,7 16 4-15,-2 9 4 16,1 16 10-16,1 8 4 16,-2 6-1-16,0 4 1 0,2-7-42 15,-5-3-62-15</inkml:trace>
  <inkml:trace contextRef="#ctx0" brushRef="#br0" timeOffset="38091.5504">2069 10390 860 0,'-2'-3'473'16,"-1"-2"-10"-16,8 8-380 16,5 5-83-16</inkml:trace>
  <inkml:trace contextRef="#ctx0" brushRef="#br0" timeOffset="38633.8023">2305 10312 952 0,'14'-1'391'0,"9"-3"-235"31,-12 1-105-31,2 1-6 0,50-9-29 0,8-1-2 0,-7-2-2 16,-36 5 2-16,-16 0-10 16,-14 1-8-16,-6 4-15 15,1 4-4-15,-9 5 2 16,4 3 5-16,-7 8 10 15,9 5 6-15,9 9 7 16,3 3 6-16,8 2 4 16,1-2 1-16,2-5 12 15,-1-4 7-15,-3-10 10 16,2-5 3-16,-8-2-3 16,1-2-6-16,-1-1-12 15,-8-1-6-15,3-3-11 16,1-2-6-16,0 1-8 15,0 1-4-15,-1 0-4 0,4 12 0 16,11 50 7-16,-2-25 1 16,-2 9 12-16,3 2 11 15,-7 5 26-15,-5 3 19 16,-10-7 4-16,-7-5-6 16,-6-13-21-16,1-10-12 15,-1-17-16-15,2-9-26 16,5-16-74-16,8-5-49 15,12-8-185-15</inkml:trace>
  <inkml:trace contextRef="#ctx0" brushRef="#br0" timeOffset="39123.9253">2991 10774 447 0,'4'-5'321'15,"1"-4"-14"-15,0-1-55 16,-5 0-32-16,-5 1-59 16,-1 1-28-16,-14-1-36 15,-2-1-17-15,-6 0-27 16,-1 2-8-16,-2 4-15 16,2 6-7-16,5 7-11 15,7 6-3-15,10 7-5 16,2 1 0-16,9 7 4 15,1 0 0-15,10-1-1 16,6-4-1-16,7-10 0 0,2-6 0 16,3-12 1-16,-2-9-7 15,-2-9-12-15,-2-5-4 16,-1-3-1-16,-5-2 7 16,-4 2 13-16,-3 4 9 15,-10 5 15-15,4 5 7 16,-4 13 11-16,0 4-1 0,-4 12-6 15,2 3-8-15,1 4-11 16,3 4-6-16,5 3-8 16,0 1 0-16,2-7 2 15,2-5 2-15,2-12 21 16,0-6 11-16,2-13 9 16,-2-7-2-16,-1-4-19 15,-4 0-18-15,-3 7-38 16,-1 4-645-16</inkml:trace>
  <inkml:trace contextRef="#ctx0" brushRef="#br0" timeOffset="39737.5712">3645 10582 734 0,'-7'-4'368'0,"-8"-5"-109"15,-1 5-38-15,-5 5-71 16,5 6-34-16,2 2-59 16,5 2-26-16,9 2-31 15,8 2-2-15,5-2-1 16,1 0 3-16,1-5 5 16,-7-4-3-16,-1-1-34 15,-4-3-21-15,-10-1-25 16,-6 2 2-16,-11 3 33 15,-2 6 21-15,3 7 39 16,0 1 18-16,15 4 22 16,1 1 12-16,15-1 2 15,3-1-6-15,6-7-13 16,7-7-7-16,-1-11-18 16,6-5-5-16,1-9-7 0,-2-6-3 15,2-1-7 1,1-3-4-16,-3 3-4 0,2 4-3 15,-1 9 4-15,5 7 3 16,-1 11 22-16,0 9 15 16,-15 11 29-16,-6 1 15 15,-16 6 4-15,-11-3-3 16,-6-2-21-16,-3-3-14 16,-3-11-24-16,0-8-34 0,3-10-108 15,3-6-228-15</inkml:trace>
  <inkml:trace contextRef="#ctx0" brushRef="#br0" timeOffset="40266.555">4784 10586 1109 0,'-7'10'491'16,"-9"11"-290"-16,3 10-2 16,9 7-95-16,7 1 2 15,16 5 16-15,4-4-9 0,10-9-30 16,1-8-20 0,4-16-28-16,4-8-8 0,-11-17-5 15,-7-9-2-15,-7-10-9 16,-9-6-8-16,-3-6-18 15,5 4-10-15,-16-3-24 16,-4-1-7-16,-12 1-1 16,-13-4 7-16,-1 13-49 15,-4 5 11-15,4 19 26 16,7 13 1-16,8 10 70 16,9 13-2-16,12 14-11 15,9 3-4-15,9 4 4 16,11-4 1-16,5-3-14 15,2-4-55-15,4-2-464 16</inkml:trace>
  <inkml:trace contextRef="#ctx0" brushRef="#br0" timeOffset="40531.9165">5425 10669 867 0,'-3'15'510'0,"0"12"-61"16,-20 2-225-16,-5 3-58 15,-12-4-60-15,-3-7-16 16,6-10-45-16,4-9-14 16,7-14-19-16,6-4-4 15,2-6-8-15,3-2-3 16,10 2-7-16,5 1-2 0,7 3 1 16,6 3 0-16,7 7 8 15,-2 5 5-15,5 14 17 16,2 6 7-16,2 14 6 15,1 4-3-15,-4 2-7 16,4 2-21-16</inkml:trace>
  <inkml:trace contextRef="#ctx0" brushRef="#br0" timeOffset="41115.5396">6293 10559 831 0,'-12'-7'386'0,"-10"1"-164"15,-4 2-48-15,5 5-70 16,3 5-20-16,7 1-35 16,5 2-18-16,14 5-19 15,6 0-9-15,7-1-3 16,4 0 1-16,2-3 2 16,-3-4 0-16,-2-2-6 15,-5 0-9-15,-14-3-15 16,-7-1-7-16,-15 5 7 15,-8-1 9-15,-5 4 13 16,-2 2 16-16,8 1 20 16,5 1 10-16,11 3 25 0,4-2 0 15,8-1-4-15,10 3-6 16,10-3-21-16,5-2-8 16,4-2-15-16,-1-4 0 15,-4-4-48-15,-5-3-39 16</inkml:trace>
  <inkml:trace contextRef="#ctx0" brushRef="#br0" timeOffset="41256.164">6203 10344 1201 0,'-7'-11'489'0,"-4"-4"-319"15,6 6-73-15,7 9-73 16,4 7-67-16,6 4-454 15</inkml:trace>
  <inkml:trace contextRef="#ctx0" brushRef="#br0" timeOffset="41401.7575">6402 10534 842 0,'14'17'502'0,"14"27"-60"16,-1 3-107-16,1 8-156 15,-1 7-57-15,-2 3-72 16,-2-5-18-16,-7-7-30 15,-3-5-17-15,-5-20-104 0,-1-7-48 16</inkml:trace>
  <inkml:trace contextRef="#ctx0" brushRef="#br0" timeOffset="41566.8761">6645 10574 1339 0,'-11'6'602'15,"-17"10"-293"-15,-6 8-74 0,-4 13-114 16,-3 8-36-16,6 14-47 16,-2 4-15-16,7 1-28 15,8-2-43-15</inkml:trace>
  <inkml:trace contextRef="#ctx0" brushRef="#br0" timeOffset="42347.454">7062 10665 692 0,'-3'-6'336'15,"-4"-6"-105"-15,-3 0-32 0,-4 0-29 16,-2 1-11-16,-4 0-42 15,1 0-18-15,-3 3-38 16,-2 6-19-16,3 5-20 16,3 4-7-16,4 9-14 15,3 2 1-15,14 5 5 16,0 3 3-16,11-3 8 16,-3-2 2-16,1-6-1 15,3-7-1-15,5-10-6 16,6-3-1-16,2-12-9 15,-2-3-14-15,-3-3-16 16,-3-1-3-16,-6 1 4 16,-5 2 14-16,-9 5 13 15,-1 6 2-15,-10 9 7 16,-1 2 1-16,0 10 9 16,3 0 5-16,4 8 0 15,4 0 0-15,6 4-4 16,4 0 0-16,7-5-3 0,4 2 0 15,1-9 1-15,4-1 2 16,5-10 3-16,-2-5 1 16,4-8-1-16,-3-3-4 15,-5-8-5-15,-1 0-1 16,-9-2-3-16,-5-2-2 16,-4 2-2-16,-2 8 0 15,-5 4 0-15,1 8 8 0,-3 11 21 16,-4 5 7-16,5 13 4 15,-3 6-5-15,2 15-11 16,3 2-4-16,-2 12-5 16,2 0-4-16,4 0-10 15,2 0-3-15,3-15-20 16,1-7-27-16,-1-15-67 16,-3-11-44-16,0-10-461 15</inkml:trace>
  <inkml:trace contextRef="#ctx0" brushRef="#br0" timeOffset="42498.0515">7320 10760 1164 0,'5'-3'514'0,"1"-4"-260"16,7 3-117-16,14-1-98 0,-5 2-21 15,11 2-32 1,3 0-42-16,-2 2-186 0</inkml:trace>
  <inkml:trace contextRef="#ctx0" brushRef="#br0" timeOffset="42931.893">7790 10510 808 0,'-15'-5'410'0,"-15"0"-124"16,-1 5-50-16,4 10-80 15,-1 3-27-15,11 6-46 16,10 3-17-16,11-3-22 16,12 0-8-16,9-1-9 15,-4-4-5-15,5-2-10 16,-2-2-3-16,-2-9-10 15,-1-1-19-15,-7-3-56 16,-4-4-34-16,-7 0-39 16,-4 1 0-16,-15-2 45 15,-2 5 34-15,-12 1 46 16,0 2 25-16,1 6 38 16,0 1 23-16,7 6 51 0,6 3 14 15,11 3 5-15,3 2-5 16,9-1-30-16,7-2-18 15,10-3-30-15,7-2-16 16,8-5-18-16,2-5-4 16,-2-3-28-16,-1-2-50 15,-3-5 343-15</inkml:trace>
  <inkml:trace contextRef="#ctx0" brushRef="#br0" timeOffset="43158.7945">8355 10553 1524 0,'-7'0'580'0,"5"0"-435"15,-3 0-66-15,5 2-60 16,0-2-30-16,0 0-104 16</inkml:trace>
  <inkml:trace contextRef="#ctx0" brushRef="#br0" timeOffset="43336.2875">8352 10693 1394 0,'1'0'662'0,"-6"1"-291"15,5 0-157-15,-1-1-74 16,0 0-80-16,0 0-34 0,1 0-5 16</inkml:trace>
  <inkml:trace contextRef="#ctx0" brushRef="#br0" timeOffset="44472.9796">2253 11649 963 0,'-33'1'447'16,"-25"5"-208"-16,-7-3-106 15,1 3-43-15,7-1-43 16,8 4-10-16,18-4-25 15,11 2-11-15,19-1-4 0,11-1 1 16,24 0 11-16,7 0 7 16,10 3 4-16,1 4 1 15,-12 3-7-15,-5 8-2 16,-17 8 6-16,-10 3 4 16,-17 16 3-16,-14 3-1 15,-14 1-8-15,-8-2-6 16,1-12-4-16,3-9-1 15,5-10-1-15,8-5-1 16,17-6-3-16,11 1-1 0,22-5 7 16,15 1 6-16,12-4 5 15,7-3 0-15,7 4-8 16,-2 0-3-16,-3-2-20 16,-5 2-53-16,-4-4-157 15</inkml:trace>
  <inkml:trace contextRef="#ctx0" brushRef="#br0" timeOffset="44730.9649">2425 11779 1047 0,'0'-2'515'15,"1"2"-179"-15,2 8-81 16,7 22-103-16,0 10-15 16,3 14-30-16,2 6-22 15,-4-1-41-15,1-3-12 16,-2-5-14-16,-3-5-21 16,-1-15-68-16,1-6-46 15,-5-22-116-15</inkml:trace>
  <inkml:trace contextRef="#ctx0" brushRef="#br0" timeOffset="44893.3136">2462 11747 993 0,'10'-10'511'16,"7"-6"-102"-16,15-2-286 15,7 2-58-15,8 3-41 16,4 4-11-16,2 9-31 15,-1 4-43-15</inkml:trace>
  <inkml:trace contextRef="#ctx0" brushRef="#br0" timeOffset="45113.6926">2532 12084 1158 0,'-3'0'496'15,"11"2"-249"-15,7 1-72 16,16-2-61-16,8 3-29 0,2 0-45 16,4 3-9-1,-4 2-74-15,-4 1 271 16</inkml:trace>
  <inkml:trace contextRef="#ctx0" brushRef="#br0" timeOffset="45325.6018">2869 12175 1230 0,'9'7'490'0,"15"13"-317"16,4 0-43-16,-3 3-50 15,3 2-15-15,-10 0-35 16,-9 1-66-16</inkml:trace>
  <inkml:trace contextRef="#ctx0" brushRef="#br0" timeOffset="45477.7048">3073 12145 980 0,'-6'7'547'15,"-14"11"-94"-15,-5 5-119 16,-11 9-165-16,-4 3-55 16,0 0-77-16,5-2-63 0,13-8 390 15</inkml:trace>
  <inkml:trace contextRef="#ctx0" brushRef="#br0" timeOffset="46267.1469">2522 11479 735 0,'-5'0'391'0,"7"0"-111"16,8 2-86-16,14-2-109 0,9 3-32 16,13-1-28-16,10 3-9 15,5-8-11-15,2 2 1 16,-6 1-31-16,-7-1-23 15,-16 2-54-15,-10 3-39 16,-9-6-29-16,-14 0 22 0,-5-6 58 16,-3-6 52-1,-8 0 110-15,3-2 33 0,6 7 71 16,3 2 22-16,3 7-7 16,3 7-6-16,2 6-32 15,1 10-23-15,-5 4-32 16,4 9-25-16,-5-6-39 15,3-1-33-15</inkml:trace>
  <inkml:trace contextRef="#ctx0" brushRef="#br0" timeOffset="46640.6593">3532 11839 1010 0,'8'1'487'0,"4"1"-204"16,11 2-82-16,15-2-103 15,5-2-43-15,9 2-32 16,3 2 0-16,-1 4-76 15,-4 2-68-15</inkml:trace>
  <inkml:trace contextRef="#ctx0" brushRef="#br0" timeOffset="46836.0576">3563 11993 1088 0,'4'5'494'0,"6"-2"-213"16,16 2-159-16,11-2-26 15,11 1-51-15,8-1-19 16,9 1-34-16,-2-3-47 16</inkml:trace>
  <inkml:trace contextRef="#ctx0" brushRef="#br0" timeOffset="47199.0252">4390 11783 935 0,'-18'-4'450'0,"-17"-2"-178"16,-6 6-40-16,4 12-107 15,6 6-33-15,4 14-39 16,12 9-13-16,6 5-3 16,8 3-1-16,13 2-6 15,4-6-6-15,16-5-5 16,7-6-2-16,13-19 1 15,11-7 1-15,-4-16 3 16,-5-14-1-16,-3-10-1 0,-10-4-1 16,-15-10 1-16,-6 5 1 15,-35-7-4-15,-10 0 2 16,-23 11 95-16</inkml:trace>
  <inkml:trace contextRef="#ctx0" brushRef="#br0" timeOffset="50135.1348">4575 11794 862 0,'-5'0'484'16,"-3"0"-105"-16,-3 19-130 15,-10 14-30-15,-12 22-80 16,-10 7-39-16,-14 7-46 0,2 3-62 15</inkml:trace>
  <inkml:trace contextRef="#ctx0" brushRef="#br0" timeOffset="52264.1686">5280 11967 614 0,'0'0'400'0,"4"3"-12"16,9-3-85-16,15-2-71 16,14 2-78-16,22-6-76 15,13 5-29-15,11 0-36 16,3-1-5-16,-6-1-80 15,-9 4-78-15</inkml:trace>
  <inkml:trace contextRef="#ctx0" brushRef="#br0" timeOffset="52555.2105">5450 12037 701 0,'-4'0'444'0,"4"1"-31"16,10-1-185-16,12 4-50 15,20-2-74-15,8 0-20 0,18 1-48 16,4-3-16-16,0 0-36 16,-9-4-56-16,-8 0-217 15</inkml:trace>
  <inkml:trace contextRef="#ctx0" brushRef="#br0" timeOffset="52885.2216">5841 11837 931 0,'7'0'491'0,"3"1"-150"15,15 10-132-15,8 5-42 16,2 12-56-16,2 1-23 16,-12 7-26-16,-12-1-9 15,-13-2-22-15,-11 0 0 16,-10-5-38-16,-7-5-53 0,-10-6-156 15</inkml:trace>
  <inkml:trace contextRef="#ctx0" brushRef="#br0" timeOffset="53329.486">5449 11828 741 0,'-4'-2'408'15,"-8"4"-67"-15,4 3-59 0,-19 13-75 16,1 6-23-16,-11 4-45 15,0 5-30-15,6-2-46 16,6 1-21-16,21-3-29 16,8-6-5-16,24-1-4 15,11-5 0-15,15 3-19 16,4 0-33-16</inkml:trace>
  <inkml:trace contextRef="#ctx0" brushRef="#br0" timeOffset="59219.4395">23379 5874 305 0,'3'-12'276'15,"2"-7"46"-15,-2 1-54 16,1 2-17-16,-1 11-50 15,1 6-34-15,2 21-41 16,-7 8-26-16,1 23-40 16,-9 3-12-16,-4 4-25 15,-2-5-8-15,-10-14-14 16,-2-4-16-16,-2-12-47 16,0-5-32-16,11-9-147 0</inkml:trace>
  <inkml:trace contextRef="#ctx0" brushRef="#br0" timeOffset="59692.2943">23389 5860 403 0,'0'0'237'0,"-3"-1"-3"15,-1 2-59-15,3-1-50 16,-1 0 5-16,-7 5-22 16,-5 4-17-16,-33 29-15 15,36-28-26-15,11 1-13 16,-2-9-1-16,6-5 1 0,5-7-2 16,-1-9-10-16,5-1-2 15,-4-2 4-15,6 0 0 16,-3 4 0-16,0-1 6 15,-4 10 11-15,-5 3 2 16,1 12-7-16,-5 9-10 16,3 16-24-16,2 5-4 15,4 4-30-15,8-4 82 16</inkml:trace>
  <inkml:trace contextRef="#ctx0" brushRef="#br0" timeOffset="60306.0789">22823 6406 657 0,'0'0'336'0,"5"-1"-66"16,3 1-74-16,18-1-68 15,9-1-27-15,20-4-50 16,8 0-10-16,5-1-8 15,-5 2-2-15,-14 2-12 16,-10 5-10-16,-19 4-23 16,-15 3-24-16,-9 3-79 0,-5 2-91 15</inkml:trace>
  <inkml:trace contextRef="#ctx0" brushRef="#br0" timeOffset="60521.2968">23089 6394 160 0,'-5'2'144'16,"-5"2"92"-16,3 0-11 0,3 1 36 15,1 1-2-15,3 10-28 16,0 6-12-16,1 11-57 16,-1 4-24-16,0 1-58 15,0-1-24-15,0-4-31 16,1-2-10-16,-1-10-12 15,1-5-31-15,2-9-140 16</inkml:trace>
  <inkml:trace contextRef="#ctx0" brushRef="#br0" timeOffset="60924.8236">23212 6631 761 0,'2'0'422'16,"4"1"-102"-16,6 5-141 15,6 5-44-15,6 6-69 16,0 1-21-16,-5 1-24 15,1-1-5-15,-8-2-9 16,-7 1-19-16,7-4-70 16,-6-5-54-16,1-5-198 15</inkml:trace>
  <inkml:trace contextRef="#ctx0" brushRef="#br0" timeOffset="68286.9691">23439 6637 235 0,'-1'-2'178'0,"-2"-3"49"16,2 3-16-16,-1 2-16 15,1 0-7-15,0 0-14 16,-5 3-6-16,-16 12 2 15,-28 34-22-15,29-23-54 16,2-4-14-16,-1 2-3 16</inkml:trace>
  <inkml:trace contextRef="#ctx0" brushRef="#br0" timeOffset="70766.7091">6491 11681 939 0,'9'4'412'0,"20"9"-189"16,13 0-55-16,26 3-45 16,13-1-35-16,9-6-52 15,5-1-17-15,-8-4-5 16,-14-3-12-16,-11-2-65 15,-10-4-90-15</inkml:trace>
  <inkml:trace contextRef="#ctx0" brushRef="#br0" timeOffset="70947.5275">6859 11802 524 0,'3'1'274'0,"4"0"-88"15,-1-1-54-15,0 1-81 16,-1 1-81-16</inkml:trace>
  <inkml:trace contextRef="#ctx0" brushRef="#br0" timeOffset="71170.5467">6906 11785 603 0,'-5'-3'347'0,"-4"0"-26"15,2 2-55-15,3 4-66 16,-4 5-30-16,4 16-45 16,1 10-20-16,-1 19 6 15,3 5-10-15,-4 3-26 16,4 3-8-16,1-8-37 15,4-3-9-15,-2-12-12 16,5-9-26-16,3-12-121 16,0-7-44-16</inkml:trace>
  <inkml:trace contextRef="#ctx0" brushRef="#br0" timeOffset="71566.6311">7088 12115 976 0,'1'-1'474'0,"6"4"-160"16,7 2-57-16,10 13-93 15,9 6-35-15,9 6-70 16,-1 3-17-16,-1 1-19 16,-9 0-13-16,-7-6-53 15,-5-1-60-15,-10-14-168 16</inkml:trace>
  <inkml:trace contextRef="#ctx0" brushRef="#br0" timeOffset="71726.4637">7334 12170 990 0,'-18'5'532'0,"-12"5"-146"15,-6 9-190-15,-7 3-51 16,0 7-89-16,4 2-19 16,8 0-63-16,8-3-60 15</inkml:trace>
  <inkml:trace contextRef="#ctx0" brushRef="#br0" timeOffset="72553.5322">6624 11515 490 0,'1'2'301'15,"2"-2"-43"-15,5 5-80 16,8 1-36-16,20 0-49 16,13 8-22-16,20-3-28 15,6 1-14-15,-2-2-11 16,-1-5-5-16,-11 2-20 0,-8-3-20 15,-10-5-37-15,-12-4-24 16,-12-4-16-16,-8-4 14 16,-17 2 35-16,-8 0 24 15,-13-2 44-15,2 2 16 16,3 3 20-16,6 2 4 16,14 5-10-16,3 2-13 15,6 6-16-15,6 2-2 0,4 3 19 16,1-1 17-16,2 1 49 15,-7-1 19-15,-13 3 8 16,-9 0-12-16,-12 2-46 16,-1-1-34-16,7-2-72 15</inkml:trace>
  <inkml:trace contextRef="#ctx0" brushRef="#br0" timeOffset="72924.352">7701 11876 677 0,'5'-6'414'16,"2"-3"18"-16,1 3-137 16,1 14-105-16,-3 6-35 15,2 15-69-15,3 8-14 0,-3 3-13 16,0 5-12-16,-3-5-26 15,0-4-1-15,2-8-19 16,-1-5-23-16,-4-11-95 16,-2-6-69-16</inkml:trace>
  <inkml:trace contextRef="#ctx0" brushRef="#br0" timeOffset="73074.9481">7586 12050 956 0,'4'2'519'16,"4"-1"-163"-16,21 0-169 16,12-1-36-16,18-3-110 15,7-1-15-15,-1 4-63 16,1 0 188-16</inkml:trace>
  <inkml:trace contextRef="#ctx0" brushRef="#br0" timeOffset="73451.9631">8316 11666 770 0,'0'-5'439'0,"1"1"-67"15,4 5-39-15,-2 15-79 16,1 14-54-16,0 22-65 15,-4 9-30-15,6 15-36 16,-1-6-12-16,3-2-21 16,0-9-9-16,-2-21-25 15,-3-6-24-15,-1-22-71 16,1-8-68-16,-2-9-314 0</inkml:trace>
  <inkml:trace contextRef="#ctx0" brushRef="#br0" timeOffset="73613.5327">8300 11654 987 0,'10'-1'441'0,"25"1"-228"16,7-3-79-16,25-3-51 16,9 0-48-16,4-2-18 15,-4 4-40-15</inkml:trace>
  <inkml:trace contextRef="#ctx0" brushRef="#br0" timeOffset="73807.0141">8341 11890 903 0,'1'4'499'15,"-1"0"-90"-15,20 0-258 16,10 0-11-16,20-4-97 16,7 1-20-16,7 0-98 0,-2 0 2 15</inkml:trace>
  <inkml:trace contextRef="#ctx0" brushRef="#br0" timeOffset="74171.0428">8797 12154 898 0,'10'4'437'16,"3"4"-157"-16,10-1-129 15,-5-5-18-15,0-2-50 16,6 2-27-16,-8-6-16 15,-3 0-9-15,-2-7-13 16,-11 1-4-16,-7-3-9 16,-7 0-5-16,-9 6-6 15,-2 4-2-15,-3 6 2 16,2 8 4-16,3 6 11 16,5 2 8-16,7 5 31 15,9 0 10-15,6 0 15 16,8-1 1-16,11 0-20 15,-1-4-11-15,11-4-21 16,2-3-6-16,2-8-27 16,2-3-46-16,-7-12-48 15</inkml:trace>
  <inkml:trace contextRef="#ctx0" brushRef="#br0" timeOffset="74796.1592">8405 11442 676 0,'-3'0'347'15,"3"5"-63"-15,2-3-69 16,-2-2-62-16,19 4-30 16,49 6-73-16,-22-7-9 15,6 0-22-15,0-2-8 16,-7 3-4-16,-3 2 0 15,-17-2-3-15,-5-1 0 0,-10-3-7 16,-7 0-5-16,-3-4-6 16,-1-1 1-16,0 4 6 15,0 0 2-15,-1-3 4 16,-4-4 0-16,5 7 1 16,0-1 5-16,-1 1 21 15,2-1 13-15,0 1 23 16,0 0 5-16,4 2 13 15,5 4-1-15,-1 13-16 16,4 32-10-16,-24-36-31 16,3 0 414-16</inkml:trace>
  <inkml:trace contextRef="#ctx0" brushRef="#br0" timeOffset="75259.5916">9414 11901 846 0,'0'2'425'16,"0"0"-125"-16,20 3-150 16,10-4-36-16,22-1-59 15,10 3-28-15,2-3-19 0,0 3-32 16,-15 1-154-1,-11 0-264-15</inkml:trace>
  <inkml:trace contextRef="#ctx0" brushRef="#br0" timeOffset="75443.7796">9484 11986 960 0,'0'6'452'0,"0"1"-190"15,7-1-33-15,17-3-85 16,8 1-40-16,17-3-55 16,5-1-21-16,1-2-37 15,-2-1-52-15,-9 2-183 16</inkml:trace>
  <inkml:trace contextRef="#ctx0" brushRef="#br0" timeOffset="75818.7807">10331 11732 782 0,'-16'-7'482'0,"-14"-4"-1"16,-6 6-272-16,2 1-45 15,-3 10-78-15,1 4-34 16,10 10-21-16,4 9-5 16,9 8-7-16,7 10-5 15,12 8-9-15,7-1-1 16,16-1 1-16,6-11 1 16,14-12 3-16,-1-11-1 15,6-16 2-15,-1-7 1 0,-7-14-1 16,1-4 4-16,-17-15 7 15,-11-3 4-15,-19-13 12 16,-13-5 1-16,-18 6-4 16,-8 1-6-16,-2 13-28 15,5 10-30-15,11 11 19 16</inkml:trace>
  <inkml:trace contextRef="#ctx0" brushRef="#br0" timeOffset="76356.9519">11104 11782 737 0,'-10'0'379'0,"-8"0"-65"16,6 0-76-16,16 3-62 16,10 2-18-16,23 3-60 15,5 1-25-15,19-4-34 16,7 1-16-16,6-2-16 0,2 0-1 16,-4-3-71-16,-5-1-52 15,-20-2-446-15</inkml:trace>
  <inkml:trace contextRef="#ctx0" brushRef="#br0" timeOffset="76653.6246">11210 11948 631 0,'3'3'402'15,"2"-1"6"-15,9 0-216 16,2 2-22-16,13-1-55 16,7 3-20-16,13 0-25 15,3-5-15-15,4-1-22 16,2 0-10-16,-6-5-48 15,-3 4-46-15,-12-2-107 16,-6-1-94-16</inkml:trace>
  <inkml:trace contextRef="#ctx0" brushRef="#br0" timeOffset="76895.9741">11597 11737 805 0,'6'0'418'16,"9"3"-86"-16,2 2-92 0,7 9-65 15,1 4-31-15,-4 5-34 16,4 5-15-16,-10 5-7 16,-7 0-2-16,-8-1-23 15,-11-2-7-15,-8-3-25 16,-4-4-5-16,-17-8-68 15,1-4-50-15,-5-1 257 16</inkml:trace>
  <inkml:trace contextRef="#ctx0" brushRef="#br0" timeOffset="78781.3097">12293 11537 835 0,'-2'1'374'0,"4"2"-140"16,9-1-45-16,23 3-38 16,10-1-16-16,25-2-62 15,10 2-19-15,4-3-27 16,4 3-10-16,-15 0-7 15,-11-3-10-15,-16-1-50 16,-9-1-42-16,-19 1-219 16</inkml:trace>
  <inkml:trace contextRef="#ctx0" brushRef="#br0" timeOffset="79003.7126">12721 11574 519 0,'-3'0'361'16,"-2"11"30"-16,4 9-63 16,-3 5-87-16,0 13-28 15,-2 6-45-15,1 6-23 0,3 11-50 16,-3-3-30-16,5-5-41 16,-3-12-9-16,3-13-10 15,6-4-14-15,1-13-67 16,3 1-59-16</inkml:trace>
  <inkml:trace contextRef="#ctx0" brushRef="#br0" timeOffset="79316.3328">12884 11931 1228 0,'8'8'523'16,"10"5"-292"-16,8 6-42 15,1 7-62-15,1-4-41 16,1 5-48-16,-6 0-13 16,-1-6-34-16,-4-2-40 0,3-6-119 15,-4-7-98-15</inkml:trace>
  <inkml:trace contextRef="#ctx0" brushRef="#br0" timeOffset="79500.8404">13095 11976 831 0,'-12'6'483'15,"-5"6"-101"-15,-9 3-124 16,-5 5-44-16,-7 4-82 16,-2-2-36-16,-3 4-46 15,5-2-18-15,12-8-36 16,7-1-33-16,17-8 439 15</inkml:trace>
  <inkml:trace contextRef="#ctx0" brushRef="#br0" timeOffset="80863.9824">13371 11839 523 0,'-1'1'298'0,"3"4"-46"16,9-2 2-16,18-2-24 15,11 0-17-15,20-2-26 16,5 2-27-16,6 3-54 16,-2-1-31-16,-13 3-56 15,-9 0-45-15,-17-2-72 16</inkml:trace>
  <inkml:trace contextRef="#ctx0" brushRef="#br0" timeOffset="81532.8287">14147 11546 578 0,'2'-10'363'16,"-2"-7"30"-16,3 4-62 15,-1 13-85-15,-2 9-36 16,4 19-79-16,0 10-33 16,-2 17-15-16,1 4-9 0,0 18-26 15,-4-2-9-15,-1 2-17 16,4 0-17-16,-2-27-52 15,4-9-42-15,0-24-132 16,3-11-192-16</inkml:trace>
  <inkml:trace contextRef="#ctx0" brushRef="#br0" timeOffset="81718.3848">14122 11555 988 0,'4'-4'434'0,"17"-2"-186"15,3-1-94-15,19 7-63 16,8 1-28-16,9 4-49 0,4 0-23 16,-3 5-99-16</inkml:trace>
  <inkml:trace contextRef="#ctx0" brushRef="#br0" timeOffset="81937.7522">14123 11828 916 0,'8'3'457'15,"-1"-1"-151"-15,21-1-164 16,9 0-29-16,12-1-69 16,8 0-18-16,0 3-78 15,-8-2 322-15</inkml:trace>
  <inkml:trace contextRef="#ctx0" brushRef="#br0" timeOffset="82310.6825">14453 12059 984 0,'10'-1'424'16,"15"-3"-226"-16,4 2-35 15,0-3-54-15,-1 0-33 16,-8-5-47-16,-3 0-10 16,-8-1-11-16,-6-3-5 15,-10 1-9-15,-5 4-5 0,-15 0-1 16,0 4 1-16,-6 12 16 16,3 0 9-16,10 14 16 15,1-1 20-15,14 5 37 16,5 2 9-16,14-3 7 15,8 3-14-15,10-5-42 16,8-5-13-16,-1-8-16 16,0-3-23-16,-1-6-85 15,-7-7 476-15</inkml:trace>
  <inkml:trace contextRef="#ctx0" brushRef="#br0" timeOffset="82611.7144">15037 11681 1151 0,'9'0'497'0,"14"1"-279"15,3-1-41-15,13 1-80 16,3 1-36-16,5 1-35 16,0 1-8-16,-9-1-79 15,-4-2-61-15</inkml:trace>
  <inkml:trace contextRef="#ctx0" brushRef="#br0" timeOffset="82805.7687">15095 11788 880 0,'-1'1'429'0,"3"2"-124"15,-1 1-87-15,-1-4-75 0,15 1-37 16,53 6-65-16,-17-6-17 16,4-1-52-16,-1-1-62 15</inkml:trace>
  <inkml:trace contextRef="#ctx0" brushRef="#br0" timeOffset="83193.0277">15931 11577 802 0,'-13'-5'409'0,"-17"-7"-101"16,-1 8-73-16,-5-3-98 15,0 5-29-15,3 9-54 16,2 0-8-16,5 15 7 16,3 4 1-16,10 9 6 15,3 5-5-15,10 5-9 16,14 1-3-16,13-3-13 16,10-1-3-16,14-15-6 15,8-3-1-15,7-17-3 16,-1-7-1-16,-12-18 1 15,-11-9 0-15,-16-12 4 16,-11-5 2-16,-15-3 3 0,-6 2-2 16,-20 4-6-16,-5 5-7 15,-7 11-26-15,-1 1-26 16</inkml:trace>
  <inkml:trace contextRef="#ctx0" brushRef="#br0" timeOffset="83813.1698">16599 11623 776 0,'-3'1'380'0,"-5"-1"-120"15,4 2-32-15,16 2-23 16,7-3-27-16,29 3-51 15,12-1-32-15,22-3-54 16,7 3-18-16,-9 0-15 16,0-2-22-16,-22 0-83 15,-7-1-53-15,-11-1-279 16</inkml:trace>
  <inkml:trace contextRef="#ctx0" brushRef="#br0" timeOffset="84108.6324">16702 11749 587 0,'3'0'310'0,"9"-1"-27"16,10 0-75-16,9-1-37 16,9 2-21-16,13 3-60 15,4-1-12-15,0 0-28 16,1-1-13-16,-11 1-24 16,-5-2-30-16,-6-3-112 15,-6 0-93-15</inkml:trace>
  <inkml:trace contextRef="#ctx0" brushRef="#br0" timeOffset="84318.784">17143 11569 758 0,'15'7'382'0,"7"4"-127"15,11 10-84-15,-5 0-15 16,-7 2-37-16,-6 1-13 16,-15-5-44-16,-6 0-18 15,-12 0-43-15,-4-4-63 0</inkml:trace>
  <inkml:trace contextRef="#ctx0" brushRef="#br0" timeOffset="84632.2481">16621 11583 860 0,'-14'6'414'0,"-18"6"-132"15,7 8-68-15,-1 6-61 16,9 1-22-16,14 4-13 0,6 0 0 16,16-2-7-16,4 0-14 15,10-4-45-15,3-3-16 16,2-7-90-16,3-3 434 15</inkml:trace>
  <inkml:trace contextRef="#ctx0" brushRef="#br0" timeOffset="85185.8441">17674 11355 968 0,'7'2'432'0,"13"1"-200"16,10 1-43-16,22-2-42 15,11 0-42-15,12 0-46 16,-1-4-11-16,3 2-12 15,-6-1-4-15,-14-2-18 16,-3 3-19-16,-23-2-57 16,-9 0-38-16,-17 2-137 15,-10 2-120-15</inkml:trace>
  <inkml:trace contextRef="#ctx0" brushRef="#br0" timeOffset="85386.3079">18044 11408 744 0,'0'10'367'0,"-1"14"-116"0,1 10-38 15,0 4-19-15,-1 2-17 16,1 5-14-16,-4-2-17 16,3-1-52-16,1 0-25 15,1-11-41-15,4-5-10 16,-1-11-26-16,3-5-40 15,4-8-142-15</inkml:trace>
  <inkml:trace contextRef="#ctx0" brushRef="#br0" timeOffset="85697.0637">18273 11749 1014 0,'15'7'482'15,"9"4"-174"-15,11 10-155 0,-3 2-19 16,-1 4-52-16,-6-1-26 16,-9-2-27-16,-2-2-28 15,-2-8-97-15,3-2-91 16</inkml:trace>
  <inkml:trace contextRef="#ctx0" brushRef="#br0" timeOffset="85879.5813">18500 11772 833 0,'-8'2'453'0,"-8"1"-82"15,-3 1-75-15,-10 7-97 16,0 0-36-16,-8 11-63 16,1 0-22-16,6 4-33 15,0 0-16-15,12-3-27 16,5-2-25-16,9-9 40 15</inkml:trace>
  <inkml:trace contextRef="#ctx0" brushRef="#br0" timeOffset="86401.453">18802 11532 775 0,'2'0'402'0,"6"-2"-84"16,9 2-79-16,16 1-91 15,5 0-35-15,5 1-68 0,1 0-18 16,-6-1-26-16,0 2-37 15,-8 0-150-15,-5 0-91 16</inkml:trace>
  <inkml:trace contextRef="#ctx0" brushRef="#br0" timeOffset="86609.8844">18828 11642 994 0,'3'0'450'0,"12"1"-203"15,7 1-33-15,10-1-31 16,7 5-37-16,-3-4-54 16,0 3-25-16,-2-2-45 15,-2 0-44-15</inkml:trace>
  <inkml:trace contextRef="#ctx0" brushRef="#br0" timeOffset="87775.7166">19486 11259 784 0,'-1'-4'430'0,"3"1"-72"16,-5 6-59-16,2-3-98 15,1 27-27-15,2 64-47 16,9-19-14-16,-1 7-23 16,4-2-17-16,-10-10-33 15,-4-7-11-15,1-9-28 16,2-8-22-16,0-19-69 15,3-7-52-15,-2-17-147 16,-1-6-109-16</inkml:trace>
  <inkml:trace contextRef="#ctx0" brushRef="#br0" timeOffset="88003.2415">19439 11274 1671 0,'8'1'93'0,"8"1"-10"16,17 4 67-16,25 0-64 16,8 1-34-16,13 0-26 15,-3-4-29-15,-16 1-129 16,-7-1-103-16</inkml:trace>
  <inkml:trace contextRef="#ctx0" brushRef="#br0" timeOffset="88225.6982">19476 11609 1207 0,'6'0'519'16,"12"0"-236"-16,13-2-92 15,12-1-62-15,7 0-28 16,0 2-66-16,0 2-12 16,-12 5-45-16,-5 2-57 15</inkml:trace>
  <inkml:trace contextRef="#ctx0" brushRef="#br0" timeOffset="88708.4081">19842 11855 576 0,'3'5'406'16,"0"0"38"-16,11 2-204 15,3-1-47-15,3-4-72 0,4 1-36 16,-1-8-42 0,-3-3-12-16,-2-5-13 0,-6-1-4 15,-9-1-4-15,-3-2-1 16,-7 3-6-16,-7-2-2 16,-8 7-3-16,1 3-4 15,-12 6 1-15,-2 7-2 16,3 6 5-16,1 3 6 15,11 9 32-15,7 2 27 16,14 5 53-16,9 5 13 0,20-1 3 16,10-2-12-16,9-8-39 15,8-6-18-15,0-10-28 16,-5-7-40-16,-3-5 290 16</inkml:trace>
  <inkml:trace contextRef="#ctx0" brushRef="#br0" timeOffset="95532.048">20761 11598 820 0,'-8'6'379'15,"-7"-1"-146"-15,6 1-54 16,23-1-46-16,12-5-29 0,27 1-51 16,15-1-21-16,22 0-24 15,6 1-4-15,5-1-8 16,-4 1-16-16,-25 2-47 15,-10 3-19-15,-29 0-75 16,-16-1-69-16</inkml:trace>
  <inkml:trace contextRef="#ctx0" brushRef="#br0" timeOffset="95786.5052">20880 11742 769 0,'7'-1'376'0,"8"-3"-138"16,11 0-95-16,4-2-16 15,23 1-52-15,8 3-21 16,14 2-21-16,0 0-5 15,-10 6-11-15,-6-6-30 16,-17 1-96-16,-11-2-111 16</inkml:trace>
  <inkml:trace contextRef="#ctx0" brushRef="#br0" timeOffset="95982.9801">21357 11549 857 0,'12'10'370'0,"12"9"-153"16,1 3-38-16,-6 2-20 15,-5-1-14-15,-17-1-57 16,-5 1-28-16,-11-5-39 16,-4 0-30-16,-9-5-102 15,-3-4-79-15</inkml:trace>
  <inkml:trace contextRef="#ctx0" brushRef="#br0" timeOffset="96242.9791">20844 11568 726 0,'-18'0'449'0,"-13"4"-14"0,-10 13-196 15,3 6-34-15,5 8-37 16,9 2-26-16,18 5-37 16,7 0-23-16,19-1-39 15,10-3-19-15,18-9 103 16</inkml:trace>
  <inkml:trace contextRef="#ctx0" brushRef="#br0" timeOffset="97697.9099">5253 12978 950 0,'-3'7'422'0,"9"7"-203"16,15-2-45-16,25-3-26 15,13-3-55-15,15-5-56 16,4-1-16-16,5 2-15 16,-2 1 0-16,-9 7-36 15,-8 2-35-15,-19-3-129 16,-9 2-327-16</inkml:trace>
  <inkml:trace contextRef="#ctx0" brushRef="#br0" timeOffset="97953.2047">5372 13105 610 0,'-7'0'387'0,"7"3"53"16,5 1-141-16,23-2-93 15,10 1-36-15,19 0-90 16,12-2-28-16,13-1-25 16,6 0-8-16,-8-1-24 15,-9 2-36-15,-19-1-96 16,-10-1-93-16</inkml:trace>
  <inkml:trace contextRef="#ctx0" brushRef="#br0" timeOffset="98164.6398">5938 13031 860 0,'9'1'475'0,"6"2"-87"15,2 6-222-15,3 3-27 16,-5 8-67-16,-5 1-15 15,-11 0-23-15,-6 4-26 16,-11-5-129-16,0 0-87 16</inkml:trace>
  <inkml:trace contextRef="#ctx0" brushRef="#br0" timeOffset="98449.2361">5367 13012 851 0,'-16'17'473'15,"-11"4"-124"-15,3 8-109 16,7 1-14-16,8 1-85 16,6 5-33-16,11-5-52 15,6-3-18-15,15-10-73 16,4-4-62-16</inkml:trace>
  <inkml:trace contextRef="#ctx0" brushRef="#br0" timeOffset="102345.4329">6549 12932 734 0,'-6'8'415'0,"-3"0"-85"16,18 2-102-16,13-2-31 15,19-3-65-15,15 1-33 0,17-5-53 16,5 3-17-16,-1-4-17 16,-7 0-2-16,-19 2-20 15,-8-2-20-15,-12 0-68 16,-8-2-47-16,-9-3-155 16,-5-3-152-16</inkml:trace>
  <inkml:trace contextRef="#ctx0" brushRef="#br0" timeOffset="102554.5095">6939 12995 291 0,'-3'7'262'0,"-6"7"106"16,3 4-45-16,-1 9-52 16,0 2-28-16,6 10-63 15,1 2-18-15,0 7-31 16,0-1-20-16,1-2-34 0,-1-2-21 15,4-10-29-15,-3-7-9 16,2-9-19-16,-3-7-39 16,4-10-126-16,-2 0 5 15</inkml:trace>
  <inkml:trace contextRef="#ctx0" brushRef="#br0" timeOffset="103032.5708">7470 13154 392 0,'-3'-2'281'0,"-5"-5"52"16,-2 1-64-16,-6 3-56 15,-4 3-24-15,-3 0-56 0,-1 2-29 16,1 10-46-16,0-3-21 15,11 4-25-15,9 0-9 16,9-1-5-16,10 2 0 16,8 3 2-16,5 0 0 15,3 6 2-15,0 4 1 16,-9 1 9-16,-6 0 13 16,-19-1 37-16,-6-1 11 0,-15-7-3 15,-3-4-9-15,-3-13-35 16,-2-5-13-16,14-10-62 15,-1-4-56-15,15-6-166 16,3-2-310-16</inkml:trace>
  <inkml:trace contextRef="#ctx0" brushRef="#br0" timeOffset="103229.6198">7629 13177 907 0,'2'4'528'16,"2"2"-108"-16,-6 6-150 16,1 7-47-16,-4 6-88 15,0 6-33-15,-2 4-45 16,1 3-17-16,5-1-24 16,-1-9-16-16,4-7-67 0,2-8-66 15</inkml:trace>
  <inkml:trace contextRef="#ctx0" brushRef="#br0" timeOffset="103382.6781">7599 13019 997 0,'-2'-3'488'15,"-2"-1"-192"-15,3 4-134 0,1 0-90 16,0 0-96-16,0 0-345 15</inkml:trace>
  <inkml:trace contextRef="#ctx0" brushRef="#br0" timeOffset="103661.9339">7799 13305 1181 0,'4'18'573'15,"-3"13"-239"-15,3-6-164 16,-1-3-42-16,-3-12-77 15,3-5-12-15,1-12-18 16,2-8-8-16,4-10-9 16,0-4-4-16,4 0-9 15,0 1-4-15,0 6 1 16,6 7 0-16,-2 9 5 0,-2 3 3 16,3 9 4-16,-6 6 6 15,0 6 6-15,3 5 1 16,-4 5-3-16,-3 1-3 15,-3 0-34-15,-6-2-43 16,-1-3-113-16,-3-1-69 16</inkml:trace>
  <inkml:trace contextRef="#ctx0" brushRef="#br0" timeOffset="104065.6787">8176 13310 827 0,'0'3'403'0,"3"10"-108"16,1 7-74-16,6 3-48 15,1 4-17-15,4 0-35 16,2-3-17-16,8-5-27 15,0-7-13-15,2-12-29 16,-2-9-7-16,-3-11-8 16,-1-8-3-16,-1-12-4 15,2-3-1-15,-3-6-2 16,-7 2 0-16,-13-3-2 0,-9 2-1 16,-20-14-3-16,-7-5 0 15,-14-1-7-15,-3 3-1 16,0 32-7-16,2 15-2 15,13 33 9-15,9 14 1 16,23 17 5-16,10 2 5 16,30-1 0-16,9-3 1 15,16-10 8-15,2-5-6 0</inkml:trace>
  <inkml:trace contextRef="#ctx0" brushRef="#br0" timeOffset="107470.8317">8829 13231 864 0,'10'0'422'15,"8"0"-129"-15,16 0-181 16,8 0-32-16,7 3-43 16,4-3-41-16,-9 3-148 15</inkml:trace>
  <inkml:trace contextRef="#ctx0" brushRef="#br0" timeOffset="107695.8986">8830 13359 953 0,'6'6'510'0,"-1"0"-132"0,19-3-124 16,10-3-45-16,14-2-89 16,3-2-48-16,7-1-52 15,1 5-56-15,-13 0-570 16</inkml:trace>
  <inkml:trace contextRef="#ctx0" brushRef="#br0" timeOffset="108068.9481">9592 12831 872 0,'0'-17'505'0,"-2"-16"-72"15,-2 17-155-15,0 12-39 16,-1 14-91-16,3 16-44 0,5 28-75 15,4 11-11-15,4 13-11 16,-1 3-1-16,-2-9-11 16,-1-5-29-16,-4-10-101 15,0-7-67-15,-2-15-182 16</inkml:trace>
  <inkml:trace contextRef="#ctx0" brushRef="#br0" timeOffset="108295.3433">9733 13133 1207 0,'-17'5'524'0,"-18"11"-293"16,-1 3-57-16,4 3-59 15,8 2-37-15,17-3-27 16,9-3-5-16,20-4-17 0,11-5-5 15,10-4-7-15,2-2-5 16,-3 3-24-16,-6 2-36 16,-8 1-106-16</inkml:trace>
  <inkml:trace contextRef="#ctx0" brushRef="#br0" timeOffset="108652.1469">9837 13439 724 0,'2'5'462'16,"8"2"31"-16,9-2-292 16,3 1-26-16,8-2-78 15,-4-6-35-15,5-1-39 16,-4-5-5-16,-9-6-3 15,-2-1-1-15,-9-1-3 16,-7-1-1-16,-9 2-4 16,-8 5-1-16,-13 2-2 15,-5 7-1-15,2 7-3 16,3 4-1-16,8 12 2 16,1 2 3-16,15 6 23 15,6 4 12-15,10-4 22 0,13 0-1 16,7-5-14-16,4-8-9 15,8-2-25-15,-1-5-22 16,-2-8 385-16</inkml:trace>
  <inkml:trace contextRef="#ctx0" brushRef="#br0" timeOffset="111312.9677">10621 13387 503 0,'-9'0'247'32,"6"0"-62"-32,0 1-33 0,-8 2-36 0,31-3-17 15,55 2-46-15,23-1-6 0,41 2 20 16,11 3 22-16,33-1 52 15,10 1 23-15,2 2-13 16,4 2-28-16,-24-4-60 16,-12-4-21-16,-30-4-52 15,-18-5-51-15</inkml:trace>
  <inkml:trace contextRef="#ctx0" brushRef="#br0" timeOffset="118899.1467">10841 12602 990 0,'-5'9'470'16,"-1"10"-210"-16,2 18-82 16,-2 10-21-16,6 21-59 15,-2 9-14-15,-2 3-50 16,2-3-9-16,-5-17-18 15,4-8-17-15,0-19-85 16,0-5-74-16</inkml:trace>
  <inkml:trace contextRef="#ctx0" brushRef="#br0" timeOffset="119378.2324">11207 12970 715 0,'4'-4'378'0,"-4"-8"-68"16,0-2-55-16,-6-3-60 15,-7-3-32-15,-3 4-66 16,0 2-21-16,-8 8-40 16,2 5-14-16,-3 4-21 15,0 7-5-15,6 12-5 16,5 1 1-16,6 4 2 16,7 0 2-16,7-4 2 15,0-6 0-15,13-6 1 16,0-6 1-16,3-9 0 0,4-3 1 15,-4-5-7-15,-2 1-3 16,-6-1-1-16,-6 0 1 16,-7 7 7-16,-1 3 4 15,-1 11 19-15,-1 8 5 16,-6 6 14-16,0 5 1 16,2 4-14-16,0-1-6 15,10 5-12-15,3-3-11 16,4-6-56-16,2-4-61 0</inkml:trace>
  <inkml:trace contextRef="#ctx0" brushRef="#br0" timeOffset="119648.61">11471 12640 653 0,'2'-2'453'0,"-1"-2"76"16,-1 4-227-16,-1 0-131 15,-1 5-36-15,-1 25-60 16,-2 52-3-16,5-22-17 0,3 5-14 16,-6 9-20-16,0-4-8 15,-5-8-3-15,-1-8-1 16,3-12-6-16,1-5-15 15,5-12-75-15,6-7-74 16</inkml:trace>
  <inkml:trace contextRef="#ctx0" brushRef="#br0" timeOffset="119813.1727">11702 13017 1080 0,'-7'-2'562'16,"0"-1"-105"-16,5 3-371 15,2 0-85-15</inkml:trace>
  <inkml:trace contextRef="#ctx0" brushRef="#br0" timeOffset="120081.5348">11923 12649 1261 0,'-2'4'561'0,"-7"8"-292"0,-2 9-54 15,0 17-74-15,2 12-29 16,3 18-24-16,5 4-8 16,0 1-31-16,1-4-16 15,1-15-38-15,0-5-25 0,3-12-78 16,1-6-79-16</inkml:trace>
  <inkml:trace contextRef="#ctx0" brushRef="#br0" timeOffset="120576.8291">12300 12980 823 0,'-4'-8'442'0,"-8"-9"-86"15,1-4-79-15,-8 4-89 16,0-1-42-16,-3 5-70 0,0 2-29 16,3 11-36-16,2 7-11 15,3 8-11-15,5 5 0 16,8 3 2-16,5 0 0 15,7-4 1-15,0-2 0 16,9-7-6-16,-3-3-12 16,3-7-29-16,-2-5-6 15,-5-5-8-15,-5-5 9 0,4 9 32 16,-8-2 10-16,-2 3 21 16,3 7 16-16,-11 2 27 15,1 8 10-15,0 6 11 16,-1 2-2-16,5 5-13 15,2 5-7-15,-3 4-12 16,1 1-8-16,1 1-11 16,3-4-3-16,6-7 2 15,-5-6-15-15,2-10-85 16,-3-6-86-16</inkml:trace>
  <inkml:trace contextRef="#ctx0" brushRef="#br0" timeOffset="120852.7504">12557 12694 1327 0,'-1'0'583'16,"-1"4"-325"-16,-2 1-62 15,3-5-80-15,0 12-35 16,-5 57-9-16,3-19-2 16,-1 14-14-16,-1 4-9 0,1-3-16 15,1-7-6-15,3-14-6 16,2-4-1-16,6-10-18 16,-1-6-27-16,-1-10-262 15</inkml:trace>
  <inkml:trace contextRef="#ctx0" brushRef="#br0" timeOffset="122388.0705">12393 13453 369 0,'0'0'311'15,"1"1"38"-15,7-1-91 16,4 2-30-16,11-2-68 16,6 1-31-16,9 2-38 15,3-3-16-15,3 0-34 16,-4-3-10-16,-4 2-39 15,-8-1-62-15</inkml:trace>
  <inkml:trace contextRef="#ctx0" brushRef="#br0" timeOffset="132180.5353">11199 13569 821 0,'-10'4'413'0,"-13"1"-106"15,-6 8-52-15,-10 8-68 16,0 9-36-16,1 22-66 15,5 13-12-15,23 22-30 16,10 1-14-16,24-8-20 0,11-9 0 16,18-26-93-16,2-10-99 15</inkml:trace>
  <inkml:trace contextRef="#ctx0" brushRef="#br0" timeOffset="132689.1827">11602 13870 794 0,'-12'4'391'0,"-16"-2"-119"16,-4-2-41-16,-4-12-78 16,2-7-31-16,7-11-62 15,10-1-19-15,14-3-25 16,4 3-11-16,17 7-5 15,5 3 1-15,11 13 7 16,7 8 4-16,4 15-4 0,-2 8 0 16,-13 13 10-16,-13 5 10 15,-27 12 18-15,-12 2 2 16,-13 1-10-16,-4-5-10 16,-1-11-17-16,7-5-4 15,5-23-12-15,4-6-8 16,16-13-10-16,3-8-3 15,13 1 6-15,6 2 4 16,10 1 4-16,5 4 3 0,3 7 0 16,2 7 2-16,-4 6-4 15,0 4-57-15</inkml:trace>
  <inkml:trace contextRef="#ctx0" brushRef="#br0" timeOffset="133124.2873">11913 14057 716 0,'1'-5'349'0,"1"-3"-107"0,-2-6-34 16,0-2-29-16,-4-1-15 15,-5-5-24-15,-4 2-13 16,-7-1-27-16,0 2-19 16,-5 6-34-16,5 9-15 15,-1 8-21-15,1 8-8 16,6 5-7-16,1 2-2 16,8 7 0-16,6-2 2 15,11 1 3-15,0-6 1 0,9-7 1 16,0-3 0-16,4-9 1 15,4-2-1-15,-5-8 1 16,-4-1 1-16,-8-3 1 16,-2-1-1-16,-7 4-3 15,-3 1 0-15,-4 10 0 16,-2 10 0-16,-1 1 0 16,7 4 0-16,4-2-2 15,8-1 5-15,5 0-70 16,1-7-85-16</inkml:trace>
  <inkml:trace contextRef="#ctx0" brushRef="#br0" timeOffset="133377.1528">11967 13682 848 0,'8'-6'488'0,"6"-7"-116"16,8 13-139-16,6 11-47 16,4 15-91-16,2 13-21 15,0 18-31-15,-5 8-5 16,-19 10-8-16,-10 1-6 16,-16-3-4-16,-9-3-3 15,2-18-13-15,2-11-19 16,5-25-118-16,6-12-107 0</inkml:trace>
  <inkml:trace contextRef="#ctx0" brushRef="#br0" timeOffset="133772.7777">12326 13694 676 0,'2'-5'391'0,"1"-4"-33"0,11 1-66 16,2 0-87-16,4 3-38 15,4 5-78-15,-1 7-29 16,-7 6-30-16,-6 4 3 16,-16 8 9-16,-9 0 1 15,-12 6-6-15,2-2-14 16,3-6-16-16,7 0-4 16,13-11-3-16,3-4 0 0,15-6 0 15,5-4 2-15,9-1 0 16,6 0 0-16,3 3 4 15,-4 2-25-15,-6 1-2 16</inkml:trace>
  <inkml:trace contextRef="#ctx0" brushRef="#br0" timeOffset="136384.1286">13103 13320 769 0,'1'-1'404'16,"6"-1"-87"-16,4-3-53 16,19 4-90-16,0-1-40 0,16 3-77 15,7 0-24-15,2 0-19 16,0-1-49-16,-8 1-184 15</inkml:trace>
  <inkml:trace contextRef="#ctx0" brushRef="#br0" timeOffset="136574.9526">13221 13446 711 0,'-2'2'396'0,"-2"5"-62"16,5-3-55-16,17 1-97 16,9 3-40-16,13-8-75 15,7-1-26-15,6-2-41 16,0-5-65-16</inkml:trace>
  <inkml:trace contextRef="#ctx0" brushRef="#br0" timeOffset="137111.0447">13903 12928 753 0,'-1'-12'417'0,"-3"-11"-32"16,1 6-93-16,3 22-110 16,0 10-37-16,3 24-93 15,3 12-25-15,3 8-13 16,5 6-6-16,-4 0-1 15,0-3 2-15,-5-3-36 16,-2-8-21-16,0-19-40 16,3-11-24-16,2-20-36 15,1-7-25-15,5-15-24 16,0-2 5-16,4-5 65 0,-2-1 44 16,-2 6 63-16,-2 2 38 15,-12 6 54-15,0 6 27 16,-14 6 54-16,-14 5 1 15,-5 8-20-15,-7 0-18 16,8 6-41-16,10-3-18 16,18 0-9-16,8-2 2 15,18-4-4-15,8 1-5 16,13 2-15-16,3-4-12 0,-7 4-33 16,-1-1-49-16,-13-2-130 15,0 1-266-15</inkml:trace>
  <inkml:trace contextRef="#ctx0" brushRef="#br0" timeOffset="137441.7699">14238 13386 1060 0,'0'6'449'0,"5"2"-237"16,3 0-54-16,14 1-48 15,2-3-28-15,5-6-43 16,2-2-8-16,-4-8-8 16,-4-2-2-16,-7-3-4 0,-2-1 0 15,-12-2-1-15,-4 2-1 16,-16 3-4-16,-6 3-1 16,-8 10-1-16,1 2-2 15,-2 13 0-15,5 3-1 16,10 8 7-16,4 2 9 15,17 5 14-15,7 2 6 16,11-8 0-16,9 0-8 16,6-12-15-16,6-3-6 0,2-6-22 15,1 1-23-15</inkml:trace>
  <inkml:trace contextRef="#ctx0" brushRef="#br0" timeOffset="138040.2549">14782 13279 878 0,'8'1'323'0,"18"6"-207"16,18 1-74-16,39 3-6 15,10-1 1-15,35-5 18 16,17-1 20-16,14-6 40 15,13-2 10-15,2-3-40 16,-10-1-23-16,-20-1-57 0,-17-3-42 16</inkml:trace>
  <inkml:trace contextRef="#ctx0" brushRef="#br0" timeOffset="138758.7923">15461 12838 546 0,'13'-4'297'0,"10"-8"-75"0,3 0-23 16,-9-5-48-16,-1-1-9 16,-8-1-4-16,-3 0-4 15,-6 0-25-15,-5 1-18 16,-7 3-28-16,-4 1-14 16,-4 4-24-16,-2-2-9 15,3 8-15-15,2 1-3 16,2 5-5-16,2 7-2 0,4 2-3 15,3 4 1-15,6 5-2 16,3 1 1-16,6 1 4 16,3-1 2-16,6 0 3 15,3-2 2-15,3-6 1 16,4-1 1-16,-2-9 3 16,1-1-1-16,-7-6 1 15,-4-3 1-15,-2-3 0 16,-11-3 1-16,2 5 0 15,-4 2-1-15,-5 6 9 16,4 6 5-16,-5 9 16 16,0 6 6-16,4 10 6 15,2 8-2-15,2 7-10 16,-2-3 0-16,1 0-8 16,2-8-3-16,-3-6-4 15,8-4-5-15,0-11-5 0,-2-6-5 16,5-6-100-16,-2-2-48 15</inkml:trace>
  <inkml:trace contextRef="#ctx0" brushRef="#br0" timeOffset="139237.6318">15810 12622 512 0,'-5'-5'341'15,"-4"-5"-28"-15,2-7-74 16,2 2-23-16,6-4-77 16,5 0-31-16,10 0-55 15,3 2-15-15,8 8-8 16,6 7-2-16,4 14-2 16,-3 2-6-16,-7 6-5 0,-7 5 4 15,-20 0 17-15,-9 3 7 16,-18-2 5-16,-8 2-2 15,2-9-2-15,3-3-2 16,13-7-4-16,7-6-1 16,11 2-7-16,8-4 3 15,9 1 8-15,2 0 2 16,13 1-10-16,4 1-10 16,0 1-14-16,-5 0-3 15,-7 0-10-15,-3 1-28 0</inkml:trace>
  <inkml:trace contextRef="#ctx0" brushRef="#br0" timeOffset="139972.0096">15067 13671 661 0,'2'-5'424'0,"4"-3"-2"15,-2 8-200-15,-5 5-39 16,-5 10-61-16,-6 4-29 15,-2 10-33-15,3 1-16 16,9 3-24-16,4-1-7 16,19-6-8-16,6-4 1 15,6-12-2-15,7 1 1 16,-8-12-23-16,-5-4-37 16,-5-3-111-16,-11-7-80 0</inkml:trace>
  <inkml:trace contextRef="#ctx0" brushRef="#br0" timeOffset="140152.1608">15275 13618 779 0,'1'-1'464'15,"0"2"-68"-15,1 8-161 16,-1 6-36-16,-1 13-69 16,-3 4-18-16,0 15-14 15,-2 7-12-15,4 10-19 16,0-2-12-16,3-7-32 15,4-9-16-15,4-17-68 16,4-7-68-16</inkml:trace>
  <inkml:trace contextRef="#ctx0" brushRef="#br0" timeOffset="140645.0884">15731 13949 806 0,'3'-4'377'0,"-2"-4"-146"16,-1-4-46-16,0-1-40 15,-5-3-11-15,-1-4-15 16,-3 1-7-16,-6-1-16 15,1-2-17-15,-3 2-25 16,-1 5-10-16,-4 11-23 16,1 5-9-16,2 13-11 15,-1 4-2-15,5 7 0 16,4 5 1-16,8 2 0 16,6-1 1-16,10 0 1 15,1-6 1-15,1-8 1 16,7 1 0-16,0-19-2 15,5 1-3-15,2-11-27 16,-7-10-12-16,0 3-15 16,-6-10-1-16,-6 8 26 0,1 1 11 15,-7 8 31-15,-2 7 19 16,-6 8 21-16,-2 7 6 16,3 11-7-16,-1 3-13 15,9 7-20-15,3-1-5 16,11-5-6-16,5-7-29 15,6-9-91-15,3-8-62 0</inkml:trace>
  <inkml:trace contextRef="#ctx0" brushRef="#br0" timeOffset="141248.9457">15906 13590 469 0,'-4'-3'316'16,"-3"-8"33"-16,2 0-69 0,5 0-86 16,6 0-27-16,7 3-57 15,3 1-15-15,8 6-17 16,3 1-3-16,-1 5-12 16,-3 3-8-16,-4 4-14 15,-7 2-4-15,-12-2 6 16,-1 7-2-16,-17-1-4 15,-8 0-6-15,1 0-13 16,-2-3-4-16,10-5-3 16,8-1 0-16,10-4-1 15,6-4 0-15,14 3 3 16,2-1-1-16,7 0-2 16,-1-1-3-16,-5 0-3 15,-3-1-1-15,-4 3 8 16,0 3-19-16,-4 0-509 0</inkml:trace>
  <inkml:trace contextRef="#ctx0" brushRef="#br0" timeOffset="156446.7928">2104 14686 323 0,'1'-1'313'0,"5"-1"43"16,-14 2-45-16,-9 1-30 15,-14 3-52-15,-17-1-31 0,-13 2-56 16,-3 2-26-16,-2-3-62 16,7 2-14-16,20 2-26 15,6-2-11-15,20 3-16 16,8-1-4-16,15 1-4 15,13 4 2-15,11 0 8 16,3 0 4-16,12 8 6 16,-2 0 1-16,-6 7-9 15,-6 4-11-15,-28-2-11 16,-14 8-18-16,-25 2-28 16,-10-2 8-16,-4-2 11 15,2-7 19-15,11-10 37 16,7-2 2-16,17-2 6 15,9-6 10-15,19 0 14 16,9 0 8-16,22-1-6 16,10 2-9-16,8-4-12 15,-2 0-4-15,-14 3-37 0,-9-2-53 16</inkml:trace>
  <inkml:trace contextRef="#ctx0" brushRef="#br0" timeOffset="156731.7113">2305 14782 891 0,'0'-7'463'0,"0"-6"-100"16,3 9-83-16,2 11-92 15,-2 12-38-15,4 25-58 16,-2 9-7-16,0 16-19 16,-1 1-11-16,0-4-27 15,1-3-8-15,2-13-8 16,4-8-13-16,-2-24-56 16,4-10-50-16,-4-20-168 15,1-11-164-15</inkml:trace>
  <inkml:trace contextRef="#ctx0" brushRef="#br0" timeOffset="156881.8227">2305 14741 1088 0,'13'-3'470'0,"9"0"-253"16,24-1-138-16,8 1-15 15,6-1-45-15,0 1-19 16,-10 3-100-16,3 3-157 15</inkml:trace>
  <inkml:trace contextRef="#ctx0" brushRef="#br0" timeOffset="157091.3482">2375 15061 905 0,'9'5'495'16,"8"5"-64"-16,16 0-263 15,12 0-20-15,7-2-75 16,-1-3-29-16,-6-2-122 16,-7 0-111-16</inkml:trace>
  <inkml:trace contextRef="#ctx0" brushRef="#br0" timeOffset="157556.4185">2775 15108 637 0,'1'-2'375'0,"3"2"-8"16,-2 5-117-16,-2-5-83 15,0 0-23-15,4 9-50 16,5 7-25-16,27 26-28 16,-19-33-11-16,-1-9-14 15,0-4-2-15,-1-6-1 16,-1 0-1-16,-8-7 2 15,-3 1-1-15,-3 2-1 16,0 6-4-16,0 5 4 16,1 9 9-16,3 13 0 15,4 3 7-15,3 21 4 16,-1 4-2-16,-3 10 32 16,-9 5 10-16,-9-8 17 15,-6 0 0-15,-11-17-24 16,-2-5-12-16,-6-12-18 15,-2-12-5-15,2-11-8 16,0-15-8-16,9-9-41 0,6-2-21 16,10-10-65-16,5-2-58 15</inkml:trace>
  <inkml:trace contextRef="#ctx0" brushRef="#br0" timeOffset="158108.3169">2433 14449 707 0,'-8'-1'386'0,"-6"1"-50"0,6 2-79 15,8 0-91-15,8 4-19 16,16-1-57-16,8 0-27 16,15 4-29-16,0-5-11 15,4 2-14-15,0-3-1 16,-6-1-3-16,3 1-14 16,-10-5-41-16,-7-4-23 15,-9-3-45-15,-6-3 9 16,-9 1 39-16,-4-2 23 0,0 5 45 15,-2 2 2-15,3 6 12 16,2 2 10-16,4 5 18 16,4 1 9-16,1 6 12 15,-1 1 15-15,-7 5 32 16,-7-2 5-16,-8 2-11 16,-7-4-21-16,-2-4-43 15,2 0-64-15</inkml:trace>
  <inkml:trace contextRef="#ctx0" brushRef="#br0" timeOffset="158514.0132">3377 14881 719 0,'6'3'421'0,"13"5"42"16,8 0-244-16,14-1-103 15,8 0-20-15,0-4-66 16,0-3-14-16,-3 0-58 15,-9-1-77-15</inkml:trace>
  <inkml:trace contextRef="#ctx0" brushRef="#br0" timeOffset="158699.3589">3492 15030 747 0,'0'5'437'0,"4"0"-44"16,9 0-175-16,5-3-29 16,11-1-74-16,4-1-36 15,8 0-48-15,1 2-14 16,2 1-135-16</inkml:trace>
  <inkml:trace contextRef="#ctx0" brushRef="#br0" timeOffset="159072.1091">4219 14847 1088 0,'-13'-8'512'0,"-18"-11"-195"15,-1 0-56-15,-4 4-83 16,4 5-43-16,5 16-67 15,2 10-26-15,3 17-27 16,9 7-9-16,5 9-6 16,8 7-4-16,10-7 0 15,0-3 1-15,12-5 3 0,3-9 2 16,16-3 6-16,6-8 1 16,7-19 2-16,2-7 2 15,-4-20 4-15,-4-8-1 16,-11-8 2-16,-9-8 1 15,-14-3-4-15,-8 0-1 16,-19-7-8-16,-9 10-6 16,-16 10-10-16,-3 8-16 15,0 22-44-15,5 7-42 16,13 9-125-16</inkml:trace>
  <inkml:trace contextRef="#ctx0" brushRef="#br0" timeOffset="159263.6057">4414 14829 909 0,'2'3'501'0,"-2"5"-80"16,-8 2-76-16,-19 14-108 16,-5 10-50-16,-20 4-93 15,-1 8-26-15,-1 2-41 16,4-4-10-16,13-1-28 15,12-3 7-15</inkml:trace>
  <inkml:trace contextRef="#ctx0" brushRef="#br0" timeOffset="160039.8679">5027 14917 706 0,'-11'7'428'16,"-2"2"19"-16,13 4-271 15,9-3-28-15,32-5-55 16,15-2-31-16,27-5-41 15,10-3-15-15,-2 0-53 16,-2-2-42-16,-15 4-149 16,-12-5-211-16</inkml:trace>
  <inkml:trace contextRef="#ctx0" brushRef="#br0" timeOffset="160286.2135">5179 15088 951 0,'1'-2'434'0,"10"2"-211"15,8-2-25-15,23 0-76 16,10 2-40-16,12-4-49 15,1-1-11-15,-4 1-29 16,-6 0-55-16,-6 2-207 16</inkml:trace>
  <inkml:trace contextRef="#ctx0" brushRef="#br0" timeOffset="160511.6653">5592 14908 1006 0,'12'1'439'15,"16"2"-242"-15,1 2-24 16,2 6-46-16,-4 4-13 16,-12 9-14-16,-7 2-15 15,-14-1-27-15,-8 2-17 16,-8-1-77-16,-7-2-69 15,-4-5-481-15</inkml:trace>
  <inkml:trace contextRef="#ctx0" brushRef="#br0" timeOffset="160789.9467">5171 14864 1046 0,'-14'2'465'0,"-17"9"-231"15,0 2-32-15,4 15-78 16,2 2-31-16,17 6-29 0,8 4-16 15,11-5-10-15,10-3-4 16,7-4-20-16,3-5-4 16</inkml:trace>
  <inkml:trace contextRef="#ctx0" brushRef="#br0" timeOffset="164472.3057">20944 2698 912 0,'0'-3'398'16,"5"6"-174"-16,5 7-64 0,1 15-56 15,3 12-21-15,1 21-44 16,-11 2-7-16,-6 4-1 16,-6 0 1-16,-12-10-4 15,4-2-13-15,-2-11-36 16,-2-6-23-16,9-18-64 16,-3-7-56-16,10-13-211 15</inkml:trace>
  <inkml:trace contextRef="#ctx0" brushRef="#br0" timeOffset="164677.5609">20833 3114 376 0,'-3'0'294'0,"3"0"42"0,2 2-40 16,-2-2-68-16,0 0-38 15,8 21-35-15,42 34-21 16,-32-33-59-16,2 0-8 15,-1-14-27-15,-10-7-12 16,0-11-6-16,0-7-21 16,3-2-107-16,0-2-113 15</inkml:trace>
  <inkml:trace contextRef="#ctx0" brushRef="#br0" timeOffset="165275.4815">21052 2300 876 0,'-3'0'407'16,"9"3"-126"-16,6 1-92 15,14 4-78-15,11-2-5 16,9-5-52-16,4-1-20 0,5-4-15 16,-4 0-5-16,-10-1-10 15,-7-3-15-15,-20 0-62 16,-12 0-35-16,-8 2-96 16,-4 3-16-16,-4 3-72 15,5 3-5-15,-11 3 54 16,-1-1 21-16,-2-2 132 15,1 2 61-15,11-4 122 16,1 2 50-16,8 1 83 16,0-3 10-16,4 4-19 15,-2-5-21-15,0 0-44 16,0 0-14-16,4 16-18 16,0 37-7-16,-12-21-16 15,-5 5-16-15,-4 3-32 16,4-1-13-16,3 2-24 15,6-11-20-15,8-7-70 16,8-6-67-16</inkml:trace>
  <inkml:trace contextRef="#ctx0" brushRef="#br0" timeOffset="165754.4524">21409 2551 518 0,'0'-2'310'0,"2"2"-15"15,1 3-97-15,-3-3-82 16,0 0-32-16,2 4-51 16,11 7-11-16,32 27-13 15,-28-33-1-15,-1-7 5 16,0-4 2-16,-2-6 22 16,-8-4 16-16,-3 0 24 15,-2 2 7-15,-3 3-9 16,0 2-11-16,-5 5-28 15,2 5-12-15,1 9-17 16,0 5-7-16,8 11-5 16,-3 1-1-16,7 14-1 0,-1 5 1 15,-5 1 6-15,-2 3 14 16,-13-10 35-16,-10-4 16 16,-5-9 15-16,-4-10-8 15,-4-17-27-15,4-9-28 16,5-13-71-16,5-2-54 0</inkml:trace>
  <inkml:trace contextRef="#ctx0" brushRef="#br0" timeOffset="168085.9487">6180 14591 846 0,'0'3'430'15,"0"1"-105"-15,10 3-71 16,24-3-90-16,13 1-44 16,23-1-74-16,12 0-23 0,9 2-13 15,-3-1-1-15,-2 1-48 16,-13-2-53-16,-12-2-158 16</inkml:trace>
  <inkml:trace contextRef="#ctx0" brushRef="#br0" timeOffset="168380.4613">6571 14684 957 0,'0'1'448'0,"0"5"-162"0,0 8-46 15,1 15-43-15,0 12-26 16,0 23-42-16,-1 7-15 16,0 4-33-16,-1-6-21 15,1-15-34-15,3-10-13 16,8-14-67-16,-2-8-59 15</inkml:trace>
  <inkml:trace contextRef="#ctx0" brushRef="#br0" timeOffset="169102.8497">6817 15065 707 0,'0'3'365'0,"-6"4"-80"16,6 7-71-16,6 6-61 16,2 4-25-16,8 8-44 15,6-4-19-15,1-2-23 16,-1-6-12-16,6-16-8 15,-5-5 1-15,1-14 4 16,-3-5 0-16,-9-6 1 16,-3-2-3-16,-8-1-6 15,-1 2 2-15,-6 6 4 16,-2-1 5-16,3 16 4 16,-1 9-3-16,2 14-8 15,1 8-7-15,3 15-7 16,2 5-1-16,1 11-4 0,2 11 0 15,-8 1 8-15,-7-4 2 16,0-6 5-16,-5-7-1 16,-3-15-5-16,-4-10 0 15,-6-16-7-15,-2-11-7 16,0-16-33-16,2-4-6 16,6-16-63-16,9 2-20 15,11-5-115-15</inkml:trace>
  <inkml:trace contextRef="#ctx0" brushRef="#br0" timeOffset="169838.1131">6429 14415 526 0,'-8'0'296'0,"-5"2"-29"15,7 0-26-15,3-2-47 16,9 3-31-16,13-1-55 15,3-2-27-15,21 0-28 16,9 0-16-16,9 0-22 16,8 0-6-16,1 2-3 15,-4-2-6-15,-20 0-25 16,-10 0-25-16,-21-7-68 16,-12 1-16-16,-5-4 12 0,-11-2 24 15,-4 0 66 1,1-3 24-16,2 5 31 0,10 2 15 15,3 5 31-15,1 3 17 16,7 6 0-16,1 2-4 16,6 9 10-16,-6 1 5 15,-1 8 12-15,0 1-5 16,-18 1-37-16,0-3-12 16,-4-10-2-16</inkml:trace>
  <inkml:trace contextRef="#ctx0" brushRef="#br0" timeOffset="170406.1283">7544 14728 627 0,'1'0'421'0,"-2"1"10"16,-1 6-104-16,2-7-105 16,-1 21-57-16,4 53-60 15,2-25-25-15,2 10-36 16,0-5-11-16,1-11-18 15,0-3-16-15,-2-21-91 16,-1-3-77-16</inkml:trace>
  <inkml:trace contextRef="#ctx0" brushRef="#br0" timeOffset="170567.5821">7381 14920 1141 0,'8'3'535'0,"8"-1"-231"16,13 1-155-16,11 0-13 0,17-1-83 16,10 2-23-1,2-4-35-15,0 1 71 0</inkml:trace>
  <inkml:trace contextRef="#ctx0" brushRef="#br0" timeOffset="172562.5047">8112 14858 807 0,'3'1'438'0,"3"4"-128"16,2 11-94-16,-1 8-19 15,-2 12-64-15,-5-1-23 16,-1-2-41-16,-3-5-18 16,2-12-29-16,2-3-7 15,1-17-9-15,5-6-4 16,5-12-16-16,5-10-8 16,9-1-4-16,-1-1 3 0,1 1 12 15,3 10 5-15,-6 11 6 16,1 9 6-16,-5 18 13 15,-5 8 12-15,-6 11 10 16,-3-1-4-16,-6-2-8 16,-1-5-9-16,0-7-13 15,0-3-3-15,2-14-9 16,5-6-6-16,4-18-11 16,6-2-2-16,4-7 5 15,-1 1 6-15,0 8 9 16,-2-1 7-16,2 18 14 15,-4 7 9-15,0 18 11 16,-4 8 1-16,-5 4-10 16,2 4-7-16,0-10-37 15,2 0-61-15,4-7-560 16</inkml:trace>
  <inkml:trace contextRef="#ctx0" brushRef="#br0" timeOffset="173096.6901">8883 15051 982 0,'5'-4'458'0,"2"-4"-203"16,-7-8-30-16,2 2-73 15,-5-3-32-15,-8-8-37 16,1 1-14-16,-7-1-26 16,-2 1-14-16,-1 10-13 15,-4 6-7-15,0 14-12 16,-1 8-5-16,5 6-4 16,6 6 0-16,8 1 3 15,5 1 2-15,8-5 0 16,4-4-2-16,8-10-15 15,-3-9-7-15,11-1-22 16,-1-6-2-16,-9-8 15 16,2 1 8-16,-8-1 25 15,-5 3 5-15,0 10 18 16,2 6 13-16,-3 14 24 0,1 7 9 16,6 12-3-16,2 7-11 15,0 10-16-15,-4 2-6 16,-10 4 15-16,-8-4 12 15,-7-8 2-15,-2-5 1 16,-8-14-21-16,-2-8-12 16,-12-24-23-16,-3-9-15 15,4-13-40-15,0-7-19 0,13-6-25 16,3-2-18-16,11-9-69 16,7-1-90-16</inkml:trace>
  <inkml:trace contextRef="#ctx0" brushRef="#br0" timeOffset="173487.9266">8619 14633 854 0,'-6'-1'375'0,"-4"-3"-146"15,7 0-41-15,14 0-27 0,9-3-34 16,17 4-73-16,12 2-19 16,8 7-15-16,1-1-7 15,0-2-7-15,-7 3-13 16,-12-5-46-16,-8 4-28 15,-16-5-101-15,-7-4-28 16,-8-7-19-16,-2-4 25 16,-2 3 97-16,0-1 74 0,2 8 172 15,0 8 49-15,-1 4 53 16,1 6-12-16,-1 4-82 16,0 0-41-16,2 4-21 15,1-4-27-15</inkml:trace>
  <inkml:trace contextRef="#ctx0" brushRef="#br0" timeOffset="173935.8145">9412 14812 984 0,'7'1'442'0,"13"5"-179"15,9 2-99-15,17-4-61 16,5 0-32-16,13 1-51 16,1-4-4-16,-13-1-101 15,-4-1-40-15</inkml:trace>
  <inkml:trace contextRef="#ctx0" brushRef="#br0" timeOffset="174121.5209">9484 14958 1026 0,'10'0'485'0,"9"4"-228"16,15-6-97-16,11 4-23 15,15 3-79-15,2-5-14 16,-2 4 3-16</inkml:trace>
  <inkml:trace contextRef="#ctx0" brushRef="#br0" timeOffset="174704.136">10451 14650 1038 0,'-16'-4'483'0,"-22"-6"-195"15,1 7-60-15,-3 6-77 0,0 6-42 16,-1 8-65-16,-2 3-19 16,9 13-20-16,1 5-2 15,23 20 5-15,9 1 2 16,22 2 7-16,6-5 6 16,21-18 3-16,2-7-2 15,7-19-3-15,5-10-6 16,-7-11-4-16,-4-11-1 0,-12-11-2 15,-11-7-4-15,-15-9-4 16,-9 0-4-16,-20-2-3 16,-6 7-1-16,-9 8 0 15,-1 4 0-15,5 8-19 16,5 5-19-16,7 6-65 16,7 6-42-16,5 6-52 15,3 1 1-15,3 5 61 16,1-1 45-16,2-4 86 15,-3 2 51-15,-3 2 86 16,-5 4 42-16,-10 13 55 16,-1 10-9-16,-10 21-58 15,-2 4-41-15,-2 10-62 16,-1-7-17-16,11-10 10 16</inkml:trace>
  <inkml:trace contextRef="#ctx0" brushRef="#br0" timeOffset="175894.156">10446 11729 875 0,'-1'0'492'0,"-3"10"-85"16,-8 3-62-16,-10 25-96 15,-3 13-68-15,-9 14-77 16,0 5-35-16,5-2-39 15,6-8-20-15</inkml:trace>
  <inkml:trace contextRef="#ctx0" brushRef="#br0" timeOffset="176567.3689">15985 11606 721 0,'-7'-1'495'0,"-12"3"79"16,-7 11-188-16,-18 20-164 16,-1 10-57-16,-1 19-108 15,6 7-22-15,17-3-385 16</inkml:trace>
  <inkml:trace contextRef="#ctx0" brushRef="#br0" timeOffset="178553.9751">11115 14943 979 0,'12'0'411'16,"22"5"-231"-16,10-1-48 15,18 1-42-15,9 3-34 16,8 0-40-16,4 2 2 16,-4-2-83-16,-8-4-99 15</inkml:trace>
  <inkml:trace contextRef="#ctx0" brushRef="#br0" timeOffset="178822.4042">11240 15061 725 0,'-2'1'384'15,"2"2"-84"-15,10 1-134 16,8 0-24-16,20 1-51 16,7-1-30-16,19-2-36 0,7 0 2 15,2-6-92 1,-3-2-113-16</inkml:trace>
  <inkml:trace contextRef="#ctx0" brushRef="#br0" timeOffset="179020.8713">11742 14922 919 0,'8'8'462'16,"10"3"-141"-16,2 12-155 16,0 1-11-16,-7 6-14 15,-12 0 9-15,-13 6-23 16,-2 2-21-16,-11-7-39 15,1-1-43-15,3-15 147 16</inkml:trace>
  <inkml:trace contextRef="#ctx0" brushRef="#br0" timeOffset="180218.3928">12342 14678 883 0,'7'0'428'0,"16"0"-106"16,6 0-110-16,27 3-79 16,13-3-28-16,11-2-68 15,4 2-21-15,-9-2-7 16,-12 1-1-16,-18-1-70 16,-9 1-48-16,-15 1-179 15</inkml:trace>
  <inkml:trace contextRef="#ctx0" brushRef="#br0" timeOffset="180410.1325">12674 14689 818 0,'6'9'437'16,"-3"17"-57"-16,2 9-96 15,-5 20-66-15,2 11-30 16,-3 4-80-16,-2-4-27 0,12-9-45 15,-9-18-16-15,9-9-84 16,1-7-69-16</inkml:trace>
  <inkml:trace contextRef="#ctx0" brushRef="#br0" timeOffset="180817.6687">12893 15063 959 0,'-1'4'445'0,"-4"6"-160"16,6 3-94-16,7 2-57 0,6 1-34 15,13-4-55-15,3-4-15 16,3-7-15-16,-1-7-2 15,-5-9 0-15,-6 1 2 16,-8-4-1-16,-3 0-1 16,-10 2-2-16,0 0-1 15,-7 7-4-15,4 9-2 16,-1 5 11-16,3 8 4 16,1 12 7-16,0 6 6 0,4 22 2 15,-4 6 10-15,-10 13 17 16,-6 3 10-16,-12-10 0 15,-2-2-11-15,-4-27-17 16,-1-6-15-16,-1-24-19 16,4-12-21-16,10-16-67 15,6-12-56-15,12-9-20 16</inkml:trace>
  <inkml:trace contextRef="#ctx0" brushRef="#br0" timeOffset="181186.9263">13439 15037 1127 0,'4'-1'514'0,"13"3"-229"15,10 5-44-15,21-5-89 16,7 5-42-16,4-5-61 16,0-2-20-16,-8 0-35 15,-5 0 122-15</inkml:trace>
  <inkml:trace contextRef="#ctx0" brushRef="#br0" timeOffset="181801.2203">14005 14918 950 0,'10'6'447'0,"8"9"-150"16,3 9-88-16,-4 6-49 15,0 2-22-15,-9-3-46 16,-5-6-13-16,0-4-26 16,-3-8-18-16,3-7-20 15,3-4-4-15,-2-18-22 16,6-6-8-16,0-8-15 16,8 3-1-16,3 5 15 15,-6-2 6-15,8 18 21 16,-8 0 10-16,1 15 18 15,0 9 6-15,-14 6-1 16,-1 6-6-16,-4 0-13 16,-5-4-4-16,1-7-8 0,1-4-4 15,7-13-5-15,6 0-2 16,5-12-6-16,3-4 0 16,1-2 3-16,1-8 2 15,7 10 2-15,1 2 1 16,-3 13 3-16,1 8 0 15,-4 12 2-15,-3 2 1 16,-4 4-3-16,-6 0 4 16,-3 0-81-16,-1 0-65 0</inkml:trace>
  <inkml:trace contextRef="#ctx0" brushRef="#br0" timeOffset="182254.0582">14769 15093 591 0,'5'-5'373'0,"8"-7"-16"16,-1 4-83-16,-8-5-80 15,-4 4-35-15,-9-2-40 16,-10-4-13-16,-4 1-41 15,-3 1-12-15,-3 5-26 16,0 3-10-16,9 10-16 16,-2 4-7-16,11 9-8 0,9 1 0 15,-4-2 2-15,14 4 3 16,1-13 3-16,3 1 2 16,15 0 1-16,-7-12 1 15,8 3 2-15,-4-4 0 16,-4-1 1-16,-1 3-1 15,-3 5 8-15,-1 5 7 16,2 12 22-16,-2 9 10 0,-7 8 5 16,-1 7-4-16,-15 5-8 15,-6-1 1-15,-13-2-3 16,-3-4 0-16,-3-10-8 16,-3-12-8-16,5-14-14 15,7-8-18-15,3-17-66 16,5-3-49-16,11-8 353 15</inkml:trace>
  <inkml:trace contextRef="#ctx0" brushRef="#br0" timeOffset="182594.8901">15202 14881 1000 0,'-6'3'473'0,"-3"0"-157"16,9 0-88-16,8 2-74 16,12-3-33-16,15-2-67 15,7 2-26-15,16-1-17 16,3-1-14-16,-8 2-109 16,-5 1-66-16</inkml:trace>
  <inkml:trace contextRef="#ctx0" brushRef="#br0" timeOffset="182774.4091">15208 15017 821 0,'-1'5'444'15,"2"4"-98"-15,13-7-151 0,12 0-29 16,18 1-84-16,8-3-38 15,17 3-28-15,-3 0-38 16</inkml:trace>
  <inkml:trace contextRef="#ctx0" brushRef="#br0" timeOffset="183328.5342">16169 14668 1199 0,'-15'-9'508'0,"-15"-6"-295"16,-3 0-48-16,1 12-72 15,-3 5-28-15,-4 14-32 16,3 8-9-16,7 13-8 16,6 5-3-16,16 7 5 15,11 4 3-15,20 1 3 16,6-4 5-16,13-15-2 16,7-2-3-16,1-17-6 15,4-8-5-15,-4-14-6 0,-5-10-8 16,-10-19-23-1,-9-5-10-15,-11-8-20 0,-9-5 6 16,-11 5 20-16,-6 6 9 16,-11 11 17-16,-4 4 1 15,4 10-5-15,2 4-7 16,10 8-46-16,5 1-20 16,2 4-17-16,2 1 6 15,0-1 47-15,0 0 20 0,0 0 66 16,0 0 28-16,-3 15 57 15,-25 32 25-15,10-14-2 16,-4 7-15-16,5 13-47 16,2 3-23-16,-3-4-40 15,1-7-26-15,3-9-74 16,3-3 274-16</inkml:trace>
  <inkml:trace contextRef="#ctx0" brushRef="#br0" timeOffset="185628.2043">16904 14686 1181 0,'9'2'486'16,"17"-2"-284"-16,14 2-48 15,14-3-42-15,7-2-37 16,8 2-51-16,3 1-11 16,-4 4-9-16,-5 0-23 15,-16 3-80-15,-12-1-41 16,-17-1-134-16,-7-1-105 0</inkml:trace>
  <inkml:trace contextRef="#ctx0" brushRef="#br0" timeOffset="185855.5715">17020 14788 782 0,'6'0'390'0,"7"1"-131"16,14-1-22-16,16 0-74 15,9-1-42-15,13-1-62 16,2 2-20-16,-2-2-18 16,-6 2-13-16,-17 0-59 15,-4-4-52-15</inkml:trace>
  <inkml:trace contextRef="#ctx0" brushRef="#br0" timeOffset="186049.6843">17525 14632 811 0,'13'6'422'0,"3"6"-122"0,4 8-95 16,-6 3-35-16,-9 6-52 15,-4-2-27-15,-10-1-51 16,-7 1 0-16,-6-7-103 16,-6 0-79-16</inkml:trace>
  <inkml:trace contextRef="#ctx0" brushRef="#br0" timeOffset="186304.4619">16962 14671 1097 0,'-16'7'484'16,"-16"8"-234"-16,8 8-52 15,12 5-52-15,12 5-29 16,25 4-45-16,7-1-17 16,17-2-36-16,-1-9-46 15</inkml:trace>
  <inkml:trace contextRef="#ctx0" brushRef="#br0" timeOffset="188457.9404">17917 14414 729 0,'0'0'334'0,"8"3"-93"16,9 1-47-16,18 2-23 0,16 2 2 15,26-2-59-15,7-6-20 16,19 2-43-16,-5 0-19 16,-19 1-17-16,-19-1-18 15,-26-2-61-15,-10-2-54 16,-20-2-181-16,0 4-155 16</inkml:trace>
  <inkml:trace contextRef="#ctx0" brushRef="#br0" timeOffset="188653.4151">18329 14412 660 0,'-2'13'370'15,"-1"12"-69"-15,2 17-97 16,0 5-5-16,1 13-15 16,-1 1-18-16,-3 5-45 15,-1-1-30-15,1-6-52 16,2-6-16-16,4-11-7 15,5-12-24-15,1-12-126 16,1-8-93-16</inkml:trace>
  <inkml:trace contextRef="#ctx0" brushRef="#br0" timeOffset="189072.3609">18826 14750 693 0,'-5'-5'384'16,"-2"-4"-89"-16,-8 2-84 16,-5 0-23-16,-5 5-40 15,-5 2-19-15,4 7-48 16,-2 2-17-16,5 7-34 15,6 5-13-15,7 11 1 16,9 4-1-16,9 5-1 16,7-1-2-16,13-12-4 15,4-1-19-15,17-17-89 16,6 2-73-16</inkml:trace>
  <inkml:trace contextRef="#ctx0" brushRef="#br0" timeOffset="189401.5825">19062 14834 545 0,'-8'-7'370'0,"-7"-7"7"0,-5 2-132 16,2 3-33-16,-9 4-68 15,4 2-39-15,1 8-57 16,-1 2-8-16,9 9-10 16,4 8 1-16,9 5 5 15,7 1-2-15,12-2-6 16,5-2-4-16,7-7-4 16,-1-9-2-16,-6-8 0 15,-3-9 3-15,-5-9 3 16,-5-3 1-16,-3-8-4 15,-7 2-21-15,-7-1-106 16,-1 6-45-16</inkml:trace>
  <inkml:trace contextRef="#ctx0" brushRef="#br0" timeOffset="189820.532">19348 14799 355 0,'1'-5'279'0,"-5"-9"69"16,-5 1-51-16,-5 4-58 15,-3 2-29-15,2 5-68 16,0 3-43-16,6 7-61 16,2 1-16-16,7 8-9 15,7 5 3-15,9 8 12 16,4 6 1-16,3 3 4 15,-5-2 13-15,-9-8 31 16,-6 0 15-16,-21-14 8 16,-9-4-14-16,-11-3-37 0,-5-10-26 15,11-6-90 1,8-8-67-16</inkml:trace>
  <inkml:trace contextRef="#ctx0" brushRef="#br0" timeOffset="190255.8816">19500 14828 1048 0,'-5'6'491'0,"-3"10"-208"16,1 3-68-16,6 7-77 15,0 3-31-15,8 1-37 16,6 3-13-16,9-6-21 16,4-4-4-16,5-15-2 15,-1-8 0-15,-2-17-1 16,1-11-4-16,-4-12-4 15,0-5-2-15,-13-11-3 16,-10 1-3-16,-19-4-6 16,-14 0-1-16,-16 3-6 0,-2 2-1 15,3 10-3-15,6 7-2 16,10 20 4-16,10 16 1 16,9 11 1-16,8 8 2 15,21 10-1-15,3-4 1 16,22 6 11-16,7-1-9 15</inkml:trace>
  <inkml:trace contextRef="#ctx0" brushRef="#br0" timeOffset="192352.2062">20028 14859 1072 0,'10'6'531'16,"4"1"-163"-16,21-2-216 0,9-2-42 16,21-4-72-16,6-5-81 15</inkml:trace>
  <inkml:trace contextRef="#ctx0" brushRef="#br0" timeOffset="194018.0283">20521 14760 732 0,'0'-6'393'15,"0"-2"-99"-15,-1 6-83 16,6 3-17-16,3 15-46 16,7 12-31-16,0 15-30 15,-6 6-13-15,-5 3-24 0,-10-8-10 16,2-14-15-16,4-12-5 15,0-17-8-15,8-6-13 16,3-19-16-16,3-10-1 16,3-11-2-16,5 0 10 15,-1 5 9-15,0 6-1 16,3 16 1-16,-3 8 1 16,0 11 10-16,-5 9 2 15,-9 14 2-15,-3 6 0 16,-4 8-7-16,-4-1-2 0,2-5 1 15,-2-10-2-15,6-11 1 16,2-7-2-16,8-13-4 16,4-2-1-16,5-16-1 15,3-3 1-15,0-2 2 16,-7 2 0-16,0 14 0 16,-2 8 2-16,-9 13-1 15,5 12-1-15,-8 8 0 16,1 7 1-16,-4 3-30 15,0-3-61-15,0 3-161 16</inkml:trace>
  <inkml:trace contextRef="#ctx0" brushRef="#br0" timeOffset="194522.5246">21253 14975 599 0,'5'-11'380'0,"4"-5"-56"16,-6-5-82-16,-2-5-40 16,-6-2-72-16,-6 0-24 15,-7 4-29-15,-2 2-14 0,-6 14-20 16,1 5-13-1,1 12-23-15,4 8-5 0,7 6-7 16,4 2 0-16,9-3 1 16,2-3 0-16,11-6 2 15,2-6 1-15,4-7 1 16,2-6 2-16,0-6 1 16,1 3 0-16,-2-3-1 15,-4 5-1-15,-3 7 0 16,0 7 3-16,0 19 8 15,-1 7 9-15,0 15 11 16,-1 1 3-16,-3 8-1 16,-6-3 5-16,-11 0 26 15,-12-3 9-15,-12-8 6 16,-7-7-9-16,-1-11-32 16,-2-11-13-16,4-18-10 0,4-9-8 15,12-14-30-15,8-6-20 16,17-6-38-16,7-1-22 15,15-4-70-15,5 5-64 16</inkml:trace>
  <inkml:trace contextRef="#ctx0" brushRef="#br0" timeOffset="194827.723">21594 14668 999 0,'-2'0'412'0,"2"0"-220"16,7 0-39-16,-7 0-24 16,29 1-26-16,48 3-54 15,-19-4-14-15,0-2-29 16,-6-2-46-16,-6 3-165 0</inkml:trace>
  <inkml:trace contextRef="#ctx0" brushRef="#br0" timeOffset="195022.3063">21654 14771 745 0,'2'1'405'0,"6"3"-60"16,8 0-72-16,12-1-63 15,5 0-48-15,10-3-79 16,4 0-26-16,0 1-37 15,1-2-53-15,-3-4-540 16</inkml:trace>
  <inkml:trace contextRef="#ctx0" brushRef="#br0" timeOffset="195540.4296">22635 14493 1015 0,'-13'-8'473'0,"-16"-6"-203"0,-4 0-56 15,-3 13-93-15,-1 1-42 16,7 11-49-16,1 11-16 15,6 9 2-15,6 6 10 16,9 7 18-16,8 1 6 16,12 0 4-16,9-3-5 15,12-6-15-15,7-3-3 0,18-19-10 16,1-12-3-16,6-15-1 16,-6-11-2-16,-15-11-14 15,-3 0-7-15,-24-6-13 16,-7 4-1-16,-11 6 0 15,-11 6-4-15,-8 9-16 16,1 0-13-16,-2 4-48 16,4-2-42-16,6 5-53 15,3 2-1-15,5 4 52 16,2 0 50-16,0 2 91 16,-1 0 40-16,1 0 75 15,0 1 39-15,-10 3 62 16,-45 33 3-16,16 0-20 15,-3 8-21-15,-2 9-59 16,4 3-27-16,11-2-62 16,10-2-32-16</inkml:trace>
  <inkml:trace contextRef="#ctx0" brushRef="#br0" timeOffset="198033.9377">23276 14622 1050 0,'12'3'431'0,"21"2"-261"15,8 0-39-15,16-1-39 16,6 0-34-16,4 1-42 15,-1 2-4-15,-11-2-37 16,-4-1-73-16</inkml:trace>
  <inkml:trace contextRef="#ctx0" brushRef="#br0" timeOffset="198302.5896">23303 14707 1006 0,'7'0'424'16,"7"-3"-231"-16,6-1-28 15,20 4-37-15,3-1-27 16,12 3-44-16,5 4-18 15,-4-2-16-15,0-1-6 16,-9-1-37-16,-3-2-46 0,-18-4-174 16,-1-2-295-16</inkml:trace>
  <inkml:trace contextRef="#ctx0" brushRef="#br0" timeOffset="198498.0659">23757 14577 836 0,'15'8'407'16,"0"1"-140"-16,-1 7-73 15,0 6-4-15,-10-2 6 16,-4 3-9-16,-10 2-43 16,-7-1-23-16,-8-2-59 15,-1-3-27-15,-2-9-84 16,0-3-43-16</inkml:trace>
  <inkml:trace contextRef="#ctx0" brushRef="#br0" timeOffset="198981.4163">23340 14561 448 0,'-7'-3'331'0,"-4"-2"83"0,-4 5-48 16,0 7-53-16,-5 3-32 15,-6 10-80-15,3 8-28 16,6 5-58-16,11 1-25 16,16 2-43-16,14-6-18 15,16-8 13-15</inkml:trace>
  <inkml:trace contextRef="#ctx0" brushRef="#br0" timeOffset="199983.6762">5120 16151 839 0,'-10'4'396'0,"-11"3"-114"15,4 1-64-15,16 0-36 16,8-1-19-16,23-6-48 16,17 0-23-16,29-6-34 15,10-1-19-15,3 0-27 16,-1-3-3-16,-17 9 1 16,-10 0-15-16,-11 0-88 15,-9 9-61-15</inkml:trace>
  <inkml:trace contextRef="#ctx0" brushRef="#br0" timeOffset="200253.7434">5206 16295 1038 0,'-6'2'442'16,"-3"-2"-246"-16,6 1-27 16,15-2-30-16,13-3-25 15,27-1-24-15,11-1-9 16,10-1-25-16,-4-1-14 16,-8 2-20-16,-5 3-2 0,-10-2-41 15,-1 3-32-15,-15-6-124 16,-6 0-145-16</inkml:trace>
  <inkml:trace contextRef="#ctx0" brushRef="#br0" timeOffset="200418.3028">5691 16066 811 0,'6'-2'431'0,"11"1"-64"16,5 8-88-16,6 10-68 15,-1 3-22-15,-4 13-48 16,-9-2-23-16,-13 8-38 15,-9 2-17-15,-14-8-71 16,-2-2-62-16,-8-12-149 16,-2-6-133-16</inkml:trace>
  <inkml:trace contextRef="#ctx0" brushRef="#br0" timeOffset="200659.6578">5180 16092 964 0,'-17'14'443'0,"-22"13"-152"16,1 8-82-16,11 6-21 15,4 0-18-15,23 0-43 16,6 0-19-16,20-8-46 15,12-3-17-15,12-13-46 16,8-9 1-16</inkml:trace>
  <inkml:trace contextRef="#ctx0" brushRef="#br0" timeOffset="201638.0513">6384 15941 585 0,'-3'-1'375'15,"12"1"45"-15,2 0-157 16,21 0-100-16,14 2-22 16,11-6-58-16,16 4-22 15,5 2-29-15,-2-5-4 16,-11 3-28-16,-9 0-51 15,-21-2-176-15</inkml:trace>
  <inkml:trace contextRef="#ctx0" brushRef="#br0" timeOffset="201845.4975">6687 15995 799 0,'1'9'415'0,"3"16"-65"16,2 11-78-16,3 13-17 16,0 8-21-16,-1 3-62 15,0 2-33-15,0-8-70 16,1-7-27-16,2-11-42 16,2-10-44-16,-1-17-638 15</inkml:trace>
  <inkml:trace contextRef="#ctx0" brushRef="#br0" timeOffset="202288.3973">7348 16182 661 0,'-3'-4'385'16,"1"-7"-69"-16,-7 3-74 15,-14-2-15-15,-7 3-35 16,-7 7-19-16,-5 5-42 16,4 9-12-16,6 10-47 15,4 3-22-15,17 8-32 16,7 1-12-16,18 1-8 0,10-4-2 15,14-5-8-15,13-8-26 16,9-12-100-16,0-6-65 16</inkml:trace>
  <inkml:trace contextRef="#ctx0" brushRef="#br0" timeOffset="202617.5163">7560 16269 659 0,'-6'-4'384'0,"-7"-6"-62"0,-6 0-100 15,-3 2-17-15,-7 0-50 16,4 4-28-16,4 9-59 16,4 1-26-16,4 9-29 15,7 2-5-15,6 6-1 16,1 0 3-16,8-2 4 16,3 0 0-16,6-14 1 15,11-5-3-15,6-10-2 16,1-11 0-16,0-2-4 15,-1-7-2-15,4 4-3 16,4 5-1-16,-2 9 4 16,-3 6 18-16,-12 11 47 15,-7 7 25-15,-22 12 38 16,-7 5-9-16,-12 6-37 16,-11 1-22-16,6-7-38 0,-3-7-32 15,4-14-57-15,4-10 351 16</inkml:trace>
  <inkml:trace contextRef="#ctx0" brushRef="#br0" timeOffset="203142.4089">8023 16217 942 0,'-15'11'500'16,"-6"7"-121"-16,9 10-170 15,-1 4-18-15,19 5-56 16,5 2-32-16,15-8-30 16,8-9-16-16,11-12-26 0,3-12-6 15,0-17-5-15,-2-7 0 16,-14-14-5-16,-3-5-2 15,-16-6-7-15,-12 1-5 16,-13-3-20-16,-11 2-5 16,-18 2-21-16,-11-1 4 15,-9 4 16-15,1 2 2 0,13 23 31 16,8 13 8-16,17 24 11 16,8 9 3-16,7 8-12 15,14 4-10-15,23 3-8 16,8-7 0-16,27-1-70 15,9-5 106-15</inkml:trace>
  <inkml:trace contextRef="#ctx0" brushRef="#br0" timeOffset="203488.1393">8600 16154 938 0,'1'0'519'0,"2"5"-139"16,12-3-148-16,9 3-38 16,12-2-95-16,2-3-28 15,1 0-32-15,-2 0-7 16,0 0-15-16,-5 1-10 0,0 3-61 16,-5-4-40-16,-9-2-131 15,-2 2-134-15</inkml:trace>
  <inkml:trace contextRef="#ctx0" brushRef="#br0" timeOffset="203696.5803">8639 16302 916 0,'-5'4'480'0,"4"5"-87"15,9 2-93-15,23-7-87 16,12 1-37-16,9-4-74 16,2-1-29-16,-8-1-32 15,-6 1-17-15,-6 1-62 0,-8 0 384 16</inkml:trace>
  <inkml:trace contextRef="#ctx0" brushRef="#br0" timeOffset="204399.8939">9252 16134 912 0,'4'-1'449'0,"13"2"-135"0,-1 6-74 16,1 8-66-16,2 11-42 15,-5 6-52-15,-9 0-15 16,-7 1-14-16,-1-5-9 16,-6-5-18-16,0-4-6 15,7-16-8-15,-1-5-8 16,3-15-24-16,4-9-17 15,6-6-14-15,4-3 4 16,4 0 18-16,1 7 14 0,1 6 24 16,1 7 11-16,3 13 18 15,-3 1 15-15,-4 12 13 16,-3 7-1-16,-9 2-9 16,-2 6-12-16,-3-3-19 15,-3-1-8-15,0-6-5 16,1-2-2-16,2-12-8 15,2-3-5-15,5-10-12 16,2-5-2-16,5-8 2 16,2 0 4-16,5-3 8 15,0 4 2-15,0 9 3 16,-1 4 4-16,-1 11 12 16,-6 3 6-16,-3 8 5 15,-2 7-1-15,-6 6-11 16,-1 3-4-16,0-3-21 15,-1 1-33-15,3-2-70 0,-1-4-347 16</inkml:trace>
  <inkml:trace contextRef="#ctx0" brushRef="#br0" timeOffset="204983.565">10118 16293 563 0,'2'-4'368'16,"2"-4"-46"-16,-3-4-87 15,2 5-30-15,-4-4-65 16,-3-2-20-16,-6 0-13 15,-2-4-5-15,-10 2-6 16,-4-3-5-16,-7 6-26 16,-3 4-12-16,2 6-34 15,1 3-12-15,13 11-10 16,-2 1-2-16,11 9 2 16,9 4 3-16,5 0 3 15,11 0 1-15,12-3 0 16,1-4-1-16,10-10 2 0,5-5 0 15,-1-13-2-15,1-4-3 16,-9-8-1-16,-4-1-3 16,-11 2 2-16,-7-5 2 15,-7 6 1-15,-4 1 1 16,-9 5-1-16,1 6-1 16,-3 7-1-16,-1 2-1 15,9 14 2-15,-1 5 3 16,4 9 3-16,5 9 3 0,0 12 2 15,6 4 5-15,-2 9 3 16,-2-5 13-16,-10-8 17 16,-10-5 3-16,-15-10 1 15,-8-5-10-15,-10-9-16 16,-4-9-6-16,-1-13-8 16,5-12-15-16,15-6-63 15,8-2-21-15</inkml:trace>
  <inkml:trace contextRef="#ctx0" brushRef="#br0" timeOffset="209071.664">17084 13095 732 0,'2'-10'392'16,"1"-8"-86"-16,-2 3-114 15,-1-2-9-15,0 14-36 16,-3 2-34-16,6 14-41 15,-1 5-25-15,0 7-16 16,-2 5 2-16,0 3 3 16,1 2-2-16,0-1-6 15,10-2-23-15,-9-15-129 0,5-5 119 16</inkml:trace>
  <inkml:trace contextRef="#ctx0" brushRef="#br0" timeOffset="209460.7263">17169 12936 957 0,'-13'-10'437'0,"-11"-12"-181"16,-6 5-60-16,-7 4-61 15,-1 5-21-15,-12 13-48 16,1 11-18-16,-1 17-29 16,3 6-7-16,15 17-3 15,11 4-2-15,14 4 2 16,8 7-3-16,14 5-1 16,8-1 0-16,19-6 1 15,9-9 1-15,19-28 1 16,8-16-1-16,5-31 1 15,4-9 1-15,-3-29 3 16,-8-6 4-16,-22-10 27 16,-20-6 14-16,-34 8 25 0,-27-1 0 15,-34 6-30-15,-10 7-18 16,-13 11-61-16,4 8-23 16</inkml:trace>
  <inkml:trace contextRef="#ctx0" brushRef="#br0" timeOffset="210348.6726">10930 16178 705 0,'-11'-9'370'0,"-2"-9"-93"15,9-3-61-15,8-1-72 16,15 1-30-16,9 2-9 16,4 5 5-16,7 3-1 15,3 10-15-15,-6 8-42 16,-4 2-14-16,-20 16-5 16,-12 2-2-16,-23 10-4 15,-10 1-3-15,-11 0-7 16,-3-6-1-16,6-15-13 0,8-8-4 15,13-8-8-15,9-3-8 16,14-2 4-16,6 2 0 16,10-3 3-16,4 3 4 15,7 2 3-15,5 2 2 16,3 6-1-16,4 5 14 16,-6 2-91-16,-4-1-76 15</inkml:trace>
  <inkml:trace contextRef="#ctx0" brushRef="#br0" timeOffset="210722.6695">11134 15880 860 0,'-25'-4'446'15,"-20"0"-124"-15,-6 8-162 16,-6 7-39-16,3 14-66 16,2 5-24-16,12 13-22 15,3 4-1-15,13 9 1 16,7 7 1-16,16 13 3 16,4 3-1-16,21 11 9 15,6-6 3-15,20-12-2 16,16-17-1-16,18-34-11 0,12-12-5 15,-4-30 0-15,-9-12 0 16,-19-33 3-16,-12-15 4 16,-19-14 25-16,-11-4 26 15,-35 13 44-15,-16 7 10 16,-24 12-26-16,-12 7-28 16,-1 12-124-16,3 9 61 15</inkml:trace>
  <inkml:trace contextRef="#ctx0" brushRef="#br0" timeOffset="239102.2423">1742 17187 410 0,'0'2'281'0,"0"4"44"16,4-4-56-16,-4-2-47 16,0-1-27-16,0 0-49 15,0 0-19-15,7-26-27 16,32-30-11-16,-29 19-15 15,-3-4-3-15,2 13 3 16,-4 1 5-16,-3 14 7 16,-2 8-6-16,-4 11-24 15,-1 14-16-15,3 12-30 16,1 7-7-16,5 19 4 16,2-3-29-16,4-3-91 15,2-3-92-15</inkml:trace>
  <inkml:trace contextRef="#ctx0" brushRef="#br0" timeOffset="239675.0219">1793 16744 919 0,'-23'1'480'0,"-14"4"-131"16,-7 18-150-16,-2 7-45 15,6 21-69-15,-1 8-33 16,16 11-38-16,10 7-8 15,19 2-8-15,15 2-1 16,15-3 3-16,5-8 2 16,18-14 5-16,2-16 3 15,27-25 0-15,3-14-2 16,-3-24-2-16,-3-12 1 0,-23-22 13 16,-14-10 7-16,-22-11 23 15,-16-1 15-15,-30-2 9 16,-15 4-7-16,-9 11-17 15,0 9-16-15,-2 22-23 16,3 13-4-16,3 14-29 16,1 7-38-16,21 3-140 15</inkml:trace>
  <inkml:trace contextRef="#ctx0" brushRef="#br0" timeOffset="239897.5192">2382 17016 1502 0,'-3'-2'595'16,"-2"-1"-413"-16,2-4-76 15,0 1-112-15,1 2-83 16</inkml:trace>
  <inkml:trace contextRef="#ctx0" brushRef="#br0" timeOffset="240046.1288">2409 17151 1513 0,'-3'0'645'0,"1"4"-372"16,0-1-107-16,1-3-112 16,1 0-87-16</inkml:trace>
  <inkml:trace contextRef="#ctx0" brushRef="#br0" timeOffset="240584.7488">2939 17054 631 0,'-21'2'355'15,"-16"1"-92"-15,-2-11-88 16,2-5-38-16,11-5-74 15,5-4-32-15,13-3-19 16,8-5-6-16,7-2 5 16,8 6 15-16,8 7 26 15,5 7 12-15,4 16 14 16,-1 13 0-16,-9 13 12 16,-11 1 4-16,-15 10-10 15,-10 2-13-15,-10 1-33 16,-3 3-12-16,3-10-13 15,0-5-4-15,11-12-14 0,6-5-8 16,7-8-6-16,7-3 0 16,10-3 8-16,3 0 3 15,11 2 2-15,4-3-1 16,2 0-54-16,-2-3-57 16</inkml:trace>
  <inkml:trace contextRef="#ctx0" brushRef="#br0" timeOffset="240973.5357">2891 16676 1087 0,'-20'-3'463'0,"-22"4"-246"15,-6 7-55-15,-2 16-63 16,4 10-37-16,7 16-53 16,2 11-8-16,11 12-5 15,7 3-2-15,9 3 1 16,16 1 0-16,16 3 5 16,8 0 2-16,18-11 11 15,7-11 6-15,20-30 7 16,7-11-1-16,2-30 1 0,0-14-3 15,-16-23 4-15,-11-18 4 16,-17-18 2-16,-18-3 4 16,-28-5 20-16,-17 1 7 15,-18 16 7-15,-11 7-9 16,-4 26-32-16,-2 10-23 16,1 16-85-16,8 5 38 15</inkml:trace>
  <inkml:trace contextRef="#ctx0" brushRef="#br0" timeOffset="241489.1574">3560 17090 898 0,'-4'0'439'16,"-4"1"-140"-16,16 7-146 15,4-4-3-15,22 2-59 16,6-4-30-16,14-2-36 16,8 0-8-16,0 3-23 15,-5 0-65-15,-7-1-464 16</inkml:trace>
  <inkml:trace contextRef="#ctx0" brushRef="#br0" timeOffset="241758.4393">3615 17209 732 0,'1'0'395'15,"7"0"-50"-15,9 1-122 16,12-1-58-16,11 0-36 16,-2 0-63-1,-18 0-15-15,0 0-24 0,56 0-9 0,-13 0-40 16,-5 0-58-16,-42-2-460 15</inkml:trace>
  <inkml:trace contextRef="#ctx0" brushRef="#br0" timeOffset="241949.627">3906 16964 1001 0,'11'6'489'16,"6"3"-196"-16,5 8-105 15,8 10-16-15,-7 3-45 16,-2 8 2-16,-11 5 4 16,-15-2-9-16,-10 2-27 15,-9-4-26-15,-15-8-61 0,-1-5-50 16</inkml:trace>
  <inkml:trace contextRef="#ctx0" brushRef="#br0" timeOffset="252798.15">4567 16952 962 0,'-2'0'462'16,"0"10"-150"-16,-3 10-50 15,-1 15-62-15,-3 15-28 16,-2 15-45-16,4 10-38 16,4 8-36-16,4-5-13 15,11-10-23-15,3-9-4 16,9-25-3-16,5-6 0 0,2-19-1 15,1-8-4-15,-5-9-33 16,-6-7-36-16,-10-12-136 16,-8 1-98-16</inkml:trace>
  <inkml:trace contextRef="#ctx0" brushRef="#br0" timeOffset="252968.8336">4434 17300 1089 0,'-5'5'510'0,"-5"3"-176"16,8 2-75-16,12 0-82 15,10-3-37-15,13-1-77 16,4-1-24-16,11-3-34 16,0-3-48-16,3 0-93 0</inkml:trace>
  <inkml:trace contextRef="#ctx0" brushRef="#br0" timeOffset="253311.7116">5110 17348 819 0,'0'6'444'0,"-4"10"-76"16,-1 6-65-16,-12 7-74 15,-2 2-47-15,-3 5-85 16,-5-6-30-16,8-11-31 16,-8-4-16-16,1-19-9 15,-2-4-4-15,0-13-13 16,11-6-7-16,10-1-8 16,11-3 0-16,12 3 5 15,7 5 3-15,6 7 3 16,-3 8 3-16,0 11 13 15,-4 7 10-15,1 12 19 16,-1 6 3-16,-3-3-8 16,2 5-3-16,-6-1-38 15,2-7-30-15,0-5-124 0</inkml:trace>
  <inkml:trace contextRef="#ctx0" brushRef="#br0" timeOffset="253620.4914">5268 17389 1120 0,'10'5'510'0,"7"10"-222"16,0 5-40-16,-8 3-78 16,-6-1-33-16,-3 1-64 15,-2-3-20-15,1-13-29 16,1-3-10-16,4-14-9 15,2-10-7-15,5-7-13 16,4-6-1-16,9 1 1 16,1 3 3-16,-1 10 8 15,-1 7 1-15,-6 16 10 16,-4 9 10-16,-5 16 15 16,-8 9 2-16,-1 1-4 15,-1 3-12-15,4-11-92 16,9-15 420-16</inkml:trace>
  <inkml:trace contextRef="#ctx0" brushRef="#br0" timeOffset="254030.552">5679 17472 1113 0,'-10'7'518'0,"-7"17"-182"15,6 1-122-15,14 3-86 16,8 0-27-16,12-11-58 16,4-3 6-16,5-9-6 15,3-5-9-15,1-8-7 16,0-7-3-16,-8-17-6 15,-6-2-2-15,-11-10-4 16,3-5-1-16,-10-3-2 16,-9-1-2-16,-19-3-7 15,-14-2-3-15,-15 9-5 16,1 8-1-16,2 19 6 16,4 14 7-16,15 18 5 15,6 3 2-15,14 10-3 16,10 3-7-16,9-2-4 15,11 3 0-15,15-7 1 16,7-2-19-16,14-5-6 16</inkml:trace>
  <inkml:trace contextRef="#ctx0" brushRef="#br0" timeOffset="254492.4321">6345 17331 837 0,'0'1'476'0,"-2"2"-116"16,14 0-104-16,5 2-43 15,11-4-90-15,9 2-34 16,1-3-51-16,5 0-13 16,-2 4-16-16,-3-4-39 15,-6 1-141-15,-5-1-113 16</inkml:trace>
  <inkml:trace contextRef="#ctx0" brushRef="#br0" timeOffset="254719.8183">6384 17502 1022 0,'6'0'521'16,"2"3"-187"-16,12 1-100 15,3-8-29-15,15 2-67 16,5 1-31-16,4-3-46 16,-2 4-10-16,-10 0 314 15</inkml:trace>
  <inkml:trace contextRef="#ctx0" brushRef="#br0" timeOffset="263263.889">7341 16885 987 0,'-16'7'448'0,"-25"12"-191"15,3 10-47-15,-3 19-57 16,4 13-34-16,13 22-54 16,7 10-18-16,24 4-20 15,13-5-10-15,23-18-3 16,6-12-12-16,6-18-99 15,0-12-180-15</inkml:trace>
  <inkml:trace contextRef="#ctx0" brushRef="#br0" timeOffset="263803.3171">7591 17079 1218 0,'-1'-2'560'0,"-3"0"-272"16,3 8-53-16,1-6-90 15,0 26-54-15,5 53-47 16,-2-23-13-16,2 9-19 16,-1-1-4-16,-1-6-2 15,-1-10 0-15,0-15-2 16,-1-11-4-16,2-15-17 15,0-7-13-15,2-18-21 16,2-5-3-16,5-8 0 16,5 0 2-16,7-1 10 15,-1 3 6-15,-5 7 15 16,-5 5 12-16,-13 12 9 16,-5 6 5-16,-11 11 14 15,-6 5 5-15,-1 7 11 0,1 0-3 16,8 0-11-16,8-1-4 15,10-10-9-15,9-2-1 16,13-3-1-16,7-6-6 16,6 2-49-16,-2-4-85 15</inkml:trace>
  <inkml:trace contextRef="#ctx0" brushRef="#br0" timeOffset="264191.9477">7893 17546 808 0,'0'2'397'0,"7"-1"-104"16,1 0-111-16,8 1-59 15,4-2-30-15,2 2-49 16,4-9-16-16,-5-5-12 16,-3-5 0-16,-6-2-2 15,-5 2 1-15,-10 0 0 16,-5 0 1-16,-9 5 18 16,-5 4 16-16,-2 10 26 0,0 7 7 15,3 9-17-15,4 2-17 16,5 9-33-16,2-3-12 15,9 2-6-15,6 0-1 16,14-5 2-16,8 0 1 16,14-5 1-16,0-5 2 15,4-7-3-15,-2-4-22 16</inkml:trace>
  <inkml:trace contextRef="#ctx0" brushRef="#br0" timeOffset="265824.7314">8551 17248 455 0,'6'-2'244'0,"8"-6"-49"15,-3 0-7-15,-4-6-43 0,-2 0-8 16,-4-3-8-16,-3-1-9 16,-9 3-11-16,0 3-8 15,-8 1-21-15,-3-3-10 16,1 13-24-16,-1 1-9 16,0 7-27-16,3 9-10 15,4 5-7-15,4 3-4 16,6 9 0-16,5 2 1 15,12 0 4-15,3 1 1 0,8-11 5 16,2-5 0-16,4-15 3 16,-3-6 1-16,2-14 0 15,-1-5 0-15,-8-5-1 16,-2 1 0-16,-7 6 0 16,-6 3 0-16,-6 9 16 15,-5 6 14-15,-3 10 34 16,-3 11 14-16,0 15 0 15,1 5-10-15,6 9-21 16,1 3-11-16,5-9-14 16,5 1-3-16,1-13-7 15,4-7-15-15,3-12-90 16,3-14 93-16</inkml:trace>
  <inkml:trace contextRef="#ctx0" brushRef="#br0" timeOffset="266318.1191">8836 17000 446 0,'-7'0'275'0,"-6"-3"2"16,4 0-9-16,-1-8-55 15,2-3-34-15,4-6-67 16,5 2-24-16,5 0 8 16,9 4 10-16,5 8 0 15,-4 0-4-15,1 12-38 16,-1 7-18-16,-5 7-8 16,-6 10-4-16,-8 4-3 15,-11-4-1-15,-8 2-9 16,4-3-6-16,2-11-5 0,5 1-2 15,11-11-4-15,-2-6 0 16,11 0-3-16,0-4-1 16,5-2 0-16,12 4 1 15,-1 0-30-15,3 1-57 16</inkml:trace>
  <inkml:trace contextRef="#ctx0" brushRef="#br0" timeOffset="266752.6926">9282 16993 678 0,'1'-8'413'0,"7"-6"-66"16,-3 11-104-16,-5 4-21 15,-2 13-53-15,-4 6-23 16,-10 9-22-16,-12 8-11 16,-4 19-31-16,-11 8-5 15,-6 26-15-15,1 6-10 16,6-5-16-16,6-6-11 16,14-24-13-16,6-8-5 0,8-15-1 15,3-10-18-15,5-18-67 16,4-10-41-16</inkml:trace>
  <inkml:trace contextRef="#ctx0" brushRef="#br0" timeOffset="267449.0217">9493 17194 987 0,'-2'0'459'0,"-3"6"-186"0,-1 4-59 16,-6 6-57-16,1 6-33 15,-1 5-40-15,-3 1-18 16,7 7-32-16,3 2-10 15,3-3-20-15,9-4-2 16,4-10-2-16,5-4 0 16,12-5 0-16,-2-3-19 15,1-8-86-15,-1-2-61 16,-5-8-225-16</inkml:trace>
  <inkml:trace contextRef="#ctx0" brushRef="#br0" timeOffset="267608.9618">9646 17243 1105 0,'-5'4'523'0,"-8"4"-204"16,1 6-70-16,2 15-102 15,3 4-32-15,4 12-54 16,3 5-18-16,1 1-24 16,6-1 0-16,1-6-117 15,0-10-28-15</inkml:trace>
  <inkml:trace contextRef="#ctx0" brushRef="#br0" timeOffset="268045.1712">9898 17565 587 0,'4'-11'344'0,"7"-1"-54"16,-3-1-109-16,-1 0-17 0,-3 1-36 15,-4-4-8-15,-3-1-7 16,-5-2-9-16,-7 1-9 16,-1 3-8-16,-10 0-18 15,4 7-1-15,3 8-28 16,-3 5-11-16,7 13-18 15,-4 4-9-15,9 5-1 16,5-1 0-16,14-3 0 16,6-3 1-16,2-11-1 15,5 2 3-15,0-11 1 16,0-6 2-16,-3-9-3 16,-3-1-7-16,-5-7-14 15,-2 3-1-15,-2 10 3 16,-6-1 3-16,-2 12 12 15,0 9 5-15,-5 10 1 16,4 5 3-16,5 10 5 16,5-7-30-16,13-3-105 0</inkml:trace>
  <inkml:trace contextRef="#ctx0" brushRef="#br0" timeOffset="268399.5335">9907 17155 1192 0,'5'-3'506'0,"3"-2"-265"15,3 0-43-15,11 2-31 16,0-1-46-16,4 5-66 16,1 2-21-16,-13 5-18 15,-4 3 2-15,-19 6 3 16,-9 4 2-16,-9 3-2 16,-2-1-7-16,12-2-9 15,7-1-2-15,15-9-2 16,9-3 1-16,13-3 8 15,10-5-26-15,9 0-73 16,2-2 453-16</inkml:trace>
  <inkml:trace contextRef="#ctx0" brushRef="#br0" timeOffset="268818.4345">10267 17034 724 0,'3'0'382'0,"5"-5"-68"16,0 4-23-16,7 11-49 15,0 2-34-15,9 20-59 0,5 10-32 16,1 12-46-16,-3 14-18 15,-15 17-36-15,-13 5-3 16,-23 2-3-16,-7-8 1 16,-4-14 6-16,5-15-8 15,6-18-93-15,2-12 451 16</inkml:trace>
  <inkml:trace contextRef="#ctx0" brushRef="#br0" timeOffset="269372.9557">11068 16969 956 0,'-6'8'450'0,"-11"14"-163"15,-7 6-50-15,-11 21-44 16,-5 11-21-16,-6 27-44 16,-6 7-19-16,7 11-44 15,2-7-24-15,8-21-27 16,9-6-2-16,-1-24-4 16,1-6 0-16,3-11-8 15,2-11-23-15,12-14-90 16,5-8 465-16</inkml:trace>
  <inkml:trace contextRef="#ctx0" brushRef="#br0" timeOffset="270123.4776">11136 17360 754 0,'1'-1'411'0,"6"1"-76"16,1 7-90-16,5 13-79 16,-2 6-25-16,0 8-20 15,-6 0-11-15,-5-2-30 16,-2-3-16-16,-6-10-33 0,7-4-11 16,1-13-4-16,1-4-3 15,4-13-6-15,-1-4-4 16,7-4-8-16,2-9-4 15,7 0 0-15,2 6 0 16,-2 2 3-16,-2 11 1 16,-1 13 5-16,-5 6 5 15,-1 12 7-15,-3 4 2 16,-8 1 0-16,2 1-4 0,-1-4 0 16,0 2-2-16,0-9 0 15,0-4 1-15,-1-10-2 16,5-9-3-16,4-6-7 15,4-4-5-15,1-6-3 16,-1-1 0-16,3 5 5 16,-2 4 1-16,4 14 3 15,-3 5 0-15,-5 13 8 16,0 6 4-16,-4 10 1 16,1 3 2-16,-2-3-5 15,-1-4-1-15,2-5-49 16,-1-6-16-16</inkml:trace>
  <inkml:trace contextRef="#ctx0" brushRef="#br0" timeOffset="270785.2142">11844 17499 519 0,'6'-1'336'15,"-2"-7"-38"-15,2 1-99 16,-4-5-22-16,-2-2-42 16,0 0-6-16,-7-3-2 15,-3 0-4-15,-6-3-12 16,-4 1-8-16,-2 1-13 16,-3 2-15-16,-4 10-27 15,6 8-13-15,-1 14-26 16,8 9-6-16,9 3-5 15,4 4-2-15,10-5 1 16,6 2 1-16,5-1 2 16,2-11 0-16,3-7-6 0,4-8-13 15,-5-14-18-15,1-3-8 16,-10-8-9-16,0 2 10 16,-4 0 19-16,-6 2 8 15,1 5 16-15,-6 1 4 16,-5 5 0-16,2 7 2 15,-1 3-2-15,1 5 0 16,5 5 3-16,3 4 5 16,5 9 9-16,4 3 5 15,2 9-4-15,-3 4 0 0,-4 7 9 16,-4 5 7-16,-10-4 12 16,-7 3-2-16,-8-6-15 15,-3-2-7-15,-1-10-4 16,-3-15 1-16,1-20-2 15,0-11-13-15,0-15-44 16,5-2-32-16,8 2-179 16</inkml:trace>
  <inkml:trace contextRef="#ctx0" brushRef="#br0" timeOffset="289133.9632">12381 17271 1047 0,'0'7'419'0,"9"5"-249"16,11 0-15-16,32-4-7 16,11-1-31-16,12-3-53 0,6-3-22 15,-10 3-22-15,-6-1 0 16,-13-2-102-16,2-1-100 15</inkml:trace>
  <inkml:trace contextRef="#ctx0" brushRef="#br0" timeOffset="289492.4706">12549 17404 772 0,'0'1'391'0,"5"3"-81"15,3 1-86-15,16-3-64 0,15 2-21 16,9-4-64-16,10 0-24 16,14 4-30-16,-7-2-9 15,4 1-49-15,-5 2-70 16</inkml:trace>
  <inkml:trace contextRef="#ctx0" brushRef="#br0" timeOffset="289820.5982">12923 17209 638 0,'1'-4'424'15,"1"-1"1"-15,5 5-185 16,5 1-38-16,11 8-75 16,7 1-33-16,16 5-42 15,0 3-15-15,-7-3-12 16,-10-2 11-16,-17 4 26 15,-8-4 8-15,-4 8 4 16,-6 3-9-16,-14 4-25 0,-8 4-10 16,-14 3-11-1,7-4-25-15,6-7-100 0,10-2 51 16</inkml:trace>
  <inkml:trace contextRef="#ctx0" brushRef="#br0" timeOffset="290674.9705">14017 17218 411 0,'8'-5'280'0,"7"-5"10"15,-1-4-27-15,-7-2-58 16,-3-1-24-16,-6-5-31 15,-7 1-14-15,-10 5-27 16,-7 0-18-16,-8 7-31 16,-2 3-14-16,0 7-28 15,3 7-10-15,8 11-14 16,3 2-6-16,13 6-1 16,7 3-1-16,10 2 2 15,8-1 4-15,8-8 4 16,0-5 3-16,6-13 2 15,3-2 2-15,1-9 3 0,-2-7 1 16,-4-7 2-16,-5-7 1 16,-10-3-1-16,-2 1 0 15,-9 6-2-15,-4 6 0 16,-2 13 12-16,-7 6 11 16,2 16 24-16,3 11 9 15,2 16 0-15,3 11-10 16,-1 10-16-16,4 1-7 15,0-5-10-15,3-5-1 0,4-11-4 16,-3-7-10-16,0-15-77 16,3-3-59-16</inkml:trace>
  <inkml:trace contextRef="#ctx0" brushRef="#br0" timeOffset="291096.4811">14362 17139 1169 0,'4'1'491'0,"11"0"-291"16,12-1-45-16,18 2-66 16,9 0-34-16,2-2-37 15,-6-1-5-15,-11 0-25 16,-9 2-40-16,-8 0-150 16,-4 5-163-16</inkml:trace>
  <inkml:trace contextRef="#ctx0" brushRef="#br0" timeOffset="291306.0412">14415 17242 705 0,'0'6'432'16,"3"3"-57"-16,18-3-100 0,11 2-32 15,18-4-64-15,2-3-32 16,3 2-58-16,-3 2-24 16,-10-2-53-16,-5 3 8 15</inkml:trace>
  <inkml:trace contextRef="#ctx0" brushRef="#br0" timeOffset="296513.4858">15141 16857 791 0,'-1'-16'409'16,"-3"-13"-127"-16,5 19-89 0,2 9-28 16,0 22-48-16,5 15-25 15,12 32-23-15,0 10-10 16,8 17-13-16,0 3-9 16,-5 7-11-16,0 5 1 15,-7-13-9-15,-2-10-1 16,-4-28 0-16,0-17 0 0,-1-18 5 15,-1-14 8-15,-2-17 9 16,1-10 1-16,-3-21-4 16,1-9-9-16,-2-28-12 15,-3-16-10-15,-1-27-5 16,-6-7-2-16,-4-11-3 16,-1 7 4-16,0 20-4 15,0 11-1-15,-1 37-5 16,0 13-11-16,-1 18-62 15,0 4-38-15</inkml:trace>
  <inkml:trace contextRef="#ctx0" brushRef="#br0" timeOffset="298776.6873">15261 16330 291 0,'-1'-5'254'16,"1"-3"25"-16,0 3-25 16,0 1-17-16,0 9-72 15,0-5-24-15,0 17-41 16,2 62-22-16,3-12-18 15,2 4-15-15,3 1-34 0,1-10-64 16</inkml:trace>
  <inkml:trace contextRef="#ctx0" brushRef="#br0" timeOffset="299553.808">15344 16282 421 0,'0'0'264'16,"1"-2"-10"-16,4 3-116 16,-5-1-32-16,0 0-46 15,15 1-19-15,56 8-22 16,-13-7-1-16,17-2 6 16,19-1 1-16,34-3-1 15,13-2 1-15,43 1 2 16,12 0-2-16,29-1-1 15,15-1-5-15,22 0-16 16,7-1 4-16,8-4 12 16,7 1 3-16,-5-3 2 15,5 2-4-15,-6 6-13 16,-6 2 6-16,-18 2 8 16,-10 2 2-16,-27 3 1 15,-13 0-8-15,-23 7-9 16,-16-3-6-16,-28 1-19 15,-12 0-18-15,-25-8-80 0,-12 0-45 16,-17-6-47-16,-9-4 0 16,-24-3 71-16,-3 1 34 15</inkml:trace>
  <inkml:trace contextRef="#ctx0" brushRef="#br0" timeOffset="300203.3448">20894 16176 521 0,'-3'-2'268'0,"-3"-4"-69"15,6 5-17-15,-6-4-25 16,8 9-17-16,-2-4-1 16,0 0 7-16,1 17-3 15,4 38-6-15,-2-14-41 16,8 6-24-16,-8 6 229 0</inkml:trace>
  <inkml:trace contextRef="#ctx0" brushRef="#br0" timeOffset="305069.1742">15933 17226 306 0,'-36'4'207'15,"-29"3"15"-15,30 1-119 16,18-1-17-16,35-1-24 16,25 1-14-16,43-1-9 15,25 0-2-15,53-6-11 16,21 0 5-16,56-2 8 16,17-2-1-16,33 0-10 15,13-1 3-15,14-2-3 16,9-2 11-16,7-3 34 0,-2-4 13 15,-4-1 37-15,-8 1 3 16,-20 0-30-16,-14 1-23 16,-38 2-46-16,-26 1-9 15,-55 3-86-15,-31 2 112 16</inkml:trace>
  <inkml:trace contextRef="#ctx0" brushRef="#br0" timeOffset="316687.3509">16278 16578 811 0,'3'-2'406'0,"1"-2"-120"16,-6 14-83-16,-1 8-15 16,-9 11-33-16,-1 6-30 0,2 3-42 15,3-2-19-15,8-1-27 16,7-5-10-16,16-6-12 15,5-4-2-15,10-10-2 16,1-2-1-16,-4-5-52 16,-5-1-45-16,-12-2-181 15,-5-2-323-15</inkml:trace>
  <inkml:trace contextRef="#ctx0" brushRef="#br0" timeOffset="316868.8651">16486 16602 1106 0,'-1'5'506'0,"-1"9"-215"16,0 8-63-16,-1 15-61 15,0 3-32-15,-1 19-49 0,4 7-20 16,-3-6-28-16,5 3-10 16,2-20-16-16,0-7-25 15,8-11-130-15,-1-11-80 16</inkml:trace>
  <inkml:trace contextRef="#ctx0" brushRef="#br0" timeOffset="317390.5907">16936 16981 610 0,'1'-10'355'0,"5"-2"-32"15,-5-4-60-15,-6-5-64 16,2 5-30-16,-13-7-42 16,-4 1-16-16,-9 4-19 15,-5 2-9-15,-4 13-19 0,1 5-13 16,6 15-28-16,2 8-9 16,6 7-13-16,7 5-2 15,10 3-2-15,6-4 1 16,13-8 2-16,2-5 1 15,10-14 4-15,3-3 1 16,4-11 1-16,-1-4-2 16,-3-12-10-16,-3 1-2 0,-8-3-3 15,-3 1 0-15,-6 10 7 16,-5 0-2-16,-3 16 3 16,1 7 2-16,-1 7 1 15,4 8 4-15,6-1-1 16,2-5-2-16,3-7-110 15,3-10-81-15</inkml:trace>
  <inkml:trace contextRef="#ctx0" brushRef="#br0" timeOffset="320131.4735">17027 16615 505 0,'-6'-13'271'0,"-4"-12"-44"16,4-4-61-16,14 4-60 16,1 4 5-16,11 8 7 15,-2 7-4-15,4 7-11 16,0 7-17-16,-4 11-37 15,1 3-2-15,-18 6 7 16,-8 0 5-16,-11 2-2 16,-14-2-7-16,1 0-20 0,6 0-7 15,6-13-4-15,16-1 0 16,8-14-3-16,4-4-3 16,19-2 5-16,-2-2 1 15,11 6-2-15,0 1 0 16,-6 3 0-16,2 6-43 15</inkml:trace>
  <inkml:trace contextRef="#ctx0" brushRef="#br0" timeOffset="323205.6472">17434 16811 546 0,'6'-7'324'0,"9"-2"-18"15,3 3-46-15,-6 9-43 16,3 9-32-16,-5 14-48 16,-8 4-12-16,0 9-31 15,-8-4-18-15,-5-6-28 0,3-3-13 16,4-14-15-16,7-2-1 16,8-17-5-16,2-9-2 15,6-17-5-15,-2-3-2 16,5 0-4-16,1-1 1 15,4 10-1-15,-1 8 5 16,-3 13 14-16,-2 8 9 16,-10 14 14-16,-2 10 1 0,-7 11-4 15,-4 2-7-15,-4-1-9 16,0-8-5-16,3-12-6 16,5-2-3-16,8-16-9 15,3-7-7-15,5-14-3 16,0-7-2-16,2-8 6 15,3 3 5-15,-2 8-1 16,-1 4 0-16,-7 16 3 16,-3 10 2-16,-8 16 1 15,0 9 0-15,-6 10 3 16,-1 0-30-16,3-4 309 16</inkml:trace>
  <inkml:trace contextRef="#ctx0" brushRef="#br0" timeOffset="323784.0941">18240 16919 458 0,'3'-4'304'0,"7"-9"16"15,-4-1-36-15,-1-2-51 16,-3 0-27-16,-5-1-45 15,-7 0-19-15,-10-2-26 16,-8 2-12-16,-7 6-24 16,-7 4-11-16,2 9-35 15,3 6-13-15,14 9-21 16,9 5-4-16,9 7-3 16,9 2-1-16,0-7 2 15,6-1 2-15,13-8 2 16,-1-8 2-16,4-12 0 15,2-3 2-15,-8-10-1 16,1-2 0-16,-1 8 0 16,-5-3-1-16,-2 12-5 0,0 8 0 15,-2 17-1-15,0 5 1 16,-3 9 4-16,-1 6 2 16,-7-5 7-16,-6 1 4 15,-10-7 10-15,-7-9 2 16,-10-8 1-16,-2-6-3 15,1-11-22-15,1-4-29 0,11-8-113 16,4-2-120-16</inkml:trace>
  <inkml:trace contextRef="#ctx0" brushRef="#br0" timeOffset="324294.1321">18631 16492 892 0,'2'-8'478'0,"3"-5"-109"16,0 8-94-16,1 18-125 15,3 15-31-15,-5 16-8 16,-5 6 9-16,-7 13 7 16,-6 2-10-16,1 4-52 15,7 8-24-15,12-19-28 16,9-8-3-16,14-25-10 15,3-14-12-15,2-13-31 16,-1-6-21-16,-10-8-108 16,-7-3-58-16</inkml:trace>
  <inkml:trace contextRef="#ctx0" brushRef="#br0" timeOffset="324443.7311">18476 16740 1425 0,'6'1'567'16,"18"5"-387"-16,-2-2-42 16,28 3-41-16,8 1-44 15,6-2-72-15,7 2-45 16</inkml:trace>
  <inkml:trace contextRef="#ctx0" brushRef="#br0" timeOffset="324877.5577">19192 16750 925 0,'2'0'445'0,"4"6"-158"16,-2 4-41-16,-7 12-47 16,-2 6-31-16,-13 4-47 0,-6 5-21 15,-7-1-41-15,-1-5-17 16,1-15-20-16,5-8-3 15,4-18-5-15,0-10-4 16,15-10-11-16,2-7-11 16,10 5-11-16,10 2 0 15,3 5 3-15,5 7 7 16,6 12 14-16,2 8 7 16,1 16 10-16,-4 7 2 0,-3 13-3 15,-2 7 2-15,0 2-15 16,0-1 360-16</inkml:trace>
  <inkml:trace contextRef="#ctx0" brushRef="#br0" timeOffset="325311.8152">19458 16757 1098 0,'10'3'480'0,"5"7"-250"0,0 7-60 16,-4 12-62-16,-5 5-22 16,-4 8-16-16,-2-3 4 15,-6-9-11-15,0-5-10 16,-1-14-18-16,-5-11-8 0,10-13-11 16,3-10-4-16,6-15-12 15,6 0-5-15,8 0-1 16,7 6 0-16,0 12 4 15,4 11 3-15,-9 11 5 16,-7 12 2-16,-4 14 0 16,-5 5 1-16,0 4-49 15,-4-1-55-15</inkml:trace>
  <inkml:trace contextRef="#ctx0" brushRef="#br0" timeOffset="326109.4031">19909 16811 996 0,'-3'11'450'16,"-4"9"-196"-16,5 7-59 16,5 7-54-16,5 1-20 0,13-4-30 15,-2-2-6-15,6-14-16 16,2-11-14-16,1-13-16 16,2-13-6-16,-7-18-5 15,0-10-2-15,-13-7-1 16,-10-5-1-16,-18 3-4 15,-11 1-4-15,-15 9-5 16,-2 6 0-16,-6 14 18 16,-1 11 6-16,11 23 0 15,5 7-6-15,24 10-24 16,14 7-8-16,26-1-4 16,13 2 2-16,11 4-9 15,0-8-17-15,9-5 69 16</inkml:trace>
  <inkml:trace contextRef="#ctx0" brushRef="#br0" timeOffset="327752.1492">17673 17501 876 0,'0'-3'475'16,"0"-1"-132"-16,0 9-112 15,0-5-28-15,1 15-63 16,7 51-25-16,-4-14-26 15,2 2-12-15,-2 7-31 16,-1 4-10-16,-2-9-28 16,0-7-15-16,2-20-29 15,4-14-20-15,1-21-49 16,2-8-21-16,5-15-39 16,2-4 1-16,5-4 51 0,0-1 33 15,-2 8 59-15,-2 4 22 16,-5 8 64-16,-7 6 31 15,-7 15 51-15,-9 6 17 16,-12 13-26-16,-2 6-22 16,-5 5-36-16,4 2-18 15,11 4-23-15,7-6-4 16,13-4 0-16,4-8 0 0,10-7-4 16,7-3-3-16,9-9-6 15,7 1-21-15,2-9-76 16,-1-2 82-16</inkml:trace>
  <inkml:trace contextRef="#ctx0" brushRef="#br0" timeOffset="328590.9749">18047 18006 623 0,'-2'2'386'0,"0"6"-67"15,5-1-68-15,8 1-28 16,8 0-74-16,5 0-30 16,4 1-52-16,0-3-17 15,-2-1-23-15,-2-11-6 0,-5-7-2 16,-6-6-1-16,-12-4-1 16,-8 5-3-16,-10-1-3 15,-11 5 4-15,-7 6 14 16,4 4 8-16,0 10 7 15,2 10 2-15,12 8-11 16,2 6-2-16,15-1 12 16,7-2 3-16,12-7 9 15,10 1-1-15,9-5-15 16,4-4-8-16,-1-5-23 16,0-7-29-16</inkml:trace>
  <inkml:trace contextRef="#ctx0" brushRef="#br0" timeOffset="492127.0085">16658 6306 1140 0,'8'1'531'0,"18"0"-218"15,7 2-61-15,20-2-105 16,8 0-37-16,5 4-60 16,1 0-19-16,-17-2-19 15,-8-2-25-15,-14-3-125 16,-11-5-151-16</inkml:trace>
  <inkml:trace contextRef="#ctx0" brushRef="#br0" timeOffset="492591.9534">16727 6302 531 0,'-2'0'414'16,"0"0"36"-16,-3 4-158 15,4-4-46-15,0 4-78 16,0 22-25-16,-2 47-38 16,3-31-17-16,3 5-33 15,4 0-12-15,-1-15-25 16,4-1-10-16,-3-15-61 16,-2-8-60-16</inkml:trace>
  <inkml:trace contextRef="#ctx0" brushRef="#br0" timeOffset="501423.6868">15666 5987 261 0,'0'2'198'0,"-2"0"55"16,5 2-26-16,-3-4 3 15,0-1 0-15,0 0-18 16,0-1-8-16,0 2-42 0,22 3-22 16,41 57-49-16,-22-15-21 15,17 19-33-15,2 4-14 16,-3 12-2-16,-9-4-5 16,-23-9 2-16,-9-6 1 15,-18-16 15-15,-5-3 8 16,-9-6 4-16,0-7 0 0,-2-7-19 15,0-6-18-15,8-6-63 16,2 0-46-16,9-3-169 16,5-2-282-16</inkml:trace>
  <inkml:trace contextRef="#ctx0" brushRef="#br0" timeOffset="516637.6737">15941 18636 521 0,'6'1'301'0,"5"3"-26"0,2 1-30 16,0-5-43-16,-3-4-20 15,4-2-41-15,-1-8-17 16,-5-1-34-16,2-2-10 16,-4-10-17-16,-6 3-3 15,-5-2-3-15,-5 2-7 0,-12-1-10 16,-6 8-7-16,-7 10-15 15,1 7-7-15,1 16-9 16,4 5-3-16,9 10-6 16,4 5 1-16,11 5 3 15,5-6 2-15,17 1 1 16,2-7 0-16,11-10 3 16,4 3 1-16,6-15 2 15,0-6 2-15,-4-10 3 16,-6-5 1-16,-12-8 1 15,-3-3-1-15,-9-4-1 16,-6-3-2-16,-2 1-3 16,-7 6-1-16,-1 12 0 15,0 13 7-15,1 13 13 16,3 7 4-16,4 10 0 16,2-2-7-16,15-2-12 15,0-2-2-15,3-2 0 0,6-4 3 16,-5-5-41-16,2-3-67 15,3-7-288-15</inkml:trace>
  <inkml:trace contextRef="#ctx0" brushRef="#br0" timeOffset="517012.1911">16446 18566 848 0,'-8'1'420'0,"-6"-5"-122"15,6 3-47-15,16 4-49 16,12-3-38-16,21 8-64 0,5-3-24 16,12 4-39-16,-2-3-11 15,-7-4-11-15,-3 7-27 16,-16-5-79-16,-6-4-59 15,-13 0-237-15</inkml:trace>
  <inkml:trace contextRef="#ctx0" brushRef="#br0" timeOffset="517187.7213">16471 18657 1019 0,'5'3'523'15,"3"5"-178"-15,20-2-136 16,11 0-45-16,6 0-90 16,-1-1-31-16,1 1-23 15,-7-5-53-15</inkml:trace>
  <inkml:trace contextRef="#ctx0" brushRef="#br0" timeOffset="517894.1365">17162 18229 569 0,'-2'-4'401'15,"-5"-5"24"-15,2 5-180 16,4-1-36-16,0 5-73 16,2 3-26-16,-1-3-29 0,0 0-10 15,0 11 2-15,3 47-3 16,1-13-10-16,3 10-6 16,1 13-21-16,-4-2-8 15,2-7-9-15,-6-6-2 16,0-20-1-16,0-3 2 15,-1-13-1-15,0-6 7 16,0-6 10-16,-2-5 2 16,7-4-1-16,-4 3-8 0,0 0-15 15,8-5-3-15,14 0-5 16,32-34-1-16,-23 36 0 16,3 4 0-16,1 7 0 15,0 1 1-15,-4 3 2 16,-3-1 0-16,-12-7-47 15,-8 2-51-15,-8-5 334 16</inkml:trace>
  <inkml:trace contextRef="#ctx0" brushRef="#br0" timeOffset="518534.5193">17950 18447 502 0,'-3'-6'341'16,"-3"-4"-29"-16,-11 5-48 15,-6 0-22-15,-7 6-59 16,-2 2-28-16,2 5-63 15,1 3-26-15,10 2-39 0,8 0-11 16,11 6-6-16,10 2-1 16,19-1 1-16,7 8 0 15,11-8-2-15,-2 4 0 16,-12-1 7-16,-8-5 9 16,-18 4 23-16,-7-4 8 15,-18-4 2-15,-8 1-6 16,-12-11-18-16,-3-7-7 15,8-7-36-15,8-6-34 0,15-6-123 16,12-2-114-16</inkml:trace>
  <inkml:trace contextRef="#ctx0" brushRef="#br0" timeOffset="518763.9075">18111 18484 865 0,'-1'0'487'15,"1"2"-101"-15,-4 12-154 16,1 9-42-16,-1 5-55 16,2 1-20-16,3 2-40 15,0-7-18-15,7 6-30 16,-1-1-10-16,0-12-61 0,3-2-51 15,-4-14-156-15</inkml:trace>
  <inkml:trace contextRef="#ctx0" brushRef="#br0" timeOffset="518910.5232">18062 18356 689 0,'-3'-9'433'0,"-6"-4"-145"0,7 4-4 15,2 5-114-15,4 7-123 16,2 4-101-16</inkml:trace>
  <inkml:trace contextRef="#ctx0" brushRef="#br0" timeOffset="519448.1248">18292 18544 603 0,'2'-4'359'16,"2"-1"-22"-16,2 5-77 0,6 0-78 15,1 11-29-15,0 6-41 16,0 3-1-16,-5 8-3 15,-4-5-10-15,-5 0-26 16,-1 5-17-16,-1-11-27 16,-1-2-7-16,3-7-1 15,-1-10 1-15,1-6-1 16,1-7-2-16,3-9-9 16,7-1-4-16,6-1-5 15,7-7 0-15,3 9-4 16,0 7-1-16,-2 5 5 15,-3 13 6-15,-6 13 20 16,-4 5 11-16,-6 10 10 16,-2 5-3-16,-2 2-11 15,3-4-2-15,3-2-80 16,3-6 4-16</inkml:trace>
  <inkml:trace contextRef="#ctx0" brushRef="#br0" timeOffset="520081.3758">18826 18551 770 0,'-13'3'404'0,"-14"1"-93"0,3 3-68 15,6 6-84-15,0 0-34 16,11 8-45-16,3 3-9 15,10-1-12-15,7 1-3 16,13 1-14-16,5-3-5 16,9-6-8-16,8-12-1 0,-5-12 1 15,-1-9 1-15,-13-13-1 16,-10-8 0-16,-14-12 13 16,-5-8 2-16,-14-11-1 15,-7 3-4-15,-19-2-22 16,-10 8-7-16,-8 16-6 15,-4 14 3-15,16 26-2 16,8 14-2-16,20 15-3 16,11 12-4-16,17 10-1 15,18 3 1-15,25 3 4 16,16-13 2-16,26-18 340 16</inkml:trace>
  <inkml:trace contextRef="#ctx0" brushRef="#br0" timeOffset="560603.1392">21479 16440 316 0,'14'-10'213'0,"14"-8"66"16,1 8-67-16,-3 14-17 15,-5 15 5-15,-9 27-27 16,-7 12-22-16,-14 18-40 16,-6 9-13-16,-2 14-37 15,0 5-19-15,11-3-25 16,6-8-5-16,12-25-5 15,8-11 0-15,7-19-1 16,3-8 0-16,1-18 3 16,-1-11 0-16,-4-14 4 15,-6-7-1-15,-6 0-3 16,-3 3-6-16,-7 14-5 16,-4 13-3-16,-6 25 1 15,-7 24 2-15,-3 39 1 16,-4 13 1-16,2 25-1 0,-2 1 1 15,0-6 2-15,-2 0 2 16,-4-16 16-16,3-7 10 16,5 0 16-16,3-10 2 15,9-18-12-15,-2-5-9 16,6-18-16-16,1-1 0 16,1-6-55-16,8-6-46 0,0-20-200 15</inkml:trace>
  <inkml:trace contextRef="#ctx0" brushRef="#br0" timeOffset="565064.0989">22063 17144 866 0,'-6'-1'340'15,"1"-2"-213"-15,8 2 1 16,-3 1 12-16,30 0-22 15,77 6-40-15,-32 0-20 16,4 2-25-16,-1-2-9 0,-6-1-27 16,0-2-43-16,-9-1-112 15,-3-3-98-15</inkml:trace>
  <inkml:trace contextRef="#ctx0" brushRef="#br0" timeOffset="565354.7757">22209 17255 813 0,'7'-2'348'16,"6"-1"-173"-16,16 1-65 0,11 1 0 16,10 1-7-16,4-1-16 15,5 0-15-15,-3 1 0 16,6-2-31-16,-2 2-12 16,-2 0-52-16,-5-2-65 15,-8 2-198-15</inkml:trace>
  <inkml:trace contextRef="#ctx0" brushRef="#br0" timeOffset="565680.3536">22534 17036 718 0,'3'-1'316'0,"4"-2"-136"16,6 3-46-16,12 10-33 15,6-1-10-15,8 6-15 16,2 6 1-16,-3-3 18 16,-3 7 2-16,-14-1 6 15,-9-5 5-15,-10 3-3 16,-7-4 11-16,-12 2 4 0,-5 2-3 15,-14-2-17-15,1 1-22 16,-3 3-40 0,7 1-15-16,8 0-54 0,5-1-40 15</inkml:trace>
  <inkml:trace contextRef="#ctx0" brushRef="#br0" timeOffset="566972.3717">23368 16876 388 0,'0'-12'297'0,"2"-10"72"0,0 5-41 16,5 11-69-16,-3 7-25 15,-4 21-57-15,7 15-21 16,-7 22-24-16,4 14-16 16,6 8-28-16,0-1-16 15,3-2-30-15,-3-4-9 16,0-9-49-16,1-13-37 0,3-21-137 16,1-17-164-1</inkml:trace>
  <inkml:trace contextRef="#ctx0" brushRef="#br0" timeOffset="567245.6381">23221 17185 797 0,'-3'-5'350'0,"3"3"-147"16,9-3-17-16,21-5-2 16,12 3-23-16,14-8-29 15,5-2-10-15,7-4-16 16,-4 0-10-16,-7 4-24 15,-8 1-9-15,-23 6-20 16,-8 6-5-16,-27 6-15 16,-12 12-4-16,-22 11-1 0,-10 6-2 15,-6 13-6 1,3-2-3-16,6 0-4 0,7-6 0 16,12-9-22-16,0-7-24 15,9-14-77-15,4-9-75 16,6-15-260-16</inkml:trace>
  <inkml:trace contextRef="#ctx0" brushRef="#br0" timeOffset="567378.3401">23173 16989 513 0,'0'-16'334'15,"0"-16"47"-15,3 12-41 0,18 21-57 16,8 14-20-16,21 25-76 16,7 9-26-16,19 16-47 15,3 6-27-15,6 4-39 16,-2-2-6-16</inkml:trace>
  <inkml:trace contextRef="#ctx0" brushRef="#br0" timeOffset="569209.6973">2183 1160 805 0,'-3'-6'446'0,"0"1"-107"16,-1 9-68-16,4 13-121 15,-1 14-33-15,8 23-28 16,5 8-14-16,0 13-26 16,3-7-9-16,-4-11-16 15,0-6-6-15,1-15-40 16,-2-4-59-16,-6-16-265 16</inkml:trace>
  <inkml:trace contextRef="#ctx0" brushRef="#br0" timeOffset="569471.6102">2032 1536 936 0,'4'-6'425'15,"14"-6"-197"-15,7-2-47 0,10-10-54 16,13-2-18-16,10-9-23 16,4-3-9-16,-7 4-24 15,-10 5-12-15,-22 13-12 16,-10 9 8-16,-21 17 15 15,-9 8 9-15,-15 15 1 16,-4 4-9-16,-6 3-22 16,-1 0-11-16,2-6-14 15,4-3-11-15,13-8-57 16,2-13-43-16,8-10-114 16,2-2-86-16,-3-21-246 15</inkml:trace>
  <inkml:trace contextRef="#ctx0" brushRef="#br0" timeOffset="569604.9523">2013 1338 559 0,'-3'-11'387'16,"-2"-12"-3"-16,10 16-78 16,4 9-23-16,16 18-54 15,6 9-41-15,20 15-68 16,7 3-32-16,10 4-46 16,-1-2-7-16,-8-5-82 0,-6-1-75 15</inkml:trace>
  <inkml:trace contextRef="#ctx0" brushRef="#br0" timeOffset="570095.8625">2727 1608 757 0,'-7'1'414'15,"-1"5"-80"-15,7-1-78 16,16-1-88-16,15 1-31 16,23-4-45-16,16 1-30 0,12-2-35 15,3 4-12-15,-7-3-3 16,-10-1-15-16,-12 0-108 16,-8 0-116-16</inkml:trace>
  <inkml:trace contextRef="#ctx0" brushRef="#br0" timeOffset="570368.1339">2767 1740 681 0,'-2'1'414'16,"-4"0"-55"-16,12 1-147 16,-6-2-38-16,18 0-53 0,54-1-14 15,-16-1-30-15,2-5-15 16,-2 1-31-16,-1 3-9 16,-8-2-49-16,-3 3-49 15,-9-2-154-15,-6-1-134 16</inkml:trace>
  <inkml:trace contextRef="#ctx0" brushRef="#br0" timeOffset="570562.6946">3164 1599 844 0,'6'-5'395'0,"9"-3"-160"16,3 5-36-16,4 3-49 15,2 4-14-15,-1 7-7 16,-3 0-1-16,-12 11-2 15,-7 4-4-15,-14 5-28 16,-5 1-17-16,-9-2-37 16,1-3-40-16,4-10-142 15,6 0-42-15</inkml:trace>
  <inkml:trace contextRef="#ctx0" brushRef="#br0" timeOffset="571487.8511">3982 1741 359 0,'3'0'248'0,"4"-4"27"16,-3 0-47-16,0-4-61 16,-1-3-15-16,-3 0-30 15,5-4-10-15,-8 1-16 16,0-3-11-16,-14 5-21 16,-11 2-11-16,-14 6-11 15,-1 7-3-15,2 7-12 16,3 7-5-16,14 5-18 15,8 4-8-15,15 1-7 16,8 2 2-16,17 0 3 16,7-3 5-16,13-8 3 15,0-8 0-15,-2-10 3 16,-3-6 0-16,-11-10 3 16,0-5 0-16,-9-6 3 15,-6-4 1-15,-7 3 1 16,-7 6 0-16,-6 8 33 15,-1 4 7-15,-5 10 21 0,4 3 9 16,-6 16-16-16,0 8-3 16,7 20-12-16,-6 3-3 15,10 15-8-15,4-2-5 16,4 1-9-16,3 0-8 16,0-5-10-16,-3-4-16 15,0-11-59-15,-1-6-39 0</inkml:trace>
  <inkml:trace contextRef="#ctx0" brushRef="#br0" timeOffset="571910.0401">4384 1712 848 0,'5'-1'425'16,"11"0"-132"-16,13-2-93 0,14 2-96 15,4-1-33-15,10 2-42 16,-8 1-11-16,-3 3-5 15,-4-1-34-15,-13-1-137 16,-5 3-308-16</inkml:trace>
  <inkml:trace contextRef="#ctx0" brushRef="#br0" timeOffset="572134.645">4463 1866 628 0,'2'2'427'0,"13"-2"46"16,13 3-177-16,12-3-107 0,12 0-32 15,7 0-55-15,-4 0-27 16,-6-1-52-16,-7-3-48 15</inkml:trace>
  <inkml:trace contextRef="#ctx0" brushRef="#br0" timeOffset="574084.2492">5184 1509 849 0,'-4'-2'398'0,"-2"4"-186"16,6 10-73-16,5 26-73 15,12 19-22-15,16 37 0 16,5 16-3-16,9 15-4 16,-1-5-11-16,-11-15-10 15,-3-13 5-15,-14-25 37 16,-10-14 15-16,3-22 24 16,-9-16 12-16,6-17-19 15,0-15-12-15,-3-31-25 16,9-7-18-16,-4-27-18 0,0-9-4 15,-4-24-2-15,-6-16 1 16,-9-15-4-16,-4-8 23 16,3 16-69-16,-2 10-6 15,3 23-17-15,2 19-59 16,-2 24-15-16,0 14-78 16</inkml:trace>
  <inkml:trace contextRef="#ctx0" brushRef="#br0" timeOffset="574714.4911">5468 934 465 0,'2'-1'249'0,"1"1"-56"15,10-3-74-15,13 3-71 16,10 4-10-16,23-1 8 16,11 4 9-16,23-1 20 15,18 0-3-15,26 2-22 16,18 3-12-16,32-3-23 16,21 4-1-16,30-4-4 15,14-1-2-15,33-2-2 16,9-3 1-16,28-3-1 15,11 2-1-15,9 3 17 16,4-4 8-16,-1 11 16 16,-4-5 7-16,-14 3-8 15,-7 6-8-15,-27-1-15 16,-14 2-6-16,-43-2-36 16,-6-4-75-16</inkml:trace>
  <inkml:trace contextRef="#ctx0" brushRef="#br0" timeOffset="575391.5229">11354 1169 521 0,'-1'-2'376'16,"1"-2"17"-16,-2 5-177 15,2-1-31-15,0 4-68 16,6 26-17-16,6 47-45 15,-8-22-6-15,-4 10 242 16</inkml:trace>
  <inkml:trace contextRef="#ctx0" brushRef="#br0" timeOffset="576359.6236">5897 1939 13 0,'34'4'13'16,"56"-1"4"-16,23 2 40 15,54 4 73-15,24-2 30 16,36 2 22-16,33 1-35 15,29 4-65-15,12 0-15 0,25 2-17 16,-5-3-1-16,-1-2 28 16,16 0-9-16,-3-5 24 15,2-3 35-15,-1-3 19 16,-24-1 5-16,-27 3-27 16,-25 5-37-16,-44 3-66 15,-30 2-75-15</inkml:trace>
  <inkml:trace contextRef="#ctx0" brushRef="#br0" timeOffset="583662.1722">5979 1288 451 0,'8'-7'295'0,"1"-5"11"16,2 2-29-16,-2 6-57 16,-8 4-24-16,-3 12-44 15,-6 4-18-15,-12 12-31 16,-4 1-18-16,3 9-29 0,-1-1-15 16,17-5-22-1,8-1-7-15,13-11-6 0,11 0-1 16,4-8 2-16,3 1 1 15,2-7-9-15,-6-3-29 16,-5 1-113-16,-4-4-107 16</inkml:trace>
  <inkml:trace contextRef="#ctx0" brushRef="#br0" timeOffset="583857.6503">6175 1304 600 0,'-2'-6'386'0,"-5"-3"0"16,-1 10-104-16,1 19-114 16,0 6-36-16,5 21-36 15,-2 10-9-15,5 9-20 16,2-1-8-16,1-4-23 16,7-8-11-16,-2-9-56 15,-1-7-58-15</inkml:trace>
  <inkml:trace contextRef="#ctx0" brushRef="#br0" timeOffset="584324.4112">6401 1368 840 0,'1'-3'453'16,"6"-5"-129"-16,-8 10-124 16,1 5-50-16,0 13-67 15,0 10-17-15,3 9-19 16,-4 2-4-16,1 6-8 16,-4-4-4-16,-3 2-15 15,1-2-3-15,3-8-2 16,1-5 6-16,6-15 13 15,6-5 8-15,6-12 12 16,9-2-8-16,8-4-12 16,4 1-8-16,1 7-14 0,-2 1-1 15,-6 9-34-15,-10 5-53 16,-9-1-560-16</inkml:trace>
  <inkml:trace contextRef="#ctx0" brushRef="#br0" timeOffset="584806.2169">6656 1260 833 0,'0'-10'391'0,"-4"-13"-134"16,8 1-43-16,10 3-45 0,5 5-27 16,18 12-59-16,-5 7-29 15,-5 11-38-15,-4 4-2 16,-17 8 0-16,-10 1 1 16,-12 1 3-16,-6 4-1 15,-2-10-2-15,2-5-1 16,7-8 0-16,5-9-2 15,10-4-5-15,3-2-2 16,15-1-3-16,6 1-1 16,13-1 1-16,-5 3-1 0,6 2-102 15</inkml:trace>
  <inkml:trace contextRef="#ctx0" brushRef="#br0" timeOffset="585283.8868">7144 1558 567 0,'-9'-3'362'0,"-4"0"-32"15,-10 0-104-15,-3 3-35 16,-3 3-63-16,4-2-31 0,8 4-48 15,4-2-17-15,11 2-24 16,2 4-5-16,11 2 1 16,5 3 3-16,14 2 7 15,7 4 2-15,-4 3-1 16,-15-1 4-16,-5 2 24 16,-11-3 15-16,-8-2 14 15,0 0-3-15,-24-6-23 16,-1-2-18-16,-4-13-46 15,3-10-36-15,14-4-136 16,6 1-17-16,12 0-362 16</inkml:trace>
  <inkml:trace contextRef="#ctx0" brushRef="#br0" timeOffset="585479.7372">7278 1591 686 0,'4'0'389'0,"3"0"-76"16,-3 6-118-16,1 2-37 15,0 10-52-15,-3 3-23 16,0 4-38-16,-1 5-14 16,-1 0-11-16,0 0-35 15,-1-9-169-15</inkml:trace>
  <inkml:trace contextRef="#ctx0" brushRef="#br0" timeOffset="585638.316">7275 1411 1119 0,'-1'-3'489'0,"-3"-2"-268"16,2 5-107-16,2 0-108 15,0 0-82-15</inkml:trace>
  <inkml:trace contextRef="#ctx0" brushRef="#br0" timeOffset="585923.5804">7466 1667 1019 0,'0'17'502'0,"0"11"-178"15,1 3-161-15,-4-2-58 16,2-7-52-16,1-4-16 16,2-12-9-16,4-8-2 15,4-13-5-15,1-3-4 16,6-10-8-16,4 0-4 16,3 1-4-16,1 1-1 15,3 11-3-15,-2 2-1 0,0 12-3 16,-4 5 6-16,-7 12 15 15,-5 7 6-15,-9 1 7 16,-1 5-1-16,0-7-53 16,-2-2-57-16</inkml:trace>
  <inkml:trace contextRef="#ctx0" brushRef="#br0" timeOffset="586313.0657">7758 1358 965 0,'2'-6'466'16,"3"-6"-163"-16,6-1-79 15,7 4-98-15,5 2-39 16,1 7-55-16,3 0-17 0,-15 9-11 16,-8 4 0-16,-6 9-2 15,-12 1 1-15,3 9-2 16,-3-1 1-16,13-6-2 15,3 0 1-15,15-14 0 16,4 0 1-16,7-9 1 16,6 2 7-16,2-2-71 15,-1-1 19-15</inkml:trace>
  <inkml:trace contextRef="#ctx0" brushRef="#br0" timeOffset="586885.6952">8155 1626 627 0,'-12'0'387'16,"-10"2"-45"-16,5 8-161 16,2 2-46-16,7 11-48 15,7 0-8-15,9 6-8 16,8 1-5-16,10-3-14 16,5 3-5-16,9-11-9 15,1-7-2-15,2-14-2 16,-10-15-2-16,-5-12 11 15,-2-8 8-15,-19-9 7 16,7 0-1-16,-15-5-14 16,-12 3-11-16,-5-9-18 0,-12 2-5 15,-10 11-9-15,-8 6-1 16,3 27 6-16,4 12 2 16,13 13 0-16,13 4-5 15,22 11-8-15,15-4-3 16,25 3-6-16,10-3-34 15,6-6-527-15</inkml:trace>
  <inkml:trace contextRef="#ctx0" brushRef="#br0" timeOffset="589038.3434">8613 1585 416 0,'5'-3'329'0,"1"-2"42"16,2 6-100-16,2 8-118 16,-1 9-41-16,1 9-38 15,-3 5-14-15,-7 0-21 16,-2-2-6-16,-2-5-7 15,0-4-4-15,1-10-3 16,2-7-1-16,2-12-5 16,1-6-2-16,10-10-6 15,2-4-3-15,9-2-1 16,1-4-1-16,4 8-1 0,-3 4-1 16,-2 13 2-16,3 11 2 15,-11 10 4-15,-3 8 3 16,-9 6 1-16,-5 2-1 15,-1-2 1-15,-1 4-2 16,1-8 1-16,2-6-2 16,1-9 0-16,3-8-2 15,4-14 0-15,1-3-1 16,9-8-1-16,1 0-1 0,4 0-2 16,2 0 0-16,-7 11 8 15,1 6 8-15,-6 12 21 16,-5 9 8-16,-2 11-3 15,-4 0-5-15,-1 2-14 16,0-1-40-16,3-5-131 16</inkml:trace>
  <inkml:trace contextRef="#ctx0" brushRef="#br0" timeOffset="589545.2557">9362 1704 475 0,'7'-2'301'16,"3"-3"-5"-16,-2-2-48 15,-1-3-75-15,-7-2-20 16,0 0-30-16,0-1-8 16,-9-2-16-16,-3 2-12 15,-9 2-27-15,-3 6-16 0,-2 10-26 16,-5-1-11-16,3 14-10 16,6-2-4-16,8 7-1 15,7 1-2-15,12-1 2 16,6-3 0-16,10-9 5 15,6-3 3-15,-2-8 1 16,3-1 3-16,-9-6 0 16,1-2 1-16,-5-1-2 15,-1 3-1-15,-3 5 0 16,0 6 2-16,0 9 6 16,-2 5 4-16,-2 14 1 15,-6 4 0-15,-10 7-2 16,-2-2 2-16,-12-11 5 15,-2-3 0-15,2-15-1 16,-1-5-3-16,8-9-50 16,0-8-46-16,7-10-176 0</inkml:trace>
  <inkml:trace contextRef="#ctx0" brushRef="#br0" timeOffset="590036.0562">9786 1352 790 0,'1'-2'425'0,"1"2"-104"16,-1 15-154-16,2 9-53 15,-4 18-37-15,1 3-7 16,0 8-6-16,-3 2-6 16,2 0-21-16,-5-3-10 15,12-9-15-15,-5-4-2 16,12-10-2-16,5-4-3 15,-3-7-19-15,5-8-40 0,0-9-108 16,-3-1-110-16</inkml:trace>
  <inkml:trace contextRef="#ctx0" brushRef="#br0" timeOffset="590201.1244">9698 1627 906 0,'7'3'412'0,"7"-2"-190"16,4 4-108-16,9 0-83 15,3-3-19-15,6 1-9 16,3 2-43-16</inkml:trace>
  <inkml:trace contextRef="#ctx0" brushRef="#br0" timeOffset="590504.8477">10212 1652 866 0,'-1'7'461'15,"-7"11"-129"-15,-7 2-72 16,-11 0-112-16,-4 2-34 16,-1-3-41-16,-1-3-19 15,3-5-28-15,1-8-9 16,5-9-8-16,8-4-4 15,9-8-10-15,7-2-8 16,13-3-10-16,4 1-1 0,6 0 4 16,2 2 5-16,2 14 7 15,-1 1 1-15,3 12 7 16,-3 4 6-16,-6 9 15 16,-4 4 5-16,-7 5-3 15,-2 3-2-15,-2 3-48 16,2-4-72-16,1-6-369 15</inkml:trace>
  <inkml:trace contextRef="#ctx0" brushRef="#br0" timeOffset="590830.4637">10313 1690 676 0,'4'-2'457'0,"2"-2"13"16,2 9-262-1,-2 5-55-15,3 6-70 0,0 2-15 16,-4 1-27-16,0 1-10 16,-5-4-15-16,2 0-3 15,1-8-5-15,-1-8-8 16,4-9-17-16,3-6-5 16,3-6-7-16,3-2 6 15,5 1 13-15,-3-1 3 16,4 5 3-16,0 5 4 15,-2 7 12-15,1 6 9 0,-8 11 19 16,-1 3 8-16,-7 9-2 16,-2 2-6-16,-1 6-9 15,0-1-34-15,5-2-116 16,-1-6-5-16</inkml:trace>
  <inkml:trace contextRef="#ctx0" brushRef="#br0" timeOffset="591238.4539">10779 1711 726 0,'-5'1'422'0,"0"2"-61"15,2 8-165-15,-2 2-38 16,6 5-36-16,2 2-8 16,9-1-27-16,4 1-15 15,2-12-29-15,3-6-10 16,0-13-10-16,5-9-3 16,4-10-3-16,-3-7-2 0,-5-4-2 15,-7-2 0 1,-14-3 0-16,-4 1 4 0,-22-4-44 15,-9-2-9-15,-14 1-7 16,-4 6-9-16,2 23 45 16,4 17 8-16,11 22 5 15,7 12-1-15,17 11-6 16,13 5-5-16,23-4 0 16,13-4 3-16,9-9 13 15,3-9-10-15,4-5-542 16</inkml:trace>
  <inkml:trace contextRef="#ctx0" brushRef="#br0" timeOffset="592026.8689">8076 2185 829 0,'-1'2'396'15,"3"10"-147"-15,-1 3-72 16,5 16-67-16,-1 11-17 16,-3 10-25-16,-2 1-9 15,-2-3-20-15,-2-6-10 16,0-17-16-16,-1-1 0 0,5-14-4 16,0-6-2-1,9-11-11-15,1-7-7 0,3-10-5 16,5-6-1-16,-1-1 6 15,6-1 5-15,-1 5 3 16,-4 2 0-16,-7 11 2 16,-8 9 0-16,-11 9-1 15,-8 6 0-15,-7 10 8 16,-3 0 9-16,7 7 16 16,8-2 7-16,6-9 9 15,5 3 3-15,9-9-4 16,10 2-7-16,14-2-13 15,7-5-6-15,-2-3-50 16,-2 0-47-16</inkml:trace>
  <inkml:trace contextRef="#ctx0" brushRef="#br0" timeOffset="592555.4479">8299 2664 590 0,'-1'1'349'0,"3"3"-30"16,2 2-87-16,-4-6-92 15,0 0-24-15,6 3-36 16,12 4-12-16,30 8-19 15,-31-17-9-15,-4-6-11 16,3-2-4-16,-6-5-5 16,-5-1-2-16,-5-2-1 15,-8-2-1-15,-4 6-3 0,-3 1 0 16,-4 13 4-16,-3 2 2 16,-5 11 3-16,3 8-2 15,3 6-6-15,5 5-1 16,12 4 5-16,9 1 8 15,10-3 12-15,7-2 3 16,7-9 2-16,3-5-6 16,2-12-3-16,2-4-17 15,-4-10 390-15</inkml:trace>
  <inkml:trace contextRef="#ctx0" brushRef="#br0" timeOffset="593349.6628">11440 2043 1077 0,'-1'1'570'0,"0"1"-153"15,0-1-160-15,1-1-39 16,0 0-68-16,0 0-31 16,0 0-50-16,0 0-20 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52:48.249"/>
    </inkml:context>
    <inkml:brush xml:id="br0">
      <inkml:brushProperty name="width" value="0.05292" units="cm"/>
      <inkml:brushProperty name="height" value="0.05292" units="cm"/>
    </inkml:brush>
  </inkml:definitions>
  <inkml:trace contextRef="#ctx0" brushRef="#br0">14461 16735 825 0,'0'-2'412'0,"-1"-3"-89"15,-3 2-67-15,3 2-55 16,0-1-25-16,0 1-75 15,0 0-33-15,-1 0-35 16,1 0-41-16,0 1-210 0</inkml:trace>
  <inkml:trace contextRef="#ctx0" brushRef="#br0" timeOffset="428.3427">14882 16474 1041 0,'-4'0'432'0,"-1"7"-237"15,-1 5-69-15,6 14-33 16,0 6-12-16,4 7-17 15,5 3 1-15,3 1-8 16,1 4-10-16,0-3-19 16,-2 1-7-16,-2-8-4 15,-1-2-1-15,-3-12 6 16,-2-10 5-16,-2-4 14 16,-1-9 4-16,-2-4-2 15,-1 1-5-15,1 1-16 16,1 1-7-16,0-1-5 15,-3-13-2-15,-8-33-2 0,12 27 0 16,0 2-3-16,-2 2 0 16,2 4-3-16,-1 3 0 15,-2 4-5-15,2 2-32 16,1 4-124-16,0 0-150 16</inkml:trace>
  <inkml:trace contextRef="#ctx0" brushRef="#br0" timeOffset="1087.413">15059 16557 657 0,'4'7'353'15,"0"6"-87"-15,5 15-87 16,3 4-12-16,-3 8-25 16,-1 3-9-16,0-3-19 15,-1-4-7-15,-4-9-23 16,0-7-8-16,-1-9-19 15,2-7-5-15,3-11-7 16,-7-8-4-16,3-9-10 16,-3-6-7-16,5-1-10 15,9 1-5-15,2 1-8 16,6 2-3-16,5 8-4 16,0 3-1-16,0 14 0 15,-1 2 6-15,-5 9-77 0,-5 3-82 16</inkml:trace>
  <inkml:trace contextRef="#ctx0" brushRef="#br0" timeOffset="1572.2012">15111 16418 673 0,'0'-1'359'0,"3"1"-90"16,4 0-68-16,-7 0-84 16,12 2-32-16,55 14-31 15,-25-10-9-15,7-2-12 16,-5 0-4-16,-11-4-11 0,-4 0-2 16,-13-3 0-16,-2-2 1 15,-10-4-2-15,-4 1-1 16,-5-6-5-16,-2 1-4 15,2 4-5-15,2 0-1 16,4 9-5-16,2 0-1 16,3 9-2-16,1 3-2 15,-1 5 21-15,-2 0 12 16,-4 2 14-16,-2 4 5 16,-6-7-10-16,-1 0-28 15,1-1-154-15</inkml:trace>
  <inkml:trace contextRef="#ctx0" brushRef="#br0" timeOffset="1901.3202">15625 16424 731 0,'-1'-9'455'16,"0"-9"-56"-16,-1 14-126 0,0 6-34 15,2 18-70-15,3 10-27 16,-1 17-21-16,5 9-10 15,-4 11-28-15,-3 5-14 16,5 6-32-16,-4-2-11 16,1-15-24-16,9-7-36 15,0-22-80-15</inkml:trace>
  <inkml:trace contextRef="#ctx0" brushRef="#br0" timeOffset="2270.3341">15757 16167 834 0,'-5'1'390'0,"-9"5"-143"0,-7 7-50 16,-9 16-47-16,-5 10-23 16,-14 26-19-16,-10 10-3 15,-19 19-5-15,-8 7-8 16,-2 0-33-16,11 2-20 15,21-13-25-15,10-12-8 16,15-24-42-16,6-11-46 16,11-27-145-16,12-9-89 15</inkml:trace>
  <inkml:trace contextRef="#ctx0" brushRef="#br0" timeOffset="2616.4097">15632 16159 413 0,'2'0'293'16,"4"0"-6"-16,5-2-85 16,1 0-20-16,8 0-65 15,3-3-25-15,-1 2-24 0,-4 0 4 16,-3 1 12-16,-6 2 3 16,-4 6 12-16,-2 2-7 15,-5 5-29-15,1 3-11 16,1 3-28-16,0 1-3 15,3-3-90-15,3-5-89 16</inkml:trace>
  <inkml:trace contextRef="#ctx0" brushRef="#br0" timeOffset="3033.2695">16070 16029 347 0,'1'-13'285'15,"-2"-13"35"-15,-1 3-74 16,0 0-10-16,-7 8-39 16,5 7-23-16,3 9-47 15,-3 7-24-15,2 12-44 16,2 5-13-16,2 10-11 15,1-1-4-15,5 2-6 16,-3-5-3-16,-2-3-5 0,7 0-2 16,-5-6-1-1,0-2-1-15,-2-7 1 0,-7-4-1 16,-7-5-4-16,-5-4 0 16,-2-1-4-16,0-4-1 15,8 1-2-15,1 2-2 16,9 1-2-16,6 0-3 15,9 0-1-15,4-3 1 0,5 0 2 16,7 2 0-16,0-3 3 16,3 0 6-16,-7 4-63 15,-6-3-62-15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58:12.402"/>
    </inkml:context>
    <inkml:brush xml:id="br0">
      <inkml:brushProperty name="width" value="0.05292" units="cm"/>
      <inkml:brushProperty name="height" value="0.05292" units="cm"/>
    </inkml:brush>
  </inkml:definitions>
  <inkml:trace contextRef="#ctx0" brushRef="#br0">18436 8501 368 0</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9:26:00.346"/>
    </inkml:context>
    <inkml:brush xml:id="br0">
      <inkml:brushProperty name="width" value="0.05292" units="cm"/>
      <inkml:brushProperty name="height" value="0.05292" units="cm"/>
    </inkml:brush>
  </inkml:definitions>
  <inkml:trace contextRef="#ctx0" brushRef="#br0">19586 17780 28 0,'7'-2'15'16,"3"2"-2"-16,6-1-12 15</inkml:trace>
  <inkml:trace contextRef="#ctx0" brushRef="#br0" timeOffset="174378.1145">13850 10118 143 0,'-45'-21'46'0,"-56"-21"-66"15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9:29:30.58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definitions>
  <inkml:trace contextRef="#ctx0" brushRef="#br0">2039 8967 518 0,'-2'-8'294'0,"-6"-7"-26"15,-4-1-32-15,-18 1-36 16,-4 2-15-16,-12 6-37 16,-1 7-15-16,-5 11-40 15,0 2-19-15,9 14-31 16,3 4-13-16,12 4-16 15,10 5-4-15,16 2-6 16,6-1-1-16,18-6 0 0,8-4 1 16,11-13 2-16,-1-5 1 15,6-13 3-15,-2-2 0 16,-10-9 3-16,-6-3-1 16,-20-1-3-16,-11 0-2 15,-27 4-7-15,-3 2-2 16,-16 7-2-16,-4 4 0 15,4 15-1-15,-1 4-2 16,13 9-3-16,8 5-1 16,14 6 0-16,10 1 4 0,13 0 5 15,10-3 4-15,14-8 6 16,4-4 0-16,10-11 1 16,-1-10 0-16,3-9 0 15,2-4 1-15,-4-11 1 16,0 0 1-16,-10-10-1 15,-7 0 0-15,-17 5-3 16,0 7 0-16,-12 6-3 16,-6 6-2-16,5 10-3 15,-3 3 1-15,8 14-1 16,5 0 1-16,-4 4 1 16,1-2 0-16,2-5-14 15,-3-3-33-15,5-8-134 16,-2-2-181-16</inkml:trace>
  <inkml:trace contextRef="#ctx0" brushRef="#br0" timeOffset="136.0972">2050 9055 1121 0,'-2'-4'491'15,"0"-3"-264"-15,2 3-98 16,3 6-81-16,5 6-80 0</inkml:trace>
  <inkml:trace contextRef="#ctx0" brushRef="#br0" timeOffset="382.4392">2214 9315 1145 0,'2'8'483'0,"4"15"-258"16,3 3-48-16,6 6-47 16,2 3-24-16,0-5-43 15,1-7-15-15,2-8-12 16,-2-13-4-16,9-11-2 16,1-9-2-16,0-10-7 15,0-1-2-15,-5-5-12 16,-5 3-37-16,-5 0-162 15</inkml:trace>
  <inkml:trace contextRef="#ctx0" brushRef="#br0" timeOffset="828.2548">2785 9314 971 0,'-9'16'552'16,"-4"12"-91"-16,-12 1-254 15,-5 3-57-15,-1-6-87 16,1-4-19-16,4-9-30 16,4-11-7-16,2-11-40 15,5-6-27-15,11-7-51 16,1-2-18-16,11-4 15 16,4-2 23-16,5 3 48 15,3 2 21-15,3 15 22 16,0 8 12-16,-1 14 32 15,1 12 20-15,-1 15 34 16,2 5 0-16,-4-1-3 16,0-1-11-16,8-9-31 15,2-8-7-15,6-14-21 16,-2-7-5-16,-4-10 1 16,-4-6 0-16,-7-6 0 15,-6-8-2-15,-7-6-5 0,-2-2-3 16,-7-2-5-16,2 7-2 15,-5 11-6-15,1 7-3 16,7 16 2-16,-2 9 4 16,4 13 10-16,1 4 4 15,-1 7-3-15,3 2 5 16,5 5 106-16</inkml:trace>
  <inkml:trace contextRef="#ctx0" brushRef="#br0" timeOffset="4991.7647">4028 9049 970 0,'-1'0'454'0,"-4"3"-172"15,-1 7-65-15,3 20-62 16,-1 8-14-16,0 16-34 16,6 10-18-16,-5 4-38 15,4 0-13-15,1-7-15 16,-5-12-3-16,7-15-3 16,-2-10-18-16,1-14-85 15,6-3-63-15,2-11-208 16</inkml:trace>
  <inkml:trace contextRef="#ctx0" brushRef="#br0" timeOffset="5182.255">3995 9004 1034 0,'7'-4'462'16,"14"-2"-213"-16,9-5-78 15,22 3-80-15,6-2-26 16,17 4-36-16,1 2-12 0,-5 9-106 16,-7 0-112-16</inkml:trace>
  <inkml:trace contextRef="#ctx0" brushRef="#br0" timeOffset="5412.3032">4056 9549 699 0,'8'5'424'15,"6"4"-7"-15,25-3-227 16,4-2-27-16,13 1-68 15,10 0-31-15,-1-4-33 0,-2-1-17 16,-8-4-157-16</inkml:trace>
  <inkml:trace contextRef="#ctx0" brushRef="#br0" timeOffset="5636.1235">4025 9451 873 0,'3'-1'411'0,"10"-8"-164"16,7 4-69-16,19-4-89 15,8 1-27-15,13 4-36 16,4 0-1-16,-2 4-148 15</inkml:trace>
  <inkml:trace contextRef="#ctx0" brushRef="#br0" timeOffset="5981.1906">4453 9592 881 0,'2'1'402'16,"3"-1"-176"-16,5-2-53 15,0-8-55-15,1-1-23 16,8-1-33-16,-6-4-12 16,1 1-12-16,0-3 1 15,-11 2 12-15,2 6 8 16,-6 5 11-16,-1 9 1 15,2 9-8-15,0 2-9 0,0 14-14 16,2 3-3-16,-2 5-7 16,3 2-2-16,1-2-6 15,-1-5-3-15,3-7-5 16,-2-5-5-16,4-10-59 16,-1-7-55-16,0-3 74 15</inkml:trace>
  <inkml:trace contextRef="#ctx0" brushRef="#br0" timeOffset="6515.6081">5064 9345 646 0,'-12'1'414'0,"-2"2"23"15,4-2-145-15,11 0-114 16,11-1-34-16,12-1-69 16,13 0-25-16,11-3-29 15,8 2-8-15,-1 0-3 0,-7-3-28 16,-6 3-120-16,-10-2-123 15</inkml:trace>
  <inkml:trace contextRef="#ctx0" brushRef="#br0" timeOffset="6694.1732">5082 9500 680 0,'13'3'468'15,"4"3"33"-15,18-4-235 16,7-3-50-16,14-2-78 16,6 1-37-16,-2-2-61 15,-5-1-55-15</inkml:trace>
  <inkml:trace contextRef="#ctx0" brushRef="#br0" timeOffset="7223.1721">5698 8945 697 0,'3'-5'440'16,"1"-5"-13"-16,3 19-217 15,2 13-52-15,-1 21-47 16,1 11-15-16,-2 8-26 16,-5 4-13-16,1 4-23 15,-3 0-6-15,1-14-15 16,7-5-18-16,2-25-67 0,3-12-59 16,0-14-216-16</inkml:trace>
  <inkml:trace contextRef="#ctx0" brushRef="#br0" timeOffset="7402.6924">5911 9193 513 0,'-14'2'354'0,"-11"9"17"15,-7 4-83-15,-6 7-102 16,5 1-38-16,7 1-55 16,8-2-23-16,21-5-38 15,8-3-12-15,25-8-12 16,8-3 0-16,10-3-5 15,5 2-28-15,-8 3-134 16</inkml:trace>
  <inkml:trace contextRef="#ctx0" brushRef="#br0" timeOffset="7726.6319">6052 9459 872 0,'2'3'424'16,"3"4"-167"-16,12-2-106 16,3-1-27-16,7-4-55 0,-1-3-18 15,-1-3-17-15,-1 1-4 16,-9-5-5-16,0-1-4 16,-13-2-3-16,-4-4-3 15,-14 4-7-15,-7 3-4 16,-9 7-5-16,-4 5-3 15,1 9-1-15,4 7 1 16,9 6 5-16,8 4 8 16,12 3 19-16,6-1 10 15,15-5 16-15,8-3 1 0,11-4-9 16,-4-6-7-16,12-7-45 16,3-4-36-16</inkml:trace>
  <inkml:trace contextRef="#ctx0" brushRef="#br0" timeOffset="8356.1258">6610 9458 522 0,'-13'7'284'0,"-3"3"-94"15,17 0-70-15,38-5-28 16,26-1-23-16,48-4 14 0,16-4 2 16,52-4 7-16,13-2 7 15,12 3 0-15,6 2-10 16,-32 8-41-16,-20 0-37 16,-42-2-116-16,-23 2-354 15</inkml:trace>
  <inkml:trace contextRef="#ctx0" brushRef="#br0" timeOffset="9074.2295">7305 8958 273 0,'3'-5'209'16,"3"-5"45"-16,2-1-48 15,-2-2-47-15,1-2-17 16,-5 0-32-16,-1 1-13 0,-3 0-21 15,-12 1-8-15,-9 4-8 16,-7 1-8-16,-8 6-19 16,4 2-11-16,4 8-16 15,5 6-5-15,7 4-6 16,4 2-3-16,7 4-3 16,5-1-2-16,9-2 4 15,5 1 2-15,5-7 5 16,1-4 3-16,9-7 1 15,3-4 1-15,4-7 1 16,1-5-3-16,-6-2-10 16,-3-1-2-16,-10-3 0 15,-3 2 3-15,-9 4 10 16,-2 4 6-16,-5 9 21 16,-2 7 19-16,-1 11 30 15,0 8 5-15,-1 6-6 0,4 5-8 16,4 2-14-16,0-1 11 15,12 3-4-15,-8-6-7 16,0-4-11-16,2-9-20 16,-7-9-8-16,6-4-30 15,-1-9-111-15,0-1-81 16</inkml:trace>
  <inkml:trace contextRef="#ctx0" brushRef="#br0" timeOffset="9380.5835">7531 9232 581 0,'2'-4'354'15,"2"0"-44"-15,1-5-128 16,2 0-36-16,3-3-44 15,-1-2-12-15,2 0-10 16,-1 2 0-16,-4 4-1 16,0 1-1-16,-2 6-3 15,-1 2-5-15,-1 7-4 16,1 6 3-16,-2 8 8 16,0 4 3-16,1 5-16 15,1 0-12-15,-2-3-24 0,1-3-4 16,3-8 65-16</inkml:trace>
  <inkml:trace contextRef="#ctx0" brushRef="#br0" timeOffset="11081.261">6885 8730 1034 0,'-1'-9'485'0,"-2"-3"-182"16,-1 8-76-16,3 12-81 15,1 17-28-15,7 28-45 16,8 10-8-16,-4 18-13 0,3 6-10 16,-14-1-13-16,4-1-3 15,2-12-26-15,-2-15-51 16,8-26-155-16</inkml:trace>
  <inkml:trace contextRef="#ctx0" brushRef="#br0" timeOffset="11560.4012">7919 8751 648 0,'-2'-12'391'0,"-5"-10"-54"16,6 10-95-16,-1 10-39 15,-1 19-48-15,2 17-21 16,1 28-24-16,1 11 3 0,1 17-13 15,-1-2-11-15,-5-8-30 16,3-2-15-16,2-21-39 16,7-11-31-1</inkml:trace>
  <inkml:trace contextRef="#ctx0" brushRef="#br0" timeOffset="14873.2189">7134 9843 602 0,'3'-6'380'15,"-1"-4"-56"-15,0 10-103 16,-2 9-40-16,1 17-59 16,5 8-13-16,1 10-18 15,1 2-11-15,-1-4-26 16,-2-7-12-16,-2-16-19 15,2-4-2-15,0-20 1 16,2-6-1-16,5-12 0 16,-1-14-4-16,8-5-3 15,2-4 0-15,7-2 6 16,4 4-2-16,2 12-5 16,-2 5-3-16,-6 19-3 0,0 6-33 15,-4 5-146-15,-2 5-195 16</inkml:trace>
  <inkml:trace contextRef="#ctx0" brushRef="#br0" timeOffset="15172.554">7443 10145 681 0,'0'-3'379'16,"-4"-5"-86"-16,8 0-114 15,3-2-32-15,0-1-38 16,2 2-7-16,-5 5-5 16,2 4-1-16,-5 12-6 15,7 11-6-15,1 10-11 16,-3 5-4-16,3 7-17 15,-3-2-8-15,-2-6-14 16,3-5-6-16,-1-12-66 16,0-10-66-16</inkml:trace>
  <inkml:trace contextRef="#ctx0" brushRef="#br0" timeOffset="15742.0309">7788 9733 683 0,'3'-7'334'0,"3"-10"-107"16,7 2-24-16,3 4-46 15,5 3-29-15,5 8-46 16,-6 4-25-16,-5 9-27 0,-5 6 1 16,-12 4 11-16,-2 4 3 15,-8 6 3-15,-14-2-9 16,1 1-17-16,-4-8-5 15,-3-10-1-15,8-7-1 16,5-10-3-16,4-4-2 16,11-4 4-16,5 0 12 15,13 0 25-15,3 4 10 0,14 9 10 16,0 3-3-16,-3 7-14 16,-2 2-8-16,-6-2-6 15,-7-1-32-15</inkml:trace>
  <inkml:trace contextRef="#ctx0" brushRef="#br0" timeOffset="24402.0282">18538 13343 221 0,'2'-3'175'0,"1"-4"42"15,-3-1-17-15,-2 3-27 16,2 1-9-16,-4 2-23 15,4 2-12-15,-1 0-27 16,0 0-14-16,0 0-14 16,-1 20 1-16,4 43 2 0,-1-22 1 15,2 7-8-15,-6-3-8 16,1-4-20-16,1-7-6 16,-1-8-12-16,2-3-5 15,2-8-3-15,1-4-1 16,0-7-22-16,0-2-50 15,3-3-179-15,-6 0-318 16</inkml:trace>
  <inkml:trace contextRef="#ctx0" brushRef="#br0" timeOffset="24865.8803">18504 13306 468 0,'-1'0'248'16,"0"-1"-65"-16,2 0-34 16,-1 0-54-16,0 0-17 15,0 0-16-15,0-1-1 16,5 1-8-16,7 1-5 15,50 8-12-15,-26-5-5 16,10-3 5-16,11-1 4 0,-3-2 6 16,-3 0 1-16,-8 3-1 15,-10 0 2-15,-16 2-5 16,-3 4 0-16,-13-3-7 16,-2 3-8-16,0 3-10 15,-2-2 3-15</inkml:trace>
  <inkml:trace contextRef="#ctx0" brushRef="#br0" timeOffset="27681.3104">8544 9296 792 0,'5'-3'376'16,"5"-1"-138"-16,10-2-143 15,10 0-36-15,18-3-35 16,4-1-9-16,15 1-8 16,-6 3-21-16,-11 6-186 15</inkml:trace>
  <inkml:trace contextRef="#ctx0" brushRef="#br0" timeOffset="27876.7901">8606 9366 676 0,'2'7'342'16,"9"4"-87"-16,10 3-59 16,19-6-57-16,4-3-27 15,10-5-51-15,0-4-13 16,2-6-148-16</inkml:trace>
  <inkml:trace contextRef="#ctx0" brushRef="#br0" timeOffset="28410.3666">9304 9017 922 0,'-2'-6'438'16,"2"4"-176"-16,0 11-129 0,0 9-32 15,1 23-23-15,2 3 0 16,0 19-4-16,-2 7-9 16,1 5-25-16,-1-2-12 15,4-15-28-15,2-10-17 16,2-23-45-16,-1-9-32 16,-1-19-99-16,2-9-62 15,6-9-81-15,1-7 11 16,3-3 99-16,0-2 80 0,-4 1 118 15,0 5 24 1,-4 11 75-16,-4 4 40 0,-7 10 57 16,-6 5 32-16,-11 8-16 15,-2 7-16-15,-4 4-18 16,1 1-16-16,4-2-36 16,7 0-9-16,11-6-18 15,0-3-5-15,16-3-3 16,5 0-12-16,13 0-22 15,3-1-11-15,-2 4-36 16,4-6-63-16</inkml:trace>
  <inkml:trace contextRef="#ctx0" brushRef="#br0" timeOffset="28759.4961">9725 9550 518 0,'4'2'330'15,"16"2"4"-15,2-4-134 16,4 0-87-16,2-1-24 16,-9-9-31-16,-2-1-16 15,-4-6-23-15,-5-2-4 16,-8 2-4-16,-4-1-3 0,-11 5-3 15,-2 3-2-15,-9 6 4 16,1 5 5-16,-1 11 9 16,0 5 6-16,2 7 11 15,7 4 10-15,9 1 23 16,6-1 10-16,22 2 9 16,-1-6-6-16,14-1-24 15,5-1-13-15,4-12-22 16,6-1-6-16,0-9 40 15</inkml:trace>
  <inkml:trace contextRef="#ctx0" brushRef="#br0" timeOffset="29637.8741">10319 9485 612 0,'-5'5'233'0,"-5"-1"-180"16,14 0-19-16,25 1-8 15,10-5-16-15,37 0 17 16,19-6 25-16,30 3 51 0,18-3 26 16,23 0 22-1,3-1-13-15,1-8-47 0,-2 9-24 16,-34-11-55-16,-14 7-68 15</inkml:trace>
  <inkml:trace contextRef="#ctx0" brushRef="#br0" timeOffset="30161.7546">10604 8610 549 0,'2'-3'361'0,"-1"6"4"15,0 7-89-15,2 19-107 16,3 15-3-16,3 25-18 16,2 14-15-16,-2 7-27 15,0 1-35-15,-3-19-37 16,-1-13-10-16,1-15-11 15,-2-12-22-15,-1-11-89 16,-1-4-73-16</inkml:trace>
  <inkml:trace contextRef="#ctx0" brushRef="#br0" timeOffset="30776.8654">11096 8964 499 0,'4'-6'286'0,"5"-2"-39"16,-3-3-37-16,-2-1-58 16,-3-2-20-16,-8-1-32 15,-5-1-11-15,-7 2-21 16,-4 3-11-16,-6 6-22 15,0 4-10-15,0 3-17 16,4 7-7-16,6 5-3 16,3 1-2-16,8 5 2 15,5 0 2-15,10 2 3 16,3-1 4-16,10 0 0 16,0-3 0-16,2-9 1 15,2-3 0-15,0-10 2 16,-4-5-1-16,3-4-2 15,-5-4-3-15,-5 4-4 16,-1-2 0-16,-10 3-1 0,-2 5 1 16,-4 6 0-16,-4 3 8 15,-2 12 34-15,1 1 13 16,1 12 20-16,1 2-1 16,5 4-22-16,2 3-10 15,7-2-16-15,2 0-8 16,4-7-7-16,2 0-35 15,1-11-113-15,0-4-87 0</inkml:trace>
  <inkml:trace contextRef="#ctx0" brushRef="#br0" timeOffset="31090.5371">11230 9234 545 0,'3'-4'293'0,"0"-5"-56"16,6 1-49-16,-3-5-65 16,2-1-13-16,3 0-19 15,-4-2-2-15,-2 2 2 16,1 6 3-16,-2 4 7 15,-2 2-2-15,-2 6-9 0,-1-4-8 16,1 0-23-16,-1 15-9 16,2 41-17-16,-2-29-8 15,5-3-12-15,2-2-38 16,1-7-128-16,4-4-58 16</inkml:trace>
  <inkml:trace contextRef="#ctx0" brushRef="#br0" timeOffset="31528.5118">11549 8647 610 0,'1'-5'366'0,"1"-4"-60"16,-2 5-92-16,0 0-39 16,0 11-61-16,-2 8-19 15,-1 20-22-15,2 10 8 16,-1 23 3-16,0 12-8 16,-1 6-24-16,2 1-14 15,2-12-23-15,4-8-2 0,0-17 0 16,3-2 0-16,-1-16 5 15,2-7-30-15,0-9-19 16</inkml:trace>
  <inkml:trace contextRef="#ctx0" brushRef="#br0" timeOffset="40184.2635">10577 10071 239 0,'4'0'191'0,"6"0"43"15,-1-2-31-15,0-5-53 16,0 3-22-16,0-7-33 16,-3 1-14-16,-3-3-12 15,-3-3-2-15,-6 0-8 16,-5-1-4-16,-5-1-9 16,-3 3-8-16,-4 6-11 0,-2 6-7 15,0 5-13-15,1 5-4 16,3 7-4-16,1 4-1 15,4 5 1-15,6 4 0 16,7-1 3-16,5-2 2 16,10-3 3-16,2-6 2 15,8-4 2-15,0-5-1 16,7-6-1-16,0-2 0 16,0-10-1-16,1-1-2 15,-9-4-4-15,0 4-1 16,-14 4-1-16,-5 3-2 0,-6 12 6 15,-7 1 11-15,3 11 8 16,3 0 3-16,6 2-1 16,9-2-34-16,11-9-224 15</inkml:trace>
  <inkml:trace contextRef="#ctx0" brushRef="#br0" timeOffset="40718.0189">10638 9728 472 0,'3'-6'266'0,"4"-5"-72"15,4-2-21-15,6 4-37 16,0-2-9-16,3 3 8 16,2 6-14-16,-3 3-37 15,0 5-18-15,-8 7-26 16,-5 2-4-16,-7 4-6 16,-6 3-4-16,-5 2-5 15,-7 0-4-15,2 0-9 16,2-4-2-16,3-5-1 15,12-6 0-15,3-6 5 16,6-3 14-16,4-5 21 16,5 1 7-16,7-1 10 15,3 1-8-15,3 3-15 16,-6 1-6-16,-5-1-1 0,-2 0-13 16</inkml:trace>
  <inkml:trace contextRef="#ctx0" brushRef="#br0" timeOffset="44286.1239">19175 10304 465 0,'0'-3'263'0,"0"-2"-31"15,0 4-33-15,0 1-55 16,0 0-24-16,0 0-41 16,0 19-10-16,0 32-11 15,1-22-4-15,4 0-9 16,3-2-6-16,3-2-13 15,1-8-6-15,3-6-4 16,1-7 1-16,2-4-1 16,2-4-1-16,-2-10-1 15,1 0-2-15,-4-7-2 0,-5-4-1 16,-2 1-4-16,-4 1-2 16,-5 3-2-16,-3 6-1 15,-1 8-2-15,0 2-1 16,-1 4-2-16,2 1 0 15,-1 7-3-15,-1 5 0 16,4 7 1-16,-1 10 2 16,6 11 9-16,1 4 2 0,1 3 7 15,-1-1 2-15,-2-3 14 16,-6-3 13-16,-4-5 20 16,-5-2 7-16,-5-8-7 15,-4-4-8-15,-8-10-15 16,-3-6-8-16,-9-17-10 15,3-7-16-15,8-13-78 16,9-2 14-16</inkml:trace>
  <inkml:trace contextRef="#ctx0" brushRef="#br0" timeOffset="45038.545">11122 9915 480 0,'2'-7'307'0,"0"-7"-37"0,-2 8-51 16,0 3-20-16,-2 7-49 15,2-4-19-15,0 6-26 16,0 22-8-16,8 40-16 16,-1-31-12-16,4 0-23 15,1-3-10-15,-2-7-17 16,-2-1-4-16,-3-11-8 15,-2-2-26-15,-1-11-96 16,-4-3-92-16</inkml:trace>
  <inkml:trace contextRef="#ctx0" brushRef="#br0" timeOffset="45188.5589">10995 10045 865 0,'8'-2'412'0,"21"-2"-191"0,9 2-52 15,16-2-86-15,3 0-46 16,2-2-28-16,-5-4 3 16,-7 0-88-16,-2 1-89 15</inkml:trace>
  <inkml:trace contextRef="#ctx0" brushRef="#br0" timeOffset="45634.0749">11524 9907 651 0,'-1'0'332'0,"0"1"-92"16,0 6-26-16,0-7-44 15,0 3-21-15,1 18-38 16,5 31-15-16,6-30-35 15,3 0-16-15,5-6-19 16,3-8-6-16,3-9-6 16,3-5 0-16,-8-10-2 15,-1 0-1-15,-7-5-3 16,-4-5-2-16,-2-1-10 16,-5 3-4-16,-5 3-4 15,-1 7 0-15,-2 14 3 0,0 3 2 16,6 17-1-16,1 4 3 15,7 13 4-15,1 4 3 16,1 7 11-16,0 5 12 16,-8 2 17-16,-1 3 4 15,-12-4-2-15,-10-3-9 16,-4-8-13-16,-5-11-4 16,-2-15 0-16,-1-12-1 0,0-20-30 15,0-10-33-15,9-10-85 16,6-3-60-16</inkml:trace>
  <inkml:trace contextRef="#ctx0" brushRef="#br0" timeOffset="46067.3543">11749 9697 499 0,'6'-6'303'16,"6"-3"-15"-16,4 0-49 16,10 2-82-16,0 3-30 15,-1 4-46-15,-4 1-5 16,-14 11-7-16,-5 1 3 16,-11 6-1-16,-7 2-2 15,-6 1-14-15,-5 0-5 0,9-4-2 16,1-1-3-16,13-5 5 15,8-3 8-15,7-5 1 16,14-3-4-16,10-1-11 16,4-4-13-16,7 1-13 15,-2-2-40-15</inkml:trace>
  <inkml:trace contextRef="#ctx0" brushRef="#br0" timeOffset="62714.775">4003 10752 1249 0,'-2'4'321'0,"-3"17"-83"0,5 14-27 16,-7 23-42-16,4 12-21 15,-2 7-46-15,-3 1-21 16,6 1-35-16,0-7-12 16,3-8-15-16,3-9-2 15,1-25-50-15,-2-12-52 16,-2-18-158-16,-2-10-202 16</inkml:trace>
  <inkml:trace contextRef="#ctx0" brushRef="#br0" timeOffset="62915.5426">3935 10852 876 0,'4'0'416'0,"12"0"-156"15,9 0-71-15,19-1-80 16,8 0-30-16,13-3-45 15,6 1-13-15,5-2-20 16,-2 3-44-16,-13-2-218 16</inkml:trace>
  <inkml:trace contextRef="#ctx0" brushRef="#br0" timeOffset="63154.4837">3919 11432 725 0,'2'1'375'0,"11"1"-91"16,12 1-80-16,20-6-89 15,14 3-29-15,8-1-51 16,-1-1-11-16,-4 1-29 15,-4 1-54-15,-11-1-266 16</inkml:trace>
  <inkml:trace contextRef="#ctx0" brushRef="#br0" timeOffset="63362.6009">3977 11262 687 0,'0'-3'392'15,"1"-3"-81"-15,17-1-113 16,9-2-48-16,18 1-73 16,9-4-29-16,12 8-32 0,2 1-23 15,0 3-236-15</inkml:trace>
  <inkml:trace contextRef="#ctx0" brushRef="#br0" timeOffset="63747.2527">4479 11447 675 0,'-8'-5'428'16,"-7"-6"10"-16,11-7-257 16,10 1-48-16,7-6-51 15,2 5-12-15,9 1-13 16,-1 2-1-16,7 15-1 16,0 5-6-16,-7 12-9 15,-8 6 8-15,-15 11 1 16,-10-3-1-16,-12 6-1 15,-3-3-14-15,-3-9-15 16,0-3-4-16,4-14-4 16,2-6-3-16,5-4-11 15,7-3-8-15,10 2-7 0,4 0-1 16,14 0 6-16,0 2 4 16,6 2 5-16,0 6 6 15,3 1-53-15,3 4-52 16</inkml:trace>
  <inkml:trace contextRef="#ctx0" brushRef="#br0" timeOffset="64033.6517">4993 11209 1010 0,'10'0'443'0,"15"-1"-240"15,5-1-34-15,6-2-89 16,3 2-25-16,-8 1-30 15,2 1-13-15,-6 0-104 16,-4 2-112-16</inkml:trace>
  <inkml:trace contextRef="#ctx0" brushRef="#br0" timeOffset="64227.744">5021 11393 658 0,'-1'1'392'0,"1"-1"-60"16,14 1-84-16,7-1-43 0,14 0-45 15,4-1-30-15,3 0-59 16,-1 1-23-16,2 1-41 16,-4 0-24-16</inkml:trace>
  <inkml:trace contextRef="#ctx0" brushRef="#br0" timeOffset="64800.5336">5791 10912 732 0,'-4'-17'414'16,"-4"-13"-84"-16,2 17-100 15,0 9-38-15,4 23-55 16,2 12-26-16,3 24-44 16,4 9-7-16,-1 10-22 15,-3-1-8-15,-3 0-10 16,0-4-5-16,0-16-15 15,1-10-9-15,4-20-35 0,0-13-26 16,-1-12-75-16,5-7-55 16,5-13-171-16</inkml:trace>
  <inkml:trace contextRef="#ctx0" brushRef="#br0" timeOffset="64976.6618">5917 11184 329 0,'-11'5'271'15,"-13"8"73"-15,-1 0-54 0,4 4-92 16,5 1-34-16,15-2-54 16,5 0-14-16,15-3-20 15,11-3-10-15,7-7-24 16,7 0-14-16,4-3-44 16,-6-1-63-16</inkml:trace>
  <inkml:trace contextRef="#ctx0" brushRef="#br0" timeOffset="65378.8693">6164 11398 803 0,'4'0'404'0,"1"-2"-142"15,10 0-84-15,1-7-27 16,7-1-51-16,2-2-23 16,-4-3-40-16,1 1-13 0,-6 0-13 15,-5 1-2-15,-10 3-1 16,-6 2-2-16,-12 3 0 15,-7 3-2-15,-8 4-1 16,2 6-2-16,-1 6-1 16,5 5-1-16,9 6 4 15,2 5 13-15,11 1 28 16,8 1 13-16,11-3 15 16,9-2-8-16,11-5-23 15,4-7-11-15,7-8-56 16,1-5 6-16</inkml:trace>
  <inkml:trace contextRef="#ctx0" brushRef="#br0" timeOffset="66391.9459">6851 11515 512 0,'-14'0'216'0,"-10"1"-109"16,19 1-21-16,30-2 0 15,19-3-21-15,37-5-37 16,17-1-7-16,32-3 1 16,11 4 17-16,12 4 39 15,6 3 4-15,-18 6-13 16,-10 2-17-16,-32 0-89 15,-22-3-93-15</inkml:trace>
  <inkml:trace contextRef="#ctx0" brushRef="#br0" timeOffset="66840.2419">7019 10687 411 0,'-1'-10'298'0,"1"-10"44"15,0 4-30-15,0 13-93 16,2 1-30-16,-1 16-59 15,-1 8-29-15,4 18-24 16,-3 12-6-16,0 15-16 0,1 7-7 16,0-1-20-16,0-5-5 15,-2-19-8-15,2-5-18 16,4-13-93-16,-1-8-81 16</inkml:trace>
  <inkml:trace contextRef="#ctx0" brushRef="#br0" timeOffset="67409.8149">7478 10935 561 0,'3'-5'316'0,"5"-6"-52"15,-1-4-48-15,-4-1-72 16,-3 0-21-16,-5-3-32 15,-3 3-16-15,-9-1-23 16,-4 1-11-16,1 6-17 0,-2 3-7 16,-3 10-12-16,4 5-5 15,-3 8-2-15,4 2-2 16,10 9-1-16,0-1 1 16,12 6 0-16,5-4 1 15,9-3 1-15,5-7 1 16,2-10 0-16,-4-4 0 15,7-7-22-15,-2-3-12 0,0-7-16 16,4 0-2-16,-10-7 22 16,-3 2 13-16,-4 5 17 15,-4 5 1-15,-6 13 12 16,-1 5 18-16,-6 14 19 16,-1 3 9-16,1 9 3 15,-1 0-11-15,3-1-10 16,2 2-2-16,3-6-12 15,3-2-3-15,4-8-59 16,3-8-69-16</inkml:trace>
  <inkml:trace contextRef="#ctx0" brushRef="#br0" timeOffset="67756.9511">7682 11096 705 0,'2'-5'377'16,"5"-3"-84"-16,3-1-58 15,5 0-94-15,6 7-25 16,5 3-43-16,1 1-15 0,-8 9-16 15,-8-2-4-15,-11 6 1 16,-8 5 0-16,-11-1-1 16,-3 2-7-16,-3-3-16 15,5 2-4-15,8-2-7 16,8 0-3-16,7-7-1 16,5-4-4-16,9-2-22 15,1-3-21-15,11-2-107 16,-2 0-84-16</inkml:trace>
  <inkml:trace contextRef="#ctx0" brushRef="#br0" timeOffset="68070.2421">8046 10813 423 0,'4'-11'314'16,"1"-12"40"-16,0 4-48 16,-4 8-97-16,-1 6-34 15,-1 6-58-15,-2 7-27 0,-4 13-38 16,0 11-1-16,1 20 7 15,0 12-1-15,4 7 8 16,1-5-10-16,4-4-19 16,3-14-2-16,7-9-66 15,-3-7 86-15</inkml:trace>
  <inkml:trace contextRef="#ctx0" brushRef="#br0" timeOffset="68667.9077">7194 11787 490 0,'3'1'344'0,"9"8"47"16,3 11-131-16,4 14-76 15,4 9-31-15,-7 0-45 16,-1-1-10-16,-5-8-30 16,-3-9-15-16,-2-4-23 15,-3-6-6-15,-2-10-5 16,-2-8-1-16,-4-11 0 0,1-3-3 16,2-10-5-16,5-5-2 15,7-9-4-15,9-3-3 16,4 0-1-16,3 3-3 15,6 14-1-15,-2 6 3 16,2 15-66-16,-2 6-56 16</inkml:trace>
  <inkml:trace contextRef="#ctx0" brushRef="#br0" timeOffset="69031.4781">7467 12139 397 0,'0'-5'293'0,"4"0"49"15,3-6-119-15,10-2-75 16,-1 3-18-16,4-2-25 15,-1 6-2-15,1 9-21 16,-3 0-19-16,-4 11-22 16,-7 1-6-16,-12 7-6 0,-7 1-2 15,-10 5-4-15,-1 0-5 16,3-2-8-16,3-3-3 16,8-9-3-16,5-3 1 15,10-4-1-15,5-2 0 16,13 1-2-16,2-4 1 15,3-1-6-15,4 0-28 16,-3-2-129-16</inkml:trace>
  <inkml:trace contextRef="#ctx0" brushRef="#br0" timeOffset="69580.4978">7766 11710 680 0,'-6'-3'367'16,"-6"-4"-97"-16,5-1-53 15,7 0-99-15,3 0-32 16,11 0-23-16,0 1-7 16,9 6-10-16,0 0-5 15,1 7-18-15,4 4-6 0,-13 5-6 16,-4 1-3-16,-11 6 0 16,-11-2 0-16,-5 4 0 15,-3 2 0-15,-3-2-3 16,4-1-1-16,9-7-1 15,2-2-2-15,9-4 14 16,5-2 12-16,6-3 17 16,6-2 4-16,5-3-12 15,1 1-11-15,1 0-34 16,-2-1 421-16</inkml:trace>
  <inkml:trace contextRef="#ctx0" brushRef="#br0" timeOffset="71525.1853">8536 11379 1087 0,'8'0'460'0,"12"0"-269"16,10 0-39-16,17 0-73 15,5 0-26-15,8-1-28 16,-1-2-18-16,-11-1-139 15,-2-2-139-15</inkml:trace>
  <inkml:trace contextRef="#ctx0" brushRef="#br0" timeOffset="71689.0237">8609 11540 672 0,'14'0'399'16,"14"-1"-54"-16,14 1-190 16,6-6-43-16,9 4-77 15,2-4-23-15</inkml:trace>
  <inkml:trace contextRef="#ctx0" brushRef="#br0" timeOffset="72196.6893">9377 11059 846 0,'1'-1'419'0,"2"6"-153"16,-2 3-78-16,4 19-69 16,-2 7-33-16,-1 18-17 15,-2 7-4-15,-2 9-19 16,0-2-11-16,2-7-18 16,0-6-5-16,4-17-12 15,-2-9-13-15,1-18-41 16,4-3-30-16,0-17-61 15,6-6-6-15,4-8 23 16,4-5 30-16,3-1 67 16,0 4 18-16,-5 3 15 0,-4 5 14 15,-12 9 41-15,-4 5 25 16,-10 10 40-16,-6 4-1 16,-2 7-18-16,-1 2-22 15,3 1-37-15,3 1-9 16,4 1-13-16,3-1 2 15,8 2 0-15,1-9-1 16,13-3-8-16,7-2-4 16,9-6-26-16,8 2-42 15,5-4-141-15,0-1-283 0</inkml:trace>
  <inkml:trace contextRef="#ctx0" brushRef="#br0" timeOffset="72530.314">9747 11566 498 0,'1'1'321'0,"6"3"31"16,1-1-98-16,5-3-66 16,7 3-35-16,-1-3-60 15,3-3-22-15,1-4-24 16,-7-1-13-16,0-3-19 15,-1 4-4-15,-10-5-3 16,-4 1-2-16,-12-1-3 0,-6-1-2 16,-5 12-1-16,-8-3-2 15,2 14 0-15,3 6-1 16,1 4 1-16,3 5 0 16,8-2 11-16,5-1 16 15,14 2 30-15,14 1 11 16,7-2 5-16,6-4-12 15,6-8-25-15,2-2-9 16,7-5 7-16</inkml:trace>
  <inkml:trace contextRef="#ctx0" brushRef="#br0" timeOffset="73129.245">10390 11546 552 0,'-9'3'251'0,"-2"3"-62"15,7 1-69-15,15-2-15 16,18 0 7-16,23-2-26 16,23 0-20-16,23-5-19 15,15-2 2-15,30 1 23 16,7-2 15-16,15 0 4 16,-3 0-11-16,-14 0-38 15,-13-1-15-15,-25-3-13 16,-14 1-21-16,-33-2-169 0</inkml:trace>
  <inkml:trace contextRef="#ctx0" brushRef="#br0" timeOffset="73560.6202">10750 10795 411 0,'0'-11'286'0,"3"-11"36"15,-3 2-45-15,-1 3-77 16,1 8-26-16,0 3-58 16,-2 6-25-16,2 17-29 15,-3 12-18-15,5 34-5 0,-2 9 7 16,3 17 11-16,-1-1 0 15,-2-11-14-15,7-3-10 16,-6-18-17-16,3-6-1 16,7-17-42-16,-5-12-54 15</inkml:trace>
  <inkml:trace contextRef="#ctx0" brushRef="#br0" timeOffset="74132.2284">11241 11048 475 0,'0'-6'273'0,"4"-5"-22"16,4 3-40-16,-1-4-55 15,-4-3-22-15,-1 0-33 16,-14-8-13-16,-3 2-11 16,2 2-9-16,-14 0-24 15,4 7-11-15,-8 8-19 0,-2 5-5 16,0 12-6-16,4 4-3 15,8 6-3-15,2 8 0 16,12-2 3-16,5 1 0 16,8-7 4-16,6-5 0 15,6-7 0-15,3-3 0 16,5-4 0-16,-1-4-2 16,2-6-26-16,-2-6-12 0,-2-3-13 15,-3-3 0-15,-12-1 27 16,1 3 9-16,-4 4 13 15,-5 1 6-15,-3 8 32 16,-4 6 11-16,-2 10 21 16,7 7 4-16,2 5-13 15,3 1-1-15,3 9-6 16,-2 1-4-16,4 1-10 16,-4-1-10-16,-1-7-13 15,5-2-4-15,-1-8-36 16,1-2-46-16,3-8-204 15</inkml:trace>
  <inkml:trace contextRef="#ctx0" brushRef="#br0" timeOffset="74459.6919">11355 11209 614 0,'7'-8'348'0,"6"-4"-82"16,6 4-81-16,0-1-26 15,2 12-60-15,0 0-19 16,-5 5-13-16,-5 6 0 16,-12 2 7-16,-7 2 1 0,-11 1-4 15,-2 2-2-15,-1 0-22 16,4 2-9-16,4-4-20 15,4-4-7-15,6-4-3 16,5-3-2-16,11-5-1 16,4 3-1-16,8-3-7 15,3-1-26-15,5-2-77 16,2-2-59-16</inkml:trace>
  <inkml:trace contextRef="#ctx0" brushRef="#br0" timeOffset="74837.6831">11718 10937 548 0,'1'-24'358'0,"0"-17"-47"15,1 5-55-15,0 7-34 16,-2 15-81-16,0 5-32 0,-1 16-58 16,-4 11-19-16,4 23-13 15,2 13-4-15,-1 13-7 16,-1 0-3-16,0 1-4 15,-5-3 6-15,7-1 9 16,-1-1 9-16,1-5 13 16,4-5-1-16,-3-13-6 15,5-6-6-15,0-17-4 16,-1-7-24-16,2-7 131 16</inkml:trace>
  <inkml:trace contextRef="#ctx0" brushRef="#br0" timeOffset="78784.5986">19002 13074 314 0,'-10'-5'199'0,"1"0"31"15,-2 1 2-15,5-1-5 16,4 3-20-16,2-1-57 16,0 3-25-16,0 0-42 15,0-1-15-15,29 1-19 16,39 0-10-16,-5-4-16 16,17 3-2-16,7-3-1 15,3 3-1-15,-15 2-3 16,-13 4-4-16,-24-1-5 15,-9-1-7-15,-13 0-96 16,-2-1-143-16</inkml:trace>
  <inkml:trace contextRef="#ctx0" brushRef="#br0" timeOffset="79234.2407">19624 13115 312 0,'0'-3'246'16,"3"-4"12"-16,-2-1-34 15,2 1-18-15,0 1-30 16,-1 1-15-16,-1 5-39 16,-1 0-18-16,-1 0-38 15,0 3-18-15,-3 25-15 16,-3 43 1-16,6-10-4 15,-1 13-2-15,1 14-10 16,1 3-9-16,1-12-2 16,2-13 2-16,3-15 1 15,2-6 2-15,-1-9 4 16,1-5 2-16,-3-16 6 16,0-7 6-16,-2-11-66 15,2-9-361-15</inkml:trace>
  <inkml:trace contextRef="#ctx0" brushRef="#br0" timeOffset="82982.3703">10487 11921 358 0,'2'-11'247'16,"-1"-11"28"-16,0 3-24 15,1 5-36-15,-2 5-21 16,0 10-46-16,0 7-26 0,-4 13-54 16,2 6-13-16,0 17-16 15,0 1-4-15,1 7-1 16,0-2-3-16,-1-11-5 15,1-1-3-15,1-10-5 16,0-5-2-16,3-11-2 16,2-6 1-16,4-11-2 15,4-5-1-15,2-7-14 16,3-2-13-16,4 1-8 16,1 1-3-16,7 10 6 15,-1 2 7-15,4 14 4 16,-1 5 1-16,-6 6 4 15,-7 3 3-15,-13-1 2 16,-13 2 4-16,-11-2 9 16,-4-4 3-16,-14-9 2 15,3-5-1-15,-3-11-9 0,4-6-3 16,11-1-38-16,5 2-40 16,8 1-138-16,3 3-168 15</inkml:trace>
  <inkml:trace contextRef="#ctx0" brushRef="#br0" timeOffset="83450.8775">10791 11774 587 0,'5'-7'305'0,"4"-5"-87"16,6-1-28-16,7 6-40 0,2 2-32 15,0 5-40-15,3 6-12 16,-11 5-20-16,-9 1-2 16,-11 10 1-16,-8 2 0 15,-11 5-6-15,-3 2-7 16,7 0-5-16,1-4-1 15,13-6-3-15,5-3-3 16,1-9-6-16,3-2-4 16,11 0-2-16,5-6-1 0,10-1-20 15,5 0-49-15,-4-3-193 16</inkml:trace>
  <inkml:trace contextRef="#ctx0" brushRef="#br0" timeOffset="83738.1091">11206 11930 894 0,'-3'4'430'0,"3"17"-168"16,-1 5-58-16,-2 8-52 0,6 7-39 16,1-1-25-16,0 0-14 15,5-6-31-15,2-3-6 16,-4-13-21-16,-1-5-10 16,-4-6-71-16,-4-6-59 15,-4-6-207-15</inkml:trace>
  <inkml:trace contextRef="#ctx0" brushRef="#br0" timeOffset="83871.5249">11087 12102 633 0,'10'1'352'16,"4"-2"-77"-16,14 1-150 16,12-3-35-16,6 1-62 15,0 1-28-15,3-1-216 16</inkml:trace>
  <inkml:trace contextRef="#ctx0" brushRef="#br0" timeOffset="84306.2222">11521 12037 791 0,'0'0'403'0,"-1"2"-122"15,1 5-123-15,0-7-33 16,0 0-49-16,1 3-21 16,12 9-25-16,39 26-7 15,-27-31-9-15,0-7-1 16,-3-3-3-16,0-3 1 16,0-3-2-16,-5-5 0 15,-3-3-2-15,-10-4-1 16,-6 1 0-16,-1 2 0 15,-3 8 10-15,0 6 5 0,1 11 9 16,0 10 1-16,-1 10-9 16,6 7-7-16,1 11-8 15,4 8-2-15,5 12-3 16,0 5 1-16,-8 1 25 16,-4-5 16-16,-9-10 19 15,-4-8 6-15,-8-14-15 16,-3-10-13-16,-7-21-15 15,-2-7-3-15,2-15-20 16,3-4-18-16,5-10-75 16,4-6-54-16,12-11-150 15</inkml:trace>
  <inkml:trace contextRef="#ctx0" brushRef="#br0" timeOffset="84724.2401">11832 11839 490 0,'-1'-5'306'0,"3"-7"-14"16,8-1-57-16,6 2-77 15,3-1-24-15,6 5-36 16,-2 3-16-16,2 6-30 16,0 4-14-16,-7 8-16 15,-6 5 3-15,-15 7 22 16,-10 8 8-16,-10 1 7 15,-1 2-5-15,4-7-23 16,5-8-6-16,14-8-7 16,3-6-3-16,16-4-3 15,-2-8-2-15,18 1-6 16,5-4-2-16,3 3 1 16,5 4-14-16,-21 1 325 15</inkml:trace>
  <inkml:trace contextRef="#ctx0" brushRef="#br0" timeOffset="100421.6552">13129 8831 680 0,'9'-8'326'0,"3"-7"-141"15,-1 18-47-15,-8 11-12 16,-7 31-23-16,1 12-13 15,1 23-7-15,0 8-9 16,12 10-31-16,3 14-11 0,5-2-16 16,6 0-6-16,5-17 0 15,1-18 0-15,4-14 4 16,-1-6 3-16,-6-13 2 16,-5-8 1-16,-11-15 0 15,-7-9-8-15,-12-15-16 16,-7-2-6-16,-9-3-14 15,-5 6-3-15,0 21 0 16,2 15-5-16,7 25 2 16,6 12 3-16,6 21 7 15,7 21 6-15,1 20 7 16,0 8 5-16,3 14 5 16,-3-5 6-16,-2 3 9 15,2 5-1-15,0 4 4 16,-8-11-3-16,0-15-4 15,-12-12 0-15,-3-26-2 16,5-5 0-16,-5-26-26 0,8-18-69 16</inkml:trace>
  <inkml:trace contextRef="#ctx0" brushRef="#br0" timeOffset="100930.4761">13817 9874 530 0,'-11'0'277'16,"-10"1"-42"-16,6 1-67 16,18 2-64-16,11 0-20 15,26-2-51-15,13-2-12 16,31-1-12-16,8 0-5 0,13 1-1 15,1 1-1-15,-11 7 1 16,-7 2-18-16,-25 4-70 16,-16 1-52-16</inkml:trace>
  <inkml:trace contextRef="#ctx0" brushRef="#br0" timeOffset="101378.6605">13842 10058 458 0,'-13'4'242'0,"-10"1"-49"16,10-3-38-16,19-2-42 16,12-1-22-16,24 1-20 15,8-1 2-15,19 1 10 16,6 1 2-16,4-1-11 0,3 0-11 15,-9-2-19-15,-2-4-6 16,-9-3-11-16,-9 1-4 16,-12-5-5-16,-14-3-4 15,-18-6-13-15,-9-5-6 16,-20-4-13-16,-8 1 0 16,-6 4 5-16,-4 3 4 15,7 9 4-15,4 4 0 0,17 6-3 16,5 4 0-16,13 8-1 15,9 2 3-15,11 7 10 16,8 1 7-16,10 6 9 16,0 5 6-16,-10-2 15 15,-3 3 9-15,-22-8 19 16,-7-2 12-16,-13 1 5 16,-10-5-3-16,-13 3-22 15,-8 0-17-15,-4 2-19 16,-2 0-50-16</inkml:trace>
  <inkml:trace contextRef="#ctx0" brushRef="#br0" timeOffset="102406.4519">1614 12977 604 0,'-11'8'371'16,"-11"0"-43"-16,12 0-135 15,16 2-31-15,19-10-54 16,13 5-25-16,24-5-8 16,6-6-12-16,18 5-33 15,3-4-11-15,-6 3-10 16,-6 1 0-16,-17-1-40 15,-10-2-41-15,-11-3-121 16,-11 0-108-16</inkml:trace>
  <inkml:trace contextRef="#ctx0" brushRef="#br0" timeOffset="102679.2659">1688 13094 574 0,'0'-3'327'16,"0"1"-85"-16,17 2-58 16,10 0-20-16,11-4-66 15,12 3-25-15,13-4-34 16,4 4-12-16,0 3-11 15,-5-3-2-15,-12 1-35 16,-9 1-39-16,-6-2-125 16,-7 1-208-16</inkml:trace>
  <inkml:trace contextRef="#ctx0" brushRef="#br0" timeOffset="102903.6673">2141 12836 741 0,'7'0'375'0,"9"1"-120"15,2 4-73-15,8 11-34 0,4 6-32 16,-1 11-6-16,-8 1 1 16,-11 4-12-16,-7-4-4 15,-5-4-7-15,-5-1-10 16,-9-5-18-16,-7 1-8 15,-8 0-130-15,0 3 300 16</inkml:trace>
  <inkml:trace contextRef="#ctx0" brushRef="#br0" timeOffset="105623.1499">2919 12858 693 0,'0'-8'368'0,"2"-7"-61"15,-1 5-27-15,-1 10-68 16,1 4-24-16,0 20-62 16,5 11-18-16,-3 18-14 15,4 9-11-15,-7 4-17 0,-2 1-22 16,-4-6-22-16,-2-5-7 16,3-7-23-16,2-10-29 15,8-14-95-15,0-13-75 16</inkml:trace>
  <inkml:trace contextRef="#ctx0" brushRef="#br0" timeOffset="105846.9167">2885 12899 829 0,'4'-3'422'0,"18"-3"-119"16,6 0-97-16,17 4-106 15,8-1-35-15,8 0-41 16,2 3-31-16,-9 0-120 16,-7 0-121-16</inkml:trace>
  <inkml:trace contextRef="#ctx0" brushRef="#br0" timeOffset="106091.5877">2966 13260 941 0,'0'6'441'16,"2"7"-164"-16,8-2-72 0,17-2-71 16,8-2-28-16,15-2-51 15,7-3-22-15,0 2-24 16,0-5-52-16,-10-3-182 16</inkml:trace>
  <inkml:trace contextRef="#ctx0" brushRef="#br0" timeOffset="106312.5589">3043 13181 1073 0,'10'0'464'0,"9"-3"-247"0,9 2-65 16,15-4-70-16,2-1-32 16,7 1-38-16,0-3-57 15</inkml:trace>
  <inkml:trace contextRef="#ctx0" brushRef="#br0" timeOffset="106706.335">3460 13457 447 0,'2'-4'269'0,"1"-8"8"16,-1-3-49-16,3-3-33 16,-1 1-7-16,1-2-20 15,-2 2-8-15,-3 5-8 16,0 4-9-16,0 8-26 15,-1 9-15-15,1 10-30 0,-3 4-13 16,0 8-17-16,1 0-9 16,3 1-16-16,6 2-6 15,-2-11-25-15,2-2-40 16,0-11-134-16</inkml:trace>
  <inkml:trace contextRef="#ctx0" brushRef="#br0" timeOffset="107135.2457">3601 13453 906 0,'0'-1'468'16,"1"0"-143"-16,0 2-36 16,-1-1-115-16,0 0-36 15,23 10-52-15,38 22-19 16,-32-13-28-16,-5-2-12 16,-3 0-15-16,-3-1-12 15,0-1-55-15,-2 0-51 0,-3-9-149 16,-3-2-138-16</inkml:trace>
  <inkml:trace contextRef="#ctx0" brushRef="#br0" timeOffset="107318.7564">3859 13434 525 0,'-5'-1'397'0,"-8"1"81"15,-5 4-144-15,-7 5-113 16,1 4-42-16,-4 7-70 15,0 2-28-15,1 4-43 16,0 2-14-16,5-5-18 16,6-3-10-16,9-6-88 15,5-5-17-15</inkml:trace>
  <inkml:trace contextRef="#ctx0" brushRef="#br0" timeOffset="107959.4481">4220 13100 688 0,'2'0'406'0,"0"-2"-66"16,8 2-88-16,12 0-96 15,4-1-63-15,18 3-57 16,4-2-10-16,-2 3-16 16,-6-1-3-16,-8 1-28 15,-10 0-44-15,-8-3-151 16,2 2-283-16</inkml:trace>
  <inkml:trace contextRef="#ctx0" brushRef="#br0" timeOffset="108303.9467">4266 13237 501 0,'0'1'344'0,"-1"2"-18"0,5-3-78 16,-4 0-30-16,0-1-60 15,23-1-27-15,42 1-29 16,-23-1-12-16,0 1-27 15,2 0-13-15,-6 1-25 16,-1 3-10-16,-9-1-24 16,-6 4-53-16</inkml:trace>
  <inkml:trace contextRef="#ctx0" brushRef="#br0" timeOffset="110248.5">5099 12921 801 0,'-3'0'435'0,"-2"6"-98"15,4 15-141-15,2 9-40 16,9 16-25-16,0 2-9 16,2 10-19-16,-1-3-16 15,-5-2-32-15,-2-2-15 16,-4-13-21-16,-1-4-4 0,0-15-32 16,-1-5-50-16,0-9-168 15,2-5-202-15</inkml:trace>
  <inkml:trace contextRef="#ctx0" brushRef="#br0" timeOffset="110469.3954">5098 12884 1119 0,'7'-1'465'0,"16"-2"-263"16,6 1-59-16,20-5-56 15,10 2-26-15,1 3-40 16,8 2-7-16,-10 7-79 16,-13 0-73-16</inkml:trace>
  <inkml:trace contextRef="#ctx0" brushRef="#br0" timeOffset="110727.7746">5206 13385 834 0,'10'3'439'16,"7"2"-116"-16,21-5-176 15,15 3-31-15,6-2-69 16,-1 3-20-16,-6 3-17 16,-14-6-47-16,-4-1-231 15</inkml:trace>
  <inkml:trace contextRef="#ctx0" brushRef="#br0" timeOffset="110953.5733">5162 13155 610 0,'0'0'362'16,"10"-1"-31"-16,3 0-129 16,24 0-90-16,10 1-49 15,16 1-47-15,10 3-14 0,-7 2-225 16</inkml:trace>
  <inkml:trace contextRef="#ctx0" brushRef="#br0" timeOffset="111291.7422">5677 13346 461 0,'2'-6'286'0,"2"-9"4"16,-1-2-34-16,-3 3-45 15,4 0-22-15,-1 7-32 0,2 5-10 16,2 3-17-16,-5 3-12 16,0 10-29-16,-1 5-9 15,1 10-13-15,1 3-4 16,1 0-12-16,0 2-9 15,2-14-20-15,-1 1-9 16,-1-8-35-16,1-8-48 16</inkml:trace>
  <inkml:trace contextRef="#ctx0" brushRef="#br0" timeOffset="111772.7356">6176 13246 1291 0,'-3'-2'585'0,"-5"1"-308"15,1 1-75-15,3 0-121 16,4 2-42-16,0-2-108 15,0 0-73-15</inkml:trace>
  <inkml:trace contextRef="#ctx0" brushRef="#br0" timeOffset="112145.1616">6694 13178 447 0,'-1'-4'298'16,"-2"-9"25"-16,-3 3-43 0,-7 1-50 15,-3-3-28-15,-6 6-50 16,-1 0-17-16,-3 5-40 16,2 6-21-16,-1 6-28 15,1 6-10-15,6 7-10 16,6 2 3-16,7 5 0 16,10 5-3-16,6-1-5 15,5-3-4-15,17-7-9 16,3-4 2-16,11-12-85 15,1-5-77-15</inkml:trace>
  <inkml:trace contextRef="#ctx0" brushRef="#br0" timeOffset="112508.352">6973 13192 501 0,'-5'-5'329'16,"-5"-6"35"-16,-5 4-72 16,-9 1-69-16,2 3-33 0,-1 4-77 15,-5 1-36-15,7 9-43 16,2 3-10-16,4 3 3 15,9 6 4-15,7 4-1 16,8 1-3-16,9 1-13 16,7-3-4-16,6-11-2 15,0-9 0-15,4-10 2 16,-11-7 2-16,-6-9 1 16,-5-5 1-16,-11-1-2 15,2 1-2-15,-10 4-41 16,-3 2-42-16,-6 8-113 15</inkml:trace>
  <inkml:trace contextRef="#ctx0" brushRef="#br0" timeOffset="113013.109">7382 13182 393 0,'-4'-6'286'0,"-3"-2"38"15,3-2-35-15,-10 0-57 16,9 7-22-16,-8 2-44 16,-11-1-22-16,5 4-54 15,-2-1-28-15,6 1-39 16,9 8-10-16,3-2-7 15,4 5-2-15,9 5-3 16,1-1-1-16,10 6 0 16,0-3 0-16,-1 4 0 15,0 1 2-15,-8 1 14 16,-4-1 15-16,-8-5 33 16,0 0 18-16,-17-5 8 0,-7-3-8 15,-15-6-29-15,-8-8-16 16,2-7-26-16,3-5-29 15</inkml:trace>
  <inkml:trace contextRef="#ctx0" brushRef="#br0" timeOffset="126171.3234">7785 12996 563 0,'-15'7'354'16,"-10"6"-47"-16,-7 8-76 16,0 4-37-16,1 11-51 15,3 2-14-15,13 9-35 16,8 7-5-16,12 0-27 15,7 2-17-15,14-11-23 0,4-6-17 16,8-14-86-16,6-5-65 16</inkml:trace>
  <inkml:trace contextRef="#ctx0" brushRef="#br0" timeOffset="126723.3737">8099 13167 693 0,'0'-2'364'0,"-2"-6"-95"16,0 2-39-16,-5 2-69 16,-3 0-26-16,-5 0-30 15,-2 3-10-15,-7 1-13 16,0 0-13-16,0 8-30 16,-2 1-15-16,7 9-24 15,-1 4-5-15,15 8-1 0,3 1 0 16,7 4 3-1,7 2 1-15,2-4 1 0,9-6 1 16,7-11 0-16,3-4-1 16,-1-12-12-16,-5-1-8 15,-10-14-12-15,-4-4-2 16,-11-1 12-16,-2-6 8 16,-5 9 14-16,-7 1 3 0,0 7 2 15,-7 3-1-15,3 9 1 16,4 10 2-16,1 11 7 15,3 10 2-15,5 5 8 16,4 6 2-16,7 1 11 16,3 3 2-16,3-1-6 15,0-6-1-15,-1-9-22 16,-2-9-25-16,-2-11-94 16,2-8-85-16</inkml:trace>
  <inkml:trace contextRef="#ctx0" brushRef="#br0" timeOffset="127225.4093">8310 13056 378 0,'0'-3'312'0,"3"0"68"15,2 2-71-15,-5 1-80 16,0 0-44-16,11 10-50 15,37 43 1-15,-28-20-2 16,-3 7-7-16,-11 12-9 16,-4 5-18-16,-11-4-27 15,-4-3-9-15,-4-9-20 16,-6-9-7-16,3-7-15 16,2-3-14-16,2-11-13 0</inkml:trace>
  <inkml:trace contextRef="#ctx0" brushRef="#br0" timeOffset="140545.4283">8929 13238 1039 0,'10'4'468'0,"9"2"-229"0,11 2-63 16,10-1-65-16,7-2-53 15,8-1-52-15,-1-3-36 16,-3-1-114-16,-6 0-142 16</inkml:trace>
  <inkml:trace contextRef="#ctx0" brushRef="#br0" timeOffset="140739.1209">9003 13415 991 0,'7'4'457'0,"17"11"-205"16,10-3-59-16,20-1-75 16,7 0-46-16,-2-7-55 15,-4 0-45-15</inkml:trace>
  <inkml:trace contextRef="#ctx0" brushRef="#br0" timeOffset="141358.0601">9839 12929 913 0,'1'0'458'15,"-1"0"-150"-15,2 27-109 16,11 12-39-16,-5 21-47 15,-1 8-34-15,3 15-31 16,-8 1-8-16,2-1-22 16,0-4-5-16,-2-25-11 15,5-6-10-15,-4-25-42 16,4-10-31-16,0-20-65 0,5-14-56 16,2-10-79-16,5-5 1 15,6 0 53-15,-1 1 62 16,-5 3 118-16,-5 5 36 15,-12 10 76-15,-4 7 29 16,-13 12 77-16,-6 7 5 16,-5 13-4-16,-2 0-11 15,11 4-56-15,6 3-7 16,15-7-52-16,10-3-15 0,14-4-22 16,5-11-33-16,12 0-186 15</inkml:trace>
  <inkml:trace contextRef="#ctx0" brushRef="#br0" timeOffset="141681.2659">10275 13522 742 0,'2'3'406'0,"5"6"-45"16,3-1-154-16,4-6-94 15,3-1-31-15,6 0-53 16,-1-3-8-16,-1-11-4 16,-4 2-3-16,-11-10-4 15,-3 1-3-15,-15 7-5 0,-5-1-1 16,-5 13-2-16,-5 1 2 16,2 16 22-16,4 8 8 15,0 4 18-15,5 4 9 16,8 1 1-16,6-2 4 15,17 3-3-15,9-4-9 16,10-11-16-16,2-5-12 16,9-9-55-16,0-4-44 0</inkml:trace>
  <inkml:trace contextRef="#ctx0" brushRef="#br0" timeOffset="142206.052">10853 13504 648 0,'-8'6'301'15,"-8"5"-123"-15,29-1-83 16,12-3-4-16,39-3-33 15,22-2-17-15,29 0-8 16,18 1 10-16,25 1 24 16,-5 0 10-16,3 2-7 15,1 4-17-15,-27-5-103 16,-3 0-126-16</inkml:trace>
  <inkml:trace contextRef="#ctx0" brushRef="#br0" timeOffset="142601.0413">11151 12814 839 0,'0'-6'427'0,"-5"-9"-114"15,5 12-60-15,-3 16-84 16,-2 10-38-16,4 32-54 16,0 7-4-16,1 13-10 15,-2 2-11-15,3-9-18 16,2 0-12-16,1-11-40 16,4-9-34-16,1-16-123 15</inkml:trace>
  <inkml:trace contextRef="#ctx0" brushRef="#br0" timeOffset="143074.1858">11568 13054 572 0,'-2'-8'374'16,"-4"-5"-7"-16,-5-3-159 15,-2 2-31-15,-10 5-53 16,-2-3-21-16,-1 15-40 16,0 0-17-16,4 6-28 15,3 11-11-15,8 1-7 16,7 8-3-16,8-2 0 15,3-6 1-15,8-7 2 16,1-6 0-16,6-8 2 16,3 0-1-16,2-6-12 15,0-7-10-15,-3-1-7 16,-4-1 0-16,-8 4 13 16,-5-2 10-16,-5 13 10 15,-2 0 11-15,-4 6 21 16,3-6 11-16,-1 5 16 0,-4 17-6 15,-3 39-19-15,8-27-12 16,2 0-18-16,2 0-3 16,4 0-42-16,3-5-9 15,2-10-150-15,3-5-371 16</inkml:trace>
  <inkml:trace contextRef="#ctx0" brushRef="#br0" timeOffset="143305.8487">11752 13266 972 0,'2'-3'443'0,"0"-5"-202"15,5-3-45-15,3 0-63 16,0-1-28-16,0 2-22 16,-5 2-2-16,-3 5-3 15,1 7-2-15,0 11-17 16,0 4-4-16,-3 11-15 15,-2 5-8-15,4 1-11 16,-2-4-7-16,5-4-41 16,1-10-36-16,0-11-117 15</inkml:trace>
  <inkml:trace contextRef="#ctx0" brushRef="#br0" timeOffset="143540.6455">11972 12820 1108 0,'1'-5'518'16,"1"1"-246"-16,0 8-67 16,-2 18-73-16,3 10-42 15,3 20-19-15,0 6-6 0,5 10-23 16,-2 1-6-16,4-4-13 15,-2-1-5-15,4-6-43 16,0-6-39-16</inkml:trace>
  <inkml:trace contextRef="#ctx0" brushRef="#br0" timeOffset="144167.1323">11046 14086 454 0,'-1'-9'314'16,"0"-12"-15"-16,-6 2-85 15,-4 0-29-15,-8-2-62 16,-4 5-24-16,-7 8-25 16,-1 5-9-16,3 16-21 15,5 7-10-15,6 6-16 16,3 0-4-16,10 2 10 15,2 0 5-15,10-1 8 16,8-1 0-16,6-7-10 16,5-8-5-16,0-10-5 15,1-4-1-15,-4-9-2 16,-3-3-3-16,-6-3-6 0,-6 4-5 16,-3-3-5-16,-5 4-2 15,-1 5-2-15,0 0 2 16,2 11-1-16,5 8 1 15,6 7 4-15,4 4 4 16,7-2-82-16,2-5-97 16</inkml:trace>
  <inkml:trace contextRef="#ctx0" brushRef="#br0" timeOffset="144436.4113">11111 13740 893 0,'5'-7'405'0,"16"-7"-183"15,1 3-24-15,6 5-49 16,-1 6-43-16,-9 7-53 16,-3 5-8-16,-10 7 7 15,-8 6 6-15,-11 5 2 16,-1 1-8-16,2 3-22 15,9-5-11-15,8-9-14 16,6-5-5-16,5-8-44 16,4-6-34-16,7-2-132 15,5-2-169-15</inkml:trace>
  <inkml:trace contextRef="#ctx0" brushRef="#br0" timeOffset="144609.0815">11455 13851 1161 0,'-1'10'532'16,"-2"13"-242"-16,0 6-51 16,3 10-100-16,4-1-35 15,4 4-45-15,2-4-14 16,3-5-12-16,-2-1-25 0,-1-9-71 16,-1-4-43-16,-5-12-169 15</inkml:trace>
  <inkml:trace contextRef="#ctx0" brushRef="#br0" timeOffset="144751.795">11372 14066 782 0,'4'-2'428'16,"4"0"-94"-16,10-2-196 16,9 3-40-16,13-6-91 15,3-1-44-15,4 6-81 16,-2-4-90-16</inkml:trace>
  <inkml:trace contextRef="#ctx0" brushRef="#br0" timeOffset="145111.8803">11738 13945 649 0,'-1'1'439'0,"-1"4"6"16,1 4-191-16,4 6-51 15,-1 6-85-15,0 0-39 16,6-1-43-16,3-2-13 15,2-7-12-15,2 0-2 16,7-10-1-16,-7-5 1 0,1-6 0 16,1-10 2-16,-9 3 0 15,1-1-2-15,-3 4-1 16,-4 2-3-16,1 6 2 16,-1 6 7-16,2 14 6 15,2 8 2-15,2 7-4 16,4 7-4-16,-6 4-3 15,-1 7 0-15,-8 11 22 16,-7 1 19-16,-13 3 18 16,-7-6 4-16,-3-9-13 15,-1-9-20-15,3-19-26 16,0-12-28-16,7-20-74 16,3-12-66-16,14-15-154 15,11-4-13-15</inkml:trace>
  <inkml:trace contextRef="#ctx0" brushRef="#br0" timeOffset="145425.0418">12073 13779 1113 0,'1'-7'455'0,"7"-7"-264"16,4 3-15-16,9 4-35 16,1 6-25-16,-2 8-51 15,0 2-10-15,-13 12 15 16,-4 5 8-16,-11 2 14 16,-8 6-10-16,-1-5-35 15,1-1-12-15,9-9-22 16,7 0-6-16,10-14-3 15,3-4-1-15,10-1-3 16,-1-5-21-16,8 4-73 16,2-1-17-16</inkml:trace>
  <inkml:trace contextRef="#ctx0" brushRef="#br0" timeOffset="145771.1154">12525 13544 1149 0,'-2'1'494'0,"-2"-2"-287"16,2 1-71-16,2 0-72 15,0 0-556-15</inkml:trace>
  <inkml:trace contextRef="#ctx0" brushRef="#br0" timeOffset="146158.8933">13035 13302 544 0,'-4'-6'355'16,"-2"-4"-29"-16,-10 0-81 16,-6 6-20-16,-6 4-43 15,-4 3-21-15,0 12-60 16,2 4-24-16,9 11-32 16,4 4-7-16,11 5-1 15,6 4-6-15,14-9-11 16,9-6-5-16,11-8-44 15,10-11-34-15,2-5-114 16,2-3-107-16</inkml:trace>
  <inkml:trace contextRef="#ctx0" brushRef="#br0" timeOffset="146404.2371">13256 13376 653 0,'-10'-7'404'15,"-17"-6"-7"-15,1 1-118 16,0 7-120-16,0 2-40 16,7 13-64-16,1 5-12 15,10 5-13-15,8 8-1 16,11-3-5-16,7 0-2 16,8-2-7-16,-1-7-2 15,-4-10-1-15,1-3 2 0,-7-8 0 16,1-4-1-16,-2-5-41 15,-4-4-33-15,-1-3-300 16</inkml:trace>
  <inkml:trace contextRef="#ctx0" brushRef="#br0" timeOffset="146773.2721">13505 13304 751 0,'-7'-2'444'0,"-4"-3"-74"15,1 2-178-15,3 4-52 16,7 3-72-16,3 6-18 16,7 6-13-16,2 1-4 15,3 9-13-15,-2-1 15 16,-6 4 29-16,-3 1 21 0,-16-5 29 16,-6 4-11-16,-7-11-29 15,-2-6-19-15,3-13-36 16,5-11-31-16,11-12-121 15,8-3 119-15</inkml:trace>
  <inkml:trace contextRef="#ctx0" brushRef="#br0" timeOffset="147237.0012">13924 13024 816 0,'-19'8'394'0,"-24"16"-118"15,2 6-44-15,5 14-40 16,3 8-31-16,18 17-53 16,3 4-5-16,23 3-21 15,11-4-10-15,7-17-24 16,11-9-11-16,-2-26-50 16,1-3-44-16,0-10-138 15,-2-6 91-15</inkml:trace>
  <inkml:trace contextRef="#ctx0" brushRef="#br0" timeOffset="147746.6034">14242 13279 767 0,'-11'-7'414'0,"-4"-5"-104"0,-1 3-93 16,-1 0-41-16,-6 8-59 15,1 3-44-15,-3 7-32 16,-1 5-10-16,15 8-14 15,-3 6-1-15,10 2-4 16,11 3-4-16,8-3-3 16,4-3 0-16,5-8-1 15,-1-4 1-15,-2-11-22 16,-2-4-23-16,-1-7-49 16,-2-3-20-16,-2-2 0 15,-4-2 19-15,-8 0 50 16,-4 1 22-16,-8 3 30 15,-1 5 9-15,-1 7 25 16,-1 8 16-16,5 12 12 16,-8 1 2-16,12 10 1 0,4 2-9 15,0 1-11-15,11 4-5 16,-2-8-24-16,-1-1-6 16,3-8-14-16,1-2-20 15,-5-9-84-15,1-5-70 16</inkml:trace>
  <inkml:trace contextRef="#ctx0" brushRef="#br0" timeOffset="148023.9021">14372 13095 1050 0,'7'-1'534'16,"3"-2"-192"-16,10 13-118 16,2 7-31-16,3 22-49 15,4 7-15-15,-12 10-14 16,-10 3-19-16,-7 4-31 16,-9-4-9-16,-1-8-33 15,-1-10-6-15,-5-13-4 16,-1-6-5-16,-3-9-51 15,3-1-34-15,-2-9 344 16</inkml:trace>
  <inkml:trace contextRef="#ctx0" brushRef="#br0" timeOffset="151211.8415">2915 14094 825 0,'2'0'442'0,"-2"-1"-109"15,4 9-101-15,-3 8-22 16,1 14-21-16,4 14-14 15,-2 13-49-15,1 11-23 0,-2 1-52 16,1-2-18-16,-2-10-20 16,2-8-5-16,-1-14-39 15,2-4-38-15,2-14-128 16,-3-11-132-16</inkml:trace>
  <inkml:trace contextRef="#ctx0" brushRef="#br0" timeOffset="151376.4027">2914 14108 962 0,'11'-3'423'0,"18"-2"-216"16,9 1-62-16,14 5-77 15,3 4-28-15,9 4-45 16,-7-4-60-16</inkml:trace>
  <inkml:trace contextRef="#ctx0" brushRef="#br0" timeOffset="151600.8862">3012 14575 1054 0,'1'4'495'0,"13"8"-177"16,5-5-115-16,22-6-85 15,6-1-31-15,6 0-46 16,0 0-19-16,-5 0-114 16,-3 1-115-16</inkml:trace>
  <inkml:trace contextRef="#ctx0" brushRef="#br0" timeOffset="151795.5961">3006 14372 1137 0,'9'4'477'16,"5"3"-273"-16,12 1-35 15,18-8-63-15,5-2-34 16,4-3-44-16,-1-2-66 16</inkml:trace>
  <inkml:trace contextRef="#ctx0" brushRef="#br0" timeOffset="152053.4168">3428 14464 762 0,'0'0'492'0,"-2"3"9"16,2 7-159-16,1 14-132 15,-1 3-54-15,-1 5-73 16,1 2-26-16,1-3-39 16,2-2-31-16,5-2-74 15</inkml:trace>
  <inkml:trace contextRef="#ctx0" brushRef="#br0" timeOffset="152452.3503">3616 14585 654 0,'-6'5'436'0,"-2"6"27"15,2 3-200-15,7 1-108 16,2-2-53-16,6-4-53 15,5-1-10-15,5-6-14 16,2-3-6-16,2-10-4 16,-2-3-1-16,-10-5-3 15,2 1 0-15,-7 3-2 16,-2 2-4-16,0 10 9 16,-2 3 8-16,0 12 14 15,1 8 3-15,4 10-6 16,1 7-9-16,-1 11-7 15,-3 6-2-15,-8 3 26 16,-9-2 8-16,-10-8-5 16,-5-7 4-16,-3-15-29 15,-6-10-22-15,4-15-63 16,2-10-58-16</inkml:trace>
  <inkml:trace contextRef="#ctx0" brushRef="#br0" timeOffset="152874.0486">4192 14309 799 0,'4'3'436'0,"7"0"-58"0,9 2-146 16,17 1-85-16,5-3-54 16,15-1-72-16,-4 1-7 15,-7-3-48-15,-2 1-62 16</inkml:trace>
  <inkml:trace contextRef="#ctx0" brushRef="#br0" timeOffset="153082.3325">4253 14474 897 0,'14'4'511'16,"8"-1"-107"-16,21-2-165 16,-1-1-25-16,6-3-101 15,-6-2-27-15,-7 4-58 16,-3 2-248-16</inkml:trace>
  <inkml:trace contextRef="#ctx0" brushRef="#br0" timeOffset="160454.4025">5052 14109 947 0,'-4'3'465'0,"-4"5"-166"15,2 10-45-15,1 17-96 16,1 13-31-16,7 20-49 15,-1 5-27-15,3 1-22 16,4-6-9-16,-4-14-7 16,-3-12 0-16,4-18-27 15,-3-7-46-15,1-11-146 16,0-6-120-16</inkml:trace>
  <inkml:trace contextRef="#ctx0" brushRef="#br0" timeOffset="160653.6293">5037 14160 751 0,'3'-2'437'0,"5"1"-48"0,12 1-232 15,16 4-36-15,14-1-76 16,8 1-20-16,9 0-17 15,-3 1-40-15,-10-1-203 16</inkml:trace>
  <inkml:trace contextRef="#ctx0" brushRef="#br0" timeOffset="160902.9076">5123 14698 1140 0,'11'-2'457'15,"17"-4"-328"-15,10 1-21 16,16 2-54-16,2 2-32 15,4 1-50-15,-2 1-75 16</inkml:trace>
  <inkml:trace contextRef="#ctx0" brushRef="#br0" timeOffset="161117.5746">5148 14487 609 0,'0'0'380'0,"8"-6"41"16,6 3-190-16,23 3-119 16,11-5-26-16,11 0-65 15,7 2-40-15,-5 1-237 16</inkml:trace>
  <inkml:trace contextRef="#ctx0" brushRef="#br0" timeOffset="161440.7146">5637 14708 485 0,'-1'-7'326'0,"1"-2"-2"16,-2-8-140-16,4 1-12 0,3 1-35 16,-2-4-10-16,1 10-1 15,0 2-10-15,-2 6-21 16,0 3-10-16,-1 12-19 15,2 6-1-15,-2 9-1 16,1 3-4-16,2 4-12 16,3 0-8-16,-3-3-25 15,4-6-42-15</inkml:trace>
  <inkml:trace contextRef="#ctx0" brushRef="#br0" timeOffset="163593.3408">6026 14578 1125 0,'-2'0'430'0,"-4"-2"-319"16,6-1-41-16,0 3-137 16</inkml:trace>
  <inkml:trace contextRef="#ctx0" brushRef="#br0" timeOffset="164026.3463">6567 14345 620 0,'-8'-1'356'0,"-5"0"-76"16,-5 3-84-16,-4 4-35 15,1 4-63-15,3 2-28 16,10 3-45-16,3 1-14 16,11 2-9-16,7 2-1 15,11 1 5-15,9-2 0 0,8 9 6 16,-2-4 4-16,-12 0 16 16,-7 4 29-16,-22-5 20 15,-11-1 1-15,-12-3-11 16,-6-5-24-16,1-14-51 15,3-2-57-15,11-15-185 16</inkml:trace>
  <inkml:trace contextRef="#ctx0" brushRef="#br0" timeOffset="164217.8328">6798 14409 946 0,'2'6'489'16,"4"6"-146"-16,-3 12-136 0,-3 2-48 16,2 9-75-16,0 0-40 15,2-3-26-15,3 3-4 16,-2-13-91-16,-1-3-64 16</inkml:trace>
  <inkml:trace contextRef="#ctx0" brushRef="#br0" timeOffset="164367.7922">6791 14210 1052 0,'-1'-6'445'0,"1"0"-260"16,-2 3-84-16,4 7-156 15,-2-4-126-15</inkml:trace>
  <inkml:trace contextRef="#ctx0" brushRef="#br0" timeOffset="164651.0347">6928 14437 847 0,'1'11'452'0,"4"18"-56"15,4 3-146-15,-4-1-75 16,3-1-36-16,2-7-73 15,-5-6-19-15,-1-9-24 16,4-2-6-16,-2-13-3 0,4-4-1 16,3-9-8-16,-1-3-5 15,4-3-5-15,1 1-2 16,6 6 2-16,0 0 0 16,1 15 7-16,-1 4 4 15,-6 15 20-15,-4 8 9 16,-5 11 0-16,1 0-1 15,-3-3-27-15,5 0-48 16</inkml:trace>
  <inkml:trace contextRef="#ctx0" brushRef="#br0" timeOffset="165146.2587">7700 14150 802 0,'-25'11'441'15,"-19"5"-125"-15,-1 16-106 16,7 7-42-16,12 18-85 16,7 5-28-16,17 8-26 15,7-2-3-15,13-11-8 16,7-9-2-16,12-11-30 15,2-6-61-15</inkml:trace>
  <inkml:trace contextRef="#ctx0" brushRef="#br0" timeOffset="165568.6962">8035 14454 639 0,'-12'-11'380'0,"-7"-10"-70"15,-3 6-64-15,-6 4-29 16,0 12-60-16,2 6-35 16,0 11-57-16,6 7-24 15,4 0-24-15,6 7-5 0,9-2-3 16,9-1 0-16,8-7-4 15,2-4 1-15,5-5-1 16,-3-5 0-16,6-7-9 16,-1-1-15-16,-3-8-29 15,-5 1-15-15,-7 0 2 16,-8-3 14-16,-7 3 28 16,-6-2 14-16,-3 8 5 15,-1 2 5-15,1 9 17 16,7 12 6-16,3 6 12 15,0 11-1-15,3 7-8 16,2 3-3-16,6 5-12 16,3-5-3-16,4-3-14 15,-1-10-29-15,1-10-123 16</inkml:trace>
  <inkml:trace contextRef="#ctx0" brushRef="#br0" timeOffset="165868.8934">8256 14170 1048 0,'15'11'442'0,"17"22"-224"16,-2 7-39-16,-7 22 7 15,-11 3 2-15,-11 5-20 16,-1 4-18-16,-16-8-57 16,4-3-34-16,-4-13-37 15,-5-11-30-15,-2-16 344 16</inkml:trace>
  <inkml:trace contextRef="#ctx0" brushRef="#br0" timeOffset="188213.6208">8854 14609 781 0,'14'1'359'0,"8"2"-158"16,8-1-92-16,5 1-25 15,3 2-43-15,-3-3-21 16,6 3-100-16,-5-4-135 16</inkml:trace>
  <inkml:trace contextRef="#ctx0" brushRef="#br0" timeOffset="188408.4152">8859 14749 860 0,'6'4'385'0,"11"2"-169"16,11-1-32-16,9-4-52 15,6-1-35-15,7-4-49 16,1 1-51-16</inkml:trace>
  <inkml:trace contextRef="#ctx0" brushRef="#br0" timeOffset="189098.7415">9883 14379 636 0,'0'-2'377'0,"-9"1"-43"16,3 17-152-16,-1 10-45 16,2 19-33-16,6 10-15 15,7 10-22-15,-1 4-2 16,1-3-34-16,-1-4-6 15,-3-13-9-15,2-6-2 16,0-16-19-16,5-14-20 16,2-13-44-16,-4-12-20 0,1-14-13 15,1-3 7-15,-1-3 38 16,4 2 17-16,-2 4 30 16,-1 2 8-16,-4 9 3 15,-5 3 2-15,-10 12-1 16,-4 2 5-16,-8 9 13 15,-2 4 5-15,0 2 3 16,2 0-5-16,10 2-9 16,2-3 1-16,10 0 5 15,7 1 0-15,7-3-3 16,8 2-7-16,7-3-24 16,2-2-70-16</inkml:trace>
  <inkml:trace contextRef="#ctx0" brushRef="#br0" timeOffset="189443.0823">10255 14903 498 0,'4'2'299'0,"5"1"-13"16,7 4-162-16,-3-4-13 15,3-3-33-15,-1 4-12 16,1-8-9-16,-1-3-5 0,1 1-18 16,-4-5-9-16,-8-3-7 15,-3 3-3-15,-11-2-4 16,-3 0-2-16,-12 5-1 16,-2 2 2-16,-1 6 7 15,1 5 3-15,11 10 11 16,4 5 5-16,12 7 23 15,8 2 8-15,9 4 3 16,7 3-5-16,5-7-27 16,-3-1-10-16,6-11-10 15,1-3-52-15</inkml:trace>
  <inkml:trace contextRef="#ctx0" brushRef="#br0" timeOffset="190055.172">10936 14993 571 0,'-11'-1'251'0,"-9"2"-112"16,27 3-86-16,13-1-5 16,36 2-15-16,23-1-7 15,36-4-5-15,20 1 20 16,31 3 58-16,5-1 15 15,8 9-1-15,-2 0-20 0,-19 2-61 16,-14-9-14-16,-22-5-75 16,-11-6-115-16</inkml:trace>
  <inkml:trace contextRef="#ctx0" brushRef="#br0" timeOffset="190555.3439">11349 14422 414 0,'-2'-11'314'0,"-2"-11"82"16,0 7-94-16,1 10-89 16,-1 8-36-16,6 19-70 15,-2 9-17-15,6 23-4 16,5 6 0-16,-5 6-14 15,5-2-17-15,-6-10-30 16,0 0-6-16,1-12-30 16,1-5-47-16,1-14-132 15</inkml:trace>
  <inkml:trace contextRef="#ctx0" brushRef="#br0" timeOffset="191058.1015">11707 14707 504 0,'2'-3'290'0,"1"-10"-29"16,-3 3-40-16,-5-1-55 16,-7 0-19-16,-5 5-33 15,-4-1-14-15,-4 7-33 16,-1 0-14-16,1 6-29 16,2 3-11-16,7 4-11 15,5 4-2-15,7-2-2 16,4 3 0-16,7-1 1 15,4-2 1-15,9-6 0 16,4-1 3-16,6-7 0 16,2-1 0-16,-1-3 0 15,-4-6-2-15,-10-2-1 16,-1-1-3-16,-2 3 0 16,-1 1 0-16,-3 5 1 0,-10 3 0 15,0 5 3-15,-4 7 10 16,-6 10 15-16,6 6 1 15,1 5 0-15,0 0-8 16,9-3-8-16,1-2-14 16,5-8-108-16,7-8-138 15</inkml:trace>
  <inkml:trace contextRef="#ctx0" brushRef="#br0" timeOffset="191389.4353">11987 14850 698 0,'3'-7'376'15,"-1"-7"-113"-15,4 1-92 16,1-1-30-16,1 2-50 16,1 3-12-16,1 3-17 15,-3 2-3-15,-4 5-10 16,-2 2-2-16,-2 11-5 0,1 6-1 16,-3 7-6-16,3 9-7 15,1-1-6-15,1-7-4 16,6-3-60-16,-2-10-41 15</inkml:trace>
  <inkml:trace contextRef="#ctx0" brushRef="#br0" timeOffset="191881.3177">12262 14497 445 0,'-1'-14'307'0,"-6"-13"-13"15,5 7-50-15,-3 1-19 16,5 11-38-16,1 10-22 16,-3 14-50-16,1 12-18 15,1 19-16-15,-5 4-5 0,6 13 20 16,1 5-3-16,0 6-21 16,4 1-9-16,1-9-36 15,0-13-6-15,2-19-34 16,1-11-54-16</inkml:trace>
  <inkml:trace contextRef="#ctx0" brushRef="#br0" timeOffset="192779.9933">11245 15548 396 0,'2'-4'259'16,"3"-5"26"-16,1 2-69 0,-9-10-70 15,3 3-29-15,-3-2-59 16,-4 0-15-16,-4-3-10 16,-3 2-1-16,-11 1 6 15,-3 3 1-15,-1 10-2 16,-4 3-1-16,5 16-5 16,4 3-5-16,9 9 0 15,6 1 2-15,11 5-1 16,5-2 0-16,12-7-4 15,7 3-3-15,7-17-4 16,3-4-1-16,-3-9 0 16,-3-10 0-16,-7-4-6 15,3 0-6-15,-12-1-14 16,1 0-5-16,-14 4-2 16,-3 0 4-16,-2 7 7 15,-1 10 1-15,3 4-1 16,1 3 1-16,2 7 3 0,5-7 12 15,12 4-99-15,3-5-103 16</inkml:trace>
  <inkml:trace contextRef="#ctx0" brushRef="#br0" timeOffset="193079.7243">11308 15240 683 0,'4'-5'318'0,"3"-6"-84"15,9-1-62-15,5 3-26 16,3 2-14-16,7 6-57 16,-3 4-20-16,-11 9-16 15,-7 2 3-15,-17 4 4 16,-7 4 2-16,-6 2-6 15,1 2-12-15,8-7-13 16,7-5-4-16,9-7-8 16,12-2-2-16,9-4-39 15,4 2-36-15,4-2-116 16,0 4-120-16</inkml:trace>
  <inkml:trace contextRef="#ctx0" brushRef="#br0" timeOffset="193265.3509">11723 15300 1021 0,'-3'5'480'15,"0"13"-199"-15,1 6-72 16,0 15-90-16,2 4-32 16,0 5-36-16,-1-2-11 15,6-3-15-15,9-4-3 0,2-12-43 16,0-7-40-16,1-7-139 15</inkml:trace>
  <inkml:trace contextRef="#ctx0" brushRef="#br0" timeOffset="193430.6348">11610 15505 875 0,'8'0'361'0,"13"-1"-184"15,2-5-101-15,16 1-37 16,-1-4-10-16,8 7-34 16,1 3-20-16,-8 0-205 15</inkml:trace>
  <inkml:trace contextRef="#ctx0" brushRef="#br0" timeOffset="193843.2849">12002 15407 676 0,'-4'1'374'0,"0"6"-87"15,1 7-114-15,1 1-31 16,7 8-63-16,2-1-22 0,4-1-30 16,3-2-7-16,3-11-6 15,4 0-3-15,0-8-1 16,3-2 0-16,-6-5 0 15,-2-4-1-15,-7-7-1 16,-7-1-1-16,4 6-1 16,-6-2-1-16,8 9-3 15,-5 4-1-15,-3 5 14 16,0 7 7-16,0 14 10 16,1 3 3-16,6 15-7 15,2 6-7-15,-2 7-2 16,-2-1 2-16,-15 5 23 15,-4-2 2-15,-14-11-2 16,-3-1-3-16,-2-19-24 16,-8-13-1-16,3-18-9 15,2-11-16-15,8-20-82 16,6-7-65-16,16-3-149 0,6-5-264 16</inkml:trace>
  <inkml:trace contextRef="#ctx0" brushRef="#br0" timeOffset="194187.8769">12322 15231 907 0,'6'-3'408'0,"9"-4"-195"15,1 4-35-15,4 3-56 16,0 2-34-16,-5 6-42 16,-2 5-2-16,-13 8 13 15,-11-3 4-15,-12 9 6 16,-3 1-9-16,5 1-28 15,9 0-9-15,11-10-12 16,6-6 0-16,18-13-1 16,4-2 3-16,14-5-58 15,6-3-48-15</inkml:trace>
  <inkml:trace contextRef="#ctx0" brushRef="#br0" timeOffset="194740.3945">13114 14756 595 0,'-14'0'332'0,"-11"1"-69"16,0 4-96-16,4 4-27 16,5 2-61-16,4 3-30 15,10 1-22-15,3 5-4 16,18 0 4-16,9 2 1 15,9 6 10-15,1-4 5 16,-5 6 6-16,-16-1 0 0,-11-3-7 16,-10 0 6-1,-17-9 2-15,-2-2 1 0,-15-8-6 16,1-5-15-16,-1-10-41 16,3-6-47-16,12-10-136 15,9 0-150-15</inkml:trace>
  <inkml:trace contextRef="#ctx0" brushRef="#br0" timeOffset="194923.9044">13293 14744 825 0,'3'8'434'0,"4"12"-86"15,-3 7-91-15,-1 14-95 16,-3 1-32-16,0 3-53 15,-1-4-21-15,2-6-19 0,4-9-23 16,1-12-107 0,0-3-59-16</inkml:trace>
  <inkml:trace contextRef="#ctx0" brushRef="#br0" timeOffset="195073.6274">13277 14548 1110 0,'1'-2'426'0,"-1"-2"-320"16,-1 1-50-16,1 3-78 15,0 0-81-15</inkml:trace>
  <inkml:trace contextRef="#ctx0" brushRef="#br0" timeOffset="195330.3653">13489 14863 1023 0,'2'19'470'0,"1"23"-207"16,-3-5-69-16,-6-10-72 15,2-7-25-15,3-10-31 16,1-8-12-16,5-9-26 16,3-6-6-16,4-14-11 15,2 0-2-15,4-9-5 16,0 3-2-16,4 8-2 15,0 7 1-15,-4 15 27 0,1 5 14 16,-10 15 23-16,1 11 1 16,-5 5-22-16,-4 6-12 15,7-1-46-15,-9-9-48 16,9-3-278-16</inkml:trace>
  <inkml:trace contextRef="#ctx0" brushRef="#br0" timeOffset="195745.205">14087 14520 663 0,'-16'2'390'15,"-16"-2"-37"-15,0 16-137 0,-2 8-14 16,3 12-44-16,4 9-28 16,11 5-53-16,6 10-24 15,17 5-28-15,11 1-7 16,15-3-3-16,5-11 0 16,7-14-31-16,-6-12-34 15,-1-12-136-15,-4-2-111 16</inkml:trace>
  <inkml:trace contextRef="#ctx0" brushRef="#br0" timeOffset="196224.9239">14405 14802 363 0,'-2'-5'276'0,"-7"-5"61"16,-1-1-68-16,-10 1-58 15,-7 0-19-15,-3 3-38 16,-1 3-24-16,-2 8-51 16,3 1-22-16,5 9-38 15,3 2-10-15,1 5-8 16,9 5-1-16,12 2 1 0,2 2 1 15,17-3 3-15,0-2 0 16,4-6 2-16,1-9 0 16,6-7 1-16,0-3-2 15,-6-10-6-15,-2 1-1 16,-8-5-6-16,-4 1-2 16,-8-2 3-16,-2 3 2 15,-4 2 2-15,-2 2 1 16,0 10 0-16,2 7 2 0,0 12 10 15,0 3 8-15,1 15 22 16,2 1 7-16,1-2 1 16,5 4-5-16,-1-10-17 15,4 2-6-15,0-6-13 16,2-5-23-16,-2-9-68 16,-1-8-59-16</inkml:trace>
  <inkml:trace contextRef="#ctx0" brushRef="#br0" timeOffset="196479.864">14502 14575 860 0,'23'15'414'0,"8"6"-126"15,-1 18-118-15,4 5 8 16,-17 9 26-16,-1 6-8 16,-12 8-22-16,-8 1-25 15,-13-10-60-15,-7-7-22 16,-5-17-27-16,-3-7-11 16,4-14-49-16,5-1 9 0</inkml:trace>
  <inkml:trace contextRef="#ctx0" brushRef="#br0" timeOffset="201718.4762">2963 15484 757 0,'0'1'420'0,"3"10"-44"15,-3 9-70-15,-3 19-93 16,3 12-18-16,0 15-69 16,0 8-45-16,7 4-41 15,-1-5-16-15,2-14-35 16,6-10-23-16,-3-25-101 16,2-12-77-16</inkml:trace>
  <inkml:trace contextRef="#ctx0" brushRef="#br0" timeOffset="201904.8867">3006 15475 1093 0,'15'-2'488'0,"-1"-8"-255"0,17 6-137 16,7 0-21-16,10 4-59 15,15 0-18-15,3 4-123 16</inkml:trace>
  <inkml:trace contextRef="#ctx0" brushRef="#br0" timeOffset="202140.2738">3080 15985 962 0,'0'5'429'0,"1"-4"-126"16,17 8-123-16,20-9-73 0,7-7-2 15,16 2-66-15,0-4-21 16,-2 3-113-16,-3 6-312 15</inkml:trace>
  <inkml:trace contextRef="#ctx0" brushRef="#br0" timeOffset="202322.1597">3038 15837 1051 0,'2'-1'412'0,"9"0"-286"16,11-2-62-16,19 1-47 15,12 1-67-15</inkml:trace>
  <inkml:trace contextRef="#ctx0" brushRef="#br0" timeOffset="202679.2616">3411 16050 689 0,'3'-9'377'0,"-2"-6"-33"16,15 2-185-16,5 2-18 15,1 5-24-15,3 5-19 16,-4 9-24-16,-9 3 7 16,-4 16-3-16,-11 0-5 15,-17 5-16-15,-3-1-17 0,-11-1-19 16,0-6-4-16,5-9-9 16,6-5-5-16,8-10-13 15,10 0-6-15,13-3-5 16,5-3 1-16,9-1 8 15,5 3 2-15,7 1 5 16,-1 3 4-16,1 5-42 16,-4 4-49-16</inkml:trace>
  <inkml:trace contextRef="#ctx0" brushRef="#br0" timeOffset="202948.5416">3725 16110 903 0,'7'1'464'16,"1"5"-114"-16,7 0-100 15,3 4-84-15,1 2-44 16,6 2-64-16,0 3-20 16,-1 1-42-16,-6-2-43 15,3-2-156-15,-6-6-156 0</inkml:trace>
  <inkml:trace contextRef="#ctx0" brushRef="#br0" timeOffset="203097.146">3905 16099 1219 0,'-17'9'534'0,"-20"16"-283"15,-5 5-85-15,7 4-90 16,1 0-51-16,12-11-115 16,6-3-180-16</inkml:trace>
  <inkml:trace contextRef="#ctx0" brushRef="#br0" timeOffset="203666.6305">2885 16740 789 0,'1'3'440'16,"2"9"-45"-16,1 14-94 16,2 27-95-16,2 6-28 15,1 12-71-15,-2-3-30 16,-4-5-34-16,0-3-17 15,-2-13-39-15,1-8-22 0,0-17-72 16,0-9-65-16</inkml:trace>
  <inkml:trace contextRef="#ctx0" brushRef="#br0" timeOffset="203832.119">2934 16730 990 0,'14'-3'434'0,"18"-4"-207"16,-2 4-97-16,15 6-59 15,2 1-26-15,0 1-78 16,6 2-66-16</inkml:trace>
  <inkml:trace contextRef="#ctx0" brushRef="#br0" timeOffset="204059.229">2983 17270 840 0,'0'2'417'16,"4"3"-65"-16,9-1-136 0,18-5-69 15,2-2-15-15,15-4-74 16,4 1-23-16,4 4-35 16,-2 1-61-16</inkml:trace>
  <inkml:trace contextRef="#ctx0" brushRef="#br0" timeOffset="204255.2093">2970 17054 1140 0,'0'-5'497'16,"8"1"-240"-16,14 2-178 15,6-5-22-15,18 6-37 0,2-3-35 16,10 2-149-16</inkml:trace>
  <inkml:trace contextRef="#ctx0" brushRef="#br0" timeOffset="204614.5921">3325 17219 977 0,'6'-10'449'15,"3"-11"-215"-15,12 6-87 16,7 2 1-16,3 8-64 16,1 6-27-16,-1 10-9 15,-10 7 3-15,-10 7 4 16,-9-1 4-16,-13 5-12 15,2 3-10-15,-16-3-15 16,-1 0-6-16,2-12-9 16,-2-6-1-16,16-8-6 15,6-3-1-15,9-3-1 16,12-1-2-16,8 2 0 16,4-4 2-16,1 4-25 15,1 1-29-15,-2 1 327 0</inkml:trace>
  <inkml:trace contextRef="#ctx0" brushRef="#br0" timeOffset="204998.9618">3635 17309 1164 0,'-3'5'457'0,"4"5"-312"15,2-2-51-15,10-1-30 16,7-2-26-16,3-6-25 16,2-3-3-16,1-9-1 15,-3 0 1-15,-5-5 1 16,-3 0 1-16,-8 3 0 16,0 2-2-16,-6 3-7 15,0 5 4-15,3 10 19 16,-1 6 6-16,5 15 10 15,0 9-2-15,0 9 1 16,-1 2 0-16,-7 4 28 16,-7-3 11-16,-11-6 4 15,-8 1-1-15,-7-18-23 16,-6-6-13-16,-3-11-25 16,4-6-9-16,5-9-41 0,3-11-31 15,7-10-82-15,0-7-6 16</inkml:trace>
  <inkml:trace contextRef="#ctx0" brushRef="#br0" timeOffset="205453.6904">4374 15942 890 0,'0'0'416'15,"10"-1"-129"-15,1 1-90 16,19-4-72-16,8 1-28 16,9-2-65-16,11-1-19 15,-8 3-37-15,-7 3-56 0,-10 8-435 16</inkml:trace>
  <inkml:trace contextRef="#ctx0" brushRef="#br0" timeOffset="205658.4013">4446 16063 1191 0,'10'3'501'0,"10"1"-306"16,5-4-44-16,12 1-80 15,5-2-25-15,5 1-70 16,-5 0-356-16</inkml:trace>
  <inkml:trace contextRef="#ctx0" brushRef="#br0" timeOffset="206033.0223">4235 17158 1162 0,'8'1'480'0,"10"3"-281"16,10 0-74-16,16 1-44 15,3 3-34-15,-1-3-38 16,-5-1-42-16</inkml:trace>
  <inkml:trace contextRef="#ctx0" brushRef="#br0" timeOffset="206213.0583">4258 17361 1355 0,'15'-3'529'0,"29"0"-386"15,2 0-43-15,5 2-37 16,-1 1-36-16</inkml:trace>
  <inkml:trace contextRef="#ctx0" brushRef="#br0" timeOffset="206706.0193">5260 15564 984 0,'-3'7'457'0,"0"18"-182"15,-1 8-49-15,4 23-59 16,2 11-20-16,-1 12-46 15,2 5-19-15,-2-9-35 16,-2-14-17-16,2-14-16 16,-1-18-7-16,3-11-47 15,2-3-41-15,-2-20-155 16,-3-6-395-16</inkml:trace>
  <inkml:trace contextRef="#ctx0" brushRef="#br0" timeOffset="206872.5637">5191 15620 1033 0,'15'-9'481'0,"12"-4"-191"16,16 1-182-16,9 4-20 16,5 1-60-16,2 0-18 15,0 7-27-15,-5 0-60 16</inkml:trace>
  <inkml:trace contextRef="#ctx0" brushRef="#br0" timeOffset="207084.9924">5280 16191 1324 0,'12'4'529'0,"13"1"-354"16,16-1-27-16,7-8-53 15,7-2-38-15,1 4-41 16,-4-3-33-16,-3 4-127 16</inkml:trace>
  <inkml:trace contextRef="#ctx0" brushRef="#br0" timeOffset="207276.2781">5262 15961 892 0,'-1'-3'469'15,"5"-6"-11"-15,10-4-289 0,22 6-99 16,6-3-7-16,8 3-60 15,4 3-38-15</inkml:trace>
  <inkml:trace contextRef="#ctx0" brushRef="#br0" timeOffset="207602.8672">5712 16087 1088 0,'8'-3'433'0,"10"-7"-301"15,6 1-3-15,9 7-34 16,-1 2-25-16,-6 6-20 16,0 11 2-16,-20 4 18 0,-4 6 3 15,-11 8 0-15,-14-3-10 16,-6-1-31-16,-6-5-9 15,1-10-10-15,8-2-3 16,9-9-8-16,8-1-2 16,11-5-7-16,7-4-1 15,11-1 1-15,6 2 1 16,8 2 2-16,0 0 5 0,-1 7-52 16,-1 1 106-16</inkml:trace>
  <inkml:trace contextRef="#ctx0" brushRef="#br0" timeOffset="207993.8199">6108 16032 1338 0,'0'2'507'0,"0"-2"-391"16,3 0-49-16,-3-1-83 15,0 0-72-15</inkml:trace>
  <inkml:trace contextRef="#ctx0" brushRef="#br0" timeOffset="209675.0775">6557 15870 575 0,'-8'-2'351'0,"-13"-5"-1"16,-1 4-83-16,-3 4-69 16,-2 6-41-16,5 10-64 15,0 6-16-15,11 12-21 16,4 2-11-16,13-1-17 0,5 3-7 15,17-6-10-15,5-2-16 16,9-14-65-16,6-5-50 16,-2-11-432-16</inkml:trace>
  <inkml:trace contextRef="#ctx0" brushRef="#br0" timeOffset="209969.6494">6851 15926 521 0,'-13'-6'353'16,"-11"-6"-33"-16,-4 10-77 16,4 3-34-16,-4 12-77 15,3 4-28-15,3 7-33 16,6 9-6-16,10-3-3 15,10 2-2-15,14-2-15 16,5-8-10-16,13-6-15 16,1-8-2-16,5-11-4 15,0-3 1-15,-13-10-3 16,-5-3-12-16,-21-3-58 16,-2-3-26-16</inkml:trace>
  <inkml:trace contextRef="#ctx0" brushRef="#br0" timeOffset="210468.0501">7222 15923 528 0,'0'-5'290'0,"-2"-7"-49"16,-6 1-29-16,-10-1-18 15,-3 2-11-15,-6 5-23 16,-2 3-13-16,5 6-62 0,2 3-27 16,10 4-39-16,4 1-10 15,8 3-4-15,8 5 4 16,12 3 13-16,3 4 5 15,10-1 23-15,1 1 9 16,-10-3 17-16,-3 0 6 16,-18-3-6-16,-8-4-10 15,-17-1-22-15,-8-5-11 16,-7-5-44-16,1-1-38 16,12-11 266-16</inkml:trace>
  <inkml:trace contextRef="#ctx0" brushRef="#br0" timeOffset="211420.5066">7614 15599 459 0,'-16'10'337'0,"-17"12"63"16,-3 6-70-16,1 22-93 15,7 11-22-15,13 21-51 16,8 4-32-16,14-1-44 15,8-2-26-15,15-14-34 16,4-10-25-16,6-14-106 0,5-17-103 16</inkml:trace>
  <inkml:trace contextRef="#ctx0" brushRef="#br0" timeOffset="214231.6629">7758 15986 835 0,'-9'5'372'0,"-10"12"-163"15,5 6-39-15,8 4-32 16,6 2-18-16,13 1-28 16,9-3-12-16,12-5-22 0,-2-7-9 15,0-11-18-15,-3-6-6 16,-1-15-5-16,-1 0 1 16,-13-13 0-16,-1 0 1 15,-15-8-3-15,-9-2-3 16,-8-3-5-16,-8 0-4 15,-7 2-4-15,1 4-2 16,2 11-1-16,4 6-2 16,9 17 3-16,2 3 0 0,11 10-1 15,7 7-1-15,8 5-5 16,8 3 0-16,10 1-10 16,3-2-24-16,5-6-126 15</inkml:trace>
  <inkml:trace contextRef="#ctx0" brushRef="#br0" timeOffset="214437.2467">8107 15639 810 0,'1'2'470'0,"4"5"8"15,3 12-214-15,4 17-94 16,0 10-5-16,3 19-38 15,-3 9-20-15,-12 8-35 16,-7-2-22-16,-21-5-39 0,-5-8-21 16,1-17-55-16,2-7-56 15</inkml:trace>
  <inkml:trace contextRef="#ctx0" brushRef="#br0" timeOffset="214975.9744">5142 16997 1026 0,'0'14'433'0,"0"28"-239"16,4 14-38-16,-3 15-45 16,2 7-28-16,0-5-43 15,-2-6-9-15,3-19-42 16,-3-14-26-16,3-18-87 16,-3-13-94-16</inkml:trace>
  <inkml:trace contextRef="#ctx0" brushRef="#br0" timeOffset="215130.5608">5099 17065 664 0,'9'-24'223'15,"-4"4"-67"-15,14-20 173 16,4 2-82-16,7 6-110 16,7 5-44-16,13 9-66 15,8 9-19-15,5 9-16 16,0 7-33-16,-11 10-198 15</inkml:trace>
  <inkml:trace contextRef="#ctx0" brushRef="#br0" timeOffset="215350.9914">5211 17488 908 0,'5'4'455'16,"5"7"-147"-16,23-8-148 15,7-3-18-15,15-3-77 16,2-9-29-16,-7 2-48 16,-2 2-47-16</inkml:trace>
  <inkml:trace contextRef="#ctx0" brushRef="#br0" timeOffset="215530.0154">5101 17217 1351 0,'2'-4'505'0,"13"2"-391"0,8 0-49 16,21 0-30-16,12 3-18 15,10-4-40-15,7 3-66 16</inkml:trace>
  <inkml:trace contextRef="#ctx0" brushRef="#br0" timeOffset="215833.436">5619 17394 1134 0,'0'-4'425'0,"7"-5"-298"16,5-4-36-16,9 3 13 15,4 4-14-15,1 6-35 16,-1 4-4-16,-14 10-10 16,-5 5-6-16,-12 7-4 15,-8 4-4-15,-9 4-12 16,-3-2-2-16,0-6-4 15,2-7-1-15,13-9-3 16,4-7-4-16,9-2-4 16,8-1-1-16,11-1-1 15,6 1 0-15,6 0-5 16,6 2-23-16,-2 0-99 16</inkml:trace>
  <inkml:trace contextRef="#ctx0" brushRef="#br0" timeOffset="215999.9873">6061 17262 1597 0,'-1'2'586'0,"-6"-1"-481"15,6 1-51-15,1-2 399 16</inkml:trace>
  <inkml:trace contextRef="#ctx0" brushRef="#br0" timeOffset="223250.7478">6584 17118 534 0,'-4'-5'335'0,"-10"-2"11"16,-2 0-94-16,-5 4-81 16,-5 1-17-16,1 2-37 15,1 3-23-15,6 4-37 16,13 8-19-16,12 3-33 15,7 1-7-15,13 2-4 16,2-3 2-16,2 0 4 16,1 2 2-16,-11 0 9 15,-8 2 8-15,-20 3 9 16,-10-1 3-16,-14-3-3 16,-3-5-6-16,9-10-28 15,2-8-37-15,16-13-148 16,10-6-119-16</inkml:trace>
  <inkml:trace contextRef="#ctx0" brushRef="#br0" timeOffset="223405.4851">6847 17157 1135 0,'3'12'500'15,"6"14"-263"-15,-6 3-40 16,2 1-88-16,5 1-41 0,-9-8-59 15,4-2-39 1,-3-9-143-16</inkml:trace>
  <inkml:trace contextRef="#ctx0" brushRef="#br0" timeOffset="223565.0591">6710 16909 1113 0,'0'-8'502'0,"-5"-10"-226"16,7 11-127-16,0 7-100 16,2 5-44-16,7 9-158 15,0-3-181-15</inkml:trace>
  <inkml:trace contextRef="#ctx0" brushRef="#br0" timeOffset="223794.1548">6997 17249 1240 0,'0'13'513'16,"0"17"-315"-16,-2-8-50 16,-2-11-65-16,0-6-27 15,4-13-30-15,4-5-7 16,7-12-14-16,4-3-5 16,0-6-1-16,0 0 0 15,5 12 8-15,3 6 6 0,-2 20 9 16,1 9 10-16,-6 16 5 15,-7 3-2-15,-2 8-7 16,-3-2-27-16,0-11-585 16</inkml:trace>
  <inkml:trace contextRef="#ctx0" brushRef="#br0" timeOffset="224273.8709">7639 16768 598 0,'-11'0'374'0,"-17"7"13"16,-2 12-83-16,-7 23-103 15,-2 10-33-15,10 21-61 16,3 4-24-16,13 2-12 16,11-2-8-16,12-7-22 15,14-8-10-15,12-18-14 16,7-8-15-16,2-24-59 15,-3-7-51-15,0-9-157 16</inkml:trace>
  <inkml:trace contextRef="#ctx0" brushRef="#br0" timeOffset="224626.9916">7781 17133 990 0,'-5'14'442'0,"-4"11"-211"16,9 5-133-16,6 0-12 16,8 0-40-16,12 0-10 15,4-9 3-15,-4-6-1 16,6-8-6-16,-7-7-1 0,-4-13-7 16,-1 0-2-1,-9-10-2-15,0-3-3 0,-3-4-7 16,-6-4-2-16,-2-4-11 15,-9-2-3-15,-14-2-4 16,0 4-1-16,-5 13 8 16,-6 4 3-16,11 17 10 15,-3 4 2-15,7 8-2 16,18 9-5-16,6-2-7 16,18 6-3-16,9-4 0 15,3 1 4-15,5 1-52 16,-3-8-31-16</inkml:trace>
  <inkml:trace contextRef="#ctx0" brushRef="#br0" timeOffset="224857.085">8135 16691 1043 0,'12'9'508'0,"9"9"-155"16,7 22-172-16,8 18-6 16,-2 17-32-16,-8 2-23 15,-16 11-35-15,-17-1-19 0,-20 2-28 16,-3 0-10-16,-6-26-43 16,8-11-34-16,5-27-45 15</inkml:trace>
  <inkml:trace contextRef="#ctx0" brushRef="#br0" timeOffset="228606.3872">8809 16110 682 0,'2'2'391'0,"-1"1"0"0,7 1-119 16,8 0-98-16,2 2-30 15,13-2-84-15,5-1-27 16,8-5-29-16,0-2-54 16,-5 0-109-16,-4 0-113 15</inkml:trace>
  <inkml:trace contextRef="#ctx0" brushRef="#br0" timeOffset="228802.9064">8845 16259 966 0,'2'3'495'16,"4"3"-98"-16,15-1-221 15,5-4-23-15,22-1-60 16,5-4-29-16,9 2-118 16,-2 1-49-16</inkml:trace>
  <inkml:trace contextRef="#ctx0" brushRef="#br0" timeOffset="231695.6636">9658 15764 743 0,'0'0'443'16,"-2"-1"-7"-16,2 23-237 16,-2 15-39-16,6 29-57 15,5 11-23-15,4 16-44 16,-1 1-10-16,-2-8-2 16,-6-4-7-16,6-24-42 15,-5-15-24-15,3-26-55 16,2-13-39-16,-6-19-84 15,4-6-16-15,3-12 22 0,-2-3 39 16,5 1 135-16,5 3 54 16,-3 8 63-16,-3 5 20 15,-8 11 26-15,-6 4-3 16,-11 12-5-16,-1 7-1 16,-7 6-11-16,-2 4-3 15,6 4-20-15,-1-4-11 16,14-4-21-16,2-4-9 15,11-7-10-15,14-2-7 0,3-7-18 16,10-1-27-16,3-4-89 16,-1 1-63-16,1-2-182 15,-9 3-59-15</inkml:trace>
  <inkml:trace contextRef="#ctx0" brushRef="#br0" timeOffset="231979.0385">10010 16344 336 0,'-4'1'312'0,"-5"4"97"16,1 1-44-16,5 6-108 15,3 0-55-15,10 2-83 16,4-4-27-16,7-4-35 16,5 0-13-16,6-9-16 15,5 5-5-15,-6-9-7 16,-4-5 0-16,-9 1 2 16,-6-6-1-16,-12 4-3 15,-4-1-1-15,-15 3-7 16,-10 6-3-16,-6 9 1 15,-2 8 6-15,0 10 22 0,6 3 11 16,9 7 12-16,7 1 1 16,15 3-7-16,10 0-7 15,16-7-10-15,12 0-7 16,15-11-11-16,4-7-14 16,3-8-73-16,-3-7 349 15</inkml:trace>
  <inkml:trace contextRef="#ctx0" brushRef="#br0" timeOffset="233031.5979">10736 16627 629 0,'-11'4'237'0,"-6"3"-139"16,16 0-29-16,29 0 20 15,21-1 13-15,46 1-8 16,27-3-15-16,44 0 15 16,16-2 7-16,16-4-4 0,-2 1 4 15,-2-4-39-15,-12-1-22 16,-12 0-15-16,-10-8-5 15,-27-1-61-15,-11-2-45 16,-31-2-153-16</inkml:trace>
  <inkml:trace contextRef="#ctx0" brushRef="#br0" timeOffset="234116.9623">11155 15928 616 0,'0'-10'334'0,"0"-12"-37"15,-4 7-41-15,-4 9-50 16,2 7-31-16,-2 23-53 16,8 19-17-16,8 23-16 15,-3 4-6-15,8 13-25 16,-4-2-15-16,-9-3-20 16,5 1-5-16,-5-18-20 15,-1-14-33-15,2-17-111 16</inkml:trace>
  <inkml:trace contextRef="#ctx0" brushRef="#br0" timeOffset="234639.0277">11504 16287 409 0,'4'-7'275'0,"5"-7"47"15,2 1-76-15,-8-2-59 16,-2 1-24-16,-4 2-51 15,-6-1-15-15,-7-1-14 16,-4 1-13-16,-3 8-27 16,-1-1-11-16,2 11-25 15,3 5-4-15,2 5-9 16,4 4-1-16,7 5-2 16,3-3 3-16,15 7 3 15,2-4 3-15,12-5 3 16,1-5 0-16,1-14 1 15,5-2-3-15,-3-10-3 16,-3-1-3-16,-7-3-1 0,-5 0 2 16,-8 5 4-16,-5 3 0 15,-5 12 8-15,-5 4 8 16,-3 13 22-16,0 7 11 16,0 8 3-16,8 6-9 15,3-5-18-15,3-3-9 16,9-7-23-16,2-10-36 0,4-8-37 15</inkml:trace>
  <inkml:trace contextRef="#ctx0" brushRef="#br0" timeOffset="234985.2435">11750 16426 915 0,'0'-5'401'0,"3"-6"-192"15,4-3-49-15,4 3-33 16,4 1-18-16,2 8-30 16,0 3-9-16,1 10-16 15,-2 6-8-15,-8 8 3 0,-4 5 3 16,-12 4-3-16,-5-7-2 15,-7-4-18-15,1-4-7 16,4-8-5-16,-3-3-3 16,20-6-7-16,1-1-6 15,9-5-8-15,8 3-3 16,5 2-14-16,-1-4-22 16,6 2-87-16,-3 1-43 15,0 1-248-15</inkml:trace>
  <inkml:trace contextRef="#ctx0" brushRef="#br0" timeOffset="235279.9791">12101 16047 846 0,'1'-7'451'0,"1"-4"-88"15,-1 8-76-15,1 15-84 16,-1 3-42-16,0 8-70 16,2 4-12-16,0 2-14 0,7 11-8 15,2 9-14-15,-3 5-6 16,1 14-15-16,-10-8-33 15,0-3-94-15,-2-8-60 16</inkml:trace>
  <inkml:trace contextRef="#ctx0" brushRef="#br0" timeOffset="236072.1232">11111 17054 464 0,'9'2'265'0,"8"-1"-35"16,0-1-26-16,-6-7-55 15,-3-4-32-15,-4-4-49 16,-4-2-14-16,-5 4-17 16,-9-2-6-16,-10-2 1 15,-6 4 7-15,-6 4 5 16,0 8-2-16,3 9-5 15,3 5-8-15,9 8-4 16,5 4 0-16,10 3-2 16,6 0 4-16,9 0-2 15,6-3-2-15,6-5-2 0,4-3-1 16,7-9 0-16,-1-8 0 16,4-3-2-16,-6-10-2 15,-3 6-5-15,-10-1-1 16,-12 0-5-16,1 8-1 15,-5-1-3-15,2 6-1 16,-2-5 0-16,0 0 1 16,0 0-23-16,0 0-30 0,6 3-84 15,10 4 142-15</inkml:trace>
  <inkml:trace contextRef="#ctx0" brushRef="#br0" timeOffset="236375.7935">11350 16891 690 0,'10'-10'380'15,"5"-7"-115"-15,5 4-67 16,1 4-28-16,3 8-74 15,-5 1-28-15,-4 8-25 16,-6 1-2-16,-10 5-5 16,-6 5-2-16,-9 4-2 0,1 4-5 15,1-6-13 1,7-4-3-16,9 0-4 0,4-8 0 16,10 1-2-16,5 1 0 15,2-7 1-15,2 2-34 16,2 1-154-16</inkml:trace>
  <inkml:trace contextRef="#ctx0" brushRef="#br0" timeOffset="236768.2801">11787 16922 733 0,'0'4'427'0,"-1"6"-31"0,5 12-108 15,-7 8-97-15,3 4-22 16,4 4-52-16,-3-1-23 16,3 0-35-16,2 0-22 15,-2-6-23-15,3-3-13 16,1-15-50-16,-5-6-47 15,2-7-184-15</inkml:trace>
  <inkml:trace contextRef="#ctx0" brushRef="#br0" timeOffset="236941.8169">11725 17149 948 0,'3'0'476'15,"2"-6"-124"-15,5 0-207 16,7 1-29-16,9-1-62 16,10 6-26-16,7 0-37 15,1 1-32-15</inkml:trace>
  <inkml:trace contextRef="#ctx0" brushRef="#br0" timeOffset="237826.1212">10895 16778 635 0,'5'-7'395'0,"1"-6"-59"16,0 5-89-16,-1 5-30 15,-4 8-54-15,1 11-19 16,-3 24-30-16,-2 15-18 16,-4 15-40-16,-1 1-16 15,5-2-41-15,5-9 21 16</inkml:trace>
  <inkml:trace contextRef="#ctx0" brushRef="#br0" timeOffset="238837.3196">12172 16962 688 0,'0'6'379'15,"-1"3"-114"-15,-6 7-91 16,6 10-15-16,1 1-58 15,4 4-13-15,7-4-12 16,5-7-7-16,6-14-22 16,2-3-7-16,3-12-10 15,-2-5-5-15,-4-7-5 0,-3-6-3 16,-5 6-3-16,-7-5-3 16,-4 7-5-16,0 6-5 15,-2 9 0-15,4 9 4 16,2 16 15-16,1 9 6 15,0 14 21-15,-5 5 7 16,-10 9 1-16,-3 3-1 16,-11-6-14-16,-4-7-10 15,4-14-19-15,-3-12-28 0,-1-22-109 16,6-5-48-16</inkml:trace>
  <inkml:trace contextRef="#ctx0" brushRef="#br0" timeOffset="239167.4386">12527 16875 1036 0,'0'-7'469'15,"4"-4"-217"-15,6 4-118 16,5 4-15-16,6 7-36 16,-1 3-17-16,0 7-6 15,-6 5 0-15,-14 0-3 0,1 9 2 16,-16 0-6-16,-3-1-8 16,1 1-22-16,-2-11-8 15,11-3-7-15,9-4-1 16,12-3-1-16,7-2 0 15,6-6-2-15,3-4-9 16,2-3-61-16,7 7-7 16</inkml:trace>
  <inkml:trace contextRef="#ctx0" brushRef="#br0" timeOffset="240304.4043">13304 16268 690 0,'-10'0'397'16,"-15"1"-40"-16,3 4-80 0,-4 11-87 15,-2 8-43-15,10 18-69 16,-4 3-19-16,17 7-25 16,7-1-4-16,9-12-7 15,8-6-6-15,12-15-14 16,4-8-18-16,13-9-63 16,4-4-45-16,-8-10-83 15,-3-4-43-15,-7-2-75 16,-8-4-5-16,-2 4 70 15,-5-1 60-15,-8-3 174 16,-1 4 79-16,-12-4 112 16,-6 2 35-16,-12 5 42 15,-3 2 5-15,-7 10-37 16,3 5-20-16,2 12-68 16,2 6-30-16,9 7-48 15,3-1-13-15,15 3 0 16,5-4 4-16,7-7 4 15,6 0 2-15,5-7-6 0,0-10-7 16,2-3-5-16,-1-9-2 16,-9-10-4-16,7 4-3 15,-9-12-5-15,3 0-4 16,4 3-4-16,-1 0-2 16,10 20 4-16,-8 4 4 15,0 11 14-15,-5 7 13 16,-4 11 16-16,-2 4 5 0,-16 2 0 15,-2 0-9-15,-18-11-17 16,3 0-3-16,-4-8-58 16,0-6-48-16</inkml:trace>
  <inkml:trace contextRef="#ctx0" brushRef="#br0" timeOffset="240759.0655">14214 16021 684 0,'-6'6'436'16,"-5"7"-47"-16,-9 13-120 16,1 10-36-16,-8 15-70 15,3 5-28-15,1 17-49 16,7 8-16-16,16-3-41 16,3-4-13-16,16-21-10 15,2-8-16-15,7-15-65 16,6-7-45-16,5-12-160 15</inkml:trace>
  <inkml:trace contextRef="#ctx0" brushRef="#br0" timeOffset="241133.7462">14389 16368 808 0,'-5'11'366'15,"-4"10"-104"-15,5 6-103 16,6 2-37-16,6 2 6 16,8-4-27-16,0-5-10 15,6-5-8-15,1-9-3 16,4-8-16-16,4-1-11 0,-6-19-17 16,4-2-10-16,-11-17-7 15,-2-5-3-15,-13-6-4 16,-5-7-1-16,-19 2-14 15,-11-2-4-15,-5 15-6 16,-5 10-2-16,6 27 21 16,0 8 7-16,8 18 5 15,6 1 0-15,15 7-11 16,10 1-7-16,14-2-2 16,8 0 0-16,14-8-29 15,3-3-38-15,8-10-93 16,-3-4-51-16,-9-10-208 15</inkml:trace>
  <inkml:trace contextRef="#ctx0" brushRef="#br0" timeOffset="241325.3344">14831 16057 1172 0,'9'11'575'0,"7"0"-192"15,3 14-181-15,4 10-44 16,-3 5-53-16,1 3-26 15,-10 9-29-15,-11 1-11 16,-18 2-16-16,-7 3-2 16,-11-5-6-16,0-10-15 15,3-12-50-15,2-2-39 16</inkml:trace>
  <inkml:trace contextRef="#ctx0" brushRef="#br0" timeOffset="242087.6344">8787 17421 745 0,'9'8'406'16,"14"4"-83"-16,8 5-147 16,13 5-36-16,12-1-68 15,-3-1-31-15,-4 1-49 16,-8-7-34-16,-16-5-3 16</inkml:trace>
  <inkml:trace contextRef="#ctx0" brushRef="#br0" timeOffset="242262.6819">8891 17590 1023 0,'6'4'465'0,"11"3"-219"15,5 8-125-15,9-1-20 16,10 2-45-16,-3-4-38 15</inkml:trace>
  <inkml:trace contextRef="#ctx0" brushRef="#br0" timeOffset="242819.633">9801 17418 949 0,'-1'-7'423'16,"4"-1"-204"-16,-1 11-40 15,4 24-38-15,-3 11-34 16,-3 19-35-16,1 7-8 16,2 5-20-16,3 8-7 15,-6-3-12-15,3-8-4 16,-1-17-9-16,-2-17-8 15,4-24-36-15,-2-6-33 0,4-17-75 16,5-7-23-16,8-12 14 16,5-7 29-16,3 2 75 15,1-1 29-15,-7 8 16 16,-8 9 3-16,-13 12 12 16,-9 7 15-16,-14 14 24 15,-5 9 13-15,1 7 18 16,-2 3-5-16,10 1-14 15,8-1-13-15,6-4-28 16,11-5-8-16,9-8-12 16,5-4 3-16,8-7-65 15,2-1-41-15,1-4-137 16</inkml:trace>
  <inkml:trace contextRef="#ctx0" brushRef="#br0" timeOffset="243103.8045">10089 17880 339 0,'0'1'301'0,"0"2"102"15,-1 6-56-15,3 0-92 0,3 2-49 16,10 0-74-16,4-1-24 16,9-3-39-16,2-4-11 15,0-3-27-15,-5-5-10 16,-3-10-4-16,-3 0-1 16,-8-10-5-16,-3 4-4 15,-8 1-7-15,-5 1-2 16,-15 8-4-16,-4 2 1 15,-17 10 1-15,2 7 0 0,4 12 5 16,5 4 3-16,17 7 5 16,7 1 2-16,12 2 8 15,9 0 0-15,13-2 1 16,6-4 1-16,4-8-8 16,9-4-44-16,-3-10 70 15</inkml:trace>
  <inkml:trace contextRef="#ctx0" brushRef="#br0" timeOffset="243600.4822">10781 18064 1102 0,'-5'5'415'0,"6"6"-288"16,14-1-86-16,36-5-17 15,19 1 2-15,48-1 6 16,24-2-12-16,42 0 19 16,15-1 31-16,18-4 12 15,7-2 5-15,-13-5-24 16,-2 2-27-16,-35-3-48 16,-16-2-67-16,-38-2-205 15</inkml:trace>
  <inkml:trace contextRef="#ctx0" brushRef="#br0" timeOffset="244018.3612">11189 17388 820 0,'-2'-4'425'0,"2"8"-115"16,-2 17-54-16,7 31-92 0,2 14-26 16,3 17-44-16,4 5-29 15,0 3-32-15,-5-5-3 16,-1-17-39-1,0-11-41-15,-3-26-57 0</inkml:trace>
  <inkml:trace contextRef="#ctx0" brushRef="#br0" timeOffset="244492.1452">11607 17733 561 0,'6'-6'356'16,"0"-6"-36"-16,-6 0-134 15,-1 1-31-15,-10-3-68 16,3 0-17-16,-4 0-6 15,-6 2-1-15,0 3-13 16,-6 3-12-16,0 5-23 16,-1 2-10-16,6 15-10 15,3 0-4-15,7 13 1 16,6 1 3-16,8-3 5 16,6 2 2-16,6-8 3 0,7-1 0 15,1-11 0-15,1-3 0 16,2-13-4-16,-3-5-2 15,-3-4-4-15,-3 0 1 16,-5 4 1-16,-7 3 3 16,-5 9 5-16,-2 6 22 15,-7 12 28-15,5 7 6 0,2 5 0 16,-2 5-20-16,11-1-22 16,0-4-44-16,1-11-124 15,9-11-406-15</inkml:trace>
  <inkml:trace contextRef="#ctx0" brushRef="#br0" timeOffset="244781.077">11784 17845 460 0,'1'-7'289'0,"6"-8"41"16,1-1-78-16,2 2-29 15,4 3-11-15,1 5-44 16,2 3-22-16,-3 5-50 16,1 3-25-16,-8 6-32 15,-7 5-6-15,-10 5-7 0,-3 3 1 16,-3 3-10-16,-2-2-6 16,4-1-5-16,1-2-3 15,5-7-4-15,9-3-2 16,11-3-9-16,5 4-9 15,9-5-21-15,0 3-83 16,5-9-109-16</inkml:trace>
  <inkml:trace contextRef="#ctx0" brushRef="#br0" timeOffset="245048.2606">12133 17510 871 0,'5'-8'477'16,"-2"-7"-117"-16,-2 15-119 16,0 9-26-16,-2 16-60 15,1 12-32-15,3 13-16 16,2 5-8-16,2 9-37 15,-1 1-16-15,6 0-20 16,-4-5-32-16,3-18-85 16,1-13 383-16</inkml:trace>
  <inkml:trace contextRef="#ctx0" brushRef="#br0" timeOffset="246350.479">10989 18289 952 0,'-3'-5'432'0,"1"0"-197"0,2 8-55 16,-1-3-39-16,-1 30-40 15,-3 55-42-15,-1-23-16 16,-1-2-22-16,1-12-3 16,-1-15-2-16,3-8-2 15,3-16-7-15,2-6-15 16,8-13-33-16,5-10-8 16,6-12 0-16,5-1 12 15,8-4 27-15,1 4 9 16,2 18 8-16,4 12 4 0,-10 19 0 15,-6 9 0-15,-24 14 2 16,-8-3 0-16,-19 1 4 16,-10 0 0-16,-3-11-4 15,-6-6-11-15,3-14-36 16,4-6-45-16,14-13-82 16,5 1-45-16</inkml:trace>
  <inkml:trace contextRef="#ctx0" brushRef="#br0" timeOffset="246664.9334">11249 18272 683 0,'1'-7'375'0,"4"-2"-82"16,6 1-116-16,0 4-18 15,-1 8-63-15,1 4-29 16,-2 10-20-16,0 4 1 0,-8 9 0 16,-3 4 1-16,-10 9-10 15,4-5-7-15,1-10-15 16,1-6-9-16,14-22-23 15,6-1-29-15,16-14-110 16,8-3-101-16</inkml:trace>
  <inkml:trace contextRef="#ctx0" brushRef="#br0" timeOffset="246860.0002">11632 18366 981 0,'0'5'519'16,"-4"4"-149"-16,3 15-158 16,1 10-41-16,0 10-63 15,5-2-23-15,-2 0-31 16,3-6-11-16,-6-8-42 0,3-5-35 16,-3-9-111-16,-2-8-59 15</inkml:trace>
  <inkml:trace contextRef="#ctx0" brushRef="#br0" timeOffset="246978.9431">11520 18583 769 0,'8'-1'467'0,"9"-5"12"16,12 5-332-16,7 0-43 0,10-3-97 16,3 3-72-16</inkml:trace>
  <inkml:trace contextRef="#ctx0" brushRef="#br0" timeOffset="247486.8062">11946 18453 713 0,'3'-4'371'15,"2"3"-100"-15,0 4-49 16,-5-3-70-16,0 2-34 15,8 21-48-15,13 30-8 16,-11-30-7-16,5-5-8 16,7-10-8-16,-1-4-8 15,1-4-12-15,0-9-1 0,-5-1-2 16,-1-3-1-16,-4-7-5 16,0 6-4-16,-6 2 6 15,2 5 4-15,0 16 10 16,0 7 7-16,2 14-3 15,1 5 3-15,-6 5 6 16,-4 3 4-16,-14 7 8 16,-13 3-7-16,-16-7-6 15,-12-5-8-15,-3-23-3 16,4-15-4-16,15-21-43 16,12-12-53-16,25-10-108 15,10-2-356-15</inkml:trace>
  <inkml:trace contextRef="#ctx0" brushRef="#br0" timeOffset="247920.5088">12406 18313 1091 0,'10'-8'497'0,"13"-10"-235"15,3 4-35-15,10 9-68 16,4 5-43-16,-1 8-51 16,-4 6-13-16,-18 8-10 15,-16 6-2-15,-20 6 3 16,-11 0 0-16,-13 3-12 16,-1-4-5-16,6-11-10 15,6-6-5-15,14-11-5 16,12-5-6-16,14-4-5 15,7 1-2-15,15-4-9 16,2 1-21-16,17 2-73 16,4-4-79-16</inkml:trace>
  <inkml:trace contextRef="#ctx0" brushRef="#br0" timeOffset="248387.2391">13364 17747 796 0,'-9'-4'381'0,"-16"-3"-131"15,1 2-43-15,-5 5-44 16,5 5-29-16,10 5-50 15,-4 3-12-15,15 1-21 0,4 4-14 16,14 11 8-16,4 3 10 16,0 9 8-16,0 0 3 15,-18-5-13-15,2-3-14 16,-14-6-11-16,-5-8 0 16,-5-13-17-16,-3-6-23 15,10-17-93-15,-1-10-42 16,12-10-149-16,5 0-70 0</inkml:trace>
  <inkml:trace contextRef="#ctx0" brushRef="#br0" timeOffset="248536.84">13367 17756 442 0,'14'-1'356'16,"10"1"19"-16,-5 7-52 16,0 7-16-16,-4 11-60 15,-3 9-32-15,0 7-63 16,-5 0-37-16,-6 1-58 15,-1-9-19-15,-3-7-94 16,-3-4-75-16</inkml:trace>
  <inkml:trace contextRef="#ctx0" brushRef="#br0" timeOffset="248685.4413">13445 17562 967 0,'2'1'356'0,"4"-1"-255"16,0 0-144-16,-6 0-95 15</inkml:trace>
  <inkml:trace contextRef="#ctx0" brushRef="#br0" timeOffset="248923.8032">13602 17795 605 0,'13'29'422'0,"4"25"-27"0,-6-6-99 15,-4-5-62-15,-10-12-89 16,3-11-39-16,-6-3-39 16,6-13-10-16,4-14-24 15,-1-6-7-15,6-14-13 16,3-3-6-16,7-1-4 16,3 2-1-16,1 6 19 15,-2 5 9-15,2 19 5 16,-4 3 1-16,-3 18-8 15,-1 11-4-15,-15 0-3 16,1 4 11-16,1-1-51 16,2-8 386-16</inkml:trace>
  <inkml:trace contextRef="#ctx0" brushRef="#br0" timeOffset="249358.9992">14189 17467 951 0,'-14'13'421'0,"-20"14"-199"16,-1 12-20-16,9 10-28 16,3 5-20-16,23 10-47 15,13 3-22-15,8 1-41 16,5-2-14-16,-3-13-44 16,1-4-52-16,-4-19-151 0,0-11-294 15</inkml:trace>
  <inkml:trace contextRef="#ctx0" brushRef="#br0" timeOffset="249732.9878">14360 17783 842 0,'-1'2'407'0,"0"9"-130"15,2 5-64-15,5 11-67 16,1 5-26-16,9-2-42 15,1 0-14-15,8-9-13 16,2-2-8-16,2-9-14 16,2-9-1-16,-4-13-3 15,-3-8-2-15,-2-14-4 16,-4-6-2-16,-5-6-3 16,-6-1-1-16,-11-4-4 15,-12 2-6-15,-19 0-6 16,-8 0-3-16,-9 6-3 15,5 11 4-15,11 12-3 16,10 13-3-16,15 19-6 16,8 3-2-16,14 7 1 15,9 3 4-15,14 4 6 16,8-1 4-16,6 6 10 16,0-2-25-16,-9-2-89 0,-6-2-52 15</inkml:trace>
  <inkml:trace contextRef="#ctx0" brushRef="#br0" timeOffset="249972.3483">14732 17445 622 0,'8'5'403'0,"13"17"58"16,5 8-195-16,6 15-51 15,3 9-4-15,-5 6-28 16,-4 1-15-16,-15 9-47 16,-11 2-34-16,-22-5-43 15,-7-4-11-15,-11-17-13 16,0-15-15-16,9-15-67 16,-3-5 15-16</inkml:trace>
  <inkml:trace contextRef="#ctx0" brushRef="#br1" timeOffset="284806.1145">18981 3829 504 0,'2'1'297'0,"-2"2"-38"16,-2 1-29-16,1-4-62 0,0 0-23 15,0 0-34-15,-4 10-12 16,-21 37-13-16,11-22-10 16,-6 1-14-16,1 2-9 15,1 2-22-15,-3-3-10 16,7 1-11-16,1-4-3 16,5-5 1-16,4-4-1 15,7-12 1-15,3-7 1 16,5-10-4-16,1-9 2 0,1-6-3 15,6 0-1-15,-2-4 1 16,1 0-2-16,2 2 0 16,-4 4 0-16,-3 6 8 15,-3 6 10-15,-4 10 21 16,0 5 11-16,4 12 12 16,-1 3-5-16,7 8-10 15,2 2-14-15,5 0-12 16,5 3-4-16,5 0-4 15,-1-2 2-15,-4 1-6 16,-3-5-2-16,-8-6-9 16,-6-2-25-16,2-7-83 15</inkml:trace>
  <inkml:trace contextRef="#ctx0" brushRef="#br1" timeOffset="285377.75">17843 3558 445 0,'0'-5'317'0,"-1"-3"56"0,1 3-93 16,0 12-70-16,-1 8-27 16,1 19-43-16,1 8-20 15,3 14-40-15,1 5-16 16,0-1-31-16,1-3-9 16,-1-12-9-16,2-8-2 15,-1-18-63-15,1-8-58 16,-2-14-295-16</inkml:trace>
  <inkml:trace contextRef="#ctx0" brushRef="#br1" timeOffset="285538.3162">17823 3573 783 0,'9'-5'387'0,"15"-2"-145"16,9 6-75-16,7-4-86 15,7 10-39-15,2 1-25 16,-6-2-23-16,-4 8-322 16</inkml:trace>
  <inkml:trace contextRef="#ctx0" brushRef="#br1" timeOffset="285760.7307">17846 3935 807 0,'3'2'417'16,"10"7"-83"-16,9-1-96 0,13-5-93 16,7 1-37-16,4-6-70 15,2-2-15-15,-6 0-58 16,-4-2-89-16</inkml:trace>
  <inkml:trace contextRef="#ctx0" brushRef="#br1" timeOffset="285988.7602">17902 3800 632 0,'-1'-4'413'0,"0"-1"50"16,4 0-185-16,-3 4-106 15,3 0-24-15,23-2-61 16,28-1-15-16,-21 4-29 0,-5 1-16 16,0-2-34-16,1 0-46 15,-5-1-349-15</inkml:trace>
  <inkml:trace contextRef="#ctx0" brushRef="#br1" timeOffset="286343.8201">18232 4004 480 0,'1'-6'291'0,"6"-3"-17"15,-1-1-24-15,-2-7-41 16,2 6-15-16,-3-1-20 15,0 2-5-15,-2 10-24 16,-1 5-15-16,-1 7-31 16,0 9-16-16,-1 6-25 15,0 0-14-15,4 0-23 0,2-4-8 16,-1-8-80-16,7-1-70 16</inkml:trace>
  <inkml:trace contextRef="#ctx0" brushRef="#br1" timeOffset="286751.3025">18413 4011 908 0,'0'4'463'16,"0"6"-148"-16,8 1-176 15,2-4-26-15,5 2-65 16,1-3-14-16,4-2-10 16,1-4-6-16,1-6-7 15,1-2-1-15,-16-8 1 16,4 5-1-16,-12-6 0 16,-1 2 0-16,3 8-5 15,-8 0 3-15,7 12 22 16,0 5 10-16,-1 10 18 15,2 6 1-15,2 9-18 16,1 4-9-16,-2 7 2 0,-2 0 9 16,-2 1 7-16,-9 0 0 15,-1-7-13-15,-6-5-11 16,-14-15-8-16,-1-9-5 16,-9-17-37-16,1-9-29 15,3-15-80-15,10-6-55 16,5-6-190-16</inkml:trace>
  <inkml:trace contextRef="#ctx0" brushRef="#br1" timeOffset="287265.9548">17881 3432 518 0,'-1'-2'356'0,"0"-1"13"16,7 2-169-16,-6 0-31 15,18 1-53-15,51 8-20 16,-17 1-30-16,4 0-14 16,2-4-23-16,-2 0-7 15,-7-5-12-15,-7 1-11 16,-15-1-34-16,-7-6-15 0,-11 1-19 15,-5-1 8-15,-11-6 29 16,-4 3 14-16,-5-4 19 16,0 2 13-16,6 6 21 15,2 5 14-15,8 6 23 16,0 5 2-16,8 7 6 16,-1-1-1-16,1 7-2 15,-2-2-8-15,-6 0-22 16,-4 2-3-16,-2-4-35 15</inkml:trace>
  <inkml:trace contextRef="#ctx0" brushRef="#br1" timeOffset="289565.6881">19586 6947 909 0,'0'1'437'16,"0"-1"-172"-16,2 3-47 15,-2-3-75-15,0 0-38 16,0 0-45-16,6 2-12 16,16 14-23-16,33 27-9 0,-25-37-7 15,2 4-3-15,-2-7 1 16,-3 7 0-16,-8-4 0 16,-5-2 1-16,-13 4 0 15,-3 1 1-15,-12 10 1 16,-9 6 3-16,-11 6 18 15,-4-1 7-15,0-4 6 16,7-9-2-16,15-8-20 16,4-2-10-16,11-5-25 15,7-1-51-15</inkml:trace>
  <inkml:trace contextRef="#ctx0" brushRef="#br1" timeOffset="290164.76">19965 6585 582 0,'-3'-8'378'0,"0"-9"-17"16,0 6-115-16,2 7-28 15,0 6-71-15,3 7-33 16,-2 9-56-16,2 6-16 16,-2 7-20-16,0 5-9 15,0 6-7-15,4 3-1 16,-1-1-1-16,2-1 1 15,-2-6-25-15,-5-11-40 0,1-10-111 16,0-3-131-16</inkml:trace>
  <inkml:trace contextRef="#ctx0" brushRef="#br1" timeOffset="290351.2622">19928 6507 808 0,'4'-5'385'0,"14"4"-129"15,-1-1-89-15,11 1-71 16,5 2-33-16,2-2-45 16,3 1-12-16,-4 3-134 15</inkml:trace>
  <inkml:trace contextRef="#ctx0" brushRef="#br1" timeOffset="290586.6626">19986 6873 742 0,'5'4'418'0,"4"0"-33"16,10 2-105-16,5-6-116 16,2-1-35-16,6-4-80 15,-4 2-22-15,0 2-49 16,-4 0-56-16</inkml:trace>
  <inkml:trace contextRef="#ctx0" brushRef="#br1" timeOffset="290754.7264">19982 6773 1016 0,'2'-2'458'16,"2"-6"-214"-16,14 8-152 15,2 0-31-15,15-4-38 0,2 2-38 16,-1 1-177-16</inkml:trace>
  <inkml:trace contextRef="#ctx0" brushRef="#br1" timeOffset="291278.6205">20220 6884 757 0,'3'-5'368'16,"3"-8"-135"-16,0-2-36 15,5-5-44-15,-1-1-17 16,-1 3-5-16,0 4 4 16,-3 7-12-16,0 7-11 0,-1 11-33 15,-1 8-16-15,-4 13-23 16,0 6-10-16,0 0-22 15,0 0-42-15,6-7-85 16</inkml:trace>
  <inkml:trace contextRef="#ctx0" brushRef="#br1" timeOffset="291573.8314">20452 6853 1016 0,'6'0'512'0,"1"0"-155"16,7 4-170-16,1 1-21 15,5 9-66-15,4 2-32 16,-3 1-35-16,-2 0-10 16,-3-4-27-16,1-1-36 15,-6-4-101-15,0-5-91 0</inkml:trace>
  <inkml:trace contextRef="#ctx0" brushRef="#br1" timeOffset="291737.2363">20594 6823 1347 0,'-12'7'572'0,"-8"9"-335"16,-6 6-60-16,0 3-94 16,-2-1-36-16,4 3-64 15,6-1 35-15</inkml:trace>
  <inkml:trace contextRef="#ctx0" brushRef="#br2" timeOffset="295899.658">18799 8668 667 0,'0'-6'370'16,"1"-6"-47"-16,3 3-56 0,4 8-62 15,1 3-33 1,9 16-56-16,2 8-15 0,8 7-26 16,0 7-9-16,-2-1-19 15,1-5-10-15,-7-9-12 16,-3-6-4-16,-2-14 13 16,-2-9 13-16,1-14 17 15,2-13 3-15,6-6-10 16,0-1-15-16,1 3-18 15,-4 12-5-15,-6 8 297 16</inkml:trace>
  <inkml:trace contextRef="#ctx0" brushRef="#br2" timeOffset="296609.2803">19156 9130 955 0,'-1'-2'451'0,"-2"5"-162"16,-1 7-60-16,1 21-63 16,1 8-34-16,2 16-63 15,3 1-18-15,5-3-27 16,-1-4-8-16,-1-14-49 16,-2-5-42-16,-2-17-142 15,0-5-143-15</inkml:trace>
  <inkml:trace contextRef="#ctx0" brushRef="#br2" timeOffset="296760.4886">19095 9179 926 0,'4'-8'436'16,"8"-6"-176"-16,10 7-61 0,6 5-85 16,8 2-39-16,6 2-50 15,5-1-11-15,0 2-23 16,-1 0-46-16</inkml:trace>
  <inkml:trace contextRef="#ctx0" brushRef="#br2" timeOffset="296959.9633">19134 9515 1251 0,'6'4'526'0,"9"2"-309"16,11-1-43-16,13-3-59 15,3-3-49-15,10 1-38 16,-6 0-38-16,-9 1-58 16</inkml:trace>
  <inkml:trace contextRef="#ctx0" brushRef="#br2" timeOffset="297150.1093">19164 9402 1085 0,'4'-2'455'15,"2"-1"-201"-15,18 2-224 16,9-1-9-16,16-3-84 15,4 2-113-15</inkml:trace>
  <inkml:trace contextRef="#ctx0" brushRef="#br2" timeOffset="297491.9646">19423 9520 850 0,'0'-7'409'0,"7"-2"-81"0,4-2-140 16,3-2-64-16,8 8-6 16,-1 2-60-16,1 4-19 15,-4 13-14-15,-8-3 7 16,-12 14 7-16,-5 2 0 15,-7 4-5-15,-5-1-11 16,0-5-11-16,1-9-2 16,6-9-3-16,10-5-1 0,7-7 0 15,4 1 2 1,6-2 2-16,3 0-2 0,6 6 3 16,-3 0-23-16,5 3-86 15,-1 2-69-15</inkml:trace>
  <inkml:trace contextRef="#ctx0" brushRef="#br2" timeOffset="297961.0749">19705 9565 598 0,'0'-3'382'0,"0"1"14"0,0 2-104 16,0 0-112-16,0 0-36 15,1 10-67-15,4 11-20 16,15 27-23-16,-8-31-10 15,1-6-14-15,2-2-4 16,0-12-1-16,-2-6 1 0,0-7 0 16,-1-4 1-16,-5 1-1 15,-1 3-1-15,-5 4-2 16,1 8-1-16,5 12-2 16,-1 8 1-16,2 18 7 15,-5 8 6-15,-4 10 11 16,-6 3 1-16,-15 0 1 15,-5-6-3-15,-16-14-5 16,-2-10-2-16,2-16-11 16,3-10-13-16,4-21-34 15,5-7-21-15,6-17-71 16,6-4-30-16,10-10-100 16</inkml:trace>
  <inkml:trace contextRef="#ctx0" brushRef="#br2" timeOffset="298436.8017">19169 8964 545 0,'2'-5'353'0,"6"-3"22"16,6 2-106-16,19 0-105 15,8 4-46-15,18 1-78 16,8 1-14-16,-7-1-13 16,-11 0-3-16,-13 4-10 15,-13-2-2-15,-13 3-4 16,-5-2-1-16,-13-6 7 15,-4 0 4-15,-4 0 12 0,1 1 7 16,7 5 0-16,4 3-2 16,4 3-16-16,1 3-4 15</inkml:trace>
  <inkml:trace contextRef="#ctx0" brushRef="#br2" timeOffset="299782.6812">19844 6969 682 0,'-2'1'402'15,"1"2"-86"-15,1 1-104 16,0-4-39-16,0 0-72 15,0 0-24-15,22 14-29 16,37 37-13-16,-26-34-15 16,0-2-4-16,-5 0-2 15,-5-5-2-15,-8-2 1 16,-2 2 1-16,-13-5 3 16,-2 1 2-16,-13 7 31 15,-6 0 10-15,-5 10 12 16,-8 1 1-16,5-2-32 15,3 1-12-15,9-12-38 16,11-1-43-16</inkml:trace>
  <inkml:trace contextRef="#ctx0" brushRef="#br2" timeOffset="300217.6888">20235 7277 811 0,'-2'-2'456'0,"-2"0"-75"15,-2 7-76-15,2 18-99 16,1 9-45-16,3 15-65 16,-2 1-25-16,2 5-36 15,2-2-11-15,4-3-21 0,-3-25-28 32,-1-11-107-32,1-1-76 0</inkml:trace>
  <inkml:trace contextRef="#ctx0" brushRef="#br2" timeOffset="300369.2833">20185 7366 794 0,'10'-5'440'0,"7"-5"-58"0,11 3-228 16,8 1-39-16,11 3-63 16,5 0-27-16,-2 3-20 15,-3 0-38-15</inkml:trace>
  <inkml:trace contextRef="#ctx0" brushRef="#br2" timeOffset="300576.7303">20211 7659 1213 0,'4'5'518'0,"8"7"-289"16,9-1-51-16,15-4-65 16,8 0-42-16,6-3-46 0,0-4-3 15,-4-2-71-15,-4-2-71 16</inkml:trace>
  <inkml:trace contextRef="#ctx0" brushRef="#br2" timeOffset="300748.2715">20269 7509 2248 0,'23'0'12'16,"1"0"-2"-16,28 0 24 15,1-3-33-15,4 3-24 16</inkml:trace>
  <inkml:trace contextRef="#ctx0" brushRef="#br2" timeOffset="301315.0396">20582 7687 678 0,'2'-9'408'15,"1"-8"-65"-15,7 1-109 16,5 0-31-16,7 5-70 15,4 5-29-15,1 9-42 16,-1 6-8-16,-11 16-9 16,-6 9-5-16,-17 4-6 15,-8 8-5-15,-10-7-13 16,-2-3-4-16,0-10-11 16,3-11-3-16,0-10-9 15,7-5-1-15,6-10-2 16,8-3 3-16,10-1 4 15,6 0 4-15,8 7 6 0,2 7 3 16,4 5 1-16,2 5-2 16,3 6 5-16,0 2-12 15,-2-3 436-15</inkml:trace>
  <inkml:trace contextRef="#ctx0" brushRef="#br2" timeOffset="303592.8506">20852 7730 912 0,'-3'-3'530'0,"-3"-4"-60"16,5 10-257-16,6 4-54 0,8 11-82 16,6 7-29-16,7 0-31 15,1 3-6-15,3-6-24 16,-4-4-46-16,-6-5-201 16</inkml:trace>
  <inkml:trace contextRef="#ctx0" brushRef="#br2" timeOffset="303736.4678">20985 7680 1291 0,'-7'6'606'0,"-8"14"-245"16,-1 14-94-16,-7 17-121 16,-4 3-48-16,-2 0-86 15,2-4 322-15</inkml:trace>
  <inkml:trace contextRef="#ctx0" brushRef="#br0" timeOffset="321540.3027">15774 13429 802 0,'0'-8'323'0,"1"-4"-193"16,-1 10-44-16,-2 16-5 16,-6 14 2-16,-14 32 4 15,-1 15 4-15,-10 38-14 16,2 26-12-16,8 21-26 15,-1 27-15-15,18 12-13 16,6-6-4-16,12 0 0 16,12-23 2-16,8-32-1 15,12-16-5-15,9-36-8 16,5-18-4-16,4-25 0 16,-3-10 3-16,-12-30 9 15,-8-9 4-15,-19-20 0 0,-13-8 0 16,-22 0-5-16,-11 10-2 15,-17 20-4-15,-6 18 4 16,-3 43 5-16,-1 14 2 16,5 41 4-16,11 25-2 15,12 31-6-15,5 19-1 16,10 26-1-16,-5 1-1 16,10 15-1-16,-3 0 1 15,-4 1 1-15,0-4 3 0,-8-14 0 16,1-3-3-16,-4-23-2 15,-4-8-4-15,-5-27-57 16,-1-22-92-16</inkml:trace>
  <inkml:trace contextRef="#ctx0" brushRef="#br0" timeOffset="322009.2162">16260 15455 916 0,'0'7'412'15,"0"1"-170"-15,18 5-98 16,13 2-25-16,29-2-31 16,3-5-30-16,16 0-36 15,1 0-3-15,-11-6-71 16,-2 4-72-16,-23-3-381 15</inkml:trace>
  <inkml:trace contextRef="#ctx0" brushRef="#br0" timeOffset="322336.8948">16421 15590 717 0,'-5'3'341'0,"-1"2"-101"0,9 2-64 16,16 2-53-16,11-2-9 16,10-4-41-16,4-2-20 15,5-1-24-15,-4-5-9 16,1-2-10-16,-2 0-13 16,-6-6-68-16,-6-2-19 0,-11-7-11 15,-6-6 13-15,-7 3 64 16,-4-1 18-16,1 9 32 15,-2 2 30-15,1 10 45 16,2 10 24-16,2 16 7 16,1 5-11-16,-4 11-14 15,-5-2-10-15,-15 3-26 16,-6 1-1-16,0-8-53 16</inkml:trace>
  <inkml:trace contextRef="#ctx0" brushRef="#br0" timeOffset="322961.3124">17593 15160 870 0,'0'-2'415'15,"0"3"-156"-15,2 9-28 16,0 19-44-16,6 14-18 15,-4 23-29-15,5 9-17 16,0 9-46-16,-9-5-20 0,0-13-27 16,0-10-9-16,-4-16-29 15,6-7-32 1,4-14-110-16,-1-9-67 0</inkml:trace>
  <inkml:trace contextRef="#ctx0" brushRef="#br0" timeOffset="323327.1086">17635 15199 673 0,'7'-3'403'0,"6"0"-26"16,16 3-177-16,9 0-39 16,15 2-69-16,8 4-34 0,4-2-22 15,-3 4-49-15,-12-2-189 16</inkml:trace>
  <inkml:trace contextRef="#ctx0" brushRef="#br0" timeOffset="323713.8079">17698 15786 1001 0,'10'1'447'0,"16"2"-191"16,9-1-95-16,7-2-66 16,4 0-32-16,3 1-46 15,-6 1-3-15,-6 3-61 16,-8 0-60-16</inkml:trace>
  <inkml:trace contextRef="#ctx0" brushRef="#br0" timeOffset="323952.1664">17644 15610 941 0,'4'-1'450'16,"9"-2"-155"-16,15 3-141 0,10 2-23 16,14 1-57-16,2-2-32 15,5 4-23-15,-3 1-40 16</inkml:trace>
  <inkml:trace contextRef="#ctx0" brushRef="#br0" timeOffset="324480.8775">18158 15684 707 0,'3'0'413'0,"3"0"-61"0,8 7-148 16,6 1-33-16,6 4-53 16,4 3-20-16,4 4-36 15,-3 0-14-15,-4 3-23 16,-1 0-7-16,-8 0-44 16,-3-1-53-16,-6-7-195 15</inkml:trace>
  <inkml:trace contextRef="#ctx0" brushRef="#br0" timeOffset="324690.851">18399 15665 935 0,'-12'0'498'0,"-5"1"-138"16,-8 11-146-16,-5 5-38 15,-7 10-80-15,-1 3-28 16,-1 9-40-16,3 1-13 16,7-5-42-16,10-5-57 15,14-22-408-15</inkml:trace>
  <inkml:trace contextRef="#ctx0" brushRef="#br0" timeOffset="326617.4834">18322 15054 745 0,'0'-1'392'15,"-4"-1"-85"-15,4 5-61 0,-1-3-71 16,0 0-36-16,0 14-52 16,0 38-11-16,3-22-17 15,1 6-11-15,-1 4-17 16,-2-2-8-16,-2-5-7 16,-1-1 4-16,-1-12-74 15,1-5-66-15</inkml:trace>
  <inkml:trace contextRef="#ctx0" brushRef="#br0" timeOffset="326944.7751">18254 15051 632 0,'4'-6'348'16,"8"-6"-45"-16,6 2-59 16,13 5-59-16,10 4-36 15,7 0-58-15,2 5-18 16,-5 1-24-16,-7 1-5 0,-20 11 30 15,-10-3 15-15,-15 5 16 16,-13-1-3-16,-16-4-41 16,-8 2-18-16,-9-7-54 15,7-2-53-15</inkml:trace>
  <inkml:trace contextRef="#ctx0" brushRef="#br0" timeOffset="327894.3134">18941 15557 381 0,'-4'-4'270'0,"2"4"59"16,2 0-88-16,0 0-80 0,1 0-19 16,26 5-63-16,33 1-25 15,-26-7-32-15,1 1-8 16,-1-2-9-16,-1 4-43 15,-10-1-256-15</inkml:trace>
  <inkml:trace contextRef="#ctx0" brushRef="#br0" timeOffset="328113.852">18948 15676 680 0,'7'3'362'0,"6"2"-93"15,11-3-23-15,4 0-74 16,10-3-42-16,6-2-59 16,1-1-24-16,0 0-18 15,-6 0-37-15</inkml:trace>
  <inkml:trace contextRef="#ctx0" brushRef="#br0" timeOffset="330467.2924">19635 15203 734 0,'-1'0'399'0,"-2"8"-56"15,0 12-63-15,-1 28-92 16,3 18-15-16,-3 19-53 16,1-24-29-1,2-31-41-15,1 1-9 0,-7 75-19 16,6-15-23-16,6-24-99 16,4-48-77-16</inkml:trace>
  <inkml:trace contextRef="#ctx0" brushRef="#br0" timeOffset="330633.8375">19553 15324 1200 0,'16'-2'472'16,"26"-2"-311"-16,13 3-64 0,22 1-44 15,3 2-16-15,4 4-77 16,-5 3-59-16</inkml:trace>
  <inkml:trace contextRef="#ctx0" brushRef="#br0" timeOffset="330858.2381">19641 15827 1226 0,'15'2'501'0,"24"2"-333"0,14 0-31 16,19-2-55-16,1-1-39 16,-10-1-23-16,-7 0-51 15</inkml:trace>
  <inkml:trace contextRef="#ctx0" brushRef="#br0" timeOffset="331043.7459">19642 15672 1055 0,'8'0'425'0,"17"-3"-267"15,14-1-69-15,24 4-43 16,7 0-11-16,1 0-127 16</inkml:trace>
  <inkml:trace contextRef="#ctx0" brushRef="#br0" timeOffset="331292.9581">20134 15721 939 0,'0'-7'443'0,"0"-4"-160"0,1 4-44 16,-1 7-53-16,1 5-25 15,0 12-50-15,1 6-16 16,-2 15-35-16,0 5-18 15,-3 2-23-15,3 1-28 16,4-14-91-16,5-4-191 16</inkml:trace>
  <inkml:trace contextRef="#ctx0" brushRef="#br0" timeOffset="331548.4887">20307 15805 913 0,'2'0'530'15,"5"2"0"-15,13 10-350 16,5 5-53-16,7 7-50 15,-6 3-29-15,-2 5-27 16,-7-5-4-16,-1 0-106 0,5-3-78 16</inkml:trace>
  <inkml:trace contextRef="#ctx0" brushRef="#br0" timeOffset="331681.7079">20540 15820 1290 0,'-19'15'590'0,"-17"9"-262"16,-7 14-195-16,-2 0-47 0,1 1-93 16,9-3-33-1</inkml:trace>
  <inkml:trace contextRef="#ctx0" brushRef="#br0" timeOffset="331988.9342">20926 15471 916 0,'0'-3'489'0,"2"6"-61"0,3 10-161 16,1 15-102-16,1 13-16 15,-3 7-50-15,-1 5-20 16,1 1-33-16,0-1-7 16,-2-7-80-16,-1-10-52 15,8-11 2-15</inkml:trace>
  <inkml:trace contextRef="#ctx0" brushRef="#br0" timeOffset="332138.6156">20798 15672 994 0,'0'-5'498'0,"12"-3"-138"16,12 7-125-16,13-2-125 15,10 2-33-15,14 1-50 16,1-3-43-16,5 4-95 15</inkml:trace>
  <inkml:trace contextRef="#ctx0" brushRef="#br0" timeOffset="332539.6636">21512 15217 1185 0,'-3'7'504'0,"-6"18"-261"16,7 14-53-16,1 30-42 16,-2 11-24-16,7 6-37 15,-6-3-15-15,-3-10-22 16,6-6-11-16,0-11-31 15,5-7-24-15,1-24-71 16,0-12-66-16,0-24-457 16</inkml:trace>
  <inkml:trace contextRef="#ctx0" brushRef="#br0" timeOffset="332700.7903">21469 15271 964 0,'17'-1'390'16,"31"0"-222"-16,7-1-89 16,20 4-43-16,2 0-7 15,-4 4-7-15,-6 2-57 16</inkml:trace>
  <inkml:trace contextRef="#ctx0" brushRef="#br0" timeOffset="332931.175">21549 15873 1203 0,'18'0'472'0,"28"0"-281"15,5-1-85-15,10 1-40 16,0 1-10-16,-10 0-47 16,-5 0-50-16,-15-2-154 15</inkml:trace>
  <inkml:trace contextRef="#ctx0" brushRef="#br0" timeOffset="333106.7125">21513 15647 1128 0,'3'-1'508'15,"15"-1"-182"-15,9 2-167 16,17 3-96-16,14 0-6 16,12-3-51-16,5 5-50 0</inkml:trace>
  <inkml:trace contextRef="#ctx0" brushRef="#br0" timeOffset="333587.6362">22033 15787 815 0,'4'-7'362'0,"3"-5"-151"15,12 0-79-15,4 0 12 16,13 5 4-16,4 6-10 16,-1 6-31-16,-2 6-23 0,-21 7-6 15,-12 5-3-15,-26 5-6 16,-12 4-3-16,-4 5-30 15,0-2-13-15,11-11-16 16,9-6-6-16,18-6-6 16,7-6-4-16,20-1-5 15,5 0-6-15,8-3-41 16,3-1-44-16,-2 6-149 16</inkml:trace>
  <inkml:trace contextRef="#ctx0" brushRef="#br0" timeOffset="333875.8711">22327 15787 912 0,'8'5'431'16,"10"8"-145"-16,9 5-102 0,12 11-71 15,-1 2-24 1,-1-2-48-16,-6 1-8 0,-10-6-2 16,-4-8-42-16,-8-4-127 15,-2-10 34-15</inkml:trace>
  <inkml:trace contextRef="#ctx0" brushRef="#br0" timeOffset="334017.5882">22561 15806 921 0,'-12'4'517'0,"-12"13"-51"16,-6 6-169-16,-9 9-130 15,1 4-40-15,1 3-72 16,5 1-26-16,10-11-68 15,9-4-419-15</inkml:trace>
  <inkml:trace contextRef="#ctx0" brushRef="#br0" timeOffset="346535.6232">17539 16599 641 0,'3'-1'377'0,"-1"1"-48"15,-2 7-28-15,0-7-54 16,-2 30-33-16,-2 69-42 16,3-22-30-16,2 15-58 15,-2-2-22-15,2-10-29 0,2-11-9 16,0-23-22-1,1-9-23-15,2-21-97 0,-4-18-68 32,-1 1-197-32</inkml:trace>
  <inkml:trace contextRef="#ctx0" brushRef="#br0" timeOffset="346730.6215">17527 16692 822 0,'6'-3'409'0,"8"-10"-109"15,11 2-90-15,15 0-97 16,8 2-29-16,18 9-55 16,-2 2-24-16,-1 6-124 15</inkml:trace>
  <inkml:trace contextRef="#ctx0" brushRef="#br0" timeOffset="347009.922">17554 17257 1207 0,'11'3'476'16,"29"-2"-329"-16,10-1-2 16,15-4-48-16,9 0-30 0,-2 3-37 15,-7-2-26-15,-14 3-110 16,-9 1-108-16</inkml:trace>
  <inkml:trace contextRef="#ctx0" brushRef="#br0" timeOffset="347205.3996">17569 17014 1122 0,'6'-2'503'16,"4"-7"-215"-16,15 7-135 16,7-1-37-16,23 4-40 15,8 5-29-15,15 1-53 16,1 2 176-16</inkml:trace>
  <inkml:trace contextRef="#ctx0" brushRef="#br0" timeOffset="348375.8331">18143 17213 670 0,'-3'0'363'16,"-3"3"-72"-16,-3 4-128 15,9 7-15-15,2 2-34 16,7 1-15-16,7 3-22 16,3-4-15-16,3-6-24 15,3-2-10-15,1-12-11 16,1-6-1-16,-5-9-1 16,-5-4-1-16,-8-3-1 15,-5 2-3-15,-4 7-2 16,-7 5-3-16,-1 13 2 15,-1 9 6-15,1 17 6 16,1 10 2-16,7 19-4 0,0 3-5 16,-4 7-6-1,1-5 1-15,-8-15 4 0,-2-8 2 16,-8-21 5-16,-2-7 0 16,-1-12 1-16,0-11-17 15,6-10-56-15,3-6-46 16,6-9-155-16</inkml:trace>
  <inkml:trace contextRef="#ctx0" brushRef="#br0" timeOffset="348897.4388">18196 16440 1030 0,'0'5'464'0,"0"8"-213"16,2 13-62-16,2 11-55 16,-1 4-30-16,4 3-41 15,0 0-14-15,0-9-24 16,0-3-6-16,0-12-65 15,0-5-59-15</inkml:trace>
  <inkml:trace contextRef="#ctx0" brushRef="#br0" timeOffset="349151.8307">18163 16381 696 0,'11'-6'392'0,"17"-4"-51"0,9 4-85 15,11 10-87-15,-2 3-37 16,-5 13-37-16,-14 3 4 16,-26 0 8-16,-5 5 2 15,-23-7-21-15,-4-4-22 16,-3-4-51-16,-2-9-42 0,8-4-121 15,5 4 68-15</inkml:trace>
  <inkml:trace contextRef="#ctx0" brushRef="#br0" timeOffset="351711.4033">18789 17054 1014 0,'16'0'412'0,"28"2"-258"16,4-2-31-16,8-2-40 15,3 2-32-15,-6-4-39 16,-4 1-35-16,-12-1-198 16</inkml:trace>
  <inkml:trace contextRef="#ctx0" brushRef="#br0" timeOffset="351920.1101">18869 17189 830 0,'12'3'443'0,"16"-5"-74"16,7 1-78-16,14-8-95 15,1-1-48-15,5 0-84 16,-1 1-27-16,-3 9-495 16</inkml:trace>
  <inkml:trace contextRef="#ctx0" brushRef="#br0" timeOffset="357245.2994">19592 16702 680 0,'1'-3'394'0,"-2"2"-47"0,-3 7-63 16,4-4-93-16,0 29-30 16,3 87-33-16,4-33-22 15,-2 2-28-15,1-2-8 16,-4-18-29-16,0-11-13 16,0-13-17-16,-1-12-29 15,1-15-127-15,0-8-106 16</inkml:trace>
  <inkml:trace contextRef="#ctx0" brushRef="#br0" timeOffset="357425.0001">19550 16712 1098 0,'24'0'454'16,"14"-1"-254"-16,30 3-112 15,6-2-11-15,11 4-31 16,-3-1-38-16,-13 2-123 16,-7-2-149-16</inkml:trace>
  <inkml:trace contextRef="#ctx0" brushRef="#br0" timeOffset="357636.4358">19702 17268 810 0,'17'-3'480'16,"28"-1"37"-16,10 0-319 15,11 4-117-15,-8 0-12 0,-10 4-61 16,-6 0-76-16</inkml:trace>
  <inkml:trace contextRef="#ctx0" brushRef="#br0" timeOffset="357816.0651">19589 17034 864 0,'4'-4'444'0,"14"-5"-56"16,9-3-229-16,32 16-107 16,10-6-2-16,15 6-28 15,2 4-48-15</inkml:trace>
  <inkml:trace contextRef="#ctx0" brushRef="#br0" timeOffset="358053.4422">20159 17129 1030 0,'4'-4'454'16,"2"-10"-223"-16,-1 7-28 15,1 2-41-15,-2 4-23 0,3 14-19 16,-1 6-9-16,-3 16-21 15,-2 5-16-15,-2 5-37 16,-2-2-21-16,6-5-113 16,4-6-14-16</inkml:trace>
  <inkml:trace contextRef="#ctx0" brushRef="#br0" timeOffset="358491.8106">20391 17227 1002 0,'-1'0'449'15,"4"7"-210"-15,4 1-64 16,0 3-63-16,8-1-38 16,-1-4-40-16,2-4-11 15,3-8-10-15,0-3-4 16,-1-7-8-16,-6-1-2 0,-3-1-3 16,-3 0 1-16,-3 4 4 15,-1 8-1-15,-2 8 9 16,-2 9 17-16,-2 18 27 15,4 5 5-15,2 23-1 16,2 4-8-16,-3 8-13 16,-6-1 14-16,-11-16 9 15,-2-3-3-15,-10-23-7 16,-3-7-10-16,-4-19-12 16,3-5-17-16,3-15-74 15,10-9-53-15,18-6 87 16</inkml:trace>
  <inkml:trace contextRef="#ctx0" brushRef="#br0" timeOffset="358808.5382">20870 17145 1312 0,'3'2'565'0,"17"-1"-301"15,10 2-58-15,11-3-67 16,13 0-53-16,5-1-60 16,8 1-33-16,-1 2 123 15</inkml:trace>
  <inkml:trace contextRef="#ctx0" brushRef="#br0" timeOffset="359146.6866">21585 16752 766 0,'5'0'461'0,"2"3"27"15,-2 14-267-15,-2 11-31 0,-1 27-15 16,1 12-22-16,-2 10-48 16,-1-2-23-16,-2-6-38 15,-3-5-15-15,0-8-58 16,5-3-39-16,1-21-133 15,4-9-482-15</inkml:trace>
  <inkml:trace contextRef="#ctx0" brushRef="#br0" timeOffset="359312.9179">21582 16646 1446 0,'13'-4'560'0,"21"-2"-395"16,12 2-59-16,20 9-44 16,6 3-24-16,0 7-68 0,3 1-55 15</inkml:trace>
  <inkml:trace contextRef="#ctx0" brushRef="#br0" timeOffset="359538.3176">21644 17317 1247 0,'19'0'485'0,"26"3"-308"16,8-3-55-16,9-3-23 15,-4 4-29-15,-11 1-94 16,-6 1-70-16</inkml:trace>
  <inkml:trace contextRef="#ctx0" brushRef="#br0" timeOffset="359717.7865">21617 17045 1397 0,'16'-1'516'15,"28"0"-420"-15,12 5-31 16,18 2-38-16,3 1-58 16</inkml:trace>
  <inkml:trace contextRef="#ctx0" brushRef="#br0" timeOffset="360090.4791">22070 17185 608 0,'16'-7'400'16,"13"-7"33"-16,8 4-211 16,2 1-33-16,2 9-43 15,-4 4-31-15,-15 7-20 16,-8 7 2-16,-23 5-6 15,-13 2-4-15,-11 6-25 0,-3-2-14 16,8 0-30-16,9-3-9 16,18-8-8-16,9-4-2 15,15-12-33-15,6-2-25 16,8-5-97-16,1 2-65 16</inkml:trace>
  <inkml:trace contextRef="#ctx0" brushRef="#br0" timeOffset="360498.513">22434 17237 826 0,'-5'2'430'0,"3"5"-58"16,-4 3-173-16,7 6-92 15,5 0-20-15,5 1-50 16,6-2-17-16,5-6-7 16,1-9-1-16,2-6 1 15,-6-8 0-15,-1-3 0 16,-4-2-1-16,-7 1 0 16,-4 1-1-16,-2 5 0 15,-1 4 13-15,-1 8 14 16,1 10 5-16,0 9 2 0,3 11-14 15,5 15-18-15,3 7-4 16,0 7-5-16,-4 0-1 16,-13-3 48-16,-13-9 31 15,-15-10 24-15,-4-5 10 16,-10-14-30-16,3-2-25 16,-4-11-19-16,0 0-8 15,7-5-16-15,3-3-9 0,19-8 267 16</inkml:trace>
  <inkml:trace contextRef="#ctx0" brushRef="#br0" timeOffset="376954.2893">23157 16232 926 0,'-1'6'410'0,"-3"7"-192"16,-3 17-112-16,0 15-5 15,-3 17-32-15,2 10-14 16,2 5-10-16,0-6-9 16,5-10-8-16,1-8-4 15,3-15-4-15,2-4-37 16,6-13-138-16</inkml:trace>
  <inkml:trace contextRef="#ctx0" brushRef="#br0" timeOffset="377205.5872">22854 16619 709 0,'8'-2'386'16,"4"-2"-83"-16,25-3-108 15,8-3-30-15,22-5-43 16,12 1-27-16,0-1-35 15,-5-3-5-15,-22 3-21 16,-14 0-8-16,-23 5-12 16,-14 2-6-16,-9 10-62 15,-8 5-40-15,-14 11-94 16,0 3-73-16</inkml:trace>
  <inkml:trace contextRef="#ctx0" brushRef="#br0" timeOffset="377401.7911">22865 16449 1018 0,'0'-3'494'0,"7"-2"-155"15,12 20-134-15,8 9-42 16,33 18-46-16,6 0-32 0,18 11-56 15,-3 0-1-15</inkml:trace>
  <inkml:trace contextRef="#ctx0" brushRef="#br0" timeOffset="378798.2662">1598 1348 563 0,'1'-12'384'0,"5"-11"20"16,1 9-111-16,2 20-92 15,4 14-34-15,3 27-43 16,-1 9-20-16,1 14-46 15,-3 5-17-15,-4-9-18 16,3-6-4-16,-5-16-86 0,-3-15-79 16</inkml:trace>
  <inkml:trace contextRef="#ctx0" brushRef="#br0" timeOffset="379050.7055">1479 1567 756 0,'11'-11'422'0,"6"-5"-50"0,11-1-212 16,6-4-29-16,4 2-50 15,4-1-20-15,-2 0-26 16,-2 5-10-16,-9 5-10 16,-10 4-4-16,-16 11-2 15,-10 5 0-15,-15 14-1 16,-3 6 0-16,-9 5-3 15,2 1-2-15,3 2 0 16,4-2-10-16,3-1-69 16,1-6-61-16</inkml:trace>
  <inkml:trace contextRef="#ctx0" brushRef="#br0" timeOffset="379221.8724">1348 1439 1029 0,'27'1'514'0,"20"2"-156"16,17 14-165-16,9 3-30 15,4 9-67-15,-1 6-31 16,-6-2-41-16,-8-1-47 16,-14-5-586-16</inkml:trace>
  <inkml:trace contextRef="#ctx0" brushRef="#br0" timeOffset="381077.0976">2303 1413 629 0,'0'-7'402'16,"-2"-5"-51"-16,2 14-98 15,-1 13-33-15,1 19-64 16,0 14-18-16,3 22-26 15,2 6-19-15,2 13-26 16,-1-2-12-16,-2-17-29 16,-3-5-6-16,0-23-12 15,-1-10-23-15,-1-11-89 0,-2-10-57 16</inkml:trace>
  <inkml:trace contextRef="#ctx0" brushRef="#br0" timeOffset="381336.8064">2283 1502 710 0,'5'-1'430'0,"13"-5"-16"16,12-1-146-16,20 0-132 15,13 1-42-15,7 3-55 16,-4 3-36-16,-3-1 64 16</inkml:trace>
  <inkml:trace contextRef="#ctx0" brushRef="#br0" timeOffset="381675.0798">2312 2149 1031 0,'18'0'507'15,"13"-2"-160"-15,26 2-171 16,4-3-41-16,5-2-59 15,-2-1-26-15,-8 0-55 16,-6 1-67-16</inkml:trace>
  <inkml:trace contextRef="#ctx0" brushRef="#br0" timeOffset="381885.5162">2282 1926 1116 0,'3'0'495'16,"28"-1"-235"-16,14-1-87 15,20 1-82-15,13 2-33 16,-6-1-61-16,-8 0-39 15</inkml:trace>
  <inkml:trace contextRef="#ctx0" brushRef="#br0" timeOffset="382627.0441">2286 1192 882 0,'5'-1'401'0,"9"0"-177"16,10 1-58-16,16 1-56 16,15 1-24-16,6 1-38 15,2-1-11-15,-4 1-20 16,-6 0-4-16,-3-3-48 16,-11-3-35-16,-14-4-84 15,-5-3-57-15,-16-5-24 0,-1-3 27 16,-7-4 81-16,-4 3 72 15,-6 5 128-15,2 2 37 16,-2 7 44-16,1 3-1 16,10 2-27-16,3 1-13 15,9 9-15-15,7-2-4 16,-7 11-6-16,4 2 12 16,-6 2 9-16,-7 3-5 0,0-3-21 15,-2-4-24 1,-5-4-99-16</inkml:trace>
  <inkml:trace contextRef="#ctx0" brushRef="#br0" timeOffset="383239.7406">2914 1948 742 0,'0'-3'455'16,"-4"-5"-65"-16,2 8-118 15,-4 4-43-15,3 14-71 16,1 8-28-16,-1 12-38 16,3 8-16-16,-2 9-21 15,-1 1-14-15,5 3-16 16,0-8-6-16,5-13-20 16,2-8-18-16,-3-19-76 0,2-3-59 15,-8-11-211-15</inkml:trace>
  <inkml:trace contextRef="#ctx0" brushRef="#br0" timeOffset="383651.6471">2780 2011 765 0,'7'-7'403'0,"16"-4"-103"16,6 1-60-16,20 6-90 16,4 0-32-16,1 4-52 15,0 7-15-15,-16 0-27 0,-8 3 10 16,-17 3 35-16,-10 4 17 16,-10 3 22-16,-7 5-17 15,-16-2-36-15,0-2-18 16,-10-6-35-16,-3-3-30 15,10-6-116-15,1-3-510 16</inkml:trace>
  <inkml:trace contextRef="#ctx0" brushRef="#br0" timeOffset="384107.4203">3450 1795 811 0,'0'1'448'0,"2"-1"-74"16,11 1-191-16,10 2-40 15,9-2-44-15,11-1-19 0,9-4-34 16,-2 1-14-16,1-3-52 16,-8 0-68-16,-12 1-181 15</inkml:trace>
  <inkml:trace contextRef="#ctx0" brushRef="#br0" timeOffset="384353.8678">3491 1981 851 0,'-7'3'479'15,"5"5"-100"-15,3-6-148 16,15 3-41-16,15-7-61 16,4-6-28-16,17 1-46 0,-1 1-9 15,7 1-40-15</inkml:trace>
  <inkml:trace contextRef="#ctx0" brushRef="#br0" timeOffset="384955.2758">4339 1377 904 0,'-20'9'418'0,"-19"21"-164"16,-4 11-36-16,2 24-55 15,4 10-25-15,15 19-39 16,11 8-15-16,26 0-25 16,15-1-11-16,14-21-24 15,9-13-2-15,7-21-71 16,-6-11-57-16</inkml:trace>
  <inkml:trace contextRef="#ctx0" brushRef="#br0" timeOffset="386347.9268">4592 1656 790 0,'-1'-2'419'0,"-2"4"-117"15,-1 7-86-15,2 18-94 16,2 15-26-16,6 26-15 16,1 7-6-16,-3 9-25 15,0-9-9-15,-1-14-16 16,2-9-17-16,-1-17-64 16,4-10-67-16</inkml:trace>
  <inkml:trace contextRef="#ctx0" brushRef="#br0" timeOffset="386529.3202">4574 1722 1178 0,'18'-3'470'15,"21"-4"-320"-15,11 1-49 16,15 4-62-16,1-2-15 15,2 3-51-15,-5 1-66 16</inkml:trace>
  <inkml:trace contextRef="#ctx0" brushRef="#br0" timeOffset="386753.8238">4605 2248 972 0,'8'4'429'0,"16"2"-195"16,12-1-56-16,22-7-40 16,6-3-36-16,4-2-57 15,0 1-12-15,-23 4-110 16,-6 1-116-16</inkml:trace>
  <inkml:trace contextRef="#ctx0" brushRef="#br0" timeOffset="386923.3682">4642 2083 1102 0,'7'1'453'15,"5"-3"-269"-15,10 2-102 16,16-1-57-16,5-1-27 0,10 0-140 16</inkml:trace>
  <inkml:trace contextRef="#ctx0" brushRef="#br0" timeOffset="387146.286">5041 2090 682 0,'1'-10'431'16,"0"-5"14"-16,4-1-250 15,-3-2-25-15,4 13-23 16,-3 1-13-16,-2 6-29 16,2 9-16-16,-3 7-32 15,2 9-10-15,-2 5-13 16,-1 4-7-16,3 0-36 15,1-6-41-15,10-5-114 16</inkml:trace>
  <inkml:trace contextRef="#ctx0" brushRef="#br0" timeOffset="387372.6806">5226 2132 1258 0,'13'3'521'0,"19"5"-312"15,1 6-51-15,5 4-73 16,-3 1-25-16,-7 1-34 16,-4-3-18-16,-8-3-56 15,-4-3-42-15,-9-11-181 16</inkml:trace>
  <inkml:trace contextRef="#ctx0" brushRef="#br0" timeOffset="387503.0105">5457 2114 793 0,'-14'4'511'0,"-15"12"-15"16,-8 5-137-16,-11 6-184 15,2 8-62-15,3 1-97 16,6-4-59-16</inkml:trace>
  <inkml:trace contextRef="#ctx0" brushRef="#br0" timeOffset="387971.9495">5789 1748 1140 0,'-4'6'526'0,"0"11"-220"0,-1 6-96 16,4 14-81-16,1 4-35 16,2 1-45-16,2-2-12 15,-2-4-17-15,-1-5-28 16,-1-9-68-16,-2-4-18 16,-1-10-143-16</inkml:trace>
  <inkml:trace contextRef="#ctx0" brushRef="#br0" timeOffset="388131.6363">5624 1937 1268 0,'9'0'524'0,"12"-4"-324"16,14 6-63-16,15-1-77 15,8 3-24-15,3 2-30 16,-6-6-1-16</inkml:trace>
  <inkml:trace contextRef="#ctx0" brushRef="#br0" timeOffset="388616.6074">6292 1698 810 0,'-2'2'447'0,"-1"10"-80"16,-1 8-117-16,2 22-127 15,1 8-25-15,2 16-34 16,1-2-13-16,2-10-15 16,-4-2-5-16,0-20-57 0,0-4-41 15,0-12-154-15</inkml:trace>
  <inkml:trace contextRef="#ctx0" brushRef="#br0" timeOffset="388789.6511">6247 1696 890 0,'16'-9'497'15,"11"-10"-67"-15,15 9-271 16,9 4-47-16,-1 3-71 15,5 4-18-15,0 3-51 16,-1 3-61-16</inkml:trace>
  <inkml:trace contextRef="#ctx0" brushRef="#br0" timeOffset="389014.0553">6331 2132 1207 0,'5'5'510'0,"8"5"-268"0,7-3-69 16,12-5-62-16,6-2-33 15,7-1-51-15,3-3-10 16,-1 0-85-16,-7-3-51 15</inkml:trace>
  <inkml:trace contextRef="#ctx0" brushRef="#br0" timeOffset="389209.5295">6266 1988 1162 0,'6'-3'521'0,"10"-4"-238"16,11-2-115-16,16 1-98 15,7 0-26-15,12 0-64 16,2 2-46-16</inkml:trace>
  <inkml:trace contextRef="#ctx0" brushRef="#br0" timeOffset="389542.6593">6656 2081 785 0,'2'-5'411'15,"5"-5"-93"-15,6-4-88 16,7 6-83-16,4 8-25 16,0 1-48-16,-6 6-20 15,-5 1-24-15,-11-1-1 0,-9 9 12 16,-8 5 4 0,-5 6-1-16,-2-2-9 0,5-2-19 15,9-5-8-15,11-5-7 16,8-4-1-16,15-1-1 15,5-4-1-15,6-2-62 16,1 2-52-16,-1-3-480 16</inkml:trace>
  <inkml:trace contextRef="#ctx0" brushRef="#br0" timeOffset="389776.7749">6943 2083 802 0,'0'-1'550'0,"1"-1"37"0,3 2-252 16,-4 0-169-16,1 0-59 16,19 7-54-16,33 42-18 15,-31-28-17-15,0 0-6 16,0-3-53-16,-6-3-49 15,-3-7-116-15,0-4-91 16</inkml:trace>
  <inkml:trace contextRef="#ctx0" brushRef="#br0" timeOffset="389900.7719">7183 2064 1056 0,'-20'9'580'15,"-14"5"-141"-15,-8 8-200 16,-2 8-82-16,5 1-96 15,4 1-52-15,17-2-616 16</inkml:trace>
  <inkml:trace contextRef="#ctx0" brushRef="#br0" timeOffset="390284.7014">7246 1526 783 0,'22'7'427'15,"15"4"-78"-15,10 21-177 16,2 11-27-16,0 13-41 16,-5 10-14-16,-18 5-6 15,-17-2-5-15,-28-3-12 16,-11-8-6-16,-11-19-26 15,8-6-18-15,8-19-93 16,2-7-79-16</inkml:trace>
  <inkml:trace contextRef="#ctx0" brushRef="#br0" timeOffset="390518.0765">7904 1831 1356 0,'-1'-3'667'0,"-2"0"-207"16,-4 2-322-16,-1 0-87 15,3 1-48-15</inkml:trace>
  <inkml:trace contextRef="#ctx0" brushRef="#br0" timeOffset="390975.8521">8113 1822 969 0,'-5'2'483'0,"11"4"-153"0,-3 7-153 16,-2 6-36-16,2 6-26 15,-11 3-10-15,-1 5-36 16,4 1-18-16,4-5-30 16,8-4-9-16,14-5-7 15,6-8 0-15,11-5-7 16,1-3-32-16,-11-8-76 16,-8 0-205-16</inkml:trace>
  <inkml:trace contextRef="#ctx0" brushRef="#br0" timeOffset="391159.9682">8052 1683 1194 0,'1'-1'485'0,"4"-2"-286"0,3-1-139 16,4 3-478-16</inkml:trace>
  <inkml:trace contextRef="#ctx0" brushRef="#br0" timeOffset="391573.1295">7888 1510 921 0,'5'0'408'0,"8"1"-182"16,13 3-106-16,17-1-62 15,7 7-11-15,17-1-19 16,1-3-7-16,-3-2-6 16,-6-4-3-16,-20-7-14 15,-9 6-18-15,-17-9-19 16,-3-2-2-16,-12-1 10 16,-4-3 17-16,-3 5 16 15,-1-1 10-15,5 5 23 0,1 7 8 16,5 2 26-16,5 6 4 15,2 3 17-15,-1 3 11 16,-7 7 10-16,-1-3-4 16,-9-1-31-16,0-7-16 15,1-3-91-15,-1-3-99 16</inkml:trace>
  <inkml:trace contextRef="#ctx0" brushRef="#br0" timeOffset="392248.6101">8862 1696 838 0,'0'-2'485'0,"-1"2"-77"16,1 6-99-16,0-6-124 15,3 26-51-15,4 50-54 0,-6-26-24 16,3 8-24-16,-6-7-9 16,4-6-23-16,10-4-28 15,-9-22-107-15,10-5-59 16</inkml:trace>
  <inkml:trace contextRef="#ctx0" brushRef="#br0" timeOffset="392418.1567">8725 1922 1238 0,'3'-2'532'0,"20"2"-275"16,8-2-69-16,19-2-94 15,13-2-25-15,2-4-40 16,6 2-34-16,1 3-378 16</inkml:trace>
  <inkml:trace contextRef="#ctx0" brushRef="#br0" timeOffset="392820.6485">9711 1246 876 0,'-28'16'470'15,"-20"16"-135"-15,-2 33-124 16,8 15-43-16,13 20-38 16,12 4-17-16,25 3-39 15,9 0-7-15,19-14 356 16</inkml:trace>
  <inkml:trace contextRef="#ctx0" brushRef="#br0" timeOffset="394015.2987">10051 1498 1127 0,'0'2'516'0,"-2"15"-226"15,1 7-83-15,2 26-90 16,-2 11-25-16,1 16-29 16,1 4-18-16,2-11-16 15,3-7-6-15,3-28-44 0,4-13-38 16,0-19-126-16,-1-14-98 15</inkml:trace>
  <inkml:trace contextRef="#ctx0" brushRef="#br0" timeOffset="394154.9253">9981 1636 506 0,'-3'-22'347'0,"-1"-17"-12"16,13 11-81-16,9 0-16 0,14 9-47 15,7-2-28-15,14 8-62 16,7 8-38-16,4 5-48 15,-3 3-38-15,-2 4-153 16</inkml:trace>
  <inkml:trace contextRef="#ctx0" brushRef="#br0" timeOffset="394373.8551">10061 2016 1065 0,'0'4'511'15,"2"2"-176"-15,23 3-158 16,12-1-24-16,14-6-56 16,11 2-26-16,-5-11-49 0,-2 1-30 15,-3 0-111-15,-13-2-85 16</inkml:trace>
  <inkml:trace contextRef="#ctx0" brushRef="#br0" timeOffset="394540.4104">10055 1763 1126 0,'4'-5'480'0,"9"-3"-257"16,9 2-113-16,17 5-76 15,10 1-14-15,7 6-79 16,-1 1-99-16</inkml:trace>
  <inkml:trace contextRef="#ctx0" brushRef="#br0" timeOffset="394733.8946">10550 1793 1047 0,'3'-8'517'15,"1"-7"-181"-15,4 3-147 16,-1 2-38-16,1 10-27 16,-2 9-1-16,-3 14-15 15,1 10-9-15,-2 9-32 16,1 1-18-16,-2-4-41 0,0-8-37 16,6-6-76-16,2-3 32 15</inkml:trace>
  <inkml:trace contextRef="#ctx0" brushRef="#br0" timeOffset="395264.1596">10772 1921 496 0,'5'0'353'0,"2"0"20"16,-4 0-71-16,3 9-122 16,-1-4-44-16,5 1-47 0,7 3-12 15,3-4-16-15,0-1-8 16,-2-3-17-16,2-5-8 16,-7-4-11-16,-1 0-3 15,-4-2-4-15,-2 3 0 16,-6 1-5-16,-2 2-5 15,2 11-5-15,-1 4-1 16,1 13 0-16,1 7 1 16,-2 9 5-16,-2 6 10 15,-10 7 42-15,-4 0 13 0,-7 0 21 16,-7-9-5-16,6-13-30 16,4-9-8-16,0-25-27 15,6-7-28-15,8-21-76 16,-1-8-64-16,19-5-504 15</inkml:trace>
  <inkml:trace contextRef="#ctx0" brushRef="#br0" timeOffset="395607.5575">11132 1849 1433 0,'11'5'590'0,"10"-1"-327"15,5 1-97-15,17-3-81 16,2-2-20-16,8-3-72 16,3 2-55-16,-12-5-341 15</inkml:trace>
  <inkml:trace contextRef="#ctx0" brushRef="#br0" timeOffset="396065.336">11700 1518 961 0,'0'0'438'16,"0"10"-202"-16,7 9-73 15,-6 19-87-15,4 14 8 16,-5 14 18-16,-3 4 0 15,0 0-16-15,3-4-11 0,3-19-33 16,6-10-14-16,-4-22-8 16,-1-9-4-16,-4-16-13 15,-1-12-5-15,2-12-9 16,-3-7-2-16,-2-13 4 16,-3-2 5-16,-10-5 2 15,8-1 1-15,1 12-4 16,12 2-5-16,5 13-5 15,5 8-3-15,9-1 0 16,0 4 2-16,17 5-1 16,3 2-4-16,6 16-59 15,11 2-98-15</inkml:trace>
  <inkml:trace contextRef="#ctx0" brushRef="#br0" timeOffset="396306.74">11671 2028 753 0,'-5'1'476'16,"3"8"-28"-16,3-6-134 15,28 3-149-15,5-3-44 0,15-4-53 16,7-1-26-16,3-1-128 16,2 1-60-16</inkml:trace>
  <inkml:trace contextRef="#ctx0" brushRef="#br0" timeOffset="396576.0209">11753 1822 726 0,'0'-7'474'15,"5"-4"11"-15,2 1-192 16,19 4-151-16,4 0-41 16,14 4-47-16,3 2-27 15,8 5-87-15,0 0 188 16</inkml:trace>
  <inkml:trace contextRef="#ctx0" brushRef="#br0" timeOffset="396919.6601">12037 1981 954 0,'-2'-4'476'0,"2"-4"-168"15,4 0-81-15,14 1-103 16,6 6-23-16,6 3-17 16,4 3-22-16,-9 3-28 15,-1 5-10-15,-10 3-11 16,-9 2 3-16,-10 4 8 16,-11-3 3-16,-4 2 0 15,-4-2-6-15,9-1-9 0,7-3 0 16,12-5 1-16,8-5 1 15,9-5-5-15,3-1-20 16,10-2-77-16,1 2 381 16</inkml:trace>
  <inkml:trace contextRef="#ctx0" brushRef="#br0" timeOffset="397517.6401">12383 2000 843 0,'-4'3'409'0,"-4"6"-148"0,2 6-82 15,7 4-61-15,5 2-20 16,4-5-18-16,4-4-11 16,2-3-24-16,3-4-5 15,1-5-7-15,1-3-4 16,-4-8-8-16,1-1-2 16,-10-5-6-16,0 1-2 0,-6 1-5 15,0 1-1-15,0 9-8 16,0 2-2-16,0 8-1 15,-2-5-1-15,4 8 7 16,9 22 1-16,16 42 1 16,-21-28 3-16,-15 10 36 15,-6 7 19-15,-21-7 19 16,-5 0 3-16,-6-16-28 16,0-12-15-16,4-18-16 15,4-8-10-15,14-19-46 16,6-6-40-16,16-16-123 15,8-9-154-15</inkml:trace>
  <inkml:trace contextRef="#ctx0" brushRef="#br0" timeOffset="397923.5532">12618 1371 973 0,'15'7'455'0,"22"13"-221"16,6 15-8-16,15 28-102 16,5 12-4-16,2 23 2 15,-5 11-9-15,-40-4 4 16,-21-4-19-16,-35-13-27 15,-9-19-14-15,5-20-37 16,8-14-30-16,19-27-76 16,10-10 62-16</inkml:trace>
  <inkml:trace contextRef="#ctx0" brushRef="#br0" timeOffset="398407.1559">13294 1858 1056 0,'-1'2'450'0,"0"-1"-227"0,-2 1-56 16,3-2-49-16,0 0-5 15,0 0-13-15,0 0-8 16,0 0-9-16,0 0-13 15,0 0-29-15,0-1-27 16,0 0 381-16</inkml:trace>
  <inkml:trace contextRef="#ctx0" brushRef="#br0" timeOffset="398812.9788">13670 1804 1382 0,'0'-1'566'0,"0"-1"-374"16,-8-1-74-16,0 5-129 16,2 1-71-16,-2 2-171 15</inkml:trace>
  <inkml:trace contextRef="#ctx0" brushRef="#br0" timeOffset="399076.2696">13669 1943 960 0,'-1'10'506'15,"-3"14"-125"-15,0 8-192 16,2 6-40-16,2 16-52 16,8 3-10-16,-8 17-9 15,-8 3-3-15,-4 0-11 16,-15-9-14-16,0-19-14 15,1-9-4-15,-5-24-2 0,4 4 1 16,3-21-5-16,0-10-4 16,7-2-24-16,5-10-19 15,4-10-70-15,1 2-47 16</inkml:trace>
  <inkml:trace contextRef="#ctx0" brushRef="#br0" timeOffset="399752.9707">13419 1513 1158 0,'-3'0'473'16,"3"0"-283"-16,3 0-41 15,-3 0-34-15,21 1-6 16,60 2-11-16,-15-3-9 16,3-3-23-16,3 0-17 15,-7 2-25-15,-7-1-8 0,-10 2-7 16,-10-4-3-16,-13 3-6 15,-7 1-4-15,-11-5-8 16,-2 6-4-16,-10-9-7 16,-5 0-2-16,-3 0 0 15,-6 1-1-15,-1 4 5 16,1 0 4-16,0 1 5 16,0-1 4-16,5 1 4 15,3-5 0-15,5 7-3 16,7-2-1-16,6 2 3 15,2 1 4-15,5 3 8 16,0 6 5-16,6 1 1 16,2 3-3-16,1-2-1 15,-2-1 5-15,-7-1 31 16,-6 2 20-16,-11 1 32 16,-10-4 9-16,-9 11-8 0,-3-6-16 15,0 6-31-15,2-3-18 16,8-4 254-16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9:37:23.837"/>
    </inkml:context>
    <inkml:brush xml:id="br0">
      <inkml:brushProperty name="width" value="0.05292" units="cm"/>
      <inkml:brushProperty name="height" value="0.05292" units="cm"/>
    </inkml:brush>
  </inkml:definitions>
  <inkml:trace contextRef="#ctx0" brushRef="#br0">1951 8161 404 0,'-10'-3'315'16,"-11"-2"78"-16,-3 0-95 16,-4 2-79-16,0 3-7 15,-4 5-43-15,1 4-24 16,4 10-47-16,2 6-36 15,15 5-39-15,5 3-12 16,18-2-13-16,7-1-3 16,14-8 2-16,2-7 2 0,5-8 3 15,-1-4 2-15,-4-3 0 16,-7-2 0-16,-13 1-1 16,-10 0 0-16,-16 1 1 15,-9 0 1-15,-17 0-2 16,-3 2 0-16,0 9-1 15,0 5 4-15,5 11 24 16,4 4 11-16,11 5 6 16,8 5-5-16,16-8-24 15,12-5-11-15,14-11-7 16,10-7 0-16,13-10-19 16,5 0-19-16,0-8-67 15,-6-2-56-15,-7 1-175 16,-7-2-266-16</inkml:trace>
  <inkml:trace contextRef="#ctx0" brushRef="#br0" timeOffset="289.8604">2280 8455 839 0,'-13'-2'514'0,"-7"0"-79"16,-10 7-149-16,1 8-64 16,4 7-107-16,6 0-42 15,10 2-51-15,7 1-14 16,11-1-9-16,8-2-1 0,8-2 1 15,5-5 1 1,3-8 5-16,-5-2 1 0,-4-9 3 16,-8-9 1-16,-8-4 4 15,-3-7 0-15,-10-7 0 16,-2 2 0-16,-10-12-5 16,-6-5-2-16,1-8-5 15,-1-6-3-15,13 1-12 16,10 11-8-16,10 10-14 15,10 10-13-15,3 16-47 16,3 2-47-16,8 17-168 16</inkml:trace>
  <inkml:trace contextRef="#ctx0" brushRef="#br0" timeOffset="735.8123">2455 8530 1049 0,'3'-2'473'16,"-2"-1"-212"-16,4 5-71 16,-5-2-61-16,0 0-25 15,2 11-36-15,13 38-17 0,0-31-22 16,1-3-8-16,3-3-9 15,-4-7-1-15,4-5 0 16,-1-5 1-16,-2-8 0 16,1-6 0-16,-6-3-1 15,-2 3 0-15,-6-3-1 16,0 7 1-16,-6 1-3 16,-4 1-2-16,0 12 2 15,2 5 0-15,2 10 6 16,4 2 1-16,2 8 0 15,5 0-3-15,6-4-4 16,1 1 0-16,8-12-1 16,1-2 1-16,5-12 3 15,-4-6 1-15,-3-6 3 16,-6-6 1-16,-7-1-3 16,-2-1-7-16,-4 4-76 15,-3 6-73-15</inkml:trace>
  <inkml:trace contextRef="#ctx0" brushRef="#br0" timeOffset="886.4024">3156 8670 1225 0,'-3'18'640'0,"0"13"-207"15,-11 8-211-15,-10-1-79 0,1-2-97 16,3-1-41-16</inkml:trace>
  <inkml:trace contextRef="#ctx0" brushRef="#br0" timeOffset="1377.7249">3816 8034 702 0,'1'-3'400'0,"3"1"-56"16,2 11-67-16,1 17-77 16,-3 15-19-16,-4 26-38 15,0 11-22-15,-8 14-49 16,0-3-23-16,2-14-28 16,2-16-5-16,4-18-11 15,7-10-24-15,10-16-96 16,8-7-96-16</inkml:trace>
  <inkml:trace contextRef="#ctx0" brushRef="#br0" timeOffset="1871.9158">4265 8451 834 0,'0'-9'407'0,"-3"-8"-135"16,-1-2-69-16,-4-1-64 16,-4 0-18-16,-4 2-28 15,-2 3-14-15,-9 10-31 16,2 5-16-16,2 14-23 15,1 5-9-15,7 7-7 16,8 8-1-16,6-1 0 16,4-1 3-16,12-8 4 15,0-6 1-15,8-7 1 16,1-5 1-16,2-7 2 16,-4-6-7-16,-4-9-30 15,3-1-14-15,-5-4-10 16,-3-1 8-16,-3 1 30 15,-6 4 15-15,-7 4 10 16,0 7 11-16,-5 10 20 16,-3 6 11-16,0 10 16 0,3 4-2 15,4 8-10 1,4 5-8-16,5 5-16 0,2-1-8 16,2 4-11-16,1-4 4 15,3-6-78-15,0-4-68 16</inkml:trace>
  <inkml:trace contextRef="#ctx0" brushRef="#br0" timeOffset="2117.364">4462 8672 1053 0,'0'-7'460'0,"3"-7"-236"15,-1-1-52-15,8 8-53 16,-3 3-7-16,-5 1-16 16,3 6-9-16,-4 8-19 15,-1 6-13-15,6 11-11 16,-6 2-7-16,0 2-14 16,2 1-5-16,-2-7-46 15,1-5-52-15,6-12 74 16</inkml:trace>
  <inkml:trace contextRef="#ctx0" brushRef="#br0" timeOffset="2386.6465">4716 8076 1223 0,'0'3'559'0,"0"3"-243"0,-5 18-142 16,5 14-45-16,-4 21-31 15,0 16-22-15,4 15-12 16,0-1-10-16,0-6-17 16,6-12 0-16,-2-20-24 15,4-7-21-15,4-18-83 16,-1-4-56-16,9-17-118 15</inkml:trace>
  <inkml:trace contextRef="#ctx0" brushRef="#br0" timeOffset="2607.3262">5049 8424 1003 0,'17'2'499'0,"10"1"-173"15,13 0-192-15,0 2-46 16,2-3-61-16,-2-1-14 16,-8-1-107-16,0-1-122 15</inkml:trace>
  <inkml:trace contextRef="#ctx0" brushRef="#br0" timeOffset="2772.4365">5086 8564 1003 0,'7'3'484'0,"16"6"-179"15,7-2-98-15,13-3-91 16,6-2-40-16,2-1-52 15,-2 1-45-15</inkml:trace>
  <inkml:trace contextRef="#ctx0" brushRef="#br0" timeOffset="3190.063">5675 8108 866 0,'0'8'451'15,"-1"8"-127"-15,-1 27-131 16,1 12-26-16,1 28-53 15,-1 8-23-15,-1 3-41 16,-2-7-15-16,4-22-17 16,2-12-3-16,4-24-36 15,4-11-44-15</inkml:trace>
  <inkml:trace contextRef="#ctx0" brushRef="#br0" timeOffset="3654.6237">6132 8444 824 0,'-10'-13'459'0,"-11"-14"-134"0,1 8-117 16,-1 5-32-16,0 7-89 16,-1 7-22-16,0 10-31 15,5 3-13-15,4 7-18 16,6 0-4-16,6 2-2 16,-1-2-1-16,4-5 2 15,9 0 1-15,6-8 1 16,0-4 1-16,11-5 1 15,-7-8-7-15,-2-8-9 16,3 5-2-16,-10-1-1 16,-4 4 8-16,-5 12 6 15,-3 1 2-15,0 16 13 16,-1 5 10-16,0 8 17 16,-1 7 9-16,0 3 1 15,2 3 11-15,3-3-6 0,-1-1-7 16,4-11-10-16,0-6-29 15,3-11-85-15,3-9-38 16</inkml:trace>
  <inkml:trace contextRef="#ctx0" brushRef="#br0" timeOffset="3957.7223">6308 8596 929 0,'4'-5'465'0,"6"-4"-135"15,3 2-80-15,12 7-99 16,0 3-34-16,-5 8-55 16,-3 0-14-16,-16 8-11 15,-6-1-5-15,-6 7-7 16,-4 2-5-16,-2 2-9 15,-1-2-4-15,9-7-4 16,2 0-3-16,11-10 0 16,12-1 0-16,4-5 0 15,6-4 2-15,-1-6-23 16,3 2-38-16,3-3-68 16</inkml:trace>
  <inkml:trace contextRef="#ctx0" brushRef="#br0" timeOffset="4197.6302">6722 8116 1170 0,'0'-2'584'15,"0"-2"-199"-15,3 21-198 16,3 11-57-16,4 31-51 15,2 20-10-15,-9 21 1 16,-3 11-5-16,-9 6-16 16,0-12-4-16,4-22-52 15,5-16-36-15,12-35-461 16</inkml:trace>
  <inkml:trace contextRef="#ctx0" brushRef="#br0" timeOffset="4823.2227">7495 8425 960 0,'14'0'415'0,"16"4"-227"16,-1 8-52-16,-8 11-31 15,-11 7-13-15,-17 5-12 16,-10 2-8-16,-6 1-35 15,1-6-14-15,8-8-13 16,5-8-4-16,10-16 2 16,5-2 0-16,4-16-1 15,4-5 2-15,0-8-6 0,1 1-2 16,0 1-3-16,-4 2-2 16,-6 6 0-16,-1 5 1 15,-6 9 2-15,-1 4 2 16,1 12 6-16,-1 8 4 15,6 10 6-15,7 4-1 16,0 3-4-16,7-3-2 16,6-7-8-16,3-2-43 15,6-8-127-15,0-4-140 0</inkml:trace>
  <inkml:trace contextRef="#ctx0" brushRef="#br0" timeOffset="5242.2149">8030 8562 1007 0,'-6'8'447'0,"-9"11"-218"16,-2-1-55-16,-12-3-87 15,2 0-21-15,1-11-34 16,1-3-10-16,10-8-12 16,0-9-7-16,3-6-20 15,3-1-7-15,11 1-5 16,1 5 0-16,14 11 13 15,0 2 3-15,-3 7 7 16,3 4 5-16,-3 8 11 16,-1 4 9-16,7 8 12 0,1 2 0 15,4-5-5-15,3-2-5 16,-2-11-8-16,0-6-2 16,-13-7 3-16,7-10 0 15,-3-9 0-15,-4-2-2 16,10-7-3-16,-12 1-1 15,-4 1 0-15,-2-5 0 16,-3 9-8-16,0 5 11 16,-1 13 28-16,2 10 15 0,-2 15 34 15,1 8-4-15,5 9-17 16,0 3-14-16,2-2-21 16,-2-6-14-16,2-4-81 15,-3-11 117-15</inkml:trace>
  <inkml:trace contextRef="#ctx0" brushRef="#br0" timeOffset="6598.0236">9356 8491 703 0,'-6'15'439'16,"-2"10"-54"-16,-16 6-100 15,-6 2-54-15,-15-1-97 16,-4-2-46-16,3-11-57 16,3-4-10-16,10-16-8 15,6-6-2-15,9-11-6 16,4-4-3-16,12-6-5 15,3 0-2-15,13 5-4 16,5 3 6-16,6 14 11 16,6 6 9-16,6 13 16 15,8 9-2-15,0 10-6 16,-7 5-5-16,-6-3-11 0,-3-2-37 16,-5-12-104-16</inkml:trace>
  <inkml:trace contextRef="#ctx0" brushRef="#br0" timeOffset="6788.7189">9494 8457 1346 0,'7'0'547'0,"16"4"-349"16,8-1-74-16,14 2-75 15,6-2-17-15,-3-1-71 16,-3 1-57-16</inkml:trace>
  <inkml:trace contextRef="#ctx0" brushRef="#br0" timeOffset="6959.4913">9554 8591 1074 0,'11'0'492'16,"6"4"-221"-16,21-6-149 15,10 2-45-15,8 2-48 16,0-1-5-16,-12 6-120 16</inkml:trace>
  <inkml:trace contextRef="#ctx0" brushRef="#br0" timeOffset="7331.5055">9990 8241 1282 0,'0'5'511'0,"2"16"-335"15,2 8-51-15,0 21-33 16,2 5-12-16,-1 5-20 15,-2-4-11-15,1-8-23 16,-1-8-8-16,3-13-6 16,1-8-1-16,0-13-9 15,-4-7-4-15,4-14-9 16,5-4-1-16,4-3 3 16,7 3 2-16,9 4 1 15,3 4 0-15,-3 8-3 16,3 5-1-16,-8 11 0 15,-3 4 1-15,-11 10 7 16,-16-5 5-16,-12 8 11 16,-17-3 4-16,-11-4 0 15,0-1 2-15,-5-15-65 0,10-4-87 16,23-7-138-16</inkml:trace>
  <inkml:trace contextRef="#ctx0" brushRef="#br0" timeOffset="7508.0336">10556 8667 1136 0,'9'6'551'0,"4"8"-175"16,-10 2-101-16,-13 5-73 15,-10 1-58-15,-5-3-78 16,-1 0-44-16</inkml:trace>
  <inkml:trace contextRef="#ctx0" brushRef="#br0" timeOffset="8230.1044">11197 8479 741 0,'-13'15'386'15,"-6"12"-102"-15,7 6-127 16,13 4-46-16,19-2-22 16,9-3-9-16,8-14-17 0,4-6-11 15,3-15-15-15,-1-10-6 16,-4-10-8-16,-6-11 0 16,-17-5 0-16,-8-1 1 15,-17-10-5-15,-12-3-1 16,-18-6-8-16,-7-4 0 15,-3 12-6-15,-1 11 4 16,11 22 9-16,4 12 9 0,14 13 4 16,10 4-5-16,17 8-12 15,10 0-11-15,17 4-2 16,9-2 0-16,12-1-25 16,7-3-47-16,7-4-87 15</inkml:trace>
  <inkml:trace contextRef="#ctx0" brushRef="#br0" timeOffset="8466.6677">11634 8462 974 0,'8'2'464'16,"17"3"-184"-16,3-2-97 16,10 0-98-16,5-1-35 15,-3-4-35-15,3-2-1 16,-5 4-50-16,-6-3-49 16</inkml:trace>
  <inkml:trace contextRef="#ctx0" brushRef="#br0" timeOffset="8646.4607">11712 8591 842 0,'8'2'499'16,"7"2"-58"-16,17-2-264 15,6-2-59-15,8 0-82 16,1-1-9-16,-1 1-55 15,2 1 91-15</inkml:trace>
  <inkml:trace contextRef="#ctx0" brushRef="#br0" timeOffset="9184.3052">12508 8418 811 0,'-5'-7'414'0,"-7"-8"-117"16,-3 0-48-16,-11 3-70 16,-4-2-22-16,-1 7-39 15,-6 5-25-15,6 10-46 16,2 8-18-16,5 10-23 16,10 8-3-16,7 4 1 15,8 3 0-15,14 0 2 16,2-4-1-16,8-9 2 15,4-3 0-15,6-13 0 16,1-2 3-16,-1-13-23 16,-4-6-17-16,-10-6-16 15,-6-6-7-15,-10 2 21 16,-5-3 14-16,-12 6 15 16,-3 4 2-16,-7 10 13 15,-1 12 12-15,0 15 14 16,2 9 9-16,0 18-9 0,6 8 0 15,9 14-4-15,3 7-6 16,3-6-1-16,2-7-7 16,3-15-5-16,-2-10-273 15</inkml:trace>
  <inkml:trace contextRef="#ctx0" brushRef="#br0" timeOffset="15183.4997">13092 8636 773 0,'0'7'450'0,"-2"10"-70"16,-8 4-118-16,-7 6-134 16,-3-2-75-16,0-9-320 15</inkml:trace>
  <inkml:trace contextRef="#ctx0" brushRef="#br0" timeOffset="15627.2486">13608 8383 797 0,'8'0'415'16,"1"4"-108"-16,-2 8-54 15,-7 13-66-15,-11 2-20 16,-5 14-29-16,-8-1-27 16,-8-5-49-16,-2 1-19 0,3-19-48 15,5-2-24-15,10-15-46 16,6-7-20-16,9-15-16 15,1-6 8-15,5-7 35 16,2-3 17-16,4 5 34 16,3 7 21-16,1 12 25 15,2 11 10-15,0 13 24 16,-1 10 2-16,6 15-3 16,-3 3-6-16,8 2-19 15,-1-6-4-15,1-3-70 16,2-4-51-16</inkml:trace>
  <inkml:trace contextRef="#ctx0" brushRef="#br0" timeOffset="15839.6865">13771 8453 1092 0,'2'2'471'15,"7"12"-249"-15,-2 2-51 16,5 18-72-16,2 1-8 15,-2-4-26-15,2 2-12 16,2-14-19-16,0-5-11 16,3-13-6-16,2-9 1 15,0-11-1-15,-1-7-15 0,-4-1-65 16,-4-1-44-16</inkml:trace>
  <inkml:trace contextRef="#ctx0" brushRef="#br0" timeOffset="16285.6479">14185 8508 993 0,'7'0'432'0,"4"1"-258"16,7 0-47-16,2-2-81 15,0-1-29-15,-1 2-12 16,-2-5-2-16,-5 3-12 16,-8 0-9-16,-8-3-5 15,-6 6-1-15,-9 0 20 0,-3 4 21 16,-5 1 28-16,8 5 11 16,8 6 8-16,4 2-6 15,14 3-8-15,-4-2-5 16,11-1-15-16,4-4-6 15,5-2-10-15,7-4-1 16,-1-9 3-16,1-2 1 16,-3-10 0-16,-2-3 0 0,-3-5-3 15,-3-2-3-15,-5 0-4 16,-1-2 0-16,-6 7-2 16,-5 0 0-16,-2 10 2 15,-2 7 3-15,-1 8 1 16,1 11-2-16,2 3-2 15,0 3-25-15,2-2-84 16,5-3-72-16</inkml:trace>
  <inkml:trace contextRef="#ctx0" brushRef="#br0" timeOffset="16631.824">14639 8504 875 0,'6'-4'489'16,"3"-5"-161"-16,4 11-95 0,-5 2-41 16,5 8-92-16,-3 4-12 15,-6 6-26-15,-1 0-12 16,-9-3-20-16,3 0-9 16,1-8-34-16,2-3-19 15,8-11-46-15,1-6-26 16,9-9-35-16,-4-6 6 15,2-3 42-15,2 2 23 16,-10 4 59-16,1 6 9 0,-8 7 16 16,-1 8 12-16,-2 8 30 15,-4 6 12-15,-1 8 0 16,1 0-10-16,5 3-29 16,3-5-13-16,12 1-27 15,6-3-28-15,5-10-127 16,3 1-88-16</inkml:trace>
  <inkml:trace contextRef="#ctx0" brushRef="#br0" timeOffset="17169.4489">15111 8527 461 0,'5'-5'296'0,"7"2"25"16,-3 3-28-16,-6 10-53 15,-1 7-38-15,-5 9-74 16,-12-5-32-16,-4-1-31 15,-3 1-6-15,-7-12-17 0,5-1-10 16,-2-9-39-16,2-8-20 16,11-9-28-16,5 0-10 15,11-7-2-15,6-1 7 16,11 2 20-16,7 3 7 16,0 9 19-16,1 6 5 15,-7 9 3-15,-6 8 3 16,2 11 8-16,-1 6 5 0,3 7 4 15,-2-3-3-15,0-5-4 16,2-9-2-16,4-11 1 16,4-3 3-16,2-10 7 15,0-6 5-15,-3-5 23 16,-2-4 9-16,-4 1 9 16,-1-1 1-16,-1-1-21 15,-1 3-10-15,1-5-16 16,-3-2-7-16,-6-1-4 15,-6-3-1-15,-9-1-1 16,-9 1 1-16,-15 0 1 16,-6 0 3-16,-5 5 7 15,5 2 3-15,3 8 1 16,10 9-2-16,8 9-10 16,9 12-5-16,19 19-1 15,9 6-1-15,20 8 4 16,7-1-4-16,4-14-26 15</inkml:trace>
  <inkml:trace contextRef="#ctx0" brushRef="#br0" timeOffset="17605.4564">15706 8469 697 0,'0'-2'435'0,"0"-5"-60"16,-1 9-114-16,0-2-58 15,-1 0-95-15,-1 20-42 16,-7 36-45-16,8-22-6 16,6-7-33-16,0 1-49 15</inkml:trace>
  <inkml:trace contextRef="#ctx0" brushRef="#br0" timeOffset="17895.2453">16003 8497 898 0,'-8'-4'467'0,"-10"-3"-128"16,-3 6-123-16,1 5-114 15,3 2-45-15,3 8-47 16,6 0-5-16,13 8-6 16,4-2-3-16,15 0 4 15,4 1 1-15,2-12 6 16,-1 2 3-16,-9-11 7 16,-6-4 14-16,-9-3 12 0,-5-2 0 15,-9 1-5-15,-9 1-16 16,-7 1-25-16,-1 3-25 15,2 1-58-15</inkml:trace>
  <inkml:trace contextRef="#ctx0" brushRef="#br0" timeOffset="18057.7984">16166 8462 1213 0,'17'7'503'0,"24"3"-331"15,1 1-55-15,9-4-67 16,-6-4-30-16,-6-1-33 16,-7-5-41-16,-11-4-455 15</inkml:trace>
  <inkml:trace contextRef="#ctx0" brushRef="#br0" timeOffset="18204.4688">16345 8501 881 0,'-2'13'445'16,"-1"10"-159"-16,1 2-138 15,-2 2-44-15,4-3-65 16,2 0-46-16</inkml:trace>
  <inkml:trace contextRef="#ctx0" brushRef="#br0" timeOffset="18638.372">16605 8493 842 0,'-3'2'401'0,"-13"3"-136"15,4 7-71-15,5 5-57 16,1 3-21-16,14 4-37 15,2-5-8-15,7 0-24 16,0-5-9-16,3-9-16 16,3-1-3-16,3-9-3 15,2 1-2-15,-6-14-7 16,-4-1-5-16,-5-1-6 16,-4-4-3-16,-3 5 2 15,-5 4 1-15,-4 5 2 16,-5 7-1-16,0 7 2 15,1 4 1-15,4 7 2 16,3 4 1-16,10-1 2 16,2 2 1-16,6-5 1 15,-1-1 3-15,4-4 8 0,-1-2 3 16,2-4 6 0,2-4 0-16,-6-9-5 0,-2 0-4 15,-5-8-38-15,-4 0-41 16,-3-4-162-16,-4 0-145 15</inkml:trace>
  <inkml:trace contextRef="#ctx0" brushRef="#br0" timeOffset="18750.0671">16829 8287 948 0,'-4'-6'537'0,"0"-5"-125"0,0 6-151 16,1 1-72-16,3 3-107 15,0 1-62-15,0 0 390 16</inkml:trace>
  <inkml:trace contextRef="#ctx0" brushRef="#br0" timeOffset="19193.2277">17109 8472 703 0,'5'5'344'0,"12"10"-107"16,1 8-46-16,8 6-4 16,-3 3-18-16,-7-3-33 15,0-5-18-15,-2-5-40 16,-2-8-11-16,1-11-1 15,0-4-3-15,-4-14-16 16,4-2-9-16,2-1-19 16,-4-3-4-16,1 3-45 15,-6 1-47-15</inkml:trace>
  <inkml:trace contextRef="#ctx0" brushRef="#br0" timeOffset="19373.7451">17503 8493 743 0,'12'0'418'0,"10"4"-36"16,6-2-266-16,2 1-34 16,5-1-52-16,-3-2-17 15,-6-6-32-15,-3 0-63 16</inkml:trace>
  <inkml:trace contextRef="#ctx0" brushRef="#br0" timeOffset="19525.9547">17620 8475 407 0,'-6'9'309'0,"1"14"62"16,-1-1-91-16,6 1-97 15,4 0-35-15,4-2-64 16,0 1-24-16,-3-10-30 15,3-1-40-15,1-5-418 16</inkml:trace>
  <inkml:trace contextRef="#ctx0" brushRef="#br0" timeOffset="19970.7022">18051 8583 958 0,'-7'10'428'0,"-15"8"-218"0,0-1-48 16,-7-10-71-16,-4-7-31 15,2-8-31-15,0-4-10 16,10-3-26-16,5-3-15 16,9 1-20-16,2-5-1 15,11 3 7-15,4 7 17 16,9 5 40-16,6 8 21 15,2 7 39-15,1 7 4 0,1 7-16 16,-5-1-16-16,1 3-29 16,-2-5-7-16,-3-2-42 15,1-4-37-15,-2-13-89 16,-1-2-84-16,-1-11-76 16,3-5 21-16,0-6 90 15,-1-4 102-15,1 2 185 16,-1 5 70-16,1 8 106 15,0 7 21-15,-4 12-16 16,0 3-28-16,-1 13-73 16,-2 2-20-16,-7 2-24 15,-6-1-18-15,-6-9-24 16,-7 0-15-16,-4-9-71 16,-3-1 5-16</inkml:trace>
  <inkml:trace contextRef="#ctx0" brushRef="#br0" timeOffset="20942.9547">1884 9306 800 0,'-14'-2'404'0,"-11"0"-123"15,-6 6-38-15,-3 11-79 16,3 6-32-16,2 10-55 16,10 3-27-16,12 4-33 15,8 5-8-15,14-3-8 16,8-5 1-16,7-13 4 16,5-8 1-16,7-15 6 15,-2-3 3-15,-7-11 33 16,-9-2 17-16,-22 0 22 15,-13-9 9-15,-21 12-27 16,-1 1-17-16,-8 2-28 16,5 8-12-16,8-2-52 15,5 2-49-15,14-4-112 16</inkml:trace>
  <inkml:trace contextRef="#ctx0" brushRef="#br0" timeOffset="21094.5495">1995 9345 1058 0,'21'-2'490'16,"24"-3"-223"-16,-4 1-97 15,1 4-95-15,-8 0-33 16,-7 1-41-16,-5 3-43 0,-9-1-165 16</inkml:trace>
  <inkml:trace contextRef="#ctx0" brushRef="#br0" timeOffset="21244.148">2171 9382 946 0,'1'12'476'0,"2"19"-147"16,-3 0-103-16,3 2-96 16,-3 0-36-16,4-7-46 15,2-3-54-15,5-13-96 16</inkml:trace>
  <inkml:trace contextRef="#ctx0" brushRef="#br0" timeOffset="21492.4859">2662 9425 973 0,'-9'20'466'15,"-14"25"-153"-15,-3-4-100 16,-2-10-90-16,-4-10-30 15,7-12-49-15,2-9-20 16,4-12-15-16,6-3-3 16,7-7-7-16,6 1-1 15,3-1 3-15,5 3 2 0,4 9 4 16,2 5-1-16,3 11-5 16,10 9 7-16,1 8-65 15,3 4-122-15</inkml:trace>
  <inkml:trace contextRef="#ctx0" brushRef="#br0" timeOffset="21916.7116">3582 9470 901 0,'0'-4'450'16,"-7"-13"-128"-16,-5-2-37 16,-6 8-58-16,-9-4-24 0,-6 11-55 15,0 3-30-15,3 9-59 16,5 4-24-16,10 6-34 16,9 5-4-16,12 3 1 15,3-2 1-15,12 0 2 16,6-2 1-16,4-7 0 15,2-2-2-15,-4-10-44 16,-8-6-35-16,1-10 415 16</inkml:trace>
  <inkml:trace contextRef="#ctx0" brushRef="#br0" timeOffset="22047.4421">3541 9177 1311 0,'-3'-1'550'0,"-6"2"-335"16,12 5-93-16,1 3-171 16,3 6-88-16</inkml:trace>
  <inkml:trace contextRef="#ctx0" brushRef="#br0" timeOffset="22362.9647">3982 9437 779 0,'-10'-4'505'16,"-13"-7"-4"-16,-6 9-312 16,-1 1-67-16,-3 7-88 15,6 8-17-15,10 9-13 16,6 5-1-16,13 5 1 15,7-1 1-15,15-6 9 16,4-6 8-16,5-4 20 16,-4-8 8-16,-6-4 10 15,-7-4 0-15,-11-5-11 16,-3 4-7-16,-16-8-22 16,-3 2-25-16,-3-1-86 15,-2-3-12-15</inkml:trace>
  <inkml:trace contextRef="#ctx0" brushRef="#br0" timeOffset="22645.5614">4411 9490 1093 0,'-12'14'563'0,"-9"12"-170"16,-7-8-161-16,-5 1-49 15,-3-9-73-15,1-4-33 0,5-5-42 16,4-5-11-16,9-8-16 16,0-2-8-16,11-3-18 15,4-7-6-15,10 4-7 16,6 0 5-16,7 9 6 16,7 5 6-16,3 14 16 15,1 8 8-15,2 8 11 16,-3 9 2-16,-5-7 0 15,-4 1-20-15</inkml:trace>
  <inkml:trace contextRef="#ctx0" brushRef="#br0" timeOffset="23040.0328">5141 9214 1160 0,'7'18'495'0,"11"35"-299"15,-2 18-38-15,6 14-78 16,-2 4-24-16,-12-10-16 15,1-6-4-15,-10-11-69 16,-2-9-46-16,-5-21-133 16</inkml:trace>
  <inkml:trace contextRef="#ctx0" brushRef="#br0" timeOffset="23618.1489">5141 9284 800 0,'17'-15'428'15,"19"-15"-123"-15,2 13-69 16,0 16-123-16,-2 5-38 16,-14 14-34-16,-14 5-14 15,-20 9-8-15,-11-1 0 16,-4-1-9-16,-1-5-23 16,9-15-58-16,8-8-32 15,17-10-23-15,9-7 20 16,13 0 49-16,12 3 28 0,1 5 31 15,1 7 10-15,-7 12 9 16,-6 3 9-16,-11 9 6 16,-6 4 2-16,-15 1 13 15,-5 1-3-15,-7-2-10 16,-8-3-7-16,5-6-23 16,3-7-10-16,8-8-28 15,9-2-12-15,13-2-11 16,-5-6 7-16,13 3 21 15,-1 1 13-15,-1 1 26 16,5 7 17-16,0-2 33 16,-1 0 4-16,1-1 7 15,2-4-10-15,-3-6-21 16,-3 1-1-16,-4-9-17 16,-4 2-4-16,-6-6-5 15,-3-4-2-15,-12 1-4 0,-6 0-2 16,-15 2-3-16,-3 5-3 15,1 5-8-15,2 7-4 16,14 18-3-16,3 10 1 16,5 12 10-16,1 2 2 15,7 5 5-15,2-2 1 16,8-1-1-16,3-1-1 0,0-5-3 16,1-1 6-1,0-7-60-15,-1-3-12 0</inkml:trace>
  <inkml:trace contextRef="#ctx0" brushRef="#br0" timeOffset="23937.8231">5943 9402 991 0,'5'10'484'15,"2"5"-154"-15,-1 9-187 16,-5 3-25-16,-1-3-38 16,0 2-15-16,-1-5-25 15,2-8-10-15,1-7-27 16,3-6-17-16,2-11-27 16,-2-6-8-16,9-7 3 0,-2-2 14 15,5 2 21-15,6 6 10 16,-1 11 16-16,2 6 12 15,-3 12 22-15,-5 10 2 16,-5 3-10-16,-1 5-8 16,-6-2-35-16,3-8-38 15,-4-2-470-15</inkml:trace>
  <inkml:trace contextRef="#ctx0" brushRef="#br0" timeOffset="24088.6992">6040 9138 1301 0,'-4'-4'610'15,"-2"-4"-254"-15,5 13-224 16,3 4-86-16,7 7-265 16</inkml:trace>
  <inkml:trace contextRef="#ctx0" brushRef="#br0" timeOffset="24655.445">6346 9443 823 0,'15'1'446'16,"8"0"-112"-16,-2 5-179 15,-2 7-50-15,-12 1-32 16,-6 4 0-16,-2 9 0 16,-9-2-1-16,-1 0-37 15,1-4-13-15,2-13-17 16,9-5-5-16,4-15-5 15,4-6-3-15,7-7 2 16,-1-6 2-16,5 4 4 16,-1 1 2-16,-5 7 0 15,0 7-1-15,-13 7 5 0,-1 4 6 16,-1 8 15-16,-5 1 8 16,5 10 6-16,0 2-4 15,2 1-12-15,5 6-9 16,8-4-11-16,0-5-1 15,12-2-46-15,4-7-43 16,1-7-184-16</inkml:trace>
  <inkml:trace contextRef="#ctx0" brushRef="#br0" timeOffset="24936.8541">6924 9460 744 0,'-2'0'500'0,"1"9"18"16,-6 1-198-16,-4 11-160 15,-7 1-44-15,-7-4-49 16,-9 0-14-16,0-3-20 16,-1-3-10-16,3-9-12 15,4-1-7-15,9-11-13 16,3 0-8-16,10-5-9 16,4-1-1-16,4-6 4 15,9 0 5-15,10 0 7 16,6 3 4-16,8 8 8 15,0 7 6-15,-2 12 4 16,-4 6 2-16,-8 9-3 16,-4 2-3-16,-6 5-13 0,-3-5-50 15</inkml:trace>
  <inkml:trace contextRef="#ctx0" brushRef="#br0" timeOffset="25175.2146">7061 9350 1241 0,'-3'2'586'0,"1"12"-240"16,0 10-133-16,5 15-124 16,4 9-19-16,4 8-6 15,1-3 2-15,-4 7-12 16,-2 0-13-16,-4 2-23 15,3 6-17-15,-3-12-51 16,-2-11-21-16,0-21-54 16,-2-12-28-16</inkml:trace>
  <inkml:trace contextRef="#ctx0" brushRef="#br0" timeOffset="25342.9673">7147 9569 1429 0,'11'-5'534'15,"16"-1"-429"-15,9 6-35 16,3 2-57-16,5 1-38 16</inkml:trace>
  <inkml:trace contextRef="#ctx0" brushRef="#br0" timeOffset="25699.6465">7529 9377 720 0,'-21'-8'460'0,"-16"-4"5"0,12 9-294 15,4 5-59-15,10 10-71 16,8 0-19-16,3 4-15 15,5 2-3-15,12 0-2 16,5-1 0-16,7-1 0 16,-4-7-7-16,-4-5-25 15,-7-4-27-15,-14-5-70 16,0 3-40-16,-17 2 0 16,-4 4 27-16,-8 1 87 15,0 4 73-15,5 6 94 0,9 0 49 16,9 4 48-16,6-4-1 15,10 1-27-15,4-1-31 16,14-5-48-16,2-3-21 16,8-5-39-16,3-4-11 15,0-1-51-15,0-3 73 16</inkml:trace>
  <inkml:trace contextRef="#ctx0" brushRef="#br0" timeOffset="26267.6781">8351 9426 792 0,'-5'0'394'16,"3"9"-150"-16,2 6-88 16,-2 8-74-16,2 4 4 15,0-4 4-15,-4-3-5 0,4-8-23 16,2-3-29-16,-1-9-20 15,0-2-13-15,-1-14-22 16,2-3-8-16,1-7 2 16,3-5 8-16,9 0 16 15,4-1 11-15,8 11 22 16,1 6 13-16,0 17 33 16,-4 12 8-16,-8 11 4 15,-3 7-8-15,-9 4-27 16,-3-4-15-16,1 4-76 15,2-7-46-15</inkml:trace>
  <inkml:trace contextRef="#ctx0" brushRef="#br0" timeOffset="26628.4653">8737 9523 1198 0,'10'7'489'16,"10"-2"-299"-16,2-1-29 16,1-2-45-16,-5-3-13 15,1-4-28-15,-1-2-14 16,-8-10-25-16,1 0-8 16,-10-6-9-16,-2 0-3 15,-10-1-6-15,-1-2-5 0,-9 5-7 16,-3 3-7-16,-7 11-4 15,1 7-3-15,3 17-1 16,3 5 0-16,14 15 2 16,2 5 4-16,5 4 8 15,3 6 3-15,9-2 9 16,1 3 4-16,3-2 2 16,4 1-1-16,-4-8 0 15,1-6-9-15,-2-13-80 16,-4-10 55-16</inkml:trace>
  <inkml:trace contextRef="#ctx0" brushRef="#br0" timeOffset="26842.9367">9076 9383 1422 0,'-1'4'587'16,"-2"7"-363"-16,-1 10-61 15,0 10-95-15,1 6-19 0,3-1-22 16,1 2-27-16,7-7 388 16</inkml:trace>
  <inkml:trace contextRef="#ctx0" brushRef="#br0" timeOffset="27109.2571">9206 9381 1038 0,'5'5'566'15,"3"3"-101"-15,6 13-268 16,0 5-46-16,4 4-52 15,-3 2-14-15,-5-7-29 16,3-3-12-16,0-8-17 16,1-8-1-16,3-11 3 15,-2-10 2-15,-2-10-4 0,-1-2-5 16,-4-2-9-16,1 2-10 16,-5 6 69-16,0 5-791 15</inkml:trace>
  <inkml:trace contextRef="#ctx0" brushRef="#br0" timeOffset="39655.4406">9891 9395 876 0,'0'-4'470'15,"0"1"-127"-15,4-5-154 0,2 1-52 16,2 1-81-16,-2 0-23 15,0 4-99-15,-3 1-107 16</inkml:trace>
  <inkml:trace contextRef="#ctx0" brushRef="#br0" timeOffset="39819.0049">9907 9584 1090 0,'-4'-1'599'0,"2"-2"-114"16,2 4-182-16,0-1-159 15,0 0-47-15</inkml:trace>
  <inkml:trace contextRef="#ctx0" brushRef="#br0" timeOffset="41396.7286">1741 10505 874 0,'0'-1'503'0,"0"-5"-103"0,0 18-130 15,0 14-38-15,0 25-71 16,2 17-29-16,2 22-50 16,-2 9-26-16,-2-8-30 15,0-10-11-15,-1-23-29 16,1-10-24-16,2-21-93 15,3-5-71-15</inkml:trace>
  <inkml:trace contextRef="#ctx0" brushRef="#br0" timeOffset="41597.7205">1690 10572 996 0,'11'0'465'0,"16"-1"-188"0,6-6-90 15,30 0-91-15,9-5-36 16,7-3-43-16,7 8-34 16,-21-1-169-16</inkml:trace>
  <inkml:trace contextRef="#ctx0" brushRef="#br0" timeOffset="41846.0544">1826 11214 1124 0,'11'1'532'0,"21"1"-193"16,13 1-139-16,13-4-106 15,-1-4-31-15,-4 1-41 16,-5 0-39-16,-11 0-139 16,-2 4-46-16</inkml:trace>
  <inkml:trace contextRef="#ctx0" brushRef="#br0" timeOffset="42031.4914">1823 10944 1082 0,'-2'-3'525'15,"3"-4"-179"-15,15 3-112 16,23 1-133-16,14 2-26 15,11 0-53-15,1-2 1 0,-5 2-73 16</inkml:trace>
  <inkml:trace contextRef="#ctx0" brushRef="#br0" timeOffset="42316.2524">2242 11114 1146 0,'9'3'560'16,"8"7"-193"-16,3 3-187 0,10 3-32 15,5 9-65-15,0-1-24 16,3 8-31-16,-9 0-23 16,-10-3-86-16,-1-4-73 15,-4-12-497-15</inkml:trace>
  <inkml:trace contextRef="#ctx0" brushRef="#br0" timeOffset="42475.824">2509 11118 785 0,'-5'5'501'0,"-18"3"4"16,0 5-153-16,-14 9-152 15,-3 2-57-15,7 8-84 16,-1 1-26-16,11-1-71 16,2-6-51-16</inkml:trace>
  <inkml:trace contextRef="#ctx0" brushRef="#br0" timeOffset="43209.5968">2431 10330 920 0,'-2'0'498'16,"0"3"-116"-16,1 14-177 15,-2 7-51-15,0 12-70 16,3 5-23-16,5 3-32 16,3-2-10-16,-2-6-9 15,-3-7-20-15,5-11-85 16,1-2-69-16</inkml:trace>
  <inkml:trace contextRef="#ctx0" brushRef="#br0" timeOffset="43453.3768">2372 10320 1086 0,'15'-3'471'0,"25"-3"-240"0,4 2-54 16,6 5-71-16,-3 6-24 15,-14 7-18-15,-12 2 3 16,-19 4 20-16,-11 1-1 16,-15-2-20-16,4-3-15 15,-10-6-60-15,0-3-57 0,8-2 109 16</inkml:trace>
  <inkml:trace contextRef="#ctx0" brushRef="#br0" timeOffset="43858.3533">2936 10889 1021 0,'5'1'509'16,"14"0"-161"-16,-2-1-106 15,15 1-120-15,3-1-35 0,3-1-49 16,7 1-15-16,-1 0-52 16,-4 0-49-16,-11 1-162 15</inkml:trace>
  <inkml:trace contextRef="#ctx0" brushRef="#br0" timeOffset="44062.8071">3007 11036 1353 0,'12'5'576'0,"18"-3"-321"16,2-3-44-16,15-2-77 16,4-4-38-16,-3 1-49 0,5 6-24 15</inkml:trace>
  <inkml:trace contextRef="#ctx0" brushRef="#br0" timeOffset="47331.7495">3756 10653 651 0,'0'-7'424'0,"0"-7"22"16,0 6-102-16,-2 12-134 15,2 11-43-15,0 22-85 16,1 15-25-16,5 23-18 16,1 6-10-16,2-3-1 15,3-6-18-15,0-23-101 16,0-5-65-16</inkml:trace>
  <inkml:trace contextRef="#ctx0" brushRef="#br0" timeOffset="47532.4208">3936 10928 1136 0,'-12'3'550'16,"-15"7"-203"-16,-5 4-85 16,-3 3-111-16,5 4-47 15,15-2-63-15,9-4-23 16,20-3-21-16,14-2-11 15,19-1-46-15,4-2-45 0,-3 0-110 16</inkml:trace>
  <inkml:trace contextRef="#ctx0" brushRef="#br0" timeOffset="47874.6523">4133 11182 933 0,'4'5'516'15,"2"4"-71"-15,13-4-285 16,3-1-43-16,6-9-66 16,-1-2-18-16,-1-7-13 15,-5-1-2-15,-6-3-3 16,-7-2-1-16,-12 5-8 0,-7 0-3 15,-10 6-3-15,-8 7-2 16,-3 5-3 0,-2 8 3-16,6 9 8 0,7 5 9 15,13 5 30-15,7 4 13 16,16 4 10-16,9-2-2 16,15-8-22-16,8-5-13 15,10-12-43-15,-3-7-33 0,-6-7-448 16</inkml:trace>
  <inkml:trace contextRef="#ctx0" brushRef="#br0" timeOffset="48757.354">4912 11096 616 0,'31'4'332'16,"23"5"-103"-16,38-2-47 15,26-1 4-15,38-6-42 16,21-7-13-16,21-4-15 16,-1-2-22-16,0 2-38 15,-9 5-29-15,-23 3-86 16,-9 2-46-16,-36-5-296 15</inkml:trace>
  <inkml:trace contextRef="#ctx0" brushRef="#br0" timeOffset="50341.047">5723 10531 466 0,'7'-5'339'0,"5"-7"5"15,-3-2-105-15,-1-1-28 16,-7-2-55-16,-1 4-11 15,-10 0-21-15,-9-4-13 16,-5 9-18-16,-5 0-16 16,-3 8-32-16,3 5-14 0,1 6-26 15,3 3-6-15,11 14-12 16,3 1-1-16,11 4 1 16,8 2 0-16,10-6 7 15,5-5 2-15,10-7 4 16,-3-4 2-16,5-9 0 15,1-4 1-15,-5-7-1 16,-11-6 0 15,-10 6 0-31,-5 3 1 0,-3 3 1 0,1 0 0 0,0-6 6 16,-2-23 5-16,28-26 12 16,-41 49 4-16,2 11 3 15,1 7-4-15,5 7-11 16,4 9-3-16,6 9 6 0,3 5 5 15,-1 4 14 1,3 2 6-16,0-2-3 0,1-2-5 16,-1-9-9-16,-4-6-8 15,-1-12-5-15,-7-7-2 16,1-4-51-16,4-2-22 16</inkml:trace>
  <inkml:trace contextRef="#ctx0" brushRef="#br0" timeOffset="55910.1295">5261 11645 382 0,'3'-14'291'0,"5"-1"26"16,-2-1-107-16,-6-3-26 15,-6 5-20-15,-5-5-1 16,-9 7-16-16,-3 5-11 16,-7 9-25-16,-4 7-19 15,-2 10-34-15,4 5-16 16,12 7-30-16,9 5-9 15,9-1-5-15,9 0-1 16,11-8 1-16,6-7 3 0,12-14 3 16,-2-6 2-16,4-8 1 15,-1-7-2-15,-7-3-8 16,-3-3-2-16,-12 2-3 16,-5 6 2-16,-4 9 8 15,-3 9 7-15,-4 13 6 16,2 6 3-16,5 4 0 15,2-1-3-15,8-9-76 16,3-3-71-16</inkml:trace>
  <inkml:trace contextRef="#ctx0" brushRef="#br0" timeOffset="56182.4009">5372 11404 1161 0,'2'-7'492'0,"12"-4"-283"0,8 0-64 15,4 4-77-15,10 7-23 16,-5 0-25-16,-3 5-9 16,-11 8-6-16,-15-1 1 15,-11 13 4-15,-9 1 0 16,0 4 25-16,6 4 9 15,2-11 0-15,9 0 1 16,2-11-24-16,11 1-26 0,14 0-79 16,2-6-91-16</inkml:trace>
  <inkml:trace contextRef="#ctx0" brushRef="#br0" timeOffset="56470.7903">5866 11526 795 0,'4'-2'479'0,"-3"-7"-25"0,3 8-87 16,-2 5-114-16,3 6-54 15,0 10-85-15,-5 1-23 16,7 8-41-16,-5 2-13 16,5 6-20-16,-2-4-7 15,-5-5-15-15,-2-6-19 16,2-9-67-16,4-1-57 16,-4-8-174-16</inkml:trace>
  <inkml:trace contextRef="#ctx0" brushRef="#br0" timeOffset="56617.1083">5759 11676 915 0,'1'-2'466'0,"9"0"-147"16,12-1-110-16,16 0-135 16,4 1-31-16,9-3-43 15,-3-1-26-15</inkml:trace>
  <inkml:trace contextRef="#ctx0" brushRef="#br0" timeOffset="57202.89">6222 11574 796 0,'-3'-4'419'0,"-4"0"-104"16,0 4-58-16,-3 6-91 15,0 6-38-15,5 4-46 16,0 3-12-16,10 4-11 16,6 2-4-16,8 0-15 15,5-2-8-15,4-6-13 16,2-8-4-16,-3-10 1 15,0-5 1-15,-7-7-2 16,-3-3 1-16,-6-4-2 16,-3 0-2-16,-3 1-2 15,-5 3-2-15,0 5-4 16,2 7-4-16,-2 4 0 0,4 12 1 16,-1 12 10-16,-3 5 6 15,0 15 1-15,1 9-3 16,-3 11-5-16,-10 0 0 15,-6-5 3-15,-12-10 3 16,-2-15 3-16,-1-6 2 16,0-16-16-16,1-8-24 15,3-12-82-15,2-6-57 16,8-11-245-16</inkml:trace>
  <inkml:trace contextRef="#ctx0" brushRef="#br0" timeOffset="57526.5355">6440 11460 775 0,'8'-11'486'16,"8"-7"-17"-16,3 3-234 15,7 5-47-15,8 12-69 16,-5 2-25-16,-5 11-16 16,-9 5 0-16,-19 2-8 15,-8 8-5-15,-16-1-25 0,0 1-13 16,2-4-13-16,6-5-5 16,17-4-6-16,3-8 0 15,17-3-1-15,8-6-2 16,15 0 4-16,5-5-14 15,4 3-58-15,0 3-100 16</inkml:trace>
  <inkml:trace contextRef="#ctx0" brushRef="#br0" timeOffset="58155.8898">7372 10913 675 0,'-13'-3'405'16,"-13"-3"-70"-16,-3 6-82 15,-7 0-36-15,-1 9-55 16,3 6-23-16,6 5-60 16,9 8-21-16,13 2-32 15,6 3-9-15,13-1-7 16,7-7-2-16,20-2-1 15,10-3-15-15,1-11-89 16,6-1-65-16</inkml:trace>
  <inkml:trace contextRef="#ctx0" brushRef="#br0" timeOffset="58426.2608">7616 10972 1082 0,'-14'-11'508'15,"-17"-2"-195"-15,0-1-64 16,0 8-103-16,2 9-38 16,8 7-68-16,4 5-24 0,6 8-18 15,6-1-4-15,10 6 1 16,1-7 3-16,13-1 2 16,5-4 2-16,5-14 2 15,7 2 2-15,-4-12 1 16,-2-5-3-16,-8-4-10 15,-7-2-7-15,-9 1-34 16,-8 2-22-16,-7 4-71 16,2 4-21-16</inkml:trace>
  <inkml:trace contextRef="#ctx0" brushRef="#br0" timeOffset="58771.5012">7772 10907 934 0,'4'6'493'16,"2"1"-128"-16,6 10-159 16,4 7-34-16,5 3-52 15,1 0-23-15,-5-3-29 16,-3 1-7-16,-14-8-10 16,-2 3-1-16,-11-10-5 15,-8-6-5-15,-3-5-39 16,-5-10-42-16,7-1-107 15,1-6 16-15</inkml:trace>
  <inkml:trace contextRef="#ctx0" brushRef="#br0" timeOffset="59653.2021">8246 10899 837 0,'-11'4'418'0,"-13"3"-125"15,2 10-48-15,6 6-71 16,6 7-22-16,11 3-43 16,6 1-16-16,13 0-25 15,5-4-15-15,12-7-9 16,-4-8 1-16,5-15-3 15,1-8-1-15,-2-16-9 16,-3-8-7-16,-8-12-5 16,-6-4-3-16,-20-9-5 15,-6-6-3-15,-22-3-5 16,-5-1-3-16,-19 6-2 0,-5 11-4 16,1 24-7-1,-3 12 1-15,18 24-1 0,11 14 0 16,18 8 4-16,14 7-2 15,28 3-4-15,14 1-36 16</inkml:trace>
  <inkml:trace contextRef="#ctx0" brushRef="#br0" timeOffset="63043.8654">9034 10822 1124 0,'0'-2'539'0,"-1"-1"-222"16,6 17-127-16,2 12-47 15,3 16-49-15,0 8-21 16,0 3-31-16,-1-6-8 15,-5-9-10-15,1-6-24 16,0-12-108-16,-3-4-105 16</inkml:trace>
  <inkml:trace contextRef="#ctx0" brushRef="#br0" timeOffset="63182.4932">8920 11023 1063 0,'1'0'519'0,"7"3"-160"15,7-2-106-15,27-1-110 16,6 1-40-16,25-1-56 16,6-1-39-16,-1 1-2 15</inkml:trace>
  <inkml:trace contextRef="#ctx0" brushRef="#br0" timeOffset="63453.7688">9652 10688 1231 0,'-1'-6'538'0,"4"5"-290"0,4 6-76 16,10 20-74-16,6 17-25 15,-6 19-11-15,1 9-4 16,-8 7-21-16,-8-4-6 16,-2-16-31-16,-4-8-36 15,4-19-89-15,2-10-58 0,4-20-228 16</inkml:trace>
  <inkml:trace contextRef="#ctx0" brushRef="#br0" timeOffset="63629.3007">9872 10978 853 0,'-10'4'503'16,"-7"5"-77"-16,-6 6-149 16,0 3-50-16,5-1-62 15,8 4-35-15,10-6-54 16,7 0-25-16,10-1-34 16,2-9-7-16,11 0-8 15,0 0-25-15,5-2-116 16,2 2-47-16</inkml:trace>
  <inkml:trace contextRef="#ctx0" brushRef="#br0" timeOffset="63927.9963">10041 11111 912 0,'4'5'480'0,"8"5"-123"15,4-4-164-15,6-2-52 16,8-1-62-16,0-3-26 15,-1-5-29-15,-5-2 1 16,-9-5-5-16,-8-3 0 16,-10-1-2-16,-5 2-3 0,-16-1-4 15,-5 6-3-15,-10 4-4 16,1 4 8-16,6 11 18 16,1 4 3-16,15 11 14 15,5 2-1-15,18 6 0 16,10 0 5-16,18-5-7 15,5-1-8-15,11-9-18 16,2-4-3-16,-10-11-35 16,-4-2-30-16</inkml:trace>
  <inkml:trace contextRef="#ctx0" brushRef="#br0" timeOffset="64895.3124">10826 11186 650 0,'-23'3'295'0,"-18"-1"-114"16,25 0-105-16,25-5-35 16,26-1 13-16,50 3 9 15,23-1 8-15,47 2 26 16,20 0 6-16,27-2 20 16,8-3 10-16,9 0-35 15,0 1-19-15,-23 0-47 16,-23-3-58-16,-38 2-142 15,-27-4-23-15</inkml:trace>
  <inkml:trace contextRef="#ctx0" brushRef="#br0" timeOffset="65619.0787">11775 10626 492 0,'1'-2'324'0,"1"-6"32"16,-3-2-86-16,-6-1-77 15,-2-2-27-15,-6 3-45 16,-7-7-15-16,1 5-23 16,-3-2-16-16,-1 6-34 0,0 6-11 15,-2 5-22-15,5 6-5 16,7 8-6-16,2 2-2 15,12 3 2-15,7 1 3 16,11 1 6-16,7-1 2 16,8-2 3-16,-2-6 1 15,-2-8 2-15,0-6 1 16,-6-4 0-16,-6-8-2 16,5-4-9-16,-4-1-4 0,-6-2 0 15,3 3 1-15,-14 2 7 16,-2 6 0-16,-6 7 9 15,0 6 9-15,-4 15 22 16,2 2 16-16,6 16 12 16,0 5-2-16,5 9-9 15,7 2-13-15,1-11-15 16,2-4-8-16,-2-15-9 16,-2-9 0-16,-4-8-8 15,0-8-33-15,0-3 18 16</inkml:trace>
  <inkml:trace contextRef="#ctx0" brushRef="#br0" timeOffset="66782.1327">11018 11729 509 0,'4'-4'314'15,"3"-9"-11"-15,1 0-58 16,-4-5-75-16,-1-2-22 15,-8 0-38-15,-5-2 7 16,-10 5-10-16,-4 2-8 0,-7 10-12 16,-4 4-23-16,-2 6-30 15,6 9-9-15,6 7-20 16,6 3 1-16,10 10 5 16,7 2 1-16,8 1 2 15,5-2-2-15,18-12-3 16,3-10 1-16,7-14 1 15,3-9-1-15,-10-9-11 16,-2-2-7-16,-10-4-12 16,-6-1-3-16,-10 3 7 15,-4 2 6-15,-4 9 6 16,-8 0 1-16,2 12 1 16,3 5 2-16,1 10 0 15,7 7 2-15,10 4 0 16,-1 0-2-16,14 1 1 15,5 0 11-15,4-6-106 16,3-3-79-16</inkml:trace>
  <inkml:trace contextRef="#ctx0" brushRef="#br0" timeOffset="67035.211">11185 11436 905 0,'4'-8'437'0,"4"-8"-125"16,7 4-100-16,10 10-56 16,-2 2-34-16,5 11-67 15,-4 1-6-15,-11 7-3 16,-4 3 8-16,-16 3 6 16,-4 5 3-16,-7-3-25 15,1-7-14-15,10-3-14 16,5-4-4-16,16-5 2 15,11 4-24-15,11-5-98 16,3-4-60-16</inkml:trace>
  <inkml:trace contextRef="#ctx0" brushRef="#br0" timeOffset="67237.6702">11666 11571 1202 0,'1'10'554'0,"-3"6"-237"0,-3 3-93 16,7 11-69-16,-5 0-48 15,9 6-56-15,2 3-7 16,-3-3-28-16,4-1-6 16,2-14-58-16,1-4-54 15,-2-15-569-15</inkml:trace>
  <inkml:trace contextRef="#ctx0" brushRef="#br0" timeOffset="67386.3628">11531 11705 1064 0,'10'0'455'0,"17"0"-187"16,11-1-133-16,14 0-47 15,2 1-23-15,1 2-69 16,-6 3-45-16,-6-1-208 15</inkml:trace>
  <inkml:trace contextRef="#ctx0" brushRef="#br0" timeOffset="67769.3388">12028 11646 813 0,'-1'-5'508'0,"-1"-2"-14"16,1 2-238-16,1 5-51 15,4 8-85-15,3 4-50 16,5 4-33-16,1-1-8 16,7-3-16-16,5-4-3 15,3-6-2-15,1-2 0 16,-6-7-1-16,-8-5-2 16,-3-2 0-16,-6 1 0 15,0 1-1-15,0 4-2 16,-3 6-2-16,-1 4-1 0,2 14 1 15,1 6 4-15,2 13 8 16,0 6 7-16,-2 16 5 16,-2 4 10-16,-13 5 10 15,-3 0-3-15,-17-14-2 16,0-7-13-16,-12-16-11 16,-4-10 0-16,-1-16-11 15,5-3-18-15,11-21-59 16,7-8-53-16,17-10-108 15,5-9-130-15</inkml:trace>
  <inkml:trace contextRef="#ctx0" brushRef="#br0" timeOffset="68058.6156">12333 11500 760 0,'-2'-7'426'16,"2"-8"-13"-16,5-2-184 16,12 4-100-16,5 3-10 15,8 7-39-15,1 9-17 16,-1 10-11-16,-5 3-1 0,-17 5 14 16,-11-1 6-16,-14 5 8 15,-5-3-9-15,4-1-32 16,5-2-11-16,13-7-13 15,9-2-1-15,18-10-3 16,5-2 1-16,7-2-23 16,6 0-30-16,-10-1 97 15</inkml:trace>
  <inkml:trace contextRef="#ctx0" brushRef="#br0" timeOffset="69160.7258">13347 10966 461 0,'-6'-6'313'16,"-8"-5"50"-16,-6 0-45 15,-8 7-46-15,2 3-22 0,-4 8-67 16,-4 4-41-16,11 14-64 16,3 11-18-16,12 3-22 15,11 2-6-15,9-8-7 16,7-4-8-16,13-7-4 15,6-5-16-15,13-8-84 16,2-4-51-16</inkml:trace>
  <inkml:trace contextRef="#ctx0" brushRef="#br0" timeOffset="69406.115">13636 11043 976 0,'-12'-11'530'15,"-14"-12"-134"-15,-2 5-151 16,-2 5-27-16,-5 6-88 0,3 9-42 16,4 10-50-1,5 7-21-15,12 9-16 0,5-3 0 16,12 3 3-16,8-5 2 16,16-7 1-16,9-1 0 15,5-13 1-15,-1-2 0 16,-4-5 0-16,-11-7-14 15,-10-2-41-15,-4 0-37 16,-17-1-84-16</inkml:trace>
  <inkml:trace contextRef="#ctx0" brushRef="#br0" timeOffset="69676.7368">13745 11013 1063 0,'6'-2'462'0,"10"1"-234"16,2 1-26-16,9 8-35 15,2 7-16-15,-1 5-32 16,1 10-18-16,-16-5-22 15,-10 3-14-15,-13-5-21 0,-11-10-4 16,-1-2-25-16,2-11-33 16,7-7 355-16</inkml:trace>
  <inkml:trace contextRef="#ctx0" brushRef="#br0" timeOffset="70170.1862">14168 11000 668 0,'-8'-5'406'0,"-8"4"2"16,-4 4-92-16,4 8-95 16,-1 6-29-16,7 4-63 15,5 3-29-15,10 7-33 16,12 2-14-16,3-4-23 15,7-1-3-15,-1-10-5 16,2-10-3-16,11-12-1 0,3-10 1 16,4-16-2-16,-5 0-2 15,-14-14-8-15,-9 0-8 16,-25-16-16-16,-12-9-8 16,-22-11-11-16,-9-7 6 15,-3 17 6-15,0 12 11 16,9 34 15-16,4 14 1 15,10 19-1-15,9 12-6 0,22 13-6 16,17 9 28-16,37 5 360 16</inkml:trace>
  <inkml:trace contextRef="#ctx0" brushRef="#br0" timeOffset="85898.7644">3084 12654 742 0,'12'1'416'16,"4"-1"-93"-16,16 2-107 16,5-1-47-16,1 1-76 15,0-1-33-15,-2 3-36 16,-4 0-27-16,-1-3-115 15,-6-1-186-15</inkml:trace>
  <inkml:trace contextRef="#ctx0" brushRef="#br0" timeOffset="86107.5134">3164 12806 953 0,'14'-1'441'15,"14"-4"-184"-15,12-2-49 16,10 3-72-16,3-1-37 16,0 5-86-16,-5 0-28 15</inkml:trace>
  <inkml:trace contextRef="#ctx0" brushRef="#br0" timeOffset="88272.0757">4156 12744 430 0,'-6'-4'288'0,"-8"-6"29"16,-1-5-44-16,9-9-56 15,2-2-29-15,7-5-69 16,11 4-25-16,9 2-33 16,4 1-5-16,15 13-9 15,4 6-9-15,10 15-20 0,0 13-7 16,-16 17 4-16,-13 7 9 16,-33 7 25-16,-19 6 5 15,-20 2-6-15,-7-1-6 16,0-9-22-16,5-8-5 15,3-16-2-15,3-12-1 16,7-9-7-16,6-11-7 16,13-13-13-16,11-6-4 15,10-6-2-15,15-1 2 0,15 6 8 16,4 6 5-16,8 11 7 16,0 8 5-16,-7 15 5 15,1 10 0-15,-11 2 2 16,-3 2-3-16,-9-10-84 15,0-5 194-15</inkml:trace>
  <inkml:trace contextRef="#ctx0" brushRef="#br0" timeOffset="88588.2928">4666 12512 977 0,'2'-14'483'0,"-1"-8"-138"0,2 7-73 16,0 28-84-16,0 10-38 15,2 17-73-15,5 15-16 16,-1 6-26-16,-1 4-11 15,0 8-9-15,-4-8-4 16,5-10-24-16,0-9-18 16,-3-19-52-16,2-8-30 15,-3-16-69-15,2-5-44 0,4-16-134 16,3 1-107-16</inkml:trace>
  <inkml:trace contextRef="#ctx0" brushRef="#br0" timeOffset="88752.3711">4909 12790 422 0,'-8'0'331'0,"-17"2"66"16,-9 4-84-16,-6 8-100 16,1 2-30-16,11 6-42 15,6-1-15-15,18-1-29 16,2 1-15-16,23-9-34 16,10-1-11-16,19-4-11 15,6-2-37-15,-5 0-103 16,-2 1-70-16</inkml:trace>
  <inkml:trace contextRef="#ctx0" brushRef="#br0" timeOffset="89190.6369">5033 13101 660 0,'8'5'406'15,"2"2"-72"-15,11-4-133 16,4-1-36-16,3-2-82 15,3-3-18-15,-6-4-23 16,-4-1-10-16,-9-3-11 16,-7-1-4-16,-6 3-3 15,-3-3-3-15,-10 4-3 16,-6-1-2-16,-10 2-2 16,1 5-2-16,-1 6 4 15,3 7 1-15,14 11 12 16,4 3 13-16,5 1 34 15,9 3 12-15,11-2 11 16,7-3-6-16,14-1-31 16,1-4-12-16,-1-10-15 0,-2-5-15 15,-5-6 161-15</inkml:trace>
  <inkml:trace contextRef="#ctx0" brushRef="#br0" timeOffset="90069.7361">5765 13016 756 0,'-15'0'305'0,"-11"2"-168"16,34 5-71-16,20-5 6 16,39 5 5-16,21 3-11 15,38-10 10-15,21 0 12 16,40-2 17-16,15-2-3 0,24 1-4 15,8-6-13-15,2 0-35 16,-8-1-8-16,-24-6-29 16,-17 4-28-16,-36-4-97 15,-19 4-110-15</inkml:trace>
  <inkml:trace contextRef="#ctx0" brushRef="#br0" timeOffset="90847.3209">6924 12585 542 0,'5'-4'328'16,"0"-6"-41"-16,-1-5-90 15,1-2-24-15,-5-4-49 16,-4 4-23-16,-16-3-27 16,-2 5-7-16,-13 3-12 15,1 8-7-15,0 8-23 16,-3 5-11-16,10 14-10 16,6 0 1-16,13 4 0 0,8 2 1 15,11-4 2 1,9-4 0-16,12-2 3 0,3-7 0 15,5-6 1-15,1-4-1 16,-9-8 0-16,-1-8-3 16,-10-5-5-16,-2 1-1 15,-4-2-2-15,-4 3 2 16,-9 2 1-16,-6 1 4 16,-5 6 28-16,1 6 15 15,0 6 16-15,-5 4 1 0,9 15-19 16,3 2-5-16,4 7-4 15,10 6 7-15,-1 1 4 16,0 0-2-16,1-1-3 16,-2-1-2-16,-2-4-7 15,-2-7-4-15,-2-6-3 16,-3-6-23-16,-1-8-83 16,3-4 391-16</inkml:trace>
  <inkml:trace contextRef="#ctx0" brushRef="#br0" timeOffset="91537.2527">6212 13542 401 0,'1'-8'311'0,"-1"-9"81"15,-1-3-89-15,-9-2-83 16,-5 1-30-16,-6-2-60 16,-4 4-22-16,-5 6-28 15,0 2-18-15,0 15-28 0,5 6-12 16,8 12-14-16,4 7-2 16,11 8 3-16,3-2-1 15,14 1-2-15,4-8-1 16,10-12 1-16,2-7 0 15,3-9-3-15,3-6-9 16,-2-10-28-16,-5 0-7 16,-8-7-6-16,-7-5 9 0,-13 1 24 15,-3 1 7-15,-9 8 7 16,1 10 8-16,-2 11 23 16,0 8 6-16,4 6 5 15,4 5-9-15,9 6-23 16,4-4-6-16,11-2-3 15,3-3-16-15,6-6-60 16,-2-7-119-16</inkml:trace>
  <inkml:trace contextRef="#ctx0" brushRef="#br0" timeOffset="91797.5583">6401 13233 937 0,'-1'-5'493'16,"1"-3"-117"-16,9 4-200 0,6 3-34 15,9 5-66-15,3 2-33 16,-8 5-15-16,0 4-3 16,-16 7-6-16,-10 3 1 15,-10 8-1-15,0 1-3 16,-3-3-8-16,12 0-2 15,8-9-6-15,2-7-5 16,20-5-32-16,3-6-34 16,15-4-189-16</inkml:trace>
  <inkml:trace contextRef="#ctx0" brushRef="#br0" timeOffset="92008.0009">6848 13316 2370 0,'11'22'53'15,"-11"-2"-17"-15,8 25 42 16,7 1-26-16,-9-1-21 16,6-3-9-16,-4-8-7 15,4-4-22-15,-6-12-69 16,-2-7-62-16,1-7-114 15</inkml:trace>
  <inkml:trace contextRef="#ctx0" brushRef="#br0" timeOffset="92136.5536">6778 13489 1113 0,'13'0'490'0,"11"1"-246"15,12-1-152-15,4-3-24 16,11 3-72-16,2 2-37 15</inkml:trace>
  <inkml:trace contextRef="#ctx0" brushRef="#br0" timeOffset="92553.515">7330 13389 896 0,'-1'-1'439'16,"0"4"-145"-16,1 8-132 16,5 5-25-16,4 7-57 15,6-1-25-15,-1-3-27 16,2-2-3-16,2-9-6 16,1-3-2-16,3-7-2 15,-1-8-1-15,-3-6 2 16,-7-5-2-16,-1-2-1 15,-7 0-2-15,-3 1-3 0,-2 6 0 16,-4 9 5-16,-1 6 2 16,5 18 2-16,2 6-1 15,1 14-8-15,8 9-5 16,-3 5-3-16,1 6-1 16,-3 2 37-16,-3 3 24 15,-2-2 13-15,-3-4 4 16,-10-11-32-16,-1-12-17 15,-9-20-12-15,-3-11-16 0,-3-21-46 16,-2-8-33-16,1-11-52 16,0-3 9-16</inkml:trace>
  <inkml:trace contextRef="#ctx0" brushRef="#br0" timeOffset="92885.6258">7744 13230 1076 0,'-2'-5'504'0,"-2"-8"-205"15,8 0-108-15,13 3-95 16,4 1-24-16,9 7-27 0,-2 4-13 15,3 6-18-15,-8 3-5 16,-12 5 4-16,-4 4 6 16,-22 5 9-16,2 4 2 15,-11 3-8-15,4 1-6 16,5-8-1-16,1-4 1 16,16-11 3-16,6-4 2 15,12-5-7-15,3-4-1 16,4-4-30-16,1-1-30 0</inkml:trace>
  <inkml:trace contextRef="#ctx0" brushRef="#br0" timeOffset="93413.2165">8678 12763 857 0,'-12'-4'427'0,"-16"-3"-133"15,0 5-45-15,-7 6-60 16,3 5-40-16,7 12-67 16,3 2-23-16,11 9-37 15,6 7-7-15,14 1-4 16,9 3 2-16,13-8 1 15,10-4-8-15,4-11-70 16,3-7-57-16,4-9-194 16</inkml:trace>
  <inkml:trace contextRef="#ctx0" brushRef="#br0" timeOffset="93636.6274">8942 12853 903 0,'-9'-9'442'16,"-12"-8"-139"-16,-1 2-37 15,-4 7-77-15,4 8-38 16,2 7-76-16,2 7-34 16,12 10-38-16,-2 3-4 15,12 3-1-15,10 0 2 16,4-9 2-16,8-1 3 16,2-11 0-16,-3-6 1 0,6-6-1 15,-5-7-7-15,-7-7-45 16,-2 0-37-16,-11-1 130 15</inkml:trace>
  <inkml:trace contextRef="#ctx0" brushRef="#br0" timeOffset="93934.2163">9118 12808 970 0,'3'-2'499'0,"1"2"-153"16,9 7-122-16,4 8-37 16,13 11-51-16,1 6-21 15,-2 2-47-15,1 5-10 16,-24-6-14-16,-7-5-4 15,-15-8-4-15,-14-7-4 16,0-9-30-16,-1-6-34 16,5-11-94-16,9-6-43 15</inkml:trace>
  <inkml:trace contextRef="#ctx0" brushRef="#br0" timeOffset="94535.9625">9540 12805 928 0,'-10'3'442'0,"-12"7"-172"15,2 6-57-15,9 14-80 16,4 0-34-16,10 9-47 16,9 0-7-16,8-5-5 15,7-7-3-15,8-11-1 16,4-8-3-16,3-12-11 15,-4-7-2-15,-4-15-5 16,-3-8-5-16,-13-13-12 16,-7-4-6-16,-19-6-7 15,-12 1-1-15,-23-3 5 16,-7 0 3-16,-9 8 3 16,-1 4 6-16,13 27 35 15,4 11 20-15,17 22 17 16,5 9 0-16,21 6-27 15,15 6-16-15,25 0-14 16,19 0-3-16,25-7 18 16</inkml:trace>
  <inkml:trace contextRef="#ctx0" brushRef="#br0" timeOffset="96961.6582">1648 14313 878 0,'-3'2'484'0,"1"13"-104"16,0 13-91-16,3 23-103 15,2 14-46-15,2 13-49 16,-1 2-20-16,-2 0-38 16,2-8-6-16,1-11-12 15,-1-11-12-15,0-19-52 16,-4-11-48-16,2-13-147 16</inkml:trace>
  <inkml:trace contextRef="#ctx0" brushRef="#br0" timeOffset="97157.698">1662 14385 987 0,'24'-3'437'0,"21"-5"-205"16,17 3-146-16,7 2-41 15,5 2-22-15,-4 1-24 16,-13 1-451-16</inkml:trace>
  <inkml:trace contextRef="#ctx0" brushRef="#br0" timeOffset="97397.5263">1644 14924 1352 0,'13'0'542'0,"27"1"-370"15,12-4-20-15,22-3-49 16,7 0-41-16,-11 3-32 15,-4 3-44-15,-19-4-172 16</inkml:trace>
  <inkml:trace contextRef="#ctx0" brushRef="#br0" timeOffset="97587.0194">1761 14662 1250 0,'15'-1'480'0,"23"0"-367"15,7-4-40-15,17 5-46 16,-4-2-50-16</inkml:trace>
  <inkml:trace contextRef="#ctx0" brushRef="#br0" timeOffset="98010.2616">2186 14768 1034 0,'1'0'452'0,"5"7"-249"0,2 6-41 16,7 6-63-16,2 6-33 16,3-2-29-16,1-1-9 15,1-7-19-15,-2-8-9 16,-1-7-6-16,-3-7-3 16,-9-7 2-16,-4-4 5 15,-6-3 7-15,-4-1 2 16,-2 1 9-16,1 8 7 15,4 10 14-15,4 6 7 16,4 15 5-16,4 6-5 0,6 14-10 16,4 6-9-16,-2 7 8 15,-7-1 25-15,-13 5 33 16,-12-2 12-16,-14-4-14 16,-5 0-25-16,-5-19-43 15,3-10-27-15,2-22-88 16,10-12-73-16,16-12-147 15</inkml:trace>
  <inkml:trace contextRef="#ctx0" brushRef="#br0" timeOffset="98327.9866">2461 14202 723 0,'1'1'469'0,"-1"6"9"16,2 6-167-16,3 12-138 15,-3 5-35-15,4 11-51 16,-6 0-21-16,2 1-35 16,3-4-10-16,-1-15-63 15,4-8-52-15,-1-11 246 16</inkml:trace>
  <inkml:trace contextRef="#ctx0" brushRef="#br0" timeOffset="98535.5831">2435 14148 717 0,'12'-7'422'0,"19"-1"-20"16,2 1-136-16,-2 7-98 16,5 10-18-16,-7 4-42 15,-3 11 2-15,-17 4-5 0,-14 1-6 16,-17-1-16-16,-3-1-22 15,-1-11-52-15,-1-5-46 16,5-9 360-16</inkml:trace>
  <inkml:trace contextRef="#ctx0" brushRef="#br0" timeOffset="99144.4021">3023 14714 1001 0,'11'0'485'0,"22"1"-184"16,4-1-103-16,8 1-69 15,6-1-64-15,-5 2-40 16,-3 1-26-16,-8-2-144 15,-6 1-203-15</inkml:trace>
  <inkml:trace contextRef="#ctx0" brushRef="#br0" timeOffset="99388.9399">3010 14909 1139 0,'10'0'527'0,"19"0"-235"16,12 0-61-16,16 0-39 15,1 1-65-15,0 4-54 16,-5-2-22-16,-17-1 188 15</inkml:trace>
  <inkml:trace contextRef="#ctx0" brushRef="#br0" timeOffset="105686.5954">3929 14414 771 0,'0'-8'418'16,"0"-3"-71"-16,0 7-59 0,1 19-100 15,2 12-25-15,0 22-63 16,4 12-15-16,1 18-21 16,0 6-19-16,2 0-21 15,-9-7-8-15,7-20-25 16,-3-11-27-16,2-30-76 15,6-7-55-15,-3-15-118 16,2-9-30-16,3-12 39 16,2-3 53-16,-3-4 135 15,5-2 53-15,-6 6 56 16,-2 3 38-16,-8 9 90 16,-9 8 38-16,-14 9 46 15,-8 5-8-15,-7 9-50 16,5 4-25-16,10 3-50 15,2 0-27-15,18 0-41 16,7-4-16-16,16-4-35 16,10-4-50-16,5-9-134 0,2 1-116 15</inkml:trace>
  <inkml:trace contextRef="#ctx0" brushRef="#br0" timeOffset="106000.2177">4291 14953 752 0,'-1'4'432'0,"1"3"-9"16,4 2-167-16,13 2-99 15,5-2-15-15,10-4-57 16,0-6-12-16,-4-8-29 16,-1-6-15-16,-11 2-9 15,-1-1-3-15,-11-6-2 16,-5 4 0-16,-10 2-5 15,-7 4-2-15,-12 10 2 16,-2 9 8-16,-4 11 11 16,2 3 3-16,11 6-4 15,7-1-8-15,16 1 0 16,6-2 6-16,20-3 7 16,12-3 0-16,6-9-10 15,5 0-8-15,-1-5-31 16,-7-6-33-16</inkml:trace>
  <inkml:trace contextRef="#ctx0" brushRef="#br0" timeOffset="106584.7613">5015 15020 955 0,'-3'3'369'15,"-1"5"-219"-15,16-1-45 16,43-5-9-16,23-1-7 15,49-4-7-15,24 0-12 0,34-3 44 16,6 0 17-16,11 1-25 16,-4 2-8-16,-15 0-62 15,-7-6-12-15,-27-2-58 16,-17-3-89-16</inkml:trace>
  <inkml:trace contextRef="#ctx0" brushRef="#br0" timeOffset="107542.808">5947 14494 559 0,'0'-8'340'0,"2"-8"-10"15,-1 1-54-15,-1-4-60 16,-2 4-31-16,-5-1-52 15,-4-4-16-15,-6 6-32 16,-3-1-17-16,-10 1-21 16,-3 6-16-16,-1 8-18 15,2 4-8-15,7 14-11 16,6 5-2-16,9 7-3 16,5 1-1-16,12-4 3 15,5 0 3-15,15-4 3 16,2-12 3-16,12-4 1 15,1-7 1-15,-5-11 2 16,-7-2-1-16,-14-10-1 16,-1 1-2-16,-5-2 0 15,-3 3 0-15,-6 10 1 16,-3 4 0-16,-4 16 13 16,1 9 7-16,0 17 22 15,0 3 9-15,5 12 1 0,0-3 1 16,0-1-15-16,4-1-7 15,-1-10-14-15,-1-8-6 16,4-3-55-16,0-7 374 16</inkml:trace>
  <inkml:trace contextRef="#ctx0" brushRef="#br0" timeOffset="110477.4347">5290 15595 517 0,'4'-2'308'0,"9"-9"-29"16,0 2-37-16,-2-5-72 15,2-2-30-15,-5 0-39 16,-2-3-9-16,-9 1-10 15,-8 1-3-15,-11 2-12 16,-5 4-9-16,-5 11-23 16,1 4-6-16,2 11-15 15,5 7-4-15,8 10-6 16,4-3-1-16,12 8-1 16,6-3 1-16,9-2 1 0,9 0 0 15,7-19 0-15,3-9 0 16,7-12 2-16,-4-5 2 15,-9-4-3-15,-3-2-1 16,-10 1-4-16,-3 2-2 16,-6 7-2-16,-6 2 0 15,-3 11 1-15,3 11-1 16,5 7 2-16,6 5 2 16,-1-7-46-16,0-6-56 0</inkml:trace>
  <inkml:trace contextRef="#ctx0" brushRef="#br0" timeOffset="110808.5489">5491 15278 672 0,'-6'-8'368'0,"3"-7"-18"16,7 4-81-16,8 3-56 15,14 4-29-15,1 4-85 16,-2 1-30-16,-1 7-39 0,-8 5-4 16,-16 4 2-16,-6 6 2 15,-16 7 0-15,-1 1-6 16,5 1-14-16,4-4-4 15,14-11-5-15,5-5-1 16,18-12 0-16,5 1-10 16,15 0-66-16,1-1-64 15</inkml:trace>
  <inkml:trace contextRef="#ctx0" brushRef="#br0" timeOffset="111024.9685">5887 15384 1172 0,'6'8'506'0,"-3"8"-271"16,1 7-60-16,-4 11-50 16,0-2-35-16,5 7-40 15,7-1-11-15,-2-2-19 16,-2 0-10-16,-2-10-72 15,-5-2-59-15,-3-14-285 16</inkml:trace>
  <inkml:trace contextRef="#ctx0" brushRef="#br0" timeOffset="111158.6112">5789 15582 1160 0,'9'0'550'0,"10"0"-236"16,15 2-169-16,8 0-38 15,13-2-73-15,5 0-23 16,2 5-57-16</inkml:trace>
  <inkml:trace contextRef="#ctx0" brushRef="#br0" timeOffset="111765.0121">6316 15442 463 0,'9'-9'276'15,"8"-8"-4"-15,-2 0-40 16,-8 1-49-16,-3 4-30 16,-1 8-47-16,-4 2-12 15,-1 9-7-15,-1 7-2 16,-6 9-14-16,3 5-7 15,4 11-21-15,2-1-15 16,14-1-18-16,1-1-4 16,7-12-1-16,3-1 1 0,-8-14 4 15,4-2 1-15,-8-10 4 16,-9-9 1-16,-2-2-1 16,-5-8-2-16,-1 3-2 15,-2 3-3-15,5 5-4 16,1 6-4-16,2 5 2 15,5 1 4-15,6 13 7 16,-4 6 7-16,4 15 8 16,-3 8-4-16,-10 7 17 15,0 7 10-15,-12 0 13 16,-6-1 4-16,-5-6-17 16,-6-7-13-16,-7-15-23 15,-3-10-16-15,-5-21-44 16,1-10-39-16,10-17-134 15,8-7-42-15</inkml:trace>
  <inkml:trace contextRef="#ctx0" brushRef="#br0" timeOffset="112243.9873">6686 15290 849 0,'4'-4'411'0,"6"-5"-133"16,2-1-49-16,10 2-56 16,4 1-31-16,6 9-52 15,0 2-20-15,-8 3-15 16,-2 8 5-16,-21 2 12 15,-7 4-1-15,-16 7-12 16,-11-5-15-16,2 0-20 0,5-3-1 16,11-5 8-16,9-2 3 15,12 0 8-15,8 0-2 16,9-2-8-16,3 0-5 16,5-7-12-16,3 1-3 0,0-5-45 15,-5-6-12 1</inkml:trace>
  <inkml:trace contextRef="#ctx0" brushRef="#br0" timeOffset="112939.5316">7555 14745 488 0,'-7'-3'308'15,"-2"-2"-31"-15,-11 4-68 16,-4 1-23-16,-7 2-43 16,2 4-18-16,5 2-44 15,6 1-16-15,8 2-29 16,9 0-10-16,10 7-2 16,5 2 4-16,20 8 25 0,-4-3 14 15,2 4 12-15,-6 1 5 16,-18-1-8-16,-6 4-10 15,-19-10-22-15,-1-2-8 16,-7-14-25-16,0-10-27 16,12-12-107-16,0-13-93 15,14-5-230-15</inkml:trace>
  <inkml:trace contextRef="#ctx0" brushRef="#br0" timeOffset="113100.6036">7693 14738 637 0,'8'5'432'0,"7"8"52"16,-4 7-130-16,-7 15-120 16,-2 2-34-16,-2 15-84 15,-3-6-35-15,3-8-43 16,0-5-46-16,0-18-115 16,3-2-53-16</inkml:trace>
  <inkml:trace contextRef="#ctx0" brushRef="#br0" timeOffset="113247.8942">7695 14540 1039 0,'3'-6'465'16,"3"-4"-214"-16,2 10-177 0,3 1-23 15,0 12-149-15,3 4-133 16</inkml:trace>
  <inkml:trace contextRef="#ctx0" brushRef="#br0" timeOffset="113472.4518">7904 14937 1223 0,'-2'11'555'0,"0"12"-252"16,-2-9-80-16,4-12-99 16,1-4-39-16,4-14-54 15,4-3-10-15,6-8-15 16,3-6-2-16,6 2-4 15,2 3-1-15,3 13 15 16,-1 10 4-16,-6 16 27 16,-5 9 11-16,-10 17-2 15,-4 4-1-15,-3-1-24 16,-1 2-7-16,2-14-60 16,9-2 11-16</inkml:trace>
  <inkml:trace contextRef="#ctx0" brushRef="#br0" timeOffset="114584.3445">8356 14826 1052 0,'-5'18'426'16,"-6"25"-234"-16,4 0-45 15,14-1-11-15,0-6-14 16,7-11-44-16,11-5-20 0,0-15-25 16,9-5-5-16,2-17-4 15,-2-8-1-15,-1-19-5 16,-6-8-2-16,-10-8-2 16,-8-4-2-16,-22 4-5 15,-12 5-3-15,-24 9-4 16,-6-2-1-16,0 22-4 15,0 6 3-15,12 21 29 16,9 15 8-16,15 12 10 16,13 3 0-16,31 7-28 15,9 1-8-15,17-4-4 16,12 0 5-16,4-15 374 16</inkml:trace>
  <inkml:trace contextRef="#ctx0" brushRef="#br0" timeOffset="115405.6946">9057 14859 578 0,'-8'0'337'0,"-7"5"-1"16,7 1-75-16,14 1-51 16,7-2-12-16,25-1-51 15,10-2-23-15,18-4-42 16,2-2-21-16,-11 0-32 0,0 0-2 15,-11 4-19-15,-7 1-213 16</inkml:trace>
  <inkml:trace contextRef="#ctx0" brushRef="#br0" timeOffset="116032.99">9903 14368 912 0,'0'0'459'15,"-4"14"-149"-15,3 17-65 16,4 29-98-16,8 15-38 16,6 12-43-16,-2 6-17 15,-2 1-13-15,-5-4-9 16,-4-14-17-16,2-20-7 16,1-29-25-16,0-12-37 0,7-21-101 15,2-9-90-15,5-18-158 16,3-7 0-16,5-6 102 15,-4-3 96-15,-4 8 208 16,-6 5 67-16,-18 15 59 16,-8 9 28-16,-18 12 37 15,-9 7-8-15,-5 11-32 16,5 3-12-16,14 1-43 16,8-5-17-16,16-4-16 15,7-3-8-15,15-4-16 16,7 3-7-16,9-7-7 15,4 1-22-15,1 4-113 16,-2-3-116-16</inkml:trace>
  <inkml:trace contextRef="#ctx0" brushRef="#br0" timeOffset="116347.1506">10233 14934 885 0,'1'8'462'0,"5"3"-102"15,6 3-185-15,0-5-16 16,10-1-60-16,-1-2-28 16,4-6-32-16,-2-5-10 15,-3-5-9-15,0-3-3 0,-11-3-4 16,-2 2-2-16,-11-2-5 16,-6 3-2-16,-12 9-4 15,-5 0-2-15,2 13 0 16,-8 3-1-16,10 11 0 15,3 6 0-15,3 0 10 16,11 0 11-16,8-1 31 16,14 0 9-16,10-4 4 15,7-2-7-15,9-7-26 16,-3-6 0-16,10-5-74 16,-5-4-49-16</inkml:trace>
  <inkml:trace contextRef="#ctx0" brushRef="#br0" timeOffset="117395.3179">10912 14968 699 0,'-17'3'241'15,"-12"5"-189"-15,19 0-10 16,35-4 44-16,22 0 24 0,48-4 10 16,24 5 7-16,44-5 16 15,22-3 6-15,28-3-18 16,13-2-16-16,8 3-59 16,0 2-27-16,-4-5-18 15,-8-3-4-15,-24-4-2 16,-18-3 6-16,-30 3-63 15,-21 1-65-15</inkml:trace>
  <inkml:trace contextRef="#ctx0" brushRef="#br0" timeOffset="118105.8273">12292 14492 668 0,'0'-7'360'16,"-2"-5"-103"-16,1-2-83 15,-4-2-13-15,-3-5-38 16,-3-2-12-16,-8-1-31 16,0 1-15-16,-5 8-33 15,0 5-14-15,-1 11-13 16,4 6-5-16,-2 12-4 0,7 8 0 15,6 6 2-15,5 3 2 16,11 0 1-16,5-5 2 16,9-6 0-16,1-5 1 15,6-13 2-15,1-5 1 16,1-10-1-16,0-3-3 16,-5-4-7-16,0-3-4 15,-10 0 0-15,-4 2 2 16,-10 4 6-16,-2 10 7 0,-4 12 35 15,-1 9 17-15,1 9 46 16,0 2 6-16,4 6-1 16,5 3 0-16,2 1-30 15,4-2-7-15,1-6-30 16,1-8-15-16,0-10-9 16,-1-5-26-16,-4-8-13 15</inkml:trace>
  <inkml:trace contextRef="#ctx0" brushRef="#br0" timeOffset="118892.1572">11377 15480 594 0,'3'-6'292'16,"2"-6"-89"-16,-5-4-33 15,-6 0-30-15,-11-2-19 16,-5-1-26-16,-5 3-7 16,-5 8-27-16,4 3-6 15,-1 10-25-15,2 8-9 16,6 8 1-16,3 8 5 16,13 6 14-16,7 3 6 0,12-2 1 15,7-5-8-15,9-10-12 16,-2-10-4-16,-1-12-3 15,1-5-2-15,-6-8-3 16,4-2-1-16,-4-10-9 16,-2 0-8-16,-5 1-11 15,-5 1-2-15,-4 15 2 16,-4 4 3-16,-2 16 17 16,-3 7 6-16,1 8 6 15,2 4 3-15,2-3-8 16,6-2-5-16,6-8-80 15,3-6-222-15</inkml:trace>
  <inkml:trace contextRef="#ctx0" brushRef="#br0" timeOffset="119183.3066">11497 15246 855 0,'-3'-5'387'16,"3"-7"-108"-16,9 2-95 16,10 2-43-16,9 3 1 15,5 2-54-15,3 5-14 16,1 5-16-16,-12 1-8 0,-12 8-1 16,-9 2 0-16,-25 5-5 15,0 3-5-15,-11-2-17 16,-1-3-7-16,22-4-7 15,4-4-4-15,17-6-4 16,7 1-4-16,13-2-64 16,4-5-50-16,-1 5-178 15</inkml:trace>
  <inkml:trace contextRef="#ctx0" brushRef="#br0" timeOffset="119373.8175">11901 15370 881 0,'2'-5'518'16,"0"-1"-111"-16,1 14-130 16,2 8-45-16,2 15-103 15,0 3-30-15,0 0-46 16,2 4-13-16,2-3-17 0,0-2-5 16,-3-7-49-16,-2-8-33 15,-5-10-112-15,-4-6-103 16</inkml:trace>
  <inkml:trace contextRef="#ctx0" brushRef="#br0" timeOffset="119498.4849">11821 15558 892 0,'2'-3'491'0,"11"0"-81"16,6 2-132-16,14 1-131 16,12 0-51-16,11 0-59 15,9-2-35-15,1-4 14 16</inkml:trace>
  <inkml:trace contextRef="#ctx0" brushRef="#br0" timeOffset="120031.0878">12418 15391 766 0,'1'-1'391'15,"5"3"-91"-15,0 6-83 16,2 8-65-16,3 8-31 0,4-5-47 16,7 2-10-16,9-10-12 15,3-6-10-15,5-10-15 16,-5-9-6-16,-9-8-5 16,-3-3-1-16,-16-3-2 15,-3 3-1-15,-4 4-5 16,-6 5 6-16,3 11 11 15,0 8 9-15,0 18 11 16,4 10-3-16,4 18-10 16,3 9-6-16,5 9 0 15,-5-2 1-15,-2 1 7 16,-8-2 0-16,-13-6 4 16,-3-2-3-16,-17-16-7 15,-2-5-1-15,-11-27-18 16,3-11-15-16,5-21-49 15,4-10-31-15,22-15-83 16,5-3-40-16</inkml:trace>
  <inkml:trace contextRef="#ctx0" brushRef="#br0" timeOffset="120439.9967">12967 15248 908 0,'-3'-6'400'0,"2"-9"-215"15,3 1-26-15,10 7-15 16,4 0-18-16,5 9-20 16,1 2-16-16,4 9-41 15,-4 3-18-15,-8 2-1 16,-12 2 3-16,-19 3-2 16,-7 2 1-16,-13 4-11 15,1-1-6-15,10-3-6 16,7-2 0-16,18-9 6 15,8-3 1-15,16-8 11 16,6-3 0-16,12-2-6 0,0-2-1 16,0 0-8-16,-5 0-8 15,-8 0 393-15</inkml:trace>
  <inkml:trace contextRef="#ctx0" brushRef="#br0" timeOffset="121272.7063">14046 14637 524 0,'-14'1'291'0,"-21"-1"-21"0,-2 0-20 15,-1 1-59-15,5 1-16 16,11 4-63-16,8 1-30 15,14 3-17-15,11 1-7 16,15 5-5-16,9 1 0 16,12 5-5-16,-4 2-3 15,-10-1 2-15,-8 3 7 16,-25-2 5-16,-8 0-2 16,-22-4-14-16,-12-4-9 0,-3-9-23 15,2-6-22-15,17-8-74 16,13-7-59-16,16-5-187 15,11-2-209-15</inkml:trace>
  <inkml:trace contextRef="#ctx0" brushRef="#br0" timeOffset="121425.2317">14197 14691 927 0,'0'1'522'15,"6"4"-124"-15,-3 11-145 16,-2 1-48-16,4 9-93 15,-4 0-33-15,0 2-48 16,4 2-7-16,-3-5-63 16,1-5-35-16</inkml:trace>
  <inkml:trace contextRef="#ctx0" brushRef="#br0" timeOffset="121578.3744">14179 14494 958 0,'-1'-12'482'16,"-3"-7"-123"-16,4 5-207 15,1 8-109-15,2 6-58 16,9 4-180-16</inkml:trace>
  <inkml:trace contextRef="#ctx0" brushRef="#br0" timeOffset="121816.7381">14382 14720 1370 0,'2'19'610'0,"-1"25"-309"16,-2 0-80-16,-2-7-106 15,-3-8-44-15,5-14-44 16,1-13-6-16,7-12-7 16,7-9-2-16,6-13-5 15,3 0-3-15,6-1-3 16,3 7 0-16,0 11-1 15,-4 6 3-15,-2 13 11 16,-5 9 3-16,-8 15 12 16,-4 5-1-16,-9 10-1 15,-5-5-21-15,5-5 296 0</inkml:trace>
  <inkml:trace contextRef="#ctx0" brushRef="#br0" timeOffset="122381.1864">14875 14729 905 0,'-12'8'459'16,"-9"5"-144"-16,9 11-146 15,5 4-26-15,14 7-36 0,8 3-14 16,12-6-18-16,4-5-10 16,5-12-26-16,2-10-7 15,-1-16-7-15,1-7-3 16,-6-22-5-16,-6-6-1 15,-2-11-2-15,-10-4-1 16,-14 0-1-16,-1 0-3 0,-32-11-5 16,-8 1-2-16,-17 6-3 15,-9 9-4-15,7 32 10 16,10 20 6-16,21 27 1 16,13 14 4-16,32 18-13 15,19 2-3-15,38-5 61 16,20-4-82-16</inkml:trace>
  <inkml:trace contextRef="#ctx0" brushRef="#br0" timeOffset="124195.2225">15574 14653 1049 0,'13'2'478'15,"2"2"-220"-15,20 1-136 16,7 1-19-16,11-6-59 16,8 0-26-16,1-2-83 15,-7 1-80-15</inkml:trace>
  <inkml:trace contextRef="#ctx0" brushRef="#br0" timeOffset="124394.689">15639 14819 870 0,'7'0'452'0,"10"-3"-83"0,9 0-99 15,24-1-105-15,7-1-37 16,19 5-79-16,-2 2-12 15,-7 5-12-15</inkml:trace>
  <inkml:trace contextRef="#ctx0" brushRef="#br0" timeOffset="124897.1765">16861 14460 790 0,'-10'-18'429'16,"-8"-12"-105"-16,-9 6-92 0,-8 2-24 16,-6 10-59-16,-4 11-31 15,5 16-69-15,7 17-16 16,5 20-26-16,11 8-6 15,11 9 3-15,6-2 2 16,21-2 8-16,4-5 6 16,22-14 6-16,9-9 1 15,21-26-3-15,6-12-2 0,-11-22-4 16,-4-8-3-16,-30-10-1 16,-17-7-1-16,-17 1-10 15,-20 0-15-15,-15 2-46 16,-6 3-31-16,-11 10-85 15,5 3-51-15</inkml:trace>
  <inkml:trace contextRef="#ctx0" brushRef="#br0" timeOffset="125062.7337">16900 14471 688 0,'1'3'494'16,"-1"8"49"-16,-11 8-243 15,-9 11-30-15,-12 12-68 16,-7 4-35-16,-5 11-58 16,2 1-27-16,12 1-50 0,5-4-32 15</inkml:trace>
  <inkml:trace contextRef="#ctx0" brushRef="#br0" timeOffset="138029.3834">22744 5976 443 0,'-2'-2'185'16,"-5"-5"-110"-16,0 1-33 16,-1 4-18-16,-2 0-15 0,-5 2-7 15,-5 0 0-15,-8-5 31 16,-1 2 15-16,-6-4 18 16,-3 2 5-16,-3 1-24 15,3 0-11-15,1-2-12 16,0 0-5-16,-2 0-2 15,-6 1 2-15,-9 3 2 16,-5 1 1-16,-3-3 1 16,0 1-3-16,1 0-8 15,3 0-3-15,3 2 0 16,-1-3 1-16,-1 0 2 16,-4-1-1-16,0-2-5 15,-1 3-3-15,1-2-2 16,4 0 0-16,-4 0 1 15,-4 2-1-15,-8 3 0 16,-4 1 0-16,-2 5-1 16,4 2 0-16,7-1 0 0,1-1 0 15,2-4 0-15,1-2 2 16,-5 1-1-16,-2-3 0 16,2 7-1-16,-4 0 0 15,3 3 0-15,1 0 2 16,-3-3 2-16,1 3 3 15,4-3 1-15,6 4 0 0,10-2-3 16,10-1-2-16,8-2-3 16,2-3-1-16,1 1 0 15,0-1 0-15,2 0 2 16,0 1 2-16,4 3 10 16,1 1 1-16,5 0 1 15,3 4-1-15,6-2-10 16,3 0-2-16,5-1-2 15,0 0-1-15,1 0 0 16,-1 3 0-16,0 1 13 16,1 3 8-16,0 4 7 15,0 2 4-15,-3 5-11 16,2 2-6-16,-2 4-7 16,1 3-2-16,0 4-3 15,1 2 0-15,-1 5 13 16,1 5 8-16,-4 3 16 15,-2 2 0-15,-2 4-10 16,-3 1-9-16,-4 1-14 0,0 1-2 16,4-4 0-16,0-3-1 15,7-3 1-15,2-7 1 16,3-11 4-16,1-5 2 16,6-13 4-16,3-3 2 15,2-8 4-15,-3-3 1 16,0-4-3-16,-1-2-2 0,2 0-7 15,0 0-4-15,3 4-3 16,-2-2-2-16,5 1-2 16,2-1-2-16,7 0-13 15,5 0-5-15,7-2-5 16,4 3 1-16,8-3 11 16,2 1 6-16,4 3 6 15,4-5 0-15,4 6 1 16,9 2 0-16,4 2-2 15,2 3-1-15,6 2 0 16,3-3 0-16,14 2-1 16,9-1-2-16,7-5-1 15,-19 0 0 1,-48-1 2-16,-1 2 2 0,155-1 3 16,4 1 1-16,2 2-1 15,-79 2 1-15,-9 1 0 16,-7 2 0-16,-6 4 1 0,-3-1-1 15,-8 0 1-15,1-1-1 16,-3 1 0-16,2-7 0 16,-7-5-1-16,-5-1 1 15,-5-5 2-15,-8 3 1 16,-9 2 0-16,-6-1 0 16,-18-3 0-16,-7 1-1 15,-11 1-1-15,-6 0-1 16,-8 1 1-16,-4 0-1 0,-4-2 1 15,0-2 1-15,-1 4 0 16,0 0 0-16,0 0 0 16,0-1-1-16,0-2 1 15,-2-4 0-15,0-5 2 16,-12-27 1-16,8 22 1 16,-1-3 1-16,1-7 2 15,0-4 0-15,1-9-1 16,2-5 0-16,-3-7-2 15,1-5-1-15,-1-8 0 16,1-1 1-16,-3-11 4 16,0 1 0-16,-2 5 3 15,-2 2 2-15,1 14 5 16,-1 4 3-16,3 11-1 16,2 4-4-16,1 9-11 15,1 4-4-15,1 4-4 16,-4 2-3-16,-1 4 0 0,-1 2-2 15,-3 3-9-15,6 8-12 16</inkml:trace>
  <inkml:trace contextRef="#ctx0" brushRef="#br0" timeOffset="167994.5367">1619 17252 835 0,'8'5'342'0,"8"3"-210"16,4-3 0-16,4-11-12 15,0-11-21-15,4-20-25 16,-2-10-6-16,0-16-15 16,-1-5-2-16,-3-6-1 15,-4-3-6-15,-9 0 10 16,-5 6 4-16,-6 17 16 15,-3 13 22-15,1 27 6 0,-1 16-8 16,3 25-25-16,2 14-23 16,14 20-25-16,4 4-5 15,19 7-10-15,4-1-2 16,8-3-3-16,-2-7-1 16,-11-14-9-16,-5-8-20 15,-7-19-85-15,-4-1-69 16</inkml:trace>
  <inkml:trace contextRef="#ctx0" brushRef="#br0" timeOffset="168146.6108">1964 17075 1078 0,'24'5'436'16,"19"3"-266"-16,-3 0-116 15,-1 5-26-15</inkml:trace>
  <inkml:trace contextRef="#ctx0" brushRef="#br0" timeOffset="168316.1571">1662 16870 1347 0,'-11'0'574'0,"-5"1"-333"16,15 5-157-16,6 0-17 16,19 4-73-16,8 0-43 15,12 1-187-15</inkml:trace>
  <inkml:trace contextRef="#ctx0" brushRef="#br0" timeOffset="168682.7987">2379 17218 1019 0,'11'7'445'0,"16"6"-194"15,6-3-107-15,-2-10-47 16,-6-3-25-16,-6-11-41 15,-4-5-11-15,-2-6-2 16,1-5-1-16,-13 0 0 16,-7-1-1-16,-16 4 1 15,-8 7-3-15,-10 1 15 16,2 11 12-16,4 16 13 16,7 6 5-16,12 22-12 15,4 10-14-15,10 7-12 0,5 7-5 16,6 0-3-16,3-3-2 15,3-9-5-15,0-6 1 16,5-8-3-16,-3-8 3 16,3-11-74-16,2-8-35 15</inkml:trace>
  <inkml:trace contextRef="#ctx0" brushRef="#br0" timeOffset="168982.4846">2951 17096 1202 0,'-10'11'554'0,"-13"18"-241"16,-3 4-96-16,-10-1-98 16,0-1-41-16,1-11-50 15,0-7-11-15,8-11-25 16,3-9-16-16,3-10-21 15,2-7-4-15,10-1 10 16,1-9 9-16,10 6 17 16,6 6 11-16,8 4 15 15,8 18 8-15,6 8 13 16,6 10-5-16,3 11-3 16,-2 5-5-16,-1 3 5 0,-6 0-2 15</inkml:trace>
  <inkml:trace contextRef="#ctx0" brushRef="#br0" timeOffset="183738.4504">4040 17061 951 0,'-6'-1'447'0,"2"5"-173"15,1 6-45-15,3 18-45 16,0 11-20-16,4 24-27 16,0 13-13-16,-1 15-35 15,0 0-20-15,-2-4-31 16,0-9-10-16,4-20-22 16,-5-12-32-16,2-29-118 15,5-15-100-15</inkml:trace>
  <inkml:trace contextRef="#ctx0" brushRef="#br0" timeOffset="183962.1304">4057 17098 1162 0,'7'-2'514'16,"14"-2"-248"-16,11 0-94 0,24 3-81 16,9 1-36-16,17 7-36 15,-2-2-10-15,-12 6-111 16,-6-1-141-16</inkml:trace>
  <inkml:trace contextRef="#ctx0" brushRef="#br0" timeOffset="184223.4303">4123 17639 1080 0,'0'7'484'0,"10"2"-213"16,11 1-68-16,19-4-45 0,11-1-46 15,13-5-60-15,1-1-20 16,-1-3-34-16,-7-5-63 16,-8 0-200-16</inkml:trace>
  <inkml:trace contextRef="#ctx0" brushRef="#br0" timeOffset="184441.5474">4131 17473 1189 0,'15'0'548'15,"8"-1"-262"-15,24-2-127 16,14 0-30-16,16-2-77 16,2 2-5-16,-7 2-82 15,-9 1-554-15</inkml:trace>
  <inkml:trace contextRef="#ctx0" brushRef="#br0" timeOffset="184803.5982">4750 16894 1030 0,'-2'8'492'0,"-4"9"-168"15,3 13-113-15,6 11-70 16,3 4-35-16,4 7-52 15,1-3-9-15,-2-5-42 16,-1-6-51-16,-3-16-152 16,-1-9-158-16</inkml:trace>
  <inkml:trace contextRef="#ctx0" brushRef="#br0" timeOffset="184981.6343">4762 16907 998 0,'17'-5'467'0,"26"3"-199"0,4 2-61 16,-4 7-63-16,-8 9-18 15,-22 5-1-15,-13 6-8 16,-12 6-29-16,-7-2-16 16,-7-2-88-16,0-10-78 15</inkml:trace>
  <inkml:trace contextRef="#ctx0" brushRef="#br0" timeOffset="185581.0845">4069 16750 734 0,'-7'2'365'15,"-8"3"-95"-15,9 1-57 0,8 4-31 16,9-1-36-16,14 2-60 15,11-2-18-15,17-2-36 16,6-4-11-16,9 0-10 16,-1 0-1-16,-10-3-3 15,-7 0-12-15,-18-1-26 16,-13-7-11-16,-10-3-9 16,-6-2 12-16,-9-6 22 15,2 1 11-15,-2-1 5 16,3 4-1-16,4 8 13 15,5 6 14-15,2 10 32 16,-3 5 24-16,1 8 30 16,-5 5 1-16,-6 3-18 15,-1 3-22-15,-8-6-52 16,1-4-57-16</inkml:trace>
  <inkml:trace contextRef="#ctx0" brushRef="#br0" timeOffset="186492.235">5219 17358 113 0,'0'1'123'16,"0"-1"37"-16,5-1 17 15,-5-1-2-15,0 1-14 16,0 1 14-16,0-1 6 16,0 1-14-16,2 0-9 15,24 0-22-15,38 1-20 0,-12-3-33 16,2 0-15-16,-1 1-34 16,-5 2-9-16,-13 1-109 15,-2 3-146-15</inkml:trace>
  <inkml:trace contextRef="#ctx0" brushRef="#br0" timeOffset="186762.9853">5255 17524 918 0,'14'1'443'16,"24"3"-162"-16,6-1-40 16,11-3-72-16,2-3-44 15,-7 5-62-15,1 1-7 16,-12-3-63-16,-3 1-555 15</inkml:trace>
  <inkml:trace contextRef="#ctx0" brushRef="#br0" timeOffset="187535.0955">6224 16934 896 0,'0'0'487'15,"0"3"-134"-15,0 12-107 16,0 9-33-16,3 26-56 16,0 11-24-16,3 15-44 15,-1 9-17-15,-2-2-37 16,0-13-10-16,-3-10-33 0,0-12-24 15,-2-22-81 1,1-3-71-16,0-22-477 0</inkml:trace>
  <inkml:trace contextRef="#ctx0" brushRef="#br0" timeOffset="187731.6984">6203 16974 917 0,'10'-1'475'16,"11"-2"-138"-16,20-1-164 15,9-2-28-15,11 1-83 16,2-1-31-16,0 6-9 16,-6 2-34-16,-5 5-10 15</inkml:trace>
  <inkml:trace contextRef="#ctx0" brushRef="#br0" timeOffset="187985.3737">6264 17578 1038 0,'13'3'525'0,"10"0"-117"15,20 1-253-15,10-4-15 16,6-1-67-16,0 3-36 16,-6 1-9-16,-2 0-41 15,-9-2-113-15</inkml:trace>
  <inkml:trace contextRef="#ctx0" brushRef="#br0" timeOffset="188210.0081">6322 17318 1230 0,'26'-1'547'16,"16"0"-291"-16,12 1-111 15,2 2-28-15,-3 5-66 16,-2 1-11-16,-11-3 266 16</inkml:trace>
  <inkml:trace contextRef="#ctx0" brushRef="#br0" timeOffset="188804.7858">6865 17519 1046 0,'15'9'497'0,"5"4"-193"0,8 10-162 15,5-2-22-15,-2 4-65 16,2 5-22-16,-8-2-54 16,-2-3-65-16</inkml:trace>
  <inkml:trace contextRef="#ctx0" brushRef="#br0" timeOffset="188998.3847">7082 17490 1127 0,'-16'9'514'0,"-19"10"-231"0,-5 6-74 16,5 5-96-16,-2 2-41 16,9 5-54-16,3-3-10 15,6-7-72-15,7-6-50 16</inkml:trace>
  <inkml:trace contextRef="#ctx0" brushRef="#br0" timeOffset="189418.6954">6941 16903 853 0,'2'5'447'0,"1"11"-98"0,0 6-90 15,-2 16-63-15,1 7-41 16,-2 3-70-16,0 2-19 15,1-10-39-15,-2-5-13 16,0-13-75-16,1-9-63 16</inkml:trace>
  <inkml:trace contextRef="#ctx0" brushRef="#br0" timeOffset="189601.908">6987 16869 890 0,'16'-1'407'0,"21"2"-181"16,2 6-45-16,-9 11-11 16,-9 3-22-16,-21 9-16 15,-11 4 0-15,-12-1-57 16,-6-7-14-16,-3-11-74 16,2-9-57-16,6-9-163 15</inkml:trace>
  <inkml:trace contextRef="#ctx0" brushRef="#br0" timeOffset="190301.7355">6279 16634 612 0,'2'0'337'16,"7"4"-66"-16,8-4-46 16,15 3-52-16,8-1-31 15,6-1-39-15,7 5-17 16,4-3-34-16,-3 1-16 0,2-1-16 15,-5-3-21 1,-13-3-59-16,-7-4-38 0,-13-6-71 16,-7 0 1-16,-13-5 52 15,-6-1 35-15,-11 2 95 16,-1 0 38-16,0 7 56 16,5 5 28-16,8 10 10 15,5 0-8-15,8 8-17 16,4 1-11-16,4 4-7 15,0 3 4-15,-5 4-18 16,-6 1-13-16,-10-3-18 16,-4 1-37-16</inkml:trace>
  <inkml:trace contextRef="#ctx0" brushRef="#br0" timeOffset="193357.2177">7580 17296 1232 0,'15'4'492'15,"28"1"-344"-15,9-3-28 16,10-2-58-16,-1-2-26 16,-6-3-69-16,-6 3-76 15</inkml:trace>
  <inkml:trace contextRef="#ctx0" brushRef="#br0" timeOffset="193535.7397">7636 17481 1130 0,'18'2'548'16,"13"1"-215"-16,22-1-169 15,6-3-35-15,2 1-68 16,-5-1-57-16</inkml:trace>
  <inkml:trace contextRef="#ctx0" brushRef="#br0" timeOffset="194137.8651">8638 17310 525 0,'-22'-10'278'16,"-19"-7"-74"-16,16-19-108 16,11-8-13-16,20-10-37 15,11 2 15-15,20 11 65 16,8 12 17-16,9 19 20 16,-1 12-19-16,-5 24-54 15,-10 9-3-15,-25 26 4 0,-13 8-8 16,-32 13-12-16,-12 1-16 15,-12-14-45-15,-3-7-20 16,11-26-58-16,4-9-25 16,12-17-45-16,6-9 14 15,11-10 49-15,7-5 30 16,12-2 86-16,6 2 24 16,14 8 52-16,5 6 16 0,16 11-17 15,5 1-18-15,1 9-38 16,-1 0-30-16,-9-6 386 15</inkml:trace>
  <inkml:trace contextRef="#ctx0" brushRef="#br0" timeOffset="194827.2701">9009 17027 864 0,'2'0'430'0,"6"3"-116"16,-1 10-52-16,4 25-62 16,-3 6-23-16,0 20-63 15,-3 9-26-15,-3-2-47 16,-4-3-13-16,-1-11-12 15,-2-18-4-15,5-18-23 16,0-8-22-16,3-23-69 16,4 0-33-16,8-19-35 15,5-2 16-15,10-6 52 0,7-4 34 16,2 6 52-16,-2 3 6 16,-16 12 11-16,-5 11 16 15,-19 10 46-15,-10 11 19 16,-7 9 26-16,-7 5-6 15,0 2-39-15,4-3-20 16,12-3-27-16,7-4-9 16,9-6-7-16,7 0 0 15,12-8-30-15,3 3-48 16,4-5-174-16</inkml:trace>
  <inkml:trace contextRef="#ctx0" brushRef="#br0" timeOffset="195136.1996">9389 17416 1084 0,'-2'5'516'0,"0"4"-194"16,2 4-98-16,7-2-87 15,6 0-36-15,10-2-37 16,5-6-11-16,2-1-18 16,0-5-4-16,-6-9-12 15,-1 0-1-15,-11-6-3 16,-4 0 0-16,-14 2-3 15,-8 2-3-15,-12 7-4 16,-6 4-1-16,-6 6-3 16,3 9 1-16,6 9 3 15,7 1 1-15,13 5 2 0,3 3 2 16,10 1-2-16,10-3 1 16,13-4 1-16,7-9-2 15,7-9 1-15,3 0-8 16,1-7-54-16,-2-5 391 15</inkml:trace>
  <inkml:trace contextRef="#ctx0" brushRef="#br0" timeOffset="195855.6033">9981 17381 1089 0,'9'4'420'15,"9"3"-237"-15,48 1-129 0,25-1 1 16,33-7 32-16,29 0 3 16,19-3-1-1,6-1 0-15,15 3-29 0,-11-2-21 16,-3-3-24-16,-5-6-1 16,-23-6-36-16,-9-2-62 15</inkml:trace>
  <inkml:trace contextRef="#ctx0" brushRef="#br0" timeOffset="196619.554">10945 16902 528 0,'9'-2'307'0,"9"-4"-47"15,-2 0-32-15,-6-3-70 16,-5-2-29-16,-6-4-36 16,-7-3-15-16,-9 0-13 15,-9-1 0-15,-6 4-9 16,-7 2-7-16,4 8-16 16,2 5-9-16,5 6-14 15,11 9-1-15,1 8-7 16,9 4-2-16,13 8 0 15,8 2-2-15,10-8 1 16,3-3 1-16,3-8 1 16,0-10 1-16,0-6 0 15,-2-5-2-15,-7-9-7 16,-3-8-2-16,-4-3 0 16,-4-2 2-16,-4 1 8 15,-2 6 1-15,-6 8 12 16,-1 5 12-16,-2 12 31 0,-3 7 11 15,6 16 14-15,-3 5 0 16,4 7-15-16,2 5-4 16,3-1-8-16,2-4-6 15,-1-5-7-15,0-6-6 16,0-13-14-16,0-2-6 16,-1-10-3-16,-1-3-14 15,-4-4-84-15,-2-3-18 16</inkml:trace>
  <inkml:trace contextRef="#ctx0" brushRef="#br0" timeOffset="197291.8552">10339 17929 515 0,'1'-10'285'16,"-3"-7"-67"-16,0-6-44 15,-5-4-20-15,-12 2-28 16,0-1-15-16,-7 9-15 16,-5 6 1-16,0 12-14 15,-1 11-8-15,0 16-20 16,7 6-9-16,14 6 2 15,9 0 2-15,9-3-2 16,8-3-4-16,9-14-15 16,1-4-7-16,9-12-7 15,-3-9-1-15,-4-5 0 16,-6-4-2-16,-4-3-3 16,-7 5-2-16,-1 1-5 0,-2 3-1 15,-10 10-2-15,9 4 0 16,-5 11 0-16,5-5 0 15,4-2 11-15,1 0-31 16,-1-9-62-16,5 1 499 16</inkml:trace>
  <inkml:trace contextRef="#ctx0" brushRef="#br0" timeOffset="197567.8071">10377 17615 1067 0,'11'-4'459'0,"14"-4"-251"16,-2 2-51-16,5 12-55 16,-4 2-26-16,-12 6-10 15,-8 10 0-15,-14 5-8 16,-8 3-7-16,-2-2-25 15,1-2-11-15,10-8-9 16,7-8-2-16,11-4-4 16,6-5 3-16,11-6-36 15,3 0-50-15,5 2-203 16</inkml:trace>
  <inkml:trace contextRef="#ctx0" brushRef="#br0" timeOffset="197758.46">10780 17729 1021 0,'-3'-1'522'16,"5"1"-126"-16,-2 5-118 15,0-5-109-15,0 0-28 0,8 28-60 16,8 32-23-16,-9-24-31 16,-4 8-9-16,-3-8-30 15,2-4-25-15,-5-6-107 16,-1-13-55-16</inkml:trace>
  <inkml:trace contextRef="#ctx0" brushRef="#br0" timeOffset="197884.1246">10713 17864 1161 0,'9'-3'514'0,"18"-4"-242"15,4 4-117-15,16 3-78 16,4 0-16-16,5 3-39 15</inkml:trace>
  <inkml:trace contextRef="#ctx0" brushRef="#br0" timeOffset="198417.9824">11232 17725 925 0,'2'0'436'0,"0"10"-171"16,9 3-48-16,2 13-65 15,-1 4-29-15,6 0-41 16,-1-3-13-16,-1-9-24 16,8-6-9-16,-3-13-13 15,2-5-6-15,-5-11-3 16,-3-7-1-16,-8-4-2 15,-4 1-1-15,-5 1-2 16,-1 8-3-16,-2 6-4 16,-2 9-2-16,4 13 0 15,0 10 2-15,5 16 10 0,6 6 3 16,4 15 7-16,-5 4 13 16,-7 2 13-16,-7 2 7 15,-16 0 1-15,-2-3-13 16,-4-11-17-16,0-8-17 15,4-29-47-15,1-14-42 16,1-21-108-16,6-12-102 16</inkml:trace>
  <inkml:trace contextRef="#ctx0" brushRef="#br0" timeOffset="198810.3114">11669 17698 626 0,'-6'-4'391'15,"-1"-6"-40"-15,7-1-154 16,3-1-19-16,10-2-48 15,5 0-9-15,4 8 4 16,-4 4-5-16,0 7-31 0,-1 7-18 16,-4 7-32-16,-1 4-3 15,-17 10-7-15,-8 2-3 16,-4 6-2-16,-8-1-7 16,-1-9-13-16,1-7-10 15,0-16-15-15,6-7-3 16,16-8-1-16,5-1 8 15,11-1 11-15,4 2 1 0,7 6 3 16,1 1 0-16,7 7 11 16,-5 1-7-16,-3-1-567 15</inkml:trace>
  <inkml:trace contextRef="#ctx0" brushRef="#br0" timeOffset="199284.3995">12352 17151 811 0,'-8'-6'420'0,"-10"1"-115"16,-2 5-32-16,-8 1-68 15,2 8-40-15,1 7-52 16,1 4-21-16,12 10-33 16,0 3-14-16,11 4-23 15,6 0-8-15,6-2-7 16,7-3-2-16,10-10-54 15,0-5-47-15,12-11-125 16,5-6-72-16</inkml:trace>
  <inkml:trace contextRef="#ctx0" brushRef="#br0" timeOffset="199529.7465">12632 17239 527 0,'-14'-8'401'0,"-7"-5"36"15,-9 8-182-15,-2 4-45 16,4 7-91-16,-1 6-33 16,12 4-38-16,7 6-11 15,9 3-15-15,8 3-3 16,14-3-9-16,8-2 1 16,9-13 0-16,1-5 3 15,0-11 16-15,-8-6 8 16,-15-4 10-16,-6-6-3 0,-17 0-12 15,-8 1-16-15,-7 5 407 16</inkml:trace>
  <inkml:trace contextRef="#ctx0" brushRef="#br0" timeOffset="199973.1039">12911 17228 357 0,'0'-2'257'16,"-3"-4"42"-16,-3 2-13 16,-3-1-29-16,-2 3-15 0,1 3-41 15,-3 1-23-15,4 6-48 16,7 4-15-16,9 2-22 15,9 5-10-15,7 7-16 16,0 0-2-16,-8 5-5 16,-6-2-4-16,-12-3-10 15,-10-7-8-15,-11-7-12 16,-4-8-19-16,-4-12-71 16,5-7-54-16</inkml:trace>
  <inkml:trace contextRef="#ctx0" brushRef="#br0" timeOffset="200527.9885">13189 17166 785 0,'-6'11'417'16,"-2"5"-119"-16,-3 7-110 16,-1 1-23-16,12 1-35 15,1 3-13-15,13-1-9 16,5 0-6-16,-3-5-31 16,1-6-14-16,8-10-22 15,0-6-9-15,2-15-10 16,0-8 0-16,-6-9-4 15,-5-6 0-15,-7-7-3 16,-7-3-3-16,-13-7-6 16,-8 0-6-16,-18-3-3 15,-6 0 0-15,-7 10 2 16,-3 8 1-16,3 21 5 0,5 13 3 16,13 21 6-16,9 4 1 15,21 15-5-15,10 3-3 16,24-2-1-16,13 2 0 15,12-12-13-15,10-3 66 16</inkml:trace>
  <inkml:trace contextRef="#ctx0" brushRef="#br0" timeOffset="201087.4843">13777 17190 1416 0,'-2'-2'641'0,"-2"0"-302"15,4 2-112-15,0 0-107 16,0 0-63-16,0 0 168 16</inkml:trace>
  <inkml:trace contextRef="#ctx0" brushRef="#br0" timeOffset="201682.3268">14231 17136 824 0,'0'3'424'0,"-1"3"-119"0,-5 5-55 15,2 6-73-15,0 5-28 16,0 3-39-16,1 3 1 16,3-3-18-16,5 3-11 15,4-5-13-15,5-3-19 16,-1-4-19-16,1-5-7 15,-2-1-9-15,0-2-4 0,-2-4-21 16,-4-3-24-16,0-6-91 16,-2-8 443-16</inkml:trace>
  <inkml:trace contextRef="#ctx0" brushRef="#br0" timeOffset="201910.9799">14199 17032 966 0,'0'0'546'16,"-1"-4"-108"-16,6 5-221 0,-5-1-61 15,0-1-81-15,0 1-49 16,0 0-624-16</inkml:trace>
  <inkml:trace contextRef="#ctx0" brushRef="#br0" timeOffset="202698.6591">14035 16695 670 0,'-7'2'353'16,"-6"3"-81"-16,6-1-50 16,7 1-43-16,7-4-30 15,17-1-38-15,8 0-14 0,18 0-44 16,7 0-15-16,2 0-24 15,2-1-5-15,-4 0-3 16,-8 1-1-16,-6 0-5 16,-5-1-6-16,-12-2-20 15,-5-1-16-15,-12-3-34 16,1 3-5-16,-11-6 6 16,-8-2 12-16,-2 3 35 15,-6-1 13-15,-1 5 13 16,2-3 2-16,-3-1 1 15,1 1-1-15,2 0 1 16,3 1 3-16,7 6 15 16,2-1 14-16,4 5 22 15,0-3 6-15,0 0-3 16,1 0-5-16,18 14-12 16,31 31-2-16,-24-30-7 0,0 0-5 15,-4-2 0-15,-2-2 8 16,-10-1 23-16,-6-1 16 15,-14 3 24-15,-6 3-7 16,-15-1-24-16,0 3-19 16,1 0-32-16,0-1-8 15,8 2-57-15,4-4 396 16</inkml:trace>
  <inkml:trace contextRef="#ctx0" brushRef="#br0" timeOffset="218735.6503">15119 17190 659 0,'-7'0'290'0,"5"4"-113"16,8 0-57-16,28 1-29 15,24 1 10-15,47-2-11 16,22 0-18-16,48 1 1 16,20 0 7-16,17 5 11 15,15 1-6-15,-9-1-29 16,-10 1-17-16,-19-8-25 16,-16-3 1-16,-25-3-64 15,-12-2-98-15</inkml:trace>
  <inkml:trace contextRef="#ctx0" brushRef="#br0" timeOffset="219321.6942">15174 17460 819 0,'-3'6'308'0,"-3"2"-183"16,22 1-81-16,17 0 1 16,43-2 5-16,25-1-18 0,47-5 16 15,23 4 21-15,29 1 55 16,11-2 15-16,3 8-37 15,1-6-22-15,-13-4-56 16,-15-1-10-16,-11-3-7 16,-9-2-1-16,-14 3 18 15,-4 1-24-15</inkml:trace>
  <inkml:trace contextRef="#ctx0" brushRef="#br0" timeOffset="233456.8357">15493 16270 643 0,'-13'0'352'0,"-15"5"-59"15,-5 3-31-15,-2 12-58 16,1 6-36-16,8 10-40 15,6 4-19-15,20 5-28 16,9-1-9-16,21-12-31 16,11-2-11-16,12-16-17 15,6-6-29-15,-6-5-104 16,-9-5-70-16</inkml:trace>
  <inkml:trace contextRef="#ctx0" brushRef="#br0" timeOffset="233798.9209">15723 16388 422 0,'0'-5'242'0,"0"-2"-25"15,-1 1-10-15,-5-1-16 16,-1 1-12-16,-8 0-11 15,-1 3-9-15,1 5-11 16,-6 5-14-16,6 8-36 16,3 3-13-16,1 7-31 15,8 1-14-15,3-2-15 16,13 2-7-16,10-7-9 16,1-4 0-16,8-9 1 15,-8-7 1-15,-1-14 2 16,-2-2 2-16,-10-7-5 15,-6-1-10-15,-10-1-56 16,-5 0-54-16,-7 5-136 16,-3 5-151-16</inkml:trace>
  <inkml:trace contextRef="#ctx0" brushRef="#br0" timeOffset="234127.7303">15867 16342 897 0,'4'5'437'0,"8"6"-164"16,7 4-62-16,9 8-98 16,0 4-19-16,-5 3 5 15,-8-3 4-15,-16 4 24 16,-8-2-20-16,-20-10-48 16,-3-6-15-16,-6-13-41 15,1-5-36-15,19-10-126 16,5 3-135-16</inkml:trace>
  <inkml:trace contextRef="#ctx0" brushRef="#br0" timeOffset="234560.7358">16140 16426 1063 0,'-4'8'478'0,"-5"9"-228"16,4 5-63-16,4 4-69 15,1-3-33-15,8 0-42 16,6-1-11-16,9-6-16 15,5-5-2-15,4-9 0 16,-1-6 1-16,-3-12 5 16,-4-9 0-16,-9-11-1 15,-6-3-2-15,-4-10-2 16,-8 0-3-16,-13-2-1 16,-8-2-2-16,-13 10-9 15,0 7-1-15,-3 12-3 16,8 13 3-16,4 12 5 15,4 10 0-15,12 16-1 16,6 2-5-16,11 2-6 16,9-1-13-16,18-2-80 0,5-4-49 15</inkml:trace>
  <inkml:trace contextRef="#ctx0" brushRef="#br0" timeOffset="234862.9298">16581 16419 1042 0,'11'1'482'15,"7"2"-220"-15,7-3-140 16,10 3-32-16,2-2-61 16,-1-1-9-16,-2 1-69 15,-8-1-76-15</inkml:trace>
  <inkml:trace contextRef="#ctx0" brushRef="#br0" timeOffset="235072.7319">16609 16546 882 0,'3'1'440'15,"13"7"-134"-15,5-8-56 0,8 0-65 16,10 1-39-16,0-1-65 16,-1 0-22-16,-6 0-37 15,-4-1-55-15</inkml:trace>
  <inkml:trace contextRef="#ctx0" brushRef="#br0" timeOffset="235639.0883">17057 16521 852 0,'6'3'392'0,"10"4"-111"16,17-1-82-16,26-2-21 16,15-2-8-16,26-1-59 15,-1 6-27-15,-10-5-40 16,-7 1-17-16,-21-2-43 0,-7-5-60 15</inkml:trace>
  <inkml:trace contextRef="#ctx0" brushRef="#br0" timeOffset="238878.254">17352 16273 353 0,'9'-4'240'0,"8"-6"24"15,-2 1-9-15,-2-3-33 16,-2-1-20-16,-6 1-31 16,-1-1-15-16,-5 0-30 15,-6 2-14-15,-7-1-32 16,-6 1-16-16,-7 2-25 0,-3-1-9 15,-1 9-14-15,1 0-8 16,5 10-8-16,1 5-4 16,8 7-6-16,5 9 0 15,11 1 3-15,4 1 1 16,15 2 4-16,4-5 2 16,3-11 1-16,5-8 3 0,0-14 3 15,1-8 2-15,-6-10 3 16,-3-4-1-16,-9-1-1 15,-5-3-1-15,-6 10-3 16,-5 2 6-16,-8 9 18 16,-3 8 7-16,0 7 13 15,0 10-3-15,8 7-15 16,5 3-6-16,8 7-10 16,8-2-2-16,13 2-5 15,-5-4-5-15,3-5-44 16,-3-5 337-16</inkml:trace>
  <inkml:trace contextRef="#ctx0" brushRef="#br0" timeOffset="239661.8817">17198 16783 565 0,'-1'2'356'0,"2"2"-18"16,0 7-131-16,3 7-23 0,5 6-42 16,-1 4-21-16,1 5-25 15,-1 0-1-15,-2-3-24 16,-3-3-12-16,-2-8-17 15,-1-7-14-15,-2-5 1 16,-2-7 2-16,0-9 3 16,-1 0-1-16,4-8-12 15,1-3-5-15,7-5-8 16,3-5-4-16,5-1-4 16,3-2 7-16,7 9 12 15,3 6 7-15,4 10 11 16,4 5-4-16,-2 12-12 15,0 4-4-15,-7 7-8 16,-4-4-21-16,-10 1 161 16</inkml:trace>
  <inkml:trace contextRef="#ctx0" brushRef="#br0" timeOffset="242766.392">18498 17133 600 0,'-16'-6'281'15,"-19"-11"-72"-15,4-5-39 16,16-8-27-16,12-6-12 16,20-3-39-16,11-1 2 15,13 7 16-15,8 13 6 0,5 22 11 16,-2 13-10-16,-11 24-14 16,-17 8 1-16,-29 14-23 15,-20 4-12-15,-21 0-24 16,-4-2-15-16,-8-9-22 15,4-5-13-15,3-22-35 16,6-8-15-16,16-23-12 16,9-6 8-16,18-10 22 15,7-1 10-15,18 3 24 16,7 2 9-16,12 8 24 16,3 8 6-16,1 14-5 15,-3 5-5-15,-8 10-11 16,-4 2-9-16,-7-5-77 15,-2-6 120-15</inkml:trace>
  <inkml:trace contextRef="#ctx0" brushRef="#br0" timeOffset="243221.0508">18800 16853 693 0,'5'-12'456'0,"4"-9"37"0,-1 20-242 16,1 12-26-16,2 24-43 16,-1 14-28-16,2 16-30 15,-4 3-24-15,-4 5-43 16,-1-6-17-16,-5-2-58 15,0-4-40-15,0-11-73 16,1-12-12-16,4-20-19 16,4-14-8-16,5-20-16 15,3-3-10-15,1-13 24 16,-6 0 17-16,6 1 65 16,-1 3 18-16,-2 6 59 15,2 7 60-15,-8 7 96 16,-1 7 39-16,-11 7 30 15,-9 3-17-15,-8 7-39 16,-4 1-27-16,3 1-50 0,5 2-14 16,11-4-17-16,9-2-4 15,19-5-4-15,13-3-6 16,4-6-26-16,9 0-43 16,-2 0-16-16</inkml:trace>
  <inkml:trace contextRef="#ctx0" brushRef="#br0" timeOffset="243665.3587">19147 17398 879 0,'7'5'389'0,"13"1"-154"16,2 4-90-16,6-6-39 15,2-1-15-15,-1-5-39 16,-1-4-8-16,-9-5-13 15,-7-2-5-15,-5-2-8 0,-8-3-3 16,-8 2-4 0,-4 0-2-16,-14 5 0 0,-5 4 0 15,-4 7-3-15,-2 4-4 16,8 9 1-16,4 3 2 16,13 13 22-16,3-1 14 15,13 10 9-15,10-1 1 16,9-6-16-16,14-2-8 15,5-10-10-15,5-8 1 0,0-7-44 16,0-4 9-16</inkml:trace>
  <inkml:trace contextRef="#ctx0" brushRef="#br0" timeOffset="244514.8715">19665 17284 843 0,'8'2'333'16,"5"2"-163"-16,36 0-158 16,20-2-1-16,36-2 45 15,1-2 35 1,-53 1 49-16,0 1 9 0,188-6-19 16,13-1-33-16,9-3-56 15,-81 3-7-15,-14-3-19 16,-13-1 6-16,-22 2-69 15,-16 0-131-15</inkml:trace>
  <inkml:trace contextRef="#ctx0" brushRef="#br0" timeOffset="245262.9245">20654 16875 545 0,'6'-2'308'15,"5"-3"-42"-15,2-2-39 16,-3-5-53-16,0-4-26 0,-5-1-34 16,-2-5-10-16,-9-2-17 15,-5 2-11-15,-8 1-26 16,-5 3-11-16,-4 12-22 15,-5 3-8-15,0 8-9 16,7 9-4-16,5 5-7 16,9 5-1-16,16 7 2 15,-1 2 2-15,8-2 6 16,5 0 2-16,5-8 2 16,2-9 3-16,7-11 2 15,-3-6 0-15,-5-11 3 16,0 1-1-16,-7-8 0 15,-1 1-1-15,-5-1-1 16,-1 3-2-16,-4 8-2 16,-3 4 1-16,-1 12 15 15,0 8 9-15,0 14 27 16,-2 8 10-16,0 7 13 0,2 9 6 16,-1 2-8-16,2-1-9 15,3-6-23-15,1-10-15 16,1-13-56-16,0-3-34 15</inkml:trace>
  <inkml:trace contextRef="#ctx0" brushRef="#br0" timeOffset="246075.1702">20018 17795 604 0,'3'-2'312'0,"2"-3"-98"15,-1-1-24-15,4-7-46 16,-2-6-23-16,-8-4-10 16,1-1-2-16,-10 1-5 15,-4 3-7-15,-1 4-18 16,-12 3-8-16,-6 8-18 15,-3 9-10-15,0 11-18 16,7 8-8-16,12 12-10 16,6 1-1-16,13 8 1 15,7-1 0-15,14-9 0 0,5-4 0 16,6-14 3-16,3-12-1 16,-6-13 2-16,0-9 0 15,-4-11-5-15,-5 3-1 16,-7 1-5-16,0 4 0 15,-13 10 0-15,6 5 0 16,-7 9-2-16,-6 3-1 0,3 11-1 16,-5 4 2-16,8 1-22 15,3 0-39-15,5-9-163 16</inkml:trace>
  <inkml:trace contextRef="#ctx0" brushRef="#br0" timeOffset="246360.7075">20108 17528 838 0,'6'-7'396'0,"15"-7"-146"15,5 6-32-15,2 10-45 16,5 3-40-16,-6 11-50 15,-4-2-6-15,-13 8 9 16,-10-1 1-16,-18 2-12 0,0 5-14 16,-5-9-32-16,1 0-11 15,14-10-14-15,2-3-5 16,16-3-25-16,11-2-20 16,14-1-70-16,4 3-58 15,1 0-152-15</inkml:trace>
  <inkml:trace contextRef="#ctx0" brushRef="#br0" timeOffset="246570.372">20607 17615 1121 0,'0'-3'540'0,"1"3"-187"15,-1 10-91-15,0 7-100 16,0 5-26-16,1 12-51 15,1 1-17-15,-1 8-27 16,1 4-12-16,-1-8-27 16,1-2-17-16,-1-11-72 15,-1-9-64-15,-3-16-164 16</inkml:trace>
  <inkml:trace contextRef="#ctx0" brushRef="#br0" timeOffset="246705.9451">20497 17777 943 0,'1'-1'503'16,"4"0"-66"-16,8 1-190 16,17 0-128-16,9 0-31 15,17-1-80-15,3 0-43 16,3 1-380-16</inkml:trace>
  <inkml:trace contextRef="#ctx0" brushRef="#br0" timeOffset="247194.8502">21000 17690 681 0,'3'0'377'0,"3"5"-47"16,0 5-95-16,-4 6-75 16,6 3-22-16,1 1-41 15,3 1-16-15,6-6-27 16,0-7-13-16,4-9-15 15,-3-9-5-15,-2-8-3 0,-2-3-1 16,-6-2-3-16,-4-2 0 16,-5 3-3-16,-2 5-1 15,-1 5-1-15,-2 4 0 16,4 14 4-16,1 4 4 16,2 19 0-16,5 9 0 0,2 14-5 15,2 9 2 1,-9 8 15-16,-7 4 11 0,-17-13 18 15,-9-6-1-15,-8-17-12 16,-1-8-10-16,5-18-46 16,5-12-39-16,8-20-88 15,11-9-403-15</inkml:trace>
  <inkml:trace contextRef="#ctx0" brushRef="#br0" timeOffset="247663.9803">21342 17622 483 0,'3'-8'326'0,"-1"-7"47"15,5 0-153-15,0-2-15 16,2 1-35-16,6-1-26 16,8 11-36-16,5 2-15 15,6 9-24-15,-5 7-13 0,-11 3-1 16,-8 8 4-16,-16 5 12 15,0 4-5-15,-10 1-18 16,-6-3-9-16,3-7-16 16,-1-5-2-16,4-15-4 15,7-4-2-15,3-12-7 16,8-1-3-16,7-3-4 16,5 1 0-16,5 6 1 15,-6 0-2-15,7 8 0 16,2 2-3-16,4 7 0 15,1 3 1-15,-2 3-24 16,-4-1-30-16,-7-2-611 16</inkml:trace>
  <inkml:trace contextRef="#ctx0" brushRef="#br0" timeOffset="248373.8389">21965 17237 813 0,'0'1'414'0,"-4"1"-104"15,5-1-49-15,-1-1-59 16,0 0-34-16,0 0-56 16,0 0-21-16,0 0-38 15,0-1 0-15,0 0 361 16</inkml:trace>
  <inkml:trace contextRef="#ctx0" brushRef="#br0" timeOffset="249249.8647">22156 17223 577 0,'5'-3'313'0,"14"-1"-3"16,21 0-100-16,24-5-53 15,19 1 1-15,36 0-13 16,9 0-23-16,4 8-33 16,-8-4-12-16,-26 6-52 15,-16-1-16-15,-29 0-52 16,-11 4-23-16</inkml:trace>
  <inkml:trace contextRef="#ctx0" brushRef="#br0" timeOffset="250002.7006">23084 17190 472 0,'0'-1'242'0,"-1"-1"-59"15,1-1 6-15,0 3 6 16,0 0-7-16,21-2-11 16,48 1-15-16,-6 1-40 15,3 0-12-15,22 0-22 16,4-2-12-16,9 2-27 0,5 1-12 16,-20 0-23-16,-7 2-17 15,-21-6-26-15,-10 0-32 16,-11-2-517-16</inkml:trace>
  <inkml:trace contextRef="#ctx0" brushRef="#br0" timeOffset="250767.4528">23017 16881 323 0,'5'-8'235'16,"6"-9"37"-16,0-3-43 0,-5 1-33 16,-4-2-24-16,-3 0-35 15,-8 1-14-15,-8 3-23 16,0 3-11-16,-7 3-17 15,3 3-5-15,-4 6-26 16,3 3-13-16,2 10-16 16,0 4-8-16,5 10 1 15,2 3 3-15,13 11 1 16,1 2 1-16,12-1-3 16,-4-4-1-16,9-9-1 15,4-9 0-15,4-16-1 16,5-4-8-16,-4-15-17 15,1-7-1-15,-3-5 0 16,-1-4 11-16,-11-1 14 16,-3 7 4-16,-8 11 19 15,-2 7 14-15,-6 11 19 0,-1 5 4 16,0 8 0 0,0 6-5-16,7 7-5 0,4-1 1 15,7 6-15-15,8-5-6 16,2-9-19-16,-1-5-25 15,-1-9 386-15</inkml:trace>
  <inkml:trace contextRef="#ctx0" brushRef="#br0" timeOffset="253948.3631">20086 12416 718 0,'0'-4'353'0,"-3"-3"-83"16,2 3-48-16,1 11-17 15,1 6-27-15,4 15-59 16,0 9-18-16,-3 8-45 15,0 5-16-15,-2 3-21 16,0-4-6-16,0-12-25 16,-2-7-33-16,-2-18-93 15,-3-6-83-15,-2-11-333 16</inkml:trace>
  <inkml:trace contextRef="#ctx0" brushRef="#br0" timeOffset="254108.3689">20007 12424 1068 0,'9'-3'476'0,"18"-2"-221"0,10 7-55 15,19 10-57-15,8 2-41 16,4 3-50-16,-1 2-17 16,-15-11-33-16,-3-1 47 15</inkml:trace>
  <inkml:trace contextRef="#ctx0" brushRef="#br0" timeOffset="255273.9446">22124 17652 835 0,'1'-4'380'0,"1"-5"-162"16,4 9-53-16,8 14-45 15,6 11-20-15,10 27-23 16,4 8 4-16,1 19-3 0,-2-5-7 15,-16-6-16-15,-2-14-16 16,-9-26-12-16,-6-9 15 16,1-23 28-16,-1-4 9 15,3-21 14-15,2-7-11 16,6-26-30-16,-2-14-7 16,3-9-22-16,-2-6-7 15,-8 3-8-15,-1 4-2 16,-8 10-20-16,-4 7-37 0,4 25-127 15,0 11 20-15</inkml:trace>
  <inkml:trace contextRef="#ctx0" brushRef="#br0" timeOffset="255754.544">22403 17397 655 0,'0'1'301'15,"-2"2"-92"-15,11-1-107 16,13-4-8-16,24-2-11 16,22-1-16-16,41-1-17 15,18 4 17-15,35 2 44 16,9 0 11-16,9 2-12 16,0 0-27-16,-25-1-48 15,-18-1-16-15,-34-5-52 16,-15 0-30-16</inkml:trace>
  <inkml:trace contextRef="#ctx0" brushRef="#br0" timeOffset="256043.2472">23945 17456 1201 0,'2'4'461'0,"0"12"-279"15,0 3-89-15,4 20-31 16,-1 2 0-16,-1 1 3 16</inkml:trace>
  <inkml:trace contextRef="#ctx0" brushRef="#br0" timeOffset="257027.2324">22743 17895 372 0,'2'-5'242'0,"1"-5"34"16,1 1-72-16,-1-8-57 15,-1-1-22-15,-2-2-38 16,-7-3-2-16,-8 4 5 16,-5 4-1-16,-5 2-9 15,-5 6-13-15,-1 9-24 16,1 7-13-16,8 10-27 16,5 7-3-16,13 7 0 15,5 4 0-15,12-3 6 16,7 0 1-16,8-13 1 15,4-10 2-15,3-11 0 16,0-7 0-16,-4-12-7 16,-4-3-3-16,-7-8-5 0,-2-1 0 15,-9 4 5-15,-3 2 1 16,-8 12 2-16,-6 6 1 16,-2 12 8-16,3 9 1 15,0 12 0-15,6 4-1 16,4 4-8-16,0 0 1 15,9-5-42-15,3-5-49 16</inkml:trace>
  <inkml:trace contextRef="#ctx0" brushRef="#br0" timeOffset="257301.4993">22780 17603 942 0,'2'-7'436'16,"6"-2"-181"-16,10 7-97 15,5 2-3-15,1 7-52 16,1 0-33-16,-6-1-37 16,-8 1-8-16,-4 4 6 15,-7 1 6-15,-13-1 8 16,2 1-3-16,-1-1-18 15,0-2-9-15,12-1-13 0,5-3-30 16,12-4-87-16,4 0-46 16,11 1-145-16</inkml:trace>
  <inkml:trace contextRef="#ctx0" brushRef="#br0" timeOffset="257521.4283">23142 17710 727 0,'2'-4'401'0,"0"-2"-82"16,0 3-54-16,-2 3-83 15,-2 0-32-15,1 15-44 16,0 43-12-16,3-21-36 16,0 6-16-16,-1 3-16 15,-1-2-3-15,0-14-42 16,-1-9-34-16,-2-16-116 15,3-6-70-15</inkml:trace>
  <inkml:trace contextRef="#ctx0" brushRef="#br0" timeOffset="257642.3605">23009 17876 917 0,'11'0'456'15,"7"-1"-164"-15,12-2-171 16,9-2-34-16,11 1-89 15,4-2-22-15</inkml:trace>
  <inkml:trace contextRef="#ctx0" brushRef="#br0" timeOffset="258269.6538">23473 17781 915 0,'1'-4'395'0,"-1"0"-221"16,-1 0-34-16,0 4-46 15,-1 0-28-15,1 0-20 16,0 5 1-16,2 11-3 15,9 27-1-15,-1-28-8 0,3-3-4 16,0-6-7-16,2-3-4 16,1-7-4-16,2-7-1 15,-2-5-3-15,-2-3-1 16,-4 0-3-16,-4 2-1 16,-2 4-3-16,-2 3-1 15,0 2-2-15,-1 6-3 16,1 2-3-16,3 2-2 0,-4-2 0 15,0 0 3-15,6 21 4 16,10 35 0-16,-7-21 6 16,-2 9 3-16,-8 6 25 15,-4 3 12-15,-11-7 26 16,-5-3 6-16,-9-8-20 16,-4-4-6-16,-5-4-24 15,-1-4-2-15,6-16-36 16,8-9-45-16,8-18-130 15,5-7-109-15</inkml:trace>
  <inkml:trace contextRef="#ctx0" brushRef="#br0" timeOffset="258705.2165">23698 17654 552 0,'0'-6'353'16,"1"-4"-15"-16,6 1-125 16,4 3-32-16,6-1-46 15,4 0-20-15,3 3-37 16,4 4-12-16,-6 5-20 16,-5 5-10-16,-8 3 16 15,-9 2 11-15,-5 6 9 16,-6 0 1-16,-5-1-21 15,1-5-9-15,7-5-6 16,7-5-2-16,8-5-1 16,6-1-8-16,5-5-10 15,2 1-2-15,3-2-33 16,3 1 1-16</inkml:trace>
  <inkml:trace contextRef="#ctx0" brushRef="#br0" timeOffset="266938.3003">11878 2586 433 0,'-2'-5'256'0,"0"-3"-32"16,2 4-76-16,2-3-58 15,1 1-12-15,3 5 7 16,-1-4 2-16,1 6 6 16,-2 4 1-16,2 2-4 15,-3 4 1-15,2 12-7 16,-1 9-8-16,-1 13-17 15,3 8-9-15,0 5-19 16,2-2-5-16,-1-6-10 16,-2-9 0-16,-2-15-55 15,-2-10-44-15</inkml:trace>
  <inkml:trace contextRef="#ctx0" brushRef="#br0" timeOffset="267311.8516">11875 2825 719 0,'9'-5'354'16,"15"-8"-108"-16,4 1-48 0,7-2-71 15,0-2-33-15,1-1-58 16,-1 1-14-16,-12 1-8 15,-6 4-1-15,-14 0 0 16,-3 2-2-16,-4 0-4 16,-1 1-2-16,1 2-3 15,-1-1-2-15,-3 6 0 16,-1 2-2-16,-7 5 0 16,-5 6 1-16,-3 5 1 15,-3 4 7-15,-2 7 19 16,0 3 6-16,3 6 4 15,-2 3-6-15,3-9-18 16,3-1-6-16,4-12-25 16,4-10-22-16,10-7-90 15,0-6-94-15</inkml:trace>
  <inkml:trace contextRef="#ctx0" brushRef="#br0" timeOffset="267479.3908">11803 2712 892 0,'4'0'434'16,"9"3"-136"-16,5 4-64 15,13 14-47-15,7 5-22 16,6 8-57-16,6 3-25 16,0-8-51-16,-1-1-61 0</inkml:trace>
  <inkml:trace contextRef="#ctx0" brushRef="#br0" timeOffset="267918.2183">12472 2716 1001 0,'7'4'479'0,"15"4"-180"15,9-4-81-15,15 0-104 16,8-1-38-16,-5-3-49 15,4-1-10-15,-13-1-72 16,-10-2-52-16,-2 1-297 16</inkml:trace>
  <inkml:trace contextRef="#ctx0" brushRef="#br0" timeOffset="268168.6437">12548 2852 770 0,'1'3'425'15,"13"1"-48"-15,8-2-76 16,13-3-79-16,7 0-39 15,6-2-86-15,-2 2-33 16,0 1-39-16,-7 0-35 16</inkml:trace>
  <inkml:trace contextRef="#ctx0" brushRef="#br0" timeOffset="288934.3658">13638 2691 454 0,'-15'2'308'0,"-20"2"18"16,0-3-54-16,-4-12-87 15,23-7-30 1,8 9-52-16,0-1-25 0,-6-43-39 16,14-3-11-16,23-6-11 15,12 20-1-15,13 13 6 16,1 7 1-16,3 22-1 15,-4 14-4-15,-11 19-3 16,-12 6 2-16,-25 10 10 16,-19 2 2-16,-21 8 1 15,-8 0-5-15,-5-3-12 16,7-5-2-16,9-18-4 16,10-7-7-16,18-19 0 15,7-7-1-15,13-13-3 16,8-4 3-16,15 0 4 0,6 1 2 15,2 13 2-15,2 4 0 16,-8 8 4-16,-3 5-32 16,-5 2-116-16,-6-2-132 15</inkml:trace>
  <inkml:trace contextRef="#ctx0" brushRef="#br0" timeOffset="289475.0166">13968 2413 655 0,'0'-12'427'0,"3"-5"2"16,0 8-116-16,2 10-137 16,1 13-43-16,3 15-55 15,1 6-14-15,-2 14-7 0,2 4-7 16,-9 7-16-16,-1-1-6 15,-4-4-13-15,3-3-4 16,7-19-20-16,3-8-26 16,13-22-59-16,0-10-37 15,9-15-80-15,-3-1-27 16,-4-7 1-16,0 1 5 16,-10 6 43-16,1-2 50 0,-9 9 94 15,-5 2 65-15,-10 8 140 16,-4 6 40-16,-7 8 24 15,-3 4-15-15,7 4-54 16,3 0-27-16,12 0-36 16,6-3-10-16,13-5-23 15,0 1-10-15,2-3-19 16,3-1-17-16,6-4-98 16,2-1-91-16</inkml:trace>
  <inkml:trace contextRef="#ctx0" brushRef="#br0" timeOffset="289833.0303">14434 2767 1048 0,'9'4'443'15,"13"1"-244"-15,1 0-48 16,5-5-57-16,0-5-19 16,-2-4-32-16,-5-5-11 15,-5 1-14-15,-5-3-2 0,-10 4-2 16,-4 1-2-16,-12 2-1 16,-9 2-3-16,-10 6 12 15,1 2 4-15,0 12 7 16,6 5 2-16,8 5-5 15,5 6-2-15,12 4 4 16,7 3 3-16,21-4-1 16,8-2-2-16,11-9-10 15,-1-7-2-15,-2-8-30 16,-7-6-32-16</inkml:trace>
  <inkml:trace contextRef="#ctx0" brushRef="#br0" timeOffset="290702.223">14984 2770 652 0,'-8'-1'293'16,"-7"-1"-107"-16,38 2-122 16,22 0 3-16,46-1 6 15,24 0 8-15,45-2 59 16,19 3 28-16,38 0 13 15,5 3-8-15,28 1-69 16,8 2-32-16,-8 3-38 16,-8-2-3-16,-31-7-61 15,-22 0-33-15,-41-5-128 0,-6 0-116 16</inkml:trace>
  <inkml:trace contextRef="#ctx0" brushRef="#br0" timeOffset="291439.1516">16275 2346 568 0,'0'-9'328'15,"-1"-10"-38"-15,-5 1-47 16,-7-2-74-16,-5 4-24 0,-5 0-45 16,-4 3-21-16,-1 9-36 15,3 3-17-15,2 8-25 16,3 5-8-16,5 9-6 16,3 3-1-16,12 6 3 15,5 1 5-15,11-6 8 16,3-6 4-16,5-9 7 15,2-5 1-15,7-11 2 16,0-4 0-16,-4-10 1 16,-4-4-1-16,-5 1-3 15,-6 2-1-15,-9 4-2 16,-2 3 17-16,-8 7 28 16,-2 5 13-16,0 10 21 15,-1 9-12-15,4 13-23 16,2 7-9-16,7 8-10 15,3-2-1-15,6-5-3 0,-3-5-3 16,-1-10-11-16,-5 4-5 16,-5-8-2-16,0 0-17 15,-1-2-38-15</inkml:trace>
  <inkml:trace contextRef="#ctx0" brushRef="#br0" timeOffset="292063.6297">15274 3065 1056 0,'-19'0'470'0,"-18"13"-226"15,1 4-45-15,-4 17-85 16,8 12-28-16,4 20-39 15,11 13-13-15,19 7-8 16,7-6-2-16,19-11-10 16,-1-12-1-16,4-17-2 15,8-4-44-15</inkml:trace>
  <inkml:trace contextRef="#ctx0" brushRef="#br0" timeOffset="292587.3872">15580 3531 911 0,'6'-3'421'0,"2"-9"-174"15,-3-3-47-15,-5 0-60 16,-3-4-18-16,-1 1-34 16,-4 2-14-16,-6-1-27 15,-2 4-14-15,-6 4-17 16,-2 2-8-16,-4 12-11 15,3 7-3-15,3 10-7 16,4 7-1-16,14 0 1 16,3 0 2-16,11-2 7 15,7-3 2-15,11-9 4 0,1-4 3 16,4-10 2-16,2-1 0 16,-10-10-7-16,-1-4-8 15,-8-2-9-15,-6-5 0 16,-2 6 5-16,-2 0 7 15,-10 4 7-15,2 4 5 16,-5 8 9-16,-2 3 4 16,9 11-1-16,-2 3-5 15,5-1-9-15,8 4-2 0,7-3-26 16,7-1-35-16</inkml:trace>
  <inkml:trace contextRef="#ctx0" brushRef="#br0" timeOffset="292858.7731">15671 3109 956 0,'7'-4'403'0,"7"-10"-202"15,6 5-40-15,8 5-14 16,5 4-17-16,1 11-39 15,-3 4-27-15,-12 8-24 16,-13 0-2-16,-20 5-8 16,-12 2-1-16,-7-2-8 15,4 2-4-15,14-8-2 16,13-4-1-16,12-6-3 0,9-3 1 16,12-3-60-16,1-6-54 15</inkml:trace>
  <inkml:trace contextRef="#ctx0" brushRef="#br0" timeOffset="293058.2399">16074 3348 1084 0,'0'11'529'15,"-3"7"-197"-15,3 12-138 16,5 3-39-16,-3 1-62 15,1-3-22-15,1-5-38 16,0-3-11-16,-1-7-63 16,2-3-50-16,-6-9 15 15</inkml:trace>
  <inkml:trace contextRef="#ctx0" brushRef="#br0" timeOffset="293202.4356">15956 3492 1055 0,'14'0'530'16,"11"0"-173"-16,12 1-209 16,5 1-54-16,4-2-64 0,1 0 1 15,3 2-66-15,-1-1-192 16</inkml:trace>
  <inkml:trace contextRef="#ctx0" brushRef="#br0" timeOffset="293625.7921">16375 3445 1086 0,'-4'0'470'0,"-1"1"-243"15,4 4-53-15,1-5-64 16,0 0-17-16,5 8-27 15,5 7-10-15,44 20-18 16,-25-30-8-16,0-9-10 16,-8-8-3-16,1-1-2 15,-8-6-1-15,-4 1-3 16,0 2-2-16,-11-6-3 16,0 8-2-16,-8 6-5 15,2 8-2-15,2 19-3 16,1 7 0-16,6 15 4 15,3-2 2-15,-1 9 3 16,4 6 1-16,-3 1-2 16,-5 6 19-16,-1-3 19 0,-12-4 5 15,-16-11 14-15,-1-5-16 16,-14-21-12-16,1-12-3 16,8-13-28-16,3-15-27 15,18-8-80-15,10-7-53 16,15-6-494-16</inkml:trace>
  <inkml:trace contextRef="#ctx0" brushRef="#br0" timeOffset="293954.9201">16680 3167 1040 0,'5'-6'505'15,"2"-4"-192"-15,16 2-134 16,7 0-38-16,2 6-65 16,-1 2-19-16,-13 9-13 15,-11 3 2-15,-20 7 6 16,-11 1-5-16,-11 1-22 15,0 3-7-15,14-4-9 16,5-4 1-16,25-5 4 0,10-6 0 16,12-5-1-16,12 0-4 15,5 1-16-15,-1-1-28 16,-3 3-50-16</inkml:trace>
  <inkml:trace contextRef="#ctx0" brushRef="#br0" timeOffset="294209.2321">17096 3064 1193 0,'13'8'541'0,"9"10"-253"16,2 12-70-16,6 12-88 15,-6 9-18-15,-3 21-23 16,-12-1-5-16,-24 3 4 16,-10-4-13-16,-11-19-21 15,-2-9-8-15,12-18-32 16,1-11-33-16,10-13-63 16</inkml:trace>
  <inkml:trace contextRef="#ctx0" brushRef="#br0" timeOffset="294880.1006">17510 2964 545 0,'0'-1'362'0,"4"-1"2"0,-4-7-99 16,13 6-105-16,0-4-26 16,6 4-24-16,10 4-20 15,-3-1-33-15,3 8-17 16,-11-1-21-16,-6 2-3 16,-11 6 0-16,-9-5 1 0,-8 2-1 15,-1-2-1-15,0-3-4 16,4-2-2-16,11-1-3 15,2-2-2-15,6-2-2 16,-6 0-1-16,1 0 5 16,20 2 1-16,27 14 2 15,-32-2 3-15,-16-3 11 16,-7 3 5-16,-17-3 3 16,-6-7-1-16,1-1-11 15,4-3-27-15,15-3-105 16,7-1-119-16</inkml:trace>
  <inkml:trace contextRef="#ctx0" brushRef="#br0" timeOffset="295133.5615">17428 3159 986 0,'0'2'468'16,"5"3"-175"-16,13 1-53 15,16 0-78-15,11-2-30 16,20-2-56-16,2 2-22 16,4-2-28-16,-3 3-5 0,-19 0-47 15,-11 1-53-15,-17 2-126 16,-9-3-80-16</inkml:trace>
  <inkml:trace contextRef="#ctx0" brushRef="#br0" timeOffset="295612.421">17541 3361 537 0,'0'-5'343'16,"4"-3"4"-16,1-2-118 16,8 0-74-16,7 3-12 15,5 5-24-15,6 2-20 0,-1 8-40 16,-6 4-19-16,-13 6-13 16,-11 8 2-16,-19-3-2 15,-4 1 0-15,-1-1-11 16,2-5-5-16,14-2-3 15,1-5 3-15,11-8 19 16,8-2 18-16,6-1 29 16,5-3 4-16,3 3-10 15,-3 0-11-15,4-1-22 16,-4 0-9-16,-5-2-5 16,1 0 0-16,-7-3-53 15,0 4-49-15</inkml:trace>
  <inkml:trace contextRef="#ctx0" brushRef="#br0" timeOffset="303550.4024">18142 2826 1038 0,'2'-3'556'15,"-2"-2"-171"-15,5-2-161 16,-1 3-67-16,-1 2-90 16,1 2-53-16</inkml:trace>
  <inkml:trace contextRef="#ctx0" brushRef="#br0" timeOffset="303973.0777">18604 2584 1005 0,'0'4'462'0,"-2"10"-206"16,1 9-42-16,-9 9-80 15,5 8-29-15,0 2-46 16,-1 0-9-16,6-5-21 16,4-3-7-16,5-7-6 15,4-7-4-15,6-9-2 16,4-7-1-16,3-10-11 0,1-4-43 16,1-8-192-16</inkml:trace>
  <inkml:trace contextRef="#ctx0" brushRef="#br0" timeOffset="304227.4205">18572 2466 1014 0,'0'0'552'15,"0"0"-132"-15,8 2-239 16,-2-4-71-16,6 1-80 16,5 1-60-16,-2-8-539 15</inkml:trace>
  <inkml:trace contextRef="#ctx0" brushRef="#br0" timeOffset="304732.5186">18475 2214 827 0,'6'0'404'0,"-7"0"-159"15,5 0-40-15,-4 0-68 16,11 0-24-16,67 1-31 15,-23-4-21-15,16-2-34 16,6-2-10-16,-6 0-10 16,-6 3-14-16,-24 1-36 15,-6-1-17-15,-25 2-26 16,-3-1-8-16,-11-1-9 16,-10-2 5-16,-5 1 26 15,1-2 21-15,1 1 42 16,3 2 9-16,13 2 0 15,1-1 7-15,12 3 25 16,7 1 12-16,-1 1 43 16,1 4 27-16,-7 0 50 0,-6 3 23 15,-2 7 16-15,-10 0-22 16,-11 5-52-16,-6-1-32 16,-2-3-45-16,5-4-35 15</inkml:trace>
  <inkml:trace contextRef="#ctx0" brushRef="#br0" timeOffset="313996.0476">24305 17213 871 0,'4'0'454'0,"0"-1"-110"16,-11-1-187-16,7 4-43 15,-6 3-74-15,4 1-80 16</inkml:trace>
  <inkml:trace contextRef="#ctx0" brushRef="#br0" timeOffset="314367.5445">24543 17086 710 0,'3'-2'418'0,"-1"-8"-48"16,1 8-159-16,-3 10-18 15,-1 2-43-15,-2 11-24 16,0 9-19-16,-3-1-15 16,3 13-37-16,0 0-15 15,3 2-18-15,6-2-10 16,4-13-1-16,8-7 0 16,9-14 2-16,6-8-15 0,-1-11-74 15,-2-6-69-15</inkml:trace>
  <inkml:trace contextRef="#ctx0" brushRef="#br0" timeOffset="314598.9234">24446 16932 1137 0,'1'-1'483'0,"2"-1"-283"16,3 3-53-16,-6-1-66 16,0 0-28-16,7 2-99 0</inkml:trace>
  <inkml:trace contextRef="#ctx0" brushRef="#br0" timeOffset="315062.378">24347 16720 683 0,'-3'-1'338'0,"3"-1"-77"15,10 0-88-15,11 2-56 16,19 4-5-16,15 3-23 15,6-1-11-15,8 3-21 16,-4 0-12-16,-9-6-24 16,-10 1-6-16,-17-4-2 15,-9-6-14-15,-11-1-32 16,-3-1-11-16,-13-3-14 0,-3 0 12 16,-10 0 24-16,5 0 9 15,6 7 5-15,5 4-1 16,15 7 2-16,-4 1 7 15,5 8 38-15,-1 0 28 16,-7 2 51-16,2 0 10 16,-11-3-18-16,-6-3-16 15,-2-6-70-15</inkml:trace>
  <inkml:trace contextRef="#ctx0" brushRef="#br0" timeOffset="316297.2983">25135 17061 1199 0,'16'-35'542'16,"-6"21"-257"-16,-6 29-128 15,1 15-27-15,-3 23-49 0,0 10-17 16,-4 14-21-16,-4 3-11 16,-1-1-11-16,-1-5-6 15,-1-20-23-15,1-12-19 16,2-20-67-16,-1-11-45 15,2-11-89-15,-2-9-29 16,0-15 21-16,2-3 43 0,6-13 105 16,10-1 49-16,6-9 45 15,5 2 16-15,-3 5 55 16,1 5 42-16,-11 14 70 16,-8 6 12-16,-12 13-30 15,-9 5-33-15,-19 11-69 16,-6 6-23-16,-8 5-23 15,-3 0-10-15,7 1-8 16,7-3-2-16,18-9-2 16,10-6-1-16,15-16-3 15,9-9 0-15,7-8 0 16,5-2 2-16,7-1 1 16,0 5 1-16,-1 5 0 15,-2 6 0-15,-2 14 0 16,4 6 0-16,7 16 3 15,8 7-1-15,7 6 1 16,2 3 1-16,-5-8 2 0,-10-5 2 16,-13-16 1-16,-8-8-4 15,-12-13-17-15,0-10-8 16,1-7-27-16,-5-3-17 16,0 5-18-16,-2 3 2 15,-5 7 22-15,0 3 20 16,-2 9 24-16,-5 3 4 15,-2 7 6-15,2 7 1 16,2 11 3-16,0 1 0 0,2 17 51 16</inkml:trace>
  <inkml:trace contextRef="#ctx0" brushRef="#br0" timeOffset="321212.7279">16651 2512 317 0,'4'-5'256'0,"3"-3"52"15,-3-1-46-15,4-5-71 16,-2-2-26-16,-1-5-30 16,-1 0-6-16,-3 2-11 15,-2-2-4-15,-7 2-11 16,-2 0-12-16,-5 5-25 16,-8 5-15-16,-3 10-24 15,-2 7-10-15,-6 10-10 16,4 7-7-16,3 6-5 15,7 4-2-15,13-3-3 16,8-2 1-16,21-6 3 16,1-5 0-16,12-8 5 0,-1-7 1 15,0-5 2-15,-3-7 1 16,-8-5-3-16,-2-8-2 16,-10-5-2-16,3 1-2 15,-8-5 3-15,0 12 3 16,-11 0 2-16,-3 6 0 15,-3 13 3-15,2 8 1 16,7 11 4-16,2 3 3 16,15 6-3-16,2-5 0 0,16-1-4 15,0 0-1-15,6-15 6 16,-2-1 81-16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9:43:55.641"/>
    </inkml:context>
    <inkml:brush xml:id="br0">
      <inkml:brushProperty name="width" value="0.05292" units="cm"/>
      <inkml:brushProperty name="height" value="0.05292" units="cm"/>
    </inkml:brush>
  </inkml:definitions>
  <inkml:trace contextRef="#ctx0" brushRef="#br0">1846 7640 1018 0,'-7'17'450'0,"-7"28"-200"16,-1 9-44-16,2 19-67 15,-4 4-25-15,1-3-61 16,1-8-17-16,5-22-18 16,4-11-4-16,7-19 0 15,5-14 0-15,4-16-2 16,1-11-1-16,0-17-3 15,-1-3-2-15,-1-15-1 0,-2-7-1 16,-3 1-1-16,2 2-1 16,-4 19-1-16,1 8-1 15,0 17 8-15,-1 9 4 16,8 13 6-16,-1 10 6 16,6 20-1-16,1 8 2 15,5 17 3-15,9 9-1 16,-4 2-5-16,2-2-1 15,-2-9-3-15,-5-13-6 0,3-8-64 16,-5-9-61-16,-8-8-220 16,-3-4-98-16</inkml:trace>
  <inkml:trace contextRef="#ctx0" brushRef="#br0" timeOffset="140.6568">1719 8041 829 0,'6'-3'437'16,"8"-5"-94"-16,18-4-188 16,11 6-52-16,17-2-53 15,7 4-10-15,-1 3-140 16</inkml:trace>
  <inkml:trace contextRef="#ctx0" brushRef="#br0" timeOffset="449.5342">2250 8026 674 0,'0'11'422'0,"-2"8"-42"16,4 3-141-16,-1 0-52 16,1-1-77-16,0-4-30 15,2-10-40-15,0-6-8 16,1-9-8-16,1-7-3 0,-2-10-6 15,1-4-4-15,2-3-5 16,-2-2-2-16,5 3 0 16,4 5 9-16,5 8 13 15,6 11 5-15,-2 14 10 16,-1 9-5-16,-5 13-8 16,-6 1-5-16,-5 1-2 15,0 2-28-15,0-3-105 16,2-4-108-16</inkml:trace>
  <inkml:trace contextRef="#ctx0" brushRef="#br0" timeOffset="753.3331">2782 8014 513 0,'0'-7'328'16,"1"-7"14"-16,-1-3-54 16,-3 2-53-16,-10 0-15 15,-11 3-32-15,-6 7-17 16,-6 9-35-16,5 9-24 16,10 7-44-16,8 5-21 0,9 3-31 15,2-2-8-15,17 4-7 16,3-8 0-16,12-4 2 15,7-3 2-15,-6-13-15 16,2 1-23-16,-7-11-82 16,1-4-55-16,-6-8-208 15</inkml:trace>
  <inkml:trace contextRef="#ctx0" brushRef="#br0" timeOffset="885.0213">2781 7732 652 0,'-2'-2'418'0,"-2"-1"-13"16,2 5-108-16,2-2-143 16,0 0-48-16,2 24-51 15,10 36 32-15</inkml:trace>
  <inkml:trace contextRef="#ctx0" brushRef="#br0" timeOffset="1408.7987">3635 7646 905 0,'0'1'444'16,"3"13"-141"-16,1 13-67 15,3 25-68-15,2 12-24 16,1 13-43-16,-2 0-28 16,-4-14-33-16,2-9-8 15,-2-22-32-15,-2-11-44 0,-2-17-158 16,0-4-184-16</inkml:trace>
  <inkml:trace contextRef="#ctx0" brushRef="#br0" timeOffset="1712.103">3653 7715 927 0,'24'-10'473'15,"27"-8"-165"-15,6 8-120 16,4 8-37-16,-9 6-64 16,-15 5-22-16,-25 8-22 15,-14 2-10-15,-19 7-12 16,-12 1-3-16,-6-4-11 15,-2-3-9-15,11-13-20 16,9-6-4-16,13-6-5 16,8-2 5-16,19 3 9 15,9 0 6-15,17 9 18 16,-1 5 11-16,-5 16 20 0,-9 9 2 16,-22 14-4-16,-8 4-3 15,-17-4-9-15,-9-2 1 16,-6-13-68-16,-1-6-63 15,3-15-499-15</inkml:trace>
  <inkml:trace contextRef="#ctx0" brushRef="#br0" timeOffset="1916.7253">3917 7525 814 0,'23'-6'483'0,"33"1"-40"15,10 9-162-15,-2 24-150 16,6 14-42-16,-20 23-29 16,-15 15 6-16,-29 12 2 15,-18 3 1-15,-14-7-22 16,-3-12-19-16,1-18-68 16,6-12-64-16</inkml:trace>
  <inkml:trace contextRef="#ctx0" brushRef="#br0" timeOffset="2725.5025">5079 7905 664 0,'-14'-2'346'0,"-15"1"-97"16,-8 1-41-16,5 9-79 0,7 4-30 15,12 7-49 1,8 3-17-16,10-1-24 0,6 0-8 16,14-4 1-16,2-8 2 15,8-3 3-15,-4-5 2 16,-10-5 2-16,-4-1 2 16,-17-2 3-16,-5 4 0 15,-17 2 4-15,3 2 6 16,-9 4 16-16,3 2 7 15,5 4-1-15,2-3-10 0,11 6-22 16,-1-6-7-16,16 3-3 16,9-1 2-16,14-1 2 15,9-1 1-15,4-3-1 16,-3-2-3-16,-3-4 0 16,1-1 0-16,-2-6 2 15,-2-3 1-15,-3-6-3 16,-3-5-4-16,-14-3-4 15,-7-1-2-15,-9 2 2 16,-10 1 3-16,-13 3 2 16,-4-1 0-16,-5 8-3 15,3 8-1-15,8 12 2 16,5 12 1-16,7 16 20 16,2 4 6-16,8 8 11 15,5 1 3-15,4 1-11 16,2-1-5-16,5-4-8 15,0-4-8-15,3-11-95 16,5-8-72-16</inkml:trace>
  <inkml:trace contextRef="#ctx0" brushRef="#br0" timeOffset="3145.3918">5508 7937 1158 0,'-10'-2'529'0,"-1"4"-237"16,0 7-77-16,8 10-98 15,2 1-31-15,3 5-45 16,4 2-13-16,8-2-13 16,3 4-3-16,3-10-3 15,0-4-1-15,2-8 2 16,0-7 0-16,2-8-1 15,2-6-4-15,-7-6-9 16,-4-6-2-16,-7 2-1 16,-6 0 3-16,-5 5 6 15,-5 11-2-15,-7 10 3 16,0 10 5-16,1 10 6 16,7 2 2-16,9-1 2 15,8-1-4-15,5-4-2 16,7-2 1-16,3-7 2 15,1-3 3-15,1-6 2 0,-2-6 2 16,-5-3-2-16,2-4-3 16,-11-1-55-16,-1-3-46 15,-4-6-175-15,-5 1-192 16</inkml:trace>
  <inkml:trace contextRef="#ctx0" brushRef="#br0" timeOffset="3252.6293">5781 7826 759 0,'-11'-18'493'0,"-10"-16"1"16,1 7-91-16,6 15-161 15,1 5-66-15,3 8-112 16,10 5-25-16,9 6-92 16,7 4-25-16</inkml:trace>
  <inkml:trace contextRef="#ctx0" brushRef="#br0" timeOffset="3789.0701">5960 8009 796 0,'1'-1'454'0,"3"-8"-68"16,12 9-142-16,10 1-126 16,3-1-36-16,7 4-41 15,-4-7-11-15,-2-7-14 0,-9 4-3 16,-8-2-5-16,-6 2-6 15,-16 7-4-15,-5-1-3 16,-8 6-1-16,-4 3 4 16,4 5 2-16,7 2 4 15,8 4 5-15,6 2 4 16,3-3 13-16,8 4 4 16,6-4 7-16,2-6 0 0,5-6-5 15,-2-7-4-15,-1-9-6 16,2-5-4-16,-2-3-7 15,1-4-2-15,-1 2-6 16,-1 1-2-16,-3 5-1 16,-1 0-2-16,2 13-3 15,-4 3 3-15,-2 9 19 16,1 6 13-16,-7 1 14 16,0 2 1-16,-4-1-14 15,4-4-9-15,-1-8-5 16,1-3-1-16,2-12-1 15,1-3-1-15,5-6-5 16,-5-3-3-16,9 2-4 16,-2 5-2-16,-7 2-5 15,11 10-3-15,-13 12-10 16,-3-1-15-16,2 17-49 16,-5-3-36-16</inkml:trace>
  <inkml:trace contextRef="#ctx0" brushRef="#br0" timeOffset="4087.2745">6711 7905 953 0,'0'8'539'0,"2"13"-100"16,0 8-117-16,1 14-119 15,2 3-47-15,-2 7-43 16,2 5-19-16,-4 7-37 16,-1 5-19-16,0 4-24 15,-4-5-6-15,4-12-34 16,0-11-20-16,3-21-67 15,-1-9-43-15</inkml:trace>
  <inkml:trace contextRef="#ctx0" brushRef="#br0" timeOffset="4246.8472">6760 8202 1113 0,'12'-4'534'0,"6"-4"-164"15,7 1-260-15,10 1-50 16,-7 4-36-16,-2-1-9 16,-1 4-19-16</inkml:trace>
  <inkml:trace contextRef="#ctx0" brushRef="#br0" timeOffset="4511.1394">7231 8086 1128 0,'-15'6'526'0,"-19"11"-234"16,-3 1-81-16,0-2-113 15,1-4-36-15,6-10-35 16,5-5-21-16,9-7-41 16,3-3-18-16,7-4-15 15,6 1 7-15,6-4 30 16,5 2 11-16,9 6 21 15,3 3 10-15,12 10 27 16,0 8 15-16,2 12 9 16,-1 7 0-16,-9 6-19 0,-8 2-3 15,-8-2 397-15</inkml:trace>
  <inkml:trace contextRef="#ctx0" brushRef="#br0" timeOffset="6877.473">3567 9081 1113 0,'-2'6'550'0,"-3"3"-192"15,4 28-158-15,1 15-27 16,0 27-51-16,0 11-22 15,5 8-32-15,-1 0-28 16,-2-18-36-16,7-10-22 16,-1-24-87-16,-5-16-63 15</inkml:trace>
  <inkml:trace contextRef="#ctx0" brushRef="#br0" timeOffset="7108.4627">3588 9136 1019 0,'14'0'507'0,"23"-1"-171"16,4-4-127-16,24 1-122 15,5 2-37-15,1 2-56 16,0 1-57-16,-12 8-493 16</inkml:trace>
  <inkml:trace contextRef="#ctx0" brushRef="#br0" timeOffset="7377.5276">3588 9779 1133 0,'15'-3'513'0,"31"0"-222"15,5-3-100-15,23 1-96 16,2 3-28-16,-6 1-37 16,-7 2-37-16,-19 0-138 15</inkml:trace>
  <inkml:trace contextRef="#ctx0" brushRef="#br0" timeOffset="7572.771">3638 9568 999 0,'8'-1'541'0,"6"-5"-51"16,21 1-356-16,15-3-48 15,18 2-47-15,3 6-17 16,0 0-53-16</inkml:trace>
  <inkml:trace contextRef="#ctx0" brushRef="#br0" timeOffset="11160.5677">4992 9516 1201 0,'12'0'497'0,"22"-3"-315"0,8-1-67 15,9 3-70-15,4 1-33 16,-5-3-117-16,-4 7-119 16</inkml:trace>
  <inkml:trace contextRef="#ctx0" brushRef="#br0" timeOffset="11346.0822">5016 9644 909 0,'2'3'487'0,"3"3"-96"15,16 3-99-15,24-5-123 16,-3 0-40-16,24 0-70 15,1-3-19-15,-9 6-24 16</inkml:trace>
  <inkml:trace contextRef="#ctx0" brushRef="#br0" timeOffset="19283.0273">4377 9087 788 0,'1'-8'428'15,"2"-1"-75"-15,1 1-61 16,0 9-74-16,1 6-28 15,-5 6-52-15,-1 9-21 16,1 13-33-16,-3 4-20 0,5 10-30 16,-1-3-11-16,0-7-13 15,4-6-33-15,-1-21-118 16,5-9-72-16</inkml:trace>
  <inkml:trace contextRef="#ctx0" brushRef="#br0" timeOffset="19552.9337">4226 8961 723 0,'3'-7'388'0,"7"-3"-67"16,8 0-53-16,16-1-60 15,14 8-26-15,13 5-60 16,-1 3-20-16,-8 14-31 0,-18 0-6 16,-25 6 16-16,-10 3 5 15,-21-3 0-15,-4 2-12 16,-10-3-32-16,-2-7-13 16,1-8-44-16,11-4-28 15</inkml:trace>
  <inkml:trace contextRef="#ctx0" brushRef="#br0" timeOffset="22190.1334">6155 9501 457 0,'-18'6'318'16,"-13"3"-12"-16,-8-15-58 15,2-4-36-15,8-16-54 0,7-7-26 16,15-11-44-16,7-7-20 16,21-4-26-16,12 4-6 15,17 16 11-15,6 9 6 16,4 26 16-16,3 15-3 16,-16 20-4-16,-15 12 0 15,-40 19-6-15,-23 4-5 16,-25 4-20-16,-7 1-9 15,4-23-44-15,6-9-25 16,15-25-40-16,6-14-9 0,17-12 21 16,7-9 20-16,16 2 31 15,8-1 10-15,13 10 24 16,8 6 11-16,6 13 10 16,7 5-1-16,5 4-5 15,-1 3-8-15,1-5-353 16</inkml:trace>
  <inkml:trace contextRef="#ctx0" brushRef="#br0" timeOffset="22416.0801">6529 9192 1020 0,'0'-5'548'0,"-5"-2"-142"15,2 7-86-15,3 20-124 16,0 12-48-16,9 21-50 0,-1 7-20 16,4 14-32-16,-4-4-12 15,-1-4-25-15,3-7-35 16,1-22-83-16,2-10-58 16,1-19-295-16</inkml:trace>
  <inkml:trace contextRef="#ctx0" brushRef="#br0" timeOffset="22596.1474">6697 9522 976 0,'-13'8'519'15,"-12"9"-132"-15,-1 3-159 16,2-7-42-16,7 5-65 16,5-9-28-16,12-3-48 15,6-3-13-15,12 1-18 16,0-6-3-16,15 0-50 15,4 1-57-15,2-7-155 16</inkml:trace>
  <inkml:trace contextRef="#ctx0" brushRef="#br0" timeOffset="22934.2394">6938 9703 974 0,'5'4'469'16,"6"7"-177"-16,9-3-56 15,7-6-82-15,-1-2-36 16,3-6-47-16,-6-4-20 16,-6-5-25-16,-4 0-4 15,-13-4-5-15,-8-3-3 16,-14 10-5-16,-7 3-3 0,-8 9-4 15,4 6-2-15,3 8 3 16,4 5 4-16,10 6 7 16,8 4 11-16,13 2 16 15,10 2 3-15,24-5-1 16,3-5-9-16,8-11-19 16,4-7 3-16,-6-9-41 15,-2-5 373-15</inkml:trace>
  <inkml:trace contextRef="#ctx0" brushRef="#br0" timeOffset="24356.4404">7814 9745 597 0,'-21'1'291'15,"-20"2"-80"-15,17-3-41 16,38-3-31-16,20 0-14 0,43-2-23 16,17-3-10-16,47 2-4 15,18-2 9-15,43 0-6 16,15-1-2-16,24 2-6 16,8 1-13-16,-2-2-19 15,-6 3-7-15,-29-2-21 16,-18 0-10-16,-50-1-3 15,-22 3-9-15,-49 2-101 16,-22 3 32-16</inkml:trace>
  <inkml:trace contextRef="#ctx0" brushRef="#br0" timeOffset="24880.4386">8525 8759 706 0,'1'-4'422'0,"-1"-4"-22"16,0 11-88-16,0 26-91 15,1 16-46-15,5 31-46 16,3 12-14-16,-2 9-26 15,-3-3-9-15,-1-6-38 16,-3-12-16-16,0-21-12 0,1-10-5 16,2-25-67-16,2-6-77 15</inkml:trace>
  <inkml:trace contextRef="#ctx0" brushRef="#br0" timeOffset="25420.199">9033 9160 574 0,'2'-5'354'0,"1"-2"-25"16,-3-2-65-16,-4-7-67 16,-5 1-24-16,-8-8-35 15,-6 1-16-15,-7 2-50 16,1-1-19-16,2 11-33 16,3 3-12-16,9 11-11 15,0 6-9-15,9 9-3 16,2 0 2-16,3 1 3 0,4 1 4 15,7-9 4-15,10-1 2 16,7-4 1-16,6-5 2 16,-3-6-6-16,-2-4-15 15,-5-6-18-15,-5-3-3 16,-6 2 8-16,-3 3 14 16,-9 5 17-16,-1 5 7 15,-5 8 26-15,-2 1 11 16,-1 7 21-16,4 8 1 0,3 3-10 15,2 5-4-15,6 7-10 16,-3-6-5-16,3 4-12 16,0-5-7-16,-3-6-9 15,3-1-3-15,-3-7-29 16,1-5-42-16,-1-4-113 16,1-1 10-16</inkml:trace>
  <inkml:trace contextRef="#ctx0" brushRef="#br0" timeOffset="25734.3954">9326 8801 634 0,'2'-13'454'0,"-3"-12"81"0,1 10-190 16,-2 9-126-16,2 11-47 16,-3 18-67-16,2 14-21 15,0 26-19-15,1 12-3 16,6 14-7-16,1-2-7 16,1-2-17-16,-4-8-8 15,6-7-10-15,-5-8-2 16,8-15-2-16,-1-14-1 0,-5-16-1 15,0-6 3-15,-6-14-40 16,0 2-26-16</inkml:trace>
  <inkml:trace contextRef="#ctx0" brushRef="#br0" timeOffset="27331.3591">8206 10272 488 0,'2'-13'308'16,"-2"-12"-21"-16,-7 1-81 16,-3-3-21-16,-8 5-38 15,-4 4-21-15,-7 12-41 16,0 6-18-16,-1 13-24 16,3 8-13-16,8 10-3 15,7 7-1-15,11 4 4 16,5-1 5-16,13-5 1 15,3-7-3-15,3-18-4 16,8-4-5-16,-1-15-6 0,-1-7-2 16,0-5-2-16,-10-3-3 15,-5 0-5-15,-4 2-2 16,-5 11-5-16,-2 8-1 16,-2 13 19-16,2 9 7 15,-1 6 8-15,8 3 0 16,5-9-15-16,4-2-39 15</inkml:trace>
  <inkml:trace contextRef="#ctx0" brushRef="#br0" timeOffset="27615.7606">8369 9915 1226 0,'6'-7'531'0,"11"0"-282"16,5 7-57-16,6 8-91 15,3 7-18-15,-9 2-28 16,-10 6-10-16,-16 6-12 16,-8-1-9-16,-9 6-11 15,1-4-5-15,2-5-5 16,6-2-2-16,12-12-4 15,1-4-3-15,17-4-10 0,8-1-20 16,9 0-86-16,7 4-62 16</inkml:trace>
  <inkml:trace contextRef="#ctx0" brushRef="#br0" timeOffset="27831.8389">8814 10122 1271 0,'0'6'569'0,"6"15"-269"15,-10 1-66-15,8 10-72 16,3 6-20-16,3 5-44 16,0 5-22-16,-5-5-41 15,-3-3-20-15,0-16-56 16,1-5-38-16,-5-15-162 15</inkml:trace>
  <inkml:trace contextRef="#ctx0" brushRef="#br0" timeOffset="27977.4496">8702 10305 1174 0,'15'-3'495'0,"17"-6"-291"16,8 1-84-16,14 3-81 15,-5 2-19-15,3 6-41 16,0 3-32-16</inkml:trace>
  <inkml:trace contextRef="#ctx0" brushRef="#br0" timeOffset="28544.0418">9274 10209 783 0,'9'-8'471'16,"0"-6"-66"-16,-2 7-126 15,-3 3-52-15,-5 9-81 16,3 5-41-16,1 9-54 16,1 3-12-16,6 3-18 15,-1 3-7-15,3-5-5 16,5-1-1-16,3-11-4 15,4-7 0-15,0-9-9 0,-2-6-7 16,-1-9-7-16,-5-1-1 16,-4-2 7-16,-2 0 7 15,-5 5 6-15,-3 1-1 16,-2 11-2-16,0 2 1 16,1 12 5-16,3 6 3 15,4 16 7-15,1 7 3 16,7 19 15-16,1 12 6 0,-10 4 9 15,-1 1 7-15,-21-11 0 16,-7-10-4-16,-6-7-8 16,-5-9-8-16,0-15-21 15,0-10-17-15,4-18-44 16,6-13-36-16,10-16-131 16,4-5-47-16</inkml:trace>
  <inkml:trace contextRef="#ctx0" brushRef="#br0" timeOffset="28904.3134">9752 10047 682 0,'5'-9'427'0,"2"-13"-8"15,6 6-200-15,4 3-36 16,1 10-51-16,2 3-17 0,11 10-50 16,-4 4-19-1,-12 1 1-15,-7 7 6 0,-19 0 9 16,-4 3 1-16,-5 5-19 15,2-2-13-15,1-9-8 16,4-4 7-16,14-6 8 16,3-8 3-16,14-1-10 15,9-4-11-15,9-7-32 16,10 4-15-16</inkml:trace>
  <inkml:trace contextRef="#ctx0" brushRef="#br0" timeOffset="33355.0473">7903 9880 602 0,'-6'-2'381'0,"-17"2"15"16,-2 10-72-16,-11 22-102 15,-2 16-30-15,8 25-71 16,4 13-33-16,21 18-37 15,14 3-17-15,28-3-16 0,9-12-10 16,25-23 409-16</inkml:trace>
  <inkml:trace contextRef="#ctx0" brushRef="#br0" timeOffset="33934.9055">10074 9855 753 0,'17'2'476'0,"18"5"-19"0,11 24-197 16,-1 12-41-16,1 22-44 16,-12 7-9-16,-24 17-10 15,-9 8-18-15,-24-5-43 16,-5-2-27-16,0-30-76 16,1-17-46-16,14-29-136 15,8-13-82-15</inkml:trace>
  <inkml:trace contextRef="#ctx0" brushRef="#br0" timeOffset="34504.4587">10531 9813 502 0,'-2'-3'301'0,"8"-8"-15"15,6 4-62-15,13 3-40 16,-2 3-24-1,-11 0-39-15,0 1-17 0,31 5-32 16,-6 2-11-16,-16 7-13 16,-21 6-4-16,-15-2-12 15,-3 1-5-15,0-9-8 16,0-2-4-16,9-8-10 16,7-1-4-16,16-1-6 15,4-5-3-15,11 7 1 0,0 2 2 16,-7 9 3-16,2 8 2 15,-19-2 7-15,-3 3 3 16,-16-2 7-16,-13 0-17 16,-6-6-91-16,-4-7-70 15</inkml:trace>
  <inkml:trace contextRef="#ctx0" brushRef="#br0" timeOffset="34698.9646">10542 10106 1365 0,'13'-2'587'0,"24"-1"-324"16,8-2-69-16,15 4-107 16,-5-3-32-16,-5 4-33 15,-4 1-30-15,-13-1-100 16,3 3-54-16</inkml:trace>
  <inkml:trace contextRef="#ctx0" brushRef="#br0" timeOffset="34984.4393">10669 10221 679 0,'-5'-4'446'16,"12"0"56"-16,6-3-217 15,11 3-106-15,7 3-42 16,2 3-67-16,-1 5-24 16,-10 7-12-16,-6 3 10 15,-21 7 28-15,-11 2 7 16,-8 9-9-16,-9-1-14 0,4-6-33 16,1-1-7-16,12-11-8 15,15-1-2-15,6-10 0 16,17-2-1-16,5-3-2 15,12-2 7-15,5 1-11 16,-4-3-71-16</inkml:trace>
  <inkml:trace contextRef="#ctx0" brushRef="#br0" timeOffset="35821.5248">9850 9284 632 0,'3'-6'339'16,"1"-6"-71"-16,2-1-46 15,-2-2-69-15,-2-2-24 16,-2 1-30-16,-7-3-8 15,-9 1-19-15,0 3-5 16,-12 4-19-16,0 5-11 16,-5 9-19-16,3 5-10 0,3 9-11 15,4 5-3-15,12 8 1 16,3 6 4-16,15 1 2 16,5 0 3-16,15-9 2 15,3-8 0-15,4-14 3 16,-2-9 0-16,-5-13 2 15,-3-4 0-15,-5-8-2 16,3 0-1-16,-13 3-3 16,-1 2-3-16,-8 10 37 15,-2 10 19-15,1 11 47 16,-3 9 12-16,9 15-25 16,1 1-19-16,11 5-44 15,4-5-11-15,5-6 110 16,10-6-821-16</inkml:trace>
  <inkml:trace contextRef="#ctx0" brushRef="#br0" timeOffset="36834.7754">10387 9660 160 0,'-2'-2'157'16,"2"2"16"-16,-1 0-20 15,1 0-16-15,0 0-27 16,-1 0 0-16,0 0 0 0,1 0-7 15,-1 0-14-15,1 0-10 16,0 0-8-16,0 0 1 16,0 0 0-16,0 0-1 15,19 1-16-15,45 1-8 16,-7-1-18-16,11 0-8 16,9 2-11-16,0-1-1 15,-14-1-1-15,-7-1 1 0,-15-6-4 16,-5-1-21-16,-12-2-203 15</inkml:trace>
  <inkml:trace contextRef="#ctx0" brushRef="#br0" timeOffset="45952.6105">2527 11528 670 0,'2'15'436'15,"-7"11"-49"-15,-13 9-89 16,-11 4-37-16,-15 3-92 16,-2-3-41-16,-3-12-57 15,4-8-22-15,8-19-25 16,8-6-12-16,12-15-25 16,8-3-11-16,10-7-15 15,6 2-1-15,11 7 11 16,2 1 3-16,9 16 11 15,5 6 6-15,2 15 10 16,5 9 6-16,0 9 5 16,-2-2 1-16,-5-6-5 15,-8-4-1-15,-4-15-14 16,1-6-11-16,-2-8-30 16,-2-6-6-16,-10-12 12 15,0 1 11-15,-8-5 30 0,3 1 5 16,0 8 12-16,-5 0 7 15,6 18 10-15,2 6 4 16,4 14-4-16,6 11-8 16,2 2-10-16,2 2-3 15,3-10 4-15,-5-5 6 16,3-17 19-16,-1-7 15 16,-1-11 16-16,2-9 2 0,-9-1-13 15,-2-3-14-15,-8 6-23 16,-3 10-32-16</inkml:trace>
  <inkml:trace contextRef="#ctx0" brushRef="#br0" timeOffset="46583.4497">3700 11622 867 0,'-4'6'386'0,"1"10"-179"15,2 1-45-15,8 4-38 16,8-1-9-16,3-8-24 15,5-4-20-15,4-10-31 16,-1-9-9-16,7-10-7 16,-6-3-1-16,-4-4-3 15,-4 1 3-15,-11 5 6 16,-2 5 3-16,-8 8 17 16,-1 8-2-16,3 18-8 15,-1 10-3-15,7 25-15 16,-3 12-1-16,4 19 6 15,-5 1 6-15,-6-4 16 16,-2-5 1-16,-14-21-3 16,-3-5-7-16,-9-14-12 0,-5-11-2 15,1-19-2-15,3-11-2 16,3-19-9-16,6-8-6 16,4-7-9-16,9-1-15 15,9-4-52-15,10 1-31 16,16 2-99-16,1 3-1 15</inkml:trace>
  <inkml:trace contextRef="#ctx0" brushRef="#br0" timeOffset="46956.911">4231 11529 1269 0,'0'2'521'0,"6"10"-306"15,5-2-51-15,16 4-54 16,7-2-27-16,11-2-43 15,1 0-16-15,-5-1-13 16,-3 2-3-16,-12-2-4 16,-3 0-4-16,-16 0-6 0,-6 2-1 15,-14 0 1-15,-7 4 4 16,-13 2 4-16,-6 3 2 16,-4 1 0-16,0-4 0 15,12-3-2-15,9-4 12 16,24-10-80-16,10-1-67 15</inkml:trace>
  <inkml:trace contextRef="#ctx0" brushRef="#br0" timeOffset="47300.9906">4624 11524 1036 0,'4'4'468'0,"4"1"-197"16,7 6-52-16,6-2-74 16,6 0-26-16,15 5-58 15,4-4-23-15,6 4-24 16,-3 2-4-16,-12-4-2 15,-9-2-1-15,-22-6 2 16,-4-4-1-16,-11 0-1 16,-6 0 0-16,-1 8-2 0,-12 4 0 15,-5 8 3-15,-3 7 1 16,-1 1 0-16,6 1 0 16,14-3 2-16,5-9-27 15</inkml:trace>
  <inkml:trace contextRef="#ctx0" brushRef="#br0" timeOffset="47914.706">5420 11719 370 0,'2'-2'278'16,"12"-3"42"-16,-7-2-37 16,6 0-68-16,1-1-26 15,-9-7-41-15,8 4-23 16,-10-4-21-16,0-3-6 16,-1 6-10-16,-8-2-5 15,-10 2-20-15,2 3-9 0,-11 7-19 16,-7 1-10-1,-2 10-13-15,-4 6-8 0,7 7-7 16,7 2-4-16,13 6 1 16,6 0-1-16,13-2 0 15,9 1 2-15,12-7 0 16,3-4 2-16,4-10-3 16,-1-8-11-16,-3-12-11 15,-8-4-5-15,0-5-5 16,-6-2 12-16,-9 0 13 15,1 2 4-15,-12 4 11 16,2 7 12-16,-4 10 26 16,1 6 16-16,5 11 20 15,6 4-3-15,7 1-23 16,7 2-13-16,2-2-14 16,1-4-25-16</inkml:trace>
  <inkml:trace contextRef="#ctx0" brushRef="#br0" timeOffset="52163.2838">6185 11662 759 0,'0'5'440'16,"0"1"-76"-16,29 0-158 16,13-4-46-16,22 0-83 0,8 2-24 15,10-1-38-15,-4 1-9 16,-6-3-64-16,-6 2-63 16</inkml:trace>
  <inkml:trace contextRef="#ctx0" brushRef="#br0" timeOffset="52463.6556">6325 11796 754 0,'3'2'388'0,"2"0"-99"16,10 0-31-16,16-2-96 16,5 0-28-16,19-4-67 15,9 2-29-15,5 1-25 16,-1 1-13-16,-7 5-106 15,-9-1-80-15</inkml:trace>
  <inkml:trace contextRef="#ctx0" brushRef="#br0" timeOffset="52747.6743">6725 11631 1034 0,'8'0'453'0,"20"5"-233"16,4 4-62-16,7 8-65 16,3 6-23-16,-13 4-31 15,-5-2-6-15,-10 2-4 16,-14-3 6-16,-13 1 26 15,-7 3 9-15,-23-3-5 16,-1 1-11-16,2-1-21 16,-3-5-50-16</inkml:trace>
  <inkml:trace contextRef="#ctx0" brushRef="#br0" timeOffset="55905.9265">7470 11650 524 0,'0'9'233'0,"0"13"-78"15,2 1-11-15,12 1-53 16,0-2 1-16,9-7-39 16,2-3-6-16,2-12-1 15,5 0 1-15,-2-11 6 16,-4-5-2-16,-4-2 6 15,-7-4 4-15,-11 1 8 16,-4 1 9-16,-9 8 15 0,-3 1 2 16,-1 11-18-16,1 4-14 15,5 12-34-15,7 7-15 16,8 17-14-16,7 12-2 16,7 15-2-16,0 3 2 15,-4 1 14-15,-5-6 17 16,-18-15 46-16,-10-3 15 15,-19-14 8-15,-4-8-9 0,-6-16-36 16,0-7-13-16,9-18-23 16,1-13-35-16,16-10-82 15,8-11-63-15,17-7-186 16,10 4-168-16</inkml:trace>
  <inkml:trace contextRef="#ctx0" brushRef="#br0" timeOffset="56264.9682">7869 11317 899 0,'0'-9'414'16,"4"-3"-177"-16,7 1-48 15,12 1-77-15,7 9-25 16,1 3-44-16,-2 9-17 16,-13 10-10-16,-14 4 0 15,-11 12 2-15,-11 2 0 16,-3 1-4-16,1-3-4 0,2-15 10 15,10-4-1-15,10-8-1 16,6-2 3-16,17-3-14 16,5-1-1-16,8-3-16 15,6-1-43-15</inkml:trace>
  <inkml:trace contextRef="#ctx0" brushRef="#br0" timeOffset="56540.4735">8393 11518 799 0,'-1'1'433'0,"3"12"-92"0,-2 4-97 15,0 13-59-15,4 11-43 16,-3 6-47-16,9 5-17 16,-6 1-40-16,0-6-14 15,1-12-11-15,0-6 0 16,2-14-45-16,-5-7-48 16,-2-11-190-16</inkml:trace>
  <inkml:trace contextRef="#ctx0" brushRef="#br0" timeOffset="56685.5467">8288 11747 894 0,'11'-4'434'0,"16"1"-194"16,10-2-73-16,14-2-80 16,8 5-53-16,1 1-63 15,1 3-54-15</inkml:trace>
  <inkml:trace contextRef="#ctx0" brushRef="#br0" timeOffset="57162.5417">8985 11796 694 0,'2'-4'354'0,"5"-2"-132"16,1-1-54-16,2-2-17 15,1-1-43-15,-2-2-11 16,-3-3-22-16,-3 0 1 16,-9 0 1-16,-4 2-1 15,-12 4 6-15,-6-4-10 0,-5 5-24 16,2 5-13-16,5 5-25 15,8 9-12-15,9 9-9 16,-2 2-1-16,8 7-1 16,5 1 3-16,2 0 4 15,12-3 3-15,6-8 3 16,2-4 0-16,12-14 1 16,-3-3-4-16,1-13-24 15,-6-5-12-15,-2-2-5 16,-7 1 3-16,-7 3 26 15,-6 2 10-15,-7 4 16 16,-5 5 13-16,-3 12 23 16,4 3 4-16,5 6-9 15,6 3-11-15,10 3-23 16,1-2-2-16,5 3-31 0,-2-5-49 16</inkml:trace>
  <inkml:trace contextRef="#ctx0" brushRef="#br0" timeOffset="57526.667">9120 11397 880 0,'6'-7'421'0,"12"-6"-190"15,4 0-38-15,11 9-82 16,1 3-30-16,-7 6-9 16,-7 6 0-16,-20 8-1 15,-11 4-2-15,-15 8-18 16,-2 1-13-16,2-4-7 15,5-2 4-15,17-9 10 16,8-2 5-16,19-4-7 16,8-4-10-16,6-7-15 15,5 2-5-15,-4-4-31 16,-4 1-17-16</inkml:trace>
  <inkml:trace contextRef="#ctx0" brushRef="#br0" timeOffset="58106.4521">9736 11721 824 0,'1'-6'390'15,"4"-6"-174"-15,0-4-41 16,7-1-66-16,7 1-27 15,-2-2-9-15,8 8 6 16,1 6 1-16,-10 4 2 16,2 16-11-16,-10 4 0 15,-5 7-6-15,4 6-8 0,2-6-15 16,7-5-9-16,15-14-15 16,3-8-3-16,4-12-2 15,-6-8 0-15,-12-6-7 16,-7-1-11-16,-17 4-57 15,-7 1-55-15,-9 13-101 16,-3 4-63-16</inkml:trace>
  <inkml:trace contextRef="#ctx0" brushRef="#br0" timeOffset="58470.1942">9720 11973 680 0,'2'-5'377'0,"3"-4"-90"16,4-3-101-16,1-2-22 15,9 1-41-15,1 1-13 16,5 5-27-16,3 1-10 0,-3 6-20 16,0 7-1-16,-4 9 12 15,-6 3 3-15,0 5-6 16,3-1-10-16,0-7-20 16,6-3-10-16,3-8-5 15,-2-9-1-15,-1-11-1 16,-3-1-1-16,-8-3-26 15,-4 2-34-15,-9 2-441 16</inkml:trace>
  <inkml:trace contextRef="#ctx0" brushRef="#br0" timeOffset="59124.8161">10498 11699 639 0,'-5'10'350'0,"-3"14"-58"16,1 3-53-16,3 1-66 16,4 0-19-16,9-4-28 15,2-4-8-15,15-11-14 16,3-7-15-16,6-12-33 16,3-9-14-16,-5-5-21 15,-7-2-5-15,-12-3-4 16,-2 2-1-16,-7 5-3 0,4 5-1 15,-1 7 5-15,-7 5 3 16,-4 12 6-16,-5 6 1 16,-2 14-3-16,7 8-3 15,4 16-7-15,4 9-3 16,2 3-4-16,5 5-1 16,-6-10-1-16,-8-7 1 15,-8-2 3-15,-13-11 2 16,-5-8 5-16,-6-5 2 0,-8-13 2 15,0-8-9-15,3-10-50 16,7-9-43-16,15-12-115 16,8-3-61-16</inkml:trace>
  <inkml:trace contextRef="#ctx0" brushRef="#br0" timeOffset="59528.5155">10812 11344 647 0,'1'-6'378'16,"9"-7"-11"-16,2 2-67 15,9 2-72-15,8 2-35 16,1 5-84-16,6 2-28 16,-6 10-32-16,-12 4-6 0,-22 10 7 15,-12 3 3-15,-21 8-5 16,-3 1-9-16,8-2-21 15,3-2 1-15,20-12 5 16,13-4 5-16,19-9 2 16,13-7-5-16,17-7-12 15,8-4-4-15,0 1-45 16,-5 4-14-16</inkml:trace>
  <inkml:trace contextRef="#ctx0" brushRef="#br0" timeOffset="86426.1459">11975 8608 606 0,'13'-11'302'0,"9"-11"-74"16,12 9-71-16,10 4-11 16,-3 16 0-16,-10 10-16 15,-9 25-22-15,-9 14-8 0,-11 27-21 16,4 16-6-16,-3 11-25 16,1 3-10-16,11-9-12 15,1-6-6-15,9-8-8 16,7-6 0-16,4-18 1 15,3-13 1-15,-4-22 1 16,-4-15-4-16,-12-16-20 16,-12-9-19-16,-9-10-29 15,-11 0-6-15,-15 4 7 16,2 8 10-16,-12 23 17 16,7 17 6-16,0 27 7 15,8 17 7-15,18 35 8 16,2 7 2-16,16 27 1 15,6 11-1-15,-1-7 1 16,1 3 1-16,-4 9 11 0,-12-9 1 16,-11-3 12-16,-2 1 12 15,-11-16 1-15,-2-11 0 16,1-16-8-16,-5-20-12 16,6-28-29-16,4-12-40 15</inkml:trace>
  <inkml:trace contextRef="#ctx0" brushRef="#br0" timeOffset="86939.6854">12887 9625 657 0,'-3'1'319'0,"0"2"-90"15,10-1-49-15,0-2-38 16,24 0-30-16,94 4-55 16,-38-3-23-16,9 3-21 15,0 1-6-15,-6-2 0 16,-6 2 0-16,-20 0 2 16,-5 3-7-16,-29-3-69 15,-11 1-66-15,-14 1-194 16</inkml:trace>
  <inkml:trace contextRef="#ctx0" brushRef="#br0" timeOffset="87353.7404">13102 9727 611 0,'0'0'308'0,"-3"0"-86"16,15 0-76-16,10 0-8 16,8 0-26-16,4-5-19 15,19 2-26-15,5-3-5 16,15 2-13-16,4 2-10 16,-7 2-14-16,-4-1-6 15,-17-1-12-15,-7-3-10 16,-14-3-31-16,-5 2-13 0,-16-3-20 15,-6-1 1-15,-14-3 17 16,-4-2 7-16,-2-3-50 16,-4-3 0-16,13 3 5 15,3 5 2-15,13 10 80 16,9 6 18-16,10 10 31 16,4 2 21-16,0 9 47 15,-2 3 24-15,-16 2 42 16,-11 2 5-16,-20-1-32 15,-5-7-29-15,-3 0-59 16,-1 0-56-16</inkml:trace>
  <inkml:trace contextRef="#ctx0" brushRef="#br0" timeOffset="103656.4635">20381 6454 164 0,'0'0'77'0</inkml:trace>
  <inkml:trace contextRef="#ctx0" brushRef="#br0" timeOffset="121203.3427">1700 13882 977 0,'1'4'395'15,"14"3"-221"-15,10 0-39 16,31-1-13-16,16-3-29 16,22 1-52-16,5-3-15 15,-4-3-9-15,-2 2-26 0,-9-4-133 16,-4-2-347-16</inkml:trace>
  <inkml:trace contextRef="#ctx0" brushRef="#br0" timeOffset="121533.9616">1829 14011 851 0,'-3'1'348'0,"0"4"-202"0,6-1-30 16,-3-5-2-16,21 0-7 15,63 0-3-15,-26-2-6 16,11 5-26-16,4-2-16 16,-7-7-28-16,3 6-13 15,-4-3-63-15,-3 3-47 16,-7-3-170-16,-7-5-165 16</inkml:trace>
  <inkml:trace contextRef="#ctx0" brushRef="#br0" timeOffset="121728.5342">2517 13838 447 0,'1'0'310'0,"11"4"64"16,-2 3-130-16,11 5-74 16,4 4-21-16,-1 3-13 15,1 8-6-15,-23 0 26 16,-6 4-2-16,-20 3-51 15,-7-5-16-15,-3 2-102 16,-1-4 238-16</inkml:trace>
  <inkml:trace contextRef="#ctx0" brushRef="#br0" timeOffset="122790.5377">3420 13638 1005 0,'0'15'461'0,"0"29"-217"15,-1 15-5-15,-3 24-78 16,1 7-39-16,3 4-53 16,0-5-28-16,0-22-26 15,2-8-5-15,3-23-27 16,3-11-37-16,0-17-139 16,0-8-399-16</inkml:trace>
  <inkml:trace contextRef="#ctx0" brushRef="#br0" timeOffset="123001.6486">3315 13694 881 0,'25'-5'422'0,"18"-4"-160"15,23 3-153-15,11 3-31 0,7 3-50 16,-2 3-11-16,-4 5-28 16,-5-2-78-16</inkml:trace>
  <inkml:trace contextRef="#ctx0" brushRef="#br0" timeOffset="123258.0496">3480 14289 1118 0,'10'1'484'0,"13"0"-194"15,16 0-101-15,27-1-42 0,3 0-39 16,11-2-83-16,-4 1-5 16,-21-5-86-16,-3 4-3 15</inkml:trace>
  <inkml:trace contextRef="#ctx0" brushRef="#br0" timeOffset="123467.4916">3477 14032 1171 0,'17'0'502'0,"30"3"-262"15,10-3-92-15,16 0-64 16,7-1-27-16,-1-5-84 15,-4 4 21-15</inkml:trace>
  <inkml:trace contextRef="#ctx0" brushRef="#br0" timeOffset="123811.107">4080 13492 883 0,'-1'0'473'0,"1"3"-108"16,0 8-56-16,-1 8-83 16,0 10-48-16,-7 10-57 15,7 6-27-15,-3 2-43 16,5-4-13-16,3-9-37 16,4-7-38-16,5-14-132 15,-3-9-101-15</inkml:trace>
  <inkml:trace contextRef="#ctx0" brushRef="#br0" timeOffset="123989.6301">4077 13512 737 0,'26'-2'407'16,"21"-4"-77"-16,9 8-175 0,2 5-2 15,-15 8 4-15,-11 7 5 16,-30 3 28-16,-16 2-19 15,-22-1-71-15,-9-2-27 16,-3-6-84-16,3-5-52 16</inkml:trace>
  <inkml:trace contextRef="#ctx0" brushRef="#br0" timeOffset="124515.3102">4654 14020 1139 0,'9'5'505'0,"16"-1"-281"15,14 3-46-15,18-5-67 16,12 1-57-16,-6 4-34 16,-5-2-2-16,-18-2-72 15,-12 4-65-15</inkml:trace>
  <inkml:trace contextRef="#ctx0" brushRef="#br0" timeOffset="124694.8177">4695 14181 1019 0,'17'4'483'0,"23"-1"-165"16,17 2-84-16,14-3-92 0,-5 1-39 15,-8-1-73-15,-9-2 424 16</inkml:trace>
  <inkml:trace contextRef="#ctx0" brushRef="#br0" timeOffset="126967.9585">5941 14025 346 0,'-5'9'267'0,"-12"14"83"16,-11-2-84-16,-12-14-61 15,-6-5-23-15,1-16-52 16,2-12-24-16,10-18-35 16,8-10-18-16,20-10-37 15,8 1-13-15,27 12 3 16,13 12 4-16,11 22 23 16,4 14 10-16,-7 25 3 15,-8 16 4-15,-29 23 18 0,-15 10 0 16,-23 4-9-16,-15-2-8 15,-11-9-51-15,1-9-32 16,0-16-67-16,5-16-19 16,14-20-17-16,8-9 20 15,12-11 54-15,7 0 15 16,13 4 46-16,5-2 21 16,16 8 38-16,7 4 15 0,13 11 15 15,3 7-10-15,-4 4-24 16,-5 0-9-16,-14-2-63 15,-4-6-21-15</inkml:trace>
  <inkml:trace contextRef="#ctx0" brushRef="#br0" timeOffset="127193.8523">6177 13640 958 0,'2'-2'483'0,"-2"6"-61"16,1 9-165-16,0 22-83 16,1 14-6-16,3 22-78 15,-1 12-16-15,2-1-31 16,2-5-15-16,1-12-50 16,0-17-30-16,-3-14-71 0,0-10-56 15,0-19-117-15,1-9-133 16</inkml:trace>
  <inkml:trace contextRef="#ctx0" brushRef="#br0" timeOffset="127359.1536">6362 13981 763 0,'-12'11'401'16,"-14"12"-100"-16,-6 3-48 0,7 1-73 16,3-5-40-1,16-2-56-15,6-3-17 0,16-8-30 16,7 2-9-16,8-5-9 15,2-2-28-15,-4 2-75 16,0 0-24-16</inkml:trace>
  <inkml:trace contextRef="#ctx0" brushRef="#br0" timeOffset="127673.3145">6521 14238 1114 0,'2'0'482'0,"11"2"-261"16,7-2-40-16,3-2-52 15,5-3-33-15,-2-6-32 0,-3-1-10 16,-5-3-16-16,-3 1-8 16,-7-2-13-16,-7 0-4 15,-7 3-4-15,-11-2-3 16,-9 12-4-16,-3 3-2 15,-2 9-4-15,3 10-1 16,9 6-1-16,1 2 4 16,17 4 9-16,5 1 4 15,15-4 4-15,11-1-2 16,11-9-3-16,2-8 0 0,6-10-4 16,0-5 40-16</inkml:trace>
  <inkml:trace contextRef="#ctx0" brushRef="#br0" timeOffset="128287.9461">7322 14112 995 0,'7'7'386'15,"-1"1"-226"-15,46 3-112 16,28-4-2-16,52-3-17 15,29-4 8-15,51-1 36 16,17-2 23-16,20-7 35 16,8 3-16-16,-8-4-44 0,-8-1-33 15,-26-4-26-15,-19-1-23 16,-37-3-145-16,-18 5-19 16</inkml:trace>
  <inkml:trace contextRef="#ctx0" brushRef="#br0" timeOffset="128796.3579">8027 13233 1019 0,'-3'-7'462'16,"-2"-5"-191"-16,0 8-54 15,4 14-55-15,1 13-40 16,6 33-48-16,5 14 5 0,3 24-13 16,1 5-5-16,1-8-24 15,-2-3-12-15,-4-18-9 16,-1-10-8-16,0-16-78 16,-3-16 122-16</inkml:trace>
  <inkml:trace contextRef="#ctx0" brushRef="#br0" timeOffset="129324.4962">8547 13607 689 0,'0'-4'368'0,"1"-3"-108"15,-5-2-81-15,-4-2-21 16,-8 0-42-16,-2-8-5 0,-9 5-35 15,-3 5-18-15,4 7-28 16,-3 8-18-16,6 6-9 16,3 7-1-16,6-2 4 15,9 5 2-15,7-2 4 16,2-5 1-16,13 0-4 16,0-4 1-16,6-5-1 15,5-5 1-15,-1-5 0 16,-1-2 1-16,-1-6-3 15,-2 1-3-15,-5-2-3 16,-5-1-1-16,-6 13-4 16,-2-1 1-16,-6 7 15 15,-4 7 7-15,3 6 7 16,0 8 6-16,4 4-16 16,2 3-3-16,1 0-4 15,1 0-1-15,-1-7-33 16,1-4-44-16,1-10-106 0</inkml:trace>
  <inkml:trace contextRef="#ctx0" brushRef="#br0" timeOffset="129593.4037">8713 13189 1034 0,'0'0'513'16,"1"2"-189"-16,0 18-149 16,1 10-48-16,10 26-61 15,-2 13-23-15,6 17 2 16,7 2-3-16,-7 0-8 16,-3-1 4-16,-6-7-19 15,-8-7-3-15,-4-19-3 16,5-11 0-16,3-19-3 15,2-8-35-15,0-16-53 16</inkml:trace>
  <inkml:trace contextRef="#ctx0" brushRef="#br0" timeOffset="129785.8921">9024 13680 1211 0,'-1'-2'644'0,"-2"-3"-112"15,3 3-379-15,0 1-49 16,0 1-108-16,0 0-63 16</inkml:trace>
  <inkml:trace contextRef="#ctx0" brushRef="#br0" timeOffset="130322.8487">9499 13768 512 0,'6'-2'338'15,"3"-1"-26"-15,0-4-77 16,0-3-31-16,-1-5-49 16,-1-1-15-16,-7-5-19 15,-1 2-9-15,-10 0-18 0,-7-3-12 16,-9-4-17-16,-3 3-13 15,-5 4-17-15,3 7-8 16,1 16-25-16,3 7-2 16,10 12-4-16,-3 3 1 15,14 9 0-15,6 1 1 16,1 0 1-16,15 2 1 16,2-10 2-16,0-6 2 0,9-13 1 15,-4-8 2-15,6-13-4 16,0-4-7-16,-3-8-16 15,-3-1-4-15,-10-3 0 16,-4 1 8-16,-7 9 11 16,-2 2 5-16,-3 14 9 15,0 2 8-15,-1 10 14 16,5 6 6-16,5 7 4 16,4 7-6-16,11 4-10 15,4-1-2-15,1-2-2 16,2-2 295-16</inkml:trace>
  <inkml:trace contextRef="#ctx0" brushRef="#br0" timeOffset="132986.8939">8138 14507 925 0,'-11'6'446'15,"-8"8"-182"-15,4 12-100 16,6 0-23-16,12 8-58 16,7-2-17-16,14-6-27 15,8-4-5-15,10-14-7 16,4-5-2-16,-4-14-2 16,-11-9-1-16,-7-2-1 0,-16-6-2 15,-5 6-3-15,1 6-1 16,-11 3-9-16,1 9-1 15,0 8 5-15,-3 12 0 16,6 21 2-16,3 12-2 16,3 21-8-16,5 10-1 15,-1 4 2-15,-2-2 9 16,-9-16 14-16,-3-4 5 0,-2-12 6 16,-8-5-6-16,-4-12-9 15,-9-8 0-15,-10-22-3 16,1-6-2-16,-2-16-34 15,6-6-25-15,10-12-71 16,3-5-51-16,12-10-109 16</inkml:trace>
  <inkml:trace contextRef="#ctx0" brushRef="#br0" timeOffset="133462.0496">8489 14507 870 0,'0'-11'382'0,"7"-5"-173"16,3-1-34-16,13 5-19 15,4 4-19-15,5 8-34 16,1 6-16-16,-6 7-10 15,-7 13 6-15,-20 2 3 16,-7 3 0-16,-16 3-24 16,-4-7-17-16,-1-3-23 15,5-5-5-15,12-9-7 16,5-3 0-16,13-6 0 16,8 3 3-16,14-7 4 15,3 2 0-15,11-1-4 16,1-3-3-16,2 5-18 15,-7 0-10-15</inkml:trace>
  <inkml:trace contextRef="#ctx0" brushRef="#br0" timeOffset="133911.7159">7911 14374 453 0,'-5'-1'294'0,"-5"0"20"16,-7 6-58-16,-7 20-51 15,-2 5-9-15,-10 20-59 16,0 6-26-16,5 15-35 16,2 10-24-16,29 11 9 15,15 7 8-15,29-9-10 16,8-14-9-16,12-22-10 0,3-11 2 16</inkml:trace>
  <inkml:trace contextRef="#ctx0" brushRef="#br0" timeOffset="134690.4987">8842 14339 764 0,'3'-3'442'16,"8"-1"-96"-16,2 8-128 15,3 11-29-15,18 22-62 0,2 10-2 16,3 14-10-16,-3 7-3 16,-26 5-17-16,-10 2-22 15,-24 9-27-15,-12-1-13 16,-4-7-17-16,-1-9-3 16,6-22-4-16,12-6-17 15,1-18-85-15,5-4-60 16</inkml:trace>
  <inkml:trace contextRef="#ctx0" brushRef="#br0" timeOffset="135304.0253">9297 14206 606 0,'0'-2'333'15,"0"-3"-68"-15,4 1-32 0,-4 3-44 16,0 0-34-16,19-4-47 16,33-3-25-16,-29 9-41 15,-1 4-12-15,-11 4-4 16,-5 3 0-16,-16 2 3 16,-6 1 0-16,-3-4-6 15,-8 0-4-15,13-7-6 16,2 0-5-16,3-2-6 15,11 0-2-15,3-1-3 16,5 4-2-16,8 4 2 16,-3 6 0-16,3 8 3 15,-4 0 2-15,-12-1 2 16,1 0 2-16,-13-7-6 16,1-3-32-16,4-11-118 15,1-5-114-15</inkml:trace>
  <inkml:trace contextRef="#ctx0" brushRef="#br0" timeOffset="135723.7535">9251 14545 681 0,'10'0'435'16,"3"-3"-22"-16,11-1-159 16,0 0-39-16,13 1-80 15,7 0-43-15,5 5-45 0,4 0-14 16,-11-3-31-16,-3 2-39 15,-13 4-137-15,-8-1-408 16</inkml:trace>
  <inkml:trace contextRef="#ctx0" brushRef="#br0" timeOffset="136073.0675">9334 14721 991 0,'7'-3'437'0,"12"-6"-216"16,5 3-42-16,12 4-42 15,2 2-31-15,-5 5-39 16,-2 3-4-16,-21 4-5 15,-9 4-2-15,-16 4-5 16,-9 2-6-16,-7 3-22 16,0-2-7-16,6-3-7 15,2-1-3-15,10-5-1 16,8-4 7-16,11-2 28 16,8 0 10-16,12 0 14 0,3-1-7 15,8 2-26-15,2-3-2 16,3-2 117-16</inkml:trace>
  <inkml:trace contextRef="#ctx0" brushRef="#br0" timeOffset="139421.8653">10260 14101 968 0,'9'0'458'0,"16"0"-156"15,6 0-83-15,9 0-86 16,3 0-42-16,-2 2-64 16,5 3-38-16,-6-1-130 15</inkml:trace>
  <inkml:trace contextRef="#ctx0" brushRef="#br0" timeOffset="139612.3017">10300 14221 929 0,'9'3'478'16,"11"-1"-97"-16,11 3-140 15,19-5-99-15,4-1-45 16,10 0-79-16,-4-2 53 16</inkml:trace>
  <inkml:trace contextRef="#ctx0" brushRef="#br0" timeOffset="140195.3017">11536 14083 472 0,'-25'3'264'16,"-30"-3"-18"-16,1-5-44 15,5-18-32-15,4-5-11 0,12-15-43 16,13-7-25 0,15-3-36-16,8-1-15 0,27 13 0 15,4 7 11-15,15 19 18 16,3 10 7-16,1 18-3 16,-1 13 0-16,-22 21-2 15,-16 9-2-15,-36 12-12 16,-18 0-11-16,-13-6-22 15,-3-7-8-15,7-20-32 16,11-8-17-16,16-19-27 16,9-8-7-16,16-8 19 15,8-3 14-15,12 3 35 16,9 4 14-16,13 6 10 16,0 2 3-16,3 6-12 15,-5 1 6-15,-7 2-71 16,-4 1-387-16</inkml:trace>
  <inkml:trace contextRef="#ctx0" brushRef="#br0" timeOffset="140599.3242">11756 13659 1032 0,'0'0'517'0,"-1"0"-146"0,0 17-175 15,1 10-27-15,1 25-38 16,5 15-24-16,-4 13-36 16,0 6-17-16,4-6-26 15,-4-9-13-15,1-23-29 16,4-9-20-16,-4-22-41 16,3-11-30-16,5-11-41 15,1-10-6-15,4-7 15 16,3-4 18-16,-2 2 46 15,2-1 23-15,-6 3 23 16,-4 4 13-16,-9 5 15 16,-7 7 17-16,-11 8 40 15,-5 4 13-15,-1 10 18 16,-2-2-7-16,14 5-21 16,-1-7 6-16,13-1 5 15,7-2 0-15,15-2-14 16,10 1-18-16,6-2-22 0,4 1-4 15,-3-5-108-15,0 0 503 16</inkml:trace>
  <inkml:trace contextRef="#ctx0" brushRef="#br0" timeOffset="140944.3989">12115 14249 878 0,'12'5'489'16,"9"1"-48"-16,3-2-289 15,2-1-25-15,-8-7-54 16,1-3-20-16,-1-2-17 16,0-1-8-16,0-3-13 15,-10-3-2-15,-7 0-3 16,-3 1-3-16,-18 4-2 15,4 6-1-15,-11 5 1 16,-3 2 3-16,9 12 6 16,-5 1 5-16,11 6 15 15,3 4 12-15,6-1 20 16,14 5 3-16,9-4-9 16,12-2-13-16,4-5-23 15,1-7-6-15,10-5-28 0,-6-3 15 16</inkml:trace>
  <inkml:trace contextRef="#ctx0" brushRef="#br0" timeOffset="141926.4651">12846 14165 1094 0,'23'1'406'15,"44"-1"-277"-15,20 2-93 16,43-5-13-16,28 4 4 16,38 3 4-16,20-3 7 15,33 1 38-15,11 1 9 0,0-1-14 16,-1 0-12-16,-25-2-34 16,-22-8-8-16,-28 0 13 15</inkml:trace>
  <inkml:trace contextRef="#ctx0" brushRef="#br0" timeOffset="142435.7183">13440 13236 992 0,'0'7'428'0,"0"18"-214"16,2 18-37-16,3 30-12 15,5 10-16-15,2 11-41 16,2 0-19-16,-5-10-44 16,1-2-18-16,-6-13-35 15,2-15-57-15,-1-16-362 16</inkml:trace>
  <inkml:trace contextRef="#ctx0" brushRef="#br0" timeOffset="143034.4634">13952 13661 297 0,'7'-4'232'0,"7"-4"63"15,0-1-33-15,-5-1-33 16,-4-1-39-16,-5-2-51 15,-5-2-18-15,-6-2-24 16,-6 1-11-16,-8-3-33 16,-4 5-16-16,-4 8-23 15,1 3-10-15,2 7-7 16,2 6-3-16,10 7-3 16,1 2-1-16,13 4 1 15,4 0 1-15,11 0 5 16,7-1 3-16,7-6 1 15,5-2 4-15,-2-11 1 0,0-3 0 16,-2-3-6-16,-3-6-9 16,-4-4-19-16,-2-2-1 15,-8 0 6-15,0 2 9 16,-9 3 16-16,-1 3 10 16,-4 7 16-16,-4 0 9 15,3 12 14-15,-2 3 0 16,5 5-7-16,0 4-1 15,7 8 1-15,3 2 0 0,1 9-1 16,1 3-7-16,0 0-14 16,-1-6-6-16,-1-8-8 15,-1-6-4-15,-2-10-36 16,-4-1-44-16,-2-4-76 16</inkml:trace>
  <inkml:trace contextRef="#ctx0" brushRef="#br0" timeOffset="143330.6844">14189 13342 795 0,'-4'-6'415'15,"3"-2"-97"-15,2 6-93 16,4 18-88-16,4 14-28 16,1 27-34-16,-4 8-2 15,-1 10 4-15,2 7-4 16,-7-2-17-16,1 3-12 16,6-5-28-16,-4-8-4 15,4-17-3-15,0-12-10 0,-2-16-50 16,0-6-40-1</inkml:trace>
  <inkml:trace contextRef="#ctx0" brushRef="#br0" timeOffset="143526.1497">14532 13749 1330 0,'4'-1'532'0,"-1"0"-354"15,2 1-81-15,-5 0-90 16,0 0-65-16</inkml:trace>
  <inkml:trace contextRef="#ctx0" brushRef="#br0" timeOffset="144023.3254">14921 13874 788 0,'6'-5'368'0,"5"-4"-140"15,-2-2-37-15,-1-4-37 16,-2-1-12-16,-4-3-27 16,-2-2-11-16,-4-2-28 15,-4 2-15-15,-8 0-24 16,-2 3-9-16,-1 5-13 16,-3 2-7-16,0 8-10 15,-2 5-2-15,2 7-2 16,-1 2 2-16,7 10 4 15,4 4 2-15,7 9 1 16,8 0 1-16,8 0 0 16,4-3-1-16,5-8 1 15,3-3-1-15,2-15-3 16,2-5-6-16,-2-11-18 16,-2-8-7-16,-3-2-1 15,-4-1 6-15,-6-1 17 0,0 4 6 16,-7 6 6-16,-4 7 14 15,-3 12 21-15,1 7 11 16,2 9 19-16,5 3-3 16,10 5-14-16,0-1-9 15,9 0-21-15,-1 0-5 16,-8-12 137-16</inkml:trace>
  <inkml:trace contextRef="#ctx0" brushRef="#br0" timeOffset="145581.0532">13866 14613 819 0,'-1'4'364'0,"-4"4"-150"15,2 5-38-15,5 9-40 16,6 2-11-16,7 1-38 15,9 1-11-15,9-14-9 16,1-3-4-16,8-11-11 16,-6-6-11-16,-4-9-17 15,-7-3-6-15,-9-3-5 16,-9-1-2-16,-6 5-4 16,-2 0 0-16,-10 11 7 15,5 7 1-15,-8 11 4 16,-2 12 0-16,5 21-8 15,-1 10 1-15,9 31-5 16,3 5 2-16,2 4 27 0,1-3 9 16,-5-23 30-16,-5-6 1 15,-13-18-23-15,-4-11-8 16,-8-22-24-16,-2-11-5 16,1-25-16-16,-1-9-26 15,10-11-66-15,0-6-44 16,15-4-91-16,4-2-29 15</inkml:trace>
  <inkml:trace contextRef="#ctx0" brushRef="#br0" timeOffset="146089.3415">14372 14403 545 0,'8'-7'321'0,"7"-4"-28"15,8 1-117-15,4 0-18 16,11 7-48-16,0 2-29 16,-7 7-30-16,-6 4-2 15,-24 5 9-15,-9 4-1 16,-18 2-7-16,-7-3-10 0,2-8-12 15,3-3-1-15,16-4-1 16,10-1 2-16,18 0-7 16,7 1 0-16,11-1 9 15,5 8 7-15,-5 9 13 16,-9 0 12-16,-16 9 30 16,-12-2 6-16,-21-2 6 15,-4 1-12-15,-14-8-39 16,-6-8-15-16,8-6-32 15,4-3-27-15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3/12/2020</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5</a:t>
            </a:fld>
            <a:endParaRPr lang="el-GR"/>
          </a:p>
        </p:txBody>
      </p:sp>
    </p:spTree>
    <p:extLst>
      <p:ext uri="{BB962C8B-B14F-4D97-AF65-F5344CB8AC3E}">
        <p14:creationId xmlns:p14="http://schemas.microsoft.com/office/powerpoint/2010/main" val="3332441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392563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194847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402069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402925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18</a:t>
            </a:fld>
            <a:endParaRPr lang="el-GR"/>
          </a:p>
        </p:txBody>
      </p:sp>
    </p:spTree>
    <p:extLst>
      <p:ext uri="{BB962C8B-B14F-4D97-AF65-F5344CB8AC3E}">
        <p14:creationId xmlns:p14="http://schemas.microsoft.com/office/powerpoint/2010/main" val="59914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19</a:t>
            </a:fld>
            <a:endParaRPr lang="el-GR"/>
          </a:p>
        </p:txBody>
      </p:sp>
    </p:spTree>
    <p:extLst>
      <p:ext uri="{BB962C8B-B14F-4D97-AF65-F5344CB8AC3E}">
        <p14:creationId xmlns:p14="http://schemas.microsoft.com/office/powerpoint/2010/main" val="283579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210289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420835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7</a:t>
            </a:fld>
            <a:endParaRPr lang="el-GR"/>
          </a:p>
        </p:txBody>
      </p:sp>
    </p:spTree>
    <p:extLst>
      <p:ext uri="{BB962C8B-B14F-4D97-AF65-F5344CB8AC3E}">
        <p14:creationId xmlns:p14="http://schemas.microsoft.com/office/powerpoint/2010/main" val="14148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8</a:t>
            </a:fld>
            <a:endParaRPr lang="el-GR"/>
          </a:p>
        </p:txBody>
      </p:sp>
    </p:spTree>
    <p:extLst>
      <p:ext uri="{BB962C8B-B14F-4D97-AF65-F5344CB8AC3E}">
        <p14:creationId xmlns:p14="http://schemas.microsoft.com/office/powerpoint/2010/main" val="19429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9</a:t>
            </a:fld>
            <a:endParaRPr lang="el-GR"/>
          </a:p>
        </p:txBody>
      </p:sp>
    </p:spTree>
    <p:extLst>
      <p:ext uri="{BB962C8B-B14F-4D97-AF65-F5344CB8AC3E}">
        <p14:creationId xmlns:p14="http://schemas.microsoft.com/office/powerpoint/2010/main" val="420193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10</a:t>
            </a:fld>
            <a:endParaRPr lang="el-GR"/>
          </a:p>
        </p:txBody>
      </p:sp>
    </p:spTree>
    <p:extLst>
      <p:ext uri="{BB962C8B-B14F-4D97-AF65-F5344CB8AC3E}">
        <p14:creationId xmlns:p14="http://schemas.microsoft.com/office/powerpoint/2010/main" val="189141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11</a:t>
            </a:fld>
            <a:endParaRPr lang="el-GR"/>
          </a:p>
        </p:txBody>
      </p:sp>
    </p:spTree>
    <p:extLst>
      <p:ext uri="{BB962C8B-B14F-4D97-AF65-F5344CB8AC3E}">
        <p14:creationId xmlns:p14="http://schemas.microsoft.com/office/powerpoint/2010/main" val="364889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48685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13</a:t>
            </a:fld>
            <a:endParaRPr lang="el-GR"/>
          </a:p>
        </p:txBody>
      </p:sp>
    </p:spTree>
    <p:extLst>
      <p:ext uri="{BB962C8B-B14F-4D97-AF65-F5344CB8AC3E}">
        <p14:creationId xmlns:p14="http://schemas.microsoft.com/office/powerpoint/2010/main" val="160977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12/3/2020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12/3/2020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8.png"/><Relationship Id="rId7"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4.emf"/><Relationship Id="rId5" Type="http://schemas.openxmlformats.org/officeDocument/2006/relationships/image" Target="../media/image10.png"/><Relationship Id="rId10" Type="http://schemas.openxmlformats.org/officeDocument/2006/relationships/customXml" Target="../ink/ink6.xml"/><Relationship Id="rId4" Type="http://schemas.openxmlformats.org/officeDocument/2006/relationships/image" Target="../media/image9.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8.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9.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1.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3.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dirty="0" smtClean="0">
                <a:solidFill>
                  <a:prstClr val="white"/>
                </a:solidFill>
                <a:latin typeface="Calibri" panose="020F0502020204030204"/>
              </a:rPr>
              <a:t>0</a:t>
            </a:r>
            <a:r>
              <a:rPr lang="el-GR" sz="2800" dirty="0" smtClean="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Ηλεκτρικό πεδίο</a:t>
                </a:r>
                <a:endParaRPr lang="en-US" b="1" dirty="0" smtClean="0"/>
              </a:p>
              <a:p>
                <a:pPr lvl="1"/>
                <a:r>
                  <a:rPr lang="el-GR" dirty="0" smtClean="0"/>
                  <a:t>Ορίζουμε το </a:t>
                </a:r>
                <a:r>
                  <a:rPr lang="el-GR" b="1" dirty="0" smtClean="0"/>
                  <a:t>διάνυσμα του ηλεκτρικού πεδίου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𝑬</m:t>
                        </m:r>
                      </m:e>
                    </m:acc>
                  </m:oMath>
                </a14:m>
                <a:r>
                  <a:rPr lang="en-US" b="1" dirty="0" smtClean="0"/>
                  <a:t> </a:t>
                </a:r>
                <a:r>
                  <a:rPr lang="el-GR" b="1" dirty="0" smtClean="0"/>
                  <a:t>σε ένα σημείο του χώρου ως η ηλεκτρική δύναμη που ασκείται σε ένα σωματίδιο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𝟎</m:t>
                        </m:r>
                      </m:sub>
                    </m:sSub>
                  </m:oMath>
                </a14:m>
                <a:r>
                  <a:rPr lang="en-US" b="1" dirty="0" smtClean="0"/>
                  <a:t>, </a:t>
                </a:r>
                <a:r>
                  <a:rPr lang="el-GR" b="1" dirty="0" smtClean="0"/>
                  <a:t>δια το φορτίο αυτό </a:t>
                </a:r>
                <a:r>
                  <a:rPr lang="en-US" b="1" i="1" dirty="0" smtClean="0">
                    <a:latin typeface="Cambria Math" panose="02040503050406030204" pitchFamily="18" charset="0"/>
                  </a:rPr>
                  <a:t/>
                </a:r>
                <a:br>
                  <a:rPr lang="en-US" b="1" i="1" dirty="0" smtClean="0">
                    <a:latin typeface="Cambria Math" panose="02040503050406030204" pitchFamily="18" charset="0"/>
                  </a:rPr>
                </a:br>
                <a:endParaRPr lang="en-US" b="1"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smtClean="0"/>
              </a:p>
              <a:p>
                <a:pPr lvl="1"/>
                <a:endParaRPr lang="en-US" dirty="0" smtClean="0"/>
              </a:p>
              <a:p>
                <a:pPr lvl="1"/>
                <a:r>
                  <a:rPr lang="el-GR" dirty="0" smtClean="0"/>
                  <a:t>Ένα ηλεκτρικό πεδίο υπάρχει σε ένα σημείο του χώρου αν ένα φορτισμένο σωματίδιο (με μικρό φορτίο</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υφίσταται μια ηλεκτρική δύναμη </a:t>
                </a:r>
                <a:r>
                  <a:rPr lang="en-US" i="1" dirty="0" smtClean="0">
                    <a:latin typeface="Cambria Math" panose="02040503050406030204" pitchFamily="18" charset="0"/>
                  </a:rPr>
                  <a:t/>
                </a:r>
                <a:br>
                  <a:rPr lang="en-US" i="1" dirty="0" smtClean="0">
                    <a:latin typeface="Cambria Math" panose="02040503050406030204" pitchFamily="18" charset="0"/>
                  </a:rPr>
                </a:b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r="-465"/>
                </a:stretch>
              </a:blipFill>
            </p:spPr>
            <p:txBody>
              <a:bodyPr/>
              <a:lstStyle/>
              <a:p>
                <a:r>
                  <a:rPr lang="el-GR">
                    <a:noFill/>
                  </a:rPr>
                  <a:t> </a:t>
                </a:r>
              </a:p>
            </p:txBody>
          </p:sp>
        </mc:Fallback>
      </mc:AlternateContent>
    </p:spTree>
    <p:extLst>
      <p:ext uri="{BB962C8B-B14F-4D97-AF65-F5344CB8AC3E}">
        <p14:creationId xmlns:p14="http://schemas.microsoft.com/office/powerpoint/2010/main" val="28162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Ηλεκτρικό πεδίο</a:t>
                </a:r>
                <a:endParaRPr lang="en-US" b="1" dirty="0" smtClean="0"/>
              </a:p>
              <a:p>
                <a:pPr marL="365760" lvl="1" indent="0">
                  <a:buNone/>
                </a:pPr>
                <a:endParaRPr lang="en-US" sz="6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n-US" dirty="0" smtClean="0"/>
              </a:p>
              <a:p>
                <a:pPr lvl="1"/>
                <a:endParaRPr lang="en-US" sz="700" dirty="0" smtClean="0"/>
              </a:p>
              <a:p>
                <a:pPr lvl="1"/>
                <a:r>
                  <a:rPr lang="el-GR" dirty="0" smtClean="0"/>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είναι θετικό, η δύναμη έχει την ίδια κατεύθυνση με το πεδίο</a:t>
                </a:r>
              </a:p>
              <a:p>
                <a:pPr lvl="1"/>
                <a:r>
                  <a:rPr lang="el-GR" dirty="0" smtClean="0"/>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t> είναι αρνητικό, το πεδίο και η δύναμη έχουν αντίθετες κατευθύνσεις</a:t>
                </a:r>
              </a:p>
              <a:p>
                <a:pPr lvl="1"/>
                <a:r>
                  <a:rPr lang="el-GR" dirty="0" smtClean="0"/>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smtClean="0"/>
                  <a:t> σε ένα σημείο </a:t>
                </a:r>
                <a:r>
                  <a:rPr lang="en-US" dirty="0" smtClean="0"/>
                  <a:t>P </a:t>
                </a:r>
                <a:r>
                  <a:rPr lang="el-GR" dirty="0" smtClean="0"/>
                  <a:t>λόγω της παρουσίας </a:t>
                </a:r>
                <a:r>
                  <a:rPr lang="el-GR" b="1" dirty="0" smtClean="0"/>
                  <a:t>πηγής φορτίου </a:t>
                </a:r>
                <a14:m>
                  <m:oMath xmlns:m="http://schemas.openxmlformats.org/officeDocument/2006/math">
                    <m:r>
                      <a:rPr lang="en-US" b="0" i="1" smtClean="0">
                        <a:latin typeface="Cambria Math" panose="02040503050406030204" pitchFamily="18" charset="0"/>
                      </a:rPr>
                      <m:t>𝑞</m:t>
                    </m:r>
                  </m:oMath>
                </a14:m>
                <a:r>
                  <a:rPr lang="en-US" dirty="0" smtClean="0"/>
                  <a:t> </a:t>
                </a:r>
                <a:r>
                  <a:rPr lang="el-GR" dirty="0" smtClean="0"/>
                  <a:t>δίνεται ως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𝐫</m:t>
                        </m:r>
                      </m:e>
                    </m:acc>
                  </m:oMath>
                </a14:m>
                <a:endParaRPr lang="en-US" dirty="0" smtClean="0"/>
              </a:p>
              <a:p>
                <a:pPr lvl="1"/>
                <a:r>
                  <a:rPr lang="el-GR" dirty="0" smtClean="0"/>
                  <a:t>Το μέτρο του ηλεκτρικού πεδίου στο σημείο </a:t>
                </a:r>
                <a:r>
                  <a:rPr lang="en-US" dirty="0" smtClean="0"/>
                  <a:t>P </a:t>
                </a:r>
                <a:r>
                  <a:rPr lang="el-GR" dirty="0" smtClean="0"/>
                  <a:t>δίνεται ως</a:t>
                </a: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𝑞</m:t>
                              </m:r>
                            </m:e>
                          </m:d>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r="-1162"/>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201280" y="5731560"/>
              <a:ext cx="635400" cy="418320"/>
            </p14:xfrm>
          </p:contentPart>
        </mc:Choice>
        <mc:Fallback xmlns="">
          <p:pic>
            <p:nvPicPr>
              <p:cNvPr id="4" name="Ink 3"/>
              <p:cNvPicPr/>
              <p:nvPr/>
            </p:nvPicPr>
            <p:blipFill>
              <a:blip r:embed="rId5"/>
              <a:stretch>
                <a:fillRect/>
              </a:stretch>
            </p:blipFill>
            <p:spPr>
              <a:xfrm>
                <a:off x="5190840" y="5722920"/>
                <a:ext cx="655920" cy="435600"/>
              </a:xfrm>
              <a:prstGeom prst="rect">
                <a:avLst/>
              </a:prstGeom>
            </p:spPr>
          </p:pic>
        </mc:Fallback>
      </mc:AlternateContent>
    </p:spTree>
    <p:extLst>
      <p:ext uri="{BB962C8B-B14F-4D97-AF65-F5344CB8AC3E}">
        <p14:creationId xmlns:p14="http://schemas.microsoft.com/office/powerpoint/2010/main" val="16841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4493530"/>
          </a:xfrm>
        </p:spPr>
        <p:txBody>
          <a:bodyPr>
            <a:normAutofit/>
          </a:bodyPr>
          <a:lstStyle/>
          <a:p>
            <a:r>
              <a:rPr lang="el-GR" b="1" dirty="0" smtClean="0"/>
              <a:t>Ηλεκτρικό πεδίο</a:t>
            </a:r>
            <a:endParaRPr lang="en-US" b="1" dirty="0" smtClean="0"/>
          </a:p>
          <a:p>
            <a:pPr marL="365760" lvl="1" indent="0">
              <a:buNone/>
            </a:pPr>
            <a:endParaRPr lang="el-GR" dirty="0"/>
          </a:p>
        </p:txBody>
      </p:sp>
      <p:grpSp>
        <p:nvGrpSpPr>
          <p:cNvPr id="11" name="Group 10"/>
          <p:cNvGrpSpPr/>
          <p:nvPr/>
        </p:nvGrpSpPr>
        <p:grpSpPr>
          <a:xfrm>
            <a:off x="533399" y="2032908"/>
            <a:ext cx="8077200" cy="4045492"/>
            <a:chOff x="533399" y="2032908"/>
            <a:chExt cx="8077200" cy="40454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cxnSp>
          <p:nvCxnSpPr>
            <p:cNvPr id="6" name="Straight Arrow Connector 5"/>
            <p:cNvCxnSpPr/>
            <p:nvPr/>
          </p:nvCxnSpPr>
          <p:spPr>
            <a:xfrm>
              <a:off x="2790825" y="30416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3250" y="33337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8125" y="501650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53022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636960" y="3060360"/>
              <a:ext cx="360" cy="360"/>
            </p14:xfrm>
          </p:contentPart>
        </mc:Choice>
        <mc:Fallback xmlns="">
          <p:pic>
            <p:nvPicPr>
              <p:cNvPr id="5" name="Ink 4"/>
              <p:cNvPicPr/>
              <p:nvPr/>
            </p:nvPicPr>
            <p:blipFill>
              <a:blip r:embed="rId5"/>
              <a:stretch>
                <a:fillRect/>
              </a:stretch>
            </p:blipFill>
            <p:spPr>
              <a:xfrm>
                <a:off x="6633360" y="3056760"/>
                <a:ext cx="7560" cy="7560"/>
              </a:xfrm>
              <a:prstGeom prst="rect">
                <a:avLst/>
              </a:prstGeom>
            </p:spPr>
          </p:pic>
        </mc:Fallback>
      </mc:AlternateContent>
    </p:spTree>
    <p:extLst>
      <p:ext uri="{BB962C8B-B14F-4D97-AF65-F5344CB8AC3E}">
        <p14:creationId xmlns:p14="http://schemas.microsoft.com/office/powerpoint/2010/main" val="1304655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Ηλεκτρικό πεδίο</a:t>
                </a:r>
                <a:endParaRPr lang="en-US" b="1" dirty="0" smtClean="0"/>
              </a:p>
              <a:p>
                <a:pPr lvl="1"/>
                <a:r>
                  <a:rPr lang="el-GR" dirty="0" smtClean="0"/>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smtClean="0"/>
                  <a:t>;</a:t>
                </a:r>
              </a:p>
              <a:p>
                <a:pPr lvl="1"/>
                <a:endParaRPr lang="en-US" dirty="0" smtClean="0"/>
              </a:p>
              <a:p>
                <a:pPr lvl="1"/>
                <a:r>
                  <a:rPr lang="el-GR" dirty="0" smtClean="0"/>
                  <a:t>Ηλεκτρικό πεδίο: διανυσματικό μέγεθος</a:t>
                </a:r>
                <a:br>
                  <a:rPr lang="el-GR" dirty="0" smtClean="0"/>
                </a:br>
                <a:endParaRPr lang="en-US" dirty="0" smtClean="0"/>
              </a:p>
              <a:p>
                <a:pPr marL="365760" lvl="1" indent="0">
                  <a:buNone/>
                </a:pPr>
                <a14:m>
                  <m:oMathPara xmlns:m="http://schemas.openxmlformats.org/officeDocument/2006/math">
                    <m:oMathParaPr>
                      <m:jc m:val="centerGroup"/>
                    </m:oMathParaPr>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smtClean="0"/>
              </a:p>
              <a:p>
                <a:pPr marL="365760" lvl="1" indent="0">
                  <a:buNone/>
                </a:pPr>
                <a:endParaRPr lang="en-US" dirty="0"/>
              </a:p>
              <a:p>
                <a:pPr marL="365760" lvl="1" indent="0">
                  <a:buNone/>
                </a:pPr>
                <a:r>
                  <a:rPr lang="el-GR" dirty="0" smtClean="0"/>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smtClean="0"/>
                  <a:t> η απόσταση κάθε πηγής από ένα σημείο </a:t>
                </a:r>
                <a:r>
                  <a:rPr lang="en-US" dirty="0" smtClean="0"/>
                  <a:t>P </a:t>
                </a:r>
                <a:r>
                  <a:rPr lang="el-GR" dirty="0" smtClean="0"/>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smtClean="0"/>
                  <a:t> το </a:t>
                </a:r>
                <a:r>
                  <a:rPr lang="el-GR" dirty="0" err="1" smtClean="0"/>
                  <a:t>μοναδιαίο</a:t>
                </a:r>
                <a:r>
                  <a:rPr lang="el-GR" dirty="0" smtClean="0"/>
                  <a:t> διάνυσμα από την πηγή </a:t>
                </a:r>
                <a14:m>
                  <m:oMath xmlns:m="http://schemas.openxmlformats.org/officeDocument/2006/math">
                    <m:r>
                      <m:rPr>
                        <m:brk m:alnAt="7"/>
                      </m:rPr>
                      <a:rPr lang="en-US" i="1">
                        <a:latin typeface="Cambria Math" panose="02040503050406030204" pitchFamily="18" charset="0"/>
                      </a:rPr>
                      <m:t>𝑖</m:t>
                    </m:r>
                  </m:oMath>
                </a14:m>
                <a:r>
                  <a:rPr lang="en-US" dirty="0" smtClean="0"/>
                  <a:t> </a:t>
                </a:r>
                <a:r>
                  <a:rPr lang="el-GR" dirty="0" smtClean="0"/>
                  <a:t>στο σημείο </a:t>
                </a:r>
                <a:r>
                  <a:rPr lang="en-US" dirty="0" smtClean="0"/>
                  <a:t>P</a:t>
                </a:r>
                <a:endParaRPr lang="el-GR" dirty="0" smtClean="0"/>
              </a:p>
              <a:p>
                <a:pPr lvl="1"/>
                <a:endParaRPr lang="el-GR" dirty="0"/>
              </a:p>
              <a:p>
                <a:pPr lvl="1"/>
                <a:r>
                  <a:rPr lang="el-GR" dirty="0" smtClean="0"/>
                  <a:t>Προσθέτουμε διανυσματικά τις επιμέρους συνεισφορές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168099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722" y="3200400"/>
            <a:ext cx="2175976" cy="32766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84948" cy="5105400"/>
              </a:xfrm>
            </p:spPr>
            <p:txBody>
              <a:bodyPr>
                <a:normAutofit/>
              </a:bodyPr>
              <a:lstStyle/>
              <a:p>
                <a:r>
                  <a:rPr lang="el-GR" b="1" dirty="0" smtClean="0"/>
                  <a:t>Παράδειγμα:</a:t>
                </a:r>
              </a:p>
              <a:p>
                <a:pPr lvl="1"/>
                <a:r>
                  <a:rPr lang="el-GR" sz="1800" dirty="0" smtClean="0"/>
                  <a:t>Φορτία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oMath>
                </a14:m>
                <a:r>
                  <a:rPr lang="en-US" sz="1800" dirty="0" smtClean="0"/>
                  <a:t> </a:t>
                </a:r>
                <a:r>
                  <a:rPr lang="el-GR" sz="1800" dirty="0" smtClean="0"/>
                  <a:t>βρίσκονται στον οριζόντιο άξονα, σε</a:t>
                </a:r>
                <a:r>
                  <a:rPr lang="en-US" sz="1800" dirty="0" smtClean="0"/>
                  <a:t> </a:t>
                </a:r>
                <a:r>
                  <a:rPr lang="el-GR" sz="1800" dirty="0" smtClean="0"/>
                  <a:t>αποστάσεις </a:t>
                </a:r>
                <a14:m>
                  <m:oMath xmlns:m="http://schemas.openxmlformats.org/officeDocument/2006/math">
                    <m:r>
                      <a:rPr lang="en-US" sz="1800" b="0" i="1" smtClean="0">
                        <a:latin typeface="Cambria Math" panose="02040503050406030204" pitchFamily="18" charset="0"/>
                      </a:rPr>
                      <m:t>𝑎</m:t>
                    </m:r>
                  </m:oMath>
                </a14:m>
                <a:r>
                  <a:rPr lang="en-US" sz="1800" dirty="0" smtClean="0"/>
                  <a:t> </a:t>
                </a:r>
                <a:r>
                  <a:rPr lang="el-GR" sz="1800" dirty="0" smtClean="0"/>
                  <a:t>και </a:t>
                </a:r>
                <a14:m>
                  <m:oMath xmlns:m="http://schemas.openxmlformats.org/officeDocument/2006/math">
                    <m:r>
                      <a:rPr lang="en-US" sz="1800" i="1" dirty="0" smtClean="0">
                        <a:latin typeface="Cambria Math" panose="02040503050406030204" pitchFamily="18" charset="0"/>
                      </a:rPr>
                      <m:t>𝑏</m:t>
                    </m:r>
                  </m:oMath>
                </a14:m>
                <a:r>
                  <a:rPr lang="en-US" sz="1800" dirty="0" smtClean="0"/>
                  <a:t>, </a:t>
                </a:r>
                <a:r>
                  <a:rPr lang="el-GR" sz="1800" dirty="0" smtClean="0"/>
                  <a:t>αντίστοιχα, από την αρχή των αξόνων, όπως στο σχήμα.</a:t>
                </a:r>
                <a:br>
                  <a:rPr lang="el-GR" sz="1800" dirty="0" smtClean="0"/>
                </a:br>
                <a:r>
                  <a:rPr lang="el-GR" sz="1800" dirty="0" smtClean="0"/>
                  <a:t>Α) Βρείτε τις συνιστώσες του ηλεκτρικού πεδίου στο</a:t>
                </a:r>
                <a:r>
                  <a:rPr lang="en-US" sz="1800" dirty="0" smtClean="0"/>
                  <a:t> </a:t>
                </a:r>
                <a:r>
                  <a:rPr lang="el-GR" sz="1800" dirty="0" smtClean="0"/>
                  <a:t>σημείο </a:t>
                </a:r>
                <a14:m>
                  <m:oMath xmlns:m="http://schemas.openxmlformats.org/officeDocument/2006/math">
                    <m:r>
                      <a:rPr lang="en-US" sz="1800" i="1" dirty="0" smtClean="0">
                        <a:latin typeface="Cambria Math" panose="02040503050406030204" pitchFamily="18" charset="0"/>
                      </a:rPr>
                      <m:t>𝑃</m:t>
                    </m:r>
                    <m:r>
                      <a:rPr lang="el-GR" sz="1800" i="1" dirty="0" smtClean="0">
                        <a:latin typeface="Cambria Math" panose="02040503050406030204" pitchFamily="18" charset="0"/>
                      </a:rPr>
                      <m:t> (0,</m:t>
                    </m:r>
                    <m:r>
                      <a:rPr lang="en-US" sz="1800" i="1" dirty="0" smtClean="0">
                        <a:latin typeface="Cambria Math" panose="02040503050406030204" pitchFamily="18" charset="0"/>
                      </a:rPr>
                      <m:t>𝑦</m:t>
                    </m:r>
                    <m:r>
                      <a:rPr lang="en-US" sz="1800" i="1" dirty="0" smtClean="0">
                        <a:latin typeface="Cambria Math" panose="02040503050406030204" pitchFamily="18" charset="0"/>
                      </a:rPr>
                      <m:t>).</m:t>
                    </m:r>
                  </m:oMath>
                </a14:m>
                <a:r>
                  <a:rPr lang="en-US" sz="1800" dirty="0" smtClean="0"/>
                  <a:t/>
                </a:r>
                <a:br>
                  <a:rPr lang="en-US" sz="1800" dirty="0" smtClean="0"/>
                </a:br>
                <a:r>
                  <a:rPr lang="en-US" sz="1800" dirty="0" smtClean="0"/>
                  <a:t>B) </a:t>
                </a:r>
                <a:r>
                  <a:rPr lang="el-GR" sz="1800" dirty="0" smtClean="0"/>
                  <a:t>Βρείτε το ηλεκτρικό πεδίο στο </a:t>
                </a:r>
                <a:r>
                  <a:rPr lang="en-US" sz="1800" dirty="0"/>
                  <a:t>P</a:t>
                </a:r>
                <a:r>
                  <a:rPr lang="en-US" sz="1800" dirty="0" smtClean="0"/>
                  <a:t> </a:t>
                </a:r>
                <a:r>
                  <a:rPr lang="el-GR" sz="1800" dirty="0" smtClean="0"/>
                  <a:t>στην ειδική περίπτωση που </a:t>
                </a:r>
                <a14:m>
                  <m:oMath xmlns:m="http://schemas.openxmlformats.org/officeDocument/2006/math">
                    <m:sSub>
                      <m:sSubPr>
                        <m:ctrlPr>
                          <a:rPr lang="el-GR" sz="1800" i="1">
                            <a:latin typeface="Cambria Math" panose="02040503050406030204" pitchFamily="18" charset="0"/>
                          </a:rPr>
                        </m:ctrlPr>
                      </m:sSubPr>
                      <m:e>
                        <m:r>
                          <a:rPr lang="el-GR" sz="1800" b="0" i="1" smtClean="0">
                            <a:latin typeface="Cambria Math" panose="02040503050406030204" pitchFamily="18" charset="0"/>
                          </a:rPr>
                          <m:t>|</m:t>
                        </m:r>
                        <m:r>
                          <a:rPr lang="en-US" sz="1800" i="1">
                            <a:latin typeface="Cambria Math" panose="02040503050406030204" pitchFamily="18" charset="0"/>
                          </a:rPr>
                          <m:t>𝑞</m:t>
                        </m:r>
                      </m:e>
                      <m:sub>
                        <m:r>
                          <a:rPr lang="en-US" sz="1800" i="1">
                            <a:latin typeface="Cambria Math" panose="02040503050406030204" pitchFamily="18" charset="0"/>
                          </a:rPr>
                          <m:t>1</m:t>
                        </m:r>
                      </m:sub>
                    </m:sSub>
                    <m:r>
                      <a:rPr lang="el-GR"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2</m:t>
                        </m:r>
                      </m:sub>
                    </m:sSub>
                    <m:r>
                      <a:rPr lang="el-GR" sz="1800" b="0" i="1" smtClean="0">
                        <a:latin typeface="Cambria Math" panose="02040503050406030204" pitchFamily="18" charset="0"/>
                      </a:rPr>
                      <m:t>|</m:t>
                    </m:r>
                  </m:oMath>
                </a14:m>
                <a:r>
                  <a:rPr lang="el-GR" sz="1800" dirty="0" smtClean="0"/>
                  <a:t> και </a:t>
                </a:r>
                <a14:m>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oMath>
                </a14:m>
                <a:r>
                  <a:rPr lang="en-US" sz="1800" dirty="0" smtClean="0"/>
                  <a:t/>
                </a:r>
                <a:br>
                  <a:rPr lang="en-US" sz="1800" dirty="0" smtClean="0"/>
                </a:br>
                <a:r>
                  <a:rPr lang="el-GR" sz="1800" dirty="0" smtClean="0"/>
                  <a:t>Γ) Στο Β) ερώτημα, βρείτε το ηλεκτρικό πεδίο όταν </a:t>
                </a:r>
                <a:r>
                  <a:rPr lang="en-US" sz="1800" dirty="0" smtClean="0"/>
                  <a:t>y</a:t>
                </a:r>
                <a:r>
                  <a:rPr lang="el-GR" sz="1800" dirty="0" smtClean="0"/>
                  <a:t>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𝑎</m:t>
                    </m:r>
                  </m:oMath>
                </a14:m>
                <a:r>
                  <a:rPr lang="en-US" sz="1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84948" cy="5105400"/>
              </a:xfrm>
              <a:blipFill rotWithShape="0">
                <a:blip r:embed="rId4"/>
                <a:stretch>
                  <a:fillRect t="-955"/>
                </a:stretch>
              </a:blipFill>
            </p:spPr>
            <p:txBody>
              <a:bodyPr/>
              <a:lstStyle/>
              <a:p>
                <a:r>
                  <a:rPr lang="el-GR">
                    <a:noFill/>
                  </a:rPr>
                  <a:t> </a:t>
                </a:r>
              </a:p>
            </p:txBody>
          </p:sp>
        </mc:Fallback>
      </mc:AlternateContent>
      <p:cxnSp>
        <p:nvCxnSpPr>
          <p:cNvPr id="7" name="Straight Arrow Connector 6"/>
          <p:cNvCxnSpPr>
            <a:stCxn id="4" idx="1"/>
          </p:cNvCxnSpPr>
          <p:nvPr/>
        </p:nvCxnSpPr>
        <p:spPr>
          <a:xfrm flipH="1">
            <a:off x="5715000" y="4838700"/>
            <a:ext cx="757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5" name="Group 44"/>
          <p:cNvGrpSpPr/>
          <p:nvPr/>
        </p:nvGrpSpPr>
        <p:grpSpPr>
          <a:xfrm>
            <a:off x="4037466" y="3657600"/>
            <a:ext cx="1635109" cy="2743200"/>
            <a:chOff x="4037466" y="3657600"/>
            <a:chExt cx="1635109" cy="27432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10" name="Straight Arrow Connector 9"/>
            <p:cNvCxnSpPr/>
            <p:nvPr/>
          </p:nvCxnSpPr>
          <p:spPr>
            <a:xfrm flipV="1">
              <a:off x="4467223" y="4093373"/>
              <a:ext cx="0" cy="1364456"/>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67223" y="5481637"/>
              <a:ext cx="383867" cy="238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7223" y="5476875"/>
              <a:ext cx="0" cy="76914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044437" y="3924300"/>
                  <a:ext cx="386773" cy="330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𝐸</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1</m:t>
                                </m:r>
                              </m:e>
                              <m:sub>
                                <m:r>
                                  <a:rPr lang="en-US" b="0" i="1" smtClean="0">
                                    <a:solidFill>
                                      <a:srgbClr val="FF0000"/>
                                    </a:solidFill>
                                    <a:latin typeface="Cambria Math" panose="02040503050406030204" pitchFamily="18" charset="0"/>
                                  </a:rPr>
                                  <m:t>𝑦</m:t>
                                </m:r>
                              </m:sub>
                            </m:sSub>
                          </m:sub>
                        </m:sSub>
                      </m:oMath>
                    </m:oMathPara>
                  </a14:m>
                  <a:endParaRPr lang="el-GR"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86773" cy="330027"/>
                </a:xfrm>
                <a:prstGeom prst="rect">
                  <a:avLst/>
                </a:prstGeom>
                <a:blipFill rotWithShape="0">
                  <a:blip r:embed="rId6"/>
                  <a:stretch>
                    <a:fillRect l="-14063" r="-3125" b="-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927005" y="5186590"/>
                  <a:ext cx="380361" cy="302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𝐸</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1</m:t>
                                </m:r>
                              </m:e>
                              <m:sub>
                                <m:r>
                                  <a:rPr lang="en-US" b="0" i="1" smtClean="0">
                                    <a:solidFill>
                                      <a:srgbClr val="FF0000"/>
                                    </a:solidFill>
                                    <a:latin typeface="Cambria Math" panose="02040503050406030204" pitchFamily="18" charset="0"/>
                                  </a:rPr>
                                  <m:t>𝑥</m:t>
                                </m:r>
                              </m:sub>
                            </m:sSub>
                          </m:sub>
                        </m:sSub>
                      </m:oMath>
                    </m:oMathPara>
                  </a14:m>
                  <a:endParaRPr lang="el-GR"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80361" cy="302199"/>
                </a:xfrm>
                <a:prstGeom prst="rect">
                  <a:avLst/>
                </a:prstGeom>
                <a:blipFill rotWithShape="0">
                  <a:blip r:embed="rId7"/>
                  <a:stretch>
                    <a:fillRect l="-14286" b="-1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920499" y="5488789"/>
                  <a:ext cx="385683" cy="302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𝐸</m:t>
                            </m:r>
                          </m:e>
                          <m:sub>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2</m:t>
                                </m:r>
                              </m:e>
                              <m:sub>
                                <m:r>
                                  <a:rPr lang="en-US" b="0" i="1" smtClean="0">
                                    <a:solidFill>
                                      <a:srgbClr val="0070C0"/>
                                    </a:solidFill>
                                    <a:latin typeface="Cambria Math" panose="02040503050406030204" pitchFamily="18" charset="0"/>
                                  </a:rPr>
                                  <m:t>𝑥</m:t>
                                </m:r>
                              </m:sub>
                            </m:sSub>
                          </m:sub>
                        </m:sSub>
                      </m:oMath>
                    </m:oMathPara>
                  </a14:m>
                  <a:endParaRPr lang="el-GR" dirty="0">
                    <a:solidFill>
                      <a:srgbClr val="0070C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85683" cy="302199"/>
                </a:xfrm>
                <a:prstGeom prst="rect">
                  <a:avLst/>
                </a:prstGeom>
                <a:blipFill rotWithShape="0">
                  <a:blip r:embed="rId8"/>
                  <a:stretch>
                    <a:fillRect l="-14286" r="-1587" b="-1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7466" y="5943860"/>
                  <a:ext cx="392094" cy="330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𝐸</m:t>
                            </m:r>
                          </m:e>
                          <m:sub>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2</m:t>
                                </m:r>
                              </m:e>
                              <m:sub>
                                <m:r>
                                  <a:rPr lang="en-US" b="0" i="1" smtClean="0">
                                    <a:solidFill>
                                      <a:srgbClr val="0070C0"/>
                                    </a:solidFill>
                                    <a:latin typeface="Cambria Math" panose="02040503050406030204" pitchFamily="18" charset="0"/>
                                  </a:rPr>
                                  <m:t>𝑦</m:t>
                                </m:r>
                              </m:sub>
                            </m:sSub>
                          </m:sub>
                        </m:sSub>
                      </m:oMath>
                    </m:oMathPara>
                  </a14:m>
                  <a:endParaRPr lang="el-GR" dirty="0">
                    <a:solidFill>
                      <a:srgbClr val="0070C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92094" cy="330027"/>
                </a:xfrm>
                <a:prstGeom prst="rect">
                  <a:avLst/>
                </a:prstGeom>
                <a:blipFill rotWithShape="0">
                  <a:blip r:embed="rId9"/>
                  <a:stretch>
                    <a:fillRect l="-13846" r="-3077" b="-18519"/>
                  </a:stretch>
                </a:blipFill>
              </p:spPr>
              <p:txBody>
                <a:bodyPr/>
                <a:lstStyle/>
                <a:p>
                  <a:r>
                    <a:rPr lang="el-GR">
                      <a:noFill/>
                    </a:rPr>
                    <a:t> </a:t>
                  </a:r>
                </a:p>
              </p:txBody>
            </p:sp>
          </mc:Fallback>
        </mc:AlternateContent>
        <p:cxnSp>
          <p:nvCxnSpPr>
            <p:cNvPr id="34" name="Straight Connector 33"/>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4933440" y="3619800"/>
              <a:ext cx="2129760" cy="2781360"/>
            </p14:xfrm>
          </p:contentPart>
        </mc:Choice>
        <mc:Fallback xmlns="">
          <p:pic>
            <p:nvPicPr>
              <p:cNvPr id="5" name="Ink 4"/>
              <p:cNvPicPr/>
              <p:nvPr/>
            </p:nvPicPr>
            <p:blipFill>
              <a:blip r:embed="rId11"/>
              <a:stretch>
                <a:fillRect/>
              </a:stretch>
            </p:blipFill>
            <p:spPr>
              <a:xfrm>
                <a:off x="4930560" y="3616920"/>
                <a:ext cx="2135160" cy="2786760"/>
              </a:xfrm>
              <a:prstGeom prst="rect">
                <a:avLst/>
              </a:prstGeom>
            </p:spPr>
          </p:pic>
        </mc:Fallback>
      </mc:AlternateContent>
    </p:spTree>
    <p:extLst>
      <p:ext uri="{BB962C8B-B14F-4D97-AF65-F5344CB8AC3E}">
        <p14:creationId xmlns:p14="http://schemas.microsoft.com/office/powerpoint/2010/main" val="1515109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051668"/>
            <a:ext cx="2868168"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t>Παράδειγμα</a:t>
                </a:r>
                <a:r>
                  <a:rPr lang="en-US" b="1" dirty="0"/>
                  <a:t> </a:t>
                </a:r>
                <a:r>
                  <a:rPr lang="en-US" b="1" dirty="0" smtClean="0"/>
                  <a:t>– </a:t>
                </a:r>
                <a:r>
                  <a:rPr lang="el-GR" b="1" dirty="0" smtClean="0"/>
                  <a:t>Λύση:</a:t>
                </a:r>
              </a:p>
              <a:p>
                <a:pPr lvl="1"/>
                <a:r>
                  <a:rPr lang="el-GR" sz="1600" dirty="0" smtClean="0"/>
                  <a:t>Φορτία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2</m:t>
                        </m:r>
                      </m:sub>
                    </m:sSub>
                  </m:oMath>
                </a14:m>
                <a:r>
                  <a:rPr lang="en-US" sz="1600" dirty="0" smtClean="0"/>
                  <a:t> </a:t>
                </a:r>
                <a:r>
                  <a:rPr lang="el-GR" sz="1600" dirty="0" smtClean="0"/>
                  <a:t>βρίσκονται στον οριζόντιο άξονα, σε </a:t>
                </a:r>
                <a:br>
                  <a:rPr lang="el-GR" sz="1600" dirty="0" smtClean="0"/>
                </a:br>
                <a:r>
                  <a:rPr lang="el-GR" sz="1600" dirty="0" smtClean="0"/>
                  <a:t>αποστάσεις </a:t>
                </a:r>
                <a14:m>
                  <m:oMath xmlns:m="http://schemas.openxmlformats.org/officeDocument/2006/math">
                    <m:r>
                      <a:rPr lang="en-US" sz="1600" b="0" i="1" smtClean="0">
                        <a:latin typeface="Cambria Math" panose="02040503050406030204" pitchFamily="18" charset="0"/>
                      </a:rPr>
                      <m:t>𝑎</m:t>
                    </m:r>
                  </m:oMath>
                </a14:m>
                <a:r>
                  <a:rPr lang="en-US" sz="1600" dirty="0" smtClean="0"/>
                  <a:t> </a:t>
                </a:r>
                <a:r>
                  <a:rPr lang="el-GR" sz="1600" dirty="0" smtClean="0"/>
                  <a:t>και </a:t>
                </a:r>
                <a14:m>
                  <m:oMath xmlns:m="http://schemas.openxmlformats.org/officeDocument/2006/math">
                    <m:r>
                      <a:rPr lang="en-US" sz="1600" i="1" dirty="0" smtClean="0">
                        <a:latin typeface="Cambria Math" panose="02040503050406030204" pitchFamily="18" charset="0"/>
                      </a:rPr>
                      <m:t>𝑏</m:t>
                    </m:r>
                  </m:oMath>
                </a14:m>
                <a:r>
                  <a:rPr lang="en-US" sz="1600" dirty="0" smtClean="0"/>
                  <a:t>, </a:t>
                </a:r>
                <a:r>
                  <a:rPr lang="el-GR" sz="1600" dirty="0" smtClean="0"/>
                  <a:t>αντίστοιχα, από την αρχή των αξόνων, </a:t>
                </a:r>
                <a:br>
                  <a:rPr lang="el-GR" sz="1600" dirty="0" smtClean="0"/>
                </a:br>
                <a:r>
                  <a:rPr lang="el-GR" sz="1600" dirty="0" smtClean="0"/>
                  <a:t>όπως στο σχήμα.</a:t>
                </a:r>
                <a:br>
                  <a:rPr lang="el-GR" sz="1600" dirty="0" smtClean="0"/>
                </a:br>
                <a:r>
                  <a:rPr lang="el-GR" sz="1600" dirty="0" smtClean="0"/>
                  <a:t>Α) Βρείτε τις συνιστώσες του ηλεκτρικού πεδίου </a:t>
                </a:r>
                <a:br>
                  <a:rPr lang="el-GR" sz="1600" dirty="0" smtClean="0"/>
                </a:br>
                <a:r>
                  <a:rPr lang="el-GR" sz="1600" dirty="0" smtClean="0"/>
                  <a:t>στο σημείο </a:t>
                </a:r>
                <a14:m>
                  <m:oMath xmlns:m="http://schemas.openxmlformats.org/officeDocument/2006/math">
                    <m:r>
                      <a:rPr lang="en-US" sz="1600" i="1" dirty="0" smtClean="0">
                        <a:latin typeface="Cambria Math" panose="02040503050406030204" pitchFamily="18" charset="0"/>
                      </a:rPr>
                      <m:t>𝑃</m:t>
                    </m:r>
                    <m:r>
                      <a:rPr lang="el-GR" sz="1600" i="1" dirty="0" smtClean="0">
                        <a:latin typeface="Cambria Math" panose="02040503050406030204" pitchFamily="18" charset="0"/>
                      </a:rPr>
                      <m:t> (0,</m:t>
                    </m:r>
                    <m:r>
                      <a:rPr lang="en-US" sz="1600" i="1" dirty="0" smtClean="0">
                        <a:latin typeface="Cambria Math" panose="02040503050406030204" pitchFamily="18" charset="0"/>
                      </a:rPr>
                      <m:t>𝑦</m:t>
                    </m:r>
                    <m:r>
                      <a:rPr lang="en-US" sz="1600" i="1" dirty="0" smtClean="0">
                        <a:latin typeface="Cambria Math" panose="02040503050406030204" pitchFamily="18" charset="0"/>
                      </a:rPr>
                      <m:t>).</m:t>
                    </m:r>
                  </m:oMath>
                </a14:m>
                <a:r>
                  <a:rPr lang="en-US" dirty="0" smtClean="0"/>
                  <a:t/>
                </a:r>
                <a:br>
                  <a:rPr lang="en-US" dirty="0" smtClean="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85280" y="387720"/>
              <a:ext cx="7925040" cy="6409800"/>
            </p14:xfrm>
          </p:contentPart>
        </mc:Choice>
        <mc:Fallback xmlns="">
          <p:pic>
            <p:nvPicPr>
              <p:cNvPr id="5" name="Ink 4"/>
              <p:cNvPicPr/>
              <p:nvPr/>
            </p:nvPicPr>
            <p:blipFill>
              <a:blip r:embed="rId6"/>
              <a:stretch>
                <a:fillRect/>
              </a:stretch>
            </p:blipFill>
            <p:spPr>
              <a:xfrm>
                <a:off x="479160" y="380160"/>
                <a:ext cx="7941240" cy="6429240"/>
              </a:xfrm>
              <a:prstGeom prst="rect">
                <a:avLst/>
              </a:prstGeom>
            </p:spPr>
          </p:pic>
        </mc:Fallback>
      </mc:AlternateContent>
    </p:spTree>
    <p:extLst>
      <p:ext uri="{BB962C8B-B14F-4D97-AF65-F5344CB8AC3E}">
        <p14:creationId xmlns:p14="http://schemas.microsoft.com/office/powerpoint/2010/main" val="423169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18" y="690977"/>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t>Παράδειγμα – Λύση:</a:t>
                </a:r>
              </a:p>
              <a:p>
                <a:pPr lvl="1"/>
                <a:r>
                  <a:rPr lang="el-GR" sz="1600" dirty="0" smtClean="0"/>
                  <a:t>Φορτία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2</m:t>
                        </m:r>
                      </m:sub>
                    </m:sSub>
                  </m:oMath>
                </a14:m>
                <a:r>
                  <a:rPr lang="en-US" sz="1600" dirty="0" smtClean="0"/>
                  <a:t> </a:t>
                </a:r>
                <a:r>
                  <a:rPr lang="el-GR" sz="1600" dirty="0" smtClean="0"/>
                  <a:t>βρίσκονται στον οριζόντιο άξονα, σε αποστάσεις </a:t>
                </a:r>
                <a:br>
                  <a:rPr lang="el-GR" sz="1600" dirty="0" smtClean="0"/>
                </a:br>
                <a14:m>
                  <m:oMath xmlns:m="http://schemas.openxmlformats.org/officeDocument/2006/math">
                    <m:r>
                      <a:rPr lang="en-US" sz="1600" b="0" i="1" smtClean="0">
                        <a:latin typeface="Cambria Math" panose="02040503050406030204" pitchFamily="18" charset="0"/>
                      </a:rPr>
                      <m:t>𝑎</m:t>
                    </m:r>
                  </m:oMath>
                </a14:m>
                <a:r>
                  <a:rPr lang="en-US" sz="1600" dirty="0" smtClean="0"/>
                  <a:t> </a:t>
                </a:r>
                <a:r>
                  <a:rPr lang="el-GR" sz="1600" dirty="0" smtClean="0"/>
                  <a:t>και </a:t>
                </a:r>
                <a14:m>
                  <m:oMath xmlns:m="http://schemas.openxmlformats.org/officeDocument/2006/math">
                    <m:r>
                      <a:rPr lang="en-US" sz="1600" i="1" dirty="0" smtClean="0">
                        <a:latin typeface="Cambria Math" panose="02040503050406030204" pitchFamily="18" charset="0"/>
                      </a:rPr>
                      <m:t>𝑏</m:t>
                    </m:r>
                  </m:oMath>
                </a14:m>
                <a:r>
                  <a:rPr lang="en-US" sz="1600" dirty="0" smtClean="0"/>
                  <a:t>, </a:t>
                </a:r>
                <a:r>
                  <a:rPr lang="el-GR" sz="1600" dirty="0" smtClean="0"/>
                  <a:t>αντίστοιχα, από την αρχή των αξόνων, όπως στο σχήμα.</a:t>
                </a:r>
                <a:r>
                  <a:rPr lang="en-US" sz="1600" dirty="0" smtClean="0"/>
                  <a:t/>
                </a:r>
                <a:br>
                  <a:rPr lang="en-US" sz="1600" dirty="0" smtClean="0"/>
                </a:br>
                <a:r>
                  <a:rPr lang="en-US" sz="1600" dirty="0" smtClean="0"/>
                  <a:t>B) </a:t>
                </a:r>
                <a:r>
                  <a:rPr lang="el-GR" sz="1600" dirty="0" smtClean="0"/>
                  <a:t>Βρείτε το ηλεκτρικό πεδίο στο σημείο </a:t>
                </a:r>
                <a:r>
                  <a:rPr lang="en-US" sz="1600" dirty="0" smtClean="0"/>
                  <a:t>P </a:t>
                </a:r>
                <a:r>
                  <a:rPr lang="el-GR" sz="1600" dirty="0" smtClean="0"/>
                  <a:t>στην </a:t>
                </a:r>
                <a:r>
                  <a:rPr lang="en-US" sz="1600" dirty="0" smtClean="0"/>
                  <a:t/>
                </a:r>
                <a:br>
                  <a:rPr lang="en-US" sz="1600" dirty="0" smtClean="0"/>
                </a:br>
                <a:r>
                  <a:rPr lang="el-GR" sz="1600" dirty="0" smtClean="0"/>
                  <a:t>ειδική περίπτωση</a:t>
                </a:r>
                <a:r>
                  <a:rPr lang="en-US" sz="1600" dirty="0" smtClean="0"/>
                  <a:t> </a:t>
                </a:r>
                <a:r>
                  <a:rPr lang="el-GR" sz="1600" dirty="0" smtClean="0"/>
                  <a:t>που </a:t>
                </a:r>
                <a14:m>
                  <m:oMath xmlns:m="http://schemas.openxmlformats.org/officeDocument/2006/math">
                    <m:sSub>
                      <m:sSubPr>
                        <m:ctrlPr>
                          <a:rPr lang="el-GR" sz="1600" i="1">
                            <a:latin typeface="Cambria Math" panose="02040503050406030204" pitchFamily="18" charset="0"/>
                          </a:rPr>
                        </m:ctrlPr>
                      </m:sSubPr>
                      <m:e>
                        <m:r>
                          <a:rPr lang="el-GR" sz="1600" b="0" i="1" smtClean="0">
                            <a:latin typeface="Cambria Math" panose="02040503050406030204" pitchFamily="18" charset="0"/>
                          </a:rPr>
                          <m:t>|</m:t>
                        </m:r>
                        <m:r>
                          <a:rPr lang="en-US" sz="1600" i="1">
                            <a:latin typeface="Cambria Math" panose="02040503050406030204" pitchFamily="18" charset="0"/>
                          </a:rPr>
                          <m:t>𝑞</m:t>
                        </m:r>
                      </m:e>
                      <m:sub>
                        <m:r>
                          <a:rPr lang="en-US" sz="1600" i="1">
                            <a:latin typeface="Cambria Math" panose="02040503050406030204" pitchFamily="18" charset="0"/>
                          </a:rPr>
                          <m:t>1</m:t>
                        </m:r>
                      </m:sub>
                    </m:sSub>
                    <m:r>
                      <a:rPr lang="el-GR"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2</m:t>
                        </m:r>
                      </m:sub>
                    </m:sSub>
                    <m:r>
                      <a:rPr lang="el-GR" sz="1600" b="0" i="1" smtClean="0">
                        <a:latin typeface="Cambria Math" panose="02040503050406030204" pitchFamily="18" charset="0"/>
                      </a:rPr>
                      <m:t>|</m:t>
                    </m:r>
                  </m:oMath>
                </a14:m>
                <a:r>
                  <a:rPr lang="el-GR" sz="1600" dirty="0" smtClean="0"/>
                  <a:t> και </a:t>
                </a:r>
                <a14:m>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oMath>
                </a14:m>
                <a:endParaRPr lang="en-US" sz="1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82840" y="770400"/>
              <a:ext cx="8552520" cy="5824440"/>
            </p14:xfrm>
          </p:contentPart>
        </mc:Choice>
        <mc:Fallback xmlns="">
          <p:pic>
            <p:nvPicPr>
              <p:cNvPr id="5" name="Ink 4"/>
              <p:cNvPicPr/>
              <p:nvPr/>
            </p:nvPicPr>
            <p:blipFill>
              <a:blip r:embed="rId6"/>
              <a:stretch>
                <a:fillRect/>
              </a:stretch>
            </p:blipFill>
            <p:spPr>
              <a:xfrm>
                <a:off x="577440" y="762480"/>
                <a:ext cx="8568360" cy="5844240"/>
              </a:xfrm>
              <a:prstGeom prst="rect">
                <a:avLst/>
              </a:prstGeom>
            </p:spPr>
          </p:pic>
        </mc:Fallback>
      </mc:AlternateContent>
    </p:spTree>
    <p:extLst>
      <p:ext uri="{BB962C8B-B14F-4D97-AF65-F5344CB8AC3E}">
        <p14:creationId xmlns:p14="http://schemas.microsoft.com/office/powerpoint/2010/main" val="1994565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18" y="729342"/>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62075"/>
                <a:ext cx="7872249" cy="4493530"/>
              </a:xfrm>
            </p:spPr>
            <p:txBody>
              <a:bodyPr>
                <a:normAutofit/>
              </a:bodyPr>
              <a:lstStyle/>
              <a:p>
                <a:r>
                  <a:rPr lang="el-GR" b="1" dirty="0" smtClean="0"/>
                  <a:t>Παράδειγμα </a:t>
                </a:r>
                <a:r>
                  <a:rPr lang="en-US" b="1" dirty="0" smtClean="0"/>
                  <a:t>– </a:t>
                </a:r>
                <a:r>
                  <a:rPr lang="el-GR" b="1" dirty="0" smtClean="0"/>
                  <a:t>Λύση:</a:t>
                </a:r>
              </a:p>
              <a:p>
                <a:pPr lvl="1"/>
                <a:r>
                  <a:rPr lang="el-GR" sz="1600" dirty="0" smtClean="0"/>
                  <a:t>Φορτία </a:t>
                </a:r>
                <a14:m>
                  <m:oMath xmlns:m="http://schemas.openxmlformats.org/officeDocument/2006/math">
                    <m:sSub>
                      <m:sSubPr>
                        <m:ctrlPr>
                          <a:rPr lang="el-GR" sz="160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𝑞</m:t>
                        </m:r>
                      </m:e>
                      <m:sub>
                        <m:r>
                          <a:rPr lang="en-US" sz="1600" b="0" i="1" smtClean="0">
                            <a:latin typeface="Cambria Math" panose="02040503050406030204" pitchFamily="18" charset="0"/>
                          </a:rPr>
                          <m:t>2</m:t>
                        </m:r>
                      </m:sub>
                    </m:sSub>
                  </m:oMath>
                </a14:m>
                <a:r>
                  <a:rPr lang="en-US" sz="1600" dirty="0" smtClean="0"/>
                  <a:t> </a:t>
                </a:r>
                <a:r>
                  <a:rPr lang="el-GR" sz="1600" dirty="0" smtClean="0"/>
                  <a:t>βρίσκονται στον οριζόντιο άξονα, σε αποστάσεις </a:t>
                </a:r>
                <a:r>
                  <a:rPr lang="el-GR" sz="1600" dirty="0"/>
                  <a:t/>
                </a:r>
                <a:br>
                  <a:rPr lang="el-GR" sz="1600" dirty="0"/>
                </a:br>
                <a14:m>
                  <m:oMath xmlns:m="http://schemas.openxmlformats.org/officeDocument/2006/math">
                    <m:r>
                      <a:rPr lang="en-US" sz="1600" b="0" i="1" smtClean="0">
                        <a:latin typeface="Cambria Math" panose="02040503050406030204" pitchFamily="18" charset="0"/>
                      </a:rPr>
                      <m:t>𝑎</m:t>
                    </m:r>
                  </m:oMath>
                </a14:m>
                <a:r>
                  <a:rPr lang="en-US" sz="1600" dirty="0" smtClean="0"/>
                  <a:t> </a:t>
                </a:r>
                <a:r>
                  <a:rPr lang="el-GR" sz="1600" dirty="0" smtClean="0"/>
                  <a:t>και </a:t>
                </a:r>
                <a14:m>
                  <m:oMath xmlns:m="http://schemas.openxmlformats.org/officeDocument/2006/math">
                    <m:r>
                      <a:rPr lang="en-US" sz="1600" i="1" dirty="0" smtClean="0">
                        <a:latin typeface="Cambria Math" panose="02040503050406030204" pitchFamily="18" charset="0"/>
                      </a:rPr>
                      <m:t>𝑏</m:t>
                    </m:r>
                  </m:oMath>
                </a14:m>
                <a:r>
                  <a:rPr lang="en-US" sz="1600" dirty="0" smtClean="0"/>
                  <a:t>, </a:t>
                </a:r>
                <a:r>
                  <a:rPr lang="el-GR" sz="1600" dirty="0" smtClean="0"/>
                  <a:t>αντίστοιχα, από την αρχή των αξόνων, όπως στο σχήμα.</a:t>
                </a:r>
                <a:r>
                  <a:rPr lang="en-US" sz="1600" dirty="0" smtClean="0"/>
                  <a:t/>
                </a:r>
                <a:br>
                  <a:rPr lang="en-US" sz="1600" dirty="0" smtClean="0"/>
                </a:br>
                <a:r>
                  <a:rPr lang="el-GR" sz="1600" dirty="0" smtClean="0"/>
                  <a:t>Γ) Στο Β) ερώτημα, βρείτε το ηλεκτρικό πεδίο όταν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m:t>
                    </m:r>
                    <m:r>
                      <a:rPr lang="en-US" sz="1600" b="0" i="1" smtClean="0">
                        <a:latin typeface="Cambria Math" panose="02040503050406030204" pitchFamily="18" charset="0"/>
                      </a:rPr>
                      <m:t>𝑎</m:t>
                    </m:r>
                  </m:oMath>
                </a14:m>
                <a:r>
                  <a:rPr lang="en-US" sz="16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62075"/>
                <a:ext cx="7872249" cy="4493530"/>
              </a:xfrm>
              <a:blipFill rotWithShape="0">
                <a:blip r:embed="rId4"/>
                <a:stretch>
                  <a:fillRect t="-108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12000" y="2323440"/>
              <a:ext cx="6725520" cy="3189240"/>
            </p14:xfrm>
          </p:contentPart>
        </mc:Choice>
        <mc:Fallback xmlns="">
          <p:pic>
            <p:nvPicPr>
              <p:cNvPr id="5" name="Ink 4"/>
              <p:cNvPicPr/>
              <p:nvPr/>
            </p:nvPicPr>
            <p:blipFill>
              <a:blip r:embed="rId6"/>
              <a:stretch>
                <a:fillRect/>
              </a:stretch>
            </p:blipFill>
            <p:spPr>
              <a:xfrm>
                <a:off x="605160" y="2320200"/>
                <a:ext cx="6735600" cy="3204720"/>
              </a:xfrm>
              <a:prstGeom prst="rect">
                <a:avLst/>
              </a:prstGeom>
            </p:spPr>
          </p:pic>
        </mc:Fallback>
      </mc:AlternateContent>
    </p:spTree>
    <p:extLst>
      <p:ext uri="{BB962C8B-B14F-4D97-AF65-F5344CB8AC3E}">
        <p14:creationId xmlns:p14="http://schemas.microsoft.com/office/powerpoint/2010/main" val="3742672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040946"/>
            <a:ext cx="3206363" cy="47497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4569730"/>
          </a:xfrm>
        </p:spPr>
        <p:txBody>
          <a:bodyPr/>
          <a:lstStyle/>
          <a:p>
            <a:r>
              <a:rPr lang="el-GR" dirty="0" smtClean="0"/>
              <a:t>Η εξίσωση του ηλεκτρικού πεδίου </a:t>
            </a:r>
            <a:r>
              <a:rPr lang="en-US" dirty="0" smtClean="0"/>
              <a:t/>
            </a:r>
            <a:br>
              <a:rPr lang="en-US" dirty="0" smtClean="0"/>
            </a:br>
            <a:r>
              <a:rPr lang="el-GR" dirty="0" smtClean="0"/>
              <a:t>είναι χρήσιμη για μικρά φορτία</a:t>
            </a:r>
          </a:p>
          <a:p>
            <a:r>
              <a:rPr lang="el-GR" dirty="0" smtClean="0"/>
              <a:t>Πολλές φορές έχουμε μια </a:t>
            </a:r>
            <a:br>
              <a:rPr lang="el-GR" dirty="0" smtClean="0"/>
            </a:br>
            <a:r>
              <a:rPr lang="el-GR" b="1" i="1" dirty="0" smtClean="0"/>
              <a:t>κατανομή φορτίου </a:t>
            </a:r>
            <a:r>
              <a:rPr lang="el-GR" dirty="0" smtClean="0"/>
              <a:t>αντί για </a:t>
            </a:r>
            <a:br>
              <a:rPr lang="el-GR" dirty="0" smtClean="0"/>
            </a:br>
            <a:r>
              <a:rPr lang="el-GR" dirty="0" smtClean="0"/>
              <a:t>σημειακά φορτία</a:t>
            </a:r>
          </a:p>
          <a:p>
            <a:pPr lvl="1"/>
            <a:r>
              <a:rPr lang="el-GR" dirty="0" smtClean="0"/>
              <a:t>Σε αυτές τις περιπτώσεις, η </a:t>
            </a:r>
            <a:br>
              <a:rPr lang="el-GR" dirty="0" smtClean="0"/>
            </a:br>
            <a:r>
              <a:rPr lang="el-GR" dirty="0" smtClean="0"/>
              <a:t>περιγραφή του ηλεκτρικού </a:t>
            </a:r>
            <a:br>
              <a:rPr lang="el-GR" dirty="0" smtClean="0"/>
            </a:br>
            <a:r>
              <a:rPr lang="el-GR" dirty="0" smtClean="0"/>
              <a:t>φορτίου είναι </a:t>
            </a:r>
            <a:r>
              <a:rPr lang="el-GR" b="1" u="sng" dirty="0" smtClean="0"/>
              <a:t>συνεχώς</a:t>
            </a:r>
            <a:r>
              <a:rPr lang="en-US" b="1" u="sng" dirty="0" smtClean="0"/>
              <a:t> </a:t>
            </a:r>
            <a:r>
              <a:rPr lang="el-GR" b="1" u="sng" dirty="0" smtClean="0"/>
              <a:t>και</a:t>
            </a:r>
            <a:br>
              <a:rPr lang="el-GR" b="1" u="sng" dirty="0" smtClean="0"/>
            </a:br>
            <a:r>
              <a:rPr lang="el-GR" b="1" u="sng" dirty="0" smtClean="0"/>
              <a:t>ομοιόμορφα</a:t>
            </a:r>
            <a:r>
              <a:rPr lang="el-GR" dirty="0" smtClean="0"/>
              <a:t> κατανεμημένη </a:t>
            </a:r>
            <a:br>
              <a:rPr lang="el-GR" dirty="0" smtClean="0"/>
            </a:br>
            <a:r>
              <a:rPr lang="el-GR" dirty="0" smtClean="0"/>
              <a:t>σε μια ράβδο, επιφάνεια, ή </a:t>
            </a:r>
            <a:br>
              <a:rPr lang="el-GR" dirty="0" smtClean="0"/>
            </a:br>
            <a:r>
              <a:rPr lang="el-GR" dirty="0" smtClean="0"/>
              <a:t>όγκο</a:t>
            </a:r>
            <a:endParaRPr lang="el-GR" dirty="0"/>
          </a:p>
        </p:txBody>
      </p:sp>
    </p:spTree>
    <p:extLst>
      <p:ext uri="{BB962C8B-B14F-4D97-AF65-F5344CB8AC3E}">
        <p14:creationId xmlns:p14="http://schemas.microsoft.com/office/powerpoint/2010/main" val="10950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040946"/>
            <a:ext cx="3206363" cy="47497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4496"/>
                <a:ext cx="4976650" cy="5178704"/>
              </a:xfrm>
            </p:spPr>
            <p:txBody>
              <a:bodyPr>
                <a:normAutofit fontScale="92500" lnSpcReduction="10000"/>
              </a:bodyPr>
              <a:lstStyle/>
              <a:p>
                <a:r>
                  <a:rPr lang="el-GR" dirty="0" smtClean="0"/>
                  <a:t>Προσεγγιστικά </a:t>
                </a:r>
                <a:br>
                  <a:rPr lang="el-GR" dirty="0" smtClean="0"/>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b="0" i="0" smtClean="0">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oMath>
                </a14:m>
                <a:endParaRPr lang="el-GR" dirty="0" smtClean="0"/>
              </a:p>
              <a:p>
                <a:r>
                  <a:rPr lang="el-GR" dirty="0" smtClean="0"/>
                  <a:t>Επειδή όμως τα διαφορετικά σημειακά</a:t>
                </a:r>
                <a:r>
                  <a:rPr lang="en-US" dirty="0" smtClean="0"/>
                  <a:t> </a:t>
                </a:r>
                <a:r>
                  <a:rPr lang="el-GR" dirty="0" smtClean="0"/>
                  <a:t>φορτία είναι πάρα πολλά </a:t>
                </a:r>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r>
                              <a:rPr lang="el-GR" b="0" i="1" smtClean="0">
                                <a:latin typeface="Cambria Math" panose="02040503050406030204" pitchFamily="18" charset="0"/>
                              </a:rPr>
                              <m:t>→0</m:t>
                            </m:r>
                          </m:lim>
                        </m:limLow>
                      </m:fName>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e>
                    </m:func>
                  </m:oMath>
                </a14:m>
                <a:r>
                  <a:rPr lang="el-GR" i="1" dirty="0" smtClean="0">
                    <a:latin typeface="Cambria Math" panose="02040503050406030204" pitchFamily="18" charset="0"/>
                  </a:rPr>
                  <a:t/>
                </a:r>
                <a:br>
                  <a:rPr lang="el-GR"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limLoc m:val="undOvr"/>
                        <m:subHide m:val="on"/>
                        <m:supHide m:val="on"/>
                        <m:ctrlPr>
                          <a:rPr lang="en-US" i="1" smtClean="0">
                            <a:latin typeface="Cambria Math" panose="02040503050406030204" pitchFamily="18" charset="0"/>
                          </a:rPr>
                        </m:ctrlPr>
                      </m:naryPr>
                      <m:sub/>
                      <m:sup/>
                      <m:e>
                        <m:f>
                          <m:fPr>
                            <m:ctrlPr>
                              <a:rPr lang="en-US" i="1" smtClean="0">
                                <a:latin typeface="Cambria Math" panose="02040503050406030204" pitchFamily="18" charset="0"/>
                              </a:rPr>
                            </m:ctrlPr>
                          </m:fPr>
                          <m:num>
                            <m:r>
                              <a:rPr lang="en-US" b="0" i="1" smtClean="0">
                                <a:latin typeface="Cambria Math" panose="02040503050406030204" pitchFamily="18" charset="0"/>
                              </a:rPr>
                              <m:t>𝑑𝑞</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e>
                    </m:nary>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𝐫</m:t>
                        </m:r>
                      </m:e>
                    </m:acc>
                  </m:oMath>
                </a14:m>
                <a:endParaRPr lang="en-US" b="1" dirty="0" smtClean="0"/>
              </a:p>
              <a:p>
                <a:r>
                  <a:rPr lang="el-GR" dirty="0" smtClean="0"/>
                  <a:t>Το ολοκλήρωμα είναι διανυσματικό</a:t>
                </a:r>
              </a:p>
              <a:p>
                <a:pPr lvl="1"/>
                <a:r>
                  <a:rPr lang="el-GR" dirty="0" smtClean="0"/>
                  <a:t>και μπορεί να περιλαμβάνει </a:t>
                </a:r>
              </a:p>
              <a:p>
                <a:pPr lvl="2"/>
                <a:r>
                  <a:rPr lang="el-GR" dirty="0" smtClean="0"/>
                  <a:t>μια γραμμή</a:t>
                </a:r>
              </a:p>
              <a:p>
                <a:pPr lvl="2"/>
                <a:r>
                  <a:rPr lang="el-GR" dirty="0" smtClean="0"/>
                  <a:t>μια επιφάνεια </a:t>
                </a:r>
              </a:p>
              <a:p>
                <a:pPr lvl="2"/>
                <a:r>
                  <a:rPr lang="el-GR" dirty="0" smtClean="0"/>
                  <a:t>ή έναν όγκο.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4496"/>
                <a:ext cx="4976650" cy="5178704"/>
              </a:xfrm>
              <a:blipFill rotWithShape="0">
                <a:blip r:embed="rId4"/>
                <a:stretch>
                  <a:fillRect t="-1412"/>
                </a:stretch>
              </a:blipFill>
            </p:spPr>
            <p:txBody>
              <a:bodyPr/>
              <a:lstStyle/>
              <a:p>
                <a:r>
                  <a:rPr lang="el-GR">
                    <a:noFill/>
                  </a:rPr>
                  <a:t> </a:t>
                </a:r>
              </a:p>
            </p:txBody>
          </p:sp>
        </mc:Fallback>
      </mc:AlternateContent>
    </p:spTree>
    <p:extLst>
      <p:ext uri="{BB962C8B-B14F-4D97-AF65-F5344CB8AC3E}">
        <p14:creationId xmlns:p14="http://schemas.microsoft.com/office/powerpoint/2010/main" val="10134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a:t>
            </a:r>
            <a:r>
              <a:rPr lang="el-GR" dirty="0"/>
              <a:t>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040946"/>
            <a:ext cx="3206363" cy="47497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81600"/>
              </a:xfrm>
            </p:spPr>
            <p:txBody>
              <a:bodyPr>
                <a:normAutofit/>
              </a:bodyPr>
              <a:lstStyle/>
              <a:p>
                <a:r>
                  <a:rPr lang="el-GR" dirty="0" smtClean="0"/>
                  <a:t>Προς βοήθειά μας, θα ορίσουμε</a:t>
                </a:r>
              </a:p>
              <a:p>
                <a:pPr marL="68580" indent="0">
                  <a:buNone/>
                </a:pPr>
                <a:endParaRPr lang="el-GR" sz="200" dirty="0" smtClean="0"/>
              </a:p>
              <a:p>
                <a:pPr lvl="1"/>
                <a:r>
                  <a:rPr lang="el-GR" dirty="0" smtClean="0"/>
                  <a:t>Γραμμική πυκνότητα φορτίου </a:t>
                </a:r>
                <a:br>
                  <a:rPr lang="el-GR" dirty="0" smtClean="0"/>
                </a:b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𝜆</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𝑙</m:t>
                        </m:r>
                      </m:den>
                    </m:f>
                  </m:oMath>
                </a14:m>
                <a:endParaRPr lang="en-US" dirty="0" smtClean="0"/>
              </a:p>
              <a:p>
                <a:pPr lvl="1"/>
                <a:endParaRPr lang="en-US" sz="1000" dirty="0" smtClean="0"/>
              </a:p>
              <a:p>
                <a:pPr lvl="1"/>
                <a:r>
                  <a:rPr lang="el-GR" dirty="0" smtClean="0"/>
                  <a:t>Επιφανειακή πυκνότητα φορτίου</a:t>
                </a:r>
                <a:br>
                  <a:rPr lang="el-GR" dirty="0" smtClean="0"/>
                </a:br>
                <a:r>
                  <a:rPr lang="el-GR" dirty="0" smtClean="0"/>
                  <a:t> </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𝜎</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oMath>
                </a14:m>
                <a:endParaRPr lang="en-US" b="0" i="1" dirty="0" smtClean="0">
                  <a:latin typeface="Cambria Math" panose="02040503050406030204" pitchFamily="18" charset="0"/>
                </a:endParaRPr>
              </a:p>
              <a:p>
                <a:pPr lvl="1"/>
                <a:endParaRPr lang="en-US" sz="1000" dirty="0" smtClean="0"/>
              </a:p>
              <a:p>
                <a:pPr lvl="1"/>
                <a:r>
                  <a:rPr lang="el-GR" dirty="0" smtClean="0"/>
                  <a:t>Χωρική πυκνότητα φορτίου </a:t>
                </a:r>
                <a:br>
                  <a:rPr lang="el-GR"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𝑉</m:t>
                        </m:r>
                      </m:den>
                    </m:f>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81600"/>
              </a:xfrm>
              <a:blipFill rotWithShape="0">
                <a:blip r:embed="rId4"/>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335274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smtClean="0">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181600"/>
              </a:xfrm>
            </p:spPr>
            <p:txBody>
              <a:bodyPr>
                <a:normAutofit fontScale="92500" lnSpcReduction="20000"/>
              </a:bodyPr>
              <a:lstStyle/>
              <a:p>
                <a:r>
                  <a:rPr lang="el-GR" b="1" dirty="0" smtClean="0"/>
                  <a:t>Ο νόμος του </a:t>
                </a:r>
                <a:r>
                  <a:rPr lang="en-US" b="1" dirty="0" smtClean="0"/>
                  <a:t>Coulomb</a:t>
                </a:r>
              </a:p>
              <a:p>
                <a:pPr lvl="1"/>
                <a:r>
                  <a:rPr lang="el-GR" b="1" dirty="0" smtClean="0"/>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0" smtClean="0">
                            <a:latin typeface="Cambria Math" panose="02040503050406030204" pitchFamily="18" charset="0"/>
                          </a:rPr>
                          <m:t>𝐪</m:t>
                        </m:r>
                      </m:e>
                      <m:sub>
                        <m:r>
                          <a:rPr lang="en-US" b="1" i="0" smtClean="0">
                            <a:latin typeface="Cambria Math" panose="02040503050406030204" pitchFamily="18" charset="0"/>
                          </a:rPr>
                          <m:t>𝟏</m:t>
                        </m:r>
                      </m:sub>
                    </m:sSub>
                    <m:r>
                      <a:rPr lang="en-US" b="1" i="0" smtClean="0">
                        <a:latin typeface="Cambria Math" panose="02040503050406030204" pitchFamily="18" charset="0"/>
                      </a:rPr>
                      <m:t>, </m:t>
                    </m:r>
                    <m:sSub>
                      <m:sSubPr>
                        <m:ctrlPr>
                          <a:rPr lang="el-GR" b="1" i="1" smtClean="0">
                            <a:latin typeface="Cambria Math" panose="02040503050406030204" pitchFamily="18" charset="0"/>
                          </a:rPr>
                        </m:ctrlPr>
                      </m:sSubPr>
                      <m:e>
                        <m:r>
                          <a:rPr lang="en-US" b="1" i="0" smtClean="0">
                            <a:latin typeface="Cambria Math" panose="02040503050406030204" pitchFamily="18" charset="0"/>
                          </a:rPr>
                          <m:t>𝐪</m:t>
                        </m:r>
                      </m:e>
                      <m:sub>
                        <m:r>
                          <a:rPr lang="en-US" b="1" i="0" smtClean="0">
                            <a:latin typeface="Cambria Math" panose="02040503050406030204" pitchFamily="18" charset="0"/>
                          </a:rPr>
                          <m:t>𝟐</m:t>
                        </m:r>
                      </m:sub>
                    </m:sSub>
                  </m:oMath>
                </a14:m>
                <a:r>
                  <a:rPr lang="el-GR" b="1" dirty="0" smtClean="0"/>
                  <a:t>(μηδενικού μεγέθους) που απέχουν απόσταση </a:t>
                </a:r>
                <a14:m>
                  <m:oMath xmlns:m="http://schemas.openxmlformats.org/officeDocument/2006/math">
                    <m:r>
                      <a:rPr lang="en-US" b="1" i="1" smtClean="0">
                        <a:latin typeface="Cambria Math" panose="02040503050406030204" pitchFamily="18" charset="0"/>
                      </a:rPr>
                      <m:t>𝒓</m:t>
                    </m:r>
                  </m:oMath>
                </a14:m>
                <a:r>
                  <a:rPr lang="en-US" b="1" dirty="0" smtClean="0"/>
                  <a:t> </a:t>
                </a:r>
                <a:r>
                  <a:rPr lang="el-GR" b="1" dirty="0" smtClean="0"/>
                  <a:t>μεταξύ τους δίνεται από τη σχέση</a:t>
                </a:r>
                <a:br>
                  <a:rPr lang="el-GR" b="1" dirty="0" smtClean="0"/>
                </a:br>
                <a:r>
                  <a:rPr lang="el-GR" b="1" dirty="0" smtClean="0"/>
                  <a:t> </a:t>
                </a:r>
                <a:r>
                  <a:rPr lang="el-GR" b="1" dirty="0" smtClean="0">
                    <a:latin typeface="Cambria Math" panose="02040503050406030204" pitchFamily="18" charset="0"/>
                  </a:rPr>
                  <a:t/>
                </a:r>
                <a:br>
                  <a:rPr lang="el-GR" b="1" dirty="0" smtClean="0">
                    <a:latin typeface="Cambria Math" panose="02040503050406030204" pitchFamily="18"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dirty="0"/>
              </a:p>
              <a:p>
                <a:pPr marL="365760" lvl="1" indent="0">
                  <a:buNone/>
                </a:pPr>
                <a:r>
                  <a:rPr lang="el-GR" dirty="0" smtClean="0"/>
                  <a:t>    </a:t>
                </a:r>
                <a:br>
                  <a:rPr lang="el-GR" dirty="0" smtClean="0"/>
                </a:br>
                <a:r>
                  <a:rPr lang="el-GR" dirty="0" smtClean="0"/>
                  <a:t>όπου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r>
                  <a:rPr lang="el-GR" dirty="0" smtClean="0"/>
                  <a:t> είναι η σταθερά του </a:t>
                </a:r>
                <a:r>
                  <a:rPr lang="en-US" dirty="0" smtClean="0"/>
                  <a:t>Coulomb</a:t>
                </a:r>
                <a:endParaRPr lang="el-GR" dirty="0" smtClean="0"/>
              </a:p>
              <a:p>
                <a:pPr lvl="1"/>
                <a:r>
                  <a:rPr lang="el-GR" dirty="0"/>
                  <a:t>Σταθερά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endParaRPr lang="en-US" i="1"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=8.987</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9</m:t>
                        </m:r>
                      </m:sup>
                    </m:sSup>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𝐶</m:t>
                            </m:r>
                          </m:e>
                          <m:sup>
                            <m:r>
                              <a:rPr lang="en-US" i="1">
                                <a:latin typeface="Cambria Math" panose="02040503050406030204" pitchFamily="18" charset="0"/>
                                <a:ea typeface="Cambria Math" panose="02040503050406030204" pitchFamily="18" charset="0"/>
                              </a:rPr>
                              <m:t>2</m:t>
                            </m:r>
                          </m:sup>
                        </m:sSup>
                      </m:den>
                    </m:f>
                  </m:oMath>
                </a14:m>
                <a:endParaRPr lang="en-US" i="1" dirty="0"/>
              </a:p>
              <a:p>
                <a:pPr lvl="1"/>
                <a:r>
                  <a:rPr lang="el-GR" dirty="0"/>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4</m:t>
                        </m:r>
                        <m:r>
                          <a:rPr lang="el-GR" i="1">
                            <a:latin typeface="Cambria Math" panose="02040503050406030204" pitchFamily="18" charset="0"/>
                          </a:rPr>
                          <m:t>𝜋</m:t>
                        </m:r>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den>
                    </m:f>
                  </m:oMath>
                </a14:m>
                <a:endParaRPr lang="el-GR" dirty="0"/>
              </a:p>
              <a:p>
                <a:pPr lvl="2"/>
                <a:r>
                  <a:rPr lang="el-GR" dirty="0"/>
                  <a:t>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r>
                      <a:rPr lang="el-GR" i="1">
                        <a:latin typeface="Cambria Math" panose="02040503050406030204" pitchFamily="18" charset="0"/>
                      </a:rPr>
                      <m:t>=8.854</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10</m:t>
                        </m:r>
                      </m:e>
                      <m:sup>
                        <m:r>
                          <a:rPr lang="el-GR" i="1">
                            <a:latin typeface="Cambria Math" panose="02040503050406030204" pitchFamily="18" charset="0"/>
                            <a:ea typeface="Cambria Math" panose="02040503050406030204" pitchFamily="18" charset="0"/>
                          </a:rPr>
                          <m:t>−12</m:t>
                        </m:r>
                      </m:sup>
                    </m:sSup>
                    <m:f>
                      <m:fPr>
                        <m:ctrlPr>
                          <a:rPr lang="en-US" i="1">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r>
                      <a:rPr lang="el-GR">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και λέγεται </a:t>
                </a:r>
                <a:r>
                  <a:rPr lang="el-GR" b="1" i="1" dirty="0">
                    <a:ea typeface="Cambria Math" panose="02040503050406030204" pitchFamily="18" charset="0"/>
                  </a:rPr>
                  <a:t>διηλεκτρική σταθερά του </a:t>
                </a:r>
                <a:r>
                  <a:rPr lang="el-GR" b="1" i="1" dirty="0" smtClean="0">
                    <a:ea typeface="Cambria Math" panose="02040503050406030204" pitchFamily="18" charset="0"/>
                  </a:rPr>
                  <a:t>κενού</a:t>
                </a:r>
                <a:endParaRPr lang="el-GR" dirty="0"/>
              </a:p>
              <a:p>
                <a:pPr lvl="1"/>
                <a:r>
                  <a:rPr lang="el-GR" dirty="0"/>
                  <a:t>Το μικρότερο ελεύθερο φορτίο που έχει βρεθεί στη φύση είναι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=1.602×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181600"/>
              </a:xfrm>
              <a:blipFill rotWithShape="0">
                <a:blip r:embed="rId2"/>
                <a:stretch>
                  <a:fillRect t="-2118"/>
                </a:stretch>
              </a:blipFill>
            </p:spPr>
            <p:txBody>
              <a:bodyPr/>
              <a:lstStyle/>
              <a:p>
                <a:r>
                  <a:rPr lang="el-GR">
                    <a:noFill/>
                  </a:rPr>
                  <a:t> </a:t>
                </a:r>
              </a:p>
            </p:txBody>
          </p:sp>
        </mc:Fallback>
      </mc:AlternateContent>
    </p:spTree>
    <p:extLst>
      <p:ext uri="{BB962C8B-B14F-4D97-AF65-F5344CB8AC3E}">
        <p14:creationId xmlns:p14="http://schemas.microsoft.com/office/powerpoint/2010/main" val="67935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474523"/>
            <a:ext cx="4333874" cy="302442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p>
              <a:p>
                <a:pPr lvl="1"/>
                <a:r>
                  <a:rPr lang="el-GR" dirty="0" smtClean="0"/>
                  <a:t>Τρία φορτισμένα σωματίδια βρίσκονται επάνω στον </a:t>
                </a:r>
                <a:r>
                  <a:rPr lang="en-US" dirty="0" smtClean="0"/>
                  <a:t>x</a:t>
                </a:r>
                <a:r>
                  <a:rPr lang="el-GR" dirty="0" smtClean="0"/>
                  <a:t>-άξονα όπως στο σχήμα. 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t>βρίσκεται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t>, </a:t>
                </a:r>
                <a:r>
                  <a:rPr lang="el-GR" dirty="0" smtClean="0"/>
                  <a:t>το</a:t>
                </a:r>
                <a:r>
                  <a:rPr lang="en-US"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t>βρίσκεται στην αρχή των αξόνων,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t> είναι μηδέν. Βρείτε τις συντεταγμένες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r="-852"/>
                </a:stretch>
              </a:blipFill>
            </p:spPr>
            <p:txBody>
              <a:bodyPr/>
              <a:lstStyle/>
              <a:p>
                <a:r>
                  <a:rPr lang="el-GR">
                    <a:noFill/>
                  </a:rPr>
                  <a:t> </a:t>
                </a:r>
              </a:p>
            </p:txBody>
          </p:sp>
        </mc:Fallback>
      </mc:AlternateContent>
    </p:spTree>
    <p:extLst>
      <p:ext uri="{BB962C8B-B14F-4D97-AF65-F5344CB8AC3E}">
        <p14:creationId xmlns:p14="http://schemas.microsoft.com/office/powerpoint/2010/main" val="287821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20" y="699752"/>
            <a:ext cx="3039404" cy="181892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r>
                  <a:rPr lang="el-GR" b="1" dirty="0"/>
                  <a:t> </a:t>
                </a:r>
                <a:r>
                  <a:rPr lang="el-GR" b="1" smtClean="0"/>
                  <a:t>– Λύση:</a:t>
                </a:r>
                <a:endParaRPr lang="el-GR" b="1" dirty="0" smtClean="0"/>
              </a:p>
              <a:p>
                <a:pPr lvl="1"/>
                <a:r>
                  <a:rPr lang="el-GR" sz="1800" dirty="0" smtClean="0"/>
                  <a:t>Το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=15 </m:t>
                    </m:r>
                    <m:r>
                      <a:rPr lang="el-GR" sz="1800" b="0" i="1" smtClean="0">
                        <a:latin typeface="Cambria Math" panose="02040503050406030204" pitchFamily="18" charset="0"/>
                      </a:rPr>
                      <m:t>𝜇</m:t>
                    </m:r>
                    <m:r>
                      <a:rPr lang="en-US" sz="1800" b="0" i="1" smtClean="0">
                        <a:latin typeface="Cambria Math" panose="02040503050406030204" pitchFamily="18" charset="0"/>
                      </a:rPr>
                      <m:t>𝐶</m:t>
                    </m:r>
                    <m:r>
                      <a:rPr lang="el-GR" sz="1800" b="0" i="0" smtClean="0">
                        <a:latin typeface="Cambria Math" panose="02040503050406030204" pitchFamily="18" charset="0"/>
                      </a:rPr>
                      <m:t> </m:t>
                    </m:r>
                  </m:oMath>
                </a14:m>
                <a:r>
                  <a:rPr lang="el-GR" sz="1800" b="0" dirty="0" smtClean="0"/>
                  <a:t>στη θέση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=2 </m:t>
                    </m:r>
                    <m:r>
                      <a:rPr lang="en-US" sz="1800" b="0" i="1" smtClean="0">
                        <a:latin typeface="Cambria Math" panose="02040503050406030204" pitchFamily="18" charset="0"/>
                      </a:rPr>
                      <m:t>𝑚</m:t>
                    </m:r>
                  </m:oMath>
                </a14:m>
                <a:r>
                  <a:rPr lang="en-US" sz="1800" dirty="0" smtClean="0"/>
                  <a:t>, </a:t>
                </a:r>
                <a:r>
                  <a:rPr lang="el-GR" sz="1800" dirty="0" smtClean="0"/>
                  <a:t/>
                </a:r>
                <a:br>
                  <a:rPr lang="el-GR" sz="1800" dirty="0" smtClean="0"/>
                </a:br>
                <a:r>
                  <a:rPr lang="el-GR" sz="1800" dirty="0" smtClean="0"/>
                  <a:t>το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=6 </m:t>
                    </m:r>
                    <m:r>
                      <a:rPr lang="el-GR" sz="1800" b="0" i="1" smtClean="0">
                        <a:latin typeface="Cambria Math" panose="02040503050406030204" pitchFamily="18" charset="0"/>
                      </a:rPr>
                      <m:t>𝜇</m:t>
                    </m:r>
                    <m:r>
                      <a:rPr lang="en-US" sz="1800" b="0" i="1" smtClean="0">
                        <a:latin typeface="Cambria Math" panose="02040503050406030204" pitchFamily="18" charset="0"/>
                      </a:rPr>
                      <m:t>𝐶</m:t>
                    </m:r>
                    <m:r>
                      <a:rPr lang="el-GR" sz="1800" b="0" i="0" smtClean="0">
                        <a:latin typeface="Cambria Math" panose="02040503050406030204" pitchFamily="18" charset="0"/>
                      </a:rPr>
                      <m:t> </m:t>
                    </m:r>
                  </m:oMath>
                </a14:m>
                <a:r>
                  <a:rPr lang="el-GR" sz="1800" dirty="0" smtClean="0"/>
                  <a:t>βρίσκεται στην αρχή των </a:t>
                </a:r>
                <a:br>
                  <a:rPr lang="el-GR" sz="1800" dirty="0" smtClean="0"/>
                </a:br>
                <a:r>
                  <a:rPr lang="el-GR" sz="1800" dirty="0" smtClean="0"/>
                  <a:t>αξόνων, και η συνισταμένη των δυνάμεων </a:t>
                </a:r>
                <a:br>
                  <a:rPr lang="el-GR" sz="1800" dirty="0" smtClean="0"/>
                </a:br>
                <a:r>
                  <a:rPr lang="el-GR" sz="1800" dirty="0" smtClean="0"/>
                  <a:t>στο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3</m:t>
                        </m:r>
                      </m:sub>
                    </m:sSub>
                  </m:oMath>
                </a14:m>
                <a:r>
                  <a:rPr lang="el-GR" sz="1800" dirty="0" smtClean="0"/>
                  <a:t> είναι μηδέν. Βρείτε τις συντεταγμένες του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𝑞</m:t>
                        </m:r>
                      </m:e>
                      <m:sub>
                        <m:r>
                          <a:rPr lang="en-US" sz="1800" b="0" i="1" smtClean="0">
                            <a:latin typeface="Cambria Math" panose="02040503050406030204" pitchFamily="18" charset="0"/>
                          </a:rPr>
                          <m:t>3</m:t>
                        </m:r>
                      </m:sub>
                    </m:sSub>
                  </m:oMath>
                </a14:m>
                <a:r>
                  <a:rPr lang="en-US" sz="1800" dirty="0" smtClean="0"/>
                  <a:t>.</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90400" y="1680480"/>
              <a:ext cx="8015040" cy="4913640"/>
            </p14:xfrm>
          </p:contentPart>
        </mc:Choice>
        <mc:Fallback xmlns="">
          <p:pic>
            <p:nvPicPr>
              <p:cNvPr id="4" name="Ink 3"/>
              <p:cNvPicPr/>
              <p:nvPr/>
            </p:nvPicPr>
            <p:blipFill>
              <a:blip r:embed="rId6"/>
              <a:stretch>
                <a:fillRect/>
              </a:stretch>
            </p:blipFill>
            <p:spPr>
              <a:xfrm>
                <a:off x="580680" y="1672200"/>
                <a:ext cx="8036640" cy="4934520"/>
              </a:xfrm>
              <a:prstGeom prst="rect">
                <a:avLst/>
              </a:prstGeom>
            </p:spPr>
          </p:pic>
        </mc:Fallback>
      </mc:AlternateContent>
    </p:spTree>
    <p:extLst>
      <p:ext uri="{BB962C8B-B14F-4D97-AF65-F5344CB8AC3E}">
        <p14:creationId xmlns:p14="http://schemas.microsoft.com/office/powerpoint/2010/main" val="1442037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t>Παράδειγμα:</a:t>
                </a:r>
              </a:p>
              <a:p>
                <a:pPr lvl="1"/>
                <a:r>
                  <a:rPr lang="el-GR" dirty="0" smtClean="0"/>
                  <a:t>Δυο όμοιες φορτισμένες σφαίρες, καθεμιά μάζας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𝑘𝑔</m:t>
                    </m:r>
                  </m:oMath>
                </a14:m>
                <a:r>
                  <a:rPr lang="en-US" dirty="0" smtClean="0"/>
                  <a:t>, </a:t>
                </a:r>
                <a:r>
                  <a:rPr lang="el-GR" dirty="0" smtClean="0"/>
                  <a:t>κρέμονται σε ισορροπία όπως στο σχήμα. Το μήκος κάθε σχοινιού είναι </a:t>
                </a:r>
                <a14:m>
                  <m:oMath xmlns:m="http://schemas.openxmlformats.org/officeDocument/2006/math">
                    <m:r>
                      <a:rPr lang="el-GR" b="0" i="1" smtClean="0">
                        <a:latin typeface="Cambria Math" panose="02040503050406030204" pitchFamily="18" charset="0"/>
                      </a:rPr>
                      <m:t>0.15 </m:t>
                    </m:r>
                    <m:r>
                      <a:rPr lang="en-US" b="0" i="1" smtClean="0">
                        <a:latin typeface="Cambria Math" panose="02040503050406030204" pitchFamily="18" charset="0"/>
                      </a:rPr>
                      <m:t>𝑚</m:t>
                    </m:r>
                    <m:r>
                      <a:rPr lang="el-GR" b="0" i="0" smtClean="0">
                        <a:latin typeface="Cambria Math" panose="02040503050406030204" pitchFamily="18" charset="0"/>
                      </a:rPr>
                      <m:t>,</m:t>
                    </m:r>
                  </m:oMath>
                </a14:m>
                <a:r>
                  <a:rPr lang="el-GR" dirty="0" smtClean="0"/>
                  <a:t> ενώ η γωνία θ είναι </a:t>
                </a:r>
                <a14:m>
                  <m:oMath xmlns:m="http://schemas.openxmlformats.org/officeDocument/2006/math">
                    <m:sSup>
                      <m:sSupPr>
                        <m:ctrlPr>
                          <a:rPr lang="el-GR" i="1" smtClean="0">
                            <a:latin typeface="Cambria Math" panose="02040503050406030204" pitchFamily="18" charset="0"/>
                          </a:rPr>
                        </m:ctrlPr>
                      </m:sSupPr>
                      <m:e>
                        <m:r>
                          <a:rPr lang="el-GR" b="0" i="1" smtClean="0">
                            <a:latin typeface="Cambria Math" panose="02040503050406030204" pitchFamily="18" charset="0"/>
                          </a:rPr>
                          <m:t>5</m:t>
                        </m:r>
                      </m:e>
                      <m:sup>
                        <m:r>
                          <a:rPr lang="el-GR" b="0" i="1" smtClean="0">
                            <a:latin typeface="Cambria Math" panose="02040503050406030204" pitchFamily="18" charset="0"/>
                          </a:rPr>
                          <m:t>𝜊</m:t>
                        </m:r>
                      </m:sup>
                    </m:sSup>
                  </m:oMath>
                </a14:m>
                <a:r>
                  <a:rPr lang="el-GR" dirty="0" smtClean="0"/>
                  <a:t>. Βρείτε το μέτρο του φορτίου κάθε σφαίρας.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3"/>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3310588"/>
            <a:ext cx="4800599" cy="3135932"/>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666560" y="5998680"/>
              <a:ext cx="11520" cy="7200"/>
            </p14:xfrm>
          </p:contentPart>
        </mc:Choice>
        <mc:Fallback xmlns="">
          <p:pic>
            <p:nvPicPr>
              <p:cNvPr id="4" name="Ink 3"/>
              <p:cNvPicPr/>
              <p:nvPr/>
            </p:nvPicPr>
            <p:blipFill>
              <a:blip r:embed="rId6"/>
              <a:stretch>
                <a:fillRect/>
              </a:stretch>
            </p:blipFill>
            <p:spPr>
              <a:xfrm>
                <a:off x="7661160" y="5995800"/>
                <a:ext cx="19800" cy="15840"/>
              </a:xfrm>
              <a:prstGeom prst="rect">
                <a:avLst/>
              </a:prstGeom>
            </p:spPr>
          </p:pic>
        </mc:Fallback>
      </mc:AlternateContent>
    </p:spTree>
    <p:extLst>
      <p:ext uri="{BB962C8B-B14F-4D97-AF65-F5344CB8AC3E}">
        <p14:creationId xmlns:p14="http://schemas.microsoft.com/office/powerpoint/2010/main" val="250060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336" y="710292"/>
            <a:ext cx="3472175" cy="2268155"/>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7872249" cy="4569730"/>
              </a:xfrm>
            </p:spPr>
            <p:txBody>
              <a:bodyPr/>
              <a:lstStyle/>
              <a:p>
                <a:r>
                  <a:rPr lang="el-GR" b="1" dirty="0" smtClean="0"/>
                  <a:t>Παράδειγμα</a:t>
                </a:r>
                <a:r>
                  <a:rPr lang="en-US" b="1" dirty="0" smtClean="0"/>
                  <a:t> – </a:t>
                </a:r>
                <a:r>
                  <a:rPr lang="el-GR" b="1" dirty="0" smtClean="0"/>
                  <a:t>Λύση:</a:t>
                </a:r>
              </a:p>
              <a:p>
                <a:pPr lvl="1"/>
                <a:r>
                  <a:rPr lang="el-GR" sz="1800" dirty="0" smtClean="0"/>
                  <a:t>Δυο όμοιες φορτισμένες σφαίρες, </a:t>
                </a:r>
                <a:br>
                  <a:rPr lang="el-GR" sz="1800" dirty="0" smtClean="0"/>
                </a:br>
                <a:r>
                  <a:rPr lang="el-GR" sz="1800" dirty="0" smtClean="0"/>
                  <a:t>καθεμιά μάζας </a:t>
                </a:r>
                <a14:m>
                  <m:oMath xmlns:m="http://schemas.openxmlformats.org/officeDocument/2006/math">
                    <m:r>
                      <a:rPr lang="en-US" sz="1800" b="0" i="1" smtClean="0">
                        <a:latin typeface="Cambria Math" panose="02040503050406030204" pitchFamily="18" charset="0"/>
                      </a:rPr>
                      <m:t>𝑚</m:t>
                    </m:r>
                    <m:r>
                      <a:rPr lang="en-US" sz="1800" b="0" i="1" smtClean="0">
                        <a:latin typeface="Cambria Math" panose="02040503050406030204" pitchFamily="18" charset="0"/>
                      </a:rPr>
                      <m:t>=3×</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𝑘𝑔</m:t>
                    </m:r>
                  </m:oMath>
                </a14:m>
                <a:r>
                  <a:rPr lang="en-US" sz="1800" dirty="0" smtClean="0"/>
                  <a:t>, </a:t>
                </a:r>
                <a:r>
                  <a:rPr lang="el-GR" sz="1800" dirty="0" smtClean="0"/>
                  <a:t>σε </a:t>
                </a:r>
                <a:br>
                  <a:rPr lang="el-GR" sz="1800" dirty="0" smtClean="0"/>
                </a:br>
                <a:r>
                  <a:rPr lang="el-GR" sz="1800" b="1" dirty="0" smtClean="0"/>
                  <a:t>ισορροπία</a:t>
                </a:r>
                <a:r>
                  <a:rPr lang="el-GR" sz="1800" dirty="0" smtClean="0"/>
                  <a:t>. Το μήκος κάθε σχοινιού </a:t>
                </a:r>
                <a:r>
                  <a:rPr lang="en-US" sz="1800" dirty="0" smtClean="0"/>
                  <a:t/>
                </a:r>
                <a:br>
                  <a:rPr lang="en-US" sz="1800" dirty="0" smtClean="0"/>
                </a:br>
                <a:r>
                  <a:rPr lang="el-GR" sz="1800" dirty="0" smtClean="0"/>
                  <a:t>είναι </a:t>
                </a:r>
                <a14:m>
                  <m:oMath xmlns:m="http://schemas.openxmlformats.org/officeDocument/2006/math">
                    <m:r>
                      <a:rPr lang="el-GR" sz="1800" b="0" i="1" smtClean="0">
                        <a:latin typeface="Cambria Math" panose="02040503050406030204" pitchFamily="18" charset="0"/>
                      </a:rPr>
                      <m:t>0.15 </m:t>
                    </m:r>
                    <m:r>
                      <a:rPr lang="en-US" sz="1800" b="0" i="1" smtClean="0">
                        <a:latin typeface="Cambria Math" panose="02040503050406030204" pitchFamily="18" charset="0"/>
                      </a:rPr>
                      <m:t>𝑚</m:t>
                    </m:r>
                    <m:r>
                      <a:rPr lang="el-GR" sz="1800" b="0" i="0" smtClean="0">
                        <a:latin typeface="Cambria Math" panose="02040503050406030204" pitchFamily="18" charset="0"/>
                      </a:rPr>
                      <m:t>,</m:t>
                    </m:r>
                  </m:oMath>
                </a14:m>
                <a:r>
                  <a:rPr lang="el-GR" sz="1800" dirty="0" smtClean="0"/>
                  <a:t> ενώ η γωνία θ είναι </a:t>
                </a:r>
                <a14:m>
                  <m:oMath xmlns:m="http://schemas.openxmlformats.org/officeDocument/2006/math">
                    <m:sSup>
                      <m:sSupPr>
                        <m:ctrlPr>
                          <a:rPr lang="el-GR" sz="1800" i="1" smtClean="0">
                            <a:latin typeface="Cambria Math" panose="02040503050406030204" pitchFamily="18" charset="0"/>
                          </a:rPr>
                        </m:ctrlPr>
                      </m:sSupPr>
                      <m:e>
                        <m:r>
                          <a:rPr lang="el-GR" sz="1800" b="0" i="1" smtClean="0">
                            <a:latin typeface="Cambria Math" panose="02040503050406030204" pitchFamily="18" charset="0"/>
                          </a:rPr>
                          <m:t>5</m:t>
                        </m:r>
                      </m:e>
                      <m:sup>
                        <m:r>
                          <a:rPr lang="el-GR" sz="1800" b="0" i="1" smtClean="0">
                            <a:latin typeface="Cambria Math" panose="02040503050406030204" pitchFamily="18" charset="0"/>
                          </a:rPr>
                          <m:t>𝜊</m:t>
                        </m:r>
                      </m:sup>
                    </m:sSup>
                  </m:oMath>
                </a14:m>
                <a:r>
                  <a:rPr lang="el-GR" sz="1800" dirty="0" smtClean="0"/>
                  <a:t>. </a:t>
                </a:r>
                <a:r>
                  <a:rPr lang="en-US" sz="1800" dirty="0" smtClean="0"/>
                  <a:t/>
                </a:r>
                <a:br>
                  <a:rPr lang="en-US" sz="1800" dirty="0" smtClean="0"/>
                </a:br>
                <a:r>
                  <a:rPr lang="el-GR" sz="1800" dirty="0" smtClean="0"/>
                  <a:t>Βρείτε το μέτρο του φορτίου κάθε σφαίρας.</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47920" y="334800"/>
              <a:ext cx="8027280" cy="6463440"/>
            </p14:xfrm>
          </p:contentPart>
        </mc:Choice>
        <mc:Fallback xmlns="">
          <p:pic>
            <p:nvPicPr>
              <p:cNvPr id="4" name="Ink 3"/>
              <p:cNvPicPr/>
              <p:nvPr/>
            </p:nvPicPr>
            <p:blipFill>
              <a:blip r:embed="rId6"/>
              <a:stretch>
                <a:fillRect/>
              </a:stretch>
            </p:blipFill>
            <p:spPr>
              <a:xfrm>
                <a:off x="537840" y="328680"/>
                <a:ext cx="8047800" cy="6478920"/>
              </a:xfrm>
              <a:prstGeom prst="rect">
                <a:avLst/>
              </a:prstGeom>
            </p:spPr>
          </p:pic>
        </mc:Fallback>
      </mc:AlternateContent>
    </p:spTree>
    <p:extLst>
      <p:ext uri="{BB962C8B-B14F-4D97-AF65-F5344CB8AC3E}">
        <p14:creationId xmlns:p14="http://schemas.microsoft.com/office/powerpoint/2010/main" val="1590177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dirty="0" smtClean="0"/>
                  <a:t>Ηλεκτρικό πεδίο</a:t>
                </a:r>
                <a:endParaRPr lang="en-US" b="1" dirty="0" smtClean="0"/>
              </a:p>
              <a:p>
                <a:pPr lvl="1"/>
                <a:r>
                  <a:rPr lang="el-GR" dirty="0" smtClean="0"/>
                  <a:t>Η έννοια του πεδίου αναπτύχθηκε από τον </a:t>
                </a:r>
                <a:r>
                  <a:rPr lang="en-US" dirty="0" smtClean="0"/>
                  <a:t>Faraday</a:t>
                </a:r>
                <a:endParaRPr lang="el-GR" dirty="0" smtClean="0"/>
              </a:p>
              <a:p>
                <a:pPr lvl="1"/>
                <a:r>
                  <a:rPr lang="el-GR" dirty="0" smtClean="0"/>
                  <a:t>Ηλεκτρικό πεδίο υπάρχει σε μια περιοχή του χώρου γύρω από ένα φορτισμένο σωματίδιο…</a:t>
                </a:r>
              </a:p>
              <a:p>
                <a:pPr lvl="2"/>
                <a:r>
                  <a:rPr lang="el-GR" dirty="0" smtClean="0"/>
                  <a:t>…που λέγεται </a:t>
                </a:r>
                <a:r>
                  <a:rPr lang="el-GR" b="1" i="1" dirty="0" smtClean="0"/>
                  <a:t>πηγή φορτίου</a:t>
                </a:r>
                <a:endParaRPr lang="en-US" b="1" i="1" dirty="0" smtClean="0"/>
              </a:p>
              <a:p>
                <a:pPr lvl="1"/>
                <a:r>
                  <a:rPr lang="el-GR" dirty="0" smtClean="0"/>
                  <a:t>Όταν ένα άλλο (αρκετά μικρότερο) φορτισμένο σωματίδιο εισέρχεται στο ηλεκτρικό πεδίο, μια ηλεκτρική δύναμη ασκείται πάνω του</a:t>
                </a:r>
              </a:p>
              <a:p>
                <a:pPr lvl="1"/>
                <a:r>
                  <a:rPr lang="el-GR" dirty="0" smtClean="0"/>
                  <a:t>Ορίζουμε το ηλεκτρικό πεδίο - λόγω της επίδρασης της πηγής φορτίου επάνω σε άλλα φορτισμένα σωματίδια - ως η ηλεκτρική δύναμη που ασκείται ανά μονάδα φορτίου</a:t>
                </a:r>
              </a:p>
              <a:p>
                <a:pPr lvl="2"/>
                <a:r>
                  <a:rPr lang="el-GR" dirty="0" smtClean="0"/>
                  <a:t>Αλλιώς, ορίζουμε το 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smtClean="0"/>
                  <a:t> </a:t>
                </a:r>
                <a:r>
                  <a:rPr lang="el-GR" dirty="0" smtClean="0"/>
                  <a:t>σε ένα σημείο του χώρου ως η ηλεκτρική δύναμη που ασκείται σε ένα σωματίδιο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dirty="0" smtClean="0"/>
                  <a:t>, </a:t>
                </a:r>
                <a:r>
                  <a:rPr lang="el-GR" dirty="0" smtClean="0"/>
                  <a:t>δια το φορτίο αυτό</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1671" r="-1627"/>
                </a:stretch>
              </a:blipFill>
            </p:spPr>
            <p:txBody>
              <a:bodyPr/>
              <a:lstStyle/>
              <a:p>
                <a:r>
                  <a:rPr lang="el-GR">
                    <a:noFill/>
                  </a:rPr>
                  <a:t> </a:t>
                </a:r>
              </a:p>
            </p:txBody>
          </p:sp>
        </mc:Fallback>
      </mc:AlternateContent>
    </p:spTree>
    <p:extLst>
      <p:ext uri="{BB962C8B-B14F-4D97-AF65-F5344CB8AC3E}">
        <p14:creationId xmlns:p14="http://schemas.microsoft.com/office/powerpoint/2010/main" val="238882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8594</TotalTime>
  <Words>370</Words>
  <Application>Microsoft Office PowerPoint</Application>
  <PresentationFormat>On-screen Show (4:3)</PresentationFormat>
  <Paragraphs>120</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Cambria</vt:lpstr>
      <vt:lpstr>Cambria Math</vt:lpstr>
      <vt:lpstr>Wingdings</vt:lpstr>
      <vt:lpstr>Wingdings 2</vt:lpstr>
      <vt:lpstr>Theme2</vt:lpstr>
      <vt:lpstr>PowerPoint Presentation</vt:lpstr>
      <vt:lpstr>Φυσική για Μηχανικούς</vt:lpstr>
      <vt:lpstr>Φυσική για Μηχανικούς</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825</cp:revision>
  <cp:lastPrinted>2019-11-14T08:09:52Z</cp:lastPrinted>
  <dcterms:created xsi:type="dcterms:W3CDTF">2006-08-16T00:00:00Z</dcterms:created>
  <dcterms:modified xsi:type="dcterms:W3CDTF">2020-12-03T11:03:36Z</dcterms:modified>
  <cp:contentStatus/>
</cp:coreProperties>
</file>