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644" r:id="rId2"/>
    <p:sldId id="645" r:id="rId3"/>
    <p:sldId id="646" r:id="rId4"/>
    <p:sldId id="647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0" r:id="rId18"/>
    <p:sldId id="661" r:id="rId19"/>
    <p:sldId id="662" r:id="rId20"/>
    <p:sldId id="663" r:id="rId21"/>
    <p:sldId id="664" r:id="rId22"/>
    <p:sldId id="665" r:id="rId23"/>
    <p:sldId id="666" r:id="rId24"/>
    <p:sldId id="667" r:id="rId25"/>
    <p:sldId id="668" r:id="rId26"/>
    <p:sldId id="669" r:id="rId27"/>
    <p:sldId id="670" r:id="rId28"/>
    <p:sldId id="671" r:id="rId29"/>
    <p:sldId id="672" r:id="rId30"/>
    <p:sldId id="673" r:id="rId31"/>
    <p:sldId id="674" r:id="rId32"/>
    <p:sldId id="294" r:id="rId3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05" autoAdjust="0"/>
  </p:normalViewPr>
  <p:slideViewPr>
    <p:cSldViewPr>
      <p:cViewPr varScale="1">
        <p:scale>
          <a:sx n="108" d="100"/>
          <a:sy n="108" d="100"/>
        </p:scale>
        <p:origin x="4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FD67-1E62-43A5-A1E8-83EC84F90643}" type="datetimeFigureOut">
              <a:rPr lang="el-GR" smtClean="0"/>
              <a:pPr/>
              <a:t>12/12/2017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DFAD-03D5-4B52-9B3C-E1FDC19787A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58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2-12T08:35:01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14927 10219 58,'-12'-4'25,"-12"-4"-5,-1 3-4,-1 5-4,-4 0-2,12 0-3,-1 5-3,8 5 0,11 3-2,4 6-1,8 4 1,5 6 0,3 3 1,-3 4 0,-2 0 0,1 2 0,-8-8 0,-4-1 0,-10-12 0,-6-4 0,-8-9-2,-3-4-1,1-4-3,-4-6-4,8 7-9,-6-6-14,5-1-8,19 10 1,-15-5-1</inkml:trace>
  <inkml:trace contextRef="#ctx0" brushRef="#br0" timeOffset="237.5836">14931 10318 17,'11'-4'30,"-6"-11"-2,6 13-7,-2-1-4,-9 3-5,19 11-1,-16 2-3,4 11-2,-7 3-2,7 3-1,-7 1 0,0 1-2,0-4-5,0-8-9,0-20-20,4 14-2,-4-24 1,0 0-1</inkml:trace>
  <inkml:trace contextRef="#ctx0" brushRef="#br0" timeOffset="369.4309">14979 10104 19,'0'0'25,"8"-10"-13,-8 10-13,9 0-17,-9 0-7</inkml:trace>
  <inkml:trace contextRef="#ctx0" brushRef="#br0" timeOffset="716.8194">15178 10301 32,'17'27'31,"-12"-4"-1,0 0-10,0 4-5,-5-6-5,0 1-2,-10-8-2,5-1-1,5-13-2,-14 5 0,14-5-2,-8-12 1,8 1-2,6-6 1,8 1 0,0-1 0,2 3 0,4 2 1,0 1 0,3 11 1,-6 0 1,-1 13 0,-7 2 0,1 6-1,-4-1 0,0 3-2,0 0-4,-3-8-18,4-1-17,11-5-1,2-9 1,7 0-2</inkml:trace>
  <inkml:trace contextRef="#ctx0" brushRef="#br0" timeOffset="1086.1476">15865 9860 24,'0'0'30,"-24"0"0,0 16-8,-4 14-6,-1 17-5,4 20-2,2 8-1,8 13-2,12 6-1,12 4-1,7-5-1,12-6 0,3-12-4,4-18-11,3-17-21,4-8-2,-14-23-1,9-9 0</inkml:trace>
  <inkml:trace contextRef="#ctx0" brushRef="#br0" timeOffset="1602.6685">16086 10050 24,'0'13'31,"9"14"2,-9 1-10,0 1-7,0-1-4,-2 0-4,4-5-3,-2-5-2,0-8-2,0-10-4,-6-9-2,6-7-4,-3-11-1,3-1 0,-10-4 0,7 1 2,-5 2 2,1 4 4,4 7 2,3 5 7,7 1-2,7 12-1,5 0-1,3 0-1,5 0 0,2 0 1,-5 0 2,0 0 1,-8-5 0,1 5 0,-17 0-1,11 11 2,-11 0-2,0 6 0,0 6-2,0 2-2,3 3-1,4 0-4,2 2-12,4-5-19,-3-10 1,4-1-2,-14-14 1</inkml:trace>
  <inkml:trace contextRef="#ctx0" brushRef="#br0" timeOffset="1818.066">15974 10366 50,'12'17'36,"7"-8"1,15-2-10,9 2-14,8-2-10,2 0-17,-3-7-20,8 8-1,-15-8-1,-5 9-1</inkml:trace>
  <inkml:trace contextRef="#ctx0" brushRef="#br0" timeOffset="2204.4366">16080 10621 18,'13'-10'34,"-6"-4"0,19 5 0,-1 4-15,3 5-5,0 5-4,-4 6-4,-5 5-2,-13 4-1,-6 0-2,-12 0 0,-11-1 0,-2-5-2,-2-4 1,2-1-1,4-4 0,8-5-1,13 0 1,0 0 0,25 4 0,3-4-1,0 0-11,6-4-22,8 4 0,-12-9 0,10 1 0</inkml:trace>
  <inkml:trace contextRef="#ctx0" brushRef="#br0" timeOffset="2474.0116">16415 9927 46,'12'9'36,"16"28"2,3 11 0,0 17-26,7 18-4,-9 11-2,0 12-1,-11-4-4,-12-6-1,-6-8-2,-15-18-6,-4-16-22,0-11-8,-8-25-1,11-9 1</inkml:trace>
  <inkml:trace contextRef="#ctx0" brushRef="#br0" timeOffset="3420.9556">14887 10985 4,'13'-16'28,"2"-20"1,23-7-9,9-16-5,25-16-3,23-14-2,32-18-2,28-13-2,17-2-2,10 1-1,-7 10-2,-11 13 0,-22 14 0,-27 18 0,-32 17-1,-33 17 0,-28 11 1,-19 8 0,-9 0-1,-4 2 0,-2 1-3,0-2-2,-2 3-1,7-6-4,-3 5-1,3 1 0,2-1-1,-1 1 2,6 9 2,-5-16 4,15-2 8,3 11 2,2-3 2,4 3 2,0 7 0,-1 0 2,0 4-2,-9 6-1,-1 7-1,-8 1-5,0-3-10,0-15-22,0 22-2,0-22-3,15 0 1</inkml:trace>
  <inkml:trace contextRef="#ctx0" brushRef="#br0" timeOffset="3859.0898">16930 9380 33,'0'-23'32,"7"9"1,-7-2-11,4 3-8,-1 3-4,-3 10-3,0 0-2,0 0-3,7 18 0,-1 1-2,0 5 0,3 3 1,-2 7-1,2-3 1,-4 2 1,-2-4-1,-3 2 1,-6-5-1,-3-4 1,-5-5 0,0-2 0,-2-6-1,3 0 1,1-4 0,12-5 1,0 0 0,11-7 1,11 0-1,11 2 1,-1-5-1,4 1-12,-7 0-28,8 5-2,-10-11 0,8 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2-12T08:51:38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 11717 7,'0'0'31,"0"0"2,27 10 0,15-5-15,22-5-6,16 0-3,13-5-1,7 3-5,0-1-6,-8-5-9,-14 4-11,-16 4-11,-37 0 1,-16 4-1</inkml:trace>
  <inkml:trace contextRef="#ctx0" brushRef="#br0" timeOffset="162.9032">2461 11792 28,'12'25'32,"-9"2"0,7 7-11,-4 6-2,0 2-6,3 1-7,1 0-16,-1 0-21,-12-18-1,12 2-2,-5-17 0</inkml:trace>
  <inkml:trace contextRef="#ctx0" brushRef="#br0" timeOffset="483.8694">2888 12015 22,'-9'0'30,"-17"-12"1,9 17-5,-2-1-13,-5 3-6,11 9-3,-2 3-2,15 3-2,6 2 0,13-4 1,8 1 0,9-7 2,3-6 2,-2-8 2,-6-8 1,-3-4 0,-22-9 0,-6 0-2,-14-2-4,-15 0-19,-6 2-19,10 3-1,-5-1-1,15 9 0</inkml:trace>
  <inkml:trace contextRef="#ctx0" brushRef="#br0" timeOffset="1050.7607">3998 12007 73,'-31'-6'25,"-2"6"-5,-2 7-5,-1 7-6,7 8-3,13 5-3,13 0-2,10-2-1,17 3 0,7-4 1,4-10 0,2-6 1,-6-13 0,-12-9 0,-13-7 0,-10-13 0,-14-6 1,-9-8-1,-7-9-1,3-3 0,5-3-1,11 5-3,12 3-3,15 14-11,10 16-18,5 11 0,14 19-1,-7 8 1</inkml:trace>
  <inkml:trace contextRef="#ctx0" brushRef="#br0" timeOffset="1235.3246">4204 12035 24,'-13'4'30,"9"14"1,-5-7-3,9 10-21,0-1-17,0-6-18,20 9-1,-20-23-1,30 11 8</inkml:trace>
  <inkml:trace contextRef="#ctx0" brushRef="#br0" timeOffset="1535.5165">4568 12025 24,'0'29'34,"-14"-7"0,-4 6-2,-4-6-13,-5-5-8,2-3-7,-5-8-2,3-6-2,3-6-2,5-8 1,10-1-2,5-4 1,8 2 0,5 2 1,6 6 1,3 5-1,7 8 1,1 8 0,1 9 1,-5 1 0,0 10-6,-3-3-16,-10-7-12,9 4 1,-18-17-1</inkml:trace>
  <inkml:trace contextRef="#ctx0" brushRef="#br0" timeOffset="1687.8612">4433 11773 28,'-7'-12'24,"7"12"-13,7 13-11,-7-13-24,13 23-4</inkml:trace>
  <inkml:trace contextRef="#ctx0" brushRef="#br0" timeOffset="1905.0776">4691 12034 45,'11'24'36,"-11"-2"-1,7 2-9,2-5-10,-5-1-7,2-2-3,-6-16-2,18 9-1,-9-15 0,3-7-2,1-5 0,2-2-5,4 0-10,-3-1-22,-6-1-1,3 7-1,-9 0 0</inkml:trace>
  <inkml:trace contextRef="#ctx0" brushRef="#br0" timeOffset="2205.4232">4994 12035 18,'-3'13'31,"-7"-3"0,10 10-2,0 2-16,5 0-4,3 2-1,-1-4-1,12-2 0,-3-8-1,5-6 0,2-8-1,-2-3 1,-4-11-1,-2-1-1,-7-2-3,-5-3-5,-3 5-11,0 4-21,-11-5-1,6 9-1,-3 1 0</inkml:trace>
  <inkml:trace contextRef="#ctx0" brushRef="#br0" timeOffset="2537.8957">5377 12015 72,'-17'-5'30,"-4"5"-9,-3 5-8,5 5-6,0 9-4,9 3-2,5 6 0,8 0 0,9-2 0,5 1 0,7-11 1,0-1 0,1-10 1,1-5 0,-11-10 0,-6-6 1,-9-2-1,-8 1-1,-8 0-2,-7-2-11,0 5-23,1 14-2,-5-6 0,8 13 0</inkml:trace>
  <inkml:trace contextRef="#ctx0" brushRef="#br0" timeOffset="2756.2234">5525 12043 48,'0'0'36,"0"0"2,-6 11 0,3 12-22,3 18-8,0 7-3,0 12-1,0 7-2,-6 0-2,6-1-5,-8-10-16,0-8-17,8-12-1,-4-22 0,4-14-1</inkml:trace>
  <inkml:trace contextRef="#ctx0" brushRef="#br0" timeOffset="2909.178">5538 12192 36,'12'0'26,"13"5"-9,-5-1-29,0-8-13,14 4-1,-6-12 11</inkml:trace>
  <inkml:trace contextRef="#ctx0" brushRef="#br0" timeOffset="3156.353">6028 12066 31,'-8'10'33,"-4"12"0,-16-2-7,-6 1-7,-2 0-9,-4-6-8,2-6-3,5-9-2,6-6 0,7-6-1,4-7 0,13 0 1,6 0 1,12 2 3,4 8 1,8 6 1,2 8 0,4 6 0,-1 10-4,-1-5-30,0 14 0,-12-8-1,3 6-1</inkml:trace>
  <inkml:trace contextRef="#ctx0" brushRef="#br0" timeOffset="3556.7636">6762 11801 45,'0'0'34,"-6"13"1,4 16-6,2 10-19,0 14-4,0 5-2,2 3-2,1-4-4,-3-8-7,0-20-18,0-2-8,0-27 0,-12-10 0</inkml:trace>
  <inkml:trace contextRef="#ctx0" brushRef="#br0" timeOffset="3709.8566">6645 11710 35,'18'-16'30,"23"16"0,1-5-12,14 5-19,8 0-18,-3 0-8,13 4-2,-15-8 0</inkml:trace>
  <inkml:trace contextRef="#ctx0" brushRef="#br0" timeOffset="3909.6294">6766 11936 20,'-17'4'32,"30"7"1,12-11-4,13 0-17,10 0-11,-1-4-26,10 12-3,-14-8-3,0 7-1</inkml:trace>
  <inkml:trace contextRef="#ctx0" brushRef="#br0" timeOffset="4109.8506">7019 12120 31,'0'31'34,"-7"-2"0,11 12 0,-4-4-21,4 1-8,1-5-12,-1-9-23,8-2-3,-12-22 0,11 10-2</inkml:trace>
  <inkml:trace contextRef="#ctx0" brushRef="#br0" timeOffset="4410.3996">7041 12097 33,'10'-10'33,"14"10"1,-5 0-3,2 3-18,2 5-4,-8-1-4,-2 6-3,-7-2-4,-6-1-4,0 1-4,0-11-1,-9 16 0,9-16 1,3 10 1,9-6 3,4 5 3,2 3 6,-2 3 5,-1 8 1,-12 2 1,-6 7-1,-12-6-2,-7 3-6,-11-16-24,8 6-7,-14-19-2,12-8-1</inkml:trace>
  <inkml:trace contextRef="#ctx0" brushRef="#br0" timeOffset="4895.0417">6577 11468 25,'18'17'30,"7"-17"1,25 9-10,5 0-10,13-2-2,3 2-3,1-2-3,0 1-3,-10 0-4,-17-8-5,-14-10-3,-18-3-1,-13-3 2,-3-4 4,-7 1 3,-4-1 3,4 1 3,3 9 4,7 10 6,0 0 1,10 15 0,2 3-2,-8 5-2,3 6-3,-7 3-9,0 4-26,-20-15-2,10 8-2,-14-17-2</inkml:trace>
  <inkml:trace contextRef="#ctx0" brushRef="#br0" timeOffset="5697.8133">8139 11997 40,'-15'0'28,"-11"-7"-4,8 7-10,2 0-7,7 7-2,9-7-4,9 15 1,7-8-1,5 3 0,2-2 0,1-1 1,-5-3 0,-6-4 0,-13 0-1,-10 6 0,-8-3-1,-10 3 1,-6-1 0,0 7-1,2 0 1,1 6 0,13 3 1,9 3 1,13-4 1,7-3 0,13 2 1,4-9-1,10-6 1,2-8 0,1-9-2,-2-6 0,-2-3 0,-6-2-1,-5-2-1,-7 3 0,-8 6-1,-5 4 0,-6 13 0,0 0-1,-3 12 1,3 8-1,-3 4 0,3 3-3,0-3-4,4 2-16,5-2-11,-9-15-1,0-9 0</inkml:trace>
  <inkml:trace contextRef="#ctx0" brushRef="#br0" timeOffset="5829.425">8216 11757 27,'-8'-15'25,"8"15"-12,9 14-17,-9-14-19,21 31-4</inkml:trace>
  <inkml:trace contextRef="#ctx0" brushRef="#br0" timeOffset="5998.2816">8412 12035 48,'21'37'36,"-8"-11"1,2 2-9,-1-2-11,-7-9-7,5-2-3,-12-15-6,12-6-2,-3-7-7,-2-11-10,-1-6-18,9 4-1,-6-5-1,7 11 1</inkml:trace>
  <inkml:trace contextRef="#ctx0" brushRef="#br0" timeOffset="6394.0755">8825 12068 36,'0'17'36,"-5"6"-1,-11-8-6,-3 0-9,0-3-8,-5-7-7,3-5-5,2 0-1,3-12-2,3-3-1,6-2 0,7 0-1,2 0 1,10 6 2,-1 2 0,5 6 1,3 3 1,1 9 0,1 1 1,1 6 0,-1 0 1,-3 1-1,2-2 1,-2-6 0,3-4 0,-2-5-1,-3-5 1,2-10-1,-2-2 0,-1 0 0,-2 0 0,0 3-1,-8 3 0,-5 11 0,0 0 0,12 8-1,-12 1-8,0-1-25,7 13 0,-1-11-1,16 2 1</inkml:trace>
  <inkml:trace contextRef="#ctx0" brushRef="#br0" timeOffset="6714.2369">9713 12068 41,'-10'-20'35,"4"7"1,-7-4-10,-9 2-8,5 9-6,-8-1-4,2 10-3,0 7-2,4 9-2,6 3-1,7 6 1,6 1-1,9-1 1,7-2-1,3-6 0,5-8-3,-2-12-10,1-9-21,3-6-3,-11-11 0,1-6 0</inkml:trace>
  <inkml:trace contextRef="#ctx0" brushRef="#br0" timeOffset="6814.1979">9645 11775 14,'-7'-10'17,"-6"6"-16,13 4-4,-8 13-16,8-13 10</inkml:trace>
  <inkml:trace contextRef="#ctx0" brushRef="#br0" timeOffset="7093.6089">9818 12109 18,'-4'20'32,"4"3"0,-6-10 0,6-13-16,0 11-5,0-11-4,0-16-3,0 2-2,10-6-1,-7-2 0,7-2-1,1 3 0,5 2 0,-4 4 0,4 8 0,2 7 1,-2 0-1,-1 11 0,-2 4-5,-1 5-13,1 10-15,-13-6 0,7 8-1,-7-7 1</inkml:trace>
  <inkml:trace contextRef="#ctx0" brushRef="#br0" timeOffset="7561.2359">10183 12010 36,'-21'-3'30,"15"14"1,-7 5-10,7-2-12,6 6-3,0 4-2,7 1-1,5-5 0,3-2-1,1-8 1,6-6-1,-4-8 0,4-4 0,-7-8 0,1-3-1,-7 1 1,-2 0-2,-2 5 0,-2 4-1,-3 9 1,0 0-1,0 0 1,3 16-1,4-2 1,-3 0 0,3-3 0,4-2 1,4-9 0,1 0 0,8 0-1,1-8 0,3 2 1,1 2 1,-2-1 1,1 5 0,-4 6 2,-2 5 0,-22-11 0,10 21 1,-17-9-4,-11 0-14,-7-4-24,1 1-1,-10-9-1,8 0-1</inkml:trace>
  <inkml:trace contextRef="#ctx0" brushRef="#br0" timeOffset="8092.8261">11338 12016 43,'-19'-13'32,"-8"-2"0,1 6-14,3 9-7,-1 0-5,8 9-3,4 6-2,9 4 0,6 4 0,9 0-1,6 1 1,2-2 1,0-3-1,0-4 2,-4-3 0,-4-7-2,-12-5-3,0-10-10,-8-9-20,4 3-1,-7-10 0,11 4-2</inkml:trace>
  <inkml:trace contextRef="#ctx0" brushRef="#br0" timeOffset="8246.7102">11316 11976 30,'27'8'29,"1"-8"-1,15 0-11,1-1-9,2 1-4,-1-4-5,-5 1-11,-8 3-11,-18-8-5,1 8 0,-21-8 5</inkml:trace>
  <inkml:trace contextRef="#ctx0" brushRef="#br0" timeOffset="8363.9633">11549 12001 16,'-12'15'26,"12"8"-4,0-1-5,8 2-13,3 2-17,-1-14-9,17 11-3,-4-23 1</inkml:trace>
  <inkml:trace contextRef="#ctx0" brushRef="#br0" timeOffset="8615.8792">11898 12043 58,'-31'-12'33,"5"10"-3,-4 2-12,-1 0-7,9 6-5,6 4-3,6 8-2,10 2 0,10 2 0,3 1 0,11-4 0,0-3 1,6-4 0,-4-9 1,1-3 0,-10-13-4,-6-2-9,-11-7-24,0 2-1,-16-10-1,2 7 0</inkml:trace>
  <inkml:trace contextRef="#ctx0" brushRef="#br0" timeOffset="9278.6667">13022 11755 27,'0'0'22,"-19"-18"-3,-13 10-4,-14 1-5,-7 0-4,-5 2-1,2 5-2,4 0 0,8 0-2,13 0 0,15 4 0,16-4 0,23 18 0,10-5 1,7 1 0,7 5 1,-6 0 2,-4 6 0,-13 1 1,-15 6-1,-18 1 0,-13-3 0,-14 2-1,-4 0-1,-1-4-1,3 0-1,7-5-1,13-1 1,12-7-1,15 3 1,12-4-1,14 0 1,5-4-3,10-4-6,5 0-13,4 0-13,-15-12-1,-4 6 1</inkml:trace>
  <inkml:trace contextRef="#ctx0" brushRef="#br0" timeOffset="9448.0912">13015 11997 24,'9'2'30,"16"21"0,-3-2-9,6 9-10,0 6-4,-3 5-9,-1-4-10,-5-11-17,6 4 0,-13-21-1,13 1 10</inkml:trace>
  <inkml:trace contextRef="#ctx0" brushRef="#br0" timeOffset="9600.3967">13303 12010 25,'-21'15'32,"-26"5"0,7 15-2,-7 3-18,1 4-19,6 9-21,-4-15-1,13 3-2,0-20-2</inkml:trace>
  <inkml:trace contextRef="#ctx0" brushRef="#br0" timeOffset="9901.6014">13332 12026 49,'18'18'34,"-15"-5"0,3 7-15,-6 1-9,0-5-1,3 1-4,-3-7-3,0-10 0,16-4-1,-1-10-1,4 0 1,7-3-1,-2-2 0,1 5 0,2 3 1,-2 11 0,-5 3 0,-3 9 0,-7 5-1,-4 4-2,1 1-11,-5 5-22,-8-12 1,3-1-1,-10-14-1</inkml:trace>
  <inkml:trace contextRef="#ctx0" brushRef="#br0" timeOffset="10032.6913">13559 11742 46,'0'-23'34,"0"23"-2,0 0-8,0 0-48,0 0-6,5 20-3,5 0-1</inkml:trace>
  <inkml:trace contextRef="#ctx0" brushRef="#br0" timeOffset="10217.3237">13778 11880 57,'-6'28'39,"2"10"1,-8 9-5,-2 5-21,4 17-3,-2-1-4,2 2-5,2-3-4,3-11-4,11-5-14,-2-16-19,2-20-1,-6-15 0,12-14 1</inkml:trace>
  <inkml:trace contextRef="#ctx0" brushRef="#br0" timeOffset="10364.1033">13697 12092 25,'13'-5'27,"6"10"-2,-1-5-11,7 0-23,11 0-9,4-6-3,15 6 0</inkml:trace>
  <inkml:trace contextRef="#ctx0" brushRef="#br0" timeOffset="10602.0974">14234 12025 58,'12'0'30,"-12"0"-2,-2 23-6,-21-10-6,-1 6-4,-8-7-3,1 1-3,0-4-4,-2-9-1,2-5 0,6-4-2,9-4 1,4-3-1,9-4 0,3 6 1,9 2 0,9 6 1,10 12 0,3 4 0,1 9 1,1 3-1,-1 11-6,-5 1-30,-9-8-2,2 3 0,-14-11-1</inkml:trace>
  <inkml:trace contextRef="#ctx0" brushRef="#br0" timeOffset="11634.9421">14363 11708 17,'0'0'19,"20"-23"-10,8 0 0,22-13 1,28-15-2,26-15 1,42-22-2,33-22-1,46-13-2,28-13 0,42-10-1,16-4-1,17 0 0,2 5 0,-11 7 0,-14 13 0,-32 13-1,-29 14 0,-46 15-1,-34 16-1,-43 15 1,-33 11 0,-31 10 0,-27 8 1,-18 8 0,-9 4 2,-3 11 1,-11-12 1,11 12-1,-12-10 1,12 10-1,0 0-1,-10 0-1,10 0-1,0 0 0,0 0 0,10 7-1,-10-7 2,8-10-1,-8 1 0,0-7 0,-6-2 0,-6-5 0,-4-1 0,-5 1 0,-3-1-1,1 7 1,1-1-1,4 5 0,8 5 0,10 8 0,17-12 1,10 6 0,13 3 0,10 2 0,8 1 2,3 0 1,-1 4 1,-7 3 1,-4 10 0,-15-1 1,-10 15 0,-17 1-1,-10 10 0,-15 3-1,-3 6-1,-6 3-8,-8 6-35,-6-4-2,-1-1-1,-15-9 0</inkml:trace>
  <inkml:trace contextRef="#ctx0" brushRef="#br0" timeOffset="12636.4275">15366 11592 21,'-41'5'28,"4"23"0,-13 6-13,5 12-3,4 14-1,6 6-2,11 9-2,12-1-1,12 0-4,16-5-6,11-8-6,16-16-11,10-7-9,0-27-2,13-3 0</inkml:trace>
  <inkml:trace contextRef="#ctx0" brushRef="#br0" timeOffset="12936.182">15742 12061 52,'-20'12'21,"-2"5"-5,-6-3-3,-1-1-5,-1-7-4,1-6-5,3-4-3,4-6-1,6-7 0,13-3-1,6-2 1,7 1 2,2 4 3,4 3 2,5 9 3,1 5 2,0 10 1,-1 6 1,-2 9-1,-3 3 0,2 4-3,-2 1-8,1 1-21,-6-16-6,8 3-1,-7-21-1</inkml:trace>
  <inkml:trace contextRef="#ctx0" brushRef="#br0" timeOffset="13252.0543">15974 12025 18,'-9'15'30,"6"16"2,-10-10-4,5 1-14,1-3-3,-3-5-5,10-14-4,-14 3-1,14-12-2,3-9 0,5-1-1,5-5 2,2 2-1,4 3 3,0 5 0,6 4 2,-3 5 0,-4 5 0,3 12 1,-8 2-1,0 5-1,-5 3-4,-5 1-5,0-1-15,4 6-12,-7-13-2,9 4 1,3-16 0</inkml:trace>
  <inkml:trace contextRef="#ctx0" brushRef="#br0" timeOffset="13520.7866">16423 12114 52,'-11'-22'34,"1"3"-6,-3 7-5,-5-4-6,2 10-5,-5 1-5,5 5-3,-2 5-1,2 6-1,8 3-1,4 2 1,4 1-1,12 0 0,0 2 1,4-2-1,6-6-2,-1-2-3,4-1-10,-6-8-17,-3-9-7,-1 0 0,-9-13 1</inkml:trace>
  <inkml:trace contextRef="#ctx0" brushRef="#br0" timeOffset="13651.8849">16349 11798 29,'-9'-20'33,"9"20"-1,-6-11-4,6 11-39,6 11-13,-6-11-5,13 23-4</inkml:trace>
  <inkml:trace contextRef="#ctx0" brushRef="#br0" timeOffset="14252.3136">17013 12040 28,'24'0'30,"-24"0"0,18 21-14,-13-5-6,-5 7-2,-3-1-4,-7 2-4,-2-1-2,1-5-2,-3-7-1,14-11-1,-12 3 0,17-13-1,4-5 3,5-6 2,4-3 1,0-2 2,1 4 3,-1-3 1,-2 10 1,-7-1 0,1 7 0,-10 9 1,0 0 0,0 0-2,0 21-1,-4-2-1,4 3 0,4 6-1,5-3-1,3 3-5,5-5-4,3-9-10,8 1-8,-5-15-6,11 0 0,-4-19 4</inkml:trace>
  <inkml:trace contextRef="#ctx0" brushRef="#br0" timeOffset="14505.6216">17540 12089 58,'0'0'32,"-15"16"-9,-2 1-7,-6-2-5,-4-1-5,-4-4-4,0-2-2,2-8-2,1-6 0,7-6 0,5-6 0,9-1 0,7-1 2,5 2 2,8 6 1,4 2 0,4 10 1,3 4 1,4 11-1,-7 4-1,-1 3-5,-1 5-12,0 1-19,-12-12-1,9 3-1,-16-19 0</inkml:trace>
  <inkml:trace contextRef="#ctx0" brushRef="#br0" timeOffset="14737.5089">17598 12022 48,'0'0'36,"8"18"-1,-8 5-3,6 4-21,-3-3-1,5 3-5,-1-5-2,4-7 0,2-11-2,6-4 1,0-13-1,2-4-1,0-4-3,-4-5-10,-3 1-24,3 9 0,-8-4 0,0 11 0</inkml:trace>
  <inkml:trace contextRef="#ctx0" brushRef="#br0" timeOffset="15053.1103">18063 12092 39,'5'-9'29,"-15"-6"-5,1-3-6,-6 3-3,-7-1-4,-1 7-2,-5 4-2,3 5-2,0 7-1,8 8-1,6 6 0,11 3 0,5-2 0,9 2 1,5-5-1,6-4 0,2-7 0,-1-3-3,2-5-7,-12-5-19,-5-8-11,3 3 0,-14-10 0</inkml:trace>
  <inkml:trace contextRef="#ctx0" brushRef="#br0" timeOffset="15184.2959">18063 11798 19,'-14'-18'24,"14"18"-16,-11-9-8,0 3-17,11 6-9</inkml:trace>
  <inkml:trace contextRef="#ctx0" brushRef="#br0" timeOffset="15369.2436">18123 12066 74,'12'28'36,"4"-2"-2,1-3-15,-5-15-6,5-1-6,-3-13-2,5-5-1,-3-8-2,2-3-5,1-2-15,-1 2-19,-8-2-2,6 10 1,-9-5-1</inkml:trace>
  <inkml:trace contextRef="#ctx0" brushRef="#br0" timeOffset="15655.1292">18630 12076 60,'-7'18'37,"-10"-3"1,-3-1-10,1 4-12,-7-7-8,4 2-5,-4-7-2,1-6-3,4 0-1,2-13-1,6-2-1,2-5 1,11 1 1,0 0 0,6 6 2,9 2 1,3 5 2,4 6 1,1 11 0,2 6 0,-2 1 0,-3 3-4,-1 0-22,-3 3-12,-11-7-2,3 0 1</inkml:trace>
  <inkml:trace contextRef="#ctx0" brushRef="#br0" timeOffset="16291.6161">19292 12036 45,'-45'-6'26,"12"13"-10,1 4-5,9 13-3,13 0-3,15 3-1,12 5 0,11-8 0,8-2 1,2-7 0,5-10 1,-7-19-1,-4-6-1,-14-12-1,-10-9 0,-14-10-2,-9-4 1,-6-6-2,-1 3 0,1 7-4,2 0-5,11 10-8,11 14-16,5 6-1,16 17 1,1 4 7</inkml:trace>
  <inkml:trace contextRef="#ctx0" brushRef="#br0" timeOffset="16644.9063">19640 11965 19,'-34'0'27,"13"8"0,-3-2-12,24-6-5,-5 20-4,16-9-2,7 4-1,6-3-1,2-1 1,-2-5 0,-2-1-1,-7-1 1,-15-4-1,0 0 0,-15 0 2,-9 0 0,1 0-1,-7 5 0,4 5 0,-1 1 0,11 1 0,4 6-1,12 0 0,8-3-1,8 0 0,9-3-5,1-4-6,7-8-15,10 0-8,-4-12-1,10-2 0</inkml:trace>
  <inkml:trace contextRef="#ctx0" brushRef="#br0" timeOffset="17314.1718">19731 11736 16,'0'0'28,"23"15"0,3-1-10,16-5-9,6 4-1,5-3-2,3-1-3,-5-3-1,-9-6-1,-8 0-2,-15 0 1,-19 0-1,3-15 0,-16 7 0,-2 2 0,-2 3 0,1 3 1,3 0 0,13 0 0,-10 17 0,15-7-1,5 4 1,-2-1-1,3 0 1,0-2-1,-4-2 1,-7-9 0,-3 15-1,-6-10 2,-6 3 0,0-2 0,-2 3 1,2 5-1,5 4 0,4 2 0,6 6 0,0 3-1,6 2 0,-6-1 0,-6 1 1,-4-7-1,-7-2 0,-6-8-1,-3-8 0,-3-6-2,8-4 0,5-6-1,6-1 0,10-3 1,15-3-1,7 6 1,7-3 1,7 5 1,2 0 4,36-3 7,-42 9-3,-8-1 2,-1 4 0,-12 6 1,1 3 0,-12 2-2,4 6-2,-4 2-1,-4 5-3,4 3-8,-6-5-11,0-4-18,12 2 0,-6-20-1,23 13 0</inkml:trace>
  <inkml:trace contextRef="#ctx0" brushRef="#br0" timeOffset="17778.0354">20513 12098 25,'-15'-27'30,"3"10"0,-6-6-10,-1 8-7,-2 6-4,-3 3-3,4 13-1,0 4-1,7 9-1,4 7 0,6 1 1,8 0-2,8 0 1,5-7-1,4-3 0,1-6 0,4-7-1,-5-10 1,2-5-1,-4-6 0,-3-4-1,-7 2 1,1-5-1,-6 5 0,-5 5 0,0 3-1,0 10 1,0 0 0,-10 3 0,10 7 0,0 5 0,0 4 2,10 0 0,1-1 1,4 0 0,2-4-1,3-2 1,-2-6-2,-1-6-3,4 0-11,-6 0-22,-4-15-1,5-1-1,-11-8-1</inkml:trace>
  <inkml:trace contextRef="#ctx0" brushRef="#br0" timeOffset="17894.1125">20702 11868 80,'-17'-15'36,"17"15"-7,-18 9-47,2-9-11,16 14-5,0-14-1</inkml:trace>
  <inkml:trace contextRef="#ctx0" brushRef="#br0" timeOffset="18277.7373">21239 11951 34,'26'0'35,"-11"20"0,10 24 0,-4 9-20,6 2-10,-2 11-1,-2-1-7,-4-7-10,-4-14-22,1-2 0,-16-23 0,8-10 0</inkml:trace>
  <inkml:trace contextRef="#ctx0" brushRef="#br0" timeOffset="18446.1793">21488 12018 54,'-25'26'33,"-19"6"0,-3 6-18,-1 15-8,-3 2-4,3 2-7,7-4-15,11 0-13,1-22 0,20-4-1</inkml:trace>
  <inkml:trace contextRef="#ctx0" brushRef="#br0" timeOffset="19047.3624">21751 11964 28,'-28'-21'28,"17"25"0,-8 1-15,12 5-5,7 6-4,4-1-2,8 4-1,4-1-2,3 0 0,-2-7-1,0-2 0,-6-4 0,-11-5-1,0 0 1,-15 0 2,-5-1 0,-4 1 1,2 0 1,-4 6 1,4 3 1,6 4 0,10 4 1,11 3-1,6 0 0,8 2 0,3 0 1,8-4-1,3-2-1,3-6 0,-1-3 0,2-7-1,-3 0-1,0-7 0,0-3-1,-6-3 0,-4-3 0,-7-1 0,-6-2-1,-5 0 1,-9 1-1,-6 3 1,-8 2 0,-2 4-1,-3 3 1,-2 6 0,1 10 0,1 4 2,4 9 0,6 5 0,2 5 1,10 8 1,-6-1-1,6 3 1,0-4-2,6-3-3,-2-3-11,-4-1-23,-4-18 0,8-5-1,-4-9 0</inkml:trace>
  <inkml:trace contextRef="#ctx0" brushRef="#br0" timeOffset="19247.4734">22188 12019 52,'0'0'36,"5"20"-1,-13 4-5,4-2-24,1 7-12,-7 3-26,12 6-2,-2-11-1,3 5 0</inkml:trace>
  <inkml:trace contextRef="#ctx0" brushRef="#br0" timeOffset="19734.8531">22526 12123 29,'-10'-18'31,"-13"-4"0,7 5-11,-4 5-8,-4 4-3,3 8-3,1 8-2,5 4-2,6 7 0,5 4 0,4-2 0,7 2 0,10-3 0,4-1 1,3-6-2,0-9 1,-1-4 0,3-10-2,-4-1 1,-7-6-1,-8-2 0,-3-1 0,-4 0 0,0 5 0,-3 4 0,3 11 0,-16-5 0,16 5 1,-4 14 0,11 1 0,8-1 2,0 6 0,2-3 0,11-1 1,-1-5 0,2 0 0,-2-5 0,0-6-1,-13 0-1,3-6-4,-6 0-6,-11-6-13,-9-3-17,6-4-1,-11-5 0,5 2 0</inkml:trace>
  <inkml:trace contextRef="#ctx0" brushRef="#br0" timeOffset="19835.5284">22657 11867 43,'0'0'31,"-6"-21"-3,6 21-31,17 0-19,-17 0-5,9 11-5</inkml:trace>
  <inkml:trace contextRef="#ctx0" brushRef="#br0" timeOffset="20135.7212">22974 11564 62,'61'57'41,"12"20"1,-7 19-5,-14 8-20,-9 20-5,-30 0-6,-26-3-7,-36-15-39,-28-7-1,-36-24 0,-13-14-2</inkml:trace>
  <inkml:trace contextRef="#ctx0" brushRef="#br0" timeOffset="21444.6098">23678 12296 52,'0'0'39,"7"9"0,-7-9 0,0 0-38,16 17-31,-32-12-5,-8 7-4</inkml:trace>
  <inkml:trace contextRef="#ctx0" brushRef="#br0" timeOffset="23060.1577">2236 12978 6,'-20'-12'28,"20"12"1,12-11-4,15 3-12,24 4-5,11-2-2,15 2-1,7 0-3,-1 4-5,-4 0-9,-8 14-12,-25-10-5,-8 10 0,-38-14 5</inkml:trace>
  <inkml:trace contextRef="#ctx0" brushRef="#br0" timeOffset="23227.6161">2598 12975 15,'-25'28'31,"19"16"0,-8 4-2,9 0-16,5 5-4,5-1-6,2-3-12,0-15-20,12 4-2,-8-20 0,11-4 1</inkml:trace>
  <inkml:trace contextRef="#ctx0" brushRef="#br0" timeOffset="23462.1407">2798 13251 49,'-21'-2'33,"9"14"1,-6 3-6,-2-1-19,14 8-4,6 2-2,10-3-1,11-3-1,8-6 1,3-2 1,4-6 1,-3-10 1,-4-2 0,-14-9 0,-5-2 0,-17-4-1,-6 0-3,-2 4-13,-6 4-27,-10-1 0,10 16 0,-8-4-2</inkml:trace>
  <inkml:trace contextRef="#ctx0" brushRef="#br0" timeOffset="23877.6161">3856 13187 39,'0'0'34,"0"0"1,0 35-11,6 14-9,-3 13-6,4 13-3,-5 8-3,5 2-9,-1 0-11,5-8-18,-11-22 0,2-9-1,-2-23 1</inkml:trace>
  <inkml:trace contextRef="#ctx0" brushRef="#br0" timeOffset="24031.9936">3915 13416 15,'0'0'20,"28"9"-7,-4-4-23,5-10-13,11 5 9</inkml:trace>
  <inkml:trace contextRef="#ctx0" brushRef="#br0" timeOffset="24395.7156">4359 13239 27,'-16'-13'31,"-12"-1"-3,3 6-9,-5 3-6,4 5-5,4 5-2,4 3-2,11 5-3,11-1 0,8 2 0,7-1 0,6-1-1,0-2 1,4 0 1,-6-6-1,-6 2 0,-17-6 0,0 0 0,0 0 0,-26 11 0,2-6-1,-2 2 0,-1 1-1,1 5 1,8 0 0,6 6 1,12-2-1,9 2 1,4-1 0,8 0 0,7-4-2,-1-6-10,1-13-21,7 2-1,-13-15 0,8 1 0</inkml:trace>
  <inkml:trace contextRef="#ctx0" brushRef="#br0" timeOffset="24511.6111">4287 13022 10,'0'0'10,"-9"-3"-9,9 3-6,6 12-10</inkml:trace>
  <inkml:trace contextRef="#ctx0" brushRef="#br0" timeOffset="24680.9041">4422 13261 23,'17'15'33,"11"2"0,-6-10 0,11-3-20,2-2-7,2-2-11,-6-6-15,-2-9-11,-5 6-1,-15-10-1</inkml:trace>
  <inkml:trace contextRef="#ctx0" brushRef="#br0" timeOffset="24812.4257">4581 13266 2,'0'36'27,"-7"-9"1,12 7-5,3-3-12,6-2-11,3-2-18,-1-15-7,12 0-1,-3-19 5</inkml:trace>
  <inkml:trace contextRef="#ctx0" brushRef="#br0" timeOffset="25150.2009">4952 13401 4,'0'0'29,"8"25"1,1-18 0,8-1-16,1 1-3,3-7-3,-1 0-4,-5-11-1,-2-1-1,-6-5-2,-7-2 0,-7-3-1,-7-2 0,-5 4-1,-3 3 0,1 8 1,-3 9 1,6 5 0,1 12 2,3 9 0,9 11 1,1 6 0,4 8 1,6 0-1,3 2 1,2-5-4,3-3-4,3-7-15,6-6-14,-4-23 0,18-1 0</inkml:trace>
  <inkml:trace contextRef="#ctx0" brushRef="#br0" timeOffset="25412.9725">5405 13416 40,'-24'-19'32,"1"9"-2,-3 1-11,1 3-9,2 6-4,4 10-2,8 7-2,5 5 0,6 5 1,9 1 0,6 1 0,3-7 1,9-3 0,2-11 0,0-5 0,-3-12-1,-4-7-5,-6-6-20,-7 3-13,-16-6-1,-3 6-1</inkml:trace>
  <inkml:trace contextRef="#ctx0" brushRef="#br0" timeOffset="25934.3564">6301 12926 32,'0'0'34,"3"15"0,-3 18-3,5 19-17,-5 11-5,7 13-4,-1 10-7,0 2-12,-3-11-19,9-3-2,-6-25 0,4-8 0</inkml:trace>
  <inkml:trace contextRef="#ctx0" brushRef="#br0" timeOffset="26315.425">6653 13127 47,'-5'15'35,"-2"8"1,7 13 0,-3 11-27,0 7-4,3 6-1,0-3-1,6-7-1,1-10 0,1-12-1,-4-11 1,-4-17-1,0 0 0,3-29 0,-7-6 0,-4-9 0,-2-11-1,-2 0 0,3-7 0,2 3 0,2 3-1,5 5 1,6 9-1,5 7 0,9 13 1,8 10-2,9 12-5,3 0-8,6 5-22,4 9 0,-1-4 0,2 5 0</inkml:trace>
  <inkml:trace contextRef="#ctx0" brushRef="#br0" timeOffset="26553.0327">6647 13389 20,'0'0'29,"22"12"1,0-12-6,15 5-20,9 5-26,-5-10-4,8 9-1,-12-9-2</inkml:trace>
  <inkml:trace contextRef="#ctx0" brushRef="#br0" timeOffset="26785.6315">6917 13439 33,'-3'18'34,"10"15"2,-7 2-2,0 3-21,9 4-5,-4 1-6,1-7-9,-1-7-24,3-1-4,-8-19 0,0-9 0</inkml:trace>
  <inkml:trace contextRef="#ctx0" brushRef="#br0" timeOffset="27340.6825">6877 13476 24,'7'-12'32,"8"12"0,0-6-3,4 6-15,12 0-6,-6 6-3,3 4-2,-3 2-1,-8 3-1,-9 3-2,-8-3-1,-7-1-1,-6-5-2,-2 0 0,-1-7-1,4 1 1,12-3 1,0 0 2,0 0 2,21 0 1,-1 12 2,-5 3 0,3 11 2,-11 2-1,-7 4 0,-6 0-6,-10 2-16,-12-13-12,4-1-1,-14-20-1</inkml:trace>
  <inkml:trace contextRef="#ctx0" brushRef="#br0" timeOffset="27940.0478">6632 12811 9,'12'-6'27,"20"14"0,4-5-11,8 5-4,5 2-2,-1 3-4,-2 4-2,-3-2-4,-8-9-3,-8-2-2,-14-8 0,-7-7 1,-6-4 1,-4-4 2,-4 0 2,1-3 4,-3 6 1,4 3 0,6 13 0,0 0 0,0 10-2,6 9-1,1 3 0,-4 3-2,0 1-4,0-4-21,1 4-5,-4-26-1,0 22-1</inkml:trace>
  <inkml:trace contextRef="#ctx0" brushRef="#br0" timeOffset="28371.5584">7364 13038 52,'0'-31'34,"0"14"-8,0 17-5,0 0-5,15 29-5,-8 10-4,4 19-2,3 10-2,-2 11 0,-5 4 0,1 1 0,-4-9-1,-4-9-3,0-8-11,0-12-25,-10-22 0,10-7 0,0-17-1</inkml:trace>
  <inkml:trace contextRef="#ctx0" brushRef="#br0" timeOffset="28956.6659">7847 13292 28,'23'16'27,"-2"-16"-2,13 4-14,4-1-12,4-3-16,9 7-8,-14-12-1,3 5 5</inkml:trace>
  <inkml:trace contextRef="#ctx0" brushRef="#br0" timeOffset="29137.34">7860 13413 18,'4'14'35,"-4"-14"-1,33 19-1,5-11-13,2 0-20,10 6-26,-9-14-5,4 8-2,-11-15-2</inkml:trace>
  <inkml:trace contextRef="#ctx0" brushRef="#br0" timeOffset="29588.8384">8518 12994 16,'4'-16'31,"11"23"2,-12 12-3,0 18-11,3 18-7,-3 8-4,4 17-1,-3 6-2,-1 0-4,-3-4-6,0-11-13,0-19-17,0-7 0,0-22 0,0-6 2</inkml:trace>
  <inkml:trace contextRef="#ctx0" brushRef="#br0" timeOffset="30121.1722">9006 13445 27,'0'-16'30,"6"1"-3,-9-2-6,-3-1-5,-4 2-6,-8 1-3,-4 6-2,-6 6-3,0 3-1,-3 11 0,3 5-2,6 5 1,7 3 0,11 1-1,8-1 2,11-5-1,4-8 0,5-7 0,4-4 0,-3-7 0,0-3 1,-6-5-1,-6-1 0,-3 2-1,-2 3 1,-8 11-1,0 0 1,0 0 0,0 21 1,0 6 0,3 10 0,-3 10 1,0 4 0,3 6 0,-3 1 0,0-1-2,0-5-5,4-8-14,1-6-14,-8-22 0,8-3-1,-5-13 3</inkml:trace>
  <inkml:trace contextRef="#ctx0" brushRef="#br0" timeOffset="30376.9003">9185 12973 21,'0'0'33,"13"34"1,-7 17 1,3 18-19,4 14-6,-4 12-1,4 6-1,-5-8-3,2-7-3,-7-13-5,-3-20-16,-3-14-16,3-10-1,0-29 0,0 0 0</inkml:trace>
  <inkml:trace contextRef="#ctx0" brushRef="#br0" timeOffset="31545.8301">9542 13384 22,'9'-9'29,"10"12"1,-7-3-10,1 11-6,-1 8-4,-6 6-4,-3 8-1,-3 2-1,0 1-2,0 0 0,0-4 0,6-4 1,3-6-1,7-10 1,6-4-1,-3-12 1,8-9 0,-1-6 0,1-6-1,-5-6 1,-3-2-2,-4-2 1,-3 3 0,-8 4 0,-4 6-1,-4 12 1,4 10 0,-18 10 0,11 11-1,4 8 1,3 6-1,6 1-1,4 0-14,0-4-23,7 1 0,-1-13-1,3-5 0</inkml:trace>
  <inkml:trace contextRef="#ctx0" brushRef="#br0" timeOffset="32828.1282">10063 13491 40,'10'8'26,"-10"-8"-26,0 0 0,0-9-24,-4-13-6</inkml:trace>
  <inkml:trace contextRef="#ctx0" brushRef="#br0" timeOffset="33532.8629">10345 13104 35,'0'0'33,"13"10"3,-10 19-10,-3 13-9,0 7-7,5 13-4,-5 1-2,0 1-7,7-1-12,-4-8-20,-3-21 0,0-7-1,0-27 0</inkml:trace>
  <inkml:trace contextRef="#ctx0" brushRef="#br0" timeOffset="33955.276">10240 13174 24,'24'-9'31,"1"-4"1,18 13-5,7-6-15,3 6-4,9 6-3,-7 4-2,-5 4 0,-15 6-2,-13 4-1,-22 4 0,-11-3-1,-16-1 1,-4-2-1,-4-2 1,1-4-1,10-8 0,11-2 1,13-6 1,0 0 1,28 17-1,0-2 1,5 5 0,0 6 0,-6 10 1,-11 3 0,-16 3-2,-9 1-1,-17-7-5,-14-7-3,-7-7-9,1-8-9,-4-18-8,13-1 0,1-16 0</inkml:trace>
  <inkml:trace contextRef="#ctx0" brushRef="#br0" timeOffset="34555.8955">10940 13480 44,'0'0'36,"0"0"-1,0 0-5,0 0-40,15-3-20,-11-6-4,8 9-1</inkml:trace>
  <inkml:trace contextRef="#ctx0" brushRef="#br0" timeOffset="34972.3516">11392 13391 43,'0'-13'24,"-13"7"-2,-4 1-5,-8 1-5,4 8-4,-8 1-2,6 2-2,1 5-2,8 4 0,11 4-2,9 3 0,8 3 1,7-2 0,5 4 2,0 3 0,-4-3 1,-3 1 1,-14-6-1,-7-4 2,-17-6-2,-3-6-2,-4-7-3,0-3-6,0-4-6,8-8-12,4-5-10,14 5-1,5-6-1</inkml:trace>
  <inkml:trace contextRef="#ctx0" brushRef="#br0" timeOffset="35155.5427">11483 13416 29,'15'5'35,"-15"-5"0,16 21-2,-9 3-15,-7 1-8,3 11-4,-3 1-6,0-4-12,-10-4-23,10 0 0,-11-16 0,5-4-1</inkml:trace>
  <inkml:trace contextRef="#ctx0" brushRef="#br0" timeOffset="35288.3141">11480 13216 51,'10'-8'29,"-10"8"-6,3-10-24,8 17-27,-11-7-2,12 20-1</inkml:trace>
  <inkml:trace contextRef="#ctx0" brushRef="#br0" timeOffset="35574.151">11610 13499 51,'7'40'37,"-7"-8"-1,4-2-4,-4-5-16,0-10-8,0-15-4,0 0-2,0 0-1,13-20 0,-5-1 0,5-4-1,1 0 0,1 0 0,4 3 0,0 10 0,2 5 0,-2 7 1,-1 12 0,-2 0 1,-2 7 0,-3 1-1,-1-1-3,-3 4-12,-1-1-24,-6-13 0,0 1-1,0-10 0</inkml:trace>
  <inkml:trace contextRef="#ctx0" brushRef="#br0" timeOffset="36006.2247">12185 13109 21,'-23'18'29,"-13"2"2,5 18-9,-1 16-8,1 11-3,10 9-4,7 5-2,14 1 0,3-6-2,10-10-4,9-9-12,1-9-15,-2-24-4,10-5-1,-7-17 0</inkml:trace>
  <inkml:trace contextRef="#ctx0" brushRef="#br0" timeOffset="36537.4678">12299 13477 25,'-6'16'30,"-10"-1"-3,13 6-9,3 6-5,0 0-2,13 4-1,-3-6-2,7-3-1,2-12-1,3-6 0,2-17-2,2-6 0,0-13-1,-3-8-1,-8-9-1,-5-6 0,-10 1 0,-3 3 0,-17 8-1,-5 9 1,-8 12 0,-1 10-1,1 12 1,7 10-1,8 6 0,8 3-3,16 2-3,6-4-6,17 0-9,8 2-15,-3-10-1,6 6 1,-4-8 7</inkml:trace>
  <inkml:trace contextRef="#ctx0" brushRef="#br0" timeOffset="36824.1553">12584 13193 29,'13'0'36,"14"19"2,-1 6-2,5 6-14,5 20-6,-11 8-4,2 10-3,-17 3-2,-6 2-4,-13-2-18,-10-5-24,-21-16-1,-4 3-1,-21-16 0</inkml:trace>
  <inkml:trace contextRef="#ctx0" brushRef="#br0" timeOffset="37642.3871">13261 13699 43,'18'19'33,"-18"1"-2,0 9-27,-6 7-27,-12-14-2,11 5-3,-9-21-3</inkml:trace>
  <inkml:trace contextRef="#ctx0" brushRef="#br0" timeOffset="38344.6389">13843 13375 33,'9'0'36,"-13"20"0,11 21 0,-7 14-20,-5 11-7,5 13-3,-4 7-6,-1-3-12,5-8-23,5-5-1,-10-24-1,5-10 1</inkml:trace>
  <inkml:trace contextRef="#ctx0" brushRef="#br0" timeOffset="38498.1872">13806 13648 25,'0'0'28,"12"-9"-3,8 9-9,7 10-36,1-13-7,12 9-1,-4-17 10</inkml:trace>
  <inkml:trace contextRef="#ctx0" brushRef="#br0" timeOffset="38845.8622">14284 13450 16,'-9'-10'31,"-17"-5"0,8 9 0,-4 3-16,0 0-6,4 6-6,5 4-1,7 3-2,6 3-1,10-2 0,8 3 0,4-2 0,-3-4 1,3 0-1,-5-4 0,-7-4 0,-10 0 0,0 0 0,-11 5 1,-12-1 1,2 3-1,-5 5 2,4 4 0,1 6 2,8 1 1,10 2 1,3-1-1,19 2 0,-1-9 0,13-2-7,0-15-30,13 5-2,-18-17-1,16-2 0</inkml:trace>
  <inkml:trace contextRef="#ctx0" brushRef="#br0" timeOffset="39414.957">15121 13429 14,'-16'4'29,"-10"1"1,10 14-3,1 3-13,4 7-5,11 4-2,0 2-2,17 0 0,5-9-1,7-8 1,2-12 0,2-9-1,1-22 1,-4-6-1,-12-12-1,-9-11 0,-15-8-1,-13-3 0,-16-1-1,-6 3-1,-10 7 0,-3 10 0,0 12-1,4 13 1,10 16-1,12 15 0,17 14 1,11 11 0,22 3 0,12 2-2,15 2-16,16-3-17,-3-16-1,10-4 1,-4-19-1</inkml:trace>
  <inkml:trace contextRef="#ctx0" brushRef="#br0" timeOffset="43881.6842">15766 13353 15,'0'0'27,"21"13"1,-2-7-14,6 0-5,2-2-2,6 0 0,-6-4-2,1 0-2,-9 0-2,-6 0-1,-13 0 0,0 0-1,-16 5-1,0 5 0,-3 7 0,1 1 1,3 4 0,5 3 0,5-3 1,5 4 0,9-6 0,2-3 1,2-6 1,2-3-1,1-3 1,-4-5 0,1-5 0,-4-6 0,-2-2 0,-1-4-1,3 2-1,-3-3 1,1 4-1,-2 1 0,-5 13 0,13-10 0,-13 10 0,15 11 0,-11-1 1,-1 1 0,3-1 1,-6-10 0,2 16 2,-2-16-1,0 0 2,0 0 0,0 0 0,8-9 0,-8 9-1,0 0-1,0 0 0,0 0-2,0 0-1,0 0-2,0 0-5,0 0-3,0 0-9,0 0-16,14 2 1,-14-2-1,0 0 12</inkml:trace>
  <inkml:trace contextRef="#ctx0" brushRef="#br0" timeOffset="44344.3428">16033 13550 16,'9'-4'18,"-3"-8"0,10-2 0,2-1-2,4 1-1,1 2-2,1 2-1,0 7-2,-5 3-1,0 14-3,-11 3-1,-4 8-3,-4 7-7,-4 1-18,-1-8-10,5 6-1,-6-13-1</inkml:trace>
  <inkml:trace contextRef="#ctx0" brushRef="#br0" timeOffset="45299.998">16874 13312 14,'19'39'33,"-8"-1"1,11 18-1,-7 8-16,-1 5-4,1 3-3,-12 4-4,-3-3-2,-15-8-3,-8-10-2,-10-14-2,-7-14-3,2-12-2,-3-15-1,11-18 0,7-14 1,14-9 1,9-14 1,16 0 1,9-8 4,9 2 1,3 4 2,2 3 0,-1 10 1,-4 6-1,-3 12 1,-8 8 0,-4 13 1,-8 8 0,-5 11-1,-6 10 0,3 3 0,-3 4 0,0 6-1,6 0 0,-1-2-1,4-7 0,5-7 0,1-9 0,5-7 0,1-13 0,1-9 0,-4-6 0,2-8 0,-5-2 0,0-1 0,-5 2-1,-4 6 0,-6 4 0,0 10 0,0 12-1,0 0 1,-10 13-1,5 6 1,5 5-1,0 0 1,7 5 0,1-4 0,5-1 0,2-5 1,4-6 0,1-7 1,0-6 0,-1-9 0,-1-10 0,0-4 0,-2-6-1,-1 1 1,-3-4-1,-3 4-1,-2 3 1,2 6-2,-3 7 2,-6 12-2,0 0 1,7 15 0,-7 4-1,6 3 1,-1 4 0,0 0 0,1-4 1,3-3 1,0-6-1,4-6 2,-1-10-1,4-5 0,2-13 0,0 0 0,-2-9-1,1 2-2,-3 4-8,-6 2-9,-8 5-18,0 17-1,0-15 0,0 15 0</inkml:trace>
  <inkml:trace contextRef="#ctx0" brushRef="#br0" timeOffset="45484.9053">17772 13429 46,'-7'9'34,"7"10"1,-11 3-11,6 4-12,0 6-6,0-1-7,0-2-9,5-6-17,3-2-7,-3-21 0,0 0-1</inkml:trace>
  <inkml:trace contextRef="#ctx0" brushRef="#br0" timeOffset="45616.4392">17717 13273 18,'-6'-25'29,"6"25"-2,-4-12-11,4 12-33,0 15-6,-3-7-5,16 13 7</inkml:trace>
  <inkml:trace contextRef="#ctx0" brushRef="#br0" timeOffset="45885.4649">18099 13548 46,'-8'32'35,"-16"-10"-1,-2-2-11,-4-2-7,-5-10-9,6-8-4,0-8-3,5-8-1,8-3-1,6-7 0,10 3 0,0-1 1,14 4 1,3 11 1,6 6 1,3 8 1,0 8 0,-1 8 1,-1 4-3,-3 4-9,-11-2-26,6 2-1,-12-11-1,11-1 0</inkml:trace>
  <inkml:trace contextRef="#ctx0" brushRef="#br0" timeOffset="46301.1598">18599 13382 25,'-15'-4'31,"13"27"2,-8 11-4,6 19-16,4 13-4,0 10-3,0 7-5,0 0-10,0-4-7,-3-15-16,3-6-1,-10-22 0,6-7 10</inkml:trace>
  <inkml:trace contextRef="#ctx0" brushRef="#br0" timeOffset="46448.6475">18535 13675 22,'27'0'23,"-6"-4"-2,11 4-26,11 4-17,-5-8-1,14 8 8</inkml:trace>
  <inkml:trace contextRef="#ctx0" brushRef="#br0" timeOffset="46802.8534">18978 13481 26,'-34'-13'23,"10"13"-8,-2 0-4,10 8-4,4 6-3,12 1-2,6 2 0,7 1-1,6-1 0,7-1 0,-1-6 0,-2 0 1,-3-6-1,-6-4 0,-14 0 0,0 0 0,0 0 1,-23-8 0,4 8 0,-2 0 1,1 8 0,0 0 1,7 5 0,6 2 0,7 4-1,10-2 1,4 1-1,7-4-1,5-2-2,4-6-6,2-2-16,-5-13-8,10 3-2,-10-18 1</inkml:trace>
  <inkml:trace contextRef="#ctx0" brushRef="#br0" timeOffset="47134.5067">19131 13459 7,'0'9'25,"0"-9"-1,15 8-12,3-4-4,7 4-3,6-3-1,1 1-2,1-4-1,0-2 0,-7 0 0,-5-5-1,-6-1 1,-15 6 0,3-14 0,-3 14 1,-19-14 0,4 14 0,-2 0 0,1 12 0,-1 4 1,3 7-1,5 5-1,5 6 0,4 2-1,6-1-1,8-4-3,7-4-6,12-8-8,0-19-7,15 6 2,-5-21 1</inkml:trace>
  <inkml:trace contextRef="#ctx0" brushRef="#br0" timeOffset="47387.5986">19715 13598 29,'6'-9'26,"-6"9"-2,-10 20-3,-12-3-6,-8 5-6,-3-3-3,-2-2-2,-2-7-1,3-3-1,3-7-1,2-10 1,9-6-1,7-4 0,6-2 0,7 3 0,9 3 1,5 7 1,4 9 0,4 11 0,0 6 1,3 9-1,-4 6 0,-2 1-7,1-4-18,3 3-13,-10-19 0,12 1 0</inkml:trace>
  <inkml:trace contextRef="#ctx0" brushRef="#br0" timeOffset="48166.9655">19688 13234 10,'0'0'25,"20"0"-5,12 0-7,6 3-4,8 2-3,4 2-1,-1-1-1,-4-3-2,-7-3-1,-11 0-2,-9-7 0,-18 7 1,4-12-2,-4 12 0,-17-14-1,8 9 1,0 5-1,9 0 2,-10 6-1,10-6 0,6 15 0,-6-15 1,11 17 1,-8-7 1,-3-10 0,-4 17 0,4-17 0,-20 13-1,10-5-1,-4 1 0,4 2-2,3 1 1,7 5-1,5 4 1,6 7 1,2 4 2,-1 8 1,-3-1 1,-5 3 2,-8-1-1,-9 0 1,-8-8-1,-7-6-1,-3-10 0,0-7 0,2-6-2,5-8 0,9-8 0,9-3-1,12-7 0,9 3 0,8 0 1,4 0 0,5 6 1,-1 3 2,0 10 1,-1 0 0,-7 15 1,-5 2 0,-4 6 0,-4 0-2,-3 6 0,-3 0-1,1-1-1,-2-5 0,1-2-1,3-6 0,2-4 0,2-8 1,4-3-1,1-12 0,6-2 1,-1-6-1,1-4 0,-4 1-1,2-2-2,-7 3-6,-8 3-11,-9-4-15,1 11-1,-12-6 1,4 8 5</inkml:trace>
  <inkml:trace contextRef="#ctx0" brushRef="#br0" timeOffset="48304.9983">20188 13391 44,'0'-11'36,"0"11"0,11 11-2,-9 5-44,3 10-20,-10-7-4,10 9-1</inkml:trace>
  <inkml:trace contextRef="#ctx0" brushRef="#br0" timeOffset="49237.1697">20892 13503 30,'28'-4'31,"-11"4"-1,-2 8-11,0 12-4,-9 7-4,-2 11-4,-7 3-2,0 1-1,-1-1-2,4-6 1,5-7-2,6-11 1,8-12 0,4-5-1,3-15 2,5-7-1,-1-7 1,-2-5-1,-7-4 0,-4 4 0,-3 2 1,-7 8-2,-3 5 1,-4 19-1,0 0 0,-10 19 0,5 8-1,1 3 0,1 5-2,3-4-4,0 3-9,0-6-18,4-16-4,4-3 0,-8-9-1</inkml:trace>
  <inkml:trace contextRef="#ctx0" brushRef="#br0" timeOffset="49639.0312">20853 13285 5,'12'4'29,"12"5"1,-1-2-2,15 0-14,7 3-4,10-3-2,1 0-2,-3-4-2,-1-3-2,-8 0 0,-9-3-2,-11-4-1,-11-5 0,-13 3 0,-3-2 0,-3 1-1,-3 0 1,9 10 0,-17-6 0,17 6 1,-8 9 1,8-9-1,0 22 0,4-12 1,-4 4 0,4-2-1,-4-12-4,0 15-15,3-5-11,-12-10 0,9 0-1</inkml:trace>
  <inkml:trace contextRef="#ctx0" brushRef="#br0" timeOffset="50054.738">21560 13738 57,'22'0'39,"-22"0"1,16 21-8,-12-1-15,-7-1-8,0 3-9,-3-5-26,-4 5-12,-8-15-1,6-2-1</inkml:trace>
  <inkml:trace contextRef="#ctx0" brushRef="#br0" timeOffset="50324.3517">21948 13229 22,'9'5'35,"-9"9"0,14 18 1,-7 14-18,-3 4-6,6 13-2,-6 1-3,5-1-4,-2-5-9,-5-10-12,-5-12-18,3-11-1,0-15 0,0-10-1</inkml:trace>
  <inkml:trace contextRef="#ctx0" brushRef="#br0" timeOffset="50724.0495">21840 13298 17,'14'-12'32,"17"12"2,2-8-1,15 8-16,3 5-7,2 1-3,-1 9-3,-6-2-1,-8 4-2,-15-1 0,-14 3-1,-9-2 0,-12-2-1,-5-3 0,-2-2-1,4-3 0,5 1 1,10-8-1,13 12 1,2-3 1,8 8 0,2 3 2,0 6 0,-10 6 1,-9 6 0,-15-1 0,-6-1 0,-11-5-1,-11-6-4,-1-5-9,2-7-20,-2-13-4,16-3 0,3-11-1</inkml:trace>
  <inkml:trace contextRef="#ctx0" brushRef="#br0" timeOffset="51239.9632">21919 13108 4,'0'0'27,"24"0"1,4-4-9,12 4-4,12 0-3,10 0-2,6 4-1,-1-4-2,-1 0-1,-9 0-3,-10-4 0,-16 4-1,-10 0-1,-21 0 0,0 0 0,0 0-1,0 0 0,-12-3 0,12 3-1,-13 0 1,13 0-1,0 0 0,4 15 0,-4-15 1,7 17 1,-7-7 0,0 2 0,0-2-2,0-10-9,-21 9-22,21-9 0,0 0 0,0 0-2</inkml:trace>
  <inkml:trace contextRef="#ctx0" brushRef="#br0" timeOffset="51509.4164">22735 13737 96,'0'9'45,"0"-9"-1,-5 13-9,5-13-32,-7 11-40,7-11-5,-14-11-1,-3-9-1</inkml:trace>
  <inkml:trace contextRef="#ctx0" brushRef="#br0" timeOffset="53046.1193">2177 14855 24,'13'-5'34,"12"-6"0,0-13-8,9-16-7,7-6-6,-5-15-3,4-3-3,-4-8-3,-5 1-1,-6 6-1,-7 7 1,-8 11-1,-10 14 1,0 16-2,0 17 1,-10 32 0,10 11-1,4 16 1,2 11-2,6 7 0,11 5 0,4-3 0,4-12-1,3-13-1,-5-12-3,-4-10-6,-8-17-14,-17-15-13,0 0 0,-17-24 0</inkml:trace>
  <inkml:trace contextRef="#ctx0" brushRef="#br0" timeOffset="53177.884">2370 14640 22,'15'5'29,"16"8"-1,5-4-13,3-2-24,8 6-13,-15-10-4,4 8-2</inkml:trace>
  <inkml:trace contextRef="#ctx0" brushRef="#br0" timeOffset="53315.5963">2244 14551 39,'-18'-10'27,"18"10"-9,12 22-24,7-16-20,22 9-2,1-4 5</inkml:trace>
  <inkml:trace contextRef="#ctx0" brushRef="#br0" timeOffset="53616.4084">2883 14805 42,'0'0'35,"11"4"0,2-8-5,6-6-19,5 1-3,-4-8-2,1 2-2,-11-2-2,-2-2-1,-14 0 0,-9 3-1,-6 2 0,-5 7-1,-4 7 0,2 7 0,6 10 1,4 9-1,7 8 1,7 7 0,4 6 0,8 2 0,7 1-3,-3-4-8,5-10-18,4 0-7,-9-18 1,7-4 0</inkml:trace>
  <inkml:trace contextRef="#ctx0" brushRef="#br0" timeOffset="53901.5841">3326 14729 26,'-10'17'33,"1"10"0,-12-7 0,-2-1-18,3-2-7,-7-9-4,6-8-2,0-8-1,6-6 0,2-8 0,10 0 0,3 1 1,10 2 1,5 6 1,6 10 1,2 6-1,7 10 1,1 10-10,-2 6-30,-8-5-1,9 10-1,-4-13-1</inkml:trace>
  <inkml:trace contextRef="#ctx0" brushRef="#br0" timeOffset="54501.3223">4942 15445 18,'13'10'34,"-7"5"1,2 20-6,-2 19-9,-3 12-5,5 12-4,-5 11-1,3 9-4,-2-1-10,-1-11-12,6-16-20,5-9-1,-2-25-1,10-10 0</inkml:trace>
  <inkml:trace contextRef="#ctx0" brushRef="#br0" timeOffset="54933.2025">5418 15869 15,'11'16'30,"-14"3"1,6 13 0,-6 5-20,0 6-5,3 6-1,-3-1-1,3-3-1,-3-12-1,0-8 0,-3-11 0,6-14-1,-10-8 1,1-15 0,-2-11 0,-2-12 0,1-10-1,-2 0 0,4-4 0,1 0 0,7 3-1,2 7 1,6 11-1,6 7-1,9 14 2,5 7-3,11 11-5,2 0-11,3 0-15,11 13-1,-7-13 1,10 10 5</inkml:trace>
  <inkml:trace contextRef="#ctx0" brushRef="#br0" timeOffset="55149.6295">5347 16029 26,'0'0'31,"13"0"-2,20 5-3,0-5-27,9-5-25,9 10-2,-9-10-1,8 10 2</inkml:trace>
  <inkml:trace contextRef="#ctx0" brushRef="#br0" timeOffset="55434.1261">5628 16249 25,'0'24'32,"-3"1"0,6 1-8,-3 9-11,0-2-5,3-1-7,1-6-11,1 0-17,-5-17-5,5 0-1,-5-9 1</inkml:trace>
  <inkml:trace contextRef="#ctx0" brushRef="#br0" timeOffset="55781.3504">5642 16248 12,'11'-14'28,"12"14"1,-6-9-3,6 9-19,2 0-3,-3 7-2,-1-1-2,-7 1 0,-4 5-1,-10 0 1,-7-3-1,0 1-1,-4-3 1,1-1 1,10-6-1,-6 14 1,6-14 1,13 16 0,3-3 2,-4 2 1,0 6 0,-9 1 1,-6 5 1,-13-6-2,-5 0 0,-9-9-5,-5-2-8,-3-10-19,9-3-3,-7-15-1,15 8 0</inkml:trace>
  <inkml:trace contextRef="#ctx0" brushRef="#br0" timeOffset="56404.608">5260 15528 28,'24'-7'26,"19"7"-9,3 0-4,10 3-4,5 0-2,-1-3-3,2 0-4,-3-4-3,-12-3-2,-7-2-2,-12-3 0,-13 1-1,-7-3 2,-11 6 0,-7 0 2,-25-2 4,18 10 2,2 0 1,4 8 1,11-8 1,0 16 1,9-4 0,6-1 3,-1 5 0,-1-4 2,-2 3-3,-5-2-8,-3 5-25,-3-18-3,-9 3 0,-5-12-3</inkml:trace>
  <inkml:trace contextRef="#ctx0" brushRef="#br0" timeOffset="56800.2105">6109 15591 17,'-4'-23'31,"4"23"1,4 9-3,-2 19-12,4 17-5,-2 13-4,4 9-1,-1 11-2,3 7 0,-1-3-2,-3-8 0,0-3-6,-6-18-6,6-14-26,-2-10-1,-4-29 0,0 12 0</inkml:trace>
  <inkml:trace contextRef="#ctx0" brushRef="#br0" timeOffset="57152.5296">6492 15919 35,'0'0'32,"19"0"0,-3 6-8,10-3-17,1 1-11,4-4-17,6 9-9,-12-12-1,6 9-1</inkml:trace>
  <inkml:trace contextRef="#ctx0" brushRef="#br0" timeOffset="57353.0701">6514 16066 56,'0'0'35,"24"12"-3,-4-9-27,2-3-32,20 6-2,-10-12-3,13 10-1</inkml:trace>
  <inkml:trace contextRef="#ctx0" brushRef="#br0" timeOffset="63307.1266">7305 15584 26,'-3'-14'31,"-6"26"1,-19 13-11,-3 12-9,0 17-3,3 12-2,9 9-1,13 5-4,12-1-4,19-4-10,12-9-15,7-23-6,9-5 0,-7-29 0</inkml:trace>
  <inkml:trace contextRef="#ctx0" brushRef="#br0" timeOffset="63623.8137">7484 15920 32,'4'-9'33,"-4"-11"-1,9 6-4,5-4-15,-7-3-6,10 3 0,-5-3-1,0 5-2,-2 6 1,-2 10-1,-8 0 0,7 19 0,-7 5-2,3 8 0,-3 1-1,6 9-3,-2 1-4,-4-8-11,-3-2-20,6-1 0,-6-13-1,8-3 0</inkml:trace>
  <inkml:trace contextRef="#ctx0" brushRef="#br0" timeOffset="63777.6915">7791 16119 50,'-8'22'33,"-2"-22"-6,10 0-28,13 0-24,-16-8-7,15 6-1</inkml:trace>
  <inkml:trace contextRef="#ctx0" brushRef="#br0" timeOffset="64193.3693">8187 15802 39,'-29'-10'34,"7"20"-1,-8-4-12,-5 9-8,7 10-5,-3 3-3,12 9-1,7 2-2,12 2-1,16 0-1,8-6 1,7-7 0,8-7 0,-1-10 1,-1-7 1,-11-10 0,-7-5 1,-19-6-1,-13 1-1,-15-4-3,-9 1-9,-3 0-26,-1 6-1,1-1-1,9 14 1</inkml:trace>
  <inkml:trace contextRef="#ctx0" brushRef="#br0" timeOffset="64562.2649">8446 15989 90,'10'8'41,"-10"-8"-1,0 0-17,0 0-22,0 0-38,0 0-2,0 0-1,3-11 0</inkml:trace>
  <inkml:trace contextRef="#ctx0" brushRef="#br0" timeOffset="64994.9756">8776 15983 5,'9'-20'26,"-2"-2"-1,8-6-6,-3-4-4,-3-1 0,4 1 0,-7 3-1,3 12-1,-9 17-3,0 0-2,0 22-3,-4 10-2,4 10-3,0 3-7,4 5-16,6 1-13,-7-16 0,13 0 0</inkml:trace>
  <inkml:trace contextRef="#ctx0" brushRef="#br0" timeOffset="65327.04">9188 15862 36,'-9'-24'33,"0"10"0,-7 3-10,-5 6-8,-1 8-5,0 7-5,0 9-3,4 7-1,8 4-1,8 6 1,4-2 0,13-2 0,8-1 1,7-10 1,5-8 0,-1-10 0,3-3 0,-8-13 1,-2-4-1,-14-10-2,-8-2 1,-13-1-5,-14-4-8,-7 3-25,2 8-2,-10-3 1,6 11-1</inkml:trace>
  <inkml:trace contextRef="#ctx0" brushRef="#br0" timeOffset="66497.7516">9151 15640 34,'0'0'32,"0"0"1,25 0-3,3-4-22,6 0-17,9 4-21,-8-17-1,15 13-1,-14-11-1</inkml:trace>
  <inkml:trace contextRef="#ctx0" brushRef="#br0" timeOffset="66798.4997">9514 15630 7,'0'0'30,"9"-13"1,3 0-6,-5-3-7,0-3-3,5 0-2,-7-5-2,5 6-1,-4-3-2,0 10-2,-6 11-1,0 0-1,6 28-2,-6-2-1,7 10-7,-7 3-25,6-4-6,6 1-1,-5-14 1</inkml:trace>
  <inkml:trace contextRef="#ctx0" brushRef="#br0" timeOffset="67330.352">9898 15620 31,'0'0'24,"9"-12"-2,-5 1-3,-4-2-4,0 1-2,-7-7-3,1 4-2,-10-2-1,-2 4-2,-4 4-1,1 5-2,-1 4 0,3 9-2,5 2 0,4 3-2,10 2 0,5 1 0,6-2 0,4-5 0,3-3 0,-2-7 0,2-6 1,-2 1 0,-4-3 1,-3 1 1,-9 7-1,16-6 1,-16 6 0,16 17 0,-4 0 0,-2 4 1,-1 4 0,0 2 0,-9-5 0,0-1-1,-11-4-11,-4-5-23,-14-16-1,6 8-1,-11-12 1</inkml:trace>
  <inkml:trace contextRef="#ctx0" brushRef="#br0" timeOffset="67749.3758">10146 15613 31,'22'24'39,"3"19"2,-4 13-1,-8 7-14,-1 23-8,-24-2-6,-4 5-4,-14-4-7,-7-8-10,-7-17-31,2-11-2,-6-24-1,4-13 0</inkml:trace>
  <inkml:trace contextRef="#ctx0" brushRef="#br0" timeOffset="68472.1694">10534 15987 72,'16'13'42,"-16"-13"0,9 15-1,-9-15-41,0 0-37,0 0-2,12-6-2,0-6-1</inkml:trace>
  <inkml:trace contextRef="#ctx0" brushRef="#br0" timeOffset="69823.5736">11005 15833 12,'-6'12'29,"-7"-2"2,10 12-4,6 7-13,4 2-4,11 8-1,1 0-1,6 2-1,-6-6-1,-4 1-1,-15-8-2,-9-8-1,-13-4-1,-6-9-1,-8-7-2,1-8 0,4-5-2,9-9 0,16-6 1,10-4 1,16-1 1,9-4 1,4-1 2,8 3 2,-10 0-1,-7 6 1,-14 0 0,-10 11-1,-15 4-2,-7 7-3,-6 3-6,-6 4-9,9 0-7,12 10-11,13-10 0,4 17-1</inkml:trace>
  <inkml:trace contextRef="#ctx0" brushRef="#br0" timeOffset="69977.8927">11314 16020 34,'0'0'33,"-11"0"-6,11 0-15,9 5-33,-9-15-9,9 10-1</inkml:trace>
  <inkml:trace contextRef="#ctx0" brushRef="#br0" timeOffset="70256.5636">11498 16010 31,'13'-12'33,"-8"-13"0,11 0-11,0 0-9,-8-2-1,7 8-3,-7-1-1,2 8-1,-10 12-3,10 0 0,-8 17-1,4 7-1,-2 6 0,1 6-1,-2 4 0,0 2-5,5 5-9,-4-7-21,-1-13-3,10-1-1,3-21 0</inkml:trace>
  <inkml:trace contextRef="#ctx0" brushRef="#br0" timeOffset="70594.3864">12025 15896 22,'-28'-17'31,"5"9"2,-10-1-5,4 9-13,4 12-6,2 4-3,4 11-2,7 6-1,10 4 0,4 1 0,12 0 1,6-4-1,11-7 1,2-8-1,5-10 1,0-13-1,-1-5 1,-8-11-1,-7-5-2,-10-6 0,-12-5-3,-10 1-7,-12 2-21,-6 2-7,3 7-1,-4 1 0</inkml:trace>
  <inkml:trace contextRef="#ctx0" brushRef="#br0" timeOffset="70958.2264">12287 15537 41,'-28'-4'31,"6"12"0,-8 3-13,7 5-10,5 7-4,5 6-2,10 3 0,6-1 1,16-2 0,2-3 1,7-3 1,1-9 1,4-5 0,-11-9 1,-3-1-1,-15-9-2,-4 10 0,-28-18-6,-3 8-20,-3 1-15,6 9-1,-5-7 0</inkml:trace>
  <inkml:trace contextRef="#ctx0" brushRef="#br0" timeOffset="71327.2151">12503 16131 71,'10'14'40,"-10"-14"-1,0 0-13,9 13-56,-9-23-6,7 5-2,-7-16-2</inkml:trace>
  <inkml:trace contextRef="#ctx0" brushRef="#br0" timeOffset="76921.8882">12923 16010 15,'-13'-27'29,"16"7"-1,-3-6-7,15 6-5,5 2-4,7 7-4,8 11-3,1 6 1,-2 11-1,-9 8 0,-9 10 0,-16 6 0,-13 3-2,-11-1 1,-7-9-1,-7-2-2,-5-10-1,9-10 0,3-12 0,9-9 0,9-7 0,10-6 0,6 3 1,13 5 1,3 4-1,5 10 1,8 10-1,-2 7-3,1-1-11,-6 3-24,10 1 0,-14-10 0,13 2 1</inkml:trace>
  <inkml:trace contextRef="#ctx0" brushRef="#br0" timeOffset="77375.4067">13427 15937 28,'16'0'31,"-28"0"-2,-1 4-8,-5 2-7,-4-6-5,-3 3-5,-2-3-4,1-3-1,5 3-1,1 0-1,2 0 0,6 7 0,12-7 1,-15 16 2,11-3 0,4 4 2,0-2 0,10-1 2,2-2 1,7 0-1,6-6 0,2 1 1,4-3-1,1 3 1,-5-1-1,-4 2 0,-12 5-1,-4 2 1,-14-1-1,-8 8 0,-10-7-1,-3 1-1,-2-6-6,1-5-9,2-5-17,11 0-6,4-14 0,12 14 0</inkml:trace>
  <inkml:trace contextRef="#ctx0" brushRef="#br0" timeOffset="77576.4433">13633 16138 72,'0'0'40,"0"0"-1,0 0-4,8-11-39,-8 11-31,0-9-3,0-5-2,19 1 1</inkml:trace>
  <inkml:trace contextRef="#ctx0" brushRef="#br0" timeOffset="78007.9619">13834 16021 25,'7'-21'31,"5"4"-3,0 0-8,0 1-4,4 0-4,-6 1-3,4 5-2,-2 1-2,-1 6-1,-11 3-2,15-3 1,-15 3-1,0 17 0,0 1 0,-7 7 0,4 4-1,0 4-4,3 7-12,6 3-20,-2-12-1,11 0 0,-9-12-1</inkml:trace>
  <inkml:trace contextRef="#ctx0" brushRef="#br0" timeOffset="78409.7425">14383 15988 35,'-4'-19'32,"-5"11"-8,-3-1-4,-6 2-4,-1 3-5,-5 4-3,2 4-2,-4 5-3,4 3-1,4 8-2,-3 4 0,11 3 0,7 2 1,6 4 0,10-3 0,11-4-1,5-2 1,7-10-1,8-8 0,-1-6 1,-5-9 0,-7-7 0,-12-8 1,-11-4-1,-8 0 0,-15 0-3,-7-1-17,-12-6-16,12 16 0,-8-10-1,11 16 0</inkml:trace>
  <inkml:trace contextRef="#ctx0" brushRef="#br0" timeOffset="80412.7125">14420 15802 20,'0'0'27,"0"0"0,21 0-13,4 0-13,10-8-23,17 8-3,-8-10-2,16 10 13</inkml:trace>
  <inkml:trace contextRef="#ctx0" brushRef="#br0" timeOffset="80868.9475">14726 15680 32,'16'-11'28,"8"7"-10,5 4-4,-1 0-4,-2 5-2,-7 5-2,-8 7-2,-14 1-2,-8-2 1,-5 0-1,-4-2-1,1-5 0,9-3-1,10-6 1,9 0-1,9 0 2,12 3 1,-5 1 2,3 9 1,-13 2 1,-6 10 1,-23-2 0,-7 6-2,-13-4-3,-10-6-15,-7-10-23,14 2-2,1-18-1,18 7 0</inkml:trace>
  <inkml:trace contextRef="#ctx0" brushRef="#br0" timeOffset="81801.1243">15108 16123 62,'0'0'39,"4"10"1,-4-10-6,0 0-21,-10 0-10,10 0-27,0 0-13,0 0-2,-9-2-1</inkml:trace>
  <inkml:trace contextRef="#ctx0" brushRef="#br0" timeOffset="83865.4194">15760 15973 34,'-24'-4'23,"1"4"-2,-6 0-6,2 0-5,-1 0-2,2 4-2,12 4-3,7 4-1,16 4-2,10 2 1,9 3-1,-1 3 1,1-1 2,-7 3-1,-5 1 1,-16-1 0,-13-5 1,-16-4-3,-5-4-1,-2 0-6,0-7-8,2-6-12,19 0-6,2-13-1,13 13 5</inkml:trace>
  <inkml:trace contextRef="#ctx0" brushRef="#br0" timeOffset="84048.8194">15825 15978 49,'0'0'35,"13"8"-1,-13 9-12,0 9-8,3 11-5,-3 3-3,3 2-6,1 1-10,-4-5-16,-4-17-10,11-1 0,-7-20 0</inkml:trace>
  <inkml:trace contextRef="#ctx0" brushRef="#br0" timeOffset="84181.8495">15881 15761 13,'0'-16'18,"0"16"-15,0 0-10,0 0-15,10 11 18</inkml:trace>
  <inkml:trace contextRef="#ctx0" brushRef="#br0" timeOffset="84451.3993">16012 16006 28,'18'41'36,"-18"-7"-1,6 3-4,-6-7-12,0-7-6,0-4-4,0-19-4,0 0-2,6-10-1,4-8 0,0-5-1,7 0 0,2-2-1,3 4 0,-3 7 0,2 11 0,-2 6 0,-4 11 0,-3 6 0,-2 3 1,-7 7-2,-3-8-8,6-5-27,3 2-1,-9-19-1,29 2 0</inkml:trace>
  <inkml:trace contextRef="#ctx0" brushRef="#br0" timeOffset="84952.7114">16741 15703 30,'-16'-9'32,"0"20"0,-21 8-12,-4 15-8,4 15-4,-2 11-3,11 14-1,4 5-1,19 2-1,10-3-2,15-6-2,11-12-9,12-10-17,-3-24-5,13-7 1,-9-25-1</inkml:trace>
  <inkml:trace contextRef="#ctx0" brushRef="#br0" timeOffset="85269.1394">16952 15926 26,'-32'-7'28,"9"17"2,-10 5-13,8 7-5,3 12-5,8 4-3,7 5 0,10 4-2,9-1 0,7-7 1,8-7-1,2-7 1,5-9 0,-6-16 0,-4 0 1,-11-17-1,-8-4 0,-13-7-1,-4 4-1,-10-1-1,-2 2-5,1 6-14,1 5-15,-5-3 0,14 15-1,-2-5 4</inkml:trace>
  <inkml:trace contextRef="#ctx0" brushRef="#br0" timeOffset="85632.4457">17254 16010 18,'-18'-23'31,"8"19"0,-14-3-10,1 7-6,0 0-4,0 11-4,2 5-1,5 10-3,7 3-1,5 7 0,8 3 0,8-1 0,8-1 1,6-11 0,6-3 0,-2-14-1,2-9 2,-5-12-1,-4-4-1,-12-14 0,-7-1-2,-9-1-6,-9 3-16,-8-2-13,4 9-1,-4-1-1,8 12 2</inkml:trace>
  <inkml:trace contextRef="#ctx0" brushRef="#br0" timeOffset="85917.4964">17417 15877 21,'-5'13'25,"5"-13"-7,-8 21-5,8-7-2,6-2 0,4 1 0,1-6-2,1 2 0,-3-9-2,-9 0-3,11-6-9,-11 6-16,0-19-9,0 19-3,0-25 1</inkml:trace>
  <inkml:trace contextRef="#ctx0" brushRef="#br0" timeOffset="86153.7996">17543 15804 25,'25'23'34,"-12"2"2,12 17-5,-8 9-14,-4 10-4,-1 6-3,-12 1-3,-8 2-3,-5-11-12,-5-2-27,-7-25-1,9-6-1,-2-21 0</inkml:trace>
  <inkml:trace contextRef="#ctx0" brushRef="#br0" timeOffset="86534.5243">17928 16062 14,'0'0'32,"6"8"1,7-8 0,16 0-16,9 8-7,5-5-4,3-3-8,2 6-14,-2-3-11,-13-8-6,1 10 0,-24-8 0</inkml:trace>
  <inkml:trace contextRef="#ctx0" brushRef="#br0" timeOffset="86688.0014">17958 16166 44,'10'8'36,"21"6"-2,8-4-13,8-6-35,9 9-11,-8-13-5,17 5-4</inkml:trace>
  <inkml:trace contextRef="#ctx0" brushRef="#br0" timeOffset="89525.8597">18929 16090 4,'-51'-3'13,"8"-7"-6,7-11-1,12-6-1,12-5 1,17-6 3,12 2 2,14 3 2,9 11 1,5 12 2,5 17 0,-11 7 0,-9 15-2,-23 13-3,-12 10-2,-19 4-3,-11 6-2,-13-7-3,-5-7-1,1-10-1,7-13 0,12-10-2,10-15 2,15-11 0,12-8 1,11 0 2,8 7-1,4 2 0,7 10 0,0 8-3,-4 4-14,-5 4-21,6 13 1,-11-12-1,5 2 0</inkml:trace>
  <inkml:trace contextRef="#ctx0" brushRef="#br0" timeOffset="89742.5232">19124 16334 66,'13'11'35,"-13"-11"-4,0 0-21,14 0-41,-14 0-3,4-9-2,0-3 0</inkml:trace>
  <inkml:trace contextRef="#ctx0" brushRef="#br0" timeOffset="90427.2141">19640 15904 37,'-37'-18'33,"6"9"-1,-11 2-9,7 4-10,4 3-4,4 9-4,10 3-3,12 6 0,14 3-1,11 4 1,11 3 0,4 1 1,6 6 0,-4-6-1,-2 6 1,-12-1-1,-10 1 1,-16-1-1,-10-7-1,-12-6-1,-5-7-1,0-4-1,3-14-1,13-9 0,6-12-1,16-5 0,8-7 0,15-4 2,5-2 2,2-2 1,-5 3 0,-11 2 1,-13 10-1,-14 3 1,-11 7 1,-14 6-5,-11 4-12,-4 5-20,8 13-1,-2-4 1,16 9-1</inkml:trace>
  <inkml:trace contextRef="#ctx0" brushRef="#br0" timeOffset="91096.9141">19981 16162 60,'4'12'36,"-4"-12"0,0 0-11,12 8-49,-12-8-9,13-5-1,-7-4-2</inkml:trace>
  <inkml:trace contextRef="#ctx0" brushRef="#br0" timeOffset="91397.7846">20218 16208 15,'9'-33'29,"12"3"1,-8-9-7,5-2-10,2 5 1,-5 0-1,-1 12-3,-9 5 0,-5 19-3,0 0 0,0 0-2,4 29-2,-4 4-1,0 8-2,0 3-1,7 9-7,-4-4-21,1-6-8,9 1 0,-5-11 0</inkml:trace>
  <inkml:trace contextRef="#ctx0" brushRef="#br0" timeOffset="91784.6933">20789 15983 12,'-12'-17'34,"-12"-2"1,-2 8-4,-5 4-11,-6 7-5,3 12-6,-5 3-3,9 15-3,4 5-2,9 7-1,12 4 1,14 0 0,11-3 0,11-1 1,11-12-1,5-9 1,0-14 0,-2-14 0,-8-12-1,-9-9 0,-12-10-1,-13-7-4,-6 2-9,-11 5-21,-9-5-3,4 13 0,-5-1 0</inkml:trace>
  <inkml:trace contextRef="#ctx0" brushRef="#br0" timeOffset="92449.6416">20709 15663 49,'16'5'30,"14"1"-8,6 0-7,9 0-12,5 6-28,-10-12-4,11 2-1,-19-7-1</inkml:trace>
  <inkml:trace contextRef="#ctx0" brushRef="#br0" timeOffset="92750.3104">21215 15573 52,'7'-26'34,"-7"-2"-10,3 5-6,0 10-4,-3 13-3,0 0-2,-3 21-3,3 11-2,-5 2-1,1 7-3,4 0-10,0 2-25,-5-13-1,10 0-1,-5-18 0</inkml:trace>
  <inkml:trace contextRef="#ctx0" brushRef="#br0" timeOffset="93066.8189">21325 15473 25,'0'0'35,"-8"11"1,-3-3-1,1 4-18,6 9-7,-1-3-3,5 4-2,8-2-2,7-2-2,8-3-4,1-7-3,7-1-9,-2-7-11,-7-13-10,4 1 0,-12-9 0</inkml:trace>
  <inkml:trace contextRef="#ctx0" brushRef="#br0" timeOffset="93220.4822">21501 15484 30,'-8'16'36,"8"11"1,-5 3-9,2 0-6,3 8-7,0-6-12,0 6-35,-3-11-2,11-3-3,-3-14-1</inkml:trace>
  <inkml:trace contextRef="#ctx0" brushRef="#br0" timeOffset="94338.4106">21757 15933 33,'0'-18'33,"0"18"1,0 0-10,-3 21-10,3 6-5,-3 7-4,3 7-2,-6 4 0,2 2-1,2-3 0,2-10 0,0-4 0,-4-6 0,4-10-1,0-14 1,0 0-1,-3-12 1,3-4-2,3-7 1,-3-11 0,4-2-1,-4-8 0,5-2 1,-1-3-1,-4 6 0,4 2 1,-4 6 0,5 8-1,-1 14 1,-4 13 1,13 9-1,-2 12 1,10 9-1,5 5 0,6 6-1,6 2 2,6-4-2,-1-3 1,-2-7 0,-1-7 0,-5-9-1,-7-13 2,-4-9-1,-9-14 1,-2-8 0,-6-12 0,-2-7 0,-5-3 0,-4 2 0,-2 4-1,-3 8-3,3 12-20,-5 12-18,-3 8-1,14 7 0,-5 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2-12T09:04:25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14624 16840 8,'-3'9'28,"3"-9"-16,0 0-2,6-15-2,1 1 1,2 0-1,6-1-1,3-6 0,5 3-1,4-5-1,6 3-1,2-2 0,5 1-3,2-1 1,4-2-2,5-1 1,3 1 0,3-2 0,4-1 0,3 2 0,3 1 0,-2-2 0,1 2 1,-5 5 0,-2 0-1,-5 3 1,-3 1 0,-4-1-1,-2 1 1,-2 0-1,3 1 0,-1-5-1,3 2 1,4 1 0,2 3-1,-6 3 1,0 6-1,-2 4 1,-6 0-1,-3 9 1,-6 0-1,-3 3 1,-5-2-1,1 0 1,4-1 0,-4-3-1,2-1 1,1 0-1,-2 0 1,-3-1-1,-4 6 1,-5 2-1,-4 2 1,-5 5 0,-4-3 0,0 5 0,-6-2 0,-1-1-1,0 2 1,-3-2 0,3-3-1,-3-1 0,-3 3 0,1 2 0,-6 3 0,2 0 1,-3 1-1,0 3 0,-2-1 0,1 2 0,-1 0 0,3-3 0,3-2 0,-3 2 0,2 1 0,0-1 0,3-2 0,-2 6 0,-3-2 0,1 3 0,-1-1 0,-3-1 0,2 1 0,0-5-1,1 1 1,2-5 0,1 3 0,2-3 0,4 0 0,0-3-1,5 3 2,1 2-1,3 1-2,0-3 2,0 2-2,0-5 2,4 1-1,-1-1 2,3-6-3,-2 0 3,-4-10-1,14 17 1,-14-17 0,20 15 1,-8-8-1,4-3-1,1 3 3,3-4-4,1 2 3,1-1-2,3-4 1,2 0-1,-1-4 0,4 4 1,1-9-3,3 2 3,-1-4-3,3 0 1,1 2-1,-3 2 2,4 0-2,-5-1 1,-2 1 1,0 1 0,-2 3 0,2-1 1,0-6-1,0-3 0,1-3 1,1-1 0,-3 0 0,4-1 0,-2-5 0,-1 3-1,-1 3 1,0 0-1,2 1 0,-2 1 0,3-5 0,0-1 1,4 0-1,4-4 0,5 1 0,0-1 0,4-4 1,0 0-1,0 3 0,0 2 0,-3 3 0,1 1 0,-4-2 0,-2 3 1,0 3-1,2 0 0,1 1 0,1-2 1,1 3-1,2-1 0,-1 3 0,2 3 0,-4 1 0,-1 1 0,-4 2 0,-6 5 0,0-2 0,-5 2 0,-4 0 1,0 0-1,-2 2 0,-3 3 0,0 0-1,-2-1 1,-1 1 0,-1 5 0,-3-2-1,-3 1 1,-1 3 0,-4 0 0,1 0 0,-2 0 0,-2 2 0,1 2 0,-1 0 0,0-1 0,1 2 0,-1 0 0,-3 2 0,0 1-1,0 0 1,0 2 0,-4 3 0,-5-3 0,2 5 1,-5-3-1,0 0 0,-2 0 0,-4-1 0,-1-3 0,-1 1 0,-3 3 0,-1-1-1,-4-1 1,-2 0-1,-5 2 1,0 2 1,-2 1 0,-4 0 0,0-5-1,2 5 2,0 1-1,2 2 1,5-4-2,2 0 0,6-3 0,4 6 0,5-4-1,3-4 1,4 0 0,3-4 0,5 0 0,0 0 0,8-2 0,-1-5 0,3 3 0,3-2 1,2-2-1,3 2-1,2-2 2,1-5 0,3 3-1,4-1 0,1-1 0,2-5 0,2 7 0,1-7 1,2 3-1,1 1 1,1-4-1,1 4 0,3-4 0,1-4 0,1-7-1,3 3 2,4-5-1,2 0-1,0-2 2,1-2 0,2 2-1,-2 2 0,3 2 0,1-4 0,-4 1 1,2 2-1,-2-5 0,3 2 0,-1-7 0,3-2 0,-1-2 0,1 2 1,1 0-1,-2 1-2,1-1 2,-1-2-2,-2 6 2,0-1-2,0 3 1,2-1-1,-1-1 1,4-3 3,-3 3-2,2-1 1,1 4-1,-2-3 2,1 1-2,-4 1 1,-4 2-1,-1 6 0,-8 1 0,-3 3-1,-5 3 1,-3 3 0,-5 0 0,-2 6 0,-5 1 0,0 1 0,-3-1 0,1-1 0,-3 0 0,-1 1 0,-2 3 0,-2-3 0,-1 0-1,-1 3 2,-4 2-2,-1 0 0,-3 5 1,0-3-1,0 2 1,-4 0-1,-2 4 2,0-2-1,-1 1 1,1 2 1,-3-4-2,2 4 2,-2-1-1,0 4 1,-2-2-2,2 1 1,-1-4-1,0 2 0,-1 1 1,0-3-1,0 0 0,-1-2 1,2 0-1,-3 3 0,-2 1 0,2-2 0,-2-2 0,2 1 0,-1 1 0,3-1 0,-1 5 0,4-6 1,1 2-1,7-19 0,-8 58 0,8-58-4,5 68 3,-5-68 0,26 73 0,-26-73-6,58 58-32,-5-54 0,-5-24 3</inkml:trace>
  <inkml:trace contextRef="#ctx0" brushRef="#br0" timeOffset="10083.7701">14615 11501 19,'0'0'16,"0"0"-1,-10 0-3,10 0-2,-8 0-1,8 0-3,-14 3-1,14-3 0,-18 0 0,8 5-1,-1-4 0,-2 3-1,1 0 0,-4 1 0,2 1-1,-2 3 0,0 3-1,-3 0 0,1 3 0,1 5-1,0 1 1,-1 4 0,-2-1 0,-1 1 0,2 1 1,-3 2 0,-2 0 0,-4 0 1,1-1 0,-1 1-1,0 1 1,0 3-1,-1 0 1,1 1-2,1 0 0,5 1 0,1 2-1,1 1 0,-1 5 0,5-6 1,1 6-2,-1 1 2,1 0-1,3 1 0,-6 0 0,-2 6 1,0-4 0,0 3 0,-2 0 1,1 4-1,-1 2 1,0 1-1,3-1 1,4 1-1,2-1-1,2-3 1,4-4-1,1-2 1,0 0 0,3-1-1,3-5 1,-4 3-1,1 0 1,0 1 0,0 0 0,0 6 0,-1-2 0,2-1 1,-2-1-2,4 2 2,0-2-2,0-2 1,0-1 0,0-4 0,0 1-1,0-1 1,0-1 0,4 0-1,-2 1 1,2-2-1,2 2 1,0-2-1,1-4 0,2 0 1,1-2-1,1 0 0,-1-3 0,3 2 0,-1 1 0,1 1 0,-1 0 1,1 2-1,1-4 0,-1 4 1,2-2 0,-3-5-1,2-3 1,0 1 0,-1-6 0,0 1-1,0 1 2,1-4-2,-1 2 1,2 3 0,1 0-1,0 2 1,2-2-1,0 0 0,1-3 1,0 0-1,2-7 0,-1 1 1,0-3-1,2 2 0,-3-6 0,0 2 1,0 4-1,1-3 1,-1 2-1,0-2 0,-1 1 1,1-2-1,0 0 1,0-5-1,2-3 0,-2 0 1,-1 0-1,1 0 0,3 0 0,-4 0 0,-1 0 1,1 0-1,0-5 0,-2 5 0,2-7 0,1-4 1,-2 1-1,1-1 0,2-3 0,2 2 0,-1 0 1,3 0-1,-1-1 0,-1 1 0,0 3 0,0-1 0,-2-2 1,0-1-1,-2-5 1,1 1-1,0-2 1,-1-1 0,1-4-1,-1 1 1,-1 0-1,0 3 0,2 0 0,-3 1 0,1 0 0,-2 2 0,-1-1 0,2 0 0,-1-6 0,-3-2 1,4 1-1,-2-2 1,-2 1-1,2 1 0,-1 1 0,-4-2 0,0 1 1,1 1-1,0-2 0,-2 0 0,2-3 1,-2-1-1,1-4 0,1 3 0,0-1 1,-1 2-2,0-1 1,-1 0 1,-2 5-2,2-1 1,-2 0 0,0-1 0,2-2 0,0-4 1,0 1-1,1-1 0,-2-2 1,3-1-2,-4 2 2,0 2-1,-1 0 1,0 2-2,-2 1 2,1-3-1,1 1 0,1 0 0,4-6 0,-4 0 0,3-1 0,0 2 1,-2 1-2,-1 4 2,-3 3-2,-3-2 2,0 6-1,0-3 1,0-4-1,0 1-1,0-3 2,0-6-1,3 1 0,-3-3 0,6 1 1,-6 3-1,5 5 0,-5 0 0,0 1 0,0 5 0,-5-1-1,2 1 2,-2-2-2,1-2 1,1-2 0,-2 1 0,0 2 0,2-1 0,0 2 1,-2-3-1,-1 4 0,2 1 0,-4 2 0,0-3 0,0 1 1,1-2-1,-3 2 0,4 0 0,-2 3 0,0 0 0,3 2 0,-3 2 1,2 1-1,-2 5 0,-1-4-1,2 0 1,-2 1 0,0-2 0,-1 1 0,3 1-1,-3 0 1,-1 1 0,2 1 0,0 1 0,-2 2 1,-1 0-1,0 2 0,0-1 0,-2-3 0,2 2 1,2 1-1,-3-2 0,3-1 0,0-1 1,3 3-1,-2-2 0,1 3 0,-1 2 0,1-3 0,1 2 0,-3 0 1,1 1-1,3-2 0,-4-1 0,3 1 0,-1-1 0,0 2 0,8 10 0,-15-14 0,8 9 1,-5 0-1,1 0 0,-1 1 0,-2-2 0,0 0 0,-3-2 0,0 0 0,1 0 0,-1-2 0,2 1 0,-4 3 0,-3 6 0,-4 0 0,-4 11-2,-3 7-6,-3 1-34,-4-5-2,2 5 1,-9-12 0</inkml:trace>
  <inkml:trace contextRef="#ctx0" brushRef="#br0" timeOffset="39095.5914">6884 14156 3,'-17'0'14,"17"0"-3,32 15-2,26-6-2,30-1-1,39 4 2,37-3 2,42-3 0,38-2 1,37-4 1,33-7 0,19-8 2,14-2-1,-6-9-2,-3 5-2,-25-4-3,-28 6-10,-43-1-30,-34 10-1,-54-6-1,-32 8 0</inkml:trace>
  <inkml:trace contextRef="#ctx0" brushRef="#br0" timeOffset="42064.3612">9642 12101 35,'31'8'18,"18"-8"2,30 0-1,31-4-1,27 4-1,27-7-3,25 3-2,15-7-3,11 4-2,-1-5-2,-10 2-1,-12 1-5,-22-1-16,-28 0-20,-15 10 0,-37-8 0,-17 8-1</inkml:trace>
  <inkml:trace contextRef="#ctx0" brushRef="#br0" timeOffset="42928.0637">12075 11622 19,'32'4'16,"15"0"-1,28 6 1,20 4-1,26 4 0,18 4-2,11 2-3,10 4-1,-8-3-2,-5 1-3,-21-2-1,-18-5-1,-27-1-1,-16-8 1,-28-2 0,-15-4-1,-22-4 1,0 0 0,0 0-1,-18-8 1,8 5-2,-2 3 0,12 0-1,-15-6 0,15 6 0,0 0 0,0 0 0,0 0 1,-6-10-1,1 0 1,-2-2 1,-4-4-1,-3-2 0,1-5 1,-3 0-1,-2 4-1,5 4 1,1-1 0,12 16-1,0 0 1,0 0 0,18 14 0,10 3 0,9 5 1,10-2 0,6 3 1,-4-3 0,-2-1 1,-10-7 2,-9 2 1,-28-14 0,-9 18 0,-28-11-1,-20 7 0,-19 3-6,-16 7-36,-16-6-1,-9 5-1,-26-7-1</inkml:trace>
  <inkml:trace contextRef="#ctx0" brushRef="#br0" timeOffset="45487.756">10884 14207 27,'0'0'26,"9"-10"-6,-9 10-3,13 25-4,-5 0-3,6 15-3,1 9-1,10 18-1,6 7 0,9 14-1,10 9-1,13 11 1,16 6 0,16 7 1,14 6-1,19 0 1,19 1-1,14 1-1,13-7 0,18-2 0,9-10-1,11-7 0,10-12-1,5-8 1,2-8-2,2-14-7,-9-10-31,-1-1 0,-23-16 0,-2-2 0</inkml:trace>
  <inkml:trace contextRef="#ctx0" brushRef="#br0" timeOffset="46311.0468">14336 16301 9,'0'0'29,"3"11"1,-3-11-2,16 0-14,3 5-5,3 0-2,2 6 0,-2-1 0,5 2-2,-8-4 2,3 7-1,-22-15 1,14 23 0,-17-12 0,-8 2 1,-8-2-1,0 5 1,-9-6-3,4 5-1,0-2-1,-1-7-4,12-3-39,3 6-2,0-18 0,10-5 0</inkml:trace>
  <inkml:trace contextRef="#ctx0" brushRef="#br0" timeOffset="51932.4358">15248 11187 19,'28'3'15,"-5"1"-2,14 9-2,8-2-2,11 6-3,10 3-1,4 2-5,6 5-7,-5-9-14,9 11-3,-18-11-1,7 7 25</inkml:trace>
  <inkml:trace contextRef="#ctx0" brushRef="#br0" timeOffset="52232.2942">16290 11436 8,'31'12'23,"3"-2"-10,13 8-2,0-2-2,13 6-5,3-3-6,2 3-7,7 2-8,-5-7-6,12 8 7</inkml:trace>
  <inkml:trace contextRef="#ctx0" brushRef="#br0" timeOffset="52511.0368">17227 11579 38,'40'10'26,"18"13"-4,11 1-5,12 4-25,15 9-14,-7-13-2,14 7-5</inkml:trace>
  <inkml:trace contextRef="#ctx0" brushRef="#br0" timeOffset="53583.9042">14534 15057 15,'0'0'15,"13"-5"-1,-3 5-3,11 7-1,8 0-3,16 3-1,19 5-1,20 3-1,16 5-6,13 0-15,15 12-8,-15-14-1,8 9 10</inkml:trace>
  <inkml:trace contextRef="#ctx0" brushRef="#br0" timeOffset="54037.8882">15829 15282 39,'25'0'35,"27"9"-6,14 8-7,14 7-12,25 14-35,0-8-2,26 14-4,0-8-3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2-12T16:05:56.61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18023 4338 19,'0'0'19,"0"0"-1,-14-6-2,14 6-2,-10 0-3,10 0-2,-13 0-1,13 0-3,-12 10 0,12-10-2,-9 10-1,9-10 0,-4 14 0,4-14-1,9 11 0,0-8 0,1-3 1,5 4-1,1-4 0,-2 0 0,1-8 1,-6 0-1,1-1 0,-5-3 2,-5 1-1,0-1 1,-4-1 0,-7 1 0,2 4 0,-6 1 0,3 7 0,-4 0-1,3 8-1,0 1 0,3 6 0,1-1-1,6 3 0,3-1 0,0-2 0,6-3 0,2-1 0,6-2 0,2-2 0,2-4 1,-2-2-1,2 0 0,-2-5 1,-3 1-1,0-2 1,-6-4-1,-3 1 0,-4-3 1,-4 3-1,-5-5 1,-5 1-1,-3 0 0,-3 2 1,1 4-1,2 7 0,-1 0 0,7 6-1,1 5 1,7 4 0,3 4 0,10 0 0,1-4 0,-1-1 0,6-4 0,1-3 0,0-7 0,2 0 0,-4-5 0,-3-4 0,0-1 1,-3 0-1,-5-2 0,-4 0 0,-4 0 0,-6 3 1,-4 1-1,-2 5 0,-2 3 1,-1 0-1,0 0 1,3 8-1,4-1 0,5 3 0,1-1 1,6-9-1,4 17 0,-4-17 1,13 11-1,-2-11-4,2 4-18,0-8-14,-5-7 0,8-2 0,-3-19 0</inkml:trace>
  <inkml:trace contextRef="#ctx0" brushRef="#br0" timeOffset="1195.6579">19384 4339 5,'-3'-14'25,"3"14"-4,-9-4-4,9 4-4,-16 0-2,6-3-3,1 3-1,-3 7-1,12-7-3,-16 17 0,11-7 0,0-1-2,5 1 1,4 0 0,-4-10 0,16 14-1,-3-14 1,2 0-1,5-4 0,-1-1 1,2-4 0,-5 0 0,-2-2 0,-7 0 1,0 2 1,-7 0 0,0 9 0,-11-15-1,1 11 1,-4 4-1,1 0-1,-1 0 0,-2 7 0,1-3-2,3 4 1,4 1 0,3 2-1,5 0 1,0 1-1,8-2 0,4 0 0,3-1 0,1-2 1,2-2-1,0-5 1,-3-5-1,-1-2 1,-2-2-1,-2-4 1,-4-2-1,-3 0 1,-3 0-1,-6 5 1,-1 0-1,-1 5 0,-5 1 1,1 4-1,-2 4 0,0 4 1,4 1-1,-1 2 0,3 0 0,4 1 0,4 0 0,5-2 1,-5-10-1,21 15 0,-8-15 0,1 0 0,-1 0 1,-1-4 0,-12 4-1,13-14 1,-13 14 0,-6-14-5,6 14-23,0 0-9,-20-19-1,20 19 0</inkml:trace>
  <inkml:trace contextRef="#ctx0" brushRef="#br0" timeOffset="2325.1157">20713 4317 21,'-11'-7'19,"1"3"-3,10 4-3,-17 0-2,7 7-3,10-7-2,-17 15 0,13-5-1,-2-1-1,3 3 0,3-3 1,0 1 0,0-10 0,21 13 1,-9-13-2,5 2 1,0-4-1,4 2-1,-4-10-1,1 3 0,-8-3 0,-1-2-1,-5 2 1,-4 0 0,-6 1 0,6 9 0,-19-14 0,4 11 1,-1 3-1,0 7-1,2-1 0,-2 3 0,5 1 0,4 2-1,7-1 0,0 2 0,9-4 0,3-3 1,5 1-1,2-3 0,1-4 1,1 0 0,-3 0-1,-2-7 1,-6 2 0,-10 5-1,8-17 1,-11 9-1,-7-1 1,-5 1-1,0 4 1,-2 4-1,-2 0 1,2 0-1,0 7 0,4 1 1,5 2 0,3-1-1,5-9-3,0 12-8,10-12-23,3 3-3,-2-8 2,7 2-2</inkml:trace>
  <inkml:trace contextRef="#ctx0" brushRef="#br0" timeOffset="3626.8095">22078 4348 21,'0'0'17,"-8"-11"-1,-3 7-1,11 4-2,-19 0-3,8 0-2,-2 6-1,-1 0-1,2 1-1,3 2-1,4 4 0,2-4-1,6 0 1,-3-9 0,11 17-1,3-12 0,3 1 0,0-6-1,2 0 0,-2-7 0,0 2-1,-2-3 1,-1 0-1,-6-4 0,-5 3 1,-3-3 0,-8 2 0,8 10 0,-19-16 0,3 11 0,0 2 0,1 3-1,-1 3 0,4 2-1,12-5 0,-15 14 0,10-4 0,5 1 0,3 1 0,4-3 0,3 1 1,2-3-1,2-1 0,4-2 0,0-4 1,0 0-1,-2-7 0,-4 1 1,-2-4-1,-4-2 1,-2 2-1,-4-4 0,-4 2 0,-2 2 1,-5 2 0,0 2 0,-1 6 0,-6 0 0,-2 0 0,0 9 0,1 3 0,6-2 0,4 3-1,-1-2 0,10 1 1,7-2-1,5-1 0,5-4 1,3 0-1,-3-5 1,1 0-1,-3-8 1,-2 2 0,-5-4-1,-8-2 1,0 2-1,-11 0 0,2 1 0,-2 2-3,1 4-8,-3 3-26,-2 0 0,15 0 0,-21 3 0</inkml:trace>
  <inkml:trace contextRef="#ctx0" brushRef="#br0" timeOffset="5388.4869">18110 5613 23,'0'0'23,"-10"-13"0,10 13-3,-14-9-3,5 9-3,9 0-3,-20 0-3,11 9-3,-5-1-1,3 4-1,1 0-2,1 2 0,4-1 0,5-1-1,0-3 1,0-9-1,16 12 1,-2-12 0,2 0-1,2-3 1,-1-6 0,-1-1 0,-4 0 0,-3-1 0,-4-1 1,-5 1 0,-5 0 1,-5 2 0,-5 3 0,-2 6 0,-1-4-1,-1 4 0,-1 4-1,5 1 0,1 5 0,5 0-1,3 0 0,6 1 1,0 0-1,9 0 0,4-1 0,2-1 0,3-6 0,2-3 0,1 0 1,-3-4-1,-2-4 1,-3-2-1,-7-4 1,-6 1-1,0-2 1,-10 2-1,0 0 0,-7 2 0,0 3 0,-3 4 1,1 4-1,3 7 0,3 0 0,1 5 0,5 0 0,3 1 1,4 3-1,8-2 0,2-1 0,3-4 0,0-2 0,2-2 0,0-5 0,1-4 1,-4-4-1,-3-3 0,-4-1 1,-5 0 0,-5-1 0,-5 3 1,-7 4-1,-2 3 0,-1 3-1,1 3-3,4 7-14,8 1-21,-3-6 0,13 7 0,-3-12 0</inkml:trace>
  <inkml:trace contextRef="#ctx0" brushRef="#br0" timeOffset="6614.2617">18042 8165 31,'0'0'19,"-8"-9"0,8 9 0,-14-8-2,3 4-2,11 4-3,-22 5-3,13 2-2,-4 2-2,6 2-1,0 0-2,4 1-1,3 0-1,0 1 1,7-2 0,3-6-1,5 0 1,1-5 0,5 0 0,-2-7-1,0-3 1,0-3 0,-7-3 0,-2 2 1,-7-1 1,-3 1-1,-8-1 1,-3 7 0,-6 1 0,-1 7 0,0 0-1,0 5-1,1 0 0,1 3 0,5 4-1,4 0 0,7 2 1,0 0-1,7 0-1,3 0 2,4-3-1,3-1 0,4-3 0,1-3 0,-2-4 1,-1-7-1,-3 1 0,-3-4 1,-5-3-1,-8-1 0,0 0 1,-12 4-1,2 0 0,-7 6 1,-1 4-1,-1 4 0,-3 6 0,4 3 0,5 2 1,3 1-1,6-3 0,4-3 0,0-10 0,7 13 0,6-8-2,-3-5-12,-10 0-22,20-6-2,-11-3 1,4 4 0</inkml:trace>
  <inkml:trace contextRef="#ctx0" brushRef="#br0" timeOffset="7758.6504">18022 9497 25,'0'0'26,"-26"0"1,13 0-9,3 0-5,1 3-3,9-3-3,-9 9 0,9 0-2,0-9-1,13 18-1,-1-12 1,6 2-1,1-8 0,0 0-2,-1 0 1,1-9-1,-3 0 0,-4-1 0,-6-3 0,-6 2 1,-4-1 0,4 12 1,-21-17 1,7 17-1,-6-7 1,1 7 0,-1 4-1,3 2-1,1 3-1,8-1 0,-2 2 0,10 0-1,0 1 0,12 1 1,0-4-1,5-1 0,-1-5 1,1-2-1,2 0 1,-3-3-1,-3-6 1,-4-2-1,-3-2 1,-6-4-1,-6 2 1,-1 0-1,-6 1 0,-4 2 0,-1 5 1,1 3-1,1 4 0,1 6 0,2 2 0,5 4 0,1 1 0,7 3 0,7-2 0,1-3 0,3-1 0,4-2 0,1-3 1,-1-5-1,0 0 1,-3-5-1,-4-5 1,-8 10 0,4-18 0,-4 18-1,-14-15 0,1 7-5,3 4-29,-2 6-4,-2-2 1,14 0-1</inkml:trace>
  <inkml:trace contextRef="#ctx0" brushRef="#br0" timeOffset="8803.8547">19439 9457 54,'-9'0'31,"-9"-4"-4,2 4-8,1 0-5,-2-3-4,5 8-4,-2 0-1,4 3-2,2 2-1,4 2 0,4 1 0,5 1 0,1-3 0,5-2 0,2-4 0,4-5-1,-1 0 1,2-7-1,-4-6 0,0 2 0,-5 0 0,-2 0 0,-2-1 0,-5 3 0,-7-1 0,7 10 1,-17-6-1,5 6 1,-2 0-1,-1 0 1,-3 4-1,3 2-1,0 4 1,5 2-1,4 0 0,6-1 0,0 4 0,6-2 0,7-1 0,4-4 0,0-4 1,0-4-1,0 0 0,-2-7 0,-1-1 1,-5-4-1,-5-2 0,-4 2 0,-5 0 0,-4 3 1,-1-1-1,-3 7 0,-3 3 0,1 0 1,4 13-1,1-1 0,7 2 1,3 0-1,5 1 0,4-4 1,4-1-1,2-7-1,0-3-6,-5-4-28,-3-10-4,1 0 1,-8-12 0</inkml:trace>
  <inkml:trace contextRef="#ctx0" brushRef="#br0" timeOffset="9757.0355">19423 8187 52,'0'0'20,"0"0"0,-17 0-3,17 0-3,-20-2-2,12 6-2,-2-4-3,10 0-1,-12 16-2,12-16-1,0 16-1,0-16-1,17 17 1,-4-10-1,2-5 0,1-2 0,-2 0-1,1-7 1,-2 0 0,-3-2-1,-5-4 1,-5-1 0,-4-1 0,-2 3 1,-7-1 0,0 6 0,-5-2 0,2 9 0,-2 0 0,5 8 0,1 1-1,3 3 0,3 0-1,6 3 0,5-1 0,2 1 1,2-3-2,4-3 1,0-3 0,3-2 0,-2-4 0,1 0 0,-2-5 0,-3-4 0,0-1 1,-4 0-1,-4-2 1,-2 2 0,-8-1 0,1 6 1,-10 2 1,0 3 0,-2 6-1,0 3 0,2 0 0,4 2-1,7 0-1,6-11-6,9 10-24,5-10-9,-2-5 0,4-2-1</inkml:trace>
  <inkml:trace contextRef="#ctx0" brushRef="#br0" timeOffset="10856.3419">19408 6925 36,'0'0'28,"-12"-4"-6,2 4-5,1 0-4,-1 0-4,10 0-2,-15 17-2,10-7-3,2 0 0,3 2-1,2-3 0,6 3 0,2-4 0,2-5 0,1-3 0,2-3 0,1-4 0,1-3 0,-6-2 0,-1-2 1,-7-2 1,-3 3 1,-4 0 0,-4 3 1,-6 1 1,0 4-1,-4 2 0,1 6-1,-1 2-1,6 2-2,-1 2 0,2 0 0,5 0-1,6 3 1,0 0-1,5-2 0,-5-10 0,18 13 0,-5-10 0,4-3 0,-1 0 0,0-5 0,-3-4 0,-2 0 1,-3-1-1,-5-1 0,-6 0 0,-5-1 0,-4 6 1,-7-1-1,0 7 1,-2 0-1,0 0 1,1 8-1,6 1 1,3 3-1,4 1 1,7 2-1,4-4 0,7-1 0,4-1 0,2-3 0,1-6 0,-1 0 0,-1-4 0,-3-2 0,-13 6-3,7-17-10,-7 17-25,-10-12 0,1 4 1,9 8-1</inkml:trace>
  <inkml:trace contextRef="#ctx0" brushRef="#br0" timeOffset="11907.6027">20707 5637 32,'-8'-11'29,"8"11"-5,-9-6-3,9 6-5,-15 0-4,15 0-3,-14 5-2,4-2-2,10-3-2,-11 13-1,11-4-1,0 1 1,7-1-2,-7-9 1,20 14 0,-5-8 0,4-3 0,0-3 0,-1 0-1,-2-7 1,-2-1 0,-5-2 1,-3 1 0,-6-3 1,-5 2 0,-5-2 0,-4 5 1,-3-1 0,-2 8-1,-3-4 0,3 7-1,1 1 0,3 4-1,5 1-1,5 3 0,5-2 0,4 2 0,4-2 0,4-1 1,3-1-1,2-3 0,0-5 0,0 0 0,-3-9 0,-1 1 1,-3-4-1,-3-3 0,-7 0 0,0-1 0,-8-1 1,-4 5-1,-1 2 0,-2 4 0,-4 2 0,1 8 0,2 4 0,5 4 0,7 2 0,4 1 0,4-2 0,6-1 0,7-2-2,0-10-11,1-3-26,2-4 1,-2-10-1,3-2 0</inkml:trace>
  <inkml:trace contextRef="#ctx0" brushRef="#br0" timeOffset="13396.7222">23461 4383 15,'0'0'13,"0"0"1,0 0 0,3-12-1,-3 12-3,-13-3-1,13 3-2,-18 0-1,9 0-1,0 0-1,-3 3-1,2 1-1,10-4 0,0 0 0,-10 11 1,10-11 1,5 11 0,-5-11 0,15 15 0,0-9 0,-4-3 0,5 2-2,-4-5 0,2 0 0,-1-6 0,-5-2 0,-4-4 0,-4 1 1,-4-2 0,-1 0 0,-3-1 0,0 3 0,-6 0 0,3 3-1,-4 5-1,2 3 0,13 0 0,-13 5-1,13-5 0,-12 18 1,12-5-1,4-2 0,4 1 0,5-1 0,-3 0 1,2-2-1,5-3 1,-1-2 0,-1-4-1,-5-4 1,-10 4-1,10-13 1,-10 2 0,0-2-1,-6-1 0,-4 1 1,-4 2-1,4 1 0,-2 3 0,-4 3 0,3 4 0,-3 4 0,7 4-1,0 2 1,9 0 1,0 3-1,0-3 1,15-2 0,-4-3-1,7-1 1,0-4-1,-2 0-10,-6-8-26,-10 8-1,0 0 0,0 0-1</inkml:trace>
  <inkml:trace contextRef="#ctx0" brushRef="#br0" timeOffset="14729.6262">22047 5585 13,'0'0'44,"0"0"-26,0-10-3,0 10-3,0 0-3,0 0-2,0 0-2,-8 8-2,8-8-2,-6 10 0,6-10-1,0 14 1,0-14 0,12 15 0,-3-8 1,6 0-1,1-2 1,2-5 0,-1 0 0,-2-3 0,0-3 0,-3-2 2,-1 0-1,-11-5 2,2 3-1,-9-2 0,7 12 0,-20-12 0,7 12-1,-3-3 0,-1 3-2,0 5 0,4 1 0,4 1-1,9-7 0,-12 14 0,12-5 1,3 1-1,4 0 0,4 0 0,0-1 1,1-1-1,0-1 1,3-2 0,-2-5-1,0-6 1,1 0 0,-4-3-1,-4-4 1,0 1 0,-6 1-1,0-1 0,-9 1 1,-4 4-1,-2 2 1,0 5-1,-3 0 0,1 0 0,-1 5 1,5 4-1,1 0 0,3 1 0,5 1 0,4 0 0,0 1 0,10-3 0,0 2 0,3-3 1,1-2-1,-3-6 0,3 0 1,-1 0 0,-13 0-1,12-16 0,-12 6 1,-12-2 0,-1 2-1,-3 3 0,-4 3 1,-3 1-1,1 3 0,2 3 0,4 3-2,13 4-7,-1 4-28,4-14-1,17 10 0,1-10 0</inkml:trace>
  <inkml:trace contextRef="#ctx0" brushRef="#br0" timeOffset="15827.0299">23477 5624 36,'-18'-17'30,"8"10"-7,-6 2-4,7-1-5,-4 6-3,1-3-2,12 3-3,-21 7-1,15 3-2,2-1 0,7 3 0,1-1 0,9 2 0,2-4-1,3 0 0,1-2-1,5-3 0,-6-4 0,2-4 0,-9 0 0,0-2 0,-11 6-1,11-19 1,-11 7-1,-5-2 1,-2 3 0,-2 1 0,2 1-1,7 9 1,-22-13 0,8 13-1,4 0 1,-3 5 0,13-5-1,-15 15 0,15-15 0,-12 18 0,12-9 0,5 3 0,2-1 0,7-2 1,-3 0-1,-1-3 0,6 0 0,-1-3 0,-3-3 1,-2-3-1,-10 3 0,9-12 1,-9 2-1,0-1 0,-6 1 0,-4-2 1,0 5 0,-7-1 0,4 3 0,0 5 0,-1-3 0,0 3 0,4 6 0,10-6-1,-6 12-5,6-12-29,0 0-4,12 9 0,-2-16 0</inkml:trace>
  <inkml:trace contextRef="#ctx0" brushRef="#br0" timeOffset="17443.85">22030 8156 26,'8'-15'22,"-8"15"16,0 0-23,0 0-2,0 0-3,0 0-2,0 0-3,-15 12-2,9 0-1,1-1-1,1 1 0,4 1 0,5 0 0,1 1 0,5-5 0,3 0 0,-1-5 1,2-4 0,0 0 1,-3-7-1,-2-3 1,0-3 1,-4-3 0,-6 1 0,0-2 0,-6 5 0,-4 1-1,0 3 0,-8 0-1,1 8 0,0 0-1,-1 7-1,3 2 0,6 1 0,0 1 0,6 4 0,9-1 0,6 1 0,1-5 0,6-2 1,1-3-1,2-2 1,-2-3 0,0-2 0,-6-5 0,-3 0 0,-4-6 1,-7 2-1,0-2 1,-4 1 0,-2 0-1,-7 2 1,-5 4-1,-1 2 0,1 4-1,-3 0 0,3 5-3,1-5-5,17 0-24,-4 17-7,4-17 0,32 5-1</inkml:trace>
  <inkml:trace contextRef="#ctx0" brushRef="#br0" timeOffset="18497.2352">23484 8186 51,'-13'-14'20,"13"14"-5,-16-4-3,16 4-4,-13 0-2,4 4 0,9-4-1,-15 13 0,8-3 0,7 0 0,5 5-1,-2-3 0,6 1 0,2-5 0,5 1-2,-2-3-1,3-3 1,-1-6-1,-4-1 0,-2-3 0,-10 7 0,12-18 1,-12 7-1,-4-1 2,-4 1-1,-7 2 1,-2 1 0,4 2 0,0 2-1,-4 4 0,4 0 0,-1 7-2,6 4 1,3 0-1,8 1 0,2 1 1,-1 0-1,3-2 1,5-2-1,3-2 0,1-5 1,-1-2-1,-2 0 1,-4-3-1,3-3 0,-12 6 1,10-17-1,-16 6 0,-4 0 1,0-1 0,-1-2 1,-4 3 0,-2 4 0,-2 0 0,4 7-1,15 0 1,-13 4-1,13-4 0,-6 12-7,6-12-33,13 16 0,-1-16 0,1 4 0</inkml:trace>
  <inkml:trace contextRef="#ctx0" brushRef="#br0" timeOffset="19564.1118">22083 9435 20,'-9'-7'50,"9"7"-32,-10-4-4,10 4-2,-16 0-5,16 0-2,-15 7-1,15-7-1,-9 16 0,2-6-1,7 1 2,7 2-1,4-1 0,2-2 0,5 0 0,-1-4 0,5-3-2,-5-3 1,2-3-1,-4-5 0,-5 0 1,-10-5 0,0 2 1,-6-4 1,-4 3-1,-8-3 1,-3 6 0,-2 2 0,-4 3-1,4 1-1,3 6-1,1 1 0,3 3 0,7 5-1,6 1 0,3 0 0,6 0 0,0 1 0,6-4 1,5 2-1,1-5 0,0-3 1,0-4-1,-3-6 0,-1-1 1,1-3-1,-3 0 0,-5-5 0,-7 2 0,-3 1 0,-6 2 0,-1 6 1,-5 4-1,-3 0 0,-2 4 0,-1 5 1,7 1-1,6 3 0,5 0 1,3-4-1,0-9 1,18 16-3,-4-16-8,7-5-28,5 0 1,-4-9-1,10 1-1</inkml:trace>
  <inkml:trace contextRef="#ctx0" brushRef="#br0" timeOffset="20623.6771">23490 9417 31,'-22'0'28,"22"0"-7,-21 3-4,21-3-3,-17 11-4,6-4-2,8 4-2,-1 0 0,10 3-2,-2-2 0,7 1 0,-1-3-1,2 0-1,2-3 1,3-3-2,-4-4 1,-3-5-1,-10 5 1,11-18-1,-11 5 0,0 0 0,-8-2 2,-2 2-1,-5 0 1,-4 6-1,2-2 1,-1 5-1,-3 4 0,8 0 0,-3 8-2,4 1 1,12 0-1,0 2 0,0 1 1,3 0-1,9-2 1,1-1-1,3-3 1,-1-6 0,-2 0 0,2-3-1,0-6 1,-1 4-1,-5-3 1,-3-1-1,-6 9 0,0-15 1,0 15-1,-18-9 1,5 9 0,-3 0 0,0 0-1,3 9 1,13-9 1,-14 21-1,7-10 0,11 0 0,1 0 0,-5-11-1,23 17-6,-6-17-32,-7-6-1,6-3 0,-1-10-1</inkml:trace>
  <inkml:trace contextRef="#ctx0" brushRef="#br1" timeOffset="79197.0152">22778 4235 42,'0'0'27,"0"0"-8,-14 8-4,2 8-4,-3 0-4,-2 7-3,3-2-1,-2 2-1,3-4-1,4-1 1,-5-5 1,7-2 0,7-11 1,0 0 0,0 0 0,15-10-1,-3-5 1,4-2-1,6-2 0,5-2-2,-7 3 0,-1 1 0,-7 3 1,-4 9 0,-8 5 0,0 0 0,-10 5 1,-5 7-1,-2 0 0,1 5 0,-1-2 0,0-1-1,0 1 1,2-4-1,3-3 0,12-8 1,0 0-1,0 0 0,10-19 0,5-1 0,6-3 0,5-3-1,-1 1 0,0 0 0,-4 4 0,-3 9 0,-4 9 1,-5 10-1,-9 5 1,-8 11 0,-4 3 0,-6 4 0,0 0 0,-1-1 0,-1-5 0,2-7 0,1-7 1,7-7-1,10-3 0,0-18 0,10-3 0,7-8 0,0-2 0,4-1-2,4 0 2,-2 3-1,-4 3 0,-7 9 0,-1 7 0,-11 10 0,-4 10 0,-7 5 0,-9 6 0,-3 3 0,-2 1 1,1 1-1,-3-1 0,6-6 0,2-6 1,3-4-1,16-9 0,0 0 0,6-22 0,7 3 0,6-4 0,2-2 0,8 0 0,-3-2 0,-7 5 0,-2 5-1,-5 8 1,-12 9 0,0 0 0,-6 21 0,-13 1 0,-9 4 0,4 2 0,-5 1 0,-1-2 0,-1-4 1,5-4-1,8-9 1,8-10-1,10 0 0,11-21 0,3 1 1,3-7-1,9-2 0,3-3 0,1 2 0,-5 3-1,-6 2 1,-1 11 0,-18 14-1,14-8 1,-18 19 0,-8 7 0,-9 7-1,-4 4 1,-3 0 0,0 3 1,3-5-1,0-3 0,1-7 1,8-6-1,16-11 0,-11-5 0,21-9 1,-4-7-1,5-4 0,6-3 0,6-2 0,-3-1 0,3 4 0,-5 6-1,-5 3 1,1 7 0,-14 11-1,0 0 1,-3 18-1,-12 4 1,-9 4 0,2 5 0,-6 0 0,-1 0 0,3-4 1,6-4-1,4-8 1,16-15-1,0 0 1,0 0-1,6-26 0,13 2 1,4-4-1,-1-4 0,5 0 0,-2 2-1,-6 6 1,2 5 0,-6 8 0,-15 11 0,0 0 0,0 14 0,-12 4 0,-2 4 0,-3 1 0,-1 1 0,-4-3 0,7 1 0,-2-6 0,8-8 1,9-8-1,-9-5 0,11-8 0,7-6 1,5-4-1,2-6 0,2 2 0,-5-3 0,0 4 0,1 5 0,-2 6 0,-12 15-1,0 0 1,0 0 0,-9 21-1,4 0 1,-5 3 0,1 2-1,-1-2 2,-2-2-1,3-3 0,7-7 0,2-12 1,0 0-1,0 0 1,-3-10 0,7-6-1,4-8 0,-2-1 1,-1-2-1,1 1 0,-1 4 0,0 3-1,-5 7 1,0 12-1,0 0 1,0 0-1,-11 24 1,7-3 0,1 0-1,-1 3 1,-4 2 0,2-5 0,6-3 0,0-6 0,0-12 0,-4 10 1,4-10-1,-6-11 1,6-3 0,5-2-1,-5-4 0,-3-1 0,6 3 0,-3 2 0,0 4 0,0 12-1,0 0 0,0 0 1,-3 12 0,3 5-1,-9 0 1,6 4 0,-1-2 0,-2-2 0,6-1 0,-3-4 0,3-12 0,-5 11 0,5-11 0,0 0 1,0-19-1,4 6 0,-4-6 1,0 1-1,6 0 0,-6 4 0,6-1 0,-6 5 0,0 10 0,5-9-1,-5 9 1,0 10 0,3-1-1,1 3 1,-4 0-1,0 2 1,9 1 0,-6-3 0,2-3 0,-5-9 0,7 11 0,-7-11 0,0 0 1,9 0-1,-9-10 1,0-1-1,0-1 0,3-3 1,2 2-1,1-3-1,-1 5 0,-5 11 1,9-7-1,-9 7 0,16 17 1,-7 0-1,1 1 0,1 3 1,-1 0 0,4-1 0,-2-5 0,0-5 0,-12-10 1,16 7-1,-16-7 1,12-7-1,-12 7 0,12-14 0,-12 14 0,0 0 0,0 0-1,12 0 1,-10 9-1,-2 3 1,0 5-1,0-3 1,4 1 0,0-6 1,-4-9-1,0 10 1,0-10 0,0 0-1,0 0-2,9-14-24,-9 14-14,5-15-1,6 2 1,8 3-1</inkml:trace>
  <inkml:trace contextRef="#ctx0" brushRef="#br2" timeOffset="90499.1267">22671 4253 27,'0'0'18,"0"0"-1,-2-12-3,2 12-1,-13-13-4,13 13-1,-13-7-2,13 7-2,-20 0 0,9 8-2,1 1-1,0 6-1,6-2 0,4 3 0,0-2 1,4 0-1,6-4 1,2-2 1,3-8 2,3 0 1,-8-8 0,2-1 1,-10-6 0,-2 3-1,-7-2-3,-3-1-8,-4 2-22,3 13-5,-4-9-1,15 9 0</inkml:trace>
  <inkml:trace contextRef="#ctx0" brushRef="#br2" timeOffset="91237.5357">22723 4242 28,'0'0'22,"0"0"-2,0 0-3,0 0-3,4 11-5,-4-11-2,0 19-2,-3-7 0,3 3-1,0-4 1,6 3-1,-1-5 0,3 0 1,-8-9-1,13 5 0,-13-5-1,17-9 0,-11-1 0,1-1-2,-3 0 1,-4 0-2,0 11 0,0-15 0,0 15 0,0 0 0,-10 6-1,4 4 1,6 2-1,0 1 1,0 1 0,5-3 1,0 0-1,4-2 0,6-4 1,-2-5-1,1 0 1,-1-12 0,-4 0-1,3-5 1,-3-5 0,1-4-1,-6-3 0,-1 1 1,-3 2 1,0 5-1,5 0 1,-5 7-1,0 14 0,0 0 0,-9 0 0,12 16 0,-3 0-1,2 5 0,-2 1 0,9 6 1,-1-3-1,4-4 0,-2 0-1,-3-7-4,4-2-5,-11-12-11,0 0-11,0 0-4,0-19 0,-11 7 0</inkml:trace>
  <inkml:trace contextRef="#ctx0" brushRef="#br2" timeOffset="91356.8417">22864 4233 55,'25'-6'34,"-3"3"-6,-2 0-7,6 3-18,-5-8-27,6 11-5,-15-10-2,8 12-3</inkml:trace>
  <inkml:trace contextRef="#ctx0" brushRef="#br3" timeOffset="123376.9281">18768 2709 13,'0'0'12,"0"0"-1,0 0-1,0 0-2,0 0-2,0 0 0,-17-13-2,5 6 0,-7-2-1,-9 1 0,-8-1-1,-10 0 1,-12 3-1,-9 0 1,-3 2-1,-5 4 0,-4 0 1,0 7-1,7 0 1,3-1 0,12 1 0,9 1 0,8-1-1,9-3 1,10-1-1,5-3-3,7 0-3,9 0-8,0 0-9,0 0-7,0 0 0,7-13 5</inkml:trace>
  <inkml:trace contextRef="#ctx0" brushRef="#br3" timeOffset="123798.5236">17804 2631 32,'-12'8'13,"-2"-1"-2,-1 7-1,3 0-1,2-1 2,6 2-2,4-4 0,14-1-2,3-2-3,6-1-19,-4-12-11,12 5 0,-10-14-2</inkml:trace>
  <inkml:trace contextRef="#ctx0" brushRef="#br3" timeOffset="124420.8043">16348 2694 7,'-22'27'32,"6"-15"-22,-2-2-2,2-7-3,-4-3-2,3-8-1,3 0-1,3-4-1,6-4 0,5 3 1,0 1-1,0 12 1,15-4 1,-3 8 0,0 6-1,1 2 1,2 7-2,-2-2-8,-1-6-11,7 6-4,-8-17 0,6 6 20</inkml:trace>
  <inkml:trace contextRef="#ctx0" brushRef="#br3" timeOffset="124767.0267">16405 2725 23,'15'6'14,"-15"-6"-2,23 4-1,-11-4-2,1-4-3,-1-1-1,-1 0-2,-11 5-1,11-15 0,-11 15-1,0-17 0,0 17-1,-15-15 1,4 9-1,-2 3 0,1 3-1,-2 7 1,4 1 0,-1 4 1,4 5-1,3 6 2,4 1-1,0 2 1,7-1 0,-1 1-1,1-3-5,1-5-8,5 4-13,-13-22 0,12 17 0</inkml:trace>
  <inkml:trace contextRef="#ctx0" brushRef="#br3" timeOffset="125077.3621">16541 2682 43,'16'7'23,"-16"-7"-9,10 20-5,-4-8-1,0 2-2,1-1 0,-2-1-2,3-1 0,-8-11-1,14 8 0,-14-8 0,14-7 0,-7-2-1,-2-1-2,4-2-7,-5 1-12,-4-8-10,13 11 0,-10-10-1</inkml:trace>
  <inkml:trace contextRef="#ctx0" brushRef="#br3" timeOffset="125496.3528">16740 2694 3,'9'10'25,"-9"-10"-1,8 19-5,-5-7-7,-3 3-3,5-1-3,-5-1-2,3-2-1,-3-1 0,0-10-1,0 0-1,0 0 0,12-17 1,-6 5-1,1-1 0,0 0 1,3-2 0,-1 5 0,0 1 1,2 9 0,-11 0 0,16 4 1,-13 6-1,1 2-1,-4 3 0,3-1-6,-3 2-8,3-1-8,-3-15-10,11 15-1,-1-18 0</inkml:trace>
  <inkml:trace contextRef="#ctx0" brushRef="#br3" timeOffset="126032.5451">16982 2667 17,'24'0'21,"-12"0"-9,3 0-3,-4 4-3,0-4-3,-1 0-1,-10 0-1,0 0 0,0 0 0,0 0-1,-16 9 1,5 0 0,1-1 0,0 4 2,2 2 1,8 1 0,0 0 1,3-2 0,5 0-1,5-4 1,-1-1-2,3-8-1,0 0-1,2-8-1,-1-1-1,-5-3 0,2-5 0,-3 2 1,-2-1-1,-3 3 2,0 2 0,-5 11 1,0 0 1,0 0 0,0 0 0,-11 17-1,11-3-4,-3 2-10,3-16-15,5 22-1,-5-22 0,23 9 3</inkml:trace>
  <inkml:trace contextRef="#ctx0" brushRef="#br3" timeOffset="126430.4309">17289 2683 34,'0'0'26,"0"11"-6,0 1-7,-3 1-5,0 2-1,-2-1-3,0 1-1,2-3-2,-1-2 0,4-10-1,0 0 0,0 0 0,10-5 0,-3-6 0,4 2 1,-2-3-1,1-2 1,-3 3 0,-1 2 0,-6 9 1,5-11-1,-5 11 2,0 0-1,0 0 0,-5 15 0,5-6 0,0 2-1,5 1-5,1-2-6,3 3-14,-9-13-6,19 12 1,-19-12-2</inkml:trace>
  <inkml:trace contextRef="#ctx0" brushRef="#br3" timeOffset="126776.567">17531 2724 18,'0'0'27,"-4"18"-4,4-18-6,-17 22-2,6-12-5,-1 0-3,0-3-3,-1-4 0,2-3-2,1 0-1,10 0 0,-14-20 0,14 10 0,-3-4 1,3 2-1,5 0 1,-5 12-1,12-13 1,-12 13 0,16 0 0,-6 5 0,-10-5 0,16 17 0,-8-8-1,0 2-3,0 5-6,-2-2-15,-6-14-8,8 22-1,-8-22 0</inkml:trace>
  <inkml:trace contextRef="#ctx0" brushRef="#br3" timeOffset="126948.1103">17477 2491 44,'0'-12'34,"-5"2"0,5 10-7,5 21-31,-5-10-23,10 11-4,-10-8-2,19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2-12T09:25:33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1934 10519 11,'0'0'30,"22"17"1,6-11-8,14-1-8,11-1-7,11 0-7,0 1-17,-5-11-13,0 6-1,-22-8 0</inkml:trace>
  <inkml:trace contextRef="#ctx0" brushRef="#br0" timeOffset="168.9472">1931 10769 14,'22'16'26,"11"-11"-3,14 2-11,11-2-16,-1-9-14,8 11-5,-15-14-2</inkml:trace>
  <inkml:trace contextRef="#ctx0" brushRef="#br0" timeOffset="338.2976">1922 10961 3,'21'21'21,"10"-11"-9,22-4-8,12 2-15,2-13-6,7 5 6,-1-12 11</inkml:trace>
  <inkml:trace contextRef="#ctx0" brushRef="#br0" timeOffset="700.7328">2652 10729 7,'-30'0'27,"-10"-6"0,9 15-7,0-1-10,9 4-4,7 5-2,12 1-3,9-2-1,9 0 1,10-1-1,6-5 0,0-4 1,0-3-1,-3-3 1,-8 0 0,-10 0 1,-10 0-1,-10 0 1,-10 4 0,-5 2 2,1 2-2,-1 1 1,3 5 0,6 3 0,7 1 0,9 5-1,3 0 0,12-5 0,1 0-1,6-7-7,3-3-11,12-8-15,-12-17 0,3 1 0</inkml:trace>
  <inkml:trace contextRef="#ctx0" brushRef="#br0" timeOffset="1118.0678">2824 10904 18,'18'15'31,"10"5"0,-6-12-10,2-8-6,5 0-4,-7-11-3,-5-7-3,-4-6-2,-3-2-3,-10-3-1,0 0-1,-13 6 0,-3 0-1,-6 11-1,-2 9 1,3 9 1,-2 13 1,3 9 1,5 9 1,8 4 0,7 8 0,5 4 1,7-3 0,1-1-1,3-3-3,3-9-19,9-4-10,-13-16 0,11-2-1</inkml:trace>
  <inkml:trace contextRef="#ctx0" brushRef="#br0" timeOffset="1619.1827">3291 10853 15,'-6'-9'27,"-12"-6"-4,3 5-5,-4 3-5,-2 5-4,1 7-3,-2 5-3,5 8-1,3 3-1,6 5-1,5 1 1,3-1-1,11-4 0,5-3 1,5-9-1,2-10 1,2-2 0,0-10 0,-1-3 0,-5-4 0,-7-5 1,-6 3 1,-6 5-1,-2 4 0,2 12 0,-14 0 0,14 0 0,-12 23 0,12-5-1,5 5 0,6 0 0,8-5 1,7-3 1,-1-7 0,1-8 1,3 0-1,-5-16-1,-3-4-5,-2-5-18,-6-1-13,-17-11-1,1 4-1</inkml:trace>
  <inkml:trace contextRef="#ctx0" brushRef="#br0" timeOffset="1818.6901">2728 10444 62,'0'0'32,"-6"18"-6,6 1-35,12 13-18,-9-9-4,15 15-1</inkml:trace>
  <inkml:trace contextRef="#ctx0" brushRef="#br0" timeOffset="2238.4476">3652 10756 25,'0'0'34,"-13"22"-1,13 15-8,-3 11-10,-1 9-7,4 12-3,0 3-2,4 3-1,-4-5-3,0-14-4,3-8-7,3-11-19,-6-20-3,4-8 0,-8-18 2</inkml:trace>
  <inkml:trace contextRef="#ctx0" brushRef="#br0" timeOffset="2357.3548">3696 11061 3,'23'0'5,"6"-11"-12,7 11 7</inkml:trace>
  <inkml:trace contextRef="#ctx0" brushRef="#br0" timeOffset="2688.7487">4064 10839 20,'-25'-21'31,"7"21"0,-10-3-8,5 3-9,2 4-6,6 3-5,6 3-1,2 2-2,14-2-1,2 0-1,6-2 0,1-2-1,-1-2 1,3-4-1,-5 0 0,-13 0 0,0 0 1,0 0 2,-15 4 1,-1 0 2,1 7 1,-4 1 1,4 7 0,5 0 1,10 2 1,4 1-2,11-2-1,7-3-10,2 0-27,2-17 0,14 6-2,0-21 1</inkml:trace>
  <inkml:trace contextRef="#ctx0" brushRef="#br0" timeOffset="3189.2212">5063 10919 24,'13'-9'25,"-9"-7"-3,-4-6-4,0 3-2,-12-5-4,1 7-3,-10 2-1,-4 6-3,-3 5-2,-5 10-1,5 9-1,4 9 0,7 10-1,7 0 0,10 2 0,8 0 0,7-4 1,10-8-1,2-6-2,0-12-7,1-17-20,3-1-4,-12-17 0,1-1-1</inkml:trace>
  <inkml:trace contextRef="#ctx0" brushRef="#br0" timeOffset="3289.0381">4959 10592 2,'0'0'2,"0"0"-5,0 0 3</inkml:trace>
  <inkml:trace contextRef="#ctx0" brushRef="#br0" timeOffset="3738.64">5163 10802 11,'14'5'30,"7"10"0,-7-15-3,6 3-14,2-3-5,-2-6-4,-1 3-1,-4-6-2,1 5 0,-5-2 0,-11 6-1,0 0-1,0 0 0,0 0 1,-22 13-1,5 4 0,-2 4 0,2 4 1,3 6 0,7 2 0,7-3 1,4-3 0,6 0 0,5-8 0,5-1 1,4-12-1,0-6 1,0-6-1,2-13 0,-3-5 0,1-7 0,-3-3 0,-5-2 2,-5-2 1,2 6 0,-8 6 0,-2 15 1,-3 11-1,0 0 0,-6 32 0,6-3-4,0 14-12,8 6-24,-2-12-1,14 1 1,4-15-1</inkml:trace>
  <inkml:trace contextRef="#ctx0" brushRef="#br0" timeOffset="5160.8224">6425 10761 14,'0'0'32,"24"6"1,-11 10-8,-1 8-7,6 13-4,-8 1-3,6 9-2,-7-4-3,3-3-1,-9-9-2,4-10 0,-7-21-1,11-4 0,-1-17-1,-2-10 1,2-5-1,3 1 0,0-2-1,2 5-3,9 12-7,-4 7-19,4 4-8,11 9-1,-5 0 0</inkml:trace>
  <inkml:trace contextRef="#ctx0" brushRef="#br0" timeOffset="5392.138">7075 10802 35,'-15'-5'31,"28"10"-1,-1-5-13,13-5-9,9 5-8,3 0-16,7 0-13,-10-4-2,6 7 1</inkml:trace>
  <inkml:trace contextRef="#ctx0" brushRef="#br0" timeOffset="5560.9888">7113 10928 15,'6'18'34,"7"-17"-1,14 7-2,4-3-33,4-13-21,11 8-4,-6-12-4,13 9 2</inkml:trace>
  <inkml:trace contextRef="#ctx0" brushRef="#br0" timeOffset="6008.2228">7711 10939 31,'0'0'32,"40"11"-1,13-6-14,25-5-5,21 5-1,19-5-1,21 7-3,7-7-4,2 0-10,-4-12-25,-8 7-1,-29-8-2,-12 4 0</inkml:trace>
  <inkml:trace contextRef="#ctx0" brushRef="#br0" timeOffset="6677.9676">7721 10490 4,'37'6'59,"-18"5"-38,-2 8-5,-3 6-2,-4 0-2,-2 5-3,-8-5-2,0 1-1,-2-7-1,-2-6-2,4-13-1,0 0-1,0 0 0,4-21 0,4 1-1,5 2-1,1-2 0,3 3 1,4 2-1,-2 5 1,-3 7 0,1 7 1,-3 9 0,-3 2 0,-5 3 0,-1-2 0,-5 1 1,2-1-2,-2-8 2,0-8-2,6-10 0,4-4 0,-1-8 0,6-2-1,3 1 1,3-1-1,2 3 0,-1 6 0,2 11 0,-1 4 1,-1 9 0,-4 4 0,-5 10 1,-1 0 0,-6 4-1,-6-3-6,3-1-20,3 2-9,-12-11 0,16 3 0</inkml:trace>
  <inkml:trace contextRef="#ctx0" brushRef="#br0" timeOffset="7310.4325">8400 10510 27,'0'0'27,"15"0"-8,-15 0-3,19 7-4,-10 3-3,0 5-2,-5 3-1,-4 2-1,0 4-2,-4 2 1,4-1-2,0-3 2,7 1-1,1-9 0,12-1 0,3-8 1,8-1-1,0-10 2,3-1-1,-3-7 1,-1-1-1,-7-7 0,-6-2 2,-7 1-2,-7 2 0,-3 2-1,-6 2-1,-2 4-6,-7 1-14,4 6-20,11 6-2,-10 0 1,10 0-2</inkml:trace>
  <inkml:trace contextRef="#ctx0" brushRef="#br0" timeOffset="8226.541">7907 11485 10,'23'-7'23,"-6"-7"-1,6-2-3,-6 2-4,-1-3-2,-7 2-4,-6-4-3,-3 6-2,-12 0 0,-4 7-2,-6 2 0,-5 4-2,1 5 0,-2 4-1,4 3 1,3 7-1,10 0 0,5 0 1,6 2-1,13-4 1,3 1 0,9-4 0,2-4 1,2-6 0,-2-4 0,-1-8 0,-5-2 0,-2-1 0,-7-1 1,-3 3 1,-6-1-1,-3 10 0,0 0 0,0 0 1,-9 23-1,6 3 1,-3 3-1,0 8 0,-1 5 0,4-1 0,0-3 0,3-1 0,-3-5-4,3-8-4,0-6-13,6-5-16,-6-13 0,16 0-1,-10-16 8</inkml:trace>
  <inkml:trace contextRef="#ctx0" brushRef="#br0" timeOffset="8495.5687">8228 11255 64,'0'0'34,"7"12"-10,-3 11-8,-4 5-7,6 9-2,-3 2 0,3 6-1,-6-2-3,9-2 0,-5-4-4,-4-11-3,5 0-9,-5-8-20,0-18-4,-12 0 0,3-15 0</inkml:trace>
  <inkml:trace contextRef="#ctx0" brushRef="#br0" timeOffset="8965.1132">8189 11236 16,'5'-19'30,"15"11"1,1-4-8,4 0-9,12 6-5,-2 6-3,2 0-2,-4 8-1,-1 2-1,-10 4 1,-6 5-2,-13-1 1,-8 1 0,-6-5 0,-2 1-2,-2-3 1,2-2-1,3-7-1,10-3 0,0 0 0,17 0 0,4 7 0,0-2 0,2 5 0,-1 3 2,-4 7 0,-3 6 0,-13 2 1,-8 2 0,-10 0 0,-5-6 1,-8 0-1,0-2 0,1-9-2,0-6-2,4-7-3,6-3-6,10-6-15,8 9-9,0-26 0,12 13 1</inkml:trace>
  <inkml:trace contextRef="#ctx0" brushRef="#br0" timeOffset="9466.3172">9232 10909 10,'0'0'28,"0"0"1,0 0-11,24 0-5,7 0-3,10 0-3,11 0-2,5 5-1,5-5-4,0 0-7,-4 0-7,-8 0-7,-16 0-6,-3 3-4,-31-3 8</inkml:trace>
  <inkml:trace contextRef="#ctx0" brushRef="#br0" timeOffset="9681.506">9327 11039 8,'16'4'20,"7"-4"-4,5 0-3,8 0-3,4 0-1,4 0-5,-1 0-3,-3 0-6,-2 0-8,-13-8-7,2 3-3,-20-13 4</inkml:trace>
  <inkml:trace contextRef="#ctx0" brushRef="#br0" timeOffset="9866.2145">9655 10857 19,'0'0'28,"27"15"-5,-9 3-4,4 2-3,-3 8-3,-7-2-1,0 2-2,-12-7-1,-4 1-3,-8-5-8,-7-2-21,-5-13-10,8 5-2,-5-12 0</inkml:trace>
  <inkml:trace contextRef="#ctx0" brushRef="#br0" timeOffset="10451.6882">10342 10686 55,'0'0'28,"0"0"-6,6 15-4,-6 11-5,0 7-4,3 12-4,-3 7-1,4 5 1,-4-2-3,6-3-2,-1-4-7,0-12-12,-5-13-15,8-5-1,-8-18 0,9 0 5</inkml:trace>
  <inkml:trace contextRef="#ctx0" brushRef="#br0" timeOffset="10969.555">10301 10682 40,'13'-10'25,"15"0"-6,6 1-4,4 4-2,7 5-4,2 0-2,-3 0-2,-4 9-3,-9 1 0,-16 1 0,-9 6-1,-14-4 0,-8 1 0,-9-4 0,-1 0 0,2-1 0,5-1-2,10-6 1,9-2 0,13 7-1,12-1 1,9 5 0,6 7 0,-2 4 1,-4 4 1,-7 8 0,-11 3 1,-16 1-1,-13-1 1,-15-8-1,-9-5-1,-6-6-4,-4-10-4,4-4-8,5-8-16,7-11-4,15 3 1,8-15 1</inkml:trace>
  <inkml:trace contextRef="#ctx0" brushRef="#br0" timeOffset="11285.0255">11001 10822 11,'13'9'31,"10"-1"1,-1-8-3,6 0-13,7 4-8,3-4-2,0 0-9,2 1-11,-5 5-14,-13-12-3,2 11-1,-24-5 8</inkml:trace>
  <inkml:trace contextRef="#ctx0" brushRef="#br0" timeOffset="11453.6928">11058 10969 16,'28'23'31,"-10"-18"1,15 1-9,-4 1-12,2-11-33,7 13-3,-15-13-4,6 8-1</inkml:trace>
  <inkml:trace contextRef="#ctx0" brushRef="#br0" timeOffset="12354.5148">11710 10984 24,'24'0'29,"16"3"-5,17-3-3,26 0-5,22 6-3,24-6-1,25 6-3,13-6-3,14 0-1,4 0-5,-2 0-12,-15-10-22,-9 10 0,-33-7-1,-27 7 0</inkml:trace>
  <inkml:trace contextRef="#ctx0" brushRef="#br0" timeOffset="13054.1825">12059 10561 22,'0'0'30,"30"24"-5,-15-3-6,-5 3-3,-1 3-3,-4-2-2,-2 2-4,-3-9 0,-5-3-3,5-15-1,0 0-1,0-12-1,9-4 0,7-4-1,5-2 0,4-2-1,2 4 0,1 7 1,3 5 0,-6 8-1,-5 10 1,-6 1 0,-4 4 0,-10 4 1,0 0 0,-4-6 0,-1-2 0,5-11 1,0 0-1,-9-5-1,14-9 1,4-5-1,4-5 0,5 6 0,1-5 0,6 8-1,-3 7 2,2 8-1,-4 8 0,-5 7 2,0 4-2,-9 5 2,-2 3-4,-4 5-6,0-4-21,-6-9-6,6-1-1,0-18 0</inkml:trace>
  <inkml:trace contextRef="#ctx0" brushRef="#br0" timeOffset="13432.1428">12693 10611 10,'0'-14'30,"12"18"1,-12-4-1,9 0-13,-2 14-5,-7 1-4,10 8-2,-10 0-1,5 5 0,-3-3-2,5 1 1,3-5-1,3-4 0,5-5-1,6-5 0,1-11 1,3-2-2,-1-12 2,0-2-2,-6-7 1,0 0 0,-8-1 1,-1 4-1,-6 6 0,-3 8 0,-3 10-1,0 0 1,0 18-3,-3 1-14,-1 4-24,4 12 0,2-5 0,7 8 0</inkml:trace>
  <inkml:trace contextRef="#ctx0" brushRef="#br0" timeOffset="14653.3374">12252 11243 16,'0'-12'32,"13"17"2,-13-5 0,6 17-16,0 2-5,0 1-5,1 6-3,-2-3 1,2 1-2,-4-7-1,3-2 0,-6-15 0,0 0-1,0 0 0,10-13 0,-3-7-1,-1-2 0,5-2-1,5-4 1,6 5-1,-1-1 0,7 7-1,2 2 0,2 13-7,-1 2-18,-2 0-11,4 8-1,-8-5 1</inkml:trace>
  <inkml:trace contextRef="#ctx0" brushRef="#br0" timeOffset="15255.7404">12845 11379 19,'3'-10'30,"7"1"-5,-5-4-3,-5-2-6,3 1-3,-11-6-3,-2 4-2,-11 1-3,-2 5-1,-5 7-2,-2 7-1,2 5-1,3 6 0,6 7 0,7 2 0,8 2-1,9-1 1,9-2 0,2-8 0,9-2 0,2-7 0,-3-6 0,2-6 1,-7-3-1,-1-7 0,-5 3 0,-4-3 0,-3 1 1,-3 4-1,-3 2 0,0 9 1,0 0 0,0 0 0,0 23 2,0 6 0,0 8 0,3 11 2,-3 7-1,0 6 1,-5-1-1,2-4-5,0-5-36,3-5 0,-5-15 0,10-6-2</inkml:trace>
  <inkml:trace contextRef="#ctx0" brushRef="#br0" timeOffset="22926.5704">18712 10221 8,'0'0'29,"20"0"2,-20 0-2,11 23-14,0 1-4,-4 0-3,2 7-3,-2-1 0,2 1-1,-9-9 0,5-3-1,-5-19 0,0 0 0,0 0-1,8-20 0,-1-6-1,7-1 1,3-3-2,6-2 0,2 7 0,2 4 0,1 8 0,-3 7 1,2 11 0,-5 4 1,-6 6 0,-3 8 0,-6-4-1,-3 3 1,-4-3 0,0-1 0,0-7 0,0-11-1,0 0 0,0 0 0,10-21 0,2 4-1,2-2 0,2-3-1,-1 7 0,2 3 0,-1 10 0,-4 7 0,-3 9 0,-4 6 1,0 6-1,-5 3 1,3 2 0,-3-3-2,3 0-7,-3-6-17,7-10-10,12 1-1,1-9 1</inkml:trace>
  <inkml:trace contextRef="#ctx0" brushRef="#br0" timeOffset="23358.4506">19292 10593 12,'14'13'29,"-2"-13"1,11 8-12,0-8-1,2 0-4,2 0-3,-6-8-4,0 1 0,-8-4-3,-2 2-1,-11-3 0,0 2-1,-15 1 0,-1 6-1,-5 3 0,-3 2-1,-2 11 1,2 1-2,2 5 3,8 3-1,7 2 2,7-1 0,6 1 0,8-2 1,6-7 0,4 2-1,3-6-6,2-7-12,-2-8-18,10 4 0,-3-16-2,13 3 1</inkml:trace>
  <inkml:trace contextRef="#ctx0" brushRef="#br0" timeOffset="23574.5156">19702 10411 10,'0'0'26,"25"-10"1,9 15-7,-2-5-21,0-5-21,13 11-4,-16-10 1,4 12 17</inkml:trace>
  <inkml:trace contextRef="#ctx0" brushRef="#br0" timeOffset="23712.2223">19761 10500 29,'19'14'30,"0"-14"-3,14 5-29,10-2-14,-9-6-8,14 6-4</inkml:trace>
  <inkml:trace contextRef="#ctx0" brushRef="#br0" timeOffset="36061.6942">20464 10430 20,'4'-19'25,"3"6"-5,-13-6-6,1 0-3,-8 2-2,-1 2-4,-5 1-2,-4 9-1,0 5-1,-1 5-2,3 7 1,3 5 0,7 5-1,5 2 1,6-2 0,6-7 0,6-2 1,8-8 0,1-5 1,3-5 1,-1-4-1,-3-1 1,-1-2 0,-7 2-1,-2 5 0,-10 5 0,9 5-1,-6 8 0,1 6 1,-4 4-1,5 0 2,-5 6 1,0 0 1,-11-3-1,0-6 0,-10-3 1,-3-3-1,-2-6-3,1-8-5,4 2-7,2-2-13,3-10-10,16 10 0,0-12-2</inkml:trace>
  <inkml:trace contextRef="#ctx0" brushRef="#br0" timeOffset="36230.6795">20592 10601 22,'0'0'32,"0"0"1,0 0-4,16 0-28,-4 1-27,-9-9-3,14 8-3,-7-11 3</inkml:trace>
  <inkml:trace contextRef="#ctx0" brushRef="#br0" timeOffset="36630.585">20827 10473 11,'3'-20'29,"8"7"1,-7-7-9,2 1-5,2 2-2,-3-2-2,1 6-3,-6 3-1,0 10-3,0 0-1,0 0-1,0 10-1,0 7-1,0 3-2,0 2 1,0 2 0,0 3 1,0 0 0,4-2-1,-4-2 2,-7 0-1,-1-4 0,-1-4 1,-2-5 0,1-3-1,-2-7 0,3 0 0,9 0-2,-8-17 1,8 17-1,16-15-1,1 10-3,2-2-7,7 7-13,2 2-12,-5-4 2,6 5-2</inkml:trace>
  <inkml:trace contextRef="#ctx0" brushRef="#br0" timeOffset="37062.3225">21129 10444 41,'0'-24'31,"5"5"-9,1 2-4,-6-2-4,6 6-3,-6 1-4,0 12 0,0 0-3,0 0-1,0 13-2,0 3 0,0 4-1,0 6 0,4-2 0,-4 4 0,0-2 1,0-4 0,-6-1 0,-1-6 0,-4-1 1,-4-5-1,-2-4 0,1-1 0,2-4-1,1 0 1,13 0-2,0 0 0,0 0 0,12-4 0,6 8-1,-1-4-4,3 5-10,5 0-19,-11-11 0,6 6 0,-8-7 0</inkml:trace>
  <inkml:trace contextRef="#ctx0" brushRef="#br0" timeOffset="37308.9162">21447 10483 53,'15'0'37,"-15"0"0,0 0-8,0 0-16,0 0-10,0 0-11,0 0-26,13 4-3,-13-4 1,15 0-2</inkml:trace>
  <inkml:trace contextRef="#ctx0" brushRef="#br0" timeOffset="38093.7777">21767 10522 40,'0'0'26,"11"0"-5,-11 0-2,14-20-4,-1 8-4,-3-4-3,5 0-2,-2-7 0,-3 3-1,-1-6-1,1 6 0,-2 1 0,-3 3-2,-5 6 0,0 10 0,0 0-2,0 16 1,-5 6-2,5 8 2,-5 3-2,2 3 2,3 3-1,-3-7-6,9 1-10,2-6-20,-5-17 0,7 2 0,-10-12 0</inkml:trace>
  <inkml:trace contextRef="#ctx0" brushRef="#br0" timeOffset="38478.7278">22222 10413 31,'-27'-15'32,"10"15"-2,-4 0-11,-2 5-8,-1 9-4,2 2-4,6 5-1,5 6-1,7 2 1,6-3-1,7 3 1,4-9 0,11-3 0,-1-11 1,8-6 0,-2-6 0,2-7 1,-2-9 0,-3-3 1,-11-7-2,-5 3 1,-10-3 0,-8 3-3,-5 10-9,-7 2-21,-8-1-8,7 12-1,-6 1 1</inkml:trace>
  <inkml:trace contextRef="#ctx0" brushRef="#br0" timeOffset="38762.8285">22309 10211 34,'17'0'32,"2"-8"-1,7 3-15,2 5-15,0-10-26,5 15-3,-12-10-3,6 10 2</inkml:trace>
  <inkml:trace contextRef="#ctx0" brushRef="#br0" timeOffset="39347.7224">22647 10111 40,'-15'-7'27,"15"7"-4,-6-10-5,6 10-6,11-12-4,2 10-3,9 2-3,8 0-1,2 3-1,-3 4 0,-7 3 0,-2-1 0,-4 5 1,-11-2 0,-8 0 0,-9-3 0,-3 0-1,2-1 1,13-8-1,-12 5 0,12-5-1,0 0 1,19 10-1,-1-5 0,-3 4 0,3 2 2,-9 5-1,-9 0 1,-9 2 1,-9-4-1,-7-1-1,1-2-5,-4-7-10,-2-8-13,20 4-5,-1-9 1,11 9 4</inkml:trace>
  <inkml:trace contextRef="#ctx0" brushRef="#br0" timeOffset="39648.542">22936 10253 28,'0'0'33,"14"-14"2,-8 1-10,1 0-5,1 1-7,-5-8-5,13 3-1,-4-3-3,-2 6-1,-10-2-1,5 5-1,-5 11 0,13-8 0,-13 8 0,3 15-1,-3 3 0,0 4 1,6 2-1,5 6 1,-9 1-3,-2-8-7,3-3-28,13 3 0,-16-14 0,6 5-1</inkml:trace>
  <inkml:trace contextRef="#ctx0" brushRef="#br0" timeOffset="40680.6675">23388 10268 9,'0'-8'28,"5"20"-2,-5 1-8,-5 12-5,5 8-4,0 5-5,0 6-1,-4 4 1,1-2-3,-6-4 1,9-6-1,0-10 1,0-6-2,9-10-1,-9-10-2,9 0-1,6-10-1,-1-3 0,0-6 0,6 5-1,0-4 2,-7 3 3,3 2 1,-5 1 2,-11 12 1,0 0 1,0 0 0,-15-5 0,3 13 0,0-4-2,-8 5 0,5 1 0,2-1-1,6 0 0,7 1-2,12-1-1,-12-9-1,20 19-2,7-12-2,-1-1-3,0 0-3,5 2 1,0-3 1,0-1 0,6 1 3,-2-5 2,-7 0 4,20-13 13,-32 7-1,-1-6 2,-5 2 1,-10-4 2,0 0-2,-4 3-1,-1-4-3,-1 5 0,-5 0-4,-4 5-2,0 5-1,-1 0-1,2 5-1,4 4 0,0 4 0,4 5-1,1-1 0,9 0-1,-4 0-1,12-5 0,3 0-1,-5-2-2,7-10 0,1 0 1,-2-4 2,-4-2 3,-2 1 1,-10 5 1,9-9 2,-9 9 2,0 0 1,4 24-1,-4 1 2,0 13-2,0 2-1,8 10 2,-8-3 0,-13 5 1,-2-7-2,-16-3 0,-7-14-2,-4-7-2,2-12-18,-2-9-22,-6-20-1,10-8 0,4-21-1</inkml:trace>
  <inkml:trace contextRef="#ctx0" brushRef="#br0" timeOffset="42912.2357">8220 10764 25,'0'0'21,"15"4"-4,-2-2-4,2-2-2,1 0-2,-1-2-1,0-5-3,-2 1 0,-13 6-1,13-15 0,-13 5 0,0 10-1,-17-12-1,3 12 0,-5 0-1,1 7-1,-1 4 0,3 0 0,4 6 0,9 2 0,8 0 0,8-5 1,8 1-2,4-6-9,-2-5-20,12 7-1,-11-13 1,9 2-2</inkml:trace>
  <inkml:trace contextRef="#ctx0" brushRef="#br0" timeOffset="43882.7971">12525 10803 19,'0'0'16,"23"-6"-6,-9 2-2,3-1-1,-3-3-2,-1 2 0,-4-4 2,-7 1-1,-2 9 2,-7-13 1,-3 13 0,-5 0-1,2 0 0,-6 10-1,7 5-1,0 3-1,6 4-1,6 0 0,8 2-1,5-5-3,2-2-10,5-12-23,11 0 0,-4-19-1,17-4 1</inkml:trace>
  <inkml:trace contextRef="#ctx0" brushRef="#br0" timeOffset="48094.7265">19137 11309 19,'24'0'22,"-8"-13"-3,-1 3-1,-6-4-4,-6-4-4,-3 0-1,-13-1-4,-5 4-1,-3 2-3,-4 6-1,-3 7 0,0 6 0,3 8 0,4 7-1,6 6 1,10 0 0,5 1 0,11-3-1,3-5 2,7-3-1,3-9 1,2-8 0,-4-2 0,2-7 0,-7-5 0,-4-1 1,-4-2 0,-3 4 1,-2 2-1,-4 11 0,0 0 0,0 0 0,-11 20 1,11 7 0,-3 3 0,3 11 1,0 3-1,0 4 2,4-1-1,1 0-1,-2-5 0,2-6-1,-2-2-5,0-17-8,-3-17-22,20 12-4,-13-24 1,8-1 0</inkml:trace>
  <inkml:trace contextRef="#ctx0" brushRef="#br0" timeOffset="48326.1696">19492 11322 10,'0'0'24,"36"0"-4,-10 0-15,8 0-9,6 6-10,-9-10-7,6 10 2</inkml:trace>
  <inkml:trace contextRef="#ctx0" brushRef="#br0" timeOffset="48495.1512">19530 11415 14,'0'0'28,"3"11"-3,14-7-5,11 0-8,7 1-18,-2-10-16,13 5-4,-10-8-3</inkml:trace>
  <inkml:trace contextRef="#ctx0" brushRef="#br0" timeOffset="48857.8579">20074 11267 10,'8'-24'21,"6"7"-4,-3-6-2,2 5 0,0 4-1,-6 2-2,-7 12-2,11-9-1,-11 9-1,0 25-2,-5 3-1,1 5-1,4 7-2,-2 2 2,2 1-1,3-2 0,3-4-3,3-11-6,-3-11-9,-6-15-19,19 5 0,-15-14-1,10 1 2</inkml:trace>
  <inkml:trace contextRef="#ctx0" brushRef="#br0" timeOffset="49011.1558">20304 11422 35,'0'0'35,"0"0"0,5 12-7,-5-12-25,0 0-29,0 0-3,11-12-3,1 12-2</inkml:trace>
  <inkml:trace contextRef="#ctx0" brushRef="#br0" timeOffset="49379.238">20689 11173 31,'0'0'31,"-29"-17"-2,6 17-11,-1 8-6,-4 7-5,1 8-3,3 8-2,7 4-2,6 7 2,11-2-2,5-2 2,11-4 0,7-8 1,6-3 1,2-12 1,1-8 1,-6-10 1,-2-3-1,-15-10 1,-6 6-1,-15-9-1,-8 6-1,-11 2-2,-6 5-7,4 1-28,-2 9-6,0 0 0,15 0 0</inkml:trace>
  <inkml:trace contextRef="#ctx0" brushRef="#br0" timeOffset="49926.585">20988 11373 36,'0'10'37,"0"-10"1,0 0-2,0 0-20,0 0-13,0 0-12,0 0-26,0 0-1,14-4-2,4 4 1</inkml:trace>
  <inkml:trace contextRef="#ctx0" brushRef="#br0" timeOffset="50226.5672">21211 11405 19,'13'-12'32,"-13"-1"1,15 2-6,-4-8-11,-4-3-4,8-1-3,-7-1-2,4 3-1,-6 0-2,2 5 0,-8 4-1,0 12-1,0 0 1,0 15-2,0 5 0,-4 6 0,4 10-1,0 0 0,0 3 0,0-1-5,9-3-11,0-1-20,-4-19-1,11 2 0,-3-17 0</inkml:trace>
  <inkml:trace contextRef="#ctx0" brushRef="#br0" timeOffset="50559.369">21654 11296 39,'-21'-20'32,"4"11"1,-7-1-14,-4 10-7,4 6-7,-3 8-1,2 9-4,6 5 1,4 4-2,12 2 2,6 2 0,9-3 0,10-6 2,6-8-1,6-9 1,1-6 0,2-8 2,-6-9-2,-3-6 0,-8-6 0,-5-7-4,-8 4-8,-7-3-19,-9-3-8,2 10 0,-8-3-1</inkml:trace>
  <inkml:trace contextRef="#ctx0" brushRef="#br0" timeOffset="50796.8071">21664 11147 32,'14'4'32,"-5"-4"2,13 5-10,1-5-20,6 0-23,7 6-11,-9-9 0,10 6-3</inkml:trace>
  <inkml:trace contextRef="#ctx0" brushRef="#br0" timeOffset="51085.0266">22009 11110 27,'-3'-22'29,"8"5"-6,-2-2-2,2 5-4,2 3-2,-3 1-4,-4 10-3,0 0 0,0 18-4,0-3-1,0 8-1,3 4-1,-3 4-3,6 3-9,2 1-24,-1-13-1,8 4 1,-9-12-1</inkml:trace>
  <inkml:trace contextRef="#ctx0" brushRef="#br0" timeOffset="51647.7581">22326 11114 30,'10'-6'23,"2"6"-2,-1-8-3,0-2-2,-11 10-3,6-19-3,-11 6-3,-7-1-2,0 5-3,-5 1-1,-4 8-1,0 0 0,-1 8 0,6 1-1,6 8 0,7-2 1,3 5 0,9-2 0,3-4 0,4-3 1,5-4 0,-4-6 0,1-1 0,-3-5 0,-1-3 0,-4 1 0,-10 7-1,12-13 0,-12 13 0,0 0-1,0 0 1,0 0-1,11 18 1,-11 0-1,3 0 2,-6 4 0,0 0 1,-2 1 1,-5-4-1,-10-5 1,-2-9-5,1-5-11,6 0-21,-6-11 0,14-1-1,-6-9-1</inkml:trace>
  <inkml:trace contextRef="#ctx0" brushRef="#br0" timeOffset="52132.6732">23173 11233 42,'-9'-31'31,"-13"8"-7,-1 4-5,-9 5-7,-5 10-3,-8 13-5,3 9-2,-1 10-1,3 15-1,8 6 2,1 4 0,9 2 2,22 1 1,4-8 1,18-3 0,11-12 0,12-8 0,1-14 0,9-4-2,-3-7 0,-9-9-6,-5-6-32,-7 6-4,-20-8-1,-8 7-1</inkml:trace>
  <inkml:trace contextRef="#ctx0" brushRef="#br0" timeOffset="107845.3846">12532 2892 33,'0'-11'27,"-3"47"-9,-4 34-5,1 39-3,0 32-4,3 30-1,-2 33 1,0 15 0,-1 7-1,1-8 0,5-6 1,-4-24-1,4-18 0,-6-26-3,-1-24-10,-4-30-24,16-15 0,-10-29-1,5-18-1</inkml:trace>
  <inkml:trace contextRef="#ctx0" brushRef="#br0" timeOffset="109115.1852">15138 2836 6,'0'0'25,"0"0"2,-4 26-9,-2 15-3,2 16-3,-3 21-3,3 11 3,1 14-2,0 0 0,3 2-2,0-14-1,7-10-2,-4-19-1,4-12-2,2-18-24,2-11-12,-11-21 0,14 4-2</inkml:trace>
  <inkml:trace contextRef="#ctx0" brushRef="#br0" timeOffset="110982.5896">15114 4495 39,'-4'-13'22,"4"4"-4,0 9-3,0 0-2,4 14-2,-4 25-2,10 23-1,-7 21-3,6 21 0,-3 11 0,4 15 2,-10-2-1,6-1 0,-6-14-3,0-16 1,0-21 0,-3-15-1,3-15-1,-7-18-8,7-28-31,10 10 1,-10-30-1,9-8 0</inkml:trace>
  <inkml:trace contextRef="#ctx0" brushRef="#br0" timeOffset="111968.2063">15373 2750 24,'-9'5'27,"-4"11"-6,-13 7-4,-2 8-5,-3 1-4,-2 5-6,0-3-10,2-8-15,20 5-5,-3-14-1,14-4 7</inkml:trace>
  <inkml:trace contextRef="#ctx0" brushRef="#br0" timeOffset="112168.3083">15477 2950 24,'-12'20'28,"-22"-3"0,-3 9-13,-2 1-5,-3 5-6,5 0-7,4-4-7,10 2-8,1-17-9,19 9-1,3-22 6</inkml:trace>
  <inkml:trace contextRef="#ctx0" brushRef="#br0" timeOffset="112368.3964">15508 3175 20,'-17'18'30,"-3"16"0,-17-1-8,-2 3-7,-2 6-7,0-4-6,4 2-8,4-9-12,13 4-12,-3-21 0,16 4 0</inkml:trace>
  <inkml:trace contextRef="#ctx0" brushRef="#br0" timeOffset="112569.3321">15505 3396 26,'-12'11'32,"-6"12"1,-15 6-6,-2-3-11,-3 13-6,-6-1-5,8-3-4,4-1-11,9 2-23,1-21 1,17-1-1,5-14-1</inkml:trace>
  <inkml:trace contextRef="#ctx0" brushRef="#br0" timeOffset="113208.0723">15365 4339 17,'13'0'27,"-13"0"-2,-9 10-4,-6 6-4,-8 5-5,-1 7-4,-7 3-4,-4 1-4,4 0-7,3-3-13,-2-11-10,17 6-1,-2-16 0</inkml:trace>
  <inkml:trace contextRef="#ctx0" brushRef="#br0" timeOffset="113454.8021">15527 4584 12,'-28'8'28,"4"13"0,-17-4-4,3 5-11,-3 3-4,-1 3-4,5 1-3,2-2-7,6 1-8,3-10-12,16 1-4,-6-14 0,16-5 10</inkml:trace>
  <inkml:trace contextRef="#ctx0" brushRef="#br0" timeOffset="113654.6723">15471 4775 56,'-19'24'31,"-10"-3"-7,-4 1-8,-1 3-5,-6 7-6,4-7-8,4-2-13,7 5-11,2-15-5,20-1 0,3-12 0</inkml:trace>
  <inkml:trace contextRef="#ctx0" brushRef="#br0" timeOffset="113823.6402">15575 4975 22,'-5'28'33,"-17"-10"0,-3 10-4,-9-4-10,-9 3-9,-1 6-5,-2-1-11,0-1-13,2-5-13,16-1-1,-5-11 0</inkml:trace>
  <inkml:trace contextRef="#ctx0" brushRef="#br0" timeOffset="114024.0564">15458 5234 32,'13'19'35,"-22"-6"1,-4 9 0,-5 5-17,-12 1-8,-1 4-6,-3 8-11,0-1-27,-2-11-2,8-1-1,0-15-1</inkml:trace>
  <inkml:trace contextRef="#ctx0" brushRef="#br0" timeOffset="114756.2883">12396 2994 21,'0'0'25,"0"0"1,-7 19-7,-9 3-3,-5 2-6,-7 8-3,-6 2-2,-1 0-5,1-4-10,3 7-16,-3-15-4,16 3-2,-4-11 2</inkml:trace>
  <inkml:trace contextRef="#ctx0" brushRef="#br0" timeOffset="115025.5934">12355 3435 37,'0'0'28,"-13"0"-6,-5 12-8,-1 4-5,-6 9-3,-6 1 0,-4 3-2,0 5-4,-3-1-6,5-8-15,9 7-8,-4-12-1,17-2 0</inkml:trace>
  <inkml:trace contextRef="#ctx0" brushRef="#br0" timeOffset="115240.749">12330 3720 62,'0'0'24,"0"0"-7,-16 13-5,1 5-4,-9 1-3,-4 3-2,-5 6-4,-3-3-9,-1 1-11,10 2-10,-7-12 1,17 7-1</inkml:trace>
  <inkml:trace contextRef="#ctx0" brushRef="#br0" timeOffset="115487.4301">12383 4030 33,'0'0'28,"-7"17"1,-8-7-17,-4 4-3,-6 6-3,-5-2-3,-4 8 0,-3-1-3,0 4-7,3-5-11,8 4-10,-3-13-1,17 4-1</inkml:trace>
  <inkml:trace contextRef="#ctx0" brushRef="#br0" timeOffset="115725.5759">12364 4361 10,'-3'16'28,"-15"-9"0,5 7-9,-9 5-7,-5 2-3,-5 4-3,-3 1-1,-1 2-4,2-3-4,-2 0-9,3-8-12,13 2-5,0-12 1,20 4 7</inkml:trace>
  <inkml:trace contextRef="#ctx0" brushRef="#br0" timeOffset="115941.4174">12370 4625 18,'-8'15'28,"-9"-7"0,6 7-8,-12 2-9,-1 3-4,-7 0-4,0-3-5,3 7-6,-3-10-14,10 4-5,-4-9-2,18 6 3</inkml:trace>
  <inkml:trace contextRef="#ctx0" brushRef="#br0" timeOffset="116157.605">12364 4873 26,'-12'8'29,"-1"10"1,-12-3-12,-5 12-5,-4-2-4,-4 3-4,2 3-6,4-2-6,1-1-12,2-9-11,20 3 0,9-22 0</inkml:trace>
  <inkml:trace contextRef="#ctx0" brushRef="#br0" timeOffset="116341.8891">12364 5124 31,'-12'12'32,"2"9"0,-11 1-10,-7 5-7,-6 3-5,0 1-12,3 2-26,-7-9-3,10-2-2,-8-14 0</inkml:trace>
  <inkml:trace contextRef="#ctx0" brushRef="#br0" timeOffset="122803.294">12817 3971 20,'0'0'15,"0"0"-1,0 0-2,0 0-1,-13-7-2,13 7-2,-12-4-2,12 4-1,-16 0-1,7 6 0,9-6-1,-15 11-1,15-11 0,-14 15-1,10-6 2,1 0 0,3-9 1,0 15 0,0-15 0,9 11 2,-9-11-1,15 13 1,-3-8 0,-3-5 0,4 5 0,0-5 0,-1 0-1,-12 0 1,18 0-1,-18 0 0,16-6 0,-16 6-1,12-10 0,-12 10-1,6-13 1,-6 13-2,3-13 2,-3 13-1,0-15-1,0 15 0,-6-18 0,6 18 0,-13-11-1,13 11 0,-14-13 0,4 9-1,10 4 1,-18-3 0,8 3 0,1 3 0,-3 1 0,12-4 0,-15 10 0,15-10 0,-16 14 0,12-5 1,0 1-1,4 0 0,0-2 0,4 5 1,-4-2-1,0-11 0,13 14 0,-13-14 0,16 12 0,-7-9 1,1-3-1,-1 3 0,2-3 1,0 0-1,0-6 0,-11 6 1,16-9-1,-16 9 1,13-17-1,-8 5 0,-5 3 1,0-1-1,0 1 0,0 9 0,-6-17 0,6 17-1,-15-11 1,15 11-1,-18-6 1,8 6 1,-2 0-1,2 4 0,-2 0 1,2 1-1,10-5 0,-11 15 0,7-6 0,4-9-1,0 19 1,6-10 0,-1 0 0,5-2 0,1 0 0,1-3 0,0-1 1,0-3-1,0 0 0,0-4 0,-1 1 1,-11 3 0,15-14 0,-15 14 1,0-15-1,0 6-1,-10 0 1,2-1-1,-2 1 0,-3 5 1,2-1-1,1 1-1,0 8 1,10-4 0,-18 12 0,18-12 0,-7 16 0,7-16-1,-6 15 1,6-15-1,0 9-3,0-9-15,19 9-20,-19-9 0,12-9 0,-2 0-1</inkml:trace>
  <inkml:trace contextRef="#ctx0" brushRef="#br0" timeOffset="123804.2471">12790 4371 19,'15'13'18,"-15"-13"-1,16 4-2,-7 1 0,3-5-3,0 0-2,0 0-2,1-5 0,-13 5-2,18-11 0,-18 11-1,16-16 0,-13 7-1,0-1 0,-3 1 0,0 9-1,0-14 0,0 14-1,-9-11-1,9 11 0,-12-12 0,12 12-1,-15-5 0,4 5-1,2 0 1,-6 0 0,2 5-1,-3-1 1,2 6-1,1-1 1,-2 5 0,5-5 0,-2 8 0,5-2 0,1 0 0,2 2 0,4-2 0,0 2 0,7-2 1,0 0 0,6-1 1,1-4 0,5-2 1,0-1 1,2-7-1,1 5 0,-3-5 1,2-3-1,-5-2 0,-1 1-1,-5 0-1,-10 4 0,15-4-5,-15 4-28,0 0-6,0 0-1,4-17 1</inkml:trace>
  <inkml:trace contextRef="#ctx0" brushRef="#br0" timeOffset="126162.5464">13167 4017 28,'0'0'33,"9"13"1,-9-13-9,0 0-6,0 0-6,0 0-4,0 0-2,0 0-5,0 0-9,0 0-24,14 0-3,-14 0-1,15-13 0</inkml:trace>
  <inkml:trace contextRef="#ctx0" brushRef="#br0" timeOffset="126578.9037">13390 4007 68,'0'0'35,"0"0"-4,0 0-10,6 10-7,-6-10-5,0 0-3,0 0-3,0 0-5,0 0-17,0 0-17,0 0-1,11-5 0,-11 5 0</inkml:trace>
  <inkml:trace contextRef="#ctx0" brushRef="#br0" timeOffset="127010.1233">13676 4030 82,'0'0'32,"0"0"-6,0 0-6,0 0-5,0 0-5,9 4-3,-9-4-4,0 0-5,0 0-19,0 0-16,7-9-1,-7 9 0,8-11-1</inkml:trace>
  <inkml:trace contextRef="#ctx0" brushRef="#br0" timeOffset="127380.3249">13927 4010 49,'0'0'36,"0"0"1,0 0-10,0 0-10,0 0-5,0 0-7,0 0-5,0 0-15,0 0-21,0 0-1,10-7 0,1 7-1</inkml:trace>
  <inkml:trace contextRef="#ctx0" brushRef="#br0" timeOffset="127796.2343">14211 4017 46,'0'0'33,"0"0"-4,0 0-7,0 0-5,4 10-5,-4-10-4,0 0-10,0 0-25,12 0-7,-12 0-1,0 0 0</inkml:trace>
  <inkml:trace contextRef="#ctx0" brushRef="#br0" timeOffset="128143.8314">14491 4054 64,'0'0'35,"0"0"0,0 0-13,0 0-12,0 0-11,0 0-18,12 8-15,-12-8-2,0 0 1,14-15-1</inkml:trace>
  <inkml:trace contextRef="#ctx0" brushRef="#br0" timeOffset="128581.6565">14745 4042 48,'0'0'35,"0"10"-5,0-10-8,0 0-7,0 0-7,0 0-12,0 0-27,0 0-2,0-14-1,11 14-1</inkml:trace>
  <inkml:trace contextRef="#ctx0" brushRef="#br0" timeOffset="130746.365">15173 4038 25,'0'0'25,"-4"-14"-14,4 14 0,0 0-2,-9-10-1,9 10-2,0 0-1,-10-9 0,10 9-1,-9-6 0,9 6-1,0 0 0,-14-6 0,14 6-1,-13 0 0,13 0 0,-12 0 0,12 0-1,-13 0 0,13 0 1,-17 0-1,17 0 1,-14 0 0,14 0 0,-15 5 0,15-5 0,-12 3-1,12-3 0,-13 5 0,13-5-1,0 0 0,-15 10 0,15-10 1,0 0-1,-7 9 1,7-9 0,0 0 0,-7 13 0,7-13 0,0 0 0,-7 9 0,7-9 0,0 0-1,-3 12 1,3-12 0,0 0-1,-4 12 1,4-12 0,0 0 0,-3 12-1,3-12 1,0 9 0,0-9-1,0 8 1,0-8 0,0 10-1,0-10 1,0 0 0,4 10-1,-4-10 1,0 0-1,10 12 1,-10-12-1,10 6 1,-10-6 0,10 7-1,-10-7 0,12 5 1,-12-5 0,13 0-1,-3 1 2,-10-1-2,17 0 2,-7 0-1,-1-3 0,-9 3 0,16-3 0,-16 3-1,12-7 1,-12 7 0,12-4-1,-12 4 0,0 0 0,11-8 1,-11 8-1,10-6 0,-10 6 1,0 0-1,9-6 1,-9 6-1,0 0 1,8-14 0,-8 14 0,0-8-1,0 8 1,5-13 0,-5 13-1,0-12 1,0 12-1,0-12 1,0 12-1,-5-10 1,5 10-1,-8-10 0,8 10 0,-13-8 0,13 8 0,-13-7 0,2 7 0,11 0-1,-17-4 1,6 4-1,11 0 2,-19 1-2,8 3 1,11-4 0,-15 9-1,15-9 1,-14 9 0,14-9-1,-11 15 1,11-15 0,-5 14 0,5-5 0,0-9 0,8 17 0,-8-17 0,12 13 0,-12-13 1,19 7-1,-7-3 1,2-4-1,-2 0 1,3 0-1,-2 0 1,-3-5 0,1-3-1,-2 3 1,-9 5-1,10-13 1,-10 13-1,3-16 1,-3 7-1,0 9 0,-5-15 0,5 15-1,-9-11 1,9 11-1,-14-6 0,4 6 1,1 5-1,-3-2 1,12-3-1,-15 11 1,15-11 0,-13 15-1,13-15 1,0 15 0,0-15 0,8 15 0,-8-15 0,17 11 1,-8-7 0,2-4 0,0 0 0,1 0-1,-3-9 1,1 5 0,-10 4 0,12-13-1,-12 13 0,2-16 1,-2 16-2,-9-12 1,1 10-1,-5-2 1,-2 4-1,1 0 0,0 6-1,0-2-8,0-1-29,14-3 2,0 0-2,6 9 1</inkml:trace>
  <inkml:trace contextRef="#ctx0" brushRef="#br0" timeOffset="132001.4093">15142 4088 12,'0'0'20,"0"0"-3,-9-5-4,9 5-1,0 0-3,12 0 0,2-2-2,8 2-1,10 0 0,18 0 0,15 0-1,16 4 1,9-2 0,4-2-1,6 5-1,-6-5 0,-6 0-2,-17 0 0,-12 0 1,-19-5 0,-6 1 1,-13-2 0,-4 3-1,-17 3 1,12-12 0,-12 12-1,4-10-2,-4 10 1,0 0-2,0 0 0,0 0 1,-10-3-2,10 3 1,0 0 0,-10 4 0,10-4 0,0 0 1,-9 0-1,9 0 1,-9-4-1,9 4 0,-16-4 1,16 4-1,-19-9 0,11 3 0,-5 3 1,4 0-2,-1-1 1,-1-2 1,11 6-1,-13-7 1,13 7-1,0 0 0,0 0 0,0 0 1,0 0-2,13-4 1,2 4-1,1 9 0,4-5 1,2 4-1,0-2 1,0 2-1,-4-1 2,-1 0-1,-5-2 0,-4 0 0,-8-5 1,5 9 0,-5-9 1,-11 10-1,-1-4 1,0 2 0,-3 0-1,-1 3 1,-4-1-1,6 1 0,-5-1 0,4-1 0,3-3 0,2 2 0,10-8-2,-13 7-1,13-7-12,10 5-24,-10-5-1,15-14 1,-5-2-1</inkml:trace>
  <inkml:trace contextRef="#ctx0" brushRef="#br0" timeOffset="136803.6754">16365 3992 20,'3'-15'16,"10"4"0,-1 0-1,4-1-2,-2 7-2,2-1-1,0 6-1,-6 0-3,4 0-2,-14 0-1,17 11 1,-12-1-1,-1 1 1,0 4-1,-4-1 0,2 5 0,-2-1-1,0 1 0,0 3 0,3-6-1,3 4-1,-2-5 1,6-3 1,4-4-1,5-4 0,-2-4 1,6-9-1,-4-2 1,3-6-1,-5-1 0,0-5 0,-6 0 0,-4 3 1,-7 0-1,6 4 2,-6 4-2,0 12 1,-6-13 0,6 13-1,-7 11 1,4 2-2,3 1 1,0 5 0,0-1 1,0 6-1,3-4 0,3 0 0,1-5-3,-7-15-10,10 11-24,2-11 0,-12-12-1,8 0 0</inkml:trace>
  <inkml:trace contextRef="#ctx0" brushRef="#br0" timeOffset="137467.8331">16418 3756 26,'0'0'22,"16"9"-5,-1-9-3,9 5-4,4-2-2,4-1-2,4 3-2,-5-2-1,3 2-1,-2-5 0,-4 0-1,-4 0 0,-8-6 1,-1-1-1,-15 7 0,13-15 2,-13 6-1,-6 0 0,6 9-1,-12-12 1,12 12-1,-13 0 0,13 0-1,-3 7 1,3 2-1,6 1 0,-3 0 1,6-1 1,-3 4 1,-6-13 1,6 22 0,-11-12-1,5-10-3,-12 10-21,5-1-10,-11-9-1,18 0-2</inkml:trace>
  <inkml:trace contextRef="#ctx0" brushRef="#br0" timeOffset="173292.4643">12683 3459 11,'10'-14'18,"8"8"-2,-8-3-2,14 1 6,-14 8-11,-10 0-2,14 3-1,-14-3-1,14 20 0,-14-6-1,6 3-1,-6 3 0,3 4-1,-3-2 0,3-2-1,-3 5 0,4-10-1,4-1 1,-1-5 0,5-1 0,0-8 0,4 0 0,-3-12 0,5 0 0,-5-5 1,-1-4-1,1-1 0,-5-4 1,-4-1 1,2 2-1,-6 4 2,0 5 0,0-1-1,0 17 0,-6-11 0,6 11 0,-3 10-1,3 4 0,0 3-2,0 4 1,6 6 0,-3 0 1,0-3-1,3 5 0,1-7 0,1-7-1,2 2-3,-10-17-9,18 0-23,-5-4 0,-9-9 0,7 4-1</inkml:trace>
  <inkml:trace contextRef="#ctx0" brushRef="#br0" timeOffset="173507.802">13077 3476 19,'16'4'23,"-2"-8"-2,6 4-15,1 0-11,-4-9-16,10 10-1,-17-7 2</inkml:trace>
  <inkml:trace contextRef="#ctx0" brushRef="#br0" timeOffset="173708.3889">13065 3599 20,'0'0'28,"15"7"-4,-2-7-7,8 0-6,-1 4-8,1-4-19,3 6-9,-13-10-3,9 4 0</inkml:trace>
  <inkml:trace contextRef="#ctx0" brushRef="#br0" timeOffset="174246.4693">13444 3463 13,'0'0'29,"3"-14"0,-3 14-6,-9-14-5,-5 10-4,2 3-2,-4 1-4,1 0-3,-4 5-2,4 5-1,-3 4-2,5 0 1,4 4-2,1 3 1,8 1-1,0 3 1,11-6 0,5-1 1,5-5 0,1-5 0,5-8 1,1-1 2,-3-10 0,0-6 1,-9-5 0,-3 2 0,-13-6 0,3 2 0,-16 1-1,-2 4-1,-4-1-1,-6 6-2,3 4-4,-6 2-10,7 4-24,5 6-1,-3-2-1,11 12 1</inkml:trace>
  <inkml:trace contextRef="#ctx0" brushRef="#br0" timeOffset="180857.8428">12910 2907 29,'31'-7'17,"25"2"-2,21 0 0,32-2-1,27 1 0,25 0-2,28-1-3,23-2-1,17 3-2,3-1-2,-5 4-1,-15 3-1,-18 0-2,-31 0-8,-32 8-15,-39-1-9,-32 6 0,-39-9-1</inkml:trace>
  <inkml:trace contextRef="#ctx0" brushRef="#br0" timeOffset="181411.1129">13034 2752 22,'0'0'26,"10"0"-8,-10 0-4,-20 19-4,-1-8-2,-10 3-2,-6 3-1,-1 0-2,2 0-3,1 2 1,7-5 2,7 2 1,12 2 1,9-1 1,18 0 0,7-1 1,14 2-11,5-8-24,19 11-2,-1-21-2,21 0-1</inkml:trace>
  <inkml:trace contextRef="#ctx0" brushRef="#br0" timeOffset="182327.6301">12802 4889 9,'0'0'20,"12"0"-1,26 0-2,23 0-3,29 0-2,24 0-1,26 0-1,21 7-1,13-7-1,9 7-1,-3 0-1,-4-1-3,-17 1-1,-13 1-1,-17-1-1,-15 0-3,-14-2-6,-10-1-12,-25-8-12,-3 6 2,-27-4-2</inkml:trace>
  <inkml:trace contextRef="#ctx0" brushRef="#br0" timeOffset="182875.6502">12963 4816 13,'0'0'21,"-29"13"-9,2-3-6,-8 1-2,-8 2 2,0 1 1,2 1 1,2 3 1,7 0 2,13 1 1,11 0 1,19 4-1,18-1-3,15 3-24,5-11-12,29 2-2,9-24-3</inkml:trace>
  <inkml:trace contextRef="#ctx0" brushRef="#br0" timeOffset="185683.5883">13614 2123 48,'0'0'15,"-15"6"-3,5 12-3,-2 2-4,-1 7-1,1-2-1,-1 3-1,4 1 1,0-3-1,6-7 1,3-6 0,0-13 1,15-10-2,-2 0 1,2-11 1,0-4 0,-2-12 0,2 4-1,-5-1 0,-4 8 0,-3 4 1,-3 2-2,3 6-1,-3 14 1,0 0-2,0 0 0,15 25 0,-4-9 0,4 9 0,3 3 1,4 4-1,3-5 1,-1 7 0,-2-10 0,-6-4-1,0-1 0,-5-5 0,-7 0 1,-6-3 0,2-11 0,-23 4-1,2 1 1,-5-5 0,-5-5-1,0 5 0,-3-13-1,6 6-3,0-2-4,13 1-8,5 1-9,5-5-8,17 12 0,0-6 1</inkml:trace>
  <inkml:trace contextRef="#ctx0" brushRef="#br0" timeOffset="186057.8227">13869 2107 51,'0'0'29,"9"0"-8,-9 0-8,9 16-5,-3-1-3,1 4-1,1 5-2,1 5 1,1 2 0,-1-3 1,1-7 0,2-2 0,-2-14 1,5 3 0,-6-11 0,6-6 0,-5-7-1,5 2 0,-5-5-2,2 0 0,-5 4 0,2-4 0,0-5-1,-3 4 0,3-2-2,-5 3-6,5 5-17,0 4-13,-9-4-1,0 14 0</inkml:trace>
  <inkml:trace contextRef="#ctx0" brushRef="#br0" timeOffset="186954.2239">14339 2188 19,'0'0'18,"0"0"-2,-9 0-2,9 0-3,0 0-3,0 0-2,18-8-2,4 8 0,6 0-1,12 0-1,6-2 1,11 2 0,2-6-1,4 3 0,-6 3 0,-1 0-1,-9 0 0,-7 0 0,-7-2 0,-9 2 0,-8 0 0,-4 0 0,-12 0-1,12-10 1,-12 10 0,0 0-1,0 0 1,-15 0 0,15 0-1,-14-2 0,14 2 0,-15 2 0,15-2 0,-14-2 0,14 2 0,-15-7 0,15 7 1,-12 0-1,12 0 0,-18-10 0,18 10 0,-17-10 0,17 10 0,-11-8 0,11 8 0,-6-11 0,6 11 0,0-10 0,0 10 0,0 0-1,17 2 1,-6-2 0,3 6 0,3 0 0,4 0 0,1 1-1,-2-2 1,0 2 1,-4-3-1,-4 6 3,-5-1 0,-7-9 1,-4 15-1,-5-7 2,-3 4-1,0-5-1,0 7-10,2 0-24,-6-11-2,8 10-1,-6-10 1</inkml:trace>
  <inkml:trace contextRef="#ctx0" brushRef="#br0" timeOffset="187524.0354">12650 2206 26,'27'0'29,"4"-8"-6,16 1-7,8 7-3,7 0-1,11-7-1,0 3-3,-1 0-3,-7 0-2,-13 4-1,-14 7-2,-11-7-2,-11 0-6,-16 0-10,-12 0-14,-1 5 0,-17-5 0,7 0 9</inkml:trace>
  <inkml:trace contextRef="#ctx0" brushRef="#br0" timeOffset="187943.4393">12727 2096 12,'11'0'25,"-11"0"-6,0 0-4,-11 8-5,-5-2-3,-2 4-3,-1 3-2,-3-1-1,1 4 0,0-5 1,4-2 2,8-1 2,9-8 1,0 17 2,13-4 0,7-1 0,4 1 0,6 4-4,7-7-35,3 7-1,-5-20-2,9-4-2</inkml:trace>
  <inkml:trace contextRef="#ctx0" brushRef="#br0" timeOffset="213888.2343">13539 10128 21,'6'-10'31,"-6"10"-1,-4 14-6,-13 5-5,-4 13-6,-8 4-4,-2 10-2,-5 1-1,-2 1-1,1-2-2,8-3 0,2-9-2,6-7 1,4-13-2,8-6 2,9-8-1,-12-4-1,12-5 1,0-3 0,0 0 0,0 3-1,0-1 0,0 10 0,0 0 0,0 0 0,-7 0 0,4 11-1,1 2 1,2-3-1,0 4 1,5-2 0,8-2 0,2-5-3,7-1-9,0-4-24,-11-4 0,6 4 0,-11-14 0</inkml:trace>
  <inkml:trace contextRef="#ctx0" brushRef="#br0" timeOffset="214289.3504">13756 9876 27,'6'-17'33,"13"5"1,-4 0-6,13 2-14,6 10-3,-6 0-4,-3 14-1,-15 9-1,-10 8-2,-15 3-1,-7 0 0,-4-2-1,-1 1 0,4-4-2,8-4-4,12-11-10,13 1-20,3-15 0,15 9-1,-11-9 0</inkml:trace>
  <inkml:trace contextRef="#ctx0" brushRef="#br0" timeOffset="214451.6781">13862 10345 68,'-7'15'42,"0"-6"0,7-9 0,5 14-28,-5-14-47,12 0-6,-3-14-1,3 5-2</inkml:trace>
  <inkml:trace contextRef="#ctx0" brushRef="#br0" timeOffset="217372.5881">11721 4034 30,'0'0'30,"0"0"2,-9 2-10,-3 16-11,-1 3-4,0 9-2,-2 3-2,3-1-1,-1 2 0,4-7-1,1-5 0,5-9 1,3-13 0,0 0-1,15-28 0,-5 3 0,3-8 1,1-6 0,1-2-1,1 4 2,-3 4-1,-2 6 0,-4 6 0,2 10 1,-9 11 0,9 16-1,-5 5 0,1 9-1,6 7 0,0 2 1,5 6-1,-1-4-1,4-6-3,-5-7-6,3-6-12,-4-7-15,-13-15 0,0 0-1,-13-20 0</inkml:trace>
  <inkml:trace contextRef="#ctx0" brushRef="#br0" timeOffset="217510.5961">11666 4182 64,'27'0'36,"4"-7"-8,2-2-45,15 9-8,-8-12-4,10 6-4</inkml:trace>
  <inkml:trace contextRef="#ctx0" brushRef="#br0" timeOffset="218512.0413">15579 3508 25,'10'-17'31,"-10"17"0,9 0-9,-9 0-5,0 19-4,0-1-5,3 6-2,-3 4-2,0 6 0,0-3 0,0 1-3,2-4-2,-2-9-6,0 3-6,0-12-11,0-10-10,0 10-1,0-10 1</inkml:trace>
  <inkml:trace contextRef="#ctx0" brushRef="#br0" timeOffset="218874.9917">15555 3491 29,'13'-7'32,"1"-4"-1,11 4-11,7 0-5,1 2-5,1 5-3,-2 0-2,-7 9-2,-12 1-1,-10 6-1,-12 0 0,-6 2 0,-4-3-1,2-1 1,1-4-2,16-10 1,0 0-1,27 6 0,6-6 1,4 0 0,1 7 2,-1 2 1,-13 6 1,-11 7 1,-26 2 0,-11 2 1,-17-5-2,-2-4-5,-3-8-33,6 3-2,3-18-2,17 2 0</inkml:trace>
  <inkml:trace contextRef="#ctx0" brushRef="#br0" timeOffset="219976.2421">2108 12464 5,'-11'-25'33,"0"8"1,-14 2 0,-5 11-15,-5 18-5,-3 12-4,11 14-4,4 12-2,13 7-3,10 6 1,12-2-1,15-10 1,18-7-1,11-20 0,11-16 2,1-20 0,-6-13 1,-5-17-1,-7-8 0,-19-10 0,-17 2-1,-30 0-1,-19 12-3,-13 9-6,-11 6-14,-2 14-16,1 11 0,1 4 0,11 16-1</inkml:trace>
  <inkml:trace contextRef="#ctx0" brushRef="#br0" timeOffset="220076.5216">1948 12594 29,'23'14'36,"18"-1"-1,-1-13-8,16-8-44,10 13-9,-2-18-4,6 9-4</inkml:trace>
  <inkml:trace contextRef="#ctx0" brushRef="#br0" timeOffset="220631.2307">2498 12547 33,'3'19'34,"7"9"-1,-10 8-13,0 5-8,5 5-1,-5-2-2,7 0-4,-4-15-1,2-6-2,-5-23 1,11 0-2,-7-24 1,-4-8 0,0-10-1,0-5 0,-4-2-1,4 3-1,0 8 0,-7 6 0,7 13 0,7 9-1,-7 10 2,18 23-2,-8 2 2,1 2 0,2 5 1,9-4-1,-1-3 1,-6-3 0,4-13 0,-2-9 0,3-8 0,-3-8 0,1-10 0,-6-3-1,-5-3 0,-1 4-1,0 5 1,-3 4-1,-3 19 1,0 0 0,0 13 1,0 15 0,7 8 0,-1 5 0,3 4-6,-3 0-16,-3-8-14,13-4-2,-4-15 1,7-6-1</inkml:trace>
  <inkml:trace contextRef="#ctx0" brushRef="#br0" timeOffset="220831.7678">2980 12501 40,'5'10'39,"4"16"0,-6 6 1,4 1-21,2 14-10,-9 1-3,9 5-5,1-4-8,-10-14-15,8-14-17,2-7 0,-10-14-1,25-25 1</inkml:trace>
  <inkml:trace contextRef="#ctx0" brushRef="#br0" timeOffset="221047.9459">3286 12518 37,'-6'17'32,"-16"-9"0,0 9-16,-6 2-5,-3 1-3,0 3-3,4-2-2,5 0-1,6-1 0,16-1-1,10-7-3,11-3-5,4-2-16,15 3-10,-3-10 0,13 2 0</inkml:trace>
  <inkml:trace contextRef="#ctx0" brushRef="#br0" timeOffset="221348.7501">3692 12506 45,'-22'-16'36,"1"9"-1,-7 7-12,-6 0-9,2 14-4,-5 2-4,6 9-2,7 7-2,14 3 0,10 6 0,13-2 0,8 1 1,10-1-1,3-7 0,12-6-1,-1-5-4,-11-18-11,0-9-23,-1-2-1,-14-13-1,2-1 1</inkml:trace>
  <inkml:trace contextRef="#ctx0" brushRef="#br0" timeOffset="221502.4058">3515 12695 38,'0'0'35,"7"10"1,8-3-8,15-7-17,2 11-36,1-14-5,15 6-3,-11-12-3</inkml:trace>
  <inkml:trace contextRef="#ctx0" brushRef="#br0" timeOffset="222080.3829">3831 13133 22,'0'0'32,"0"13"1,-9-7-1,-3 6-20,6 7-5,-4-3-1,0 7-1,1-6-2,4-2 0,5-5-1,0-10-1,0 0 0,7-22 0,0 0-1,9-8 1,-3-1-2,3-1 1,-1 0 0,-2 9-1,-2 6 1,-1 8 0,-10 9 1,9 8-1,-5 7 1,1 10 0,2 2 0,5 4 0,1 4-1,-1-2-4,6-2-10,-2-2-18,-6-14-3,5-4 0,-15-11 0</inkml:trace>
  <inkml:trace contextRef="#ctx0" brushRef="#br0" timeOffset="222202.7472">3777 13222 5,'0'0'26,"0"0"-4,14-5-16,12 5-22,-3-7-8,18 7 6</inkml:trace>
  <inkml:trace contextRef="#ctx0" brushRef="#br0" timeOffset="222550.4441">4044 13157 26,'0'0'30,"0"0"-1,16 5-11,8-2-6,6-3-5,3 6-3,5-3-2,-1-3-2,-6 0-2,-4-3-1,-8-2 1,-10-2-1,-9 7 2,7-19 0,-7 9 2,0 10 2,-7-12 0,7 12 1,0 0 1,0 0 0,7 19-1,-7-6-2,0 2-12,0 4-21,-12-10-1,10 2-1,-13-11 0</inkml:trace>
  <inkml:trace contextRef="#ctx0" brushRef="#br0" timeOffset="222782.2345">4452 13089 30,'0'0'36,"6"25"0,-6-9 1,0 4-23,9 9-3,-9-3-3,3 1-5,4-5-4,-7-8-11,0-14-19,9 12-6,-9-12 0,0-16-1</inkml:trace>
  <inkml:trace contextRef="#ctx0" brushRef="#br0" timeOffset="223105.1135">4447 13084 31,'8'-11'31,"14"11"0,-1-4-8,1 4-15,3 0-3,-3 6-3,-2 3 0,-6 3-2,-5-2-1,-5 2-1,-4-3-1,0-9 0,0 10-1,0-10 1,0 0 0,15 10 2,-3-5 3,1 2 1,-1 3 2,-4 6 2,-4 4-1,-7 0 1,-3-1-1,-9-2-8,-4 0-24,-6-17-6,6 2-2,-2-16-1</inkml:trace>
  <inkml:trace contextRef="#ctx0" brushRef="#br0" timeOffset="223352.2134">5242 12639 47,'0'0'36,"7"14"1,-7-14-2,0 0-31,8 11-26,-8-11-13,0 0-1,0 0 0</inkml:trace>
  <inkml:trace contextRef="#ctx0" brushRef="#br0" timeOffset="223503.2121">5277 12768 76,'0'0'42,"-4"16"0,4-16-15,0 0-58,0 0-6,0 0-2,0 0-3</inkml:trace>
  <inkml:trace contextRef="#ctx0" brushRef="#br0" timeOffset="224669.0853">6226 12490 7,'6'10'32,"-16"3"1,-1 17-2,-9 7-12,-7 10-8,5 6-5,-3 5-6,1-9-6,8-4-9,8-10-13,1-19-5,7-16-1,0 0 12</inkml:trace>
  <inkml:trace contextRef="#ctx0" brushRef="#br0" timeOffset="224954.3152">6222 12472 29,'0'0'32,"22"9"1,-10 11-11,5 11-10,7 6-5,7 5-1,7 5-1,-1-1 0,3 1-3,-3-6 0,-6-8-1,-9-6-1,-7-5 1,-21-5 0,-9-4-1,-16-3 0,-13-2 1,-14-1-1,-4 0 0,0 0-3,-4-7-7,17-6-19,17 6-5,8-17-1,30 7 0</inkml:trace>
  <inkml:trace contextRef="#ctx0" brushRef="#br0" timeOffset="225222.6398">6639 12443 41,'0'0'36,"0"12"1,9 20-4,3 16-19,-6 8-6,7 12-2,-4 6-2,-3 1-3,6-4-9,-8-14-15,0-18-14,7-12-1,-11-27 0</inkml:trace>
  <inkml:trace contextRef="#ctx0" brushRef="#br0" timeOffset="225508.3037">7011 12570 21,'-17'15'31,"-13"-2"0,-4 7-15,-6 5-3,-8 3-2,6 2-1,-2-2-2,10 3-1,11-4 0,18-2-1,17-5 0,16-2 0,10-6-1,8-1-2,7-2-4,-4-2-15,-8-7-21,2 5-1,-18-10 0,0 5 0</inkml:trace>
  <inkml:trace contextRef="#ctx0" brushRef="#br0" timeOffset="225924.1241">7230 12375 39,'3'-11'32,"-3"11"-6,0 9-5,0 6-6,3 8-5,-3 2-3,0 8-4,4 2-1,-4-2-7,6-1-11,0-8-16,-6-24-2,0 15-1,-3-27 3</inkml:trace>
  <inkml:trace contextRef="#ctx0" brushRef="#br0" timeOffset="229861.6863">7296 12320 11,'0'0'19,"0"0"-1,-9 20-3,-1-4-4,0 7-2,1 6-1,-3-1-2,2 4-1,2-1-1,1-5-1,0-4 0,2-5 0,5-17-1,0 12 1,0-12-1,6-15 1,3-4-1,-2-4 0,2-6 0,0-3-1,1-2 0,-4-2 0,0 4-1,-3 7 0,-3 6 1,0 8-1,0 11 0,-3 12 0,3 12 0,0 5 0,6 6 0,4 4 1,1-1 0,5-3 0,3-3 0,0-11-3,-1-2-3,-3-11-8,-6-8-13,1-3-6,-17-13-1,5 4 6</inkml:trace>
  <inkml:trace contextRef="#ctx0" brushRef="#br0" timeOffset="230013.913">7203 12433 30,'5'10'33,"-5"-10"1,20 10-12,1-3-9,10-3-15,6 5-26,-8-10-3,8 2-2,-7-5 0</inkml:trace>
  <inkml:trace contextRef="#ctx0" brushRef="#br0" timeOffset="230362.4755">7445 12492 35,'0'0'29,"15"0"1,10 0-16,6-2-7,9 2-4,-2-5-1,2 5 0,-6 0-1,-6-4-1,-13 1 1,-15 3-1,10-11 0,-10 11 0,-7-14 1,7 14 0,-10-14 0,10 14 1,0 0 0,0 0 1,0 0 0,0 14-3,0-3-9,0 10-22,0-21 0,0 23-1,0-23-1</inkml:trace>
  <inkml:trace contextRef="#ctx0" brushRef="#br0" timeOffset="230563.0132">7832 12366 41,'0'0'33,"0"12"1,3 0-14,6 10-8,-9 2-5,5 7-2,0 1-5,-5-6-10,3-4-18,0 1-6,-3-23 0,0 13-1</inkml:trace>
  <inkml:trace contextRef="#ctx0" brushRef="#br0" timeOffset="230895.0763">7767 12319 14,'0'0'31,"16"-23"0,2 18-3,1 2-14,3 3-6,6 3-3,-4 2-3,1 4-2,-6 1-1,-5 4-1,-7 0 0,-3-2 0,-4-1-1,0-11 1,-7 14 0,7-14 1,0 0 0,0 10 1,12-6 1,-2 3 0,-1 3 1,1 3 2,-4 3 0,-6 2 0,-16 0 1,-1-2-2,-7 0-6,-6-6-15,-2-10-13,12 4-1,-5-13-1</inkml:trace>
  <inkml:trace contextRef="#ctx0" brushRef="#br0" timeOffset="231264.2762">8260 12714 49,'12'6'34,"10"-6"0,-1 0-13,8 0-13,6 0-8,0-3-16,3 3-16,-11-5-2,3 5 0,-14-6 5</inkml:trace>
  <inkml:trace contextRef="#ctx0" brushRef="#br0" timeOffset="231449.1886">8291 12824 15,'12'10'34,"0"-6"0,17 5-1,6-4-29,-3-5-27,15 10-3,-14-17-6,10 14 0</inkml:trace>
  <inkml:trace contextRef="#ctx0" brushRef="#br0" timeOffset="254459.9283">8869 12401 28,'0'-9'30,"10"18"-2,-2 10-9,-2 13-5,7 15-4,-3 4-2,5 11-1,0 2-1,3-1-2,-2-6-2,3-3 0,-4-15-1,1-8 1,-1-15 0,1-16-1,0-14 1,0-12 0,2-11 0,-4-10-1,3-10 0,-1-1 0,-7-5-1,0 8 0,-2 4 1,-2 10-1,-5 12-1,3 12 1,-3 17 0,0 0 1,13 31 0,-4 5 0,1 6-1,5 7 1,0 6 0,4 3 1,-1-2-1,-1-3 1,-2-10-1,3-9 1,-6-10-1,3-10 1,-2-18 1,0-15-2,-1-15 1,1-7-1,-3-8 0,2-2 0,0-3 0,-6 0 0,-3 4-1,-3 7 0,-3 6 0,-3 5-4,2 12-11,-4 1-24,-4 1-1,9 5 0,3 2 1</inkml:trace>
  <inkml:trace contextRef="#ctx0" brushRef="#br0" timeOffset="254992.4083">9638 12803 14,'0'0'32,"0"0"1,0 10-3,-3 7-10,3 5-8,0 9-3,0 3-4,3 3 0,-3-3-1,6 0-2,-3-6-1,-3-11-1,0-17-2,0 0 1,4-10-1,-7-13 1,3-5-1,-6-7 0,2-4 1,1 3 0,3 2 2,0 2-1,0 6 0,10 5 0,4 5-2,5 4-9,6-2-20,9 11-2,-6-9-2,8 12 2</inkml:trace>
  <inkml:trace contextRef="#ctx0" brushRef="#br0" timeOffset="255207.8819">9653 12917 30,'-11'0'31,"11"0"0,14 0-11,9-4-23,14 4-23,-4-8-3,8 8-1,-4-7 7</inkml:trace>
  <inkml:trace contextRef="#ctx0" brushRef="#br0" timeOffset="255545.6">9793 13086 16,'3'15'31,"-3"-15"1,13 14-8,5-8-10,-3-6-4,7 4-3,-3-8-2,2 1-1,-5-7-1,-4 1-2,-7-1 1,-5 1-1,-7-2 0,-5 4 0,-5 3-1,-4 4 1,-4 8-1,1 1 0,2 7 0,6 4 1,6 2 0,10 2 0,10-3-1,8-6-4,8-7-23,7 1-6,-4-12-1,10-1 0</inkml:trace>
  <inkml:trace contextRef="#ctx0" brushRef="#br0" timeOffset="256046.5998">10524 12783 9,'0'0'29,"19"6"1,18-3-3,10-3-15,12 0-4,10 0-3,8 0-7,4 0-14,-9-12-13,1 12-1,-24-12 0</inkml:trace>
  <inkml:trace contextRef="#ctx0" brushRef="#br0" timeOffset="256293.3525">10586 12894 11,'0'0'27,"41"6"0,-4-6-12,16 0-5,6 0-2,3 0-3,4 0-8,-4-6-12,2 6-12,-24-9 0,0 5-1</inkml:trace>
  <inkml:trace contextRef="#ctx0" brushRef="#br0" timeOffset="256494.3874">11112 12719 4,'17'0'30,"11"13"1,-9 1-6,-4-2-8,-3 5-3,-12 1-4,-13 4-7,-9 1-11,-4 5-20,-15-18-4,6 8 0,-7-16-1</inkml:trace>
  <inkml:trace contextRef="#ctx0" brushRef="#br0" timeOffset="256648.0453">10642 12729 30,'-27'22'34,"2"2"1,13 16-1,9 2-22,18-8-33,26 4-8,5-16-4,31-7 0</inkml:trace>
  <inkml:trace contextRef="#ctx0" brushRef="#br1" timeOffset="261422.7071">12926 3975 32,'0'9'14,"0"-9"2,0 0-2,9 12-1,1-7-2,4-3-1,8-2-1,7 4-3,5-4-1,12 0-2,1 0 0,8 0-1,-2 0-1,1 0 0,-9-4 0,-7 4 0,-7 0-1,-6 0 1,-14 0-1,-11 0-1,10 0 2,-10 0-1,0 0 0,0 0 0,0 0 1,0 0 0,0 0 0,0 0 0,0 0 0,0 0 0,0 0 0,0 0 0,-10 7 0,10-7 0,0 0-1,-11-7 1,11 7-1,-17-11 0,8 1-1,0 5 1,-4-5-1,1 5 1,0-2 1,0 2-1,3 2 1,9 3 0,-11-5 0,11 5 0,10 0 0,2 0 0,10 5 0,0 1-1,0 1 1,5-1 0,-4 2-1,-2 0 1,-3-1 0,-5 3 0,-13-10 0,15 14 1,-15-14 1,0 11 0,0-11 2,-12 12 1,-3-9-1,2 5 0,-6-2 1,4 0-2,-3-1-1,2 2-1,3-3-4,4-4-7,9 0-29,0 0-1,0 12-2,0-12 1</inkml:trace>
  <inkml:trace contextRef="#ctx0" brushRef="#br1" timeOffset="261909.1304">13565 4245 38,'0'0'33,"0"0"1,0 12-7,0 3-7,-6 6-9,6 7-3,-4 1-3,4 5-1,0-4 0,0 1-1,0-8 0,4-4-1,-2-10-1,-2-9-3,12 4-8,-12-4-14,0-25-13,3 11 0,-3-11-1</inkml:trace>
  <inkml:trace contextRef="#ctx0" brushRef="#br1" timeOffset="262109.2453">13548 4213 27,'0'0'30,"31"0"-1,-11 0-9,8 0-7,5 3-5,-1-3-5,1 0-9,-5-3-14,0 7-10,-19-6-1,4 8 0</inkml:trace>
  <inkml:trace contextRef="#ctx0" brushRef="#br1" timeOffset="262362.1656">13542 4327 22,'4'10'33,"-4"-10"1,22 5-6,-1 0-8,-2-5-4,6 5-8,0-5-14,-1 7-25,-6-16-3,4 9 0,-12-8-1</inkml:trace>
  <inkml:trace contextRef="#ctx0" brushRef="#br1" timeOffset="262963.2166">13763 4505 26,'0'0'27,"-13"-9"-4,13 9-6,0 0-4,0 0-6,0 0-1,-8 13-2,8-13 2,8 9-1,2-6 0,-1-3 0,6 3 0,-3-3-1,4-6-1,-4 2 0,2-3-1,-5-1 0,-9 8-1,9-17-1,-9 17 1,-6-15-2,6 15 1,-19-4 0,1 4-1,-1 7 1,3 1 0,-2 1-1,2 2 1,3 0 0,4 4 0,3-1 1,6 0 0,9-1 0,4 0 1,2-3 0,4 0 0,3-2 1,0-3-1,3-5-1,-4 0-4,0-8-31,-2 8-2,-10-12 1,4 8-1</inkml:trace>
  <inkml:trace contextRef="#ctx0" brushRef="#br0" timeOffset="266821.6668">11693 12401 21,'5'-21'34,"-8"3"1,3 18-3,0 17-11,0 15-6,5 20-7,-5 13-3,7 9-3,-4 7-2,2 0-7,1-7-10,-3-8-19,-3-27-1,7-9 0,-7-30 0</inkml:trace>
  <inkml:trace contextRef="#ctx0" brushRef="#br0" timeOffset="267090.7671">11979 12452 20,'0'0'30,"-10"10"-2,-7 8-9,-12 10-5,-10 2-4,-3 8-3,-3 1-2,5-1-2,4-4-1,13 1 0,12-7 1,14-5 0,17-9 0,16-5 0,9-2-4,5-7-14,-1-4-17,6 4-1,-13-10-1,-4 10-1</inkml:trace>
  <inkml:trace contextRef="#ctx0" brushRef="#br0" timeOffset="267275.6711">12053 12843 47,'0'0'36,"13"28"1,-13-5 0,-7 3-26,14 7-6,-7-1-5,3-1-11,0-6-24,3-4-1,-6-21-1,0 0 0</inkml:trace>
  <inkml:trace contextRef="#ctx0" brushRef="#br0" timeOffset="267608.3138">12013 12855 13,'15'-10'33,"-4"-5"1,9 7 0,-3 2-15,2-2-8,5 8-3,-5 0-3,-1 13-2,-5-4-1,-6 7-3,-4 2-2,-8-6-2,0 6 1,2-4-1,3-2 0,0-3 0,3 3 2,7-2 2,1 0 3,2 7 1,-7 0 2,-6 4 0,-12-1 0,-3 2 0,-11-4-3,1-3-5,-2-5-14,7-5-16,2-15-2,18 10 0,-7-28 2</inkml:trace>
  <inkml:trace contextRef="#ctx0" brushRef="#br0" timeOffset="267824.9768">12416 12748 38,'16'-2'34,"15"2"1,0 2-9,6-2-19,4 0-26,0-10-11,5 3-2,-12-7-2</inkml:trace>
  <inkml:trace contextRef="#ctx0" brushRef="#br0" timeOffset="268140.3329">12894 12467 32,'4'-17'32,"-4"6"3,9 15-12,3 20-6,-6 13-5,7 16-4,-7 11-4,1 7-4,2 5-14,2-1-19,-11-22-2,10-4 0,-10-29-2</inkml:trace>
  <inkml:trace contextRef="#ctx0" brushRef="#br0" timeOffset="268393.8776">13248 12436 19,'0'0'30,"-10"19"2,-17-2-4,-5 8-16,-4 8-4,-7 1-1,-1 6-4,-1-1 0,6-2-1,11-2 1,12-4-1,16-7 0,19-5 1,10-3-2,11-6-7,12-3-19,7 6-8,-7-13-1,-3 12-1</inkml:trace>
  <inkml:trace contextRef="#ctx0" brushRef="#br0" timeOffset="268778.2802">13351 12954 46,'-10'24'34,"0"-10"1,7 0-9,1 5-15,-8-6-3,10 6-3,-3-9-1,3-10-2,0 0 0,0 0 0,13-24-1,-1 0 0,1-8 1,5-2-2,-6-4 2,3 5 0,-2 3 0,-4 5 0,0 9 0,2 9-1,-11 7 1,17 11 0,-7 4-1,5 7 0,0 5 0,2 2 0,-2-1-1,1 1-1,0-1-4,-9-9-10,1-2-24,4-7 0,-12-10 0,0 0-1</inkml:trace>
  <inkml:trace contextRef="#ctx0" brushRef="#br0" timeOffset="268909.8701">13334 12978 63,'0'0'36,"35"14"-3,-10-14-32,5-12-30,11 8-3,-6-8-1</inkml:trace>
  <inkml:trace contextRef="#ctx0" brushRef="#br0" timeOffset="269678.4716">13855 12590 12,'13'0'34,"15"6"-1,0-6 1,6-3-15,7 3-9,2-4-16,0 8-23,-9-9-4,0 5 0,-18 0-1</inkml:trace>
  <inkml:trace contextRef="#ctx0" brushRef="#br0" timeOffset="269841.7981">13896 12701 47,'12'8'34,"19"-5"-2,1-3-15,7-7-43,11 7-4,-7-5-2,10 5-1</inkml:trace>
  <inkml:trace contextRef="#ctx0" brushRef="#br0" timeOffset="270427.3272">14466 12252 49,'0'0'32,"18"28"-9,-7 14-8,-2 11-3,4 15-3,-6 2-1,7 5-1,-5-9-2,1-11-1,-3-14-1,4-16-1,1-20 0,4-14 0,-1-19 0,5-14 0,-3-13-1,6-8 0,-5-4-1,0 1 0,-4 6 0,-3 10 0,-2 15 0,1 20-1,-2 21 1,2 18 0,0 20 0,5 9 0,-2 8 0,5 3 0,-1-4 1,3-9 0,-4-13 0,2-12 0,-1-19 0,1-14 1,-3-13-1,4-15 1,-4-16 0,-1-6-1,2-8 0,-6 0-1,1 2 0,-3 7-2,1 13-5,-9 7-12,-3 18-19,3 18 0,0 0-1,-6 31 1</inkml:trace>
  <inkml:trace contextRef="#ctx0" brushRef="#br0" timeOffset="270814.2303">15145 12662 28,'5'16'34,"-5"3"1,0 10-7,7 4-13,-7 0-2,5 2-3,-5 0-5,7-11-4,-3-5-4,-4-19-5,0 0-6,9-16-3,-9-7 0,0-13 1,0-1 5,-4-4 6,1 1 6,0 6 5,3-24 20,4 34-11,9 13-1,5 5-8,6 3-12,2-3-25,10 15-2,-8-9-1,10 0 1</inkml:trace>
  <inkml:trace contextRef="#ctx0" brushRef="#br0" timeOffset="270999.1399">15195 12758 21,'0'10'31,"0"-10"-2,28 7-7,-10 1-39,6-12-10,10 9-2,-12-5 0</inkml:trace>
  <inkml:trace contextRef="#ctx0" brushRef="#br0" timeOffset="271284.3172">15350 12909 28,'0'0'31,"12"6"1,1-6-4,6-5-18,7 3-4,-4-5-1,2-1-3,-4-3-1,-7 0 1,-9-1-2,-8 3 0,-8 3 0,-7 3 0,-3 3-1,-3 11 1,0 6 1,4 5 0,5 2 0,8 4 2,8-3 0,14-1-1,10-4-12,14-10-22,3-23-1,27 1-1,8-26 0</inkml:trace>
  <inkml:trace contextRef="#ctx0" brushRef="#br0" timeOffset="272804.3361">15307 11993 17,'0'0'32,"0"0"1,0 0-3,-5 23-12,-6-8-7,3 8-4,-2-4-2,2 4-1,-3-8-1,6-4 0,5-11 0,0 0-2,5-12 1,3-6 0,-1-6-1,5 0 1,1-4-2,0 1 1,-4 7-2,0 3 1,-9 17 0,17-6 0,-8 12 0,1 11 1,1 7-1,3 1 0,0 5 1,4 0-1,1 1-3,-5-9-6,3-2-15,-5-2-12,-12-18 0,0 0-1</inkml:trace>
  <inkml:trace contextRef="#ctx0" brushRef="#br0" timeOffset="272951.5826">15302 12086 21,'-11'0'30,"11"0"1,17 0-10,-1-6-38,16 11-7,-7-10-5,18 5 0</inkml:trace>
  <inkml:trace contextRef="#ctx0" brushRef="#br0" timeOffset="273320.9976">15533 12034 39,'0'0'30,"9"-5"1,7 5-16,5 0-4,7 0-4,4 5-2,3-5-3,1 0-1,-5 0-3,-5 0-2,-6-7 0,-7 2 0,-13 5 0,10-12 1,-10 12 2,0 0 1,-7-9 3,7 9 0,-10 9 0,3 0 0,3 2-8,-3 3-18,7-14-8,-3 15 1,3-15-2</inkml:trace>
  <inkml:trace contextRef="#ctx0" brushRef="#br0" timeOffset="273490.2791">15939 11927 46,'8'15'35,"-12"-2"0,4 10-9,4 2-14,-4-1-5,0 6-4,0-1-13,3-1-20,-3-13-5,0 2 0,0-17-1</inkml:trace>
  <inkml:trace contextRef="#ctx0" brushRef="#br0" timeOffset="273822.3456">15881 11898 40,'15'-3'32,"-2"-6"0,12 5-14,3 4-8,-1 0-4,1 0-3,-3 5-2,-2 3-2,-6 1 0,-17-9-1,13 19 1,-13-19-3,-2 15 1,2-15-1,-7 13 2,7-13-1,9 11 1,3-2 1,4 0 0,2 4 3,-2 2 1,0 4 3,-14 0-1,-2 3 2,-15-3 0,-4-1-2,-7-3-7,-3 2-29,-2-17-1,6 2-2,-3-10-1</inkml:trace>
  <inkml:trace contextRef="#ctx0" brushRef="#br0" timeOffset="274669.7471">9718 12197 18,'0'0'29,"0"0"1,0 16-9,-5 6-6,-2 1-5,1 5-3,-4-4-1,4 6-1,0-6-2,1-5 0,1-10-2,4-9 1,0 0-1,0-19 0,6-1 0,-2-5 0,1-4-1,2 1 0,-1 0 1,3 3-1,-2 5 1,-2 7-1,-5 13 1,16-3-1,-7 13 1,4 9 0,0 5-1,1 3 0,-1 2-3,2 2-6,1-3-13,-3-3-12,-10-11 0,6-1 0</inkml:trace>
  <inkml:trace contextRef="#ctx0" brushRef="#br0" timeOffset="274808.076">9713 12320 26,'-13'-2'26,"13"2"-8,25 13-33,-12-19-6,17 8-4,-2-7 17</inkml:trace>
  <inkml:trace contextRef="#ctx0" brushRef="#br0" timeOffset="275140.1313">9904 12287 27,'-17'-7'27,"17"7"-2,20 0-13,2 0-4,6 7-3,6-7-3,0 3-1,4-3-2,-4 0 0,-7-4-1,-8-2 0,-9-1 1,-10 7 0,6-14 3,-6 14 0,-10-11 2,10 11 1,0 0 0,0 0 1,-9 14-3,9-5-7,0-9-22,6 16-4,-6-16 0,0 0 0</inkml:trace>
  <inkml:trace contextRef="#ctx0" brushRef="#br0" timeOffset="275325.0432">10270 12167 31,'0'0'35,"0"18"0,-3-5-1,3 7-20,3 7-7,-3-1-6,0 2-12,0-9-22,3 3-2,-9-12 0,6 0 0</inkml:trace>
  <inkml:trace contextRef="#ctx0" brushRef="#br0" timeOffset="275625.8546">10214 12129 44,'13'-6'32,"0"-3"1,14 3-14,-2 6-11,-3 0-4,2 6-4,-4 3-3,-5 1-3,-6 7-4,-5-7-2,-4 5 0,-4-6 0,1-1 1,3-8 3,0 0 3,9 12 5,20-6 16,-15 0-4,0 8 2,-9-3 0,-2 12-2,-11-7 0,-2 3-5,-11-8-23,5 4-14,-11-15-2,14 0-2</inkml:trace>
  <inkml:trace contextRef="#ctx0" brushRef="#br0" timeOffset="276626.9729">16408 12700 21,'-19'9'28,"5"-9"-7,23 5-7,18-2-5,23-3-1,18 5-2,13-5-2,9 0-5,6-5-5,1 5-8,-18-6-9,-7 6-5,-32 0-1</inkml:trace>
  <inkml:trace contextRef="#ctx0" brushRef="#br0" timeOffset="276811.8892">16471 12771 21,'11'2'28,"24"9"-10,12-3-1,17-1-3,11-1-6,5 0-13,4 1-20,-16-17-2,0 3-1,-23-15 8</inkml:trace>
  <inkml:trace contextRef="#ctx0" brushRef="#br0" timeOffset="276943.0161">17100 12644 29,'4'14'29,"7"6"-2,-11 2-12,0 0-7,-6-1-8,-10-5-16,-2 4-10,-19-16-2,2 2-1</inkml:trace>
  <inkml:trace contextRef="#ctx0" brushRef="#br0" timeOffset="277074.5408">16592 12704 12,'-38'10'35,"-3"0"-1,11 17 1,5 2-14,7 6-9,14 5-28,16-12-14,32 3-3,15-18-2</inkml:trace>
  <inkml:trace contextRef="#ctx0" brushRef="#br0" timeOffset="277865.8231">1644 14383 9,'0'8'31,"0"-8"-1,32 0-10,12 0-3,20-4-4,15 0-2,14-3-5,3-1-9,7 2-13,0 6-16,-19-12 0,-11 12-1,-30-3 13</inkml:trace>
  <inkml:trace contextRef="#ctx0" brushRef="#br0" timeOffset="278066.3753">1791 14489 12,'-15'0'29,"24"6"-4,11-6-5,21-5-7,10 5-4,14-4-6,7 1-6,6-2-9,-2 5-14,-14-15-2,-3 6-1,-26-9 17</inkml:trace>
  <inkml:trace contextRef="#ctx0" brushRef="#br0" timeOffset="278220.0286">2404 14330 29,'8'15'31,"5"14"-2,-6-6-13,-7 5-7,-7-4-13,-16-7-20,6 4-4,-24-16-1,5 0 1</inkml:trace>
  <inkml:trace contextRef="#ctx0" brushRef="#br0" timeOffset="278367.1756">1731 14353 43,'-30'38'32,"4"-2"-2,12 3-11,14-1-18,19-13-24,22-4-5,19-28-4,25-7-1</inkml:trace>
  <inkml:trace contextRef="#ctx0" brushRef="#br0" timeOffset="283495.9368">2973 14448 18,'-3'9'31,"3"-9"-1,10 0-7,7-3-4,21-2-6,17 2-3,10-4-7,13 2-7,9 1-14,5 4-15,-17-5-1,-3 5 0</inkml:trace>
  <inkml:trace contextRef="#ctx0" brushRef="#br0" timeOffset="283696.984">3153 13996 31,'-7'-21'31,"-5"1"0,12 20-15,19 12-5,-7 17-5,4 18-11,-2 8-24,6 18-1,-9-5-1,6 13 1</inkml:trace>
  <inkml:trace contextRef="#ctx0" brushRef="#br0" timeOffset="284166.7825">3229 14883 32,'-28'-13'18,"7"-2"-3,0-7-2,5-4-4,14-1-3,7 1-1,10 9-1,8 2 1,5 15 0,-1 0 1,1 19 1,-6 6-1,-4 7 1,-15 4-2,-5 5 0,-12 0-3,-6-5-1,-8-5-1,-3-9-2,3-7-2,-3-10 1,9-10-1,3-7-1,10-3 2,9-2 0,9 3 2,10 2 0,6 7 1,5 5 1,7 9-5,0 10-24,-5-15-3,9 14 1,-17-18-1</inkml:trace>
  <inkml:trace contextRef="#ctx0" brushRef="#br0" timeOffset="284834.4068">3683 14350 10,'0'0'31,"13"5"2,-13 4 0,5 14-17,-2 8-6,-3-1-3,0 2-1,0 0-2,3-8-1,-3-10-1,0-14-1,0 0 0,0-14 0,4-7 0,2-5-1,6-6 0,0 2 0,7 6-1,3 4 1,0 11 0,-1 9 0,-5 5 0,-5 13 1,-6 5-1,-5 5 1,-5 0 0,-1-4 0,-2-6-2,-1-4 0,9-14 0,-10-6 0,16-8-1,3-13 0,4-1 1,3-2 0,2 1 1,4 5 1,0 6 0,-1 12 2,-8 11 0,-1 14 0,-3 8 0,-3 5 1,-6 6-5,0 0-12,0-6-22,4-1-1,2-16 0,3 2-1</inkml:trace>
  <inkml:trace contextRef="#ctx0" brushRef="#br0" timeOffset="285283.8026">4191 14648 12,'24'6'27,"-4"-10"-3,4-1-9,-2-2-4,0-2-4,-7-4-3,-5-2-2,-7 1 0,-8 2-1,-9 0 0,-4 10 0,-8 2 1,-2 9 1,-2 8 0,4 3 1,5 9 2,3-3 1,14 8 0,8-8 0,14 0 0,4-10-1,9-5-4,6-6-11,4-5-24,-10-11-2,6 1-1,-13-12 0</inkml:trace>
  <inkml:trace contextRef="#ctx0" brushRef="#br0" timeOffset="285784.1056">4502 14379 24,'15'-17'32,"6"10"1,-6 2-10,-1 5-7,0 14-5,-10 1-3,-1 11-3,-6-2-1,3 8-1,-6 0 0,6 1-2,0-5 0,5-2 0,2-5 0,9-6 0,2-8 1,6-7 0,2-10-2,1-6 1,0-11 0,-3-2 0,-2-4-1,-7-2 0,-6 1 0,-3 5 0,-6 6 1,-6 7-1,6 16 1,-16-3 0,8 14-1,1 10 1,3 4 0,4 4 0,0 4-4,3-5-14,1-2-19,12-2-1,-2-10 0,11-2-1</inkml:trace>
  <inkml:trace contextRef="#ctx0" brushRef="#br0" timeOffset="286054.2654">4939 14545 43,'-4'17'37,"8"3"0,-4 5-12,0 1-11,8 7-3,-3-3-4,3 1-8,-1-7-9,-1-4-17,-6-20-10,8 15 0,-8-15 0</inkml:trace>
  <inkml:trace contextRef="#ctx0" brushRef="#br0" timeOffset="286401.3749">4961 14541 5,'3'-15'31,"16"11"0,-3-6 0,5 7-16,4 3-6,-5 9-3,0 2-2,-7 1 0,-4 6-2,-9-1-1,-5-2-1,-4 1-1,-2-7-1,0 0-1,2-9 0,9 0-1,0 0 2,18-5 1,0 5 1,0 5 2,5 3 2,-6 4 2,-3 7 0,-14 1 0,0 4 0,-19-3-6,-4-4-13,-11-13-20,7 0 0,-14-18-3,15-1 1</inkml:trace>
  <inkml:trace contextRef="#ctx0" brushRef="#br0" timeOffset="286969.6816">5029 14064 25,'-12'-5'30,"-4"-11"-7,10-1-5,6-1-5,0-3-3,11 5-4,5 3-1,4 8-2,1 5 1,1 11 0,-9 5 0,-4 10-1,-9 8-1,-11 5 1,-5-4-2,-1 1 1,-1-3-1,-1-7 0,8-4-1,11-10 1,10-8-1,7-7-5,14 0-17,7 3-13,-11-12 0,10 12 0</inkml:trace>
  <inkml:trace contextRef="#ctx0" brushRef="#br0" timeOffset="291625.9247">5609 14441 5,'0'0'32,"16"5"1,5-5-4,21 0-11,11 0-8,5 0-12,8 8-26,-12-8-2,5 5-2,-14-5-1</inkml:trace>
  <inkml:trace contextRef="#ctx0" brushRef="#br0" timeOffset="292060.0334">6411 14214 2,'0'0'28,"-24"5"1,8 10-8,-8 9-8,5 12-4,4 4-3,8 9-3,10 2 0,6-2-1,14 0 2,10-15 0,14-3 1,2-15 0,7-11 2,-5-16 1,-3-10 0,-13-14 0,-4-4-2,-23-14 0,-13-1-1,-20-4-1,-9 8-2,-8 8-5,-5 3-13,0 13-22,10 16-1,3 10 0,17 12 1</inkml:trace>
  <inkml:trace contextRef="#ctx0" brushRef="#br0" timeOffset="292826.7653">7143 14364 20,'0'0'31,"16"11"-5,9-7-5,9 1-2,9-2-7,5 1-7,0-4-11,3 7-19,-11-9-7,0 6 0,-17-8-1</inkml:trace>
  <inkml:trace contextRef="#ctx0" brushRef="#br0" timeOffset="292980.9333">7249 14529 3,'16'0'30,"24"4"0,1-11-11,4 3-34,15 8-6,-7-9-4,14 8 5</inkml:trace>
  <inkml:trace contextRef="#ctx0" brushRef="#br0" timeOffset="423457.4915">7866 14442 36,'4'12'37,"8"-7"2,18 4-6,21 1-16,7-3-10,10 1-22,4-8-18,17 0-3,0-17-1,8-4-2</inkml:trace>
  <inkml:trace contextRef="#ctx0" brushRef="#br0" timeOffset="423826.9601">8835 14105 37,'0'0'36,"-12"17"1,0 16-4,-5 16-18,-8 7-6,4 11-3,-3 2-4,4-2-4,6-6-6,4-15-8,10-15-13,6-14-8,-6-17-1,21-21 1</inkml:trace>
  <inkml:trace contextRef="#ctx0" brushRef="#br0" timeOffset="424127.2593">8825 14086 17,'0'-19'32,"0"19"2,0 0-2,13 5-15,1 17-6,3 6-2,11 14-3,3 3-1,5 8 0,4 1-2,8 2-1,-8-8 0,-2-2-1,-7-7 1,-7-7 0,-15-8 0,-9-5-1,-18-5 1,-16-7-1,-10-1 0,-14-6 0,-2 0-3,-2-8-3,10 8-8,4-10-20,9-3-6,20 6 1,8-8 0</inkml:trace>
  <inkml:trace contextRef="#ctx0" brushRef="#br0" timeOffset="424728.6621">9259 14062 23,'10'-15'34,"11"15"1,-8 12-6,-7 8-11,1 19-5,-7 7-4,0 7-2,-4 3-1,4 4-2,-3-6-2,6-2 0,10-11-1,5-12 0,10-9 0,6-10 0,4-10 0,5-13-1,-1-9 0,-3-14-2,-2-10 1,-10-8-1,-2-3 1,-8 0 0,-12 7 2,-5 11 0,-9 13 3,-1 23 0,-5 19 0,6 25 1,2 16-1,7 13-2,10 8-35,1 9-6,6-5-2,17-2 0</inkml:trace>
  <inkml:trace contextRef="#ctx0" brushRef="#br0" timeOffset="425909.4871">9961 13941 21,'0'9'30,"-6"5"-1,-4 6-11,2 5-5,-3-2-5,3 2-1,1-8-3,3-6-1,4-11-1,0 0 0,7-19 0,3 0 0,-1-7-1,3-2 0,-2-1 0,-1 6 0,3 1 0,-3 10 1,-9 12 0,15 2 1,-8 15 1,2 7-1,-2 5 0,8 4-1,-2 2-3,-1-6-5,6 0-8,-6-9-11,-12-20-8,13 12-3,-21-20 0</inkml:trace>
  <inkml:trace contextRef="#ctx0" brushRef="#br0" timeOffset="426063.1445">9945 14033 9,'-16'-3'26,"16"3"1,13 3-10,6-3-15,11 10-24,-1-15-3,17 10 0,-9-13 17</inkml:trace>
  <inkml:trace contextRef="#ctx0" brushRef="#br0" timeOffset="426395.2065">10169 13992 23,'0'0'30,"0"0"1,30-5-12,-2 5-7,6-4-6,3 4-3,1-4-2,-1 0-2,-9 4-1,-7-7-1,-8 3 0,-13 4 0,3-11 0,-3 11 1,-7-10 1,7 10 2,0 0 2,0 0 1,0 0 2,0 15-1,0-15 1,4 23-1,-4-12-5,-4 1-13,-8-8-18,12-4-1,-9 7-1,9-7 6</inkml:trace>
  <inkml:trace contextRef="#ctx0" brushRef="#br0" timeOffset="426611.3711">10534 13905 25,'0'0'35,"9"0"2,-9 11 0,0 4-18,7 9-7,-7 4-3,6 4-2,-3-4-4,3 0-7,3-1-10,-3-5-23,-6-22-1,10 14 0,-10-14-1</inkml:trace>
  <inkml:trace contextRef="#ctx0" brushRef="#br0" timeOffset="426949.9599">10519 13890 39,'3'-17'33,"15"10"-3,4-1-9,-1 2-9,2 6-5,2 0-2,-3 0-3,-4 7 0,-3 0-1,-6 6 1,-6-2-3,-3-1 0,0-10-1,-3 17 1,3-17-1,3 14 0,-3-14 0,19 15 0,-7-6 3,-3 4 2,-2 6 2,-13-4-1,1 7 2,-12-5-2,-2-5-6,-2-8-30,5 1-1,-3-14-3,19 9-1</inkml:trace>
  <inkml:trace contextRef="#ctx0" brushRef="#br0" timeOffset="427434.3993">10960 14485 18,'0'0'33,"0"0"2,20 4 0,-1-4-17,12-4-13,6 4-12,0-7-24,9 12-2,-14-8 0,3 6-2</inkml:trace>
  <inkml:trace contextRef="#ctx0" brushRef="#br0" timeOffset="427597.7275">11014 14583 44,'0'16'36,"17"-16"0,16 11-11,6-2-50,0-15-5,15 9-1,-7-18-4</inkml:trace>
  <inkml:trace contextRef="#ctx0" brushRef="#br0" timeOffset="428033.6671">11596 14526 43,'0'0'36,"31"3"-1,-3-3-8,10 3-18,15 1-14,-1-4-25,12 9-3,-3-13-1,6 4-2</inkml:trace>
  <inkml:trace contextRef="#ctx0" brushRef="#br0" timeOffset="428636.1066">12402 14509 3,'18'0'29,"-12"-9"1,3 6-9,-9 3-3,13-12-3,-13 12-4,-6-15-2,-4 8-3,-8-2-2,-3 1-2,-7 1-1,-2 7-1,-3 0-1,2 10 1,7 4-1,1 3 1,12 5 1,11 2-1,8-2 1,11-5 0,9-4 0,3-8 0,3-5-1,1-7 0,-8-6-1,1-4 1,-10 0-1,-7 5 1,-7 3 1,-4 9 0,0 0 1,-11 11 1,1 11 1,1 12 0,-3 10 0,2 12 0,-2 6-1,6 3 1,-1 1-2,2-5-1,5-7-6,0-12-18,0-15-14,12-10-1,-12-17 0,24-11-1</inkml:trace>
  <inkml:trace contextRef="#ctx0" brushRef="#br0" timeOffset="429169.4809">12866 14130 59,'-12'21'34,"0"18"-5,-7 9-14,-5 3-6,8 7-2,-2-5-4,5-5-1,3-11-2,5-14 0,5-23-1,0 0 0,11-16 0,-1-19-1,1-12 1,4-4 1,3-4 0,-6-1 0,6 5 2,-5 6-1,-4 8 1,0 13-1,-3 12 1,-6 12 0,10 14-1,-3 6 1,1 10-1,5 10 0,6 2 0,6 3 0,3 3 0,2-4 0,-5-5 0,-4-4 0,-5-7 0,-10-7-1,-9-6 1,-15-3 0,-14-7-1,-6-5 0,-3 0-1,-6 0-4,6-5-4,1-3-11,7-3-16,16 4-2,9-3 2,8 10 6</inkml:trace>
  <inkml:trace contextRef="#ctx0" brushRef="#br0" timeOffset="429502.029">13158 14074 31,'0'-17'35,"12"17"2,1 15-5,-1 13-14,10 21-5,-9 5-4,5 13-2,-3-1-1,1 1-1,-6-9-1,0-7-1,-2-17-1,-2-15 0,3-19 0,7-18-1,-3-17 1,10-16-1,6-14 0,-1-4 0,6-1-1,-6 1-3,0 15-9,-8 11-29,-20 14 0,-10 24-1,-19 10 1</inkml:trace>
  <inkml:trace contextRef="#ctx0" brushRef="#br0" timeOffset="431932.7948">13967 14345 29,'12'5'31,"11"-8"-9,17-1-10,18 1 0,14-4-1,14 1-3,5-1-8,4 0-8,-8-2-16,-6 12-7,-28-9-1,-10 10 3</inkml:trace>
  <inkml:trace contextRef="#ctx0" brushRef="#br0" timeOffset="432232.7037">14072 14457 7,'-11'6'30,"0"-11"2,22 5-9,11-7-5,14 4-4,14 0-3,12-1-5,7 4-1,2 0-4,-1-2-7,-4 2-10,-11 7-15,-17-11-2,-4 4-1,-23-9 8</inkml:trace>
  <inkml:trace contextRef="#ctx0" brushRef="#br0" timeOffset="432386.8606">14600 14166 27,'38'14'36,"-7"3"1,3 11-4,-4 10-15,-18 0-6,-12 8-17,-19-4-26,-8 6-4,-29-14-1,-9 12-2</inkml:trace>
  <inkml:trace contextRef="#ctx0" brushRef="#br0" timeOffset="433876.8025">15173 14429 16,'0'0'17,"0"0"-1,22 4-1,3-12-4,3-9 0,5-2-3,4-2-2,-1-2-2,-3 1 0,-7 3-1,-5 4 0,-8 9 1,-13 6 0,4 11 0,-9 8 0,-7 2 1,2 10-2,-2 2 0,7 5 1,2-1-1,8-1-1,4-4 1,10-4-1,2-11 1,7-6 0,1-11 0,-2-6-1,-1-10 0,2-6 0,-9-7-1,-2-6 0,-5-4 0,-1-1-1,-3 4 0,-3 0 0,-1 9 0,-4 5 1,-4 13-1,4 9 1,-6 19-1,2 6 1,0 7-1,4 3 2,-3 1-3,3-2-4,4-6-23,4 0-9,-3-16 1,11 0-2</inkml:trace>
  <inkml:trace contextRef="#ctx0" brushRef="#br0" timeOffset="434139.867">15791 14505 23,'0'0'36,"0"0"1,7 28-1,-5-4-15,-2-1-8,7 10-4,-7-3-3,9 2-7,-3 0-10,-3-6-22,-3-15-6,0-11 1,0 0 0</inkml:trace>
  <inkml:trace contextRef="#ctx0" brushRef="#br0" timeOffset="434478.3627">15787 14550 17,'8'-14'32,"13"7"1,-3 0-2,8-1-15,5 8-6,-3 0-4,-1 3-3,-5 4-1,-7 3-1,-8 3 0,-7 1-1,-9 0-1,-3-3-1,-2 0 1,-2-1-2,8-4 1,8-6 0,0 0 1,0 12 0,15-7 1,1 3 3,-3 1 1,-2 6 1,-4-2 0,-7 7 0,-7-3-2,-7-2-7,-4-10-23,1 2-7,-8-17-1,10 0-2</inkml:trace>
  <inkml:trace contextRef="#ctx0" brushRef="#br0" timeOffset="441415.9127">16309 14309 18,'0'0'30,"31"16"1,-6-12-5,15 0-25,4 3-14,-1-7-14,7 3-1,-10-12-2</inkml:trace>
  <inkml:trace contextRef="#ctx0" brushRef="#br0" timeOffset="441585.299">16340 14451 28,'13'4'31,"22"6"-3,7-10-18,2-4-28,15 4-6,-6-10-3,14 10 0</inkml:trace>
  <inkml:trace contextRef="#ctx0" brushRef="#br0" timeOffset="442034.7323">17058 14215 24,'8'10'32,"-3"10"2,5 19-11,8 15-9,-5 11-1,9 15-3,-5 2 0,7 3-4,-7-8-1,1-7-2,-3-12 0,-3-14-1,-1-21-1,-2-15 1,-1-22-1,0-18 0,-2-20 0,0-23 0,-6-30 0,4-15-2,-1-16 1,4-5-1,-2-1 0,-1 4 1,-4 10 0,0 16-1,0 23 1,0 19-3,0 22-7,-12 13-26,-1 4-2,13 12 1,-3-3-1</inkml:trace>
  <inkml:trace contextRef="#ctx0" brushRef="#br0" timeOffset="442718.6734">17289 13520 15,'35'0'11,"22"0"0,19 0-1,35-7 1,28-1-1,34-4-1,26 3-1,18-3 0,14 2-2,5 0-1,-7 4-2,-14 3-1,-16 3-1,-24 0 0,-22 0 0,-23 3 0,-24-3-1,-23 0 1,-16 0 0,-22 0 0,-17-7-1,-16 1 2,-12 6 0,-10-6 1,-3 2 0,1-1 0,0 5 0,3 0 0,9 0 1,-9 17 1,9 5-1,5 5 0,1 9-2,-1 3-32,1 13-3,-14-10 1,8 9-3</inkml:trace>
  <inkml:trace contextRef="#ctx0" brushRef="#br0" timeOffset="443287.6651">17654 14517 7,'28'0'19,"37"5"-7,25-5 2,41 4 2,32-4 0,35-5 0,30 1-1,13-4 0,13 4-1,-8-3-3,-9 7-8,-30-5-34,-26 10-3,-48-5-1,-35 6-1</inkml:trace>
  <inkml:trace contextRef="#ctx0" brushRef="#br0" timeOffset="444946.7531">17820 14142 42,'0'9'36,"20"-1"-1,8-8-12,13 0-10,11-5-14,7-7-29,13 7-3,-3-9-2,6 6-1</inkml:trace>
  <inkml:trace contextRef="#ctx0" brushRef="#br0" timeOffset="445446.7433">18364 14001 30,'-9'-24'22,"-2"-7"-3,11-1-4,11 2-2,6 0-3,10 8 0,2 8-2,9 14 1,-3 11-1,-5 12 0,-12 8 0,-8 12-2,-15 4-1,-8 10-2,-12-6 0,-7 0-1,-5-9-1,3-7 0,6-6-1,7-9-1,11-8 1,10-12-1,9 0 1,8-4 0,7 0-1,3-1-3,7 5-13,4 0-20,-12-7 0,4 10 0,-10-8 0</inkml:trace>
  <inkml:trace contextRef="#ctx0" brushRef="#br0" timeOffset="445979.1902">18773 14183 12,'19'-7'29,"-7"-5"-6,1-3-1,-3-1-5,-6-4-2,-4 3-3,0-5-2,-8 5-3,-7 0-1,-1 7-2,-5 4-1,-1 6-1,0 4-1,3 6 0,0 5 0,10 6-1,1 1 0,8 2 0,6-3 0,8-1 0,4-3-1,5-8 0,5-3 0,-4-12-1,1-3 0,-4-4 0,-4-2 1,-4-2 0,-6 1 2,-7 3 0,0 13 1,0 0 1,-9 4 0,4 17 1,-2 8 0,7 8 0,0 6 0,0 3 0,4-3-1,2-2-1,1-5 0,-2-10-1,1-5-10,-3-7-30,-3-14 1,0 0-1,0-23 0</inkml:trace>
  <inkml:trace contextRef="#ctx0" brushRef="#br0" timeOffset="447612.6086">19142 13897 7,'0'0'28,"0"0"-1,0 0-6,0 25-3,0-1-4,-9 5-3,3 8-2,-4 1-1,4 5-2,-2-4-2,3-6 0,5-6-2,0-13 0,0-14 0,18-6-1,-5-11 1,-1-12-1,1-11 0,0-3 0,-3-4-2,-2 2 1,-2 7 0,-3 1 0,0 11 0,-3 8 0,0 18-1,14 0 1,0 16 1,6 9-1,10 7 1,4 7-1,6 4 0,1 1 0,-1-3 0,-5-4 0,-9-6-1,-12-2 1,-14-7 0,-16-5 0,-13-6 1,-11-1-1,-8-5 1,-4-1 0,-1-4-2,3 0-4,12-4-11,10 4-20,11-14 0,17 14 0,17-23-1</inkml:trace>
  <inkml:trace contextRef="#ctx0" brushRef="#br0" timeOffset="447951.1726">19519 13890 23,'6'-10'34,"-6"10"1,29 12-4,-8 15-13,-2 6-5,5 14-4,-4 1-1,3 9-3,-4-9 0,0-3-1,-6-13 0,0-8-1,-1-19 0,5-15 0,0-16 0,4-11-1,0-12 0,2-11 0,-1 5-1,-2-2 0,-5 7 0,-7 9-1,-3 14-4,-12 6-11,-6 18-25,2 13-1,-9 5 0,5 6-1</inkml:trace>
  <inkml:trace contextRef="#ctx0" brushRef="#br0" timeOffset="449470.2638">18607 14815 9,'15'0'33,"4"12"1,-10 6 1,0 7-16,-3 12-6,-6-4-4,0 6-1,0-7-3,-3-9-2,-1-8 0,4-15-1,0 0 0,14-27-1,-3-2 0,5-9 0,5-1 0,2-2-1,2 9 1,-1 4 0,0 13 0,-3 15 0,-4 5 1,-5 17 0,-6 9-1,-6 2 1,0 2 0,0 0-1,-4-9 0,4-8 0,0-8-1,0-10 1,14-20-1,-2-5 0,4-8 0,3-3 0,1 4 0,-1 2 0,0 7 1,-1 15 0,-3 8 0,-2 13 1,-3 12 0,-4 7 0,-2 2 0,1 2 0,-5-2-3,0-5-5,7-3-18,-1-9-17,-6-17 0,9 9 0,-9-9 0</inkml:trace>
  <inkml:trace contextRef="#ctx0" brushRef="#br0" timeOffset="450057.0355">19144 15105 32,'3'15'35,"-3"-15"0,18 17-8,5-4-11,-1-10-5,8 2-3,-5-5-3,5-5-2,-9-5-1,-4-1 0,-10-2-1,-7-1 0,-17 3-1,0 4 1,-8 4-1,-5 6 0,2 7 0,2 5 1,6 9 1,10 1-1,10 1 1,12 0-1,13-1-5,1 0-33,8-14 0,15-3-1,11-20 0</inkml:trace>
  <inkml:trace contextRef="#ctx0" brushRef="#br0" timeOffset="450873.2956">20440 14420 18,'0'0'33,"18"12"0,1-12-6,9 0-9,6 0-6,2 0-8,3 0-11,-2 0-15,2 4-12,-16-10 0,-3 10 0</inkml:trace>
  <inkml:trace contextRef="#ctx0" brushRef="#br0" timeOffset="451058.2487">20459 14558 29,'5'18'36,"14"-15"-1,11-3-7,10 8-8,4-8-16,3 11-33,-9-17-4,3 13-2,-15-9-1</inkml:trace>
  <inkml:trace contextRef="#ctx0" brushRef="#br0" timeOffset="452740.1664">21158 14289 64,'0'-42'24,"4"9"-4,-4 6-4,0 8-3,0 19-4,-10 10-3,10 14-1,-6 8-3,6 9 0,5 0 0,1 7 0,1-5 0,4-2 1,-4-4 0,0-5-1,-7-8 0,-3-8 0,-8-6 0,-3-7-1,-3-3-1,3 0 0,2-8-1,3-1 1,9-1-2,0 10-1,23-11-2,-3 5-4,13 6-7,-2 3-15,-3-3-5,8 7-1,-10-7 1</inkml:trace>
  <inkml:trace contextRef="#ctx0" brushRef="#br0" timeOffset="452909.9558">21423 14587 20,'0'0'27,"15"7"-12,-6-7-18,-3-12-18,13 12-5,-10-16 15</inkml:trace>
  <inkml:trace contextRef="#ctx0" brushRef="#br0" timeOffset="453264.1474">21551 14391 38,'0'-32'34,"5"0"0,-2-3-10,2-3-7,5 7-5,-10 0-3,9 10-2,-9 6-2,0 15-1,0 0-2,8 27 0,-8-1-1,4 10-1,-1 3 0,1 5 1,2 2-1,-1-5 1,1-2-1,-1-7 1,-5-1 0,0-7 0,-8-3 0,-2-5-1,-5-8 2,-1-5-2,1-3 1,-1-3-2,4-5 1,7-1 0,5-2-1,10 0-1,7 5-4,-2 1-7,11 2-20,5 6-6,-8-3 0,3 5-1</inkml:trace>
  <inkml:trace contextRef="#ctx0" brushRef="#br0" timeOffset="453696.4783">21865 14492 29,'-9'-24'30,"9"6"-9,0-3-2,-3-5-4,3 0-2,0-4-1,0 4-1,0-1-1,0 8-3,-6 1-1,6 6-1,-2 3-2,2 9 0,0 0-2,0 0-1,0 0 0,8 21 0,-4 1 0,1 3 0,2 7 0,-1 1 0,-1 3 0,-1 3 1,-4-3 0,-4-4 0,-1-6 0,-5-3-1,-1-8 2,1-7-1,-2-8-1,1 0 0,11 0 0,-6-14 1,6 14-3,13-16 1,4 16-9,-2-4-17,7 4-11,11 0-1,6-7 0</inkml:trace>
  <inkml:trace contextRef="#ctx0" brushRef="#br0" timeOffset="453997.2887">22180 14295 21,'29'10'36,"-10"-2"0,8 9 0,3 0-17,-3 0-6,1 3-5,-4-3-4,-1 0-5,-5-3-11,-7-4-21,-11-10-4,14 0 0,-14-8 0</inkml:trace>
  <inkml:trace contextRef="#ctx0" brushRef="#br0" timeOffset="454166.0702">22453 14238 46,'0'0'36,"-23"15"-3,3-2-9,2 10-8,-7 1-7,2 5-5,-2 3-11,0-2-22,5-12-8,7 2 1,1-11 0</inkml:trace>
  <inkml:trace contextRef="#ctx0" brushRef="#br0" timeOffset="454545.9158">22737 14318 35,'10'-27'33,"-1"-7"-8,-4-2-5,8 7-4,-8-4-2,3 15-4,-8 3-1,0 15-2,11 11-2,-5 18-1,0 8-2,-3 10 1,2 3-1,0 5 0,-1-3-3,2-8-9,3-8-27,0-6-1,-5-18 0,8-4-2</inkml:trace>
  <inkml:trace contextRef="#ctx0" brushRef="#br0" timeOffset="454999.5106">23173 14226 19,'0'0'32,"-23"-19"-4,6 12-5,-5 4-5,-1-2-5,-1 10-5,-5 10-3,6 9-2,1 6-1,19 8 0,6 0 0,10 3 1,4-4-1,11-3 1,14-12-1,5-8 2,1-14 0,-3-10 0,-5-13 0,-5-9 1,-15-10-1,-4-4 1,-23-2-1,-12 6-2,-6 7-3,-11 1-13,-9 15-25,12 14-1,-2 5 0,-7 14-1</inkml:trace>
  <inkml:trace contextRef="#ctx0" brushRef="#br0" timeOffset="456547.333">23393 13799 26,'16'6'30,"-1"-1"-4,4-2-10,15 2-5,-2-5-2,1 0-3,-6-3-1,-2-4-3,-10 0 0,1-3-2,-9 1 1,-7 9-1,-6-9 0,-4 9 0,-6 3 0,5 9 1,2 5 1,-4 3-1,7 9 2,2 1-1,1 2 0,3-2-2,10-1-5,-10-4-6,8-10-17,5 0-5,-13-15 0,0 0 0</inkml:trace>
  <inkml:trace contextRef="#ctx0" brushRef="#br0" timeOffset="456717.1213">23426 13931 22,'0'0'33,"0"0"-4,7 12-7,10-4-4,12-1-11,6 5-22,5-12-13,11 10-3,-11-10-2</inkml:trace>
  <inkml:trace contextRef="#ctx0" brushRef="#br0" timeOffset="457318.0864">23806 14088 24,'21'8'32,"-5"9"1,1 3-10,-10 1-5,0 9-3,-7-5-3,8 5-3,-8-7-1,-4-5-1,4-9-3,0-9 0,-11-2-1,11-10-1,11-6-1,-2-3 0,9-1-1,-3 0-1,0 1 0,5 8-1,2 5 1,-1 8-1,-9 4 1,-1 7 1,-11 4-1,0 2 1,5 2 0,-8-1 1,3-5 0,0-13-1,-9 10 1,9-10-1,5-16 0,5 0 0,-6-3-1,14-3 0,-5 3 0,8 3 0,-2 8 0,-5 4 1,-2 9 0,7 7 1,-8 5-1,-4 5 0,6 6-7,-13-5-17,-2-1-14,5-1-1,-6-8 1</inkml:trace>
  <inkml:trace contextRef="#ctx0" brushRef="#br0" timeOffset="457518.6229">23794 14451 39,'0'0'37,"17"6"1,12-4 0,13-2-20,5 0-12,3-4-13,4-3-29,8 1 0,-8-7-2,5 6 0</inkml:trace>
  <inkml:trace contextRef="#ctx0" brushRef="#br0" timeOffset="457950.9925">24112 14657 19,'0'0'34,"-20"-12"1,-1 12-10,-8-5-6,0 5-4,2 0-5,11 5-3,16-5-3,-12 17-1,20-3-2,14 3 0,-2 2-1,11 6 1,-6 0-1,-2 2 2,-13-4 1,-8 2 0,-14-8 1,-13-1 0,-11-9-4,-18-2-36,-3-26 0,-5-3-3,6-18-1</inkml:trace>
  <inkml:trace contextRef="#ctx0" brushRef="#br0" timeOffset="469896.4874">1729 16445 14,'8'24'29,"-8"-13"4,13-5-13,4-10-5,5-13-2,7-17-3,0-17-2,1-7-2,-6-12-1,0-7-2,-6 1 0,-3 6 1,-6 10 1,-9 19 0,-7 14-2,7 27 1,-9 5-1,9 27 0,0 17-1,2 11-2,10 9 1,10-1-1,3 0 1,7-5 0,2-8-4,-4-14-3,5-9-12,-11-13-19,-10-19-1,-14 0-1,-8-26 1</inkml:trace>
  <inkml:trace contextRef="#ctx0" brushRef="#br0" timeOffset="470077.894">1967 16317 11,'0'0'31,"7"26"0,10-15-4,11-1-25,14 6-24,-8-13-4,2 6-2,-15-14 3</inkml:trace>
  <inkml:trace contextRef="#ctx0" brushRef="#br0" timeOffset="470244.1714">1764 16249 64,'-19'0'37,"16"11"-3,3-11-15,22 9-46,9 8-8,1-14 0,18 8 0</inkml:trace>
  <inkml:trace contextRef="#ctx0" brushRef="#br0" timeOffset="470482.4701">2356 16424 53,'11'25'34,"-1"-25"1,5 0-20,8 0-6,-6-4-2,6-3-2,-11-6-2,-3-3-1,-9-3-1,-9 1 1,-1-1-1,-8 5 0,-6 4 1,5 8-1,-3 6 1,4 11-1,2 8 1,12 7 0,-1 9-1,5 4 0,6 0-1,-3 2-3,8-3-9,-2-12-19,4-13-5,3-5-2,-3-21 1</inkml:trace>
  <inkml:trace contextRef="#ctx0" brushRef="#br0" timeOffset="470777.2768">2795 16404 34,'4'22'36,"-17"-7"1,-2 1-6,-3-2-14,-10-5-9,6-6-7,0-3-5,-2-11-1,7-3 0,2-4 0,9-2 1,6 0 2,10 2 3,5 5 3,4 3 1,6 12 2,-1 6-1,7 5 1,-6 2-3,0 4-6,-5-4-33,3 4-1,-8-11 0,8-1-2</inkml:trace>
  <inkml:trace contextRef="#ctx0" brushRef="#br0" timeOffset="471484.3235">3577 16337 18,'25'-4'30,"-2"-12"0,17 11-8,0-6-12,2 1-5,2 5-4,-3 2-3,-10 3-1,-10 0-1,-21 0 1,0 15-1,-16-5 0,-5 4 1,-1-2 4,1 2 1,1 2 1,9 2 1,8 2 0,10 2-1,7-1 1,10-3-2,5 1-2,1-7-1,8-3 0,-4-9-1,0 0 0,-6-12 0,-6 0 2,-6-5 2,-5-1 2,-11-1 2,-8 1 1,-9 2 0,0 8 0,-5 3 0,3 9-1,3 1-1,7 12-2,6-2-1,13 7-1,5-3 0,10-5 0,2-4 0,1-3 0,0-11 0,-6-2 0,-6-4 1,-10-7-2,-12 3-4,-16 2-24,-6-4-8,3 8-1,-9-6 0</inkml:trace>
  <inkml:trace contextRef="#ctx0" brushRef="#br0" timeOffset="471900.2379">4881 16308 15,'-3'-10'34,"5"20"2,-6 5 0,7 23-16,-3 17-8,0 6-6,6 16 0,-6 0-3,8-4-4,1-8-4,-3-14-13,-6-17-19,14-14 1,-14-20-1,13-20 4</inkml:trace>
  <inkml:trace contextRef="#ctx0" brushRef="#br0" timeOffset="472100.7812">4890 16469 9,'12'5'27,"22"20"-3,-3-11-12,1-5-32,15 6-4,-6-15-1,10 3 23</inkml:trace>
  <inkml:trace contextRef="#ctx0" brushRef="#br0" timeOffset="472301.0433">5398 16424 47,'0'0'34,"-15"24"-6,-3-3-7,-5 1-7,3-2-4,-6-8-5,0-1-2,-1-11-1,2-4-2,4-8 1,5-7-2,8-3 0,8 0 1,5 5-2,8 3 1,4 6 0,9 8 1,2 12-1,1 3 1,-2 7-3,-6 4-9,0-2-18,-1 4-5,-11-15 1,6 4-2</inkml:trace>
  <inkml:trace contextRef="#ctx0" brushRef="#br0" timeOffset="472585.7984">5439 16383 20,'0'0'35,"0"0"1,18 18-3,-2 7-12,-1 7-9,7 9-2,-6 5-2,2 7-3,-10-2-3,-4 4 0,-10-2-1,-9-4-3,-6-11 0,-7-11-1,2-12 0,-1-15-1,5-15 1,5-13 1,10-11 1,11-11 0,10 0 2,10-3-1,7 3 1,5 3-3,4 11-7,-4 8-12,-6 0-14,0 16 0,-13-2-1</inkml:trace>
  <inkml:trace contextRef="#ctx0" brushRef="#br0" timeOffset="472786.3473">5683 16407 64,'13'5'37,"-7"4"-4,-6-9-12,19 27-7,-10-13-5,3 4-2,-1-3-2,-1-2-1,-10-13-1,20 5-2,-20-5 1,15-23-3,-2 4-6,-6 0-33,0-12 0,5 7 0,-3-3 0</inkml:trace>
  <inkml:trace contextRef="#ctx0" brushRef="#br0" timeOffset="473249.9422">5933 16402 46,'15'-15'36,"2"20"0,4 9-13,-2 1-8,5 9-5,-4 2-4,0-3-2,-6-4-2,-7-5-1,-7-14 0,0 0-2,8-12 1,-8-7-1,4-6 0,3-1 0,1 5 0,5 3 1,1 4 0,-1 12 1,3 9 0,-3 5 0,-4 10-1,0-1-3,4 8-11,-4 1-23,-3-17 0,10 0-1,-4-13 1</inkml:trace>
  <inkml:trace contextRef="#ctx0" brushRef="#br0" timeOffset="473651.0685">6344 16358 35,'5'8'33,"-5"-8"1,20 0-4,-2 0-22,7-3-6,2 1-1,-1-5-2,-1 1 0,-7 1 0,-8-2-1,-10 7 1,0 0 0,-17 7 3,2 4 0,-4 5 2,4 1-1,0 3 1,12 6 0,3-7-1,15 1 0,1-5-1,9-3 0,-1-10 0,4-2-1,-3-10 0,3-4 0,-5-5 0,-2-1 0,-7-2 1,-1 3 0,-4 4 1,-9 15-1,6-12 1,-6 22 0,-5 4-3,2 5-12,-4 4-25,7 7-1,0-9-1,10 7-1</inkml:trace>
  <inkml:trace contextRef="#ctx0" brushRef="#br0" timeOffset="474321.7137">6873 16363 20,'11'-5'35,"11"9"1,-8 0-3,-14-4-14,19 26-7,-16-12-3,1 5-3,-8-1-2,-2-7-2,-3-3-1,9-8 0,-16 0-1,13-14 0,3-1 0,0-2-1,6-2 0,-2 0-1,4 10 1,-8 9 1,13-8-1,-13 8 1,9 19-1,-3 0 1,1 2 0,5 2 0,4-4 0,5 1 0,4-7-1,9-4 0,1-2-1,1-7 0,-1-5 0,-2-2 0,-5-5 1,1-2-1,-7-2 2,-8-3 1,-4-3 1,-4 0 1,-8 0 1,-4 4 0,-10 3 2,-4 7-1,-7 4-1,-1 9 0,0 6-1,7 5-1,8 3-1,7 5 1,12-2-2,6 2 0,8-7 0,7-2 0,4-2-5,-6-13-6,3 0-16,-4 0-13,-11-20 1,0-5-1</inkml:trace>
  <inkml:trace contextRef="#ctx0" brushRef="#br0" timeOffset="474490.9969">7256 16003 61,'-16'-24'35,"16"24"-2,-12 4-27,2 11-31,17 12-8,-7-2-3,11 12 1</inkml:trace>
  <inkml:trace contextRef="#ctx0" brushRef="#br0" timeOffset="474891.5957">7909 16266 10,'26'10'30,"-14"9"1,7 13-4,-8-1-14,-5-2-3,1 4-2,-7-12-5,0-9-3,0-12-1,-9-15-1,9-10 0,0-7 0,9-4 0,1-4 0,5 8 3,3 7 1,5 10 1,-3 19 1,-3 10 0,-2 13 0,-3 7-4,-5 5-5,2-3-15,6 6-12,-8-21-1,15 0 0</inkml:trace>
  <inkml:trace contextRef="#ctx0" brushRef="#br0" timeOffset="475223.6645">8425 16261 32,'-29'-7'33,"12"10"-2,-6 1-8,4 1-9,10 8-5,9-3-4,4 1-3,12 0-3,2-5-1,6-3 0,0-3-1,-2 0 0,-6-4-1,-16 4 1,0 0 2,0 0 1,-21-4 2,-1 9 2,0 5-1,1-1 0,1 7 1,7-3-1,8 2-2,10 2-5,6-5-6,11-2-9,2 0-5,1-8 0,12 5-10</inkml:trace>
  <inkml:trace contextRef="#ctx0" brushRef="#br0" timeOffset="475540.1024">8810 16260 55,'-30'-11'37,"2"11"-5,-4 8-9,-5-2-8,9 10-7,0 0-3,12 2-3,10 3-2,12 1 1,8 0-1,10-3 1,3 0 0,4-10-1,0-1 1,0-8-1,-6-8 0,-7-4 0,-5-10 1,-13-10-1,-6-14 1,-9-8 0,-9-15-1,-2-5 1,1-4-1,3 2-5,10 11-13,12 13-20,3 13 0,16 21 0,1 16 1</inkml:trace>
  <inkml:trace contextRef="#ctx0" brushRef="#br0" timeOffset="475856.5376">8997 16286 25,'0'-10'38,"0"10"0,0 19 1,0 1-16,5 15-11,-5-3-9,0-1-10,2-6-27,8-1-4,-10-24 0,16 3 0</inkml:trace>
  <inkml:trace contextRef="#ctx0" brushRef="#br0" timeOffset="476041.4516">9062 16083 51,'0'0'29,"0"0"-8,0 0-34,5 21-14,1-12-3,16 11 0</inkml:trace>
  <inkml:trace contextRef="#ctx0" brushRef="#br0" timeOffset="476257.6146">9279 16329 25,'-16'12'36,"6"8"-1,-5-3 1,5-4-18,10 9-8,7-4-4,9-1-2,8-3-2,7-5 0,0-9 0,3 0 0,-3-13 0,-6-2 1,-12-8-1,-7 4 1,-10-2-1,-10 2 0,-7 8-4,-6 0-21,-4 3-15,9 8-2,-2 0 1,9 0 0</inkml:trace>
  <inkml:trace contextRef="#ctx0" brushRef="#br0" timeOffset="476611.8213">10345 16081 23,'-27'4'33,"14"24"1,-3 10-4,0 7-16,10 11-6,4 3-9,2-4-12,0-11-20,12-2 0,-12-25 0,15-5 5</inkml:trace>
  <inkml:trace contextRef="#ctx0" brushRef="#br0" timeOffset="476975.1412">10204 16034 35,'7'-31'34,"16"15"0,1-1-6,10 6-16,10 6-6,-1 1-3,0 4 0,-9 11-3,-9 1 0,-16 8-3,-12 3 1,-15 5-1,-7-2 0,-3-1 0,-3-2 1,6-5-1,10-4 2,15 1 2,13-1-1,15 1 1,11 4 1,2 6-1,3 6 1,-4 4 0,-12 2 0,-13 0 0,-18-5 0,-21-6 0,-10-2-1,-11-10 0,-7-5-3,2-6-4,-6-7-13,7-12-15,18 3 0,6-15-1,15 3 12</inkml:trace>
  <inkml:trace contextRef="#ctx0" brushRef="#br0" timeOffset="477360.5969">10218 15813 2,'0'0'29,"-19"-11"3,19 11-2,22 0-13,6 0-5,12 2-5,4-2-3,9 0 0,2 0-1,-4 0-4,-5 0-2,-10-2-2,-10-5 1,-15-2-1,-11-1-1,-8-1 2,-5 1 2,-2-1 2,2 1 2,1 5 1,12 5 2,0 0 0,5 9 1,6 4 0,-3 0-1,1 3 0,-6-1-1,-3-3-7,0-12-24,-9 17-6,-6-17-1,15 0-1</inkml:trace>
  <inkml:trace contextRef="#ctx0" brushRef="#br0" timeOffset="478115.202">11508 16212 16,'-16'17'32,"-8"2"1,4 12 0,7 2-18,6-4-5,14 2-2,6-6-2,12-6-2,6-13 0,5-9 0,0-10-1,-5-15 0,-3-9-1,-10-4 0,-10-10-1,-11-3 0,-14-3 0,-13-1 0,-5 5-2,-4 13 2,-1 12-1,1 11-1,5 16 1,7 10 0,13 14-1,14 13-2,16 8-2,6-3-4,16 1-5,4-7-5,16-2-5,2-8 2,10-5 3,-4-12 3,3 1 8,-9 1 7,33 9 26,-65-6-3,-12 6-1,-16 2-2,-13 4-1,-12-7-5,-1 0-3,-10-8-4,2-10-3,-1-7-2,7-4 0,9-8-1,4-4 0,11 0 0,9 4 0,9 7 0,7 8-1,5 8 1,1 6 1,1 6-2,-3 7-5,0 1-30,0 4-1,-7-15 0,10 1 0</inkml:trace>
  <inkml:trace contextRef="#ctx0" brushRef="#br0" timeOffset="478663.3464">12879 16174 48,'-29'-14'30,"6"6"-9,1 4-8,3 4-4,4 7-4,11 5-2,11 3-2,8 2 0,3-3-1,5 2 1,1-5 0,-6 0-1,-4-2 1,-10 0 0,-4-9 0,-21 17-1,0-11 1,-3 3-1,-1 3 0,3 2 1,9 2 1,4-1-1,9 2 1,10 0 0,8 1 0,1-6 1,5-5-6,4-7-15,3 0-16,-13-23 1,5 1-1</inkml:trace>
  <inkml:trace contextRef="#ctx0" brushRef="#br0" timeOffset="478900.6237">12829 15913 37,'-15'-19'33,"15"19"-1,-15 4-10,15-4-30,11 25-13,-4-7-6,8 10 0,-2 6 4,8 7 6,3 9 17,-1 4 0,23 74 31,-15-56-3,-6-1-1,4-3-4,-2-8-10,-2-9-14,3-6-26,-10-30-3,8-6-4,-14-24 4</inkml:trace>
  <inkml:trace contextRef="#ctx0" brushRef="#br0" timeOffset="479101.2163">13214 16198 31,'-25'4'35,"-3"27"0,-12 12-2,0 3-17,-1 13-10,1 3-13,3-2-23,5-14-5,11-7 0,6-19 0</inkml:trace>
  <inkml:trace contextRef="#ctx0" brushRef="#br0" timeOffset="479564.3565">13434 16206 23,'-25'-13'33,"6"16"-2,-2-3 1,-1 12-22,9 5-4,5-2-3,8 4-2,8-2-1,8-3 1,3-4 0,-1-5-1,5-5 0,-6-2-1,-4-6 0,-6-1 0,-7 9-1,-13-10 1,-5 10-1,-5 0 1,-1 4 1,-1 6 1,3 3 1,7 7 0,5-2 1,10 3 0,13 0-1,3 0 1,8-3 0,4-4 0,4-5-2,2-9 0,0 0-1,-1-14 0,-2-4 1,-5-8 1,-5-2 0,-6 0 1,-8 0 1,-2 6 0,-5 7 0,0 15 0,0 0-3,-14 15-5,14 5-31,0 12-3,0-3 1,9 10-1</inkml:trace>
  <inkml:trace contextRef="#ctx0" brushRef="#br0" timeOffset="479981.0576">14268 16130 54,'0'0'36,"0"11"2,3 17-18,3 19-7,-6 7-5,4 15-3,-4 8 0,0 1-4,0-2-4,0-11-11,-4-15-23,4-12-1,-5-20 0,5-18 0</inkml:trace>
  <inkml:trace contextRef="#ctx0" brushRef="#br0" timeOffset="480181.5947">14252 16416 47,'19'0'29,"-6"-3"-6,14 0-37,14 9-14,-7-12 0,16 6 0</inkml:trace>
  <inkml:trace contextRef="#ctx0" brushRef="#br0" timeOffset="480451.1527">14682 16166 41,'-25'0'31,"-5"-1"-3,3 2-13,11 10-6,5 2-3,11 3-4,8 0-2,4 0 0,7-4-2,0-3 0,-1-2 0,-2-7-1,-5 0 0,-11 0 0,0 0 1,-19 0 2,-3 0 3,1 13 1,-3-2 2,7 9 0,2 1 1,10 3 0,9-4-1,11 4-1,8-7-3,5-8-6,4-3-14,7-6-17,-10-22 0,-1 3-1,-10-12 4</inkml:trace>
  <inkml:trace contextRef="#ctx0" brushRef="#br0" timeOffset="480636.0642">14612 16027 49,'0'0'31,"-12"-7"-10,12 7-33,21 0-15,-4-5-4,7 15 1</inkml:trace>
  <inkml:trace contextRef="#ctx0" brushRef="#br0" timeOffset="480836.6063">14821 16232 54,'26'18'35,"-2"-11"1,8-2-9,4-1-23,0-1-10,1-3-22,-6-9-6,-2-2-1,-17-11-1</inkml:trace>
  <inkml:trace contextRef="#ctx0" brushRef="#br0" timeOffset="480867.8541">14938 16177 16,'-27'24'32,"16"13"0,4 1-8,7-3-8,10 2-10,3-7-18,9-1-17,-7-17-2,13 0-1</inkml:trace>
  <inkml:trace contextRef="#ctx0" brushRef="#br0" timeOffset="481206.4244">15207 16364 29,'0'21'33,"0"-21"1,17 19-4,0-12-17,4-7-5,2 5-1,-1-14-4,-1-1-1,-5-6 0,-5-6 0,-11-5-1,-5 0-1,-11 1 1,-2-1-1,-9 7 0,0 13 0,-1 7 0,1 16 1,2 9 0,7 10 1,4 8 0,8 10 0,6 0 0,3 0-1,5-4-2,-3-9-6,11-8-25,5-5-5,-5-17 0,12-7 0</inkml:trace>
  <inkml:trace contextRef="#ctx0" brushRef="#br0" timeOffset="481502.2384">15677 16329 23,'-15'-28'32,"4"13"1,-8-9-11,-3 6-7,-1 9-3,-3 5-3,1 13-2,2 8-1,7 12-2,5 1-1,11 4 1,8-3-1,11-2 0,6-10 1,7-4-1,-1-15-1,2-8 0,-7-7-5,-10-7-26,-8-14-9,-4 2 0,-16-9 0</inkml:trace>
  <inkml:trace contextRef="#ctx0" brushRef="#br0" timeOffset="481970.9551">16511 16020 32,'0'14'36,"0"5"0,0 18-7,6 18-12,-6 6-7,3 11 0,-3 4-4,0-2-3,0-15-5,0-9-12,-6-23-22,6-12-1,0-15 0,-11-10-2</inkml:trace>
  <inkml:trace contextRef="#ctx0" brushRef="#br0" timeOffset="482387.6613">16412 16169 10,'6'-19'32,"18"8"1,-1-7 0,14 3-17,12 8-5,3-2-4,4 9-3,-3 10-1,-9 6-1,-14 7-1,-14 8 0,-22 5 0,-16-1 0,-12 0 0,-7-6 0,-3-5 0,8-5-1,8-8 1,12-11-1,16 0 0,22 0 0,11 0 1,9 5-1,4 4 0,1 5 2,-7 5 0,-9 9 1,-18 4 0,-13 6 0,-18-5-1,-11-6-2,-11-5-5,-6-10-11,2-12-16,13 0-5,-3-20 0,19-2-1</inkml:trace>
  <inkml:trace contextRef="#ctx0" brushRef="#br0" timeOffset="482657.2245">17093 16303 37,'0'0'34,"17"4"0,9 2-3,6-2-21,4-4-6,5 6-4,3-6-11,-3 6-19,-10-13-3,0 7-2,-14-11 1</inkml:trace>
  <inkml:trace contextRef="#ctx0" brushRef="#br0" timeOffset="482857.6905">17151 16409 29,'0'0'36,"31"12"1,-3-9-2,6-3-20,8 7-12,-3-7-32,5 0-4,-12-5-2,4 5-1</inkml:trace>
  <inkml:trace contextRef="#ctx0" brushRef="#br0" timeOffset="484060.16">17765 16493 16,'16'10'27,"18"-10"-4,33 0-8,27 0-3,27-4-1,28 4-2,13-6-4,6 6 0,-4-7-2,-13 3-9,-28-4-23,-16 13-2,-45-15 0,-22 6 3</inkml:trace>
  <inkml:trace contextRef="#ctx0" brushRef="#br0" timeOffset="484713.0908">17846 15987 27,'15'25'31,"-11"-3"0,1 7-12,-5 5-9,0-3-1,0-4-3,0-8-2,0-19-2,0 0 0,0 0-1,5-31 0,5 4 0,1-7-1,2 0 0,6 1 0,-1 8 0,-2 5 2,4 12 0,-3 8 2,1 12 0,-8 6 0,1 9 0,-8 1 0,-3 0-1,0-3 0,0-4-1,-5-6-1,5-15 0,0 0 0,6-12 0,6-4-1,4-7 0,5 1 0,-2 3-1,2 0 0,-1 9 0,-5 5 0,-3 11 1,-4 9-1,-8 7 0,0 6-4,0-1-9,-5-2-22,9 7 0,-4-15-1,9-3 2</inkml:trace>
  <inkml:trace contextRef="#ctx0" brushRef="#br0" timeOffset="485019.3254">18304 16165 41,'14'17'31,"-14"-17"0,23 12-16,-2-4-5,0-4-3,6-4-2,-3-5-1,1-6-1,-5-4-1,-3 0-1,-6-4 0,-5 0-1,-6 1 1,-9 1-1,-5 5 0,-8 7 0,-2 5 0,-6 10 1,1 2-1,1 9 2,5 7-1,5 5 1,11 1 0,7-2 0,15-6-1,7-6-2,11-2-5,2-10-10,5-12-18,13-1-2,-1-15 1,6 6 1</inkml:trace>
  <inkml:trace contextRef="#ctx0" brushRef="#br0" timeOffset="485266.7495">18685 16119 16,'0'9'33,"0"-9"0,0 0-1,5 10-24,-5-10-26,26 0-10,-26 0-2,30-8-2</inkml:trace>
  <inkml:trace contextRef="#ctx0" brushRef="#br0" timeOffset="485720.5117">18906 15978 37,'0'0'33,"14"-7"-2,-14 7-10,14 12-5,-1 2-6,-5 1-2,-1 7-1,-4 2-3,0 5 0,-3 0-2,0 0 1,4 0-2,2-7 1,3-5-1,4-5 0,6-7 0,3-10 0,2-12-1,0-4 0,2-8-1,-3-2 0,-3-5 1,-7 3-1,-2 2 0,-8 4 1,-3 10-1,0 7 2,0 10 0,-14 3 0,7 9 0,1 8 1,2 6-1,4 3 1,0 2-1,5-3-3,5 5-13,4-8-23,-5-11 0,9-2 0,-1-16-1</inkml:trace>
  <inkml:trace contextRef="#ctx0" brushRef="#br0" timeOffset="485984.1037">19310 16121 44,'0'0'37,"6"27"0,-6-5-7,-3-1-16,6 10-5,-3-5-5,3-2-7,1-1-11,1-6-20,-5-17-3,12 0 0,-9-12 0</inkml:trace>
  <inkml:trace contextRef="#ctx0" brushRef="#br0" timeOffset="486300.5383">19303 16118 12,'13'-12'33,"-2"-7"1,13 10-6,1 1-9,-2 3-6,5 5-5,-9 7-2,-1 3-3,-11 5-1,-7 6-1,0-3 0,-7 1 1,-3-3-1,2-1 0,3-5-1,5 0 0,11-5 0,4-1 0,7 1 0,2 0-1,-4 3 2,-6 4 1,-7 0 0,-11 2 0,-11 1-5,-10 2-31,-8-17-1,5 5 0,-5-10-1</inkml:trace>
  <inkml:trace contextRef="#ctx0" brushRef="#br0" timeOffset="486770.2063">18988 16511 23,'11'0'21,"7"-8"1,16 4-4,14 0-1,13 2-4,14 2 0,6 0-3,4-3-3,-4 3-8,-7 0-16,-21-7-15,-1 7-2,-28-9 1</inkml:trace>
  <inkml:trace contextRef="#ctx0" brushRef="#br0" timeOffset="487624.2381">18150 16769 11,'15'10'32,"-15"-10"1,19 27-1,-7-5-16,-2 4-6,4 7-2,-4-5-2,0 3-1,-4-10 0,0-8-1,-6-13-2,10-7 0,-4-10 0,5-7 0,4-10-1,6-2 0,2-3 0,6 3-1,-1 9 1,2 8-1,-1 7 0,-2 7-2,-1 14-9,-5 8-21,-2-7-5,6 2 0,-6-8 0</inkml:trace>
  <inkml:trace contextRef="#ctx0" brushRef="#br0" timeOffset="488140.8076">18804 16770 7,'-15'-23'27,"3"17"0,-10-2-11,0 4-3,-5 4-4,-1 7-2,4 7-2,4 6-1,6 6 0,6 2 0,8-3-1,11 1 0,7-4 0,5-7-1,3-9 1,1-11-1,0-5-1,-1-7 1,-4 0 0,-5-5 1,-3 2-1,-8 1 1,-2 8 0,-4 11 0,0 0 1,-8 16 0,5 8-1,3 10 0,0 7 0,0 5 0,6 5 0,-3 2-1,3-2-3,-1-5-4,-5-7-14,0-10-18,4-10-2,-4-19 1,15 3 0</inkml:trace>
  <inkml:trace contextRef="#ctx0" brushRef="#br0" timeOffset="488556.8246">19868 16436 40,'0'0'33,"0"0"-5,15 5-10,8-5-5,6 0-4,6 0-6,5 3-9,1-3-13,-7-3-14,3 7-1,-16-11 1</inkml:trace>
  <inkml:trace contextRef="#ctx0" brushRef="#br0" timeOffset="488773.3051">19899 16569 11,'-11'10'34,"26"6"1,8-16 0,15 4-18,10 1-28,-3-14-15,16 7-5,-12-13-2</inkml:trace>
  <inkml:trace contextRef="#ctx0" brushRef="#br0" timeOffset="491486.2643">20474 16320 35,'0'0'27,"0"0"-2,9 16-2,9-7-4,14 11-4,2 0-3,10 8-2,-1-3-4,4 3-1,-5 0-2,-7 5-1,-14-6-1,-18-7 0,-14-8-1,-16-5-1,-7-7-1,-8-9-1,-2-4 0,2-11-1,7-3 0,8-3 1,17-5 1,10 1 0,16 0 3,9-1 0,6 0 1,4 6 0,-7 3 1,-4 4 0,-13 7 0,-11 5-1,-18 10 0,-8 5-1,-8 8-3,-5 2-5,6 6-9,4 5-17,6-6-5,18 2 1,5-8 0</inkml:trace>
  <inkml:trace contextRef="#ctx0" brushRef="#br0" timeOffset="491872.6677">20901 16602 40,'0'15'39,"0"-15"0,0 0-2,-9 12-16,9-12-10,0 0-12,0-9-31,0 9-6,7-13-1,4 5 0</inkml:trace>
  <inkml:trace contextRef="#ctx0" brushRef="#br0" timeOffset="492189.5885">21103 16201 34,'10'0'35,"-10"0"1,-17 24-8,6 2-12,-6-1-5,6 3-2,4-1-4,7 0-2,6-5 0,9-3-2,7-7-2,4-7-2,8-2-8,-7-6-12,-4-9-13,2-1-2,-10-8 1,-1 2 6</inkml:trace>
  <inkml:trace contextRef="#ctx0" brushRef="#br0" timeOffset="492390.1284">21246 16211 27,'-22'0'36,"14"22"0,-2 2-7,3 8-10,7 12-4,-3-4-6,6 3-9,4-2-23,6 1-14,-5-21 1,8 4-1</inkml:trace>
  <inkml:trace contextRef="#ctx0" brushRef="#br0" timeOffset="492937.8881">21538 16452 66,'0'0'40,"0"13"1,0-13-14,0 0-13,-6 12-4,6-12-6,0 0-7,8-12-35,-8 12-2,11-17-1,-11 17 0</inkml:trace>
  <inkml:trace contextRef="#ctx0" brushRef="#br0" timeOffset="493377.2177">21832 16465 31,'8'-13'33,"-8"13"0,14-24-11,-8 0-7,6-2-3,-6-2-3,3 1-1,-5 4-1,2 3-3,-6 3-1,0 17 0,0 0-1,0 0-1,-10 32 0,6-8-1,-1 8 0,-1 4-2,6 6-9,-8 0-21,3-14-6,8 6 1,-3-18-1</inkml:trace>
  <inkml:trace contextRef="#ctx0" brushRef="#br0" timeOffset="493725.3989">22200 16378 26,'-12'-13'36,"-7"-4"0,0 10-2,-2 3-17,-3 4-7,0 8-5,4 8-2,3 7-1,6 6-1,8 7 0,8-1-1,7 1 1,7-4 0,10-8 0,2-8 0,5-9-1,0-11 1,-3-8 1,-5-9 0,-2-4 1,-12-10-1,-11 4 0,-9-4 0,-9 5-3,-5 7-8,-6 6-29,-6-1-1,4 9 0,0-1-1</inkml:trace>
  <inkml:trace contextRef="#ctx0" brushRef="#br0" timeOffset="494741.3658">22340 15956 38,'14'-6'34,"-14"6"-2,0 0-9,0 12-9,-7-1-5,1 4-5,2 3-1,4 1 0,0 0-1,11-1-2,2-2-2,1-4-4,9-3-5,-4-9-11,1-5-13,3 2 1,-13-13-2</inkml:trace>
  <inkml:trace contextRef="#ctx0" brushRef="#br0" timeOffset="494964.0454">22506 15954 26,'0'15'38,"-5"3"0,5 7-2,-4 7-12,4-3-7,4 7-7,0 3-16,5-5-30,-9-15-3,14-5 0,-1-9-1</inkml:trace>
  <inkml:trace contextRef="#ctx0" brushRef="#br0" timeOffset="495411.1711">22911 16087 26,'-16'3'34,"16"-3"1,18 9-10,7-9-9,18 0-4,6 0-5,9 0-2,9-5-2,0 5-2,-2 0-5,0-4-2,-3 4-6,-20-7-4,-8 4-9,-4 3-10,-17 0-1,-13 0 7</inkml:trace>
  <inkml:trace contextRef="#ctx0" brushRef="#br0" timeOffset="495680.8833">23256 16104 19,'-26'0'35,"18"14"2,-5-4 0,11 12-17,11 15-5,-6 1-5,8 15-1,-3-4-2,4 4-2,-2-7-1,7 2 0,-4-11-2,-5-8 0,3-13 1,-11-16-3,10 14-10,-10-14-31,0-15 0,-12 2-1,-11-9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2-12T16:06:43.14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18017 4325 21,'0'0'23,"-5"-11"-2,5 11-3,-11-3-3,11 3-5,-15 5-3,15-5-2,-12 14-2,9-5-1,6 0-1,-3-9 0,13 17 0,-1-11 1,3-1 0,1-2 1,-1-3 1,-3 0 1,0-4 0,-12 4 0,13-14 0,-13 3 0,0 0 0,-10-1-2,1-1 0,-3 4-1,-2 4-1,-1 5 0,2 0-1,-3 5 0,5 4 1,3 2-1,4 3 0,4 2 0,6-4 0,5-1 0,3-3 0,5-1 1,2-4-1,1-3 0,-2-3 1,0-4 0,-4 0 0,-7-4 0,-2 0 1,-7-1-1,-7 2 1,-2 0-1,-3 5 1,-6 5-2,2 0 1,-2 7-1,3 1 0,5 5 0,3 2 1,7-2-1,4 0 0,7-2 0,2-4 0,4-4 0,1-3 1,0-4-1,-2-4 0,-8-4 1,-4 0 0,-9-1-1,-8 4 1,-5 2-1,-4 1-2,2 9-11,6 4-25,-2-4 1,16-3-2,12 7 1</inkml:trace>
  <inkml:trace contextRef="#ctx0" brushRef="#br0" timeOffset="910.8885">19415 4316 14,'0'0'27,"-16"-7"-4,16 7-4,-18 0-3,8 4-5,10-4-3,-17 12-3,14-4 0,3-8-2,0 19 0,0-19-1,24 16 1,-10-13 0,5 1-1,0-4 2,0-4-1,-1-2 1,-4-2 0,-7-7 0,-4 3 0,-9-2 0,-5 3 0,-6 1 0,0 4-1,-8 2-1,2 4 0,2 7 0,2 4-2,7 2 1,3 1-1,9 1 0,3-1 0,7-2 1,7 1-1,2-5 0,3-3 0,-1-5 1,-2 0-1,-1 0 1,-4-8 0,-7-1 0,-3 0 0,-8-5 1,-4 4 0,-3 1 0,-4 3 0,-2 2-1,-2 4 1,3 5-1,3 1-1,4 5-2,9-11-8,-8 14-28,8-14-2,19 0 2,4-9-2</inkml:trace>
  <inkml:trace contextRef="#ctx0" brushRef="#br0" timeOffset="1851.2503">20746 4359 36,'-3'-11'27,"3"11"-2,-10-12-2,0 4-5,10 8-4,-24-12-4,13 12-2,-4-3-3,4 3-2,0 5 0,11-5-2,-14 15 0,14-3 0,0-2 0,10 1 0,1-3 0,6 2 1,3-6-1,2 0 1,-1-4 0,2 0 0,-6-8 0,-1-1 0,-8-3 0,-4 1 0,-4-3 1,-6 3-1,-5-2 0,-3 5 0,-3 1 0,-1 7-1,1 0 0,3 5-1,1 1 0,4 4 1,6 2-1,3 1 0,11-3 0,0 1 0,3-3 0,3-1 1,-1-2-1,-1 0 1,-2-5 0,-4-3 0,-9 3 0,-4-12 0,-7 4 0,0 3 0,-3-2 0,-1-1-3,5 8-9,10 0-29,-8 0 0,8 0-1,20-6 1</inkml:trace>
  <inkml:trace contextRef="#ctx0" brushRef="#br0" timeOffset="2841.6601">22085 4352 49,'-11'-7'23,"11"7"-2,-17-3-2,5 3-4,12 0-4,-19 0-3,19 0-2,-10 15-2,10-6-2,0-9 0,8 18 0,0-9 0,3 1-1,0-3 1,7 0 0,-3-7 0,-3 0 0,0 0 1,-1-8 0,-5-3 1,-2-1-1,-8-3 1,-5 3-1,-5-2 0,-2 6 0,-3 1-1,1 7-1,-1 0 0,0 5 0,4 2-1,5 6 0,6-1 0,4-1 0,5-1 0,6 1 0,5-3 0,6-3 1,0-1-1,-2-4 0,1-4 0,-6-3 1,0 0 0,-8-5 0,-11 0 0,-2 1 0,-7 0 0,-1 1 0,0 5 1,0 1-2,-3 4 1,5 3-1,12-3-1,-8 12-4,15 1-13,6-3-22,-4-6 1,10 2-2,1-6 1</inkml:trace>
  <inkml:trace contextRef="#ctx0" brushRef="#br0" timeOffset="3865.6505">23557 4345 20,'-18'-9'28,"5"3"-13,13 6 0,-17-3-3,7 3-1,0 0-2,-3 0-2,3 8 0,-2-4-1,12-4 0,-7 13-1,7-4 1,0-9-1,0 19-1,12-11 0,0 0 0,2-4-1,3 1 0,-5-5-1,0-2 0,-2-6 0,1-1 0,-11-3 0,-5-3 1,-5 2-1,-3 0 1,0 0-1,-1 4 0,-7 2-1,1 7 1,2 0-1,6 3-1,12-3 0,-13 18 0,7-6 0,6 3 0,7-1 1,8 0-1,1-2 1,3-1-1,-2-6 1,0-1 0,2-4 0,-2-5 1,-10-4-1,-7-3 1,-10 0-1,0-1 1,-4 1 0,-4 2 0,-7 4 0,-1 6-1,2 0 1,6 5-1,18-5 0,-14 18-2,14-3-6,0-5-34,16-3 1,8-2-2,2-9 1</inkml:trace>
  <inkml:trace contextRef="#ctx0" brushRef="#br0" timeOffset="5037.4636">18034 5617 28,'-14'-10'26,"14"10"-5,-17-4-3,17 4-5,-14 5-4,14-5-3,-9 12-1,9-12-2,6 17 0,2-8-1,8 2 1,1-5 0,1 0 1,0-6 0,2 0 1,-4-6 0,-1 1 0,-9-7 0,-6 0 1,-3-2-1,-4 3 0,-8 0-1,-1 4-1,-6 1 0,1 6-1,-1 0 0,4 6-1,2 3 0,4 1 0,2 2-1,7 0 0,3 2 0,7-2 0,5-2 1,3-2-1,2-3 0,4-1 1,0-4-1,-2 0 1,-4-9 0,-2 0 0,-9-2 0,-7-1 0,-8 0 1,-5 4-1,-5-1 1,-3 5-1,3 4 1,1 0-1,5 3 0,15-3 0,-7 13-4,7-13-9,28 3-27,-4-3-1,3-4 0,3 0-1</inkml:trace>
  <inkml:trace contextRef="#ctx0" brushRef="#br0" timeOffset="6292.7027">18012 8188 42,'-8'-11'28,"8"11"-4,-15-9-4,4 4-4,11 5-3,-22 0-3,22 0-3,-20 12-2,12-2-1,8-10-2,-10 18 0,10-7-1,5 1 0,-5-12 0,21 14 0,-4-11 0,1-3 0,2 0 0,1-6 0,-4-3 1,-2-3-1,-5 0 2,-5 0 0,-5-1 0,0 13 0,-18-20 1,3 14-1,-2 0 0,-1 6-1,-1 6-1,4 2 0,-1 3 0,7 2-1,5 2 0,4 2 1,3-1-1,6-1 0,4-2 0,2-3 0,3-4 0,3-3 1,-4-6-1,0-4 1,-4-2-1,-3-5 1,-7-2 0,-6-1 1,-6 0-1,-6 5 1,-3 0 0,-2 9-1,2 3 1,-2 5-3,6 7-6,-3 4-33,10-5 0,7-1-1,0-10 0</inkml:trace>
  <inkml:trace contextRef="#ctx0" brushRef="#br0" timeOffset="7189.2258">18045 9446 46,'-18'-8'31,"8"8"-6,-3 0-4,-2 5-6,6 1-4,-4 1-4,8 4-3,1 1-1,4 3-1,10-2 0,2 2-1,1-2 1,6-4-1,1-2 0,2-3 0,-4-8 1,1-1 0,-9-9 1,-1 0 0,-9-4 1,0 2 0,-10-4 1,-4 3-1,-5 1 0,-2 9-1,2 3 0,-3 4-1,3 6-1,4 3 0,2 4-1,9 5 0,4 1 0,8-1 0,2-3 0,4-1 0,4-2 0,0-5 1,1-3-1,-3-4 1,-4-9-1,-6-2 1,-6-2 0,-7 1 0,-4-1 1,-2 2-2,-1 0-2,1 0-10,13 11-27,0-9-1,13-3 0,18 4 0</inkml:trace>
  <inkml:trace contextRef="#ctx0" brushRef="#br0" timeOffset="8099.4015">19446 9508 47,'-4'-17'30,"4"17"-5,-4-9-3,4 9-5,-14-10-3,0 2-2,0 8-3,-5 0-2,3 0-2,-4 4-2,6 0-1,0 3-1,4 2-1,3 2 1,7-1-1,8 0 1,4 0-1,3-4 1,4-1-1,1-5 1,0 0 0,-1-5 0,-2-3 0,-5-4 1,-6 3 0,-6-4 0,0 1 0,-6 0 0,-5 3 0,-4 4 0,-1 5 0,-2 0 0,2 0-1,0 7-1,4 3 0,4 3 0,4 0 0,7 2 0,4-1 0,5 0 0,2-4 0,1-3 0,1-7 0,2 0 1,-2-6-1,-4-4 1,-3 0-1,-2-5 2,-4 1-1,-3-3 1,-6 3 0,-3 0-1,-3 6 1,-5 3-1,-1 5-1,-1 0-5,-3 10-33,4-5-4,7 0 1,2-5-1</inkml:trace>
  <inkml:trace contextRef="#ctx0" brushRef="#br0" timeOffset="9059.7058">19427 8124 15,'0'0'21,"0"0"-1,4-12 0,-4 12-2,0 0-1,-8-13-2,8 13-2,-17-4-1,7 4-3,-5 3-2,2 3-1,-2 2-2,5 4-1,1 0-2,6 3 0,3-3 0,7 1 0,5-4-1,5 1 1,0-6 0,2-4 0,-2-3 0,0-3 1,-5-2 1,-2-1 0,-5-4 1,-5 2-1,-10-2 1,0 3-1,-4 1 0,-1 4-1,-4 5 0,3 0-2,0 7 1,2 2-1,5 6 0,6 1 1,3 1-2,8-2 2,4 0-1,2-5 0,3-3 0,1-7 1,-2-5-1,-4-5 0,-3-1-1,-9-4-4,3 3-16,-8-2-19,-10-3 0,4 2 0,-4-2-1</inkml:trace>
  <inkml:trace contextRef="#ctx0" brushRef="#br0" timeOffset="10142.0442">19399 6896 41,'0'0'23,"0"-10"1,0 10-2,0 0-3,-14-9-4,14 9-3,-18 3-4,7 3-3,-2-2-2,2 6-1,2-1 0,2 3-2,4-3 1,3 2-1,5 1 1,4-2-1,2-5 1,3 1 0,-2-6-1,4-4 2,-1-1 0,-2-4 0,-4-6 2,0 2 0,-9-3 0,0 4 1,-6 0 0,6 12-1,-24-10 0,7 10-1,-1 4 0,0 4-2,3 6 0,6 3 0,3 0-1,6 1 0,10-2 0,5-1 0,3-3 0,2-5 0,0-7 0,-2 0 0,-3-9 0,-6-4 0,-9-4 1,-4 0-1,-9-2 0,-4 2-1,2 9-10,-4-2-29,-2 3-1,6 7-1,3 0 1</inkml:trace>
  <inkml:trace contextRef="#ctx0" brushRef="#br0" timeOffset="11069.2373">20731 5612 58,'0'0'24,"-7"-14"-2,7 14-3,-15-7-3,15 7-4,-19 0-3,7 6-2,-2-3-2,3 6-2,0-1-1,6 3 0,5-2-1,0 2 0,10-2-1,4 0 1,3-4 0,5-1 0,-2-4 1,0-4-1,-2-1 1,-4-3 0,-5-4 0,-4-2 1,-9-2-1,-4 0 2,-6 4-1,-2 5-1,-3 2 1,0 5-1,-2 5-1,4 5 1,3 2-1,10 7-1,4-3 1,8-1-1,3-5 0,4 0 1,3-6 0,0-4-1,-1-4 1,-4-6-1,-5-5 1,-8-4 0,0 0 0,-8 3 0,-2-1 0,-1 6 0,-3 6-2,-2 5-6,4 5-34,3 9-1,-2 1 0,11 3 1</inkml:trace>
  <inkml:trace contextRef="#ctx0" brushRef="#br0" timeOffset="12332.3887">22080 5646 34,'0'0'18,"0"0"1,3-11-1,-3 11-1,-9-6-2,9 6-2,-16-7-2,16 7-2,-22-5-1,10 5-2,-1 0-1,3 3-2,10-3-1,-12 9-1,12-9 0,6 17-1,3-9 1,4 1-1,6-3 1,2-2 0,-1-4 0,-2 0 0,0-4 1,-2-2 0,-6-3 0,-5 1 1,-12-4 0,-1 2 0,-5 1 0,0 3-1,-5 0 0,-1 3-1,0 3 0,2 3-1,8 2 1,1 4-1,3 1-1,5-1 2,6 1-1,6 2-1,3-2 2,5-3-1,-2-4 0,1-3 0,-1 0 0,-2-3 0,-3-3 1,-13 6-1,6-20 0,-10 9 1,-6 0-1,1 4 0,-5-1 0,-1 2 1,-3 6-1,5 0 0,2 7 0,11-7-1,-12 14 0,12-14-1,0 17-2,0-17-11,13 0-24,1 2-1,-14-2 0,25-7 1</inkml:trace>
  <inkml:trace contextRef="#ctx0" brushRef="#br0" timeOffset="13362.9994">23484 5663 18,'0'0'19,"8"-12"-1,-8 12-1,0 0-1,10-9-1,-10 9-1,0 0-2,-10-6-1,10 6-2,-15 0-2,15 0-1,-19 5-1,7 0-1,-1-1-2,13-4 0,-9 13-1,9-13 1,0 12-1,0-12 0,18 13 0,-5-9 0,0-4 0,3 3 0,-5-6 0,-1 0 0,-1-4 1,-9 7-1,7-21 0,-10 10 1,-8-1 1,-1 2-1,-2 2 0,0 4 0,-2 1-1,-2 3 1,4 5-1,1 5-1,10 1 0,3 3 0,0 0 0,9 1 0,2 0 0,3-2 0,7-2 0,1-4 0,-7-2 0,1-5 0,-3-5 0,-4-2 0,0-5 1,-9-2 1,-6-4 0,-4 0-1,-2 1 2,-6 4-1,2 1 0,0 4 0,-3 4 0,2 4-2,17 0 0,-14 15-3,14-3-6,0-12-22,4 14-10,2-4 0,6-5 0</inkml:trace>
  <inkml:trace contextRef="#ctx0" brushRef="#br0" timeOffset="14813.468">22108 8168 39,'-7'-11'23,"7"11"-1,-16-4-3,5 4-3,11 0-5,-16 7-2,16-7-3,-14 19-3,14-9 0,0 2-2,5 1 1,3-1-1,2-3 1,2-4 0,4 0 1,-2-5 0,4-5 1,-7-4-1,-1-3 1,-5-4 0,-2 2 1,-6-3 0,-2 6-2,-8-2 1,0 6-1,-6 4-1,1 3 0,2 9 0,1 1-1,0 3-1,3 2 1,8 1-1,4 2 0,7-2 0,6-1 0,-2-4 1,6-2-1,1-5 1,1-4 0,-1-4-1,-5-5 1,-5-5 0,-8-4 0,-3 0 1,-6 1-1,-4 0 1,-6 5 0,-7 3 0,3 9 0,-1 2-1,7 10 0,5 3 0,4 1-1,8 3-4,8-7-12,8 1-25,5-6-1,2-7 0,5-7 0</inkml:trace>
  <inkml:trace contextRef="#ctx0" brushRef="#br0" timeOffset="15867.6797">23482 8168 42,'0'0'32,"-6"-15"-5,6 15-5,0 0-5,-15-13-5,15 13-4,-14 8-2,10 2-2,-3 4 0,7 2-2,0 1 1,6 1-2,3-3 1,4-1-1,-3-5 0,5-2 0,1-7 0,-3-3 1,-7-8-1,-1 0 0,-5-6 1,-5-1-1,-2 0 1,-2 5 0,-4-1 0,-3 4 0,-1 4 0,6 6-1,-4 6 0,15-6 0,-19 20-1,16-5 1,3 2-1,4 1 0,4-4 0,-1-1 1,8-2-1,-1-4 0,4-4 0,-5-3 1,0-7-1,-2-3 0,-4-1 1,-7-4-1,-4-2 1,-3 2-1,-7 1 1,-3 5 1,-4 4-1,2 5 1,3 4-1,5 6 0,-1 2 0,5 1 1,7 1-2,9 0 1,7-4-1,-4-6 0,-2-4 1,1 0-1,3-4 0,-5-3 0,-9 7 0,5-18 0,-5 18-3,-20-12-8,20 12-30,0 0 0,-14-4-1,14 4 1</inkml:trace>
  <inkml:trace contextRef="#ctx0" brushRef="#br0" timeOffset="16950.3277">22064 9453 61,'-7'-13'33,"7"13"-8,0 0-6,-10-6-5,10 6-5,-9 0-2,9 0-3,-9 9-1,9-9-1,-10 17-1,10-8 0,5 3 0,1 0 0,8-4 0,1 0 1,2-2 0,4-3 0,-4-6 1,-2-3-1,-5-4 1,1 0 0,-11-5 1,-5 1-1,-6 0 0,-4 3 0,-1 2-1,-2 4 0,-3 2 0,-2 3-1,8 8 0,2 3 0,5 1-1,4 3 0,4-1 0,6 1 0,4-1 0,5-3 1,0-2-1,4-4 0,0-5 0,-2-7 1,0-1-1,-1-3 0,-3-5 1,-4 1-1,-9-2 0,0 2 1,-12 3-1,1 5 1,-4 1 0,-5 6-1,1 0 1,0 10 0,5 2 0,4 1-1,5 1 1,5-2-1,3 0 0,3-2 0,4-5 0,5-5 0,-3 0-1,-12 0-4,23-12-28,-13 2-9,2-5 1,6-1-1</inkml:trace>
  <inkml:trace contextRef="#ctx0" brushRef="#br0" timeOffset="17927.618">23532 9489 32,'-8'-10'29,"-3"5"-4,0-1-3,1 6-2,-3-10-5,2 10-3,-6-5-2,8 9-3,-4-4 0,13 0-3,-14 15-1,14-2 0,-6-1-1,9 1 0,7-1 0,4 1 0,0-6-1,0 0 0,2-7 1,2 0-1,-5-10 0,-1-2 0,-9-4 0,-3-1 0,-9-1 2,4 2-1,-5-1 0,-8 7 1,-2 2-1,2 8 0,1 0 0,4 10 0,0 2-1,3 3 0,3 5-1,7-1 0,4 0 0,3-2 0,2-2 0,6-3 1,3-5-1,-4-4 0,2-3 0,-1-7 1,0-3-1,-8-5 1,-7 1-1,-7-1 1,0-2 0,-1 5 0,-9 0 0,1 6 1,1 2-1,3 8 0,12-4 0,-8 12-1,0-1-2,8-11-23,6 11-18,3-5 0,1-6 0,8-5 1</inkml:trace>
  <inkml:trace contextRef="#ctx0" brushRef="#br1" timeOffset="37337.5173">22773 4211 39,'0'0'20,"0"10"-1,-9 5-2,-4 5-3,-3 8-2,-7-2-2,1 6-3,-4-3 0,6-2-2,6-8 0,10-7-2,4-12 0,11-4-1,8-11 1,5-6-1,5-5 0,1-4-1,-8 0 1,0 3 1,-7 6-1,-8 8 1,-7 13 0,-10 0-1,-8 11 1,-4 11 0,1 2-2,-1 4 1,3-1-2,4-4 2,1-5-1,11-7 0,3-11 0,27-6 0,-3-8 0,6-7 0,1-6 0,1-2 0,-1 2 0,-6 1 0,-8 5-1,-9 10 1,-8 11-1,-14 7 1,-4 10-1,-3 9 0,-1 4 0,-3 3 1,7 1 0,6-2-1,12-8 1,5-10 0,5-9 0,7-8 0,4-9 0,3-7 0,-1-7 0,-5-3-1,-8 0 1,-10 1-1,0 7 0,-12 8 0,-5 7 0,-5 10 0,-8 10-1,-2 6 1,6 2 0,2 3-1,2-2 1,8-5 1,7-8-1,7-10 0,15-3 0,8-12 1,0-6-1,2-6 0,3 0 1,-4-2-1,-4 1 0,-5 6 0,-9 5 0,-6 17 0,-16 0 0,-1 11 0,-6 9-1,-1 4 1,-3 3 0,0 1 0,6 0 0,8-8 0,6-7 0,7-13 1,0 0-1,8-10 0,7-8 1,4-5-1,-1-8 1,-3 2-1,-4-2 1,-4 4-1,2 5 0,-5 5 0,-4 7-1,0 10 1,-20 11 0,4 10-1,-3 4 1,2 5 0,-5 2-1,-1-1 2,4-2-2,4-4 2,3-11-1,12-14 0,0 0 1,5-15-1,8-9 1,1-5-1,0-6 1,-1-5-1,0 2 1,-5 4-2,-1 3 2,-2 8-2,-5 7 1,0 16-1,0 0 1,-14 24-1,4 2 0,-2 6 1,-4 4-1,0 0 2,4-1-1,-1-6 0,5-7 0,3-7 0,5-15 1,0 0-1,2-13 1,9-6-1,0-8 1,1-4-1,-3-2 0,1 0 0,7 1 0,-7 6 0,-1 4 0,-6 7 0,-3 15-1,0 0 1,-9 20-1,0 4 1,-7 5-1,1 6 1,-6 1 0,5-2 0,3-3-1,3-9 2,2-5-1,8-17 0,0 0 1,0 0-1,15-26 0,-2 2 0,0-8 1,0-3-1,1 0 1,1 1-1,-2 3 0,-7 6 0,1 7 0,-7 7 0,0 11-1,0 0 1,-19 11-1,5 4 1,-3 10-1,3 1 0,3 3 1,1-3 0,0-3-1,4-5 2,6-6-1,0-12 1,11 0-1,0-9 1,-5-10-1,1-3 1,4-2 0,0-1-1,-2 0 0,-2 4 0,-7 5 0,0 3-1,0 13 1,0 0-1,0 0 0,3 15 1,-6-1 0,-7 7-1,4 4 1,2 2 0,-8-1 0,4-4 0,2-2 0,-3-3 1,6-7-1,3-10 1,2-11-1,-2-5 1,12-4 0,-6-1-1,3-4 1,2 0-1,-5 3 0,-1 5 0,-5 6-1,0 11 1,4-14-1,-4 14 0,0 0 0,-4 17 1,4-7 0,0-10-1,4 16 1,-4-16 0,0 17 1,0-17-1,0 10 1,0-10-1,0 0 0,0 0-1,0 0-8,-3 10-32,3-10 0,3-13 0,-6 4 0</inkml:trace>
  <inkml:trace contextRef="#ctx0" brushRef="#br2" timeOffset="47460.6968">22642 4229 13,'0'0'14,"0"0"-3,0 0-3,0 0-2,-10 0-3,10 0-1,-7 14-1,7-14 0,-4 20-1,1-9 1,3 0 2,6 0 1,2-2 2,4-4 1,3-2 2,0-3 1,-5-5 0,-1-4 1,0 1-2,-9-6-2,0 1-1,-8 2-2,-1 1-6,9 10-9,-10-7-16,-1 2-5,11 5 0,0 0 0</inkml:trace>
  <inkml:trace contextRef="#ctx0" brushRef="#br2" timeOffset="47963.543">22750 4235 22,'0'0'16,"0"0"-2,0 0-3,-10 12-3,10-3-2,0-9-1,8 20 1,-5-11-1,3 2 1,1-2 0,3-1-1,1-3 1,-1-2-1,-10-3-1,16 0-1,-16 0-1,15-14 0,-9 5 0,-2-3 0,-4 2-1,0 1 0,0 9-1,0-14 0,0 14 0,0 0 1,-10 0-1,10 0-1,0 19 1,0-7 1,0-1-1,6 0-2,-1 0-1,-5-11-10,12 11-17,-12-11 0,9 0-1,-9 0 2</inkml:trace>
  <inkml:trace contextRef="#ctx0" brushRef="#br2" timeOffset="48338.0352">22902 4114 25,'0'0'28,"0"0"1,0 0-8,0 10-6,0 0-5,5 7-5,-5-1-2,0 5 1,9 0 0,-5 1-2,7-3 0,1-2 0,-1-4-1,0-4 0,2-2-4,-2-7-5,-11 0-13,19 4-11,-19-4 1,0-12-2</inkml:trace>
  <inkml:trace contextRef="#ctx0" brushRef="#br2" timeOffset="48511.3027">22891 4175 34,'0'0'33,"12"12"0,-3-7-5,5-2-15,2 8-35,-7-17-4,12 10-5,-9-16-1</inkml:trace>
  <inkml:trace contextRef="#ctx0" brushRef="#br3" timeOffset="83709.2364">18705 2712 3,'-10'-6'8,"-11"-5"-1,-4-1-3,-12-4-2,-10 0-1,-17-5 2,-9 5 0,-83-10 6,76 20-3,2 6-1,7 6 1,10 3-4,18 11-16,6-12-5,23 10-2,-8-15 17</inkml:trace>
  <inkml:trace contextRef="#ctx0" brushRef="#br3" timeOffset="84295.5786">17849 2602 16,'0'0'22,"0"0"-7,0 0-4,0 0-1,0 0-4,0 12-1,-3-3-3,-3 2 1,-1 0-1,0-1-1,0-1 1,1 1 2,6-10 1,6 10-1,9-5 0,12-5-8,11 7-20,-7-14-1,13 10-1,-12-15-3</inkml:trace>
  <inkml:trace contextRef="#ctx0" brushRef="#br3" timeOffset="84949.1171">16295 2706 43,'0'19'15,"-11"-1"-2,-3 1-2,-1-4-4,-4-4-3,0-5-2,2-4-1,3-4-1,2-8 0,5-2-1,3-3 1,4 2-1,7 3 0,2 4 0,3 6 1,0 0 0,1 12 0,1 3 1,1 4-4,1 2-4,-1-3-8,3 4-8,-5-13-1,6 3 4</inkml:trace>
  <inkml:trace contextRef="#ctx0" brushRef="#br3" timeOffset="85296.8015">16375 2788 16,'0'0'22,"-4"10"-9,4-10-2,10 8-2,-1-4 0,4 1-2,-1-5 0,1 0-2,1-5-1,-1 2-1,-3-3-1,-10 6 0,11-19 0,-11 9-1,-3-2-1,-3 2 1,-3 3-1,-2 2 0,-2 2-1,1 3 1,1 6 0,0 3 0,5 5 0,2 4-1,4 5 1,-2-1 1,2 5-1,5-1 0,1-1-3,-2-3-7,1-6-13,4 1-4,-9-17 0,8 15 5</inkml:trace>
  <inkml:trace contextRef="#ctx0" brushRef="#br3" timeOffset="85567.2738">16484 2771 25,'0'0'27,"12"-9"-3,-12 9-8,10 0-4,-10 0-4,11 9-3,-4 1-1,-1 1-2,1 0 0,-2-1-1,2 1 1,-7-11 0,15 11-1,-15-11 1,18-8-2,-18 8-2,12-19-8,-9 4-14,-3 15-6,3-26 0,-3 26 1</inkml:trace>
  <inkml:trace contextRef="#ctx0" brushRef="#br3" timeOffset="85904.7174">16654 2753 11,'0'0'26,"0"0"-1,12 4-2,-12-4-11,0 14-5,4-4-3,-4-10-1,0 15 1,0-15-1,0 12-1,0-12 0,0 0-1,8-10 0,-8 10 0,12-19 0,-3 9-1,2 1 1,1 2-1,-3 2 0,1 5 0,-10 0 0,15 12 1,-9-1 0,0 2 0,-3 1-1,-3-3-4,4 0-10,2 3-11,-6-14-4,8 10-1,-8-10 3</inkml:trace>
  <inkml:trace contextRef="#ctx0" brushRef="#br3" timeOffset="86417.2071">16865 2740 21,'0'0'22,"13"8"-6,-4-8-10,1 2-2,1-2-1,1 0 0,-12 0-2,16 0 1,-16 0-1,0 0 0,0 0-1,0 0 1,0 0 0,-11 13-1,11-13 0,-16 13 0,8-3 1,3 4 0,1-1 1,4 4 1,4-3 0,2-1 0,4 1 1,1-5-1,1-4 0,3-5 0,-2 0-1,-1-11-1,2 1 0,-3-2 0,-1-1 0,-4-3 0,0 3-1,-3 1 0,-3 12 0,0-10 0,0 10 1,0 0-1,-10 10 2,10 0-2,-3 2 0,3 0-5,4 4-15,-4-16-7,9 20 0,-9-20-1</inkml:trace>
  <inkml:trace contextRef="#ctx0" brushRef="#br3" timeOffset="86838.2854">17114 2777 20,'0'11'18,"4"-1"-4,-4 2-4,0 3-1,-3-1-3,3 1 0,-4-2-3,4-2 0,0-11-1,0 0-1,0 0 0,8-7 0,0-2 0,2-5 0,0 2 1,-1-2 1,0 2 1,-1 3 2,-8 9-1,6-8 0,-6 8 0,0 0 0,0 0-1,-12 14-1,6-5-2,2 2-1,2-1 1,2 0-1,0-10-2,6 20-5,-6-20-12,15 9-10,1-4-1,-2-10 0</inkml:trace>
  <inkml:trace contextRef="#ctx0" brushRef="#br3" timeOffset="87161.6642">17492 2823 23,'0'0'27,"0"0"-1,-13-5-9,3 9-7,-1-1-4,-1 5-2,-3-5-2,0 0 0,-2 0 1,0-3-2,3-3 0,3-1 1,11 4-1,-11-18 0,11 18 0,2-16 1,-2 16-1,17-7 1,-7 7-1,4 0 1,0 6 0,-1 3-1,-1 2 1,1 1-2,-3 0-3,-3 0-8,-7-12-16,14 18-2,-14-18-2,0 0 1</inkml:trace>
  <inkml:trace contextRef="#ctx0" brushRef="#br3" timeOffset="87312.6726">17393 2612 49,'0'-11'32,"0"11"-1,8 18-19,-11-7-35,11 10-4,-8-8-3,13 12-1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7-12-12T09:34:09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2188 10524 27,'0'0'35,"0"18"2,7 14 0,-12 19-18,-2 10-7,12 14-4,-8 7-3,9-3-6,7-2-11,-4-9-23,-3-21-2,5-15 0,-11-32-1</inkml:trace>
  <inkml:trace contextRef="#ctx0" brushRef="#br0" timeOffset="151.7809">2058 10522 5,'16'-22'28,"22"12"-1,2-6-1,15 9-21,6 7-17,2-3-12,11 13-2,-12-10-1</inkml:trace>
  <inkml:trace contextRef="#ctx0" brushRef="#br0" timeOffset="498.7302">2439 10890 40,'0'0'34,"13"9"1,-10 18-13,-3 2-9,12 9-4,-6-2-2,6 2-1,1-8-2,2-8-2,3-16 0,2-12-1,2-12 0,-4-10-6,1-2-25,-4 4-7,-15-4 1,6 14-1</inkml:trace>
  <inkml:trace contextRef="#ctx0" brushRef="#br0" timeOffset="967.9817">2730 11001 31,'13'5'29,"-9"7"-9,-4 5-5,8 6-4,-4-3-1,4 5-2,-1-9-2,8-1-2,1-7 0,3-8-1,3-8 0,-4-4 0,0-10 0,-2-2-1,-7-2 0,-2-2-1,-2 7-1,-5-1 0,-3 10 0,3 12-1,0 0 0,-5 17 1,13 0-1,-1 7 1,8-6 0,0 3 2,9-7 0,-1-6 1,-1-8 1,0-5-1,-6-8 1,-2-1-2,-7-1-7,-7-3-15,-7-2-15,7 11-2,-11-5 1,11 14-1</inkml:trace>
  <inkml:trace contextRef="#ctx0" brushRef="#br0" timeOffset="1268.9041">3125 11076 33,'11'10'36,"6"3"0,-2-7-5,1-6-12,5 9-7,-8-9-4,8-6-3,-8-2-1,2-2-2,-5-9 0,-5 0-2,-5-3 0,-6-1-1,-3 0-1,-9 4 1,-4 6-1,-3 7 0,4 12 1,-1 7 0,4 11 0,5 8 1,4 8 0,9 4 0,3 4 2,9 0-2,0-1-2,3-9-9,4-6-25,3 0-1,-6-17 0,5-1-1</inkml:trace>
  <inkml:trace contextRef="#ctx0" brushRef="#br0" timeOffset="1453.8438">3406 10978 33,'0'0'37,"6"11"1,-10 3 0,4 8-21,4 7-8,-4 3-10,4 1-26,-4-10-8,9 0-2,-9-13 0</inkml:trace>
  <inkml:trace contextRef="#ctx0" brushRef="#br0" timeOffset="1600.2265">3314 10822 55,'-9'-17'32,"-7"-5"-8,13-1-28,3 23-25,12-18-4,4 18-1</inkml:trace>
  <inkml:trace contextRef="#ctx0" brushRef="#br0" timeOffset="1916.7423">3512 10793 8,'13'-25'30,"-4"-14"3,12 0-1,-6-2-14,2-2-5,4 6-2,-8 4-2,5 10-1,-12 4-2,-6 19-1,0 0-2,7 16 0,-7 11-1,6 15-2,6 10 2,1 12-2,0 10 2,1 5-1,-4 1 0,-1-5 1,-3-2-1,-12-7 0,-6-11-2,-4-17-6,-2-9-14,2-13-18,1-20 1,15 4-1,-13-33 1</inkml:trace>
  <inkml:trace contextRef="#ctx0" brushRef="#br0" timeOffset="2570.5528">4117 11132 6,'0'-17'30,"-12"-12"2,2 7-1,-5-7-13,-6 0-6,4 7-2,-7-1-2,2 12-2,-3 7-1,7 13-2,-1 5-1,7 10-1,5 2-1,4 4 1,3-3-1,13 2 1,1-6 1,8-5-1,1-11 1,1-4 0,1-8-1,1-7 1,-6-5-1,-5-5 0,-5-2 0,-7 2-1,-3 0 1,0 5-2,-8 5 1,-2 10 0,10 2-1,-12 14 1,12 1-1,0 7 1,9-1 0,6 2 1,4-7 0,6-1 0,6-8 0,0-7 0,0-2 0,-6-11 1,-4-7-1,0-6-1,-8-6 1,0-3-1,-5-4 1,-1 1-1,-4 5 0,3 5-1,-2 8 1,-4 20 0,0 0 0,6 15 1,-6 18-1,3 14 1,-3 11 1,3 12 0,0 1-1,3 4 1,0-6-1,1-5-3,2-10-3,-6-16-15,0-17-20,7-9 1,-10-12 0,5-21-1</inkml:trace>
  <inkml:trace contextRef="#ctx0" brushRef="#br0" timeOffset="2717.801">4331 11061 41,'22'6'29,"-7"-13"-6,16 1-28,6 6-21,-6-7-2,12 7-2</inkml:trace>
  <inkml:trace contextRef="#ctx0" brushRef="#br0" timeOffset="3055.5079">4715 10844 51,'-18'-9'34,"-4"-1"-4,6 1-11,3 9-8,1 0-6,7 11-3,1 1-2,4 0-1,6 5-1,4-3-2,-1 4-1,0-7 0,-2 2 0,-7-13 1,0 16-1,0-16 3,-17 10 3,5-5 2,-6 0 2,9 4 2,-3-3 1,12 8 1,0-5-1,9 6 0,3-3-2,10 1-2,5-2-17,4-2-23,-8-13-1,8 4 0,-13-15-1</inkml:trace>
  <inkml:trace contextRef="#ctx0" brushRef="#br0" timeOffset="3556.371">5691 10967 43,'0'-12'34,"5"0"-4,-5-3-6,0-8-7,0 4-4,-6-6-3,-1 7-1,-8-3-3,-4 7-1,-8 8-2,2 9-1,-6 8 0,9 8-2,3 9 0,8 6 0,11 0 0,5 0 0,15-5 0,7-4 0,4-9-2,0-11-3,0-5-7,-8-15-14,-4-9-13,-4-8 0,-15-9 0</inkml:trace>
  <inkml:trace contextRef="#ctx0" brushRef="#br0" timeOffset="3656.5889">5609 10630 47,'-12'-16'31,"-5"-1"-1,17 17-20,-11 9-25,11-9-13,14 24-3,-2-11-1</inkml:trace>
  <inkml:trace contextRef="#ctx0" brushRef="#br0" timeOffset="4087.8878">5789 10822 38,'0'0'35,"15"17"0,-2-12-4,7-5-20,8 6-4,-2-6-3,3 0-2,-3-6-3,-3-2 0,-6 3 0,-7-2-1,-10 7-1,0-12 2,0 12 0,-18 0 1,3 10 1,1 4 0,-2 7 1,2 2-1,7 6 1,7 2-1,0 1 0,12-3 0,3-5 0,6-8-1,2-7 1,5-9-2,0-6 0,-4-8-1,2-8 1,-6-4 0,0-1 1,-7 0 1,-3-1 2,-5 8 0,-5 3 2,0 17 0,0 0 0,-3 9 0,-2 9-3,2 3-10,-4 5-29,14 4-1,-2-10-1,14 3 1</inkml:trace>
  <inkml:trace contextRef="#ctx0" brushRef="#br0" timeOffset="5373.8372">7355 10808 33,'0'0'29,"-6"23"-7,-1 1-4,4 8-6,3 7-4,0 0-2,9 6 0,0-6-1,13-8 0,3-6 0,3-12-1,3-13 0,0-10 0,0-10-1,-4-7 0,-4-4-1,-8-2 0,-8-3 0,-5 6-1,-4 5 0,-5 6-1,-1 9 1,-3 13 0,-1 11-1,9 9 0,3 6 0,3 3 1,10 2-1,5-2 2,6 0-1,8-12 2,-4-11 0,6-4 0,-6-16 1,2-6-1,-11-11 1,-6-4-2,-7-3 0,-6-2-1,-6 4-3,-3-2-5,2 16-15,-5 9-18,0 1 0,12 9 0,-12 9-1</inkml:trace>
  <inkml:trace contextRef="#ctx0" brushRef="#br0" timeOffset="5620.6752">8049 10826 33,'0'0'35,"0"0"1,31 13-1,3-13-20,6 0-9,4 0-8,8 1-13,-1 3-18,-11-9-2,0 5-1,-18-4 1</inkml:trace>
  <inkml:trace contextRef="#ctx0" brushRef="#br0" timeOffset="5820.6081">8099 10985 20,'-3'16'36,"3"-16"1,28 17-3,2-13-11,8-4-10,9 0-12,-1-5-33,9 5-3,-11-5-1,-1 5-1</inkml:trace>
  <inkml:trace contextRef="#ctx0" brushRef="#br0" timeOffset="7842.6906">8732 11011 21,'-6'10'35,"6"-10"0,28 1-3,16-1-15,21 0-6,22 4-3,17-4 0,18 0-5,8 0-7,0 0-22,-11-11-9,-5 6-1,-27-12 0</inkml:trace>
  <inkml:trace contextRef="#ctx0" brushRef="#br0" timeOffset="8342.9288">8968 10638 12,'5'-21'32,"16"6"0,-7 0-9,9 2-4,4 8-4,-2 5-2,-1 14-3,-8 5-3,-4 13-3,-7 1 1,0 5-2,-5-1 0,3-1-1,4-12-1,7-9 1,5-10-1,6-10 0,3-13 0,3-7 1,-6-11-2,-3-5 1,-6 1-1,-7 4 0,-4 4 0,-8 8 0,-3 13 0,6 11 0,-18 11 0,12 11 0,6 8 0,0 6-2,15 6-12,3-2-24,-2-11 0,13 0 1,1-10-2</inkml:trace>
  <inkml:trace contextRef="#ctx0" brushRef="#br0" timeOffset="8843.1179">9064 11298 57,'3'20'35,"7"4"2,0 13-17,-2-4-8,4 13-3,-5-4-2,8 1-1,-8-7-1,2-7-2,-3-12 0,-6-17-1,0 0-1,9-24 1,-5-4-1,8-7 0,3-3 1,7 0-2,11 2 1,15 7-4,14 1-36,3 14-1,1 6 0,17 8 1</inkml:trace>
  <inkml:trace contextRef="#ctx0" brushRef="#br0" timeOffset="11255.6082">10013 10917 11,'0'0'30,"22"9"0,-1-9-5,10 2-12,10 3-7,2 1-11,4 5-17,-6-11-7,5 0 0,-16-4 0</inkml:trace>
  <inkml:trace contextRef="#ctx0" brushRef="#br0" timeOffset="11434.1412">10041 11086 46,'10'4'34,"21"6"-2,8-5-12,8-2-20,9 7-25,-13-14-5,8 5-3,-14-8-1</inkml:trace>
  <inkml:trace contextRef="#ctx0" brushRef="#br0" timeOffset="12087.4287">10819 11012 36,'-37'5'18,"37"-5"-2,15 9 0,47-9-1,47 4 0,38-4-3,45 0-1,33-8-2,39 5-2,18-5-2,19 5 0,-3 1-2,-16 2-7,-20 0-12,-24 6-19,-52-8 0,-38 5-1,-52-6 0</inkml:trace>
  <inkml:trace contextRef="#ctx0" brushRef="#br0" timeOffset="12756.7015">11312 10770 44,'0'0'27,"0"0"-21,0 0-10,19 0-22,-13-10-5</inkml:trace>
  <inkml:trace contextRef="#ctx0" brushRef="#br0" timeOffset="19699.3861">11135 10643 33,'13'-12'33,"-4"-11"1,-4 0-12,9-2-5,-8-6-4,7 7-3,-10-3-2,4 7-1,-7 2-2,5 8-1,-5 10-1,0 0-1,3 17-2,0 3 1,2 3-2,2 6 1,1 3 1,-2 0-1,-1 0 0,-2-4 1,-3-2 0,-9-1-1,-1-6 1,-8-7 1,1-2-2,-2-3 1,2-3-1,7-4 1,10 0-1,2-10 0,12 4 0,11 1-1,6 5-2,3-7-5,10 7-15,-2 0-15,-8 0-1,0 0 1,-6 0-1</inkml:trace>
  <inkml:trace contextRef="#ctx0" brushRef="#br0" timeOffset="19961.4791">11526 10718 48,'9'0'38,"-9"0"0,10 0-1,-10 0-24,10 0-18,0 0-28,-10 0-4,0 0-1,11-10 0</inkml:trace>
  <inkml:trace contextRef="#ctx0" brushRef="#br0" timeOffset="20415.07">11737 10650 28,'5'-14'35,"8"3"2,-6-12-1,2 0-17,3 0-5,-5-6-5,1 2-3,-4-1-1,2 5-1,-6-1-1,0 7-1,-5 7 0,5 10-1,0 0 0,-10 22-1,10 1-1,5 6 1,0 4 1,0 5-1,1-1 0,1 0 0,-4-6 0,-3-3 0,-5-7 0,-4-4 0,-3-8 0,0-5 0,0-4 0,3 0 0,9 0 0,0 0-1,11-12-1,3 10-5,10 2-9,0 5-22,2-9-1,3 4 0,-5 0 0</inkml:trace>
  <inkml:trace contextRef="#ctx0" brushRef="#br0" timeOffset="20831.9194">11994 10569 37,'-6'-23'34,"10"3"1,-4-2-7,0-4-10,3 10-6,-3-2-3,9 4-2,-9 4-2,0 10-1,0 0-2,0 0 0,6 19-1,-6-1-1,4 6 0,1 8 0,0 1 0,-1 4 1,-2-3-1,-2-1 0,0-5 1,-9-3-1,-2-9 1,1-3-1,-2-9 0,0-4 0,2 0 0,10 0 0,-9-13 0,9 13-1,20-9 1,-4 9-3,7 0-4,0 0-13,2 0-18,8 5 0,-8-5 0,3 0 0</inkml:trace>
  <inkml:trace contextRef="#ctx0" brushRef="#br0" timeOffset="21016.8241">12324 10607 82,'0'0'40,"15"-10"-1,-15 10-10,13-5-27,-13 5-29,12-7-11,-3 7-2,-9 0 2</inkml:trace>
  <inkml:trace contextRef="#ctx0" brushRef="#br0" timeOffset="21334.4015">12638 10626 41,'9'-24'32,"9"1"-2,-2-1-7,-4-7-6,1 11-3,-5-8-3,2 14-2,-7-1-2,-3 15 0,0 0-2,4 11-1,-4 9-2,0 12-1,3 0 1,-3 5-1,4 1-1,-4-2-2,10 0-7,-10-7-23,4-11-7,-1-5-1,-3-13 0</inkml:trace>
  <inkml:trace contextRef="#ctx0" brushRef="#br0" timeOffset="21704.2839">13114 10481 79,'-11'-5'34,"-6"-4"-10,-4 4-8,-3 5-6,-4 10-5,5 1-2,2 8-1,5 5-2,7 5 0,6-1 1,9 0 1,10-3-1,7-4 1,7-6 0,4-11 0,3-4 1,-3-14 0,-3-3 0,-9-3-1,-6-6 0,-11-4-1,-8 3-4,-6-1-12,-4 4-23,-9-2-1,4 6 0,-4 1 0</inkml:trace>
  <inkml:trace contextRef="#ctx0" brushRef="#br0" timeOffset="23122.4521">13326 10194 26,'-10'0'31,"10"0"-1,10 19-11,5-7-6,10-1-3,3-2-3,9 2-2,0-11-1,-2 2-1,-3-6 0,-8-6-1,-7 0-1,-10-2 0,-11 2 1,-5 5-2,-6 5 1,-5 3 0,-1 8-1,0 9 0,3 7 0,3 9 1,7 3-1,8 4 1,3-3-1,7-2-1,3-2-5,-1-14-4,3-2-13,1-11-10,-16-9 0,0-8-2</inkml:trace>
  <inkml:trace contextRef="#ctx0" brushRef="#br0" timeOffset="23238.3451">13354 10398 37,'9'0'34,"9"3"0,15 7-9,8-1-22,-1 1-28,13 4-3,-2-9-4,8 7-2</inkml:trace>
  <inkml:trace contextRef="#ctx0" brushRef="#br0" timeOffset="26128.8445">11509 11333 7,'-14'0'25,"-8"10"-1,-1 12-9,1 6-6,2 8-1,14-1-2,12 2 1,14-4 1,11-7 2,13-11 0,-2-15 2,7-7-1,-8-18 0,-7-3-2,-16-11-1,-15 2-2,-18-5-3,-10 6-3,-6 12-7,-8 5-19,1 10-12,7 9 0,0 5-1</inkml:trace>
  <inkml:trace contextRef="#ctx0" brushRef="#br0" timeOffset="26298.0862">11831 11536 57,'0'0'33,"0"0"-7,0 0-31,0 0-22,7 0-4,-7 0-2</inkml:trace>
  <inkml:trace contextRef="#ctx0" brushRef="#br0" timeOffset="26613.8769">12119 11364 16,'-15'-17'30,"15"17"-1,-29-19 0,10 19-17,3 7-5,1 5-4,4 10-1,7 3-1,4 3 1,9 1 0,10-2 1,7-5 0,5-3 1,0-9 1,3-7 1,-9-12 0,-3-4 0,-15-7-1,-7-2-1,-17-1-3,-2-1-7,-3 0-30,0 6 0,-2 3-1,7 6 1</inkml:trace>
  <inkml:trace contextRef="#ctx0" brushRef="#br0" timeOffset="27376.7277">12358 11296 10,'-19'12'27,"25"1"-1,-3-4-7,17-2-6,8 3-3,5-6-1,5-4-1,-1 0-3,3-4 0,-9-2-2,-6-5 0,-9-1 0,-8 2-1,-8-2 0,0 12 0,-18-11-1,5 11 0,-1 5-1,1 10 0,1 8 1,5 3-1,7 8 1,0 0 0,3 2 0,6 0-1,4-4-2,-2-7-5,3-7-15,-4-4-11,-10-14 0,0 0 0</inkml:trace>
  <inkml:trace contextRef="#ctx0" brushRef="#br0" timeOffset="27499.134">12389 11460 28,'9'11'29,"4"-11"-2,21 5-17,6 1-24,1-11-10,18 5-1,-3-5-3</inkml:trace>
  <inkml:trace contextRef="#ctx0" brushRef="#br0" timeOffset="28062.1869">13111 11277 41,'19'-4'33,"-19"4"-7,-3-9-5,-13 7-7,-9-3-6,-2 5-4,-10 0-2,1 0-1,-3 10-3,2-5 1,3 4-1,3 2 0,9 1 0,3-1 0,7 2 0,4 1 2,3-2 1,5 1 0,0-1 1,10 2 1,-3-5 0,7-4 0,3-1-1,4-4 1,3 0-1,7 0 0,4 0-1,2-4 1,-2 8-1,4 4 0,-8 3 1,0 6 0,-14 1 2,-9 4 0,-14 1 0,-10 0 1,-12-5-2,-6 0-1,-7-4-10,2-8-29,-7-9-1,8 3-1,-2-17 0</inkml:trace>
  <inkml:trace contextRef="#ctx0" brushRef="#br0" timeOffset="29820.1008">14141 10889 38,'9'12'34,"6"-12"-3,7 0-10,12 0-4,0 0-5,4 0-5,5 0-7,-3 0-8,-9 0-16,-6 9-11,-16-9 0,-9 0 0</inkml:trace>
  <inkml:trace contextRef="#ctx0" brushRef="#br0" timeOffset="30000.9451">14187 11025 32,'6'16'37,"14"-10"1,16 4 0,4-3-18,2-4-13,1 6-29,0-9-11,-3 4-4,-9-4-1</inkml:trace>
  <inkml:trace contextRef="#ctx0" brushRef="#br0" timeOffset="32133.3537">14163 10708 46,'0'0'16,"6"-19"-2,4 6 0,8-1-4,3 0-1,7 6-1,-2 2 1,4 11-1,-8 3 0,-1 9-1,-5 4-1,1 3-1,-3-4 0,4 2-1,-2-12 0,3-4-1,0-6-1,-1-11-1,0-2-6,-5-3-9,-7-5-22,-1 10 0,-5-3-1,0 14 0</inkml:trace>
  <inkml:trace contextRef="#ctx0" brushRef="#br0" timeOffset="32596.8394">14889 10947 15,'0'0'34,"10"-1"0,-4-14 0,2-2-14,6 0-6,-3-8-4,4-3-6,-1-4 1,0 3-3,-6-2 2,-1 8-1,-3 2 0,-4 8 0,0 13-1,0 0 0,-10 19 0,6 13 0,0 7-2,1 7 2,3 5-2,0 0 2,5-2-1,0-5 0,-1-9-2,1-10-3,3-3-12,-6-11-23,-2-11 1,0 0-2,0-9 1</inkml:trace>
  <inkml:trace contextRef="#ctx0" brushRef="#br0" timeOffset="32834.8744">15229 11099 46,'0'0'37,"0"0"0,-3 11-4,3-11-20,0 0-8,9-5-27,-9 5-12,6-17-2,-6 17-1</inkml:trace>
  <inkml:trace contextRef="#ctx0" brushRef="#br0" timeOffset="33998.301">15648 10755 29,'9'0'31,"3"0"-4,-12 0-4,10 0-5,-10 0-5,-16 0-4,2 0-3,-9 0-2,-2 0-2,-6 0-1,0 0 0,0 0-2,5 5 1,9-1-1,-2 1 1,10 5-1,2 4 0,7 3 1,0 4 0,4-1 0,-1 1 1,2-4 0,5-5 0,0-3 1,5-5 0,2-7-1,4-4 1,0-3-1,6 2 0,2 2-1,5 6 0,-3 5 0,0 7 0,-6 5 0,-3 12 0,-9-1 1,-7 2-1,-13-1 1,-8-1 0,-9-10-2,-5-4-2,-2-5-5,-7-12-9,7-7-11,8 0-8,1-8 0,15 3 0</inkml:trace>
  <inkml:trace contextRef="#ctx0" brushRef="#br0" timeOffset="34219.9626">16030 10937 76,'0'0'37,"0"-13"1,0 13-14,0 0-24,0 0-34,9 0-3,-9 0 0,0 0-1</inkml:trace>
  <inkml:trace contextRef="#ctx0" brushRef="#br0" timeOffset="34553.3165">16268 10987 57,'13'-30'31,"-3"12"-1,1-7-15,0-9-6,3 3-3,-4-2 0,2 6 0,-6-1 0,1 13-1,-7 1-1,0 14 0,-7 10 0,5 12 0,-1 11-2,3 9-1,0 1 1,0 4-2,12 2-5,-9-6-15,3-12-17,9-1-1,-5-16 0,11-5-1</inkml:trace>
  <inkml:trace contextRef="#ctx0" brushRef="#br0" timeOffset="34938.4065">16783 10839 47,'4'-14'26,"-4"-1"-1,0 1-4,-6 3-5,-10 0-4,0 6-1,-15 0-4,3 11-2,-3 8-3,2 9 0,3 6-1,8 8 0,11 4 0,12 0 2,14-7-1,15-2 0,4-12 1,11-9 0,-2-14 0,-1-11 0,-8-11-1,-10-7-1,-15-6 1,-13-3-3,-14 0-5,-11 1-16,-5 7-16,5 8-2,-6 2 1,6 11-1</inkml:trace>
  <inkml:trace contextRef="#ctx0" brushRef="#br0" timeOffset="36390.8232">17149 10427 36,'15'-7'33,"-12"-2"-4,-3 9-7,0-12-5,0 12-5,0 12-5,3 2-2,6 5-2,4 3-2,7 2 1,0 0-1,2-2 0,-3 2 0,-4-9 1,-11-2-1,-10-4 1,-8-4-2,-6-5 0,-6 0 1,-1 0-2,0-5 0,1 1 1,7-2-2,6 2 1,13 4 1,0 0-1,4-14 0,12 6 2,5-2-1,2-2 0,1-5 1,1-3 0,-4-4 1,-3-1-1,-7 2 1,-8-1-1,-8 7 1,-7 2-1,-8 7-3,-10 8-7,3 0-26,-4 17-2,-3-8 1,9 7-1</inkml:trace>
  <inkml:trace contextRef="#ctx0" brushRef="#br0" timeOffset="36928.664">17769 10681 40,'10'-9'33,"10"13"0,1 6-13,-6 3-4,1 7-4,-6 3-3,-1 4-3,-9-3-1,2-1-2,-6-8 0,1-6-2,3-9 1,-4-9-1,6-6 0,7-8 0,4-1-1,4-3 0,3 3-1,2-4-4,4 14-6,-4 0-14,-4 5-12,6 9 0,-4-4 0</inkml:trace>
  <inkml:trace contextRef="#ctx0" brushRef="#br0" timeOffset="37207.7452">18313 10699 31,'0'0'35,"0"16"1,-4-1-7,-11 1-13,1 2-3,-12 1-3,2 1-3,-4-5-4,-2-2-2,2-9 0,1-4-1,9-10-1,5-3 1,9-2-1,4-3-1,10 3 1,5 2 0,5 4 0,3 9 1,-1 0 0,2 13 0,-1 1-2,-6 1-5,2 4-19,0 2-10,-10-9 1,7 5-1</inkml:trace>
  <inkml:trace contextRef="#ctx0" brushRef="#br0" timeOffset="37630.0083">18617 10803 33,'-7'-24'31,"7"9"0,-8-7-13,-5-1-5,-1 8-4,-5 0-2,-1 8-2,-3 6-2,4 6-1,0 8-1,6 6 1,4 5-1,9 1 1,2 1 0,10-3 1,6-5-1,4-8 1,2-10-1,1-5 0,1-15 1,-2-6-2,-5-12-1,-4-9 1,-5-11 0,-4-7-1,-6-5 0,0 4 0,-5 10 1,-3 8-1,-2 15 1,0 18-1,-1 22 1,3 21 0,1 23 0,7 6-1,0 13-3,0 0-7,12-1-20,1 1-7,-5-14 0,2-4 0</inkml:trace>
  <inkml:trace contextRef="#ctx0" brushRef="#br0" timeOffset="37927.6795">17751 11058 25,'-34'6'36,"22"6"0,12-12 0,36 2-21,30-2-4,17-2-2,26-3-1,7-2-5,5 1-3,-3 0-6,-19-2-8,-21 3-18,-20 9-5,-31-4 0,-27 0 0</inkml:trace>
  <inkml:trace contextRef="#ctx0" brushRef="#br0" timeOffset="38292.7318">18348 11304 67,'0'0'33,"-21"-14"-9,-1 14-7,-15 0-7,-1 4-4,-3 2-1,5 5-2,9 0 0,14 8-1,17-3-1,15 6 1,8 0-1,6 2 1,-7-4 1,-4 3-1,-22-6 1,-14-1-2,-23 1-12,-8-10-25,-24-13-1,0 1 0,-19-24-2</inkml:trace>
  <inkml:trace contextRef="#ctx0" brushRef="#br0" timeOffset="55386.4276">2392 12473 35,'-8'-20'32,"-14"22"0,-21 19-13,-12 21-5,-2 31-4,-2 18-2,16 20-2,7 10-1,24 8-1,22 2-3,14-8-8,21-14-25,18-12-3,2-27 1,8-10-2</inkml:trace>
  <inkml:trace contextRef="#ctx0" brushRef="#br0" timeOffset="55625.19">2773 13283 31,'0'-12'33,"0"12"0,10 19-8,-10 5-13,3 10-7,0 7-14,1 5-21,-4-14-1,2 1-2,-5-20 0</inkml:trace>
  <inkml:trace contextRef="#ctx0" brushRef="#br0" timeOffset="55755.8638">2753 13087 26,'-14'-25'25,"14"25"-14,0 0-17,0 0-18,20 25-3</inkml:trace>
  <inkml:trace contextRef="#ctx0" brushRef="#br0" timeOffset="56057.3417">3122 13331 20,'-19'5'33,"0"9"1,-9-1-3,3 3-14,3 6-7,4 3-5,9 4-2,9-3-2,12 1 0,10-8 0,5-6 1,2-9-1,0-11 1,-9-11 0,0-10-1,-12-11 1,-8-9-1,-8-10 0,-5-10 0,-7-6 0,3 0-1,3 1 0,2 0-4,12 12-5,0 9-8,10 11-18,18 19-1,-3 10 0,9 20 4</inkml:trace>
  <inkml:trace contextRef="#ctx0" brushRef="#br0" timeOffset="56225.9933">3320 13337 7,'-10'13'27,"10"15"0,-3-8-8,0 3-33,9 8-9,-9-9-2,10 3 8</inkml:trace>
  <inkml:trace contextRef="#ctx0" brushRef="#br0" timeOffset="56474.223">3673 13341 41,'-23'0'33,"-15"-5"-3,3 5-10,1 10-8,3 2-7,6 5-2,15 6-3,10 0 1,14 1-1,7-3 2,7-7-1,9-3 1,-6-6 1,4-8-1,-8-6-4,-8-6-19,-10-8-12,3 3-1,-15-9 1</inkml:trace>
  <inkml:trace contextRef="#ctx0" brushRef="#br0" timeOffset="57228.3372">4588 13355 10,'13'10'31,"-13"3"-1,-7 8-11,-9 5-4,-6 1-2,-5-2-3,-1-5-4,-3-8-3,4-8-2,2-9-1,6-7-2,9-8 0,7 1-1,3 0 0,13 2 1,-1 10-1,10 7 2,2 5 0,-1 9 0,2 8 1,-1 2 0,1-2-1,-1-1-1,-1-9-2,-2-6 0,-2-9 0,0-9 0,-2-5 0,0-4 1,-2 1 1,0 3 3,-4 5 2,-4 4 1,-7 8 1,11 12 0,-8 1 0,-3 3-1,0 0 0,0-3 0,0-1-2,0-12 0,0 0-1,-3-9 0,5-6 0,2-5-1,5 2 1,6-2-1,0 6 1,5 4-1,-2 5 1,2 5 0,0 15 0,0 2 0,-6 2-4,1 5-12,1 3-13,-7-8-5,13 0 1,-3-9 4</inkml:trace>
  <inkml:trace contextRef="#ctx0" brushRef="#br0" timeOffset="57475.9523">5191 13450 22,'-18'-23'30,"6"4"-3,-8 2-8,-3 4-6,3 7-3,-5 6-3,6 12-2,4 5-2,5 5-1,10 2-1,3 3 1,16-4-1,6-2 1,3-8 0,3-4-3,2-3-6,-3-2-21,-10-17-5,5 3 0,-19-14-1</inkml:trace>
  <inkml:trace contextRef="#ctx0" brushRef="#br0" timeOffset="57760.8311">5175 13357 9,'16'3'27,"-4"-6"-1,22 6-2,-1-3-19,4 0-5,6 0-3,0-3-3,-7 3-1,-2-7 0,-11 3 0,-8-1 1,-15 5 2,0 0 4,-25-5 12,3 12-4,-1 3 1,3 6-1,4 2 0,4 3-3,12 1-2,6 0-3,13-3-3,11-4-3,6-8-13,12 3-9,-8-17 0,16 7 9</inkml:trace>
  <inkml:trace contextRef="#ctx0" brushRef="#br0" timeOffset="58107.5932">5792 13305 13,'-39'-7'27,"11"15"-1,-1-5-11,6 9-5,9 3-6,8 0-1,9 1-1,9-1 0,7-2-1,5-2 1,0-3-1,-1-3-1,-4-5 0,-7 0 0,-12 0 1,0 0-2,-17-11 1,-2 11 0,-2 0 0,0 8 1,0 1 1,8 2 0,9 5 0,4 0 1,14 0 1,0-1-2,6-2-5,5-3-6,4 0-20,-10-17-1,4 0 0,-14-15 10</inkml:trace>
  <inkml:trace contextRef="#ctx0" brushRef="#br0" timeOffset="58208.3612">5699 13146 28,'-22'-19'22,"10"10"-22,12 9-13,-12 0-9,21 15 8</inkml:trace>
  <inkml:trace contextRef="#ctx0" brushRef="#br0" timeOffset="58693.7732">5950 13109 10,'25'-20'29,"-2"6"-1,7 14-7,-2 16-3,-1 11-4,-1 19-3,-5 5-2,4 7-1,-7-5-2,-1-4-1,-6-11-1,5-9-2,-7-14-1,0-13-1,-9-2 0,0-24 0,-5 7 0,-14 0-1,-2 3-1,-12 5 1,-1 9-1,-2 2 0,2 10-5,3 2-7,10-4-16,16 3-5,5-13 1,21 0-1</inkml:trace>
  <inkml:trace contextRef="#ctx0" brushRef="#br0" timeOffset="59064.2222">6553 13283 15,'-15'0'29,"-8"-7"-3,3 7-6,-2 0-8,6 4-6,5 3-3,11-7-1,0 18-1,13-11 0,5-1 0,1-2-1,2-4 1,-3 0-1,-2 0 0,-16 0 0,0 0 0,-9-5 0,-10 9 0,-5 3 1,2 3 0,1 3 0,-1 5 1,10-1-1,12 1 1,6-1-1,12-3-3,9-2-4,2-7-7,7-5-9,14 5-8,-6-16-1,5 5 10</inkml:trace>
  <inkml:trace contextRef="#ctx0" brushRef="#br0" timeOffset="59311.6363">6884 13298 67,'-31'-12'30,"-4"9"-12,4 3-7,0 6-6,10 9-3,8 3-1,7 6 0,12-1-1,9-1 0,10-2 1,3-4 0,7-5 0,-4-7 1,-7-4 0,-5-4 0,-19 4 0,0-13 1,-22 6-2,-2 2-4,-4 2-14,8 6-16,-8-9-1,13 6 1,6-8 4</inkml:trace>
  <inkml:trace contextRef="#ctx0" brushRef="#br0" timeOffset="59511.7248">6973 13220 18,'7'-10'34,"5"18"2,-7 6 1,2 11-16,-1 18-8,-6 12-5,2 11 0,-4 6-4,2 6-3,-6-6-5,-1-11-7,7-6-16,0-9-10,-8-24-1,8-12 0</inkml:trace>
  <inkml:trace contextRef="#ctx0" brushRef="#br0" timeOffset="59649.3365">7021 13410 2,'0'0'23,"31"3"-9,-8 0-13,-1-6-22,13 3 3</inkml:trace>
  <inkml:trace contextRef="#ctx0" brushRef="#br0" timeOffset="59896.8676">7540 13298 46,'4'14'38,"-17"2"0,-9-1-4,-6 9-17,-11-9-7,1 2-4,4-6-6,-3-5-1,6-11-1,3-5-1,13-4 0,5-7-1,10 1 1,10-2 1,5 6 1,7 5 1,5 9 0,2 7 1,1 10-1,-8 4-8,-4 5-28,2 9 0,-11-6 0,3 2 0</inkml:trace>
  <inkml:trace contextRef="#ctx0" brushRef="#br0" timeOffset="60738.4624">8154 13266 12,'43'0'31,"-13"5"0,-3 13-3,-11 7-13,-16 7-5,-3 0-2,-10-4-2,-2-1-1,-4-10-2,6-8-2,13-9 1,-13-7-2,17-9 1,8-2-1,-2-5 0,2-2 0,1 5 1,-2 3-2,-4 8 1,-7 9 0,0 0 0,0 17 0,0 4 0,0 3 0,0 1-2,7-3-3,11 2-6,3-14-5,11-3-2,6-10 0,4-6-1,4-6 3,2-3 5,-4 0 6,-4 4 8,19-1 25,-44 17-10,-12 8-1,-8 4 0,-14 4-3,0 2-2,-11-7-4,1-1-5,1-7-4,1-13-1,12-3-1,5-10-1,10 1 0,9-7-1,3 7 1,5 2 2,3 10 2,2 8 1,0 5 1,-3 10 0,-1 6 1,0 1 0,1 1 0,1-4 0,1-3-2,-3-9 1,2-7-1,-2-9-1,0-6 0,1-3 1,-4-4 1,-2 4 1,-7 1 0,3 7 0,-9 10 0,0 0-3,13 7-15,-4 8-19,-5-5-1,13 6-1,2-5 0</inkml:trace>
  <inkml:trace contextRef="#ctx0" brushRef="#br0" timeOffset="61070.1258">9523 13208 23,'12'-11'35,"7"26"1,-10 17 0,1 22-18,-1 20-5,-9 8-4,7 10-2,-7-5-3,2-1-1,-2-12-4,0-15-5,6-17-19,1-16-13,-7-26 1,0 0-2</inkml:trace>
  <inkml:trace contextRef="#ctx0" brushRef="#br0" timeOffset="61216.7922">9619 13479 22,'30'4'21,"0"-4"-10,1-7-30,15 7-3,-9-12 10</inkml:trace>
  <inkml:trace contextRef="#ctx0" brushRef="#br0" timeOffset="61554.8385">10097 13251 15,'-28'-7'30,"-13"-3"-2,13 13-2,-3 2-15,10 4-6,8 5-2,13 1-1,16 0-2,6-4 1,5 0-2,4-6 0,-3-5 0,-2 3-2,-11-6 1,-15 3 0,0 0 0,-19-10 2,-6 10 1,-3 7 2,0 2 3,1 0 1,9 5 2,2 2 0,19 4 0,7-6-1,11 4 0,6-7-3,8-2-6,6-9-24,4 4-11,-7-17-1,5 2 0</inkml:trace>
  <inkml:trace contextRef="#ctx0" brushRef="#br0" timeOffset="62218.6558">11198 13229 4,'-16'16'27,"13"7"1,-5-1-4,8 7-12,5 3-2,9-4-3,7-3-1,9-10 0,5-7-1,1-8-1,-1-11-1,-3-6 0,-7-7-1,-7-5-1,-8 2 1,-10 3-1,-4 0-1,-5 12 1,-2 7 0,-2 9-1,8 11 1,5 7 0,5 1 0,11 2 1,6 1 0,4-11 1,7 0 1,-5-10 1,0-5 0,-8-10-1,-3-2 1,-12-8-2,-5-1 0,0-2-4,-11 0-7,8 1-21,3 7-9,-7-1 0,7 16 0</inkml:trace>
  <inkml:trace contextRef="#ctx0" brushRef="#br0" timeOffset="62371.9968">11777 13222 36,'25'3'29,"-3"-8"-3,12 5-18,9 0-33,-10-5-2,12 7-2,-16-9 12</inkml:trace>
  <inkml:trace contextRef="#ctx0" brushRef="#br0" timeOffset="62519.1448">11834 13326 29,'10'13'32,"4"-9"1,20 4-10,0 0-44,-1-12-7,18 4-1,-3-9-3</inkml:trace>
  <inkml:trace contextRef="#ctx0" brushRef="#br0" timeOffset="63004.0344">12362 13308 37,'17'0'30,"30"0"-4,24 0-12,29-3-3,27 3-2,21 0-2,20 3-3,0 1-7,-4 5-17,-22-9-10,-11 5-1,-38-9-2</inkml:trace>
  <inkml:trace contextRef="#ctx0" brushRef="#br0" timeOffset="75635.6554">12764 12936 20,'0'-18'27,"7"4"-5,-7-7-4,-3 0-5,-3 2-3,-7-3-2,0 2-3,-6 3-2,-1 6-1,-3 6-1,-1 5 0,-1 7-1,6 7 0,3 8 0,5-3 0,11 5-1,0-2 2,15-4-1,4-4 0,9-5 1,0-9-1,3-7 1,0-5 0,-4-5 0,-6 0 0,-8-2 0,-3 4 1,-10 0 0,0 15 0,-7-7 1,1 17 1,-4 8-1,4 10 1,-2 4-1,5 9 0,3 2 0,0-1-1,5-1-1,-3-7-3,6-4-10,-2-5-21,-6-13-2,6 0 0,-6-12-1</inkml:trace>
  <inkml:trace contextRef="#ctx0" brushRef="#br0" timeOffset="75904.944">13018 12653 20,'0'0'33,"10"23"2,-7 7-4,-3 10-14,9 13-4,-9 0-2,6 5-2,-6-2-4,6-7-9,1-9-22,0-8-10,-7-18 0,11-4-2</inkml:trace>
  <inkml:trace contextRef="#ctx0" brushRef="#br0" timeOffset="76321.5019">12950 12634 30,'21'-3'30,"1"-7"0,16 4-12,2 1-7,3 5-5,5 0-1,-9 10-2,-7 2-1,-14 5-1,-16 2-1,-10-2 1,-14 2-1,-6-1 1,3-6-1,3 0 0,10-3-1,12-9 1,19 15 0,15-5 0,5 4 1,-3 4 3,3 8 1,-14 2 0,-12 6 2,-20-1-1,-13 2 1,-22-6-3,-4-5-6,-1-10-31,4-2-2,3-12-3,18-4 1</inkml:trace>
  <inkml:trace contextRef="#ctx0" brushRef="#br0" timeOffset="77059.6403">12650 13541 29,'15'5'33,"6"15"2,-7 6-9,-3-4-10,-1 10-4,-10-3-4,0 2-2,-7-8-3,1-5-1,6-18-1,-12 0-1,12-15-1,7-9 0,7-9 1,5-1-2,7-2 2,4 2 1,1 7 0,1 8 1,-4 10-1,-4 9 1,-6 12 1,-9 6-1,-9 2-1,0 3 1,-3-1-1,0-6-1,-2-4 1,5-12 0,0 0-1,8-22 0,5 5 0,6-5-1,2 4 1,-2 2 1,6 6-1,-6 13 1,-1 8 0,-6 7 0,-5 6 1,-7 6 0,0-1-3,-10-3-3,8 0-11,2-4-23,0-22 0,6 12-1,6-15 1</inkml:trace>
  <inkml:trace contextRef="#ctx0" brushRef="#br0" timeOffset="77407.2531">13198 13755 27,'0'21'33,"0"-21"1,19 15-1,3-10-20,0-5-4,3 0-2,-1-10-3,0 0-1,-5-7 0,-6 0-1,-7-3 0,-6 2-1,-10 4 1,-5 5-1,-9 6 0,-2 7 0,-2 8 0,1 8 1,6 5-1,7 5 0,12-3 1,7 2 0,11-5-1,9-4 1,6-5-1,3-9-7,3-11-31,10-1-1,-4-17 0,4-2 0</inkml:trace>
  <inkml:trace contextRef="#ctx0" brushRef="#br0" timeOffset="77911.8103">13964 12499 33,'46'23'35,"27"25"1,1 16-3,0 19-17,-6 22-2,-22 7-5,-21 13-4,-33 4-2,-22 0 0,-25-10-3,-13-15-3,-3-17-7,-2-18-18,12-22-9,19-14-1,13-21 0</inkml:trace>
  <inkml:trace contextRef="#ctx0" brushRef="#br0" timeOffset="78143.599">14787 13531 74,'0'0'32,"8"9"-31,-8-9-1,0 0-33,0-21-6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pPr/>
              <a:t>12/12/2017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94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3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8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6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74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7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7.png"/><Relationship Id="rId7" Type="http://schemas.openxmlformats.org/officeDocument/2006/relationships/image" Target="NUL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4.xml"/><Relationship Id="rId9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7.png"/><Relationship Id="rId7" Type="http://schemas.openxmlformats.org/officeDocument/2006/relationships/image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.xml"/><Relationship Id="rId9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Μαγνητισμός</a:t>
            </a:r>
          </a:p>
          <a:p>
            <a:r>
              <a:rPr lang="el-GR" dirty="0" smtClean="0"/>
              <a:t>Μαγνητικά Πεδία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Το Σέλας συμβαίνει όταν υψηλής ενέργειας, φορτισμένα σωματίδια από τον Ήλιο ταξιδεύουν στην άνω ατμόσφαιρα της Γης λόγω της ύπαρξης του μαγνητικού της πεδίου.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2" y="1012737"/>
            <a:ext cx="4119007" cy="381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83" y="3200400"/>
            <a:ext cx="3152911" cy="3105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Εξωτερικό Γινόμενο</a:t>
                </a:r>
              </a:p>
              <a:p>
                <a:pPr lvl="1"/>
                <a:r>
                  <a:rPr lang="el-GR" dirty="0" smtClean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/>
                  <a:t> Το </a:t>
                </a:r>
                <a:r>
                  <a:rPr lang="el-GR" dirty="0" smtClean="0"/>
                  <a:t>εξωτερικό </a:t>
                </a:r>
                <a:r>
                  <a:rPr lang="el-GR" dirty="0"/>
                  <a:t>τους γινόμενο είναι </a:t>
                </a:r>
                <a:r>
                  <a:rPr lang="el-GR" dirty="0" smtClean="0"/>
                  <a:t>ένα διάνυσμα που δίνεται ως </a:t>
                </a: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Το μέτρο του είναι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με θ τη γωνία μεταξύ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l-GR" dirty="0" smtClean="0"/>
                  <a:t> είναι κάθετο στο </a:t>
                </a:r>
                <a:br>
                  <a:rPr lang="el-GR" dirty="0" smtClean="0"/>
                </a:br>
                <a:r>
                  <a:rPr lang="el-GR" dirty="0" smtClean="0"/>
                  <a:t>επίπεδο που ορίζουν τα </a:t>
                </a:r>
                <a:br>
                  <a:rPr lang="el-GR" dirty="0" smtClean="0"/>
                </a:br>
                <a:r>
                  <a:rPr lang="el-GR" dirty="0" smtClean="0"/>
                  <a:t>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Φορά: κανόνας δεξιού χεριού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Εξωτερικό Γινόμενο - Ιδιότητες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(Μη-)</a:t>
                </a:r>
                <a:r>
                  <a:rPr lang="el-GR" dirty="0" err="1" smtClean="0"/>
                  <a:t>αντιμεταθετικότητα</a:t>
                </a: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</m:oMath>
                </a14:m>
                <a:r>
                  <a:rPr lang="el-G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κάθετο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l-GR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d>
                  </m:oMath>
                </a14:m>
                <a:endParaRPr lang="el-GR" b="1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err="1" smtClean="0"/>
                  <a:t>Επιμεριστικότητα</a:t>
                </a:r>
                <a:r>
                  <a:rPr lang="el-GR" dirty="0"/>
                  <a:t> </a:t>
                </a:r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𝚩</m:t>
                              </m:r>
                            </m:e>
                          </m:acc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</m:acc>
                        </m:e>
                      </m:d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e>
                      </m:acc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err="1" smtClean="0">
                    <a:ea typeface="Cambria Math" panose="02040503050406030204" pitchFamily="18" charset="0"/>
                  </a:rPr>
                  <a:t>Μοναδιαία</a:t>
                </a:r>
                <a:r>
                  <a:rPr lang="el-GR" dirty="0" smtClean="0">
                    <a:ea typeface="Cambria Math" panose="02040503050406030204" pitchFamily="18" charset="0"/>
                  </a:rPr>
                  <a:t> διανύσματα </a:t>
                </a:r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Επίσης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d>
                      <m:d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𝚩</m:t>
                            </m:r>
                          </m:e>
                        </m:acc>
                      </m:e>
                    </m:d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88400" y="3349440"/>
              <a:ext cx="894600" cy="60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4800" y="3338280"/>
                <a:ext cx="902520" cy="6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8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  <a:p>
            <a:pPr lvl="1"/>
            <a:r>
              <a:rPr lang="el-GR" dirty="0" smtClean="0"/>
              <a:t>Κανόνες δεξιού χεριού για μαγνητικά πεδία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7" y="2286000"/>
            <a:ext cx="764536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3340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Μαγνητικά Πεδία – Ηλεκτρικά Πεδία : Σύγκριση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&gt; </a:t>
            </a:r>
            <a:r>
              <a:rPr lang="el-GR" dirty="0" smtClean="0"/>
              <a:t>Η ηλεκτρική δύναμη εγείρεται κατά την κατεύθυνση του ηλεκτρικού πεδίου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l-GR" dirty="0" smtClean="0"/>
              <a:t>Η μαγνητική δύναμη εγείρεται κάθετα στο μαγνητικό πεδίο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&gt; </a:t>
            </a:r>
            <a:r>
              <a:rPr lang="el-GR" dirty="0" smtClean="0"/>
              <a:t>Η ηλεκτρική δύναμη ασκείται σε φορτισμένο σωματίδιο άσχετα με την ταχύτητά του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l-GR" dirty="0" smtClean="0"/>
              <a:t>Η μαγνητική δύναμη ασκείται σε φορτίο μόνο όταν αυτό κινείται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&gt; </a:t>
            </a:r>
            <a:r>
              <a:rPr lang="el-GR" dirty="0" smtClean="0"/>
              <a:t>Η ηλεκτρική δύναμη παράγει έργο μετατοπίζοντας ένα φορτισμένο σωματίδιο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l-GR" dirty="0" smtClean="0"/>
              <a:t>Η μαγνητική δύναμη που σχετίζεται με ένα σταθερό μαγνητικό πεδίο ΔΕΝ παράγει έργο κατά τη μετατόπιση του φορτίου, αφού η δύναμη είναι κάθετη στη μετατόπιση!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9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Η 3</a:t>
            </a:r>
            <a:r>
              <a:rPr lang="el-GR" baseline="30000" dirty="0" smtClean="0"/>
              <a:t>η</a:t>
            </a:r>
            <a:r>
              <a:rPr lang="el-GR" dirty="0" smtClean="0"/>
              <a:t> παρατήρηση μας πληροφορεί για κάτι πολύ σημαντικό:</a:t>
            </a:r>
          </a:p>
          <a:p>
            <a:pPr lvl="2"/>
            <a:r>
              <a:rPr lang="el-GR" dirty="0" smtClean="0"/>
              <a:t>Η κινητική ενέργεια ενός φορτισμένου σωματιδίου που κινείται μέσα σε μαγνητικό πεδίο δεν μπορεί να αλλάξει από το μαγνητικό πεδίο (μόνο)</a:t>
            </a:r>
          </a:p>
          <a:p>
            <a:pPr lvl="2"/>
            <a:r>
              <a:rPr lang="el-GR" dirty="0" smtClean="0"/>
              <a:t>Το μαγνητικό πεδίο μπορεί να αλλάξει την κατεύθυνση του διανύσματος της ταχύτητας αλλά δεν μπορεί να αλλάξει το μέτρο της ή την κινητική ενέργειά του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Μονάδα μέτρησης του μαγνητικού πεδίου: 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		N/(Cm/s) = T (Tesla)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013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52" y="838200"/>
            <a:ext cx="2971800" cy="2981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Ένα ηλεκτρόνιο σε μια παλαιά 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τηλεόραση καθοδικού σωλήνα </a:t>
                </a:r>
                <a:br>
                  <a:rPr lang="el-GR" dirty="0" smtClean="0"/>
                </a:br>
                <a:r>
                  <a:rPr lang="el-GR" dirty="0" smtClean="0"/>
                  <a:t>κινείται προς το μπροστινό μέρος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σωλήνα με ταχύτητα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m/s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κατά μήκος του άξονα </a:t>
                </a:r>
                <a:r>
                  <a:rPr lang="en-US" dirty="0" smtClean="0"/>
                  <a:t>x (</a:t>
                </a:r>
                <a:r>
                  <a:rPr lang="el-GR" dirty="0" smtClean="0"/>
                  <a:t>Σχήμα).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Γύρω από το σωλήνα βρίσκονται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σπείρες από καλώδια που δημιουργούν μαγνητικά πεδία μέτρου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0.025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T, </a:t>
                </a:r>
                <a:r>
                  <a:rPr lang="el-GR" dirty="0" smtClean="0"/>
                  <a:t>υπό γωνία 60 μοιρών με τον άξονα </a:t>
                </a:r>
                <a:r>
                  <a:rPr lang="en-US" dirty="0" smtClean="0"/>
                  <a:t>x </a:t>
                </a:r>
                <a:r>
                  <a:rPr lang="el-GR" dirty="0" smtClean="0"/>
                  <a:t>και το διάνυσμα του μέτρου αυτού κείται στο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επίπεδο. Βρείτε τη μαγνητική δύναμη που ασκείται στο ηλεκτρόνιο.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 rotWithShape="0"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52" y="685800"/>
            <a:ext cx="2971800" cy="2981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Λύση:</a:t>
                </a:r>
              </a:p>
              <a:p>
                <a:pPr lvl="1"/>
                <a:r>
                  <a:rPr lang="el-GR" sz="1600" dirty="0" smtClean="0"/>
                  <a:t>Ένα ηλεκτρόνιο σε μια παλαιά τηλεόραση </a:t>
                </a:r>
                <a:br>
                  <a:rPr lang="el-GR" sz="1600" dirty="0" smtClean="0"/>
                </a:br>
                <a:r>
                  <a:rPr lang="el-GR" sz="1600" dirty="0" smtClean="0"/>
                  <a:t>καθοδικού σωλήνα κινείται προς το </a:t>
                </a:r>
                <a:r>
                  <a:rPr lang="el-GR" sz="1600" dirty="0" err="1" smtClean="0"/>
                  <a:t>μπρο</a:t>
                </a:r>
                <a:r>
                  <a:rPr lang="el-GR" sz="1600" dirty="0" smtClean="0"/>
                  <a:t>-</a:t>
                </a:r>
                <a:br>
                  <a:rPr lang="el-GR" sz="1600" dirty="0" smtClean="0"/>
                </a:br>
                <a:r>
                  <a:rPr lang="el-GR" sz="1600" dirty="0" err="1" smtClean="0"/>
                  <a:t>στινό</a:t>
                </a:r>
                <a:r>
                  <a:rPr lang="el-GR" sz="1600" dirty="0" smtClean="0"/>
                  <a:t> μέρος του σωλήνα με ταχύτητα </a:t>
                </a:r>
                <a:br>
                  <a:rPr lang="el-GR" sz="1600" dirty="0" smtClean="0"/>
                </a:b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m/s </a:t>
                </a:r>
                <a:r>
                  <a:rPr lang="el-GR" sz="1600" dirty="0" smtClean="0"/>
                  <a:t>κατά μήκος του άξονα </a:t>
                </a:r>
                <a:r>
                  <a:rPr lang="en-US" sz="1600" dirty="0" smtClean="0"/>
                  <a:t>x (</a:t>
                </a:r>
                <a:r>
                  <a:rPr lang="el-GR" sz="1600" dirty="0" smtClean="0"/>
                  <a:t>Σχήμα).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Γύρω από το σωλήνα βρίσκονται σπείρες από </a:t>
                </a:r>
                <a:br>
                  <a:rPr lang="el-GR" sz="1600" dirty="0" smtClean="0"/>
                </a:br>
                <a:r>
                  <a:rPr lang="el-GR" sz="1600" dirty="0" smtClean="0"/>
                  <a:t>καλώδια που δημιουργούν μαγνητικά πεδία </a:t>
                </a:r>
                <a:br>
                  <a:rPr lang="el-GR" sz="1600" dirty="0" smtClean="0"/>
                </a:br>
                <a:r>
                  <a:rPr lang="el-GR" sz="1600" dirty="0" smtClean="0"/>
                  <a:t>μέτρου </a:t>
                </a: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0.025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T, </a:t>
                </a:r>
                <a:r>
                  <a:rPr lang="el-GR" sz="1600" dirty="0" smtClean="0"/>
                  <a:t>υπό γωνία 60 μοιρών με τον </a:t>
                </a:r>
                <a:br>
                  <a:rPr lang="el-GR" sz="1600" dirty="0" smtClean="0"/>
                </a:br>
                <a:r>
                  <a:rPr lang="el-GR" sz="1600" dirty="0" smtClean="0"/>
                  <a:t>άξονα </a:t>
                </a:r>
                <a:r>
                  <a:rPr lang="en-US" sz="1600" dirty="0" smtClean="0"/>
                  <a:t>x </a:t>
                </a:r>
                <a:r>
                  <a:rPr lang="el-GR" sz="1600" dirty="0" smtClean="0"/>
                  <a:t>και το διάνυσμα του μέτρου αυτού κείται στο </a:t>
                </a:r>
                <a:br>
                  <a:rPr lang="el-GR" sz="1600" dirty="0" smtClean="0"/>
                </a:br>
                <a:r>
                  <a:rPr lang="en-US" sz="1600" dirty="0" err="1" smtClean="0"/>
                  <a:t>xy</a:t>
                </a:r>
                <a:r>
                  <a:rPr lang="en-US" sz="1600" dirty="0" smtClean="0"/>
                  <a:t> </a:t>
                </a:r>
                <a:r>
                  <a:rPr lang="el-GR" sz="1600" dirty="0" smtClean="0"/>
                  <a:t>επίπεδο. Βρείτε τη μαγνητική δύναμη που ασκείται στο ηλεκτρόνιο.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 rotWithShape="0">
                <a:blip r:embed="rId3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44120" y="3393000"/>
              <a:ext cx="7788600" cy="2545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640" y="3380760"/>
                <a:ext cx="7805160" cy="25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01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Ας μελετήσουμε την κίνηση ενός σωματιδίου </a:t>
            </a:r>
            <a:r>
              <a:rPr lang="el-GR" dirty="0"/>
              <a:t>ε</a:t>
            </a:r>
            <a:r>
              <a:rPr lang="el-GR" dirty="0" smtClean="0"/>
              <a:t>ντός ομογενούς μαγνητικού πεδίου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Πολλές φορές το μαγνητικό πεδίο βολεύει να σχεδιάζεται κάθετα στη σελίδα (στη διαφάνεια)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Υιοθετούμε τα σχέδια που ακολουθούν</a:t>
            </a:r>
          </a:p>
        </p:txBody>
      </p:sp>
    </p:spTree>
    <p:extLst>
      <p:ext uri="{BB962C8B-B14F-4D97-AF65-F5344CB8AC3E}">
        <p14:creationId xmlns:p14="http://schemas.microsoft.com/office/powerpoint/2010/main" val="11495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6" y="1524000"/>
            <a:ext cx="8115699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</p:txBody>
      </p:sp>
    </p:spTree>
    <p:extLst>
      <p:ext uri="{BB962C8B-B14F-4D97-AF65-F5344CB8AC3E}">
        <p14:creationId xmlns:p14="http://schemas.microsoft.com/office/powerpoint/2010/main" val="12027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0292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  <a:p>
            <a:pPr lvl="1"/>
            <a:r>
              <a:rPr lang="el-GR" dirty="0" smtClean="0"/>
              <a:t>Έστω ένα θετικό φορτίο σε </a:t>
            </a:r>
            <a:br>
              <a:rPr lang="el-GR" dirty="0" smtClean="0"/>
            </a:br>
            <a:r>
              <a:rPr lang="el-GR" dirty="0" smtClean="0"/>
              <a:t>ομογενές μαγνητικό πεδίο</a:t>
            </a:r>
          </a:p>
          <a:p>
            <a:pPr lvl="1"/>
            <a:r>
              <a:rPr lang="el-GR" dirty="0" smtClean="0"/>
              <a:t>Η αρχική του ταχύτητα </a:t>
            </a:r>
            <a:br>
              <a:rPr lang="el-GR" dirty="0" smtClean="0"/>
            </a:br>
            <a:r>
              <a:rPr lang="el-GR" dirty="0" smtClean="0"/>
              <a:t>είναι </a:t>
            </a:r>
            <a:r>
              <a:rPr lang="el-GR" i="1" dirty="0" smtClean="0"/>
              <a:t>κάθετη στο πεδίο</a:t>
            </a:r>
          </a:p>
          <a:p>
            <a:pPr lvl="1"/>
            <a:r>
              <a:rPr lang="el-GR" dirty="0" smtClean="0"/>
              <a:t>Η μαγνητική δύναμη είναι</a:t>
            </a:r>
            <a:br>
              <a:rPr lang="el-GR" dirty="0" smtClean="0"/>
            </a:br>
            <a:r>
              <a:rPr lang="el-GR" dirty="0" smtClean="0"/>
              <a:t>κάθετη επίπεδο που </a:t>
            </a:r>
            <a:r>
              <a:rPr lang="el-GR" dirty="0" err="1" smtClean="0"/>
              <a:t>σχη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smtClean="0"/>
              <a:t>ματίζουν τα διανύσματα</a:t>
            </a:r>
            <a:br>
              <a:rPr lang="el-GR" dirty="0" smtClean="0"/>
            </a:br>
            <a:r>
              <a:rPr lang="el-GR" dirty="0" smtClean="0"/>
              <a:t>της ταχύτητας και του </a:t>
            </a:r>
            <a:br>
              <a:rPr lang="el-GR" dirty="0" smtClean="0"/>
            </a:br>
            <a:r>
              <a:rPr lang="el-GR" dirty="0" smtClean="0"/>
              <a:t>μαγνητικού πεδίου</a:t>
            </a:r>
          </a:p>
          <a:p>
            <a:pPr lvl="2"/>
            <a:r>
              <a:rPr lang="el-GR" dirty="0" smtClean="0"/>
              <a:t>Σε κάθε χρονική στιγμή</a:t>
            </a:r>
          </a:p>
          <a:p>
            <a:pPr lvl="1"/>
            <a:r>
              <a:rPr lang="el-GR" dirty="0" smtClean="0"/>
              <a:t>Εκτελεί ομαλή κυκλική</a:t>
            </a:r>
            <a:br>
              <a:rPr lang="el-GR" dirty="0" smtClean="0"/>
            </a:br>
            <a:r>
              <a:rPr lang="el-GR" dirty="0" smtClean="0"/>
              <a:t>κίνηση!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66" y="1066800"/>
            <a:ext cx="3893534" cy="54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Μαγνητισμός</a:t>
            </a:r>
          </a:p>
          <a:p>
            <a:r>
              <a:rPr lang="el-GR" dirty="0" smtClean="0"/>
              <a:t>Μαγνητικά Πεδία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Το Σέλας συμβαίνει όταν υψηλής ενέργειας, φορτισμένα σωματίδια από τον Ήλιο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ταξιδεύουν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στην άνω ατμόσφαιρα της Γης λόγω της ύπαρξης του μαγνητικού της πεδίου.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2" y="1012737"/>
            <a:ext cx="4119007" cy="381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2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Μαγνητικά Πεδία</a:t>
                </a:r>
                <a:endParaRPr lang="en-US" b="1" dirty="0"/>
              </a:p>
              <a:p>
                <a:pPr lvl="1"/>
                <a:r>
                  <a:rPr lang="el-GR" dirty="0" smtClean="0"/>
                  <a:t>Το μέτρο της μαγνητικής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δύναμης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𝑞𝑣𝐵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Από το 2</a:t>
                </a:r>
                <a:r>
                  <a:rPr lang="el-GR" baseline="30000" dirty="0" smtClean="0"/>
                  <a:t>ο</a:t>
                </a:r>
                <a:r>
                  <a:rPr lang="el-GR" dirty="0" smtClean="0"/>
                  <a:t> ν</a:t>
                </a:r>
                <a:r>
                  <a:rPr lang="en-US" dirty="0" smtClean="0"/>
                  <a:t>.</a:t>
                </a:r>
                <a:r>
                  <a:rPr lang="el-GR" dirty="0" smtClean="0"/>
                  <a:t> </a:t>
                </a:r>
                <a:r>
                  <a:rPr lang="en-US" dirty="0" smtClean="0"/>
                  <a:t>Newton: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Λόγω κυκλικής κίνησης, έχουμε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b="0" dirty="0" smtClean="0"/>
                  <a:t>, </a:t>
                </a:r>
                <a:r>
                  <a:rPr lang="el-GR" b="0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b="0" dirty="0" smtClean="0"/>
                  <a:t> την ακτίνα του κύκλου</a:t>
                </a:r>
              </a:p>
              <a:p>
                <a:pPr lvl="1"/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04196"/>
            <a:ext cx="2438399" cy="34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Μαγνητικά Πεδία</a:t>
                </a:r>
                <a:endParaRPr lang="en-US" b="1" dirty="0"/>
              </a:p>
              <a:p>
                <a:pPr lvl="1"/>
                <a:r>
                  <a:rPr lang="el-GR" dirty="0" smtClean="0"/>
                  <a:t>Γωνιακή ταχύτητα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Περίοδος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Τα παραπάνω μας πληροφορούν ότι η γωνιακή ταχύτητα και η περίοδος της κίνησης:</a:t>
                </a:r>
              </a:p>
              <a:p>
                <a:pPr lvl="2"/>
                <a:r>
                  <a:rPr lang="el-GR" b="0" dirty="0" smtClean="0"/>
                  <a:t>ΔΕΝ εξαρτάται από την ταχύτητα του σωματιδίου</a:t>
                </a:r>
              </a:p>
              <a:p>
                <a:pPr lvl="2"/>
                <a:r>
                  <a:rPr lang="el-GR" dirty="0" smtClean="0"/>
                  <a:t>ΔΕΝ εξαρτάται από την ακτίνα της τροχιάς του</a:t>
                </a:r>
                <a:endParaRPr lang="en-US" b="0" dirty="0" smtClean="0"/>
              </a:p>
              <a:p>
                <a:pPr marL="365760" lvl="1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04196"/>
            <a:ext cx="2438399" cy="34113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43325" y="2151348"/>
            <a:ext cx="1514054" cy="744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3476625" y="3200400"/>
            <a:ext cx="2015206" cy="7442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4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94" y="2743201"/>
            <a:ext cx="4360306" cy="3711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0292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  <a:endParaRPr lang="en-US" b="1" dirty="0"/>
          </a:p>
          <a:p>
            <a:pPr lvl="1"/>
            <a:r>
              <a:rPr lang="el-GR" b="0" dirty="0" smtClean="0"/>
              <a:t>Στο παράδειγμα που μόλις μελετήσαμε, η ταχύτητα ήταν κάθετη στο πεδίο</a:t>
            </a:r>
          </a:p>
          <a:p>
            <a:pPr lvl="1"/>
            <a:r>
              <a:rPr lang="el-GR" dirty="0" smtClean="0"/>
              <a:t>Αν η γωνία μεταξύ τους</a:t>
            </a:r>
            <a:br>
              <a:rPr lang="el-GR" dirty="0" smtClean="0"/>
            </a:br>
            <a:r>
              <a:rPr lang="el-GR" dirty="0" smtClean="0"/>
              <a:t>είναι τυχαία, η τροχιά του</a:t>
            </a:r>
            <a:br>
              <a:rPr lang="el-GR" dirty="0" smtClean="0"/>
            </a:br>
            <a:r>
              <a:rPr lang="el-GR" dirty="0" smtClean="0"/>
              <a:t>σωματιδίου είναι ελικοειδής!</a:t>
            </a:r>
          </a:p>
          <a:p>
            <a:pPr lvl="1"/>
            <a:r>
              <a:rPr lang="el-GR" b="0" dirty="0" smtClean="0"/>
              <a:t>Η προβολή της τροχιάς στο</a:t>
            </a:r>
            <a:br>
              <a:rPr lang="el-GR" b="0" dirty="0" smtClean="0"/>
            </a:br>
            <a:r>
              <a:rPr lang="en-US" dirty="0" err="1" smtClean="0"/>
              <a:t>zy</a:t>
            </a:r>
            <a:r>
              <a:rPr lang="en-US" dirty="0" smtClean="0"/>
              <a:t> </a:t>
            </a:r>
            <a:r>
              <a:rPr lang="el-GR" dirty="0" smtClean="0"/>
              <a:t>επίπεδο είναι κύκλος</a:t>
            </a:r>
          </a:p>
          <a:p>
            <a:pPr lvl="1"/>
            <a:r>
              <a:rPr lang="el-GR" b="0" dirty="0" smtClean="0"/>
              <a:t>Η προβολή της τροχιάς στο</a:t>
            </a:r>
            <a:br>
              <a:rPr lang="el-GR" b="0" dirty="0" smtClean="0"/>
            </a:b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l-GR" dirty="0" smtClean="0"/>
              <a:t>είναι ημιτονοειδής</a:t>
            </a:r>
          </a:p>
          <a:p>
            <a:pPr lvl="2"/>
            <a:r>
              <a:rPr lang="el-GR" b="0" dirty="0" smtClean="0"/>
              <a:t>Το ίδιο και στο </a:t>
            </a:r>
            <a:r>
              <a:rPr lang="en-US" dirty="0" err="1" smtClean="0"/>
              <a:t>xz</a:t>
            </a:r>
            <a:endParaRPr lang="en-US" b="0" dirty="0" smtClean="0"/>
          </a:p>
          <a:p>
            <a:pPr marL="365760" lvl="1" indent="0">
              <a:buNone/>
            </a:pPr>
            <a:endParaRPr lang="el-GR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72120" y="4027320"/>
              <a:ext cx="4997160" cy="246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8160" y="4023720"/>
                <a:ext cx="5013360" cy="24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9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sz="1800" dirty="0" smtClean="0"/>
                  <a:t>Σε ένα πείραμα μέτρησης του μέτρου ενός </a:t>
                </a:r>
                <a:br>
                  <a:rPr lang="el-GR" sz="1800" dirty="0" smtClean="0"/>
                </a:br>
                <a:r>
                  <a:rPr lang="el-GR" sz="1800" dirty="0" smtClean="0"/>
                  <a:t>ομοιόμορφου μαγνητικού πεδίου, ακίνητα </a:t>
                </a:r>
                <a:br>
                  <a:rPr lang="el-GR" sz="1800" dirty="0" smtClean="0"/>
                </a:br>
                <a:r>
                  <a:rPr lang="el-GR" sz="1800" dirty="0" smtClean="0"/>
                  <a:t>ηλεκτρόνια επιταχύνονται  μέσω διαφοράς </a:t>
                </a:r>
                <a:br>
                  <a:rPr lang="el-GR" sz="1800" dirty="0" smtClean="0"/>
                </a:br>
                <a:r>
                  <a:rPr lang="el-GR" sz="1800" dirty="0" smtClean="0"/>
                  <a:t>δυναμικού Δ</a:t>
                </a:r>
                <a:r>
                  <a:rPr lang="en-US" sz="1800" dirty="0" smtClean="0"/>
                  <a:t>V=350 V </a:t>
                </a:r>
                <a:r>
                  <a:rPr lang="el-GR" sz="1800" dirty="0" smtClean="0"/>
                  <a:t>και μετά εισέρχονται </a:t>
                </a:r>
                <a:br>
                  <a:rPr lang="el-GR" sz="1800" dirty="0" smtClean="0"/>
                </a:br>
                <a:r>
                  <a:rPr lang="el-GR" sz="1800" dirty="0" smtClean="0"/>
                  <a:t>σε ομογενές μαγνητικό πεδίο που έχει διεύθυνση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κάθετη στο διάνυσμα ταχύτητας των ηλεκτρονίων. Τα ηλεκτρόνια ταξιδεύουν σε κυκλικό μονοπάτι λόγω της μαγνητικής δύναμης. Η ακτίνα του μονοπατιού είναι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=0.075</m:t>
                    </m:r>
                  </m:oMath>
                </a14:m>
                <a:r>
                  <a:rPr lang="en-US" sz="1800" dirty="0" smtClean="0"/>
                  <a:t> m. 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Α) Ποιο είναι το μέτρο του μαγνητικού πεδίου;</a:t>
                </a:r>
                <a:br>
                  <a:rPr lang="el-GR" sz="1800" dirty="0" smtClean="0"/>
                </a:b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Ποια είναι η γωνιακή ταχύτητα των ηλεκτρονίων;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/>
          <a:stretch/>
        </p:blipFill>
        <p:spPr>
          <a:xfrm>
            <a:off x="5943600" y="710292"/>
            <a:ext cx="2657846" cy="2500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2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sz="1800" dirty="0" smtClean="0"/>
                  <a:t>Ακίνητα ηλεκτρόνια επιταχύνονται μέσω </a:t>
                </a:r>
                <a:br>
                  <a:rPr lang="el-GR" sz="1800" dirty="0" smtClean="0"/>
                </a:br>
                <a:r>
                  <a:rPr lang="el-GR" sz="1800" dirty="0" smtClean="0"/>
                  <a:t>διαφοράς δυναμικού Δ</a:t>
                </a:r>
                <a:r>
                  <a:rPr lang="en-US" sz="1800" dirty="0" smtClean="0"/>
                  <a:t>V=350 V</a:t>
                </a:r>
                <a:r>
                  <a:rPr lang="el-GR" sz="1800" dirty="0" smtClean="0"/>
                  <a:t>, εισέρχονται σε </a:t>
                </a:r>
                <a:br>
                  <a:rPr lang="el-GR" sz="1800" dirty="0" smtClean="0"/>
                </a:br>
                <a:r>
                  <a:rPr lang="el-GR" sz="1800" dirty="0" smtClean="0"/>
                  <a:t>ομογενές μαγνητικό πεδίο που έχει διεύθυνση </a:t>
                </a:r>
                <a:br>
                  <a:rPr lang="el-GR" sz="1800" dirty="0" smtClean="0"/>
                </a:br>
                <a:r>
                  <a:rPr lang="el-GR" sz="1800" dirty="0" smtClean="0"/>
                  <a:t>κάθετη στο διάνυσμα ταχύτητας των ηλεκτρονίων. </a:t>
                </a:r>
                <a:br>
                  <a:rPr lang="el-GR" sz="1800" dirty="0" smtClean="0"/>
                </a:br>
                <a:r>
                  <a:rPr lang="el-GR" sz="1800" dirty="0" smtClean="0"/>
                  <a:t>Η ακτίνα του μονοπατιού είναι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=0.075</m:t>
                    </m:r>
                  </m:oMath>
                </a14:m>
                <a:r>
                  <a:rPr lang="en-US" sz="1800" dirty="0" smtClean="0"/>
                  <a:t> m. 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Α) Ποιο είναι το μέτρο του μαγνητικού πεδίου;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69" y="710292"/>
            <a:ext cx="2155531" cy="27949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835240" y="888840"/>
              <a:ext cx="2638080" cy="255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8760" y="878760"/>
                <a:ext cx="2656440" cy="25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91840" y="749520"/>
              <a:ext cx="8123400" cy="546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360" y="738720"/>
                <a:ext cx="8133480" cy="5477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/>
          <p:cNvSpPr/>
          <p:nvPr/>
        </p:nvSpPr>
        <p:spPr>
          <a:xfrm>
            <a:off x="533400" y="4267200"/>
            <a:ext cx="12954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2819400" y="48768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Elbow Connector 11"/>
          <p:cNvCxnSpPr>
            <a:endCxn id="16" idx="1"/>
          </p:cNvCxnSpPr>
          <p:nvPr/>
        </p:nvCxnSpPr>
        <p:spPr>
          <a:xfrm rot="16200000" flipH="1">
            <a:off x="963840" y="4923732"/>
            <a:ext cx="1630071" cy="14859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3352800" y="5410200"/>
            <a:ext cx="0" cy="79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521824" y="6181636"/>
            <a:ext cx="5479175" cy="600164"/>
            <a:chOff x="2521824" y="6096000"/>
            <a:chExt cx="5479175" cy="600164"/>
          </a:xfrm>
        </p:grpSpPr>
        <p:sp>
          <p:nvSpPr>
            <p:cNvPr id="15" name="Rectangle 14"/>
            <p:cNvSpPr/>
            <p:nvPr/>
          </p:nvSpPr>
          <p:spPr>
            <a:xfrm>
              <a:off x="2521824" y="6096000"/>
              <a:ext cx="5479175" cy="596760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21825" y="6096000"/>
              <a:ext cx="5479174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dirty="0" smtClean="0"/>
                <a:t>Αφού βάλαμε στο παιχνίδι τη δυναμική ενέργεια, τεχνικά το σύστημά μας δεν είναι το φορτίο αλλά το φορτίο και το ηλεκτρ. πεδίο. ‘</a:t>
              </a:r>
              <a:r>
                <a:rPr lang="el-GR" sz="1100" dirty="0" err="1" smtClean="0"/>
                <a:t>Ετσι</a:t>
              </a:r>
              <a:r>
                <a:rPr lang="el-GR" sz="1100" dirty="0" smtClean="0"/>
                <a:t>, δεν εφαρμόσαμε ΘΜΚΕ όπως αρχικά επιχειρήσαμε, αλλά ΑΔΕ ή ΑΔΜΕ</a:t>
              </a:r>
              <a:endParaRPr lang="el-G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6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</p:spPr>
            <p:txBody>
              <a:bodyPr/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sz="1800" dirty="0"/>
                  <a:t>Ακίνητα ηλεκτρόνια επιταχύνονται μέσω </a:t>
                </a:r>
                <a:br>
                  <a:rPr lang="el-GR" sz="1800" dirty="0"/>
                </a:br>
                <a:r>
                  <a:rPr lang="el-GR" sz="1800" dirty="0"/>
                  <a:t>διαφοράς δυναμικού Δ</a:t>
                </a:r>
                <a:r>
                  <a:rPr lang="en-US" sz="1800" dirty="0"/>
                  <a:t>V=350 V</a:t>
                </a:r>
                <a:r>
                  <a:rPr lang="el-GR" sz="1800" dirty="0"/>
                  <a:t>, εισέρχονται σε </a:t>
                </a:r>
                <a:br>
                  <a:rPr lang="el-GR" sz="1800" dirty="0"/>
                </a:br>
                <a:r>
                  <a:rPr lang="el-GR" sz="1800" dirty="0"/>
                  <a:t>ομογενές μαγνητικό πεδίο που έχει διεύθυνση </a:t>
                </a:r>
                <a:br>
                  <a:rPr lang="el-GR" sz="1800" dirty="0"/>
                </a:br>
                <a:r>
                  <a:rPr lang="el-GR" sz="1800" dirty="0"/>
                  <a:t>κάθετη στο διάνυσμα ταχύτητας των ηλεκτρονίων. </a:t>
                </a:r>
                <a:br>
                  <a:rPr lang="el-GR" sz="1800" dirty="0"/>
                </a:br>
                <a:r>
                  <a:rPr lang="el-GR" sz="1800" dirty="0"/>
                  <a:t>Η ακτίνα του μονοπατιού είναι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=0.075</m:t>
                    </m:r>
                  </m:oMath>
                </a14:m>
                <a:r>
                  <a:rPr lang="en-US" sz="1800" dirty="0"/>
                  <a:t> m. 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r>
                  <a:rPr lang="el-GR" sz="1800" dirty="0"/>
                  <a:t>Β) Ποια είναι η γωνιακή ταχύτητα των ηλεκτρονίων;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69" y="710292"/>
            <a:ext cx="2155531" cy="27949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818680" y="929520"/>
              <a:ext cx="2662200" cy="2517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11120" y="924120"/>
                <a:ext cx="2678760" cy="25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40520" y="3669840"/>
              <a:ext cx="5976000" cy="134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640" y="3662640"/>
                <a:ext cx="6000120" cy="13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</p:spPr>
            <p:txBody>
              <a:bodyPr/>
              <a:lstStyle/>
              <a:p>
                <a:r>
                  <a:rPr lang="el-GR" b="1" dirty="0" smtClean="0"/>
                  <a:t>Μαγνητικά και Ηλεκτρικά Πεδία</a:t>
                </a: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l-GR" sz="2400" dirty="0" smtClean="0"/>
                  <a:t>Είναι πολύ σύνηθες στις εφαρμογές να υπάρχει φορτισμένο σωματίδιο εντός ηλεκτρικού </a:t>
                </a:r>
                <a:r>
                  <a:rPr lang="el-GR" sz="2400" b="1" dirty="0" smtClean="0"/>
                  <a:t>και</a:t>
                </a:r>
                <a:r>
                  <a:rPr lang="el-GR" sz="2400" dirty="0" smtClean="0"/>
                  <a:t> μαγνητικού πεδίου</a:t>
                </a: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l-GR" sz="2400" dirty="0" smtClean="0"/>
                  <a:t>Η συνολική δύναμη που του ασκείται είναι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  <a:p>
                <a:pPr lvl="1"/>
                <a:endParaRPr lang="el-G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49" cy="5105400"/>
          </a:xfrm>
        </p:spPr>
        <p:txBody>
          <a:bodyPr/>
          <a:lstStyle/>
          <a:p>
            <a:r>
              <a:rPr lang="el-GR" b="1" dirty="0" smtClean="0"/>
              <a:t>Μαγνητική δύναμη σε ρευματοφόρο αγωγό</a:t>
            </a:r>
          </a:p>
          <a:p>
            <a:pPr lvl="1"/>
            <a:r>
              <a:rPr lang="el-GR" dirty="0" smtClean="0"/>
              <a:t>Από όλη τη συζήτηση που προηγήθηκε, δεν πρέπει να μας εκπλήξει ότι ένας ρευματοφόρος αγωγός υπόκειται σε δύναμη εντός μαγνητικού πεδίου</a:t>
            </a:r>
          </a:p>
          <a:p>
            <a:pPr lvl="2"/>
            <a:r>
              <a:rPr lang="el-GR" sz="2000" dirty="0" smtClean="0"/>
              <a:t>Θυμηθείτε ότι το ρεύμα είναι μια «συλλογή» πολλών φορτισμένων σωματιδίων εν κινήσει</a:t>
            </a:r>
          </a:p>
          <a:p>
            <a:pPr lvl="1"/>
            <a:r>
              <a:rPr lang="el-GR" dirty="0" smtClean="0"/>
              <a:t>Η δύναμη αυτή θα είναι το διανυσματικό άθροισμα όλων των δυνάμεων που ασκούνται σε κάθε φορτισμένο σωματίδιο που συνεισφέρει στο ρεύμα</a:t>
            </a:r>
            <a:endParaRPr lang="el-GR" sz="2400" dirty="0"/>
          </a:p>
          <a:p>
            <a:pPr lvl="1"/>
            <a:r>
              <a:rPr lang="el-GR" dirty="0" smtClean="0"/>
              <a:t>Η δύναμη αυτή μεταδίδεται στον αγωγό όταν τα φορτισμένα σωματίδια συγκρούονται με τα άτομα του αγωγού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6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49" cy="5105400"/>
          </a:xfrm>
        </p:spPr>
        <p:txBody>
          <a:bodyPr/>
          <a:lstStyle/>
          <a:p>
            <a:r>
              <a:rPr lang="el-GR" b="1" dirty="0" smtClean="0"/>
              <a:t>Μαγνητική δύναμη σε ρευματοφόρο αγωγό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99" y="1905000"/>
            <a:ext cx="63403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Μαγνητική δύναμη σε ρευματοφόρο αγωγό</a:t>
                </a:r>
              </a:p>
              <a:p>
                <a:pPr lvl="1"/>
                <a:r>
                  <a:rPr lang="el-GR" dirty="0" smtClean="0"/>
                  <a:t>Ας </a:t>
                </a:r>
                <a:r>
                  <a:rPr lang="el-GR" dirty="0" err="1" smtClean="0"/>
                  <a:t>ποσοτικοποιήσουμε</a:t>
                </a:r>
                <a:r>
                  <a:rPr lang="el-GR" dirty="0" smtClean="0"/>
                  <a:t> το </a:t>
                </a:r>
                <a:br>
                  <a:rPr lang="el-GR" dirty="0" smtClean="0"/>
                </a:br>
                <a:r>
                  <a:rPr lang="el-GR" dirty="0" smtClean="0"/>
                  <a:t>προηγούμενο πείραμα</a:t>
                </a:r>
              </a:p>
              <a:p>
                <a:pPr lvl="1"/>
                <a:r>
                  <a:rPr lang="el-GR" dirty="0" smtClean="0"/>
                  <a:t>Έστω ένα τμήμα αγωγού </a:t>
                </a:r>
                <a:br>
                  <a:rPr lang="el-GR" dirty="0" smtClean="0"/>
                </a:br>
                <a:r>
                  <a:rPr lang="el-GR" dirty="0" smtClean="0"/>
                  <a:t>μήκους </a:t>
                </a:r>
                <a:r>
                  <a:rPr lang="en-US" dirty="0" smtClean="0"/>
                  <a:t>L </a:t>
                </a:r>
                <a:r>
                  <a:rPr lang="el-GR" dirty="0" smtClean="0"/>
                  <a:t>και διατομής Α</a:t>
                </a:r>
                <a:r>
                  <a:rPr lang="el-GR" dirty="0"/>
                  <a:t> </a:t>
                </a:r>
                <a:r>
                  <a:rPr lang="el-GR" dirty="0" smtClean="0"/>
                  <a:t>(Σχήμα)</a:t>
                </a:r>
              </a:p>
              <a:p>
                <a:pPr lvl="1"/>
                <a:r>
                  <a:rPr lang="el-GR" dirty="0" smtClean="0"/>
                  <a:t>Για κάθε φορτίο </a:t>
                </a:r>
                <a:r>
                  <a:rPr lang="en-US" dirty="0" smtClean="0"/>
                  <a:t>q</a:t>
                </a:r>
                <a:r>
                  <a:rPr lang="el-GR" dirty="0" smtClean="0"/>
                  <a:t>, η μαγνητική</a:t>
                </a:r>
                <a:br>
                  <a:rPr lang="el-GR" dirty="0" smtClean="0"/>
                </a:br>
                <a:r>
                  <a:rPr lang="el-GR" dirty="0" smtClean="0"/>
                  <a:t>δύναμη που του ασκείται είναι:</a:t>
                </a:r>
                <a:endParaRPr lang="el-GR" sz="200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:r>
                  <a:rPr lang="el-GR" i="1" dirty="0">
                    <a:latin typeface="Cambria Math" panose="02040503050406030204" pitchFamily="18" charset="0"/>
                  </a:rPr>
                  <a:t>	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Πόσα φορτία βρίσκονται στον</a:t>
                </a:r>
                <a:br>
                  <a:rPr lang="el-GR" dirty="0" smtClean="0"/>
                </a:br>
                <a:r>
                  <a:rPr lang="el-GR" dirty="0" smtClean="0"/>
                  <a:t>αγωγό;</a:t>
                </a:r>
              </a:p>
              <a:p>
                <a:pPr lvl="2"/>
                <a:r>
                  <a:rPr lang="el-GR" dirty="0" smtClean="0"/>
                  <a:t>Όγκος αγωγού: </a:t>
                </a:r>
                <a:r>
                  <a:rPr lang="en-US" dirty="0" smtClean="0"/>
                  <a:t>AL</a:t>
                </a:r>
              </a:p>
              <a:p>
                <a:pPr lvl="2"/>
                <a:r>
                  <a:rPr lang="el-GR" dirty="0" smtClean="0"/>
                  <a:t>Πλήθος σωματιδίων</a:t>
                </a:r>
                <a:r>
                  <a:rPr lang="en-US" dirty="0" smtClean="0"/>
                  <a:t>/</a:t>
                </a:r>
                <a:r>
                  <a:rPr lang="el-GR" dirty="0" smtClean="0"/>
                  <a:t>μονάδα </a:t>
                </a:r>
                <a:br>
                  <a:rPr lang="el-GR" dirty="0" smtClean="0"/>
                </a:br>
                <a:r>
                  <a:rPr lang="el-GR" dirty="0" smtClean="0"/>
                  <a:t>όγκου: </a:t>
                </a:r>
                <a:r>
                  <a:rPr lang="en-US" dirty="0" smtClean="0"/>
                  <a:t>n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Πλήθος σωματιδίων στον</a:t>
                </a:r>
                <a:br>
                  <a:rPr lang="el-GR" dirty="0" smtClean="0"/>
                </a:br>
                <a:r>
                  <a:rPr lang="el-GR" dirty="0" smtClean="0"/>
                  <a:t>αγωγό: </a:t>
                </a:r>
                <a:r>
                  <a:rPr lang="en-US" dirty="0" err="1" smtClean="0"/>
                  <a:t>nAL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410200"/>
              </a:xfrm>
              <a:blipFill rotWithShape="0">
                <a:blip r:embed="rId2"/>
                <a:stretch>
                  <a:fillRect t="-15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44842"/>
            <a:ext cx="3200399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/>
          <a:lstStyle/>
          <a:p>
            <a:r>
              <a:rPr lang="el-GR" b="1" dirty="0" smtClean="0"/>
              <a:t>Εισαγωγή</a:t>
            </a:r>
            <a:endParaRPr lang="el-GR" dirty="0" smtClean="0"/>
          </a:p>
          <a:p>
            <a:pPr lvl="1"/>
            <a:r>
              <a:rPr lang="el-GR" dirty="0" smtClean="0"/>
              <a:t>Πυξίδα: Κίνα, 13</a:t>
            </a:r>
            <a:r>
              <a:rPr lang="el-GR" baseline="30000" dirty="0" smtClean="0"/>
              <a:t>ος</a:t>
            </a:r>
            <a:r>
              <a:rPr lang="el-GR" dirty="0" smtClean="0"/>
              <a:t> αιώνας π.Χ.</a:t>
            </a:r>
          </a:p>
          <a:p>
            <a:pPr lvl="2"/>
            <a:r>
              <a:rPr lang="el-GR" dirty="0" smtClean="0"/>
              <a:t>Εφεύρεση από Άραβες ή Ινδούς</a:t>
            </a:r>
          </a:p>
          <a:p>
            <a:pPr lvl="1"/>
            <a:r>
              <a:rPr lang="el-GR" dirty="0" smtClean="0"/>
              <a:t>Μαγνητισμός: Ελλάδα, 800 π.Χ.</a:t>
            </a:r>
          </a:p>
          <a:p>
            <a:pPr lvl="2"/>
            <a:r>
              <a:rPr lang="el-GR" dirty="0" smtClean="0"/>
              <a:t>Ο θρύλος λέει ότι ο μαγνητίτης πήρε το όνομά του από το βοσκό Μάγνη, του οποίου τα καρφιά από τα παπούτσια και η μύτη του μπαστουνιού μπορούσαν να έλξουν κομμάτια μαγνητίτη</a:t>
            </a:r>
          </a:p>
          <a:p>
            <a:pPr lvl="1"/>
            <a:r>
              <a:rPr lang="el-GR" dirty="0" smtClean="0"/>
              <a:t>1269: </a:t>
            </a:r>
            <a:r>
              <a:rPr lang="en-US" dirty="0" smtClean="0"/>
              <a:t>Pierre de </a:t>
            </a:r>
            <a:r>
              <a:rPr lang="en-US" dirty="0" err="1" smtClean="0"/>
              <a:t>Maricout</a:t>
            </a:r>
            <a:r>
              <a:rPr lang="el-GR" dirty="0" smtClean="0"/>
              <a:t> – μαγνητικοί πόλοι</a:t>
            </a:r>
          </a:p>
          <a:p>
            <a:pPr lvl="1"/>
            <a:r>
              <a:rPr lang="el-GR" dirty="0" smtClean="0"/>
              <a:t>1600: </a:t>
            </a:r>
            <a:r>
              <a:rPr lang="en-US" dirty="0" smtClean="0"/>
              <a:t>William Gilbert – </a:t>
            </a:r>
            <a:r>
              <a:rPr lang="el-GR" dirty="0" smtClean="0"/>
              <a:t>πρότεινε ότι η Γη είναι ένας μεγάλος μαγνήτης</a:t>
            </a:r>
          </a:p>
          <a:p>
            <a:pPr lvl="1"/>
            <a:r>
              <a:rPr lang="el-GR" dirty="0" smtClean="0"/>
              <a:t>1819: </a:t>
            </a:r>
            <a:r>
              <a:rPr lang="en-US" dirty="0" err="1" smtClean="0"/>
              <a:t>Oersted</a:t>
            </a:r>
            <a:r>
              <a:rPr lang="en-US" dirty="0" smtClean="0"/>
              <a:t> – </a:t>
            </a:r>
            <a:r>
              <a:rPr lang="el-GR" dirty="0" smtClean="0"/>
              <a:t>σχέση ηλεκτρισμού-μαγνητισμού</a:t>
            </a:r>
          </a:p>
          <a:p>
            <a:pPr lvl="1"/>
            <a:r>
              <a:rPr lang="el-GR" dirty="0" smtClean="0"/>
              <a:t>1820: </a:t>
            </a:r>
            <a:r>
              <a:rPr lang="en-US" dirty="0" smtClean="0"/>
              <a:t>Faraday, Henry</a:t>
            </a:r>
            <a:r>
              <a:rPr lang="el-GR" dirty="0" smtClean="0"/>
              <a:t> - ---------------»--------------------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1534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Μαγνητική δύναμη σε ρευματοφόρο αγωγό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Συνολική μαγνητική δύναμη?</a:t>
                </a:r>
                <a:endParaRPr lang="el-GR" sz="24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2000" b="0" dirty="0" smtClean="0"/>
              </a:p>
              <a:p>
                <a:pPr lvl="1"/>
                <a:r>
                  <a:rPr lang="el-GR" dirty="0" smtClean="0"/>
                  <a:t>Μπορεί κανείς να αποδείξει ότι</a:t>
                </a:r>
                <a:br>
                  <a:rPr lang="el-GR" dirty="0" smtClean="0"/>
                </a:br>
                <a:r>
                  <a:rPr lang="el-GR" dirty="0" smtClean="0"/>
                  <a:t>το ρεύμα δίνεται ως </a:t>
                </a:r>
                <a:endParaRPr lang="en-US" sz="2400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sz="2400" b="0" dirty="0" smtClean="0"/>
                  <a:t>	         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𝑛𝑞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l-GR" dirty="0" smtClean="0"/>
                  <a:t>Συνολικά </a:t>
                </a:r>
                <a:endParaRPr lang="el-GR" sz="200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𝑛𝐴𝐿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 smtClean="0"/>
              </a:p>
              <a:p>
                <a:pPr marL="365760" lvl="1" indent="0">
                  <a:buNone/>
                </a:pP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το διάνυσμα που δείχνει στην </a:t>
                </a:r>
                <a:br>
                  <a:rPr lang="el-GR" sz="2000" dirty="0" smtClean="0"/>
                </a:br>
                <a:r>
                  <a:rPr lang="el-GR" sz="2000" dirty="0" smtClean="0"/>
                  <a:t>κατεύθυνση του ρεύματος και έχει</a:t>
                </a:r>
                <a:br>
                  <a:rPr lang="el-GR" sz="2000" dirty="0" smtClean="0"/>
                </a:br>
                <a:r>
                  <a:rPr lang="el-GR" sz="2000" dirty="0" smtClean="0"/>
                  <a:t>μέτρο ίσο με το μήκος του αγωγού,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L</a:t>
                </a:r>
                <a:endParaRPr lang="en-US" sz="2000" dirty="0"/>
              </a:p>
              <a:p>
                <a:pPr lvl="1"/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44842"/>
            <a:ext cx="3200399" cy="46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0" y="710292"/>
            <a:ext cx="3311390" cy="3861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5586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Μαγνητική δύναμη σε ρευματοφόρο αγωγό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Τι συμβαίνει σε έναν ρευματοφόρο αγωγό τυχαίου σχήματος;</a:t>
                </a:r>
              </a:p>
              <a:p>
                <a:pPr lvl="1"/>
                <a:r>
                  <a:rPr lang="el-GR" sz="2000" dirty="0" smtClean="0"/>
                  <a:t>Έστω ένα πολύ μικρό τμήμα αγωγού </a:t>
                </a:r>
                <a:br>
                  <a:rPr lang="el-GR" sz="2000" dirty="0" smtClean="0"/>
                </a:br>
                <a:r>
                  <a:rPr lang="el-GR" sz="2000" dirty="0" smtClean="0"/>
                  <a:t>μήκους </a:t>
                </a:r>
                <a:r>
                  <a:rPr lang="en-US" sz="2000" dirty="0" smtClean="0"/>
                  <a:t>ds</a:t>
                </a:r>
              </a:p>
              <a:p>
                <a:pPr lvl="1"/>
                <a:r>
                  <a:rPr lang="el-GR" sz="2000" dirty="0" smtClean="0"/>
                  <a:t>Τότε η (πολύ μικρή) μαγνητική </a:t>
                </a:r>
                <a:br>
                  <a:rPr lang="el-GR" sz="2000" dirty="0" smtClean="0"/>
                </a:br>
                <a:r>
                  <a:rPr lang="el-GR" sz="2000" dirty="0" smtClean="0"/>
                  <a:t>δύναμη που εγείρεται σε αυτό το </a:t>
                </a:r>
                <a:br>
                  <a:rPr lang="el-GR" sz="2000" dirty="0" smtClean="0"/>
                </a:br>
                <a:r>
                  <a:rPr lang="el-GR" sz="2000" dirty="0" smtClean="0"/>
                  <a:t>τμήμα είναι </a:t>
                </a:r>
                <a:endParaRPr lang="el-GR" sz="20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𝐼𝑑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l-GR" dirty="0" smtClean="0"/>
                  <a:t>Συνολικά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sz="24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55862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531476" y="5216292"/>
            <a:ext cx="2438400" cy="900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Μαγνητισμός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Μαγνητικά Πεδία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Το Σέλας συμβαίνει όταν υψηλής ενέργειας, φορτισμένα σωματίδια από τον Ήλιο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ταξιδεύουν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στην άνω ατμόσφαιρα της Γης λόγω της ύπαρξης του μαγνητικού της πεδίου.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2" y="1012737"/>
            <a:ext cx="4119007" cy="381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2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Μαγνητικά Πεδία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Μαγνητικά Πεδία</a:t>
                </a:r>
              </a:p>
              <a:p>
                <a:pPr lvl="1"/>
                <a:r>
                  <a:rPr lang="el-GR" dirty="0" smtClean="0"/>
                  <a:t>Στον ηλεκτρισμό, περιγράψαμε τις σχέσεις μεταξύ φορτισμένων σωματιδίων με όρους ηλεκτρικών πεδίων</a:t>
                </a:r>
              </a:p>
              <a:p>
                <a:pPr lvl="2"/>
                <a:r>
                  <a:rPr lang="el-GR" dirty="0" smtClean="0"/>
                  <a:t>Αγνοήσαμε το </a:t>
                </a:r>
                <a:r>
                  <a:rPr lang="el-GR" b="1" i="1" dirty="0" smtClean="0"/>
                  <a:t>μαγνητικό πεδίο</a:t>
                </a:r>
                <a:r>
                  <a:rPr lang="el-GR" dirty="0" smtClean="0"/>
                  <a:t> που περιέχεται σε ένα χώρο ενός </a:t>
                </a:r>
                <a:r>
                  <a:rPr lang="el-GR" i="1" dirty="0" smtClean="0"/>
                  <a:t>κινούμενου</a:t>
                </a:r>
                <a:r>
                  <a:rPr lang="el-GR" dirty="0" smtClean="0"/>
                  <a:t> φορτίου!</a:t>
                </a:r>
              </a:p>
              <a:p>
                <a:pPr lvl="1"/>
                <a:r>
                  <a:rPr lang="el-GR" dirty="0" smtClean="0"/>
                  <a:t>Στο μαγνητικό πεδίο, το σύμβολο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r>
                  <a:rPr lang="el-GR" dirty="0" smtClean="0"/>
                  <a:t> έχει καθιερωθεί για την αναπαράστασή του</a:t>
                </a:r>
              </a:p>
              <a:p>
                <a:pPr lvl="2"/>
                <a:r>
                  <a:rPr lang="el-GR" dirty="0" smtClean="0"/>
                  <a:t>Η κατεύθυνσή του σε οποιαδήποτε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τοποθεσία είναι η κατεύθυνση που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θα έδειχνε μια πυξίδα</a:t>
                </a:r>
              </a:p>
              <a:p>
                <a:pPr lvl="2"/>
                <a:r>
                  <a:rPr lang="el-GR" dirty="0" smtClean="0"/>
                  <a:t>Όπως και στον ηλεκτρισμό, το </a:t>
                </a:r>
                <a:r>
                  <a:rPr lang="el-GR" dirty="0" err="1" smtClean="0"/>
                  <a:t>μαγνη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τικό</a:t>
                </a:r>
                <a:r>
                  <a:rPr lang="el-GR" dirty="0" smtClean="0"/>
                  <a:t> πεδίο μπορεί να αναπαρασταθεί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 </a:t>
                </a:r>
                <a:r>
                  <a:rPr lang="el-GR" i="1" dirty="0" smtClean="0"/>
                  <a:t>μαγνητικές γραμμές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39371"/>
            <a:ext cx="2285999" cy="21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Μαγνητικά Πεδία</a:t>
                </a:r>
              </a:p>
              <a:p>
                <a:pPr lvl="1"/>
                <a:r>
                  <a:rPr lang="el-GR" dirty="0" smtClean="0"/>
                  <a:t>Μπορούμε να </a:t>
                </a:r>
                <a:r>
                  <a:rPr lang="el-GR" dirty="0" err="1" smtClean="0"/>
                  <a:t>ποσοτικοποιήσουμε</a:t>
                </a:r>
                <a:r>
                  <a:rPr lang="el-GR" dirty="0" smtClean="0"/>
                  <a:t> το μαγνητικό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σε ένα σημείο του χώρου μετρώντας τη μαγνητική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επάνω σε ένα σωματίδιο που βρίσκεται στο σημείο εκείνο</a:t>
                </a:r>
              </a:p>
              <a:p>
                <a:pPr lvl="2"/>
                <a:r>
                  <a:rPr lang="el-GR" dirty="0" smtClean="0"/>
                  <a:t>Όπως κάναμε στον ηλεκτρισμό!</a:t>
                </a:r>
              </a:p>
              <a:p>
                <a:pPr lvl="1"/>
                <a:r>
                  <a:rPr lang="el-GR" dirty="0" smtClean="0"/>
                  <a:t>Τα αποτελέσματα είναι: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Η μαγνητική δύναμη είναι ανάλογη του φορτίου </a:t>
                </a:r>
                <a:r>
                  <a:rPr lang="en-US" dirty="0" smtClean="0"/>
                  <a:t>q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Η μαγνητική δύναμη για ένα αρνητικό φορτίο είναι αντίθετης κατεύθυνσης από αυτή ενός θετικού φορτίου που κινείται προς την ίδια κατεύθυνση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Η μαγνητική δύναμη είναι ανάλογη του μέτρου του διανύσματος μαγνητικού πεδίου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 r="-11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9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Μαγνητικά Πεδία</a:t>
                </a:r>
              </a:p>
              <a:p>
                <a:pPr lvl="1"/>
                <a:r>
                  <a:rPr lang="el-GR" dirty="0" smtClean="0"/>
                  <a:t>Μαζί με τα προηγούμενα όμως, παρατηρούμε (με έκπληξη!) τα ακόλουθα: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dirty="0" smtClean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Η μαγνητική δύναμη είναι ανάλογη με την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του σωματιδίου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Αν το διάνυσμα της ταχύτητας σχηματίζει γωνία θ με το διάνυσμα του μαγνητικού πεδίου, το μέτρο της μαγνητικής δύναμης είναι ανάλογο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endParaRPr lang="en-US" dirty="0" smtClean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Όταν το σωματίδιο κινείται παράλληλα με το διάνυσμα του μαγνητικού πεδίου, η μαγνητική δύναμη είναι μηδέν </a:t>
                </a:r>
                <a:endParaRPr lang="en-US" dirty="0" smtClean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Η μαγνητική δύναμη είναι κάθετη στο επίπεδο που δημιουργούν τα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 r="-5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4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Μαγνητικά Πεδία</a:t>
            </a:r>
          </a:p>
          <a:p>
            <a:pPr lvl="1"/>
            <a:r>
              <a:rPr lang="el-GR" dirty="0" smtClean="0"/>
              <a:t>Αν μη τι άλλο, τα προηγούμενα δείχνουν ότι η μαγνητική δύναμη είναι πιο πολύπλοκη από την ηλεκτρική</a:t>
            </a:r>
          </a:p>
          <a:p>
            <a:pPr lvl="1"/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41089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Μαγνητικά Πεδία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Μαγνητικά Πεδία</a:t>
                </a:r>
              </a:p>
              <a:p>
                <a:pPr lvl="1"/>
                <a:r>
                  <a:rPr lang="el-GR" dirty="0" smtClean="0"/>
                  <a:t>Παρ’ όλα αυτά, μπορούμε να περιγράψουμε τη μαγνητική δύναμη με τη σχέση</a:t>
                </a:r>
                <a:r>
                  <a:rPr lang="el-GR" dirty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365760" lvl="1" indent="0">
                  <a:buNone/>
                </a:pPr>
                <a:endParaRPr lang="en-US" sz="1050" dirty="0" smtClean="0"/>
              </a:p>
              <a:p>
                <a:pPr lvl="1"/>
                <a:r>
                  <a:rPr lang="el-GR" dirty="0" smtClean="0"/>
                  <a:t>Η σχέση αυτή ονομάζεται </a:t>
                </a:r>
                <a:r>
                  <a:rPr lang="el-GR" b="1" i="1" dirty="0" smtClean="0"/>
                  <a:t>εξωτερικό γινόμενο </a:t>
                </a:r>
                <a:r>
                  <a:rPr lang="el-GR" dirty="0" smtClean="0"/>
                  <a:t>των διανυσμάτων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Το εξωτερικό γινόμενο είναι διάνυσμα!</a:t>
                </a:r>
              </a:p>
              <a:p>
                <a:pPr lvl="2"/>
                <a:r>
                  <a:rPr lang="el-GR" dirty="0" smtClean="0"/>
                  <a:t>Όχι αριθμός, όπως το εσωτερικό γινόμενο!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μέτρο της μαγνητικής δύναμης ισούται με </a:t>
                </a:r>
                <a:endParaRPr lang="el-GR" dirty="0"/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𝑣𝐵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με θ τη γωνία μεταξύ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429000" y="2411766"/>
            <a:ext cx="1832005" cy="462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3261013" y="5266678"/>
            <a:ext cx="2438400" cy="420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8709</TotalTime>
  <Words>757</Words>
  <Application>Microsoft Office PowerPoint</Application>
  <PresentationFormat>On-screen Show (4:3)</PresentationFormat>
  <Paragraphs>201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Cambria</vt:lpstr>
      <vt:lpstr>Cambria Math</vt:lpstr>
      <vt:lpstr>Wingdings</vt:lpstr>
      <vt:lpstr>Wingdings 2</vt:lpstr>
      <vt:lpstr>Theme2</vt:lpstr>
      <vt:lpstr>Φυσική για Μηχανικούς</vt:lpstr>
      <vt:lpstr>Φυσική για Μηχανικούς</vt:lpstr>
      <vt:lpstr>Μαγνητισμός</vt:lpstr>
      <vt:lpstr>Φυσική για Μηχανικούς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Μαγνητικά Πεδία</vt:lpstr>
      <vt:lpstr>Τέλος Διάλεξης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936</cp:revision>
  <cp:lastPrinted>2015-10-20T13:37:47Z</cp:lastPrinted>
  <dcterms:created xsi:type="dcterms:W3CDTF">2006-08-16T00:00:00Z</dcterms:created>
  <dcterms:modified xsi:type="dcterms:W3CDTF">2017-12-12T12:23:16Z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