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8.xml" ContentType="application/inkml+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handoutMasterIdLst>
    <p:handoutMasterId r:id="rId40"/>
  </p:handoutMasterIdLst>
  <p:sldIdLst>
    <p:sldId id="644" r:id="rId2"/>
    <p:sldId id="645" r:id="rId3"/>
    <p:sldId id="656" r:id="rId4"/>
    <p:sldId id="657" r:id="rId5"/>
    <p:sldId id="658" r:id="rId6"/>
    <p:sldId id="659" r:id="rId7"/>
    <p:sldId id="646" r:id="rId8"/>
    <p:sldId id="647" r:id="rId9"/>
    <p:sldId id="648" r:id="rId10"/>
    <p:sldId id="649" r:id="rId11"/>
    <p:sldId id="650" r:id="rId12"/>
    <p:sldId id="651" r:id="rId13"/>
    <p:sldId id="652" r:id="rId14"/>
    <p:sldId id="653" r:id="rId15"/>
    <p:sldId id="654" r:id="rId16"/>
    <p:sldId id="655" r:id="rId17"/>
    <p:sldId id="607" r:id="rId18"/>
    <p:sldId id="608" r:id="rId19"/>
    <p:sldId id="609" r:id="rId20"/>
    <p:sldId id="610" r:id="rId21"/>
    <p:sldId id="611" r:id="rId22"/>
    <p:sldId id="612" r:id="rId23"/>
    <p:sldId id="613" r:id="rId24"/>
    <p:sldId id="614" r:id="rId25"/>
    <p:sldId id="615" r:id="rId26"/>
    <p:sldId id="616" r:id="rId27"/>
    <p:sldId id="617" r:id="rId28"/>
    <p:sldId id="618" r:id="rId29"/>
    <p:sldId id="619" r:id="rId30"/>
    <p:sldId id="662" r:id="rId31"/>
    <p:sldId id="620" r:id="rId32"/>
    <p:sldId id="621" r:id="rId33"/>
    <p:sldId id="622" r:id="rId34"/>
    <p:sldId id="623" r:id="rId35"/>
    <p:sldId id="663" r:id="rId36"/>
    <p:sldId id="664" r:id="rId37"/>
    <p:sldId id="294" r:id="rId3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05" autoAdjust="0"/>
  </p:normalViewPr>
  <p:slideViewPr>
    <p:cSldViewPr>
      <p:cViewPr varScale="1">
        <p:scale>
          <a:sx n="112" d="100"/>
          <a:sy n="112" d="100"/>
        </p:scale>
        <p:origin x="978"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171FD67-1E62-43A5-A1E8-83EC84F90643}" type="datetimeFigureOut">
              <a:rPr lang="el-GR" smtClean="0"/>
              <a:pPr/>
              <a:t>7/12/2017</a:t>
            </a:fld>
            <a:endParaRPr lang="el-GR"/>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AD3DFAD-03D5-4B52-9B3C-E1FDC19787A6}" type="slidenum">
              <a:rPr lang="el-GR" smtClean="0"/>
              <a:pPr/>
              <a:t>‹#›</a:t>
            </a:fld>
            <a:endParaRPr lang="el-GR"/>
          </a:p>
        </p:txBody>
      </p:sp>
    </p:spTree>
    <p:extLst>
      <p:ext uri="{BB962C8B-B14F-4D97-AF65-F5344CB8AC3E}">
        <p14:creationId xmlns:p14="http://schemas.microsoft.com/office/powerpoint/2010/main" val="3752586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2-07T10:25:31.88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1829 9373 44,'0'-16'35,"0"5"1,0 11-3,-3 27-13,3 4-6,4 18-4,-1 7-5,3 11-2,-1 1-4,3-1-10,3-9-22,-2-2-5,-9-24 0,8-8-2</inkml:trace>
  <inkml:trace contextRef="#ctx0" brushRef="#br0" timeOffset="200.3456">2067 9341 47,'21'-12'39,"-4"19"1,-10 17 0,-5 23-20,-7 8-7,13 15-2,-8 4-4,5-2-3,2 1-4,-7-13-10,11-12-25,2-14-6,-6-22 0,-7-12 0</inkml:trace>
  <inkml:trace contextRef="#ctx0" brushRef="#br0" timeOffset="332.3168">1915 9579 65,'0'0'37,"25"6"0,3-6-12,12-2-53,12 7-4,0-12 0,13 7-3</inkml:trace>
  <inkml:trace contextRef="#ctx0" brushRef="#br0" timeOffset="916.3347">3159 9590 32,'-4'21'34,"1"12"0,-10 4-9,-11-4-5,3-5-6,-8-6-6,-1-7-3,-1-15-4,5-7 0,2-10-1,11-9-1,4-3 0,9 0 1,7 6 0,10 2 0,7 12 2,3 9 0,1 13 1,-3 14 0,-1 5 0,-2 4-1,-3 7-5,-7-6-10,-3-4-22,9-4-3,-6-19 1,5-6-1</inkml:trace>
  <inkml:trace contextRef="#ctx0" brushRef="#br0" timeOffset="1219.5902">3313 9588 43,'10'0'35,"-10"0"0,16 23-3,-12 2-18,-4 2-6,0 7-2,-4-3-3,4-2 0,-4-6-3,-2-10 0,6-13-1,0 0 0,0-24-1,6-3 1,2-1 1,-1-1-1,-3 2 1,5 3 0,1 14 1,-10 10 0,10 5-1,-10 10 1,4 9 0,3 0-1,6 7-2,3-7-4,11 0-11,12-3-18,-3-16 0,9-1-1,-3-13 0</inkml:trace>
  <inkml:trace contextRef="#ctx0" brushRef="#br0" timeOffset="1651.732">3605 9564 22,'-13'-4'28,"13"4"2,16 9-10,3-9-7,11 7-4,-4-7-2,8 0-1,-4 2-1,-4-2-2,-8 0 0,-8 0-1,-10 0 0,0 10-1,-10 4 0,-2-1 0,0 8-1,-2 1 1,9 5 0,5-3 0,0-1 1,5-3 1,8-8 0,0 0 1,5-8-1,2-4 0,0-6-1,0-4-2,-3-9 0,3-2 0,-2-3-1,-2 1-1,-5-1 1,-4 7 0,0 5 1,-7 12 1,0 0 0,3 25 1,-3 2-1,-3 5 1,3 2-5,0-2-7,8-5-23,8-3-3,-4-14 0,7-1-1</inkml:trace>
  <inkml:trace contextRef="#ctx0" brushRef="#br0" timeOffset="1905.5367">4107 9603 45,'0'0'36,"7"12"1,-1 3-3,6 8-17,-8 2-7,7 6-3,-4-4-2,6 1 0,-4-9-2,6-4-1,1-15 0,2-6 0,0-10-2,1-5-4,3 2-12,-3-3-23,-7-5 0,3 10 0,-9 0-1</inkml:trace>
  <inkml:trace contextRef="#ctx0" brushRef="#br0" timeOffset="2083.5528">4401 9610 63,'0'0'37,"0"0"0,10 14-11,-1 8-11,-9 2-8,3 3-9,1 2-21,8 5-12,-5-11-2,9-5-2</inkml:trace>
  <inkml:trace contextRef="#ctx0" brushRef="#br0" timeOffset="2722.6877">4625 9653 37,'0'0'36,"16"-5"1,-1 15 0,-2 9-18,-7-2-8,0 8-4,-6-1-3,3 2-2,-3-9-2,-6-6-2,6-11-1,0 0-2,6-19 0,-1-8 0,8 0-1,0-3 2,3 6 1,-5 0 2,2 9 2,-13 15 1,0 0 1,0 22 0,-6 3 0,-1 6 0,2 2-1,5-1-1,0 0-4,9-11-3,7-4-7,-1-11-6,7-6-3,-3-9 2,6-2 5,-6-7 7,0-2 8,1 4 6,-7 0 7,3 4 8,-7 6 3,6 9 0,-15-3-6,8 16-5,-8-3-6,0 7-1,-2-3-3,2-3 0,0-14-2,0 10 0,0-10-1,10-20 0,3 4 1,-1-5-1,5-2 0,0 1-1,-1 7 1,-2 6-1,2 9 1,-4 5 0,-1 9 0,-2 8 0,-3 2-3,-3 3-3,6 4-14,1-4-19,-10-10 0,0-1-1,0-16 1</inkml:trace>
  <inkml:trace contextRef="#ctx0" brushRef="#br0" timeOffset="2884.7066">5054 9299 68,'-12'-33'39,"6"22"0,6 11-1,-13 18-40,16 8-33,-3 1-3,3 7-1,-3-5 0</inkml:trace>
  <inkml:trace contextRef="#ctx0" brushRef="#br0" timeOffset="3438.5429">5925 9560 41,'-23'-10'33,"0"15"-1,-5 4-12,2 10-6,7 9-4,10 4-5,11 5-1,13-3-2,10-3 0,9-4-1,3-10 1,-1-13 1,-4-10-1,-14-16 0,-5-7 0,-13-13 0,-13-9-1,-5-9 0,-7-4 0,1-2-1,3 1 0,7 9-2,8 0-2,14 16-5,6 10-9,8 10-18,10 20 0,-5 6 1,0 17-1</inkml:trace>
  <inkml:trace contextRef="#ctx0" brushRef="#br0" timeOffset="3585.4009">6157 9610 31,'7'12'35,"6"9"0,-7-1 0,-6 2-19,9 4-11,0-4-23,4 5-14,-13-13-2,16-2-1</inkml:trace>
  <inkml:trace contextRef="#ctx0" brushRef="#br0" timeOffset="3885.6816">6508 9598 23,'12'14'35,"-12"1"2,0 8-1,-8 0-12,-11-2-8,0-1-6,-6-8-4,0-2-3,-2-10-2,4-7-1,5-8 0,3-9-1,9-3 0,6 0 0,3 6 1,6-1-1,7 10 1,2 12 1,0 4-1,1 10 1,2 9-2,1 1-6,1 1-22,-2 4-8,-6-6 0,10-4-1</inkml:trace>
  <inkml:trace contextRef="#ctx0" brushRef="#br0" timeOffset="4223.8">6688 9718 63,'0'0'35,"26"20"-4,-5-13-12,-2-7-6,4 0-4,-1-9-3,0-3-2,-4-8-2,-4-2 0,-11-7-1,-3 0-1,-14 1 0,3 3 0,-8 10-1,-3 6 0,-2 13 0,1 13 0,5 8 0,7 16 1,4 3 0,7 4 1,0 5 1,7 3 0,4-6 0,2-8-2,3 0-7,-4-9-21,-3-15-8,12-3-1,-2-24 0</inkml:trace>
  <inkml:trace contextRef="#ctx0" brushRef="#br0" timeOffset="4571.4699">7060 9765 55,'0'0'36,"18"15"-1,-5-8-14,5-7-8,6 2-3,-4-8-3,4-5-3,-7-6-1,-2-7-2,-10-6 0,-8 0-1,-8-2-1,-5 1 0,-2 10 0,-8 3-1,1 10 1,-3 11 0,4 14 0,8 10 1,4 13 1,4 3 0,4 6 1,4 4-1,6 1 2,0 2-1,4-8-2,-1-10-6,4-6-23,5-5-7,-3-18-1,10-4 0</inkml:trace>
  <inkml:trace contextRef="#ctx0" brushRef="#br0" timeOffset="5087.4679">7448 9621 18,'-16'-3'29,"-12"-8"1,7 11-9,-5 8-6,5-1-4,6 7-3,3 3-3,8 1-2,4-4 0,12 5 0,-2-9 0,8 0-1,0-10 1,2-1-1,1-11 0,-2 0 0,-1-2-1,0 0 0,1 5 0,-3 0 0,-3 9 0,-2 8 1,-4 3 0,3 8 0,-5 0 1,-1-1-1,-4-3 1,3-3 0,-3-12-2,9 0 0,1-10 1,2-4-1,3-3 0,1-3 0,0 6-1,1 2 0,0 6 0,-2 6 0,-2 9-1,-1 5 1,-3 7 0,-3 2 0,1 5-3,-7-6-4,6 0-19,-6-3-11,-6-9 1,6-10-1</inkml:trace>
  <inkml:trace contextRef="#ctx0" brushRef="#br0" timeOffset="5240.352">7628 9299 74,'0'-21'38,"0"9"1,0 12-5,6 15-25,-1 2-21,5 9-25,-10-5-2,3 7 1,1 0-1</inkml:trace>
  <inkml:trace contextRef="#ctx0" brushRef="#br0" timeOffset="5840.6749">8362 9656 23,'0'0'31,"25"14"1,-6-11-10,6-3-6,2 4-3,-1-10-3,-1-2-4,-6-6 0,-6-6-3,-13-6-1,-4 1 0,-11 3-1,-7 3-1,-6 4 1,-1 11-1,-3 8 0,4 16 1,4 12 0,8 9 0,10 9 1,6 3 0,4 3 0,7 0 0,3-4-1,1-10-6,6-6-16,-2-9-15,-10-17 1,7-5-2,-1-19 1</inkml:trace>
  <inkml:trace contextRef="#ctx0" brushRef="#br0" timeOffset="6411.2601">8828 9513 14,'-10'-14'30,"10"14"0,-24-10 0,13 15-13,0 7-7,3 0-5,4 6-2,4 1-2,6-4 1,7 2-2,2-7 0,1-1 0,-1-8-1,-2-1-1,-13 0 0,7-10-1,-7 10 1,-23-9 0,5 9 2,-6 0 0,1 0 2,-1 9 0,8 5 1,0 5 1,8 1 0,8 1-1,6 2 1,9-3-1,6-2 0,8-5 1,1-1-1,1-12-1,7 0 0,-8-14 0,2-3-1,-7-1 1,-3-8-1,-7 2-1,-5 2 1,-5 1 0,-5 4 0,-3 7 0,3 10 0,-12-5-1,5 15 1,4 4 0,3 3 0,0 3-1,6 4 2,4-7 0,5 7 0,2-10 1,3-4-1,2-4 1,3-6-3,-3-6-7,-4-7-17,-2-8-13,0-1-1,-4-12 0</inkml:trace>
  <inkml:trace contextRef="#ctx0" brushRef="#br0" timeOffset="6527.4023">9158 9351 56,'-16'-27'37,"7"17"-2,-4 0-9,13 10-38,0 0-16,-13 9-6,20 6-2</inkml:trace>
  <inkml:trace contextRef="#ctx0" brushRef="#br0" timeOffset="6744.3156">9327 9411 51,'-8'12'37,"8"18"0,-4 7 1,4 14-24,4 15-6,-4 8-2,3 6-1,-3 0-2,0-3-4,3-12-3,-3-13-8,0-20-19,6-9-6,-6-23-2,4-13 0</inkml:trace>
  <inkml:trace contextRef="#ctx0" brushRef="#br0" timeOffset="6891.2261">9331 9708 60,'9'-16'32,"18"13"-3,6-5-26,1-6-25,15 8-7,-6-9-1,13 8-2</inkml:trace>
  <inkml:trace contextRef="#ctx0" brushRef="#br0" timeOffset="7160.7205">9836 9606 33,'0'0'33,"-15"12"1,-1-4 0,-6 2-20,4 3-3,-7-6-5,-2 0-2,1-7-1,1-2-2,7-9 1,2-3-2,7-3 1,3-5 0,6 3-1,9 1-1,0 5 1,8 3 0,1 10 0,0 3 0,-2 9 0,6 10 0,-4 3-2,-5 0-8,2-6-25,4 9 1,-6-14-1,11 1-1</inkml:trace>
  <inkml:trace contextRef="#ctx0" brushRef="#br0" timeOffset="7514.0056">9938 9532 18,'-17'-9'32,"17"9"1,21 5-3,-1-5-12,10 0-4,1 0-5,5 0-1,-5-5-4,0 0-3,-6 2-4,-9-4-1,-6 2-3,-10 5 1,-10-13-2,-3 9 1,-1 7 2,-3 2 4,-1 7 3,5 4 3,-2 6 1,5 36 8,14-26-7,-1-3-4,9-1-4,7-5-18,15 2-14,-6-16-1,16 0-1,-1-11 1</inkml:trace>
  <inkml:trace contextRef="#ctx0" brushRef="#br0" timeOffset="7845.9871">10519 9588 46,'-22'-14'30,"-13"0"-2,8 4-13,-1 10-4,6 9-3,4 8-2,9 3-2,3 5-1,6-3 1,8-3-1,5-4 1,2-7-1,3-8 0,4-9-1,3-8 1,1-3-1,-1-4 1,6 6-1,-1 0 1,3 9-1,-3 9 2,-3 8 0,-6 7 0,-5 11 1,-10 3-1,-6 1 0,-12 0-1,-3-6-4,-4-6-35,-2-4-4,-10-9 0,5 2 0</inkml:trace>
  <inkml:trace contextRef="#ctx0" brushRef="#br0" timeOffset="9294.1868">11601 9085 13,'-19'9'30,"-28"3"1,1 25-1,-10 16-13,-1 12-2,9 25-3,7 2-2,21 11-3,15-6 0,21-4-3,17-14-3,15-13-7,12-25-21,7-12-8,-2-24-1,3-10 0</inkml:trace>
  <inkml:trace contextRef="#ctx0" brushRef="#br0" timeOffset="9764.5167">12040 9318 40,'0'0'31,"0"0"-5,-19 16-5,-15-9-5,-12 3-4,-5-7-4,5-1-5,0-2-1,10 0-1,8 0-1,9-2 0,19 2 0,0 0-1,16 11 1,5 2-1,4 3 1,0 4 1,-5 6-1,-6 6 1,-8-3 0,-14 2 0,-12 1-1,-4-8 2,-8-2-2,5-3 1,-1-8 0,6-3-1,10-3 1,12-5-1,12 9 1,10 0 0,9 0-1,6 1 1,5 4-5,3-4-6,0 0-17,-1 2-7,-14-12 0,0 0 0</inkml:trace>
  <inkml:trace contextRef="#ctx0" brushRef="#br0" timeOffset="9919.4625">12064 9546 38,'8'-28'33,"10"20"1,2 8-7,8 22-9,3 14-4,-3 7-7,-1 14-2,-1 4-10,-7-1-10,-8-10-19,2-3-1,-13-20 0,9-8-1</inkml:trace>
  <inkml:trace contextRef="#ctx0" brushRef="#br0" timeOffset="10066.3758">12299 9639 56,'-15'4'35,"-14"9"0,2 12-12,-11 11-9,-4 7-8,1 3-11,2-5-27,9 9-2,-4-15-1,15-2 0</inkml:trace>
  <inkml:trace contextRef="#ctx0" brushRef="#br0" timeOffset="10382.3838">12383 9602 46,'25'9'34,"-13"2"2,-6 6-9,4 7-13,-10-5-2,5 3-5,-5-12-3,0-10-2,0 0-1,13-5-1,-1-7 0,-2-4-1,5 3 0,1 2 0,2 7 1,-5 4 0,-1 12 1,-3 5 0,-5 5 0,-4 0 0,6 7-3,-6-10-7,0-4-24,0-1-3,0-14 0,0 0-1</inkml:trace>
  <inkml:trace contextRef="#ctx0" brushRef="#br0" timeOffset="10535.2074">12531 9319 62,'6'-17'36,"-6"1"0,0 16-4,0 0-39,0 13-24,5 7-5,-5-3 1,8 7-2</inkml:trace>
  <inkml:trace contextRef="#ctx0" brushRef="#br0" timeOffset="10720.1086">12709 9460 60,'-4'18'40,"4"13"0,-7 7 0,2 8-24,12 11-6,-7 7-3,0 6-3,0-1-6,3-9-4,3-2-15,0-13-19,-6-21 0,3-7-1,-3-17 0</inkml:trace>
  <inkml:trace contextRef="#ctx0" brushRef="#br0" timeOffset="10867.3226">12705 9739 34,'0'0'29,"6"-13"-4,16 13-7,7 0-37,-2-12-8,16 12-1,-6-14 0</inkml:trace>
  <inkml:trace contextRef="#ctx0" brushRef="#br0" timeOffset="11120.6055">13148 9634 50,'0'15'34,"-18"-6"0,-1 4-9,-2 6-10,-7-8-5,6 2-5,-3-4-1,3-9-3,5-5 0,6-4 0,6-8-1,5-2 0,9 2 0,1 0 0,4 2-1,6 10 1,4 10 0,-2 7 0,-3 8-1,-1 4-3,-2 5-16,2 5-16,-9-8 2,10 3-2,-5-15 1</inkml:trace>
  <inkml:trace contextRef="#ctx0" brushRef="#br0" timeOffset="11498.878">13623 9206 55,'0'0'35,"0"0"2,-3 19 0,10 20-25,-5 10-4,8 13-4,-10 6 1,6 7 0,-6-5-2,2-8-1,-2-13 0,0-15 0,-2-16-1,2-18 0,6-9-1,3-10 1,3-5-1,5 2 0,4 2 0,1 6-1,2 10 0,-2 8 0,-3 11 1,-4 7 0,-12 2 0,-12 5 0,-12-2 0,-7-5-2,-4-6-7,-8-8-24,0-11-5,9-3-1,3-15 0</inkml:trace>
  <inkml:trace contextRef="#ctx0" brushRef="#br0" timeOffset="11767.8887">13958 9090 47,'28'9'38,"10"23"1,10 20 1,-4 11-21,9 27-4,-19 5-4,-6 12-3,-28-2-2,-14-3-3,-16-12-8,-23-10-34,-5-24-3,-1-16 1,0-25-1</inkml:trace>
  <inkml:trace contextRef="#ctx0" brushRef="#br0" timeOffset="12738.9635">14934 9482 64,'-14'0'31,"-15"4"-8,7 4-8,2 6-7,3 0-3,9 6-2,8 2-2,11-3 0,8-3-1,6-4 0,-2-2 0,0-10 0,-4 0 0,-5 0-1,-14 0 1,0 0 0,-14-11 0,-5 13 1,-1 7-1,-3 4 0,7 6 0,2 1 1,7 1-1,7 3 1,10-6-1,6-3 1,6-6-1,2-9 2,3-9-2,-1-6 1,0-7 0,1-3 0,-6-3-1,-3 1 2,-4 4 0,-4 5 0,-2 8 1,-8 10-1,8 14 1,-8 7 0,0 7 0,0 6-4,0 0-5,0-1-16,-3-6-13,6-2-1,-3-25 0,0 13 1</inkml:trace>
  <inkml:trace contextRef="#ctx0" brushRef="#br0" timeOffset="12885.6508">15084 9276 73,'0'-12'34,"-7"3"-5,7 9-25,16 23-32,-16-6-4,10 12-3,-5-5 1</inkml:trace>
  <inkml:trace contextRef="#ctx0" brushRef="#br0" timeOffset="13055.0717">15204 9588 78,'17'36'38,"-4"-7"0,1-4-13,3 1-11,-6-11-6,7-5-4,-1-10-2,2-6-1,-1-11-4,-2-9-7,4-6-23,2-1-5,-2-6-1,6 4-1</inkml:trace>
  <inkml:trace contextRef="#ctx0" brushRef="#br0" timeOffset="13439.9047">15797 9593 71,'-12'28'38,"-3"4"-2,-8-3-10,-2-7-10,3-2-8,-4-8-5,3-8-1,4-8-3,4-8 0,5-3-1,4-7 0,6 3-1,5 0 1,6 6 0,1 6 1,7 7 0,-1 10 0,4 9 1,0 4-1,0 0 2,0 4-1,-1-7 1,1-7-1,-1-5 1,2-11-1,-6-9 1,4-9-1,-4-5 0,2-4 0,-3-1 1,-4 3-1,-3 9 1,1 5 0,-10 14 1,0 0 0,10 27 0,-10 4 1,0 4-4,0 1-24,0-6-12,7 3-1,-2-12 0</inkml:trace>
  <inkml:trace contextRef="#ctx0" brushRef="#br0" timeOffset="14571.7304">1951 10714 31,'5'18'28,"-5"11"-5,-10-2-2,-7-3-4,-6 3-4,-6-13-4,5-3-4,-3-11-2,0-9-1,7-7 0,5-8-3,5-3 1,10 0 0,7 3 1,5 6 0,6 5 1,4 13 0,2 0 1,5 17 0,-1 2 0,-2 7-1,-3 2-2,-1 1-4,-1 1-5,-5-8-8,3-5-3,-9-10 0,3-7 1,-2-12 5,1-9 6,-5-8 7,-3-8 10,4-30 29,0 40-17,-5 5-1,-3 22-4,15-11-4,-4 22-4,-5 8-3,8 6-3,-5 2 1,2-1-1,2-7-1,-4-4 1,1-8-1,5-7 0,1-12 0,-6-3-2,7-2-10,-6 1-26,-11-2-2,14 1 1,-4 2-1</inkml:trace>
  <inkml:trace contextRef="#ctx0" brushRef="#br0" timeOffset="15272.9985">2600 10639 35,'-19'-9'32,"-9"-6"0,7 11-6,0 4-15,8 6-5,4 7-4,9 6-1,12 0-1,4-1-1,5 1 1,1-6 1,0-2 0,0-5 0,-4-6 1,-8 0-1,-10 0 1,0 0-1,-19-13 0,-3 9 1,1 4-2,-8 0 1,5 5-1,-4 4 1,6 2 1,10 6-1,7 2 1,5 4 0,15-3 0,0-2-1,9-1 1,3-6 0,-1-3-1,3-8-2,0-4 0,2-5-1,-8-6 0,0-4 0,-7 0 0,-2 2 0,-4 3 0,1 4 2,-11 10 1,0 0 1,12 0-1,-12 14 1,0 1 0,0 2 0,0-1 0,-6-3-1,6-2 1,0-11-1,-12 0 1,12-9-1,-3-8 0,8-4 0,-1 0-1,8-5 0,4 3 0,3 7 1,-1 3-1,4 9 2,5 8-1,-10 6 1,-2 8 0,-3 5 0,-6 5-2,-3 3-4,-3-4-6,0-1-19,3-6-8,-3-8-1,9-5 0</inkml:trace>
  <inkml:trace contextRef="#ctx0" brushRef="#br0" timeOffset="15426.0287">3041 10735 72,'0'0'40,"9"12"-1,-9 2-11,6 14-14,-6 1-10,0 3-9,0-2-30,7 4-4,-2-10 0,4-5-1</inkml:trace>
  <inkml:trace contextRef="#ctx0" brushRef="#br0" timeOffset="15757.9708">3229 10774 39,'-22'16'34,"20"6"1,-4 1 1,9 5-25,10 3-4,-1 1-3,10-3 0,-1-9-1,4-16-1,0-11 0,2-10-1,-2-19 0,-6-10-1,-9-15 0,-10-9 0,-13-10-1,-7-2 1,-9 12 0,-12 4 1,-2 15-1,0 13 2,5 19 0,7 19 0,10 21 0,11 14-1,19 8-7,7 3-26,15-1-5,16 4-1,8-10 1</inkml:trace>
  <inkml:trace contextRef="#ctx0" brushRef="#br0" timeOffset="16127.056">3615 10749 40,'-3'11'33,"-7"3"2,7 8-10,6 7-10,-3-1-5,16 4-1,-2-8-3,11-4-1,-2-9 0,5-5-3,0-6-5,-7-17-12,-5-3-21,-1 0-1,-12-8-1,4 3 1</inkml:trace>
  <inkml:trace contextRef="#ctx0" brushRef="#br0" timeOffset="16258.642">3742 10607 41,'-10'-18'35,"10"18"-3,-12-20-6,12 20-39,12 0-15,-12 0-4,14 5-2</inkml:trace>
  <inkml:trace contextRef="#ctx0" brushRef="#br0" timeOffset="16427.9224">3878 10593 38,'9'18'37,"2"19"0,-6 10 0,-3 13-19,8 16-4,-7 3-6,4 10-3,-2-7-3,-1-4-4,2-11-6,-6-12-12,0-22-19,6-10 0,-6-23 1,0 0-1</inkml:trace>
  <inkml:trace contextRef="#ctx0" brushRef="#br0" timeOffset="16559.6406">3959 10975 56,'0'0'34,"30"0"-13,-8 7-25,-9-11-23,18 13-6,-4-7-1</inkml:trace>
  <inkml:trace contextRef="#ctx0" brushRef="#br0" timeOffset="16960.105">4160 10740 51,'0'0'35,"12"15"1,-6 4-7,-6 0-18,7 6-4,-7 1-3,2-3-1,-2-5-2,0-9-1,0-9 1,0 0-2,13-22 1,-1 1-1,7-1 1,0 0 0,5 4 0,-1 8 1,-2 10 0,-2 9 0,-3 10-2,-10 3-6,2 6-29,-1 9 0,-7-7 0,6 1-1</inkml:trace>
  <inkml:trace contextRef="#ctx0" brushRef="#br0" timeOffset="17607.2639">4495 10749 19,'0'0'29,"22"6"-1,3-2-10,3-2-8,3-2 0,-1 0-4,-5 0-4,-6 0-1,-7-6-2,-12 6 0,0 0 0,-10-12 0,-7 12 0,-2 4 1,-3 1 1,7 7 3,-1 7 1,9 3 2,2 0 0,10 8 0,5-5 0,3 2-1,2-5-1,4-3 0,-1-9-2,4-6-1,0-8-1,0-8-1,-4-7 0,0-2 0,-3-5 0,-1 5-1,0 4 0,-7 2 1,-7 15 0,0 0 0,10 0 1,-10 15 0,-3 4 0,-1-2 0,1 0 0,3-3 0,0-14 0,0 0-1,9 0 1,1-12-1,4-5 0,5-2 1,2 0-1,2 4 1,-2 3-1,-2 7 2,-3 5 0,-3 5 0,-6 7 0,-1 7 1,-6 1-1,0 2-2,-3 2-3,-3-7-9,6-2-26,0-1-1,0-14 0,6 9 0</inkml:trace>
  <inkml:trace contextRef="#ctx0" brushRef="#br0" timeOffset="17829.5291">5218 10928 71,'0'0'45,"7"11"-1,-7-11 0,0 0-31,11 0-48,-15-11-6,4-7-2,-4-12-2</inkml:trace>
  <inkml:trace contextRef="#ctx0" brushRef="#br0" timeOffset="21966.6676">5680 10496 18,'0'0'32,"14"-6"0,15 6 1,9 0-17,15 0-8,10 5-2,4-5-1,3 5-2,-7 0 0,-11 3-2,-21 1 0,-18 5 1,-25 4-1,-16 6 0,-15 0 0,-7 8-1,-6-2 1,4 1-1,4-3 1,8-4-1,13-7 2,13-3 1,14-14-1,17 11 2,7-11-1,14 0 1,2-6 0,7 6-1,-1-5-1,-2 5-1,-7-4 0,-10 4-2,-8-5 1,-6 5-1,-13 0 0,0 0 0,0 0-1,0 0 1,0 0 0,0 11 0,0-11 1,2 16-1,-2-16 1,13 7 1,-13-7-1,14-5 0,-14 5 1,20-20-1,-10 6 0,2 1 0,-3 4-1,4 3 1,-5 6 1,-8 0-1,10 15 1,-10 2-1,7 3-2,-7-5-8,8 1-26,2 1-1,3-9 0,8-2-1</inkml:trace>
  <inkml:trace contextRef="#ctx0" brushRef="#br0" timeOffset="22730.3209">6397 10634 39,'0'0'33,"-10"0"0,25 4-8,5 1-11,4 0-5,7 4-3,4-8-2,2 3-2,-3-4-1,-3 0-1,-10-5-1,-8 1-1,-13 4 0,0 0 0,-13-5 1,-5 5 0,-4 10 0,0 1 1,2 6 0,-1 1 0,9 5 1,7-1 0,8 0 0,9 0 0,11 0-2,10-8 0,9 1-2,6-6-3,8-4-2,-3-5-1,2 0 0,-5-10 0,-1-2 0,-12-5 3,-5 1 3,-8-2 4,-5-25 13,-22 19-5,-6 2 1,-10 1-1,0 8 1,-9-1-3,1 9-2,-1 5-2,3 4-1,2 6-1,12 10 0,1 2 0,10-2-1,10 3 1,4-5 1,9-4-1,5-4 0,-3-6 0,2-7 0,-2-4 0,-5-7-1,-3 1 0,-7-2 0,-1 2 0,-6 0 0,-3 13 0,0-11 1,0 11 0,0 0 0,-3 19 1,8-8 1,2 2 0,6 2 0,2-1 0,3 0 1,2-6-1,-2 2-1,1-6-6,-7-6-11,-2-5-24,-1-3 0,-9-9-1,8 1 1</inkml:trace>
  <inkml:trace contextRef="#ctx0" brushRef="#br0" timeOffset="22853.964">7196 10500 47,'-6'-13'34,"0"-1"1,6 14-8,0 0-40,-12 3-15,12 7-6,0-10 0</inkml:trace>
  <inkml:trace contextRef="#ctx0" brushRef="#br0" timeOffset="23069.9142">7330 10543 53,'0'0'37,"-9"21"1,12 7-2,3 11-19,-6 8-8,9 17-3,0 6-3,4 4-1,3 0-4,-3-9 0,1-8-5,1-12-15,-4-17-17,7-14 0,-18-14 0,18-18 1</inkml:trace>
  <inkml:trace contextRef="#ctx0" brushRef="#br0" timeOffset="23217.056">7380 10810 83,'0'0'36,"21"-12"0,8 4-28,7 1-15,5-5-26,8 12-2,0-10 0,5 9-1</inkml:trace>
  <inkml:trace contextRef="#ctx0" brushRef="#br0" timeOffset="23533.4867">7832 10621 17,'-18'-2'30,"-11"-7"-1,8 9-4,0 0-12,2 5-7,9 5-2,7-1-2,3 0-1,10 5 0,1-5-2,3-3-1,-3 3 0,-11-9 0,9 8 0,-9-8 0,-15 10 2,-3-5 1,3 5 3,-4-1 3,6 3 1,1-1 2,12 4-1,9-2 0,7 1-4,6 0-13,6 0-25,-7-8-1,10 3-2,-6-9-1</inkml:trace>
  <inkml:trace contextRef="#ctx0" brushRef="#br0" timeOffset="24318.7118">8399 10676 14,'10'16'30,"6"-11"0,15 4-6,3-1-13,6-4-1,2 1-4,-3-5-4,-5 0-2,-9-5-2,-12 1-2,-13 4 1,-7-11-1,-10 11 0,-9-4 2,1 8 2,-3 3 1,0 6 1,11 4 1,4 4 2,7 3-1,6-1 0,12 4 0,1-5-1,11 1 0,1-4-1,3-7-2,-1-5-4,1-7-2,3 0-2,-6-14-1,-3-4 1,-4-5 1,-4 3 3,-3-4 2,-4 8 6,-4 6 14,-3 10-8,0 0 0,3 15 0,-3 1-3,0-1-1,0-1-1,0-4-2,0-10-1,16 0 0,-4-8 0,3-3-1,1-2 1,3 0 0,-6 3-1,5 9 1,-6 4 1,-2 9-1,-5 5 0,1 2-2,-2 8-6,-4-4-16,3-7-15,5 0 0,-8-16 0,19 8 0</inkml:trace>
  <inkml:trace contextRef="#ctx0" brushRef="#br0" timeOffset="24521.2367">9080 10767 77,'5'-16'37,"5"14"-8,2 14-7,-1 5-8,0 8-4,-4-2-3,5 4-2,-6-8-2,4-2 0,-1-14 0,4-8-1,-1-10-1,0-6-3,1-1-19,-1-2-18,-5-6-2,1 4 1,-5 0-1</inkml:trace>
  <inkml:trace contextRef="#ctx0" brushRef="#br0" timeOffset="25074.2034">10085 10751 13,'13'25'31,"-21"-12"1,5 10-3,-12-4-13,-4-2-4,-3-2-4,-6-10-4,2-5-1,0-11-2,5-3 0,5-10 0,6-2 0,5 2 1,5 2 0,8 2 1,6 11 1,4 9 0,5 9 1,3 7-1,-1 10 0,0 4-5,-4 0-9,-2-2-25,3 0-2,-12-12 1,5-3-1</inkml:trace>
  <inkml:trace contextRef="#ctx0" brushRef="#br0" timeOffset="25258.5273">10219 10705 43,'11'3'35,"-4"7"1,5 14-5,3 8-15,-8-1-6,5 3-3,-3-10-3,0-1-1,-3-10-1,5-13-2,0-8-1,-4-11-6,5-5-23,0 3-6,-8-8-2,8 9 1</inkml:trace>
  <inkml:trace contextRef="#ctx0" brushRef="#br0" timeOffset="25757.9032">10493 10687 18,'0'0'29,"0"0"1,17 5-4,10-1-14,5 0-5,1-4-1,1 5-3,-3-5-3,-8 0-1,-8 0 0,-15 0-1,0 0 0,-10-4 0,-9 7 1,1 3 1,-4 3 2,0 4 0,5 4 2,7 3 0,6 0 1,7 3 0,7-4 0,3-2 0,6-6 0,8-2-1,-3-9-1,4-5-1,-1-10 0,-2-4-1,-2-3 0,-1 2 0,-4 0 0,-8 2 0,-2 5 0,-8 13 0,0 0 0,0 0 1,4 25-1,-4-2-2,0 3-4,-6-1-14,0-3-17,9-3 0,-3-19 0,5 14-1</inkml:trace>
  <inkml:trace contextRef="#ctx0" brushRef="#br0" timeOffset="25889.3894">10845 10480 72,'-17'-13'31,"14"22"-14,3 8-36,0-17-10,4 29-3,2-14-1</inkml:trace>
  <inkml:trace contextRef="#ctx0" brushRef="#br0" timeOffset="26190.2733">11111 10666 16,'0'0'30,"-29"0"0,19 12-3,-6 4-11,1 4-6,8 3-3,0 4-3,10-1 0,8-4 0,9-3 0,-1-6 1,4-4 0,-5-9 1,1-5-1,-9-4-1,-5-1-1,-10 0-4,-10-1-18,1 0-17,14 11-1,-21-17 0,21 17 0</inkml:trace>
  <inkml:trace contextRef="#ctx0" brushRef="#br0" timeOffset="26390.4335">11247 10723 43,'12'9'30,"5"-13"-1,14 1-14,5 3-11,4 0-10,5 0-13,-12-10-10,1 10 1,-14-11-1</inkml:trace>
  <inkml:trace contextRef="#ctx0" brushRef="#br0" timeOffset="26522.0161">11470 10686 21,'-6'17'35,"-5"-5"0,8 9 0,3-1-13,-5-1-10,5-1-13,0-8-29,14 4-4,-14-14-1,33 7 0</inkml:trace>
  <inkml:trace contextRef="#ctx0" brushRef="#br0" timeOffset="26806.9684">11817 10755 55,'-6'19'34,"-9"-6"1,-1-1-14,-2 4-9,-4-9-5,-1 2-3,3-9-2,0 0-1,2-12-1,6 0 0,6-7-1,9 1 0,8 3 0,1 2 1,7 3 1,1 10 0,2 0 0,2 14 1,-2 0 1,-3 4-2,-1 1-10,2 3-25,-13-7-1,13-1-1,-7-9 0</inkml:trace>
  <inkml:trace contextRef="#ctx0" brushRef="#br0" timeOffset="27091.3298">12141 10690 35,'-25'-21'34,"4"12"0,-4-3-2,-1 7-18,7 12-4,1 5-4,4 7-3,3 1 0,11 6-1,0-6 0,5 1 0,2-4 1,3-3-1,-10-14 0,12 11-1,-12-11-3,-6-13-8,0-5-25,6 3-1,-12-6-1,12 5-1</inkml:trace>
  <inkml:trace contextRef="#ctx0" brushRef="#br0" timeOffset="27339.1123">12151 10706 55,'18'16'38,"0"4"0,-5-2-4,-4-7-17,1 6-7,-10-17-5,6 14-3,-6-14-2,12-5-1,-2-4-1,-4-4 1,9-1-1,-2 4 0,8 1 1,-6 2 1,3 7 2,2 5 1,-13 4 0,4 6 1,-5 4-1,-6 5-2,0-2-12,7-2-27,-13-8-1,12-1-1,-6-11 0</inkml:trace>
  <inkml:trace contextRef="#ctx0" brushRef="#br0" timeOffset="27742.2326">13059 10565 68,'0'32'35,"-4"6"0,4 9-17,0 11-10,4 4-8,-4-6-13,-3-10-21,6-4 0,-10-23-1,4-8 0</inkml:trace>
  <inkml:trace contextRef="#ctx0" brushRef="#br0" timeOffset="28060.8268">12971 10449 35,'32'-32'36,"9"13"1,11 19-1,4 13-19,-1 6-6,-1 12-2,-15 4-4,-13 11-2,-26-3-2,-19-2-2,-16-1 0,-14-10-2,-3-3 1,-2-8-1,8-10 1,13-9 0,19 0 2,14 0 1,31-9 3,10 13 0,11 5 0,8 11 1,1 2 0,-2 7 0,-9 2-2,-10-2-2,-9 4-14,-9-9-26,-22-12-1,0-2 1,-22-10-1</inkml:trace>
  <inkml:trace contextRef="#ctx0" brushRef="#br0" timeOffset="30002.6827">14020 10710 63,'6'13'28,"7"-9"-8,13 1-5,3-1-5,9 2-2,1-6-2,0 5-2,-3-5-2,-5 0-1,-8-5-2,-11-2 0,-12 7-1,0-12 0,-13 12 1,-6 0-1,-3 6 0,-5 7 0,5 9 2,-3 7-1,7 5 1,8 2 0,10-2 0,10-5 0,11-5 1,11-9-1,11-11 0,4-8 1,6-6 0,-1-8-1,-2-5 1,-7-1-1,-6-3 1,-9 3 0,-13-3 0,-9 8 1,-10-5 0,-7 6 0,-5 2 0,-5 4 0,-1 4 0,-3 7 0,0 2-1,1 7-1,8 7 0,5 3 0,11 4 0,5-2 0,4 1 0,10-4 1,2-5 0,7-3-1,-1-9 1,-1 0 0,-4-13 0,-5 0 0,-5-2 0,-2 2-1,-4 3 1,-6 10-2,4-13 1,-4 13 0,3 10-1,1 3 1,5 3-1,3 0 2,4 0 0,5 0 2,1-10 1,3 1 0,-3-10 1,1-2 0,-8-12 0,-1 1-1,-4-7-6,-10 0-24,0-6-12,6 7-1,0-1-1</inkml:trace>
  <inkml:trace contextRef="#ctx0" brushRef="#br0" timeOffset="32341.0889">15271 10502 36,'0'0'33,"0"0"2,0 0-11,10 26-5,-10-3-7,4 9-5,-4-4-5,0 4-7,6-3-19,2-2-11,-8-13-1,0-14 1</inkml:trace>
  <inkml:trace contextRef="#ctx0" brushRef="#br0" timeOffset="32495.8376">15372 10519 62,'0'0'36,"9"0"-1,-9 0-12,0 27-9,-3-6-10,3 5-10,0 2-21,3 8-8,-3-7-1,6 4 0</inkml:trace>
  <inkml:trace contextRef="#ctx0" brushRef="#br0" timeOffset="32811.9177">15587 10900 9,'-9'11'24,"12"7"0,-9-7-6,6-11-3,0 0-2,0 0-1,-8-12-1,8-10 0,0 1 1,3-9-4,5 6 0,1-2-3,5 8-1,3 0-1,3 10 0,2 8-1,2 7 0,-3 5-1,-4 10-1,-4 2-3,-6 1-10,-7 1-24,6 7 1,-9-7-1,9-2 0</inkml:trace>
  <inkml:trace contextRef="#ctx0" brushRef="#br0" timeOffset="33159.2069">15899 10871 27,'0'0'35,"0"9"0,11-3-1,0 4-14,-1-10-8,8 10-2,-2-10-5,3 0 0,-3-5-3,-1-5 0,-3-4-1,-8-2 0,-4-5-1,-4 3-1,-8-1 1,-4 4 0,-4 5-1,-1 6 0,0 4 1,-1 9-1,3 7 1,7 7 0,3 8-1,6 6 1,3 4 0,0 3 0,7 2-3,-2-9-10,-1-5-23,7 0 0,-7-14-1,8-5 1</inkml:trace>
  <inkml:trace contextRef="#ctx0" brushRef="#br0" timeOffset="33481.6688">16382 10853 18,'0'23'34,"-11"-5"0,2 2 0,-7-1-13,-6-6-7,1-4-5,-4-9-4,1-5-3,1-6 0,5-6-2,5-5 0,7-1 0,6 1 0,7 6-1,5 2 1,6 5 0,2 9 0,4 13 1,-5 6 0,-1 5 0,-2 9-2,-3-2-10,-2-2-24,-1 4 0,-7-13 0,9 1-1</inkml:trace>
  <inkml:trace contextRef="#ctx0" brushRef="#br0" timeOffset="33612.7838">16331 10607 31,'-7'-22'30,"7"22"-6,4 17-16,2-4-29,9 12-7,-9 1-1</inkml:trace>
  <inkml:trace contextRef="#ctx0" brushRef="#br0" timeOffset="33913.3776">16657 10789 57,'-27'-10'33,"4"16"-1,-2 2-15,0 1-7,7 8-5,6 10-3,8 3-1,8 0 0,7 0 1,2-6 0,6-5 2,-1-5 0,1-8 1,-11-11-1,-8 5 0,0-19-1,-12-1-2,-3 8-10,-6 0-24,-1-5-4,10 8-1,-1-4 0</inkml:trace>
  <inkml:trace contextRef="#ctx0" brushRef="#br0" timeOffset="34084.5902">16751 10808 69,'11'4'37,"-11"-4"-2,6 14-11,-2 6-11,-8 5-14,1 3-25,-4-3-9,7 6-1,0-8 0</inkml:trace>
  <inkml:trace contextRef="#ctx0" brushRef="#br0" timeOffset="34362.3249">16904 10802 64,'3'14'36,"7"9"-2,3 6-13,-8-3-8,8 6-2,-7-8-4,4 1-2,-1-13-1,3-7-1,-1-13-1,3-7-1,0-4-1,-4-5-7,5-3-26,-3 1-6,-8 3 0,6 9 0</inkml:trace>
  <inkml:trace contextRef="#ctx0" brushRef="#br0" timeOffset="34885.0326">17356 10920 21,'-12'-23'30,"9"6"1,-11 0-11,-2-2-5,-1 9-4,-4 1-4,3 9-2,-1 10-1,3 6-3,5 9 0,4 3 0,7 4 1,5-3 0,8-1 0,3-4 0,5-11 1,2-4-1,1-13 0,0-2 0,-1-12-1,-5 0 0,-3-4 1,-5 1-1,-1-1 1,-6 8-1,-3 1 0,0 13 0,0 0 0,0 0 0,-7 19 0,7 0 0,7 2 1,-1 1 1,4-3 0,6 1 0,2-6 1,4-6 0,-3-8 0,2 0-1,-2-14 0,-1-4-1,-3-4-1,-5-3-3,-4 0-6,-9 0-24,-3 0-8,1 8 1,-6-2-1</inkml:trace>
  <inkml:trace contextRef="#ctx0" brushRef="#br0" timeOffset="35100.5561">17749 10639 43,'2'-18'36,"8"14"0,-10 4-2,0 0-18,7 17-7,-10-2-7,-2 4-8,5 5-17,0 2-12,-3-12-1,6 5 0</inkml:trace>
  <inkml:trace contextRef="#ctx0" brushRef="#br0" timeOffset="35247.7409">17849 10597 67,'0'0'38,"0"0"1,4 14-4,-9 5-23,5 13-44,0-5-5,7 9 0,3-6-2</inkml:trace>
  <inkml:trace contextRef="#ctx0" brushRef="#br0" timeOffset="36250.2758">1733 11742 26,'0'0'30,"-13"13"0,13 6-9,-5 4-7,5 6-5,8 5-2,2-7 0,7 2-1,3-12 1,6-4 1,-1-13-1,1-4 1,-6-15-1,-1 1 1,-5-7-3,-2 3-2,-12 0-4,-6 1-10,-3 3-27,1 8 0,0 1-1,8 9-2</inkml:trace>
  <inkml:trace contextRef="#ctx0" brushRef="#br0" timeOffset="36619.9338">1965 11601 45,'0'-35'35,"0"-2"1,19 4-11,4 13-11,3 8-3,13 19-2,-3 12-3,1 17 0,-3 11-3,2 10 1,-11-1-2,4 4 1,-7-4-1,-9-8 0,-3-9 0,4-10-1,-8-14-1,-6-15 0,0 0 1,0 0-1,-15-23-1,0 7 1,-3 2-2,-7 2 1,3 12 1,-9 0-1,6 18 0,1-3-6,10 7-14,5 1-17,-10-10-1,19-1 1,0-12-1</inkml:trace>
  <inkml:trace contextRef="#ctx0" brushRef="#br0" timeOffset="36820.612">2436 11783 68,'0'0'39,"0"0"0,10 0-4,-2 15-20,-8 2-10,4 3-9,3 3-33,-5 5-1,7-8-1,1 2-1</inkml:trace>
  <inkml:trace contextRef="#ctx0" brushRef="#br0" timeOffset="37167.6906">2674 11761 47,'7'10'35,"-4"-1"0,10 8-1,2 5-23,-8-1-5,-1 6-2,0-5-3,-6-5-2,0-5 0,0-12-1,0 0 0,12-14 0,-5-5 0,5-4 0,0-5 1,2 2 0,-3 5 1,-5 5 1,0 4-1,-6 12 1,0 0 1,0 0 0,-9 24 0,5-4 0,4-1 0,3 5-1,9 2-7,5-7-17,-1-6-12,12 6 0,-7-13 0</inkml:trace>
  <inkml:trace contextRef="#ctx0" brushRef="#br0" timeOffset="37668.6418">3223 11831 38,'-18'-21'32,"6"4"-4,-7 0-6,-3 6-8,-2 5-3,-3 6-3,1 6-3,4 7-1,10 6-1,3 5-1,5-1 0,10 5 1,4-4-1,6-2 1,8-4-1,0-8 0,4-5-1,-2-5-1,-1-9 0,-5-6-1,-1-2 1,-2-2 0,-5 0 0,-4 4 1,2 1 0,-10 14 0,4-12 0,-4 12 1,0 0-1,3 13 0,2-3 0,-3-1 0,6 6 1,-2-4-1,3 4 1,1-3 0,2-1 0,-1-8 0,0 0 0,1-6-1,-2-3-1,5-4 1,-2-7-1,-1-3-2,-3 1 0,1 0-2,-10-3-9,6 6-25,-6 2-1,-12 1 0,12 13-1</inkml:trace>
  <inkml:trace contextRef="#ctx0" brushRef="#br0" timeOffset="37922.2806">3308 11458 54,'0'0'40,"2"13"-1,-2 1-6,-2 5-15,2 11-34,-6 0-19,9 4-2,-3-2-1</inkml:trace>
  <inkml:trace contextRef="#ctx0" brushRef="#br0" timeOffset="38253.9531">3729 12044 76,'-6'10'42,"6"-10"-3,0 0-38,0 12-27,0-12-13,0-11-2</inkml:trace>
  <inkml:trace contextRef="#ctx0" brushRef="#br1" timeOffset="102471.9213">19216 5397 33,'0'0'33,"0"0"-2,0 0-5,0 0-4,-10 10-5,10-10-5,0 0-3,-14 14-2,10-4-2,4-10 1,-13 19-2,4-12 0,3 4 0,-3 3-1,-1 0-1,0 3 0,3-5 0,0 1-1,2-2-2,1 1-3,4-12-7,-4 13-20,4-13-10,0 11 0,0-11-1</inkml:trace>
  <inkml:trace contextRef="#ctx0" brushRef="#br1" timeOffset="102958.9632">19068 5784 45,'0'0'36,"0"0"1,0 0-9,-12 10-8,12-10-5,-8 14-5,8-2-2,0-12-2,-7 25-2,7-11-1,-3 3 0,3-2-2,-4 0 1,4 1-2,-3-1-3,3 2-8,-3-5-24,3-12-5,0 0-1,0 0 1</inkml:trace>
  <inkml:trace contextRef="#ctx0" brushRef="#br1" timeOffset="103443.3092">19058 6170 44,'0'0'35,"0"0"-3,0 0-5,0 0-6,-12 4-5,12 6-5,0-10-3,-5 19-2,1-6-2,4 5-1,0 1-1,0-1-2,6 3-4,-6-6-13,3 2-22,9-3 0,-12-14-1,17 19 0</inkml:trace>
  <inkml:trace contextRef="#ctx0" brushRef="#br1" timeOffset="103840.8277">19109 6546 39,'0'0'37,"0"0"0,0 0-4,0 12-11,0 0-7,0-4-6,0 7-3,4 1-1,3 1-3,-3 1-1,3-2-7,4 1-19,-1 1-14,-5-8 0,3 2 0</inkml:trace>
  <inkml:trace contextRef="#ctx0" brushRef="#br1" timeOffset="104243.1058">19235 6928 37,'0'0'36,"3"10"2,0 2 0,1 1-15,-4-1-9,9 7-6,-3-2-2,4 4-2,2 0-1,2-3-1,2 1-6,-5 0-25,-1-6-10,1 2 0,-8-3-1</inkml:trace>
  <inkml:trace contextRef="#ctx0" brushRef="#br1" timeOffset="104889.9719">19543 7311 30,'0'0'35,"-12"8"2,12-8-5,6 13-8,-6-13-7,14 16-5,-14-16-3,19 21-3,-8-13-2,0 1-5,3 5-18,-1-3-20,-13-11 0,16 11 0,-16-11-1</inkml:trace>
  <inkml:trace contextRef="#ctx0" brushRef="#br1" timeOffset="105344.0398">19779 7495 28,'0'0'32,"0"0"1,0 0-5,0 0-8,0 0-5,0 0-4,5 12-2,-5-12 0,12 17 0,-12-17-2,18 12-1,-8-6-1,6 4-1,-2-2-2,2-4-2,7 2-6,-6 1-22,4-1-12,2 7-1,-3-7 0</inkml:trace>
  <inkml:trace contextRef="#ctx0" brushRef="#br1" timeOffset="105791.4506">20165 7574 39,'0'0'34,"9"9"-2,-9-9-5,13 10-5,-13-10-4,15 3-4,-15-3-2,19 0-4,-19 0-2,20-17-2,-9 8-1,1-5-2,-1 3-6,-4-3-21,0-3-15,5-2 1,-6-4-1,4 4 0</inkml:trace>
  <inkml:trace contextRef="#ctx0" brushRef="#br1" timeOffset="106276.4813">20398 7347 36,'0'0'29,"11"5"-1,-11-5-4,0 0-2,18-14-5,-14-2-3,8 4-2,-8-11-4,5 1-2,-3-4-2,3-1 1,-5 2-3,3 3-1,-3 3-4,-4-2-13,0 4-24,0 6 1,-3-4 0,7 4-2</inkml:trace>
  <inkml:trace contextRef="#ctx0" brushRef="#br1" timeOffset="106723.6743">20516 6861 39,'11'-4'33,"-11"4"-2,3-22-7,1 13-4,-4-10-3,4 8-3,-9-11-2,5 5-2,-6-7-3,2 0-2,-2 1-3,0 1-3,3 6-11,-5 2-27,3-4-2,5 8 1,-4-3-1</inkml:trace>
  <inkml:trace contextRef="#ctx0" brushRef="#br1" timeOffset="107224.477">20506 6399 54,'0'0'34,"-3"-15"-3,-2-4-5,0 7-5,-6-12-6,6 4-4,-7-8-3,7 1-3,-2 4-3,-3 2-7,10 4-31,-6 8-3,-7 3 0,4 6-1</inkml:trace>
  <inkml:trace contextRef="#ctx0" brushRef="#br1" timeOffset="107809.9926">20292 5968 40,'0'0'36,"-7"-17"0,1-2-7,3 5-4,-6-13-6,5 10-6,-7-3-4,5 5-5,-3 4-10,-5 11-33,3-3 0,11 3-2,-19 5 1</inkml:trace>
  <inkml:trace contextRef="#ctx0" brushRef="#br1" timeOffset="108510.2949">20019 5542 41,'-9'-9'35,"9"9"-1,-8-15-2,-3-2-6,5 5-7,-11-10-7,5 5-4,-6-2-7,0 3-7,5 0-27,0 4-6,-4-2-1,5 7 0</inkml:trace>
  <inkml:trace contextRef="#ctx0" brushRef="#br1" timeOffset="109196.4662">19703 5393 46,'0'0'38,"-17"-10"1,6-3-5,-1 2-10,-8-6-7,5 4-6,-6-1-4,2 2-2,-1 0-4,-1 4-1,5 13-9,-6 2-31,2-4-2,4 9 1,-5-2 0</inkml:trace>
  <inkml:trace contextRef="#ctx0" brushRef="#br1" timeOffset="109664.9477">19416 5288 73,'0'0'38,"-15"-10"-5,-3 3-8,-1 10-7,-8 1-9,-1 9-33,0 0-12,6 12-2,-5-2-1</inkml:trace>
  <inkml:trace contextRef="#ctx0" brushRef="#br1" timeOffset="113987.8245">19455 5196 29,'0'0'25,"0"0"-1,10 7-1,0-7-1,3-14-5,11 4-1,2-14-4,14 0-3,-2-6-2,8 0-3,-6 2-2,0 2 0,-5 7-1,-10 6-1,-5 13-1,-20 0-4,12 7-10,-12 4-22,0-11 0,0 0-1,0 0 1</inkml:trace>
  <inkml:trace contextRef="#ctx0" brushRef="#br1" timeOffset="114472.3003">19997 4853 19,'0'0'30,"0"0"-3,9 0-3,7-8-3,6-6-2,12 0-2,4-7-4,11 0-2,-1-8-4,5 5-1,-9-2-2,-3 7 0,-10 1-2,-7 8 0,-10 1 0,-4 4-1,-10 5 0,0 0-5,0 0-15,5 10-20,-5-10-1,0 0 1,0 0-1</inkml:trace>
  <inkml:trace contextRef="#ctx0" brushRef="#br1" timeOffset="114873.0492">20567 4509 14,'0'0'33,"0"15"1,0-15-6,0 0-4,22 0-3,-7-12-3,13 5-3,-2-9-3,9 2-4,-3-7-2,5 2-2,-6-2-1,-5 5-2,-4 2-3,-7 1-7,-2 3-26,-13 10-6,0 0 0,9 0 0</inkml:trace>
  <inkml:trace contextRef="#ctx0" brushRef="#br1" timeOffset="115306.6377">21095 4211 37,'0'0'33,"0"0"-4,14-9-4,0-4-3,13 4-3,1-11-4,14 6-4,-5-6-4,7 4-1,-7-2-2,-1 3-3,-6 5-4,-12-2-15,-9 2-21,-9 10 0,10-20-1,3 11-1</inkml:trace>
  <inkml:trace contextRef="#ctx0" brushRef="#br1" timeOffset="115754.5805">21692 3885 34,'0'0'32,"0"0"-4,0 0-1,4-12-6,11 7-3,0-10-5,10 1-2,5-8-3,8 1-3,2-5-1,3 1-2,3 2-2,-9 0-6,-1 11-11,-10 2-20,-9 0-2,0 10 0,-17 0-1</inkml:trace>
  <inkml:trace contextRef="#ctx0" brushRef="#br1" timeOffset="116110.3439">22219 3580 38,'9'0'36,"-9"0"2,20-17-7,-2 10-7,-6-8-6,12 5-6,-6-4-4,5 2-2,-8 2-2,-1 0-3,1 7-7,-15 3-33,0 0-2,12 3 1,-12-3-2</inkml:trace>
  <inkml:trace contextRef="#ctx0" brushRef="#br1" timeOffset="117026.9686">20447 7567 47,'0'0'26,"0"0"-1,18-9-3,-5-4-2,9 1-3,3-11-3,9 6-3,1-8-4,5 1-2,-2 0-3,-1 3-1,-6 5-4,-8 3-3,-3 9-13,-5 4-19,-15 0 0,0 0 0,0 0 0</inkml:trace>
  <inkml:trace contextRef="#ctx0" brushRef="#br1" timeOffset="117427.4728">20926 7239 37,'0'0'33,"0"0"-3,0 0-6,0 0-6,14-3-3,-4-6-5,4 3-2,5-8-2,8 2-1,1-5-1,10-4-1,4-4 0,3-1-2,-2 4-1,-3-5-5,-7 10-16,-6 6-17,-16-5-1,-11 16 0,0-11 1</inkml:trace>
  <inkml:trace contextRef="#ctx0" brushRef="#br1" timeOffset="117847.7134">21488 6839 51,'0'0'34,"0"0"-7,11 6-4,6-9-5,-3-7-4,10 4-3,-1-10-4,9 3-2,1-9-2,5 1-3,5 3-12,-2 0-25,-8-5-1,4 1 0,-6-1 0</inkml:trace>
  <inkml:trace contextRef="#ctx0" brushRef="#br1" timeOffset="118364.2158">22108 6523 26,'20'-3'34,"-7"-9"2,7-1-8,6 1-6,0-8-5,5 6-6,-4-5-3,4 0-8,-2 4-16,1 0-20,-10-8 0,9 3-2,-4-6 1</inkml:trace>
  <inkml:trace contextRef="#ctx0" brushRef="#br1" timeOffset="118867.6127">22650 6174 44,'0'0'36,"13"-7"0,2-3-8,6 3-9,1-10-6,4 7-4,1-5-4,4-4-10,-3-2-32,-1 6 0,-5-2-1,8-1 0</inkml:trace>
  <inkml:trace contextRef="#ctx0" brushRef="#br1" timeOffset="119388.4441">23175 5893 14,'-11'-2'25,"11"2"-5,0 0-3,12 0-3,0-5 0,7-4-2,3 0 0,3-5-1,8 0-2,3-5 0,2 5-2,-6-2-1,-1 4-2,-13 1-1,1 5-7,-2-3-31,-17 9 0,0 0-1,-9 10-1</inkml:trace>
  <inkml:trace contextRef="#ctx0" brushRef="#br1" timeOffset="120206.7446">22517 3603 28,'14'-11'35,"2"11"1,1 0-5,7 0-7,9 10-8,-2 0-5,9 12-6,-2 3-9,-4 5-32,-3-14-1,6 3-1,-8-10 0</inkml:trace>
  <inkml:trace contextRef="#ctx0" brushRef="#br1" timeOffset="120838.3214">22956 3895 40,'0'0'35,"23"18"-1,-7-5-8,0 3-11,8 8-4,-2-2-8,2 3-21,-7-8-14,8 8-2,-16-6-1</inkml:trace>
  <inkml:trace contextRef="#ctx0" brushRef="#br1" timeOffset="121438.4533">23167 4235 34,'0'10'36,"0"-10"0,29 21-1,-12-1-15,-1-2-8,-1 10-3,1-1-4,5 2-4,-4 3-16,-3-3-22,-18-3 0,8 3 0,-14-7-1</inkml:trace>
  <inkml:trace contextRef="#ctx0" brushRef="#br1" timeOffset="121909.9601">23343 4746 29,'0'0'35,"13"4"-1,6 9 0,-3 6-13,-1 2-14,-2 7-18,-13-2-21,17 7-1,-8-9-2,8 7 0</inkml:trace>
  <inkml:trace contextRef="#ctx0" brushRef="#br1" timeOffset="122397.9223">23489 5351 78,'4'10'39,"-1"13"-1,8 5-15,-7-4-9,5 10-5,-9-3-3,0 0-3,0 5-12,-11-4-31,-6-3 1,-9 5-2,-14-5 1</inkml:trace>
  <inkml:trace contextRef="#ctx0" brushRef="#br1" timeOffset="123560.8014">21177 4216 53,'-8'10'20,"3"2"-1,-1 6-3,-1 3-4,2 10-3,-3 3-1,4 3-5,4 4-13,3 2-20,-3-10-1,7 9 0,-7-10-1</inkml:trace>
  <inkml:trace contextRef="#ctx0" brushRef="#br1" timeOffset="124262.9429">21146 4746 63,'-3'10'35,"7"4"-5,2 9-10,-1 1-6,6 9-3,-2-1-4,5 0-7,5 6-18,2-2-17,-9-12-2,12 1 1,-9-8-1</inkml:trace>
  <inkml:trace contextRef="#ctx0" brushRef="#br1" timeOffset="124847.4687">21309 5291 51,'0'0'37,"0"19"2,0-6-2,8 0-21,11 8-5,-1 0-5,6 4-5,2 6-10,-1-3-27,-9-8-3,5 7 0,-10-8-1</inkml:trace>
  <inkml:trace contextRef="#ctx0" brushRef="#br1" timeOffset="125264.6402">21657 5830 80,'11'8'40,"10"2"-1,4-1-16,2-5-11,10 6-8,1 2-17,5-4-24,-12-4-1,-1 1-2,-5-5 1</inkml:trace>
  <inkml:trace contextRef="#ctx0" brushRef="#br1" timeOffset="125679.8575">22092 6154 43,'18'7'34,"1"-1"0,6-2-4,5 3-5,-8-7-7,5 4-8,-2 0-16,-2 1-30,-12-10-2,3 5-1,-14-12-1</inkml:trace>
  <inkml:trace contextRef="#ctx0" brushRef="#br1" timeOffset="126382.2225">21306 4253 22,'0'0'33,"23"-8"1,-4 4-8,6 4-6,7 0-5,0 3-4,6 6-5,0 6-10,-1 8-24,-7-8-6,3 11-2,-9-9 1</inkml:trace>
  <inkml:trace contextRef="#ctx0" brushRef="#br1" timeOffset="126720.7206">21788 4509 67,'0'0'37,"0"0"0,0 0-2,0 0-24,11 12-9,-1-5-7,6 3-19,6 4-14,-5-7 2,7 6-2</inkml:trace>
  <inkml:trace contextRef="#ctx0" brushRef="#br1" timeOffset="127221.7394">22088 4766 57,'13'7'36,"8"4"2,-1 4-8,-1 3-14,8 6-6,-2 2-5,-6 3-5,2 3-14,-5-3-23,-7-11-1,0 6 0,-5-10-1</inkml:trace>
  <inkml:trace contextRef="#ctx0" brushRef="#br1" timeOffset="127637.6874">22369 5393 70,'19'23'39,"-8"-8"-1,4 8-10,1 8-14,-6 2-10,0 1-18,-7-1-22,4 4-2,-7-10 0,8 4-1</inkml:trace>
  <inkml:trace contextRef="#ctx0" brushRef="#br1" timeOffset="128105.8016">22508 5970 85,'18'20'44,"-12"1"-1,-2 11-2,-4 7-32,-8 7-44,-11 14-5,-15-4-2,-12 10-1</inkml:trace>
  <inkml:trace contextRef="#ctx0" brushRef="#br0" timeOffset="185082.7245">4104 11615 18,'0'0'28,"10"-14"-3,61 43 15,-16-2-26,7 14-3,-2 7-4,2 3-6,-6 0-15,-8-1-18,-19-20 0,-1-3-1,-19-27 1</inkml:trace>
  <inkml:trace contextRef="#ctx0" brushRef="#br0" timeOffset="185245.9939">4681 11503 37,'-19'22'36,"-18"13"1,-7 11 0,-1 10-21,-5 0-7,3 9-7,4-4-7,0-7-12,8-9-17,14-4-3,2-17 1,9-2-1</inkml:trace>
  <inkml:trace contextRef="#ctx0" brushRef="#br0" timeOffset="185700.1818">4678 11814 18,'0'0'28,"0"0"1,0 0-11,-10 20-5,10 3-4,3 2-3,7-1-2,5 0 0,4-7-1,5-4 0,4-9 0,1-4-1,-2-12 0,0-4 0,-6-2 0,-4-5 0,-6 0-1,-2 6 0,-9 0 0,0 5-1,0 12 1,0 0 0,0 0-1,-4 18 1,10 4 0,5-1 0,1 1 2,9 2 0,-2-11 1,7-2 1,-5-8 0,1-3 0,-5-10-1,-1-4 1,-9-4-3,-2-3-4,-1 4-9,-8-1-21,-1-1-6,5 10-1,-6 0 1</inkml:trace>
  <inkml:trace contextRef="#ctx0" brushRef="#br0" timeOffset="186031.8609">5217 11897 49,'19'11'34,"-9"-9"0,9 2-13,0 0-7,-2-4-7,2-4-2,0-2-2,0-1-1,-7-5 0,-2-1-2,-10-3 1,0-4-1,-10 2-1,-3 2 0,-6 7 0,-2-1-1,-2 10 1,3 7 0,3 11 0,3 5 0,5 9 1,4 6 0,5 4 0,0 4 1,5-2 0,0-1-4,2-1-7,3-7-20,-4-14-4,9-5-1,-5-16 0</inkml:trace>
  <inkml:trace contextRef="#ctx0" brushRef="#br0" timeOffset="186200.9733">5501 11793 38,'0'0'34,"10"4"1,-6 7-6,0 11-15,-4 3-6,3 6-9,4-1-20,6 4-12,-9-15-1,6 0 0</inkml:trace>
  <inkml:trace contextRef="#ctx0" brushRef="#br0" timeOffset="186332.4932">5566 11625 42,'-12'-33'31,"12"20"-8,0 13-31,-16-7-14,19 21-5,-3-3-4</inkml:trace>
  <inkml:trace contextRef="#ctx0" brushRef="#br0" timeOffset="186648.9204">5738 11564 29,'11'-41'31,"-11"-5"1,10 8-12,-2 12-8,-2 6-2,-6 20-3,13 0 0,-7 17-2,1 8-2,8 15-1,-1 8 0,7 8-1,2 5 0,-2 3 1,-1 0-2,-1 2 1,-7-9 0,-6-5 0,-8-12 0,-10-11 0,-5-12-3,-5-10-5,4-9-11,-1-10-17,-2-11 1,14 4-2,1-5 1</inkml:trace>
  <inkml:trace contextRef="#ctx0" brushRef="#br0" timeOffset="187102.5859">6288 11872 20,'-7'-18'26,"-14"-5"-4,6 7-7,-4 3-3,-3 4-4,1 9-2,-1 0-2,3 9-1,4 3-1,5 5-2,7 5 1,3-3 0,10-2 0,5-2 0,3-5 0,8-5 0,-1-5 0,-1-5 0,-3-8 0,-4-1 1,-5-1 0,-6 0 1,-6 1 0,0 2 0,0 12 0,0 0-1,-10 0 1,10 9-1,7 4-1,4 2 0,4 4 0,2-2 1,2-3 0,6-3-1,-3-5 1,-1-6 0,0 0-4,-8-12-8,-1-7-23,-1 4-1,-11-14-1,12 3 0</inkml:trace>
  <inkml:trace contextRef="#ctx0" brushRef="#br0" timeOffset="187287.9927">6611 11644 32,'5'13'38,"-3"16"0,-2 4 0,-2 13-14,6 11-9,-4 7-6,9 12-3,-3 1-3,0 2-1,4-6-3,-5-10-5,5-7-10,-3-15-24,-7-24 1,0-17-1,6-25 0</inkml:trace>
  <inkml:trace contextRef="#ctx0" brushRef="#br0" timeOffset="187419.5137">6641 11923 21,'0'0'28,"29"0"-4,-11-5-18,4-7-27,21 12-5,-9-12 0</inkml:trace>
  <inkml:trace contextRef="#ctx0" brushRef="#br0" timeOffset="187751.5719">7112 11719 44,'-25'-11'30,"5"11"1,-2-4-14,0 10-8,7 2-5,4 6-1,6 5-2,5-2 0,9 0 0,4 0-3,1-5 0,3-4-1,-5-5 0,-2-3 0,-10 0 0,0 0 1,-15-8 2,-2 5 3,-4 3 1,-1 0 2,0 7 0,6-2 0,8 8 0,8-4-1,8 5-6,17 0-4,7-3-16,9-9-12,26 6-1,4-16-1</inkml:trace>
  <inkml:trace contextRef="#ctx0" brushRef="#br0" timeOffset="187989.8773">7704 11708 25,'0'0'33,"14"5"0,7-5-2,10 0-16,10 0-5,-1 0-5,6 0-7,-3 0-10,-8 0-14,-14-8-7,-5 8 0,-16 0 0</inkml:trace>
  <inkml:trace contextRef="#ctx0" brushRef="#br0" timeOffset="188121.3943">7935 11715 22,'-16'12'32,"13"12"1,-1-2-7,8 2-7,5 1-7,1 1-6,4 1-10,3-6-17,10 1-12,-8-13 0,12 2 0</inkml:trace>
  <inkml:trace contextRef="#ctx0" brushRef="#br0" timeOffset="188375.3313">8359 11793 34,'-24'-19'35,"2"10"-1,-9-5 0,1 5-17,1 9-9,0 6-4,8 11-3,9 3 0,5 5 0,11 3 1,8 1-1,5-5 1,10-2 0,0-12 0,2-6 0,-1-8-1,-5-5 0,-4-10-7,-11-1-26,-8-12-4,-9 6-1,-12-8 0</inkml:trace>
  <inkml:trace contextRef="#ctx0" brushRef="#br0" timeOffset="190900.0772">8893 11747 8,'4'14'30,"9"10"1,-7-2-5,-1 5-9,2-1-3,-3-9-4,-1-5-3,-3-12-2,0 0-2,3-26 0,0-1-1,2-7-1,1 0 0,5 0-1,3 5 0,2 9 0,0 11 0,2 11 0,0 12 1,-2 8 0,-4 7-1,4 6-11,-5 8-22,-7-16 0,12 7-1,-6-18 0</inkml:trace>
  <inkml:trace contextRef="#ctx0" brushRef="#br0" timeOffset="191216.1685">9167 11635 13,'-12'-38'30,"17"6"2,2-7 1,11 7-18,10 10-2,1 12-4,8 16 0,-4 16-2,1 17 0,-8 11-2,-2 10-1,-8-1 0,-1-1-1,-5-8 0,-2-6-1,-4-18 0,-4-11-1,0-15 0,-24 0-1,4-11-1,-8-3-1,-3 2-1,-6-2-3,7 13-5,-8 1-9,13 0-16,13 11-2,12-11 2,0 19 1</inkml:trace>
  <inkml:trace contextRef="#ctx0" brushRef="#br0" timeOffset="191516.8864">9734 11755 23,'0'0'32,"15"23"-4,-15-7-3,-9 2-7,0 1-3,-7-6-6,1 1-2,-3-9-3,-5-5-1,2-6 0,-1-8-2,4-3 1,8-3-2,4-1 0,6 0-1,9 3 1,7 9-1,5 9 0,4 5 1,4 7-1,-4 7 2,-2 2-5,-3 0-14,-8-1-16,7 2-1,-7-12 1,9 0-1</inkml:trace>
  <inkml:trace contextRef="#ctx0" brushRef="#br0" timeOffset="191817.0204">10131 11693 25,'-19'-11'31,"-8"-4"1,5 12-7,-3 3-10,1 8-6,5 9-2,1 4-4,10 5 0,8-1 0,7 3 0,8-5-1,4-1 1,-1-8-1,2-2 1,-5-10-1,-2-2 1,-13 0-2,-7-15-1,-9 6-6,-6-4-18,-2-2-10,8 2-2,-2-1 1</inkml:trace>
  <inkml:trace contextRef="#ctx0" brushRef="#br0" timeOffset="192264.9369">10183 11701 16,'0'0'28,"23"4"-1,-5-4-3,10 0-16,7 0-3,-1 5-1,0-5-1,-7 0-1,-5 0-1,-13 0 0,-9 0 0,0 0 0,0 0 1,-22 5 0,7 3 0,-1 3 0,1 6 1,1 0 0,6 8 1,3-6 0,10 5 0,5-3-1,8-6 0,4-1 0,5-5 0,1-7-1,0-2 0,0-10-2,-6-1 0,-4-7 0,-4-2 0,-5-1 0,-4-2 1,-5 4-1,0 5 1,0 4 1,0 10-1,0 0 0,-8 14-2,8 6-8,0 3-16,-4 0-9,14 6 0,-7-7-1</inkml:trace>
  <inkml:trace contextRef="#ctx0" brushRef="#br0" timeOffset="192887.3737">10723 11713 46,'0'-17'34,"19"17"1,-2 9-4,0 9-19,4 10-5,-8-1-3,-3 7 0,-5-6-2,-5-1 0,-9-8 0,-3-7-1,3-5-1,9-7 0,-10-7 0,10-5-2,9-2 1,1-5-1,2-3 1,4 5-1,-4 0 1,0 3 1,-2 4 0,-10 10 0,0 0 1,0 0-1,0 0 1,-4 12-1,4 0 0,0 3-2,7 4 0,3-3-1,14 0-3,2-7-3,16 5-7,4-9-4,4-1 0,0-4 0,4-4 3,-3-1 2,-6-3 7,-8-1 6,-10-3 12,-9-5 4,-4-19 26,-22 15-21,-4-1 0,-8 3-4,0 0-4,-7 6-4,3 4-1,-6 9-4,8 7 0,2 3-1,6 9 0,5 3 0,9 2 0,8 1 0,7 1 0,7-5 0,4-4 0,2-2-3,-1-7-5,4-5-12,-8-6-18,-11-14 0,1-3 0,-13-16-1</inkml:trace>
  <inkml:trace contextRef="#ctx0" brushRef="#br0" timeOffset="193003.8204">11276 11497 47,'-9'-19'36,"-5"6"0,14 13-3,-3 15-21,3-15-41,3 30-4,-3-11-2,13 12-1</inkml:trace>
  <inkml:trace contextRef="#ctx0" brushRef="#br0" timeOffset="193504.4339">12083 11737 42,'-20'-14'31,"7"14"-2,-2 4-8,-7 5-8,6 6-5,4 5-3,12 6-3,0-2 0,15-2-1,4-2 1,0-1-1,2-6 1,-4-3 0,-4-10-1,-13 0 0,0 0-1,0-11-10,-9-6-21,9 7-3,-5-10 0,13 7 0</inkml:trace>
  <inkml:trace contextRef="#ctx0" brushRef="#br0" timeOffset="193868.4448">12476 11739 54,'-28'-21'35,"6"13"-1,-3 6-10,4-6-13,9 8-5,-1 4-4,13-4-1,-7 18-1,14-8 0,2 0 0,6-1-1,4-3 0,3 2 0,-6-6 0,-7-2-1,-9 0 0,0 0 0,-12 6 1,-7-3 0,-3 4 1,-5 3 1,1 3 1,11 6 1,1 0 1,14 4 0,7-3 0,15 1 0,4-4-6,10 0-31,-2-17-2,13 0-1,2-19-1</inkml:trace>
  <inkml:trace contextRef="#ctx0" brushRef="#br0" timeOffset="194838.4871">13261 11775 49,'-8'-10'32,"-13"-4"-6,-1 8-6,-2 9-5,3 8-5,8 10-4,4 3-1,9 6-2,12-2 0,12-4 1,4-6-1,3-4 1,-3-10-1,-6-4 1,-9-14-3,-10 1-1,-8-2-8,-15-2-20,1 0-9,4 2-1,-1-4 0</inkml:trace>
  <inkml:trace contextRef="#ctx0" brushRef="#br0" timeOffset="195039.0797">13555 11615 68,'-7'18'40,"4"16"0,-3 12-7,0 9-19,8 17-4,-4 12-4,6 9-3,-4-2-2,6-8-3,3-5-5,-9-18-10,3-14-23,3-12-1,-2-23 0,-4-11 1</inkml:trace>
  <inkml:trace contextRef="#ctx0" brushRef="#br0" timeOffset="195188.2334">13546 11887 19,'20'0'22,"-3"0"-6,10-5-19,11 9-19,-4-10-2,11 6 17</inkml:trace>
  <inkml:trace contextRef="#ctx0" brushRef="#br0" timeOffset="195408.914">13939 11834 45,'-6'-27'35,"-3"13"-2,-10-1-9,-5-2-7,-2 7-5,-5 5-5,4 5-2,2 8-3,10 6 0,8 5-2,10 6 2,9 2-1,10 0 1,6-4-1,3-4-1,6-2-5,-6-12-10,-6-5-21,-2-6-2,-16-14 1,4 2 0</inkml:trace>
  <inkml:trace contextRef="#ctx0" brushRef="#br0" timeOffset="195540.4344">13905 11546 16,'-12'-15'17,"12"15"-16,0 9-4,0-9-16,9 29 8</inkml:trace>
  <inkml:trace contextRef="#ctx0" brushRef="#br0" timeOffset="195856.8662">14110 11780 42,'0'0'35,"16"24"-1,-16-7-3,0 2-20,0 7-3,-3-6-3,-1-2-3,-5-3-1,9-15-2,0 0 0,0 0-1,10-22 0,6-3 1,1 1-1,5-2 2,-4 1 1,4 4 1,-10 6 0,-2 5 0,-10 10 1,0 0 0,0 0 0,-16 17 0,6 0-2,8 1 1,2 4-3,0-4-4,12 7-3,1-4-13,8-6-15,14 0 0,2-9 0,7 2 0</inkml:trace>
  <inkml:trace contextRef="#ctx0" brushRef="#br0" timeOffset="196209.8675">14612 11746 44,'-34'-19'30,"9"15"0,-4-1-15,5 5-6,8 4-3,16-4-3,-8 20-1,16-8-1,5-1 1,3-1-1,2 0 1,1-3-1,-4-5-1,-2 1 1,-13-3-1,0 0 0,0 0 1,-23 0 1,6 5-1,-4 0 2,4 3 0,-1-1 1,8 6 1,4-1-1,12 3 0,4-1 0,5 1-1,5-1-4,-3-3-10,8-5-24,3 0-1,-6-6 0,7-3-1</inkml:trace>
  <inkml:trace contextRef="#ctx0" brushRef="#br0" timeOffset="196425.6636">14750 11783 80,'5'-10'37,"-5"1"0,0 9-18,0 0-6,0 21-8,6 0-1,-2 2-2,1 1 0,-2-5 0,3 0 0,-3-5-1,-3-14 1,18 9-1,-8-14 0,1-6 1,3-1-3,2-2-4,-5-8-15,-1 6-19,4 3-1,0-2 0,6 10 0</inkml:trace>
  <inkml:trace contextRef="#ctx0" brushRef="#br0" timeOffset="196757.3885">15012 11765 43,'0'0'33,"12"3"-1,5-3-11,10 0-12,4 5-2,1-5-2,2 0-1,-4 0-3,-5 0 0,-10-5 0,-15 5-1,9-7 0,-9 7-1,-11 0 1,-5 0 0,-1 7 0,1 3 0,-1 4 1,2 2 0,2 2 0,7 0 0,6 4-1,0-6-5,15 0-6,4 0-12,3-12-10,13 1-1,-4-10 1</inkml:trace>
  <inkml:trace contextRef="#ctx0" brushRef="#br0" timeOffset="197073.8897">15407 11886 49,'0'0'36,"8"15"0,-8-15-6,11 14-17,4-2-4,-1-6-3,6-3-2,2-3-1,3 0-2,-2-12 0,-3-3-1,-1-3-1,-5-4 0,-6-3-1,-8 2 0,-7 0 0,-5 5 0,-7 9 1,-4 3 0,-5 6 1,2 11 0,3 7 1,2 10 0,6 7 0,4 3 1,5 4 0,3 4 0,3 0 0,6 1-1,0-4-1,1-7-6,4-6-21,7-4-10,-3-12 0,12-7-1</inkml:trace>
  <inkml:trace contextRef="#ctx0" brushRef="#br0" timeOffset="197413.3062">16027 11862 47,'-19'10'35,"0"5"-2,-8 4-11,-4-3-6,-1-2-5,-5-8-5,3-6-2,3-6-3,6-3 1,8-10-2,7-2 1,7 1-1,9 0 0,6 4 0,10 7 1,3 4 0,3 9 2,-1 6-1,-1 9 1,-2 3 0,-5 10-1,-4-1-5,-9 2-24,-2-5-9,8 1-2,-8-11 0</inkml:trace>
  <inkml:trace contextRef="#ctx0" brushRef="#br0" timeOffset="197843.4796">16396 12051 65,'3'22'37,"-3"9"-35,-10 8-8,-21-16-19,-3 12-6</inkml:trace>
  <inkml:trace contextRef="#ctx0" brushRef="#br0" timeOffset="205080.1825">1630 12703 18,'16'0'35,"-2"-6"1,9 9-2,-1 6-11,-6-1-7,5 11-3,-7 4-6,-3 7-2,-8 6-3,-6 1-2,-7-3-1,2-4-1,-4-3 0,3-12-1,9-15-1,0 0 2,0-23-1,16-2 2,-1-6 0,2-4 1,-1 2 1,-3 1 1,-2 7 0,-5 11-1,-6 14 1,0 0 1,-14 14-2,7 9 1,7 3-1,0 4 0,9 3-1,7-8-1,8 0-6,3-10-13,2-8-17,8 1 0,-6-13 0,3 1 0</inkml:trace>
  <inkml:trace contextRef="#ctx0" brushRef="#br0" timeOffset="205364.6721">2060 12780 19,'-14'-10'28,"14"10"1,-19 10-9,11 4-7,8 7-4,0 2-2,12 3-1,-4-1 0,5 1 1,2-8 0,12 0 2,-4-15-1,5-3 1,-8-13-2,3-2 0,-12-7-3,3-6-7,-1 4-19,-9-2-15,-13-1-2,6 7 1,-3-1-2</inkml:trace>
  <inkml:trace contextRef="#ctx0" brushRef="#br0" timeOffset="205712.3528">2205 12647 56,'13'-20'35,"0"-5"0,11-1-15,9 12-7,-5 2-3,15 17-2,-12 9 0,-3 19-3,-10 14-1,-2 13 0,-11 3 0,-1 3-1,2-3-1,0-10 0,7-13-1,2-13 0,-3-19 0,7-18-1,-4-12 1,-5-10-2,-10-4 1,-4 3-1,-11 8 1,-6 4 0,-4 14-1,-9 10 0,3 15-2,-1 4-3,10 12-10,3-3-24,9-11 1,5-1-1,5-19 1</inkml:trace>
  <inkml:trace contextRef="#ctx0" brushRef="#br0" timeOffset="205865.5094">2613 12784 44,'0'0'36,"13"19"0,-10-4-2,-3 8-23,5 2-15,-1-5-26,5 12-4,-9-9-1,20 0-1</inkml:trace>
  <inkml:trace contextRef="#ctx0" brushRef="#br0" timeOffset="206112.7069">2874 12812 31,'0'0'34,"0"0"1,12 18-1,-9-1-17,6 10-7,-2-5-5,2 4-1,0-9 0,7-5-1,-4-12 0,4-6 0,1-12-1,0 0 0,-5-2-6,0-2-23,-2-2-9,-1 11-1,-3-1 0</inkml:trace>
  <inkml:trace contextRef="#ctx0" brushRef="#br0" timeOffset="206466.3917">3264 12833 38,'-25'-6'33,"13"12"1,-10 2-10,6 1-10,4 8-5,3 1-3,12 5-3,3-2 0,16 3 0,1-6 1,4-6 1,1-8 0,3-4 1,-7-7 0,-2-5 0,-10-13 0,-8-3-2,-11-11 0,-9-3-2,-8-8-1,-4-5 1,3 1-2,0 0-1,7 7-2,9 3-3,18 15-8,6 9-18,10 11-9,13 15-1,0 6 1</inkml:trace>
  <inkml:trace contextRef="#ctx0" brushRef="#br0" timeOffset="206863.8783">3540 12951 25,'22'15'32,"-10"-6"0,13-4-8,3 2-5,-5-11-5,6-1-3,-10-11-2,0-1-4,-10-6-1,-3 1-2,-9-4 0,-9 4-1,-7 2-1,-6 9 0,-2 5 0,-2 12 0,2 9 0,1 11-1,11 8 1,5 7 0,10 5 0,5-3 0,3 3-3,2-5 0,5-2-11,-3-4-21,-9-18-1,10-3-1,-13-14 1</inkml:trace>
  <inkml:trace contextRef="#ctx0" brushRef="#br0" timeOffset="207015.0323">3905 12765 51,'0'0'37,"0"0"0,4 27 0,-4 2-28,0 5-31,0 0-13,6 6 0,-3-5-2</inkml:trace>
  <inkml:trace contextRef="#ctx0" brushRef="#br0" timeOffset="207416.864">4120 12830 32,'16'0'29,"2"20"0,-5-6-14,-10 3-5,-3 6-4,-5-7-1,-3 3 0,-5-10-1,1-3-1,2-9-2,10-9 0,3-10-1,8-2 0,4-3 0,-3 4 1,1 1 0,-2 6 1,-11 16 0,0 0 1,0 13-1,-9 5 1,-2 8 0,4 1-1,7 1-1,0-2-1,15-1-5,-3-6-9,6-9-19,9 0-1,-6-10-1,10-4 1</inkml:trace>
  <inkml:trace contextRef="#ctx0" brushRef="#br0" timeOffset="207686.1009">4581 12896 23,'0'0'34,"13"12"-1,-22-2-4,-6 5-12,-1 3-5,-5-7-3,-2-2-4,-1-7-3,1-4-1,3-8 0,4-6 0,11-4-1,5-4 0,0-1 0,10 8 1,7 1 0,4 11 1,2 5 0,1 9 0,0 8 0,-2 10 1,-6 4-4,-1-2-7,-5-4-23,0 3-6,-10-10 1,2-2-1</inkml:trace>
  <inkml:trace contextRef="#ctx0" brushRef="#br0" timeOffset="207833.2461">4476 12560 59,'0'-15'38,"0"15"1,19 17-1,-7 4-38,-5 6-33,12 10-3,-8-6-2,5 6-1</inkml:trace>
  <inkml:trace contextRef="#ctx0" brushRef="#br0" timeOffset="208472.2001">5265 12780 20,'22'0'31,"6"14"0,-10 0 0,-4 13-19,-3 9-5,-9 1-5,-2 1-2,-10-4 0,-1-7-2,-3-9 0,2-14 0,6-16 0,6-10 0,5-9 2,3-4 1,5-1 2,1 2 0,-1 2 0,-1 10 1,-3 9 0,-9 13 0,0 0-1,5 14-1,-11 5 0,1 8 0,5 0-1,0 4-1,12 0-2,2-6-9,8-8-22,15 4 0,-3-13-1,10-3 1</inkml:trace>
  <inkml:trace contextRef="#ctx0" brushRef="#br0" timeOffset="208819.4199">5812 12792 51,'-20'0'30,"-11"0"-6,6 4-11,5 5-7,2 4-2,7 2-2,11 4-1,0-4 0,12 1 0,2-3 0,3-4 0,0-4 1,-3-1-1,-2-4-1,-12 0 1,0 0-1,-6-13 0,-8 13-1,-3 0 1,-1 7 0,1 2 0,1 3 2,6 4 1,10 3 1,3 0-1,12-2 1,0-5 0,7 1-3,4-4-9,-1-2-25,-5-14-1,1-2 0,-11-10-1</inkml:trace>
  <inkml:trace contextRef="#ctx0" brushRef="#br0" timeOffset="208988.7087">5688 12555 44,'-6'-14'33,"6"14"-6,0 10-34,0 0-15,11 14-7,-11-4-3</inkml:trace>
  <inkml:trace contextRef="#ctx0" brushRef="#br0" timeOffset="209451.6215">5899 12656 16,'9'-35'32,"12"13"1,-1 6-3,8 12-11,7 18-5,2 4-4,4 20-3,-7 7-1,-3 12-1,-4 4 0,-5 3-2,-4-8 0,-5-8-1,-4-9 0,0-11-1,-3-16 0,-6-12-1,4-11 1,-10-8-1,-7-1-1,-8 4 1,-5 6-1,-4 5 0,-1 10-1,-3 5-2,9 6-10,6 9-23,4-15 0,15 0 0,0-10 0</inkml:trace>
  <inkml:trace contextRef="#ctx0" brushRef="#br0" timeOffset="209736.8106">6356 12818 26,'0'0'33,"0"14"1,6 4-4,-3 8-15,-3-1-5,10 7-3,-1-1-1,6-3-2,7-8 0,3-6 0,-1-9 0,2-5 0,-4-16 0,-2-4 0,-7-9 0,-4-3-3,-5 2-4,-10-3-13,-6 5-22,5 9-1,-2 3 0,9 16 0</inkml:trace>
  <inkml:trace contextRef="#ctx0" brushRef="#br0" timeOffset="210190.0471">6867 12789 32,'-27'-14'31,"8"14"1,-12 4-10,3 6-8,7 9-6,2 7-5,4 6-1,12 2-1,9 0 0,6-3-1,11-4 2,4-10-1,6-4 0,-1-9 1,1-8-1,-7-4 1,-4-9 0,-7-2-1,-12 0 1,-9 1-1,-3 4 1,-8 9 0,-3 12 0,-2 10 1,2 15 0,3 7 0,7 12 0,7 4-1,3 5-1,13-1-4,-5-9-10,8-11-24,3-3 0,-3-19 0,8-4 0</inkml:trace>
  <inkml:trace contextRef="#ctx0" brushRef="#br0" timeOffset="211025.3106">7047 12832 54,'23'0'34,"-14"11"-3,2-1-8,-1 10-9,-6-2-4,1 8-4,-5-6-2,0-1-2,-3-4 0,3-15 0,0 0-2,0 0 1,4-26-1,8 4 1,4-3-1,5 1 2,0 0-1,5 12 2,-1 8-1,0 14 1,-8 8 0,-3 11-10,-14 9-30,5 9-1,-10 6-2,-9 17 1</inkml:trace>
  <inkml:trace contextRef="#ctx0" brushRef="#br0" timeOffset="212579.3825">7983 12464 45,'-5'-9'35,"-10"17"-5,-18 18-6,-9 13-7,7 22-5,-2 12-3,12 13-3,19 2-3,12-2-6,28-2-13,19-14-21,9-19 0,16-14 0,-6-25 0</inkml:trace>
  <inkml:trace contextRef="#ctx0" brushRef="#br0" timeOffset="212826.8016">8279 12634 34,'0'-12'34,"0"12"2,0 0-4,-22 18-14,16 1-10,0 4-11,0 0-17,-1-6-14,16 2-1,-9-19 0</inkml:trace>
  <inkml:trace contextRef="#ctx0" brushRef="#br0" timeOffset="212958.3209">8353 12621 58,'0'-10'37,"0"10"0,0 11-12,-4 4-9,4 10-12,0 5-24,4 7-15,-4-7-1,13 5-1</inkml:trace>
  <inkml:trace contextRef="#ctx0" brushRef="#br0" timeOffset="213498.2263">8556 12700 16,'-10'5'34,"10"-5"0,-3 15 2,3-15-14,26 11-9,5-4-4,2-7-2,10 5-2,-2-5-2,-4 0-1,-6-7-1,-6 4-1,-13 1 0,-12 2 0,0 0-1,-12 0 0,-4 3 0,-6 4 0,1 5 0,-1 3 0,4 6 1,2 1-1,10 0 1,6-1 0,10 4-4,8-10-9,7-4-21,12 4-1,-6-10 0,11 2-1</inkml:trace>
  <inkml:trace contextRef="#ctx0" brushRef="#br0" timeOffset="213815.1822">9154 12765 50,'-19'-19'35,"2"11"-1,-3 2-12,-7 3-7,5 13-6,-3 6-3,9 8-3,5 5-1,4 4-1,7 0-1,13-2 1,5-3-1,6-7 1,2-10 0,1-8 0,-5-7-1,-9-6 1,-8-5 0,-10-4 0,-10 0-3,-10 1-8,-1-1-26,1 12 0,-5-3-1,12 10 0</inkml:trace>
  <inkml:trace contextRef="#ctx0" brushRef="#br0" timeOffset="214148.363">9427 12833 45,'-3'-17'34,"-3"2"-4,-5 1-5,-6-3-6,-1 8-6,-7-2-4,3 7-3,-6 4-3,6 5 0,0 6-3,10 6 1,6 3-1,6 2 1,11-2-1,6-2 1,7-3-1,5-3 0,2-5-1,-3-7-5,3-5-15,-4-7-16,-12-10-1,-2 0 1,-13-11-1</inkml:trace>
  <inkml:trace contextRef="#ctx0" brushRef="#br0" timeOffset="214285.4141">9396 12564 50,'0'0'29,"-16"-14"-13,16 14-28,0 14-11,0-4-7,14 10 1</inkml:trace>
  <inkml:trace contextRef="#ctx0" brushRef="#br0" timeOffset="214701.1096">9713 12784 44,'-16'-17'34,"7"9"-2,-6 2-12,-7 1-5,2 5-5,-4 7-5,5 6-1,4 6-3,6 2 0,9 5-1,9-1 1,4-2-1,8-1 0,3-8 1,1-6-2,-3-5 1,-3-7 0,-7-6-1,-6-4 1,-3 1-1,-6-3 0,-3 6 1,6 10 0,-18 0 0,11 11 0,1 14 0,6 9 1,0 8 0,6 6 0,4 5 0,-1-3-1,3-4 0,-2-9-6,5-11-22,1-9-7,-4-17 1,3 0-1</inkml:trace>
  <inkml:trace contextRef="#ctx0" brushRef="#br0" timeOffset="215080.9328">9805 12615 53,'11'-32'34,"12"6"-8,8 16-5,-2 10-3,7 15-3,-11 11-3,3 18-3,-12 7-2,2 12-2,-8-4 0,0 2-1,-2-9-2,0-9 0,0-12-2,-1-19 1,-7-12-1,14-17-1,-14-11 1,-6-2-1,-6-1 0,-7 6-1,-6 7 1,-5 10 0,-1 15 0,0 8-3,9 12-4,0-3-7,10 1-19,12-4-5,0-9 0,12-5 0</inkml:trace>
  <inkml:trace contextRef="#ctx0" brushRef="#br0" timeOffset="215233.0973">10134 12845 42,'12'-15'38,"1"6"0,-13 9-1,12-9-15,-4 22-8,-8 2-10,0 4-12,0 1-28,11 9-2,-2-8-1,13 1 1</inkml:trace>
  <inkml:trace contextRef="#ctx0" brushRef="#br0" timeOffset="215564.6471">10668 12905 26,'-10'10'30,"0"2"-1,-14 0-9,-2 0-8,1-1-4,-8-5 0,3-6-3,-4-7-2,8-3-1,2-12-1,12-2 1,4-5-1,8 3 0,11 0 1,7 10 0,3 5 2,5 11 0,-1 9 0,0 15 1,-5 3 0,1 9-1,-8 3-7,-1-3-23,-4-7-10,7-4 0,-5-13-1</inkml:trace>
  <inkml:trace contextRef="#ctx0" brushRef="#br0" timeOffset="215803.1188">10798 12634 59,'-3'-9'35,"3"9"0,3 16-13,-7-3-10,4 6-9,0 2-11,-2-3-11,2-5-15,3 3 0,-3-16-1,15 5 0</inkml:trace>
  <inkml:trace contextRef="#ctx0" brushRef="#br0" timeOffset="215950.2645">10873 12654 47,'12'-13'37,"-5"2"0,-7 11-8,12-5-9,-12 5-7,5 28-7,-5-6-11,0 6-31,0-6-2,6 5 0,-6-8 0</inkml:trace>
  <inkml:trace contextRef="#ctx0" brushRef="#br0" timeOffset="216187.9064">11030 12436 45,'22'7'39,"10"23"2,6 15 0,9 10-20,5 25-8,-17 10-3,-8 19-3,-27 3-1,-21 1-6,-22-10-40,-28 2-1,-25-24-1,-7-18-1</inkml:trace>
  <inkml:trace contextRef="#ctx0" brushRef="#br0" timeOffset="225041.2769">12869 12632 62,'0'0'25,"-9"-7"-18,9 7-22,0 0-13,0 0-3</inkml:trace>
  <inkml:trace contextRef="#ctx0" brushRef="#br0" timeOffset="232321.0563">11803 12799 45,'13'6'34,"-13"-6"-5,8 25-8,1 4-6,-9-2-5,8 9-1,-8-4-3,4-3-2,-4-6-1,0-7-2,0-16 0,0 0 0,0 0-1,-4-28 0,-1 2 0,5-5 0,-3-1 0,-2 0-1,5 3 0,-2 6 0,2 5 1,5 7-1,2 6 0,7 5-2,1 2 1,7 3 0,0 0-1,5-3 1,4-2 0,-5 0 1,0 0 1,-8 0 0,-4 0 2,-14 0 0,11 14 0,-16 1 0,-1 5 0,0 4 1,-1 6-3,5-2-4,4 4-6,10-9-16,2-7-9,17-4-1,1-12 1</inkml:trace>
  <inkml:trace contextRef="#ctx0" brushRef="#br0" timeOffset="232620.6718">12485 12888 35,'0'0'34,"-13"25"-1,-3-6-8,-4-4-7,0 6-6,-4-5-4,0-3-2,-5-8-4,4-5-1,4-10 0,5-4-1,8-3 0,4-3-1,7-3 0,6 5 1,7 6-1,2 6 1,4 10 1,3 8-1,0 4 1,-4 7-1,-1 4-3,-6-6-9,-1-2-22,-1 2-2,-12-21 0,0 13 1</inkml:trace>
  <inkml:trace contextRef="#ctx0" brushRef="#br0" timeOffset="232753.2064">12339 12653 3,'-5'-24'23,"14"20"-12,0 4-11,-9 0-15,21 25-6</inkml:trace>
  <inkml:trace contextRef="#ctx0" brushRef="#br0" timeOffset="232900.3482">12619 12777 49,'19'29'37,"-4"3"0,0 9-8,7 9-11,-7 4-10,4-3-9,1-1-15,5-4-20,-8-17-1,7-8 0,-7-17 0</inkml:trace>
  <inkml:trace contextRef="#ctx0" brushRef="#br0" timeOffset="233054.0117">12810 12835 91,'-46'27'39,"0"15"-5,2 7-17,-6-2-7,3 3-7,11 4-9,5-6-17,3-10-16,18-3 1,0-18 0,14-2-2</inkml:trace>
  <inkml:trace contextRef="#ctx0" brushRef="#br0" timeOffset="233654.5782">13059 12948 46,'-6'-21'29,"-1"4"-4,-5-2-5,2 0-7,-3 9-3,-1 0-4,-5 5-2,1 10-1,5 7-2,0 5-1,7 7 1,3 4-1,3-2 0,10-1 0,11-3 1,4-6 0,-3-4-1,9-12 1,-3-8 0,0-6-1,-4-6 1,-8-4-1,-4 1 0,-6 0 0,-6 1 1,0 4-1,0 18-1,-12-9 1,12 9 0,-9 20 0,9-3 0,0 7 0,10-1 0,5 3 1,-2-7-1,8-4 1,3-6 0,-1-9 1,-3-4-1,-1-9 0,-2-2-1,-3-5-5,-3-3-10,-11-3-19,12 9-1,-12-5-1,5 10 1</inkml:trace>
  <inkml:trace contextRef="#ctx0" brushRef="#br0" timeOffset="233823.8496">13390 12805 43,'22'3'36,"0"4"1,9 10-3,10 6-16,-8 1-9,1 11-3,-3-2-3,-6 3-1,-15-5 0,-13-7-6,-10-9-32,-24-4-1,-10-16 0,-5-1-1</inkml:trace>
  <inkml:trace contextRef="#ctx0" brushRef="#br0" timeOffset="237865.2049">14417 12959 14,'16'-4'31,"-5"-10"1,-4 0-7,-7-3-4,-6-4-6,6 4-5,-12-8-2,2 8-2,-10 0-2,-3 5-2,-2 7-1,-3 8 0,3 9-2,0 7 2,7 8-2,8 5 1,10 1-1,6-4 2,14-6-1,5-10 0,9-13 1,2-9-1,1-16 1,-3-10 0,-6-10 0,-5-7-1,-8-10 1,-9 3-1,-6 2 0,0 4 1,-6 10-2,0 6 1,-1 14 0,1 13 0,-3 14 0,6 9 0,-1 11 1,4 10-1,-6 8 1,6 7-1,6 5 1,1-1-1,3 2-5,-2-5-16,-1-9-14,13-5-1,-3-17 0,9-2 0</inkml:trace>
  <inkml:trace contextRef="#ctx0" brushRef="#br0" timeOffset="238196.9585">14605 12789 32,'12'4'34,"-12"-4"1,21 23-9,-9 4-8,1-3-4,-2 7-4,-5-4-3,-1-1-1,0-9-3,4-5 0,-9-12-1,0 0-1,8-26 1,3 4-1,2-6 1,7 3-1,-1-2 1,6 8-1,4 4 2,-2 9-2,-1 10-5,0 6-35,-9 2 1,4 12-2,-2-12 1</inkml:trace>
  <inkml:trace contextRef="#ctx0" brushRef="#br0" timeOffset="243858.6077">15209 12946 48,'11'7'42,"-11"-7"0,9 0-1,-9 0-14,0 0-10,0 0-6,0 0-8,0 0-43,0 0-1,0-24-2</inkml:trace>
  <inkml:trace contextRef="#ctx0" brushRef="#br0" timeOffset="249228.2342">1912 13662 29,'-18'-19'33,"-4"10"0,-6 2-12,-6 7-5,3 10-4,-6 8-3,6 16-4,8 7-1,9 13-3,9 5 1,14-2-1,11-6 0,8-10 1,16-17 1,5-10 0,-2-20 0,-3-13 1,-8-18 0,-8-5 0,-15-16-1,-16 1 1,-19 1-2,-8 7-3,-2 14-10,-3 7-22,-1 7-5,11 13-1,10 8 1</inkml:trace>
  <inkml:trace contextRef="#ctx0" brushRef="#br0" timeOffset="249591.1823">2126 13914 12,'0'0'32,"17"8"2,-17-8 0,9 9-15,-2 1-4,-7-10-3,9 10-4,-9-10-3,0 0 0,-8-17-3,8 5 0,3-7-1,10-1 0,9-1-1,-4 2 0,5 5 0,7 7 0,-5 7 0,0 7 0,-7 8 1,-6 7-2,-9 7-9,-3 2-25,0-5-1,10 5 0,-4-12 0</inkml:trace>
  <inkml:trace contextRef="#ctx0" brushRef="#br0" timeOffset="249976.2051">2709 13919 47,'-12'-19'35,"-7"-3"0,0 2-14,0 9-6,-5 1-5,5 10-2,-2 6-4,2 7-1,4 6 0,9 3-3,6 1 2,10-2-2,1-1 1,7-4-2,5-3-1,4-13-7,7 4-9,-12-14-5,2-1-1,-4-4 0,1-2 4,-8-7 8,-1 4 7,-2 1 10,-2-10 31,-8 29-12,0 0 1,0 0-6,9 11-5,-9 5-5,7 8-9,3-2-27,-1 6-8,-4-5-2,15 1 0</inkml:trace>
  <inkml:trace contextRef="#ctx0" brushRef="#br0" timeOffset="250261.3946">3174 13897 20,'-19'-21'35,"1"13"1,-7-6-2,-3 7-15,10 7-6,-4 11-4,6 4-4,8 4-2,8 3-1,2 2-1,13-2-1,3-2 2,4-4-1,4-7 0,1-3-4,-2-6-12,-3 0-21,-7-18 0,-2 9-1,-3-5 0</inkml:trace>
  <inkml:trace contextRef="#ctx0" brushRef="#br0" timeOffset="250593.1046">3447 13890 35,'-19'-24'36,"1"17"-1,-7-1 1,0 4-22,8 9-5,-6 9-4,11 4-2,6 7-2,11 2 0,8 1 0,12-3-1,2-3 2,4-5-1,-3-13 1,3-4 1,-9-11-1,-4-10 1,-15-11-1,-8-7 1,-6-15-1,-7-8 0,-6-5-2,6-1-3,2 2-5,1 4-8,15 8-20,14 17-3,5 18 0,13 19 0</inkml:trace>
  <inkml:trace contextRef="#ctx0" brushRef="#br0" timeOffset="250909.5324">3660 13968 27,'-15'-18'35,"15"18"1,0 0 0,15-11-18,2 18-5,-9 2-3,5 9-3,-4-2-1,-3 3-2,-2-9-2,-4-10-1,6 10-1,-6-10 0,15-13-1,-5-3-1,5 1 0,3 2 1,2 3 0,-2 4-1,0 6 2,-5 12 0,0 2-2,-7 5-6,-1-1-23,-5 7-6,-5-14 0,5 4 0</inkml:trace>
  <inkml:trace contextRef="#ctx0" brushRef="#br0" timeOffset="251063.1954">3794 13681 45,'-7'-33'35,"7"22"-6,0 11-29,0 9-21,13 20-10,-6-3-4</inkml:trace>
  <inkml:trace contextRef="#ctx0" brushRef="#br0" timeOffset="251510.707">4142 13900 23,'9'26'26,"-13"-2"-5,4-2-10,0-2-4,0-7-3,0-13-2,0 0 0,-6-11 0,6-10 2,0-2 1,6-4 2,7 1 1,-1 1 0,7 11 1,-3 3 0,5 11 0,-3 12-2,-1 7-1,-6 4-3,-4 7-2,3 3-6,-5-4-7,5 2-9,2-3-12,0-14-4,11-1 1</inkml:trace>
  <inkml:trace contextRef="#ctx0" brushRef="#br0" timeOffset="251711.243">4556 13992 35,'10'-19'34,"-19"-4"-2,0-1-5,-6 7-6,-8-5-7,0 6-5,-4 4-3,3 9-2,-1 3-2,9 15 0,8 1-1,5 6 0,8-2-1,8 3 0,7 0-1,4-6-6,10-3-19,-4-4-11,-4-10-2,4-5 2</inkml:trace>
  <inkml:trace contextRef="#ctx0" brushRef="#br0" timeOffset="252012.0494">4638 13815 34,'0'0'30,"22"10"-1,-11-6-13,17-4-10,2 5-3,5-5-3,-3 3-2,2-3-2,-10-3 0,-5-1 0,-8-1 1,-11 5 1,-6-10 3,-9 5 4,-2 5 3,-6 0 0,8 12 0,-4-2 1,7 9-1,0 2-2,12 7-2,6-5-1,10 4-3,12-4-3,3-4-7,11-6-15,9 0-9,-1-13-1,6-3 1</inkml:trace>
  <inkml:trace contextRef="#ctx0" brushRef="#br0" timeOffset="252334.9928">5246 13832 10,'-18'-10'30,"-13"-2"0,9 12 0,-2 0-16,1 2-6,6 8-3,8 2-3,9 5 0,9-2 0,2-1-2,5 0 1,-1-7-1,-1-3-1,-4-4 0,-10 0-1,0 0 1,-14 0 0,-5 0 2,-2 6 0,2 2 2,0 2 2,9 7 1,2-1 0,12 5 0,7-5 0,11 3-2,2-4-10,11 2-27,-11-17-2,17 0 0,-4-10-1</inkml:trace>
  <inkml:trace contextRef="#ctx0" brushRef="#br0" timeOffset="252951.0361">6139 13866 37,'-31'-10'31,"3"10"-2,-3 0-10,5 10-7,7 6-5,6 5-3,13 2-4,0 6 2,14-1-2,6-3 2,4-3-2,7-7 1,-2-6 0,-2-6 0,-6-6 1,-1-4-1,-11-2-1,-9-1 1,-3-2 0,-10 2-1,-2 10 1,-4 0 0,3 16 0,1 8 0,6 6 1,5 9-1,8 5-2,5 6-7,1-6-11,11-8-8,4-1-7,-4-23 0,11-1 0</inkml:trace>
  <inkml:trace contextRef="#ctx0" brushRef="#br0" timeOffset="253198.1047">6387 13875 36,'-24'-17'29,"7"17"-3,-1 0-12,3 11-5,5 8-3,4 4-1,10 7-1,2-3 1,12 5-2,0-7 2,8-3-2,-1-7-3,-2-8-6,-1-7-16,4-3-10,-14-13-1,4 3 1</inkml:trace>
  <inkml:trace contextRef="#ctx0" brushRef="#br0" timeOffset="253498.6838">6493 13973 29,'15'14'34,"-8"-4"-1,10 4-6,5 1-8,-3-8-6,6 5-4,-3-10-2,2-2-3,-8-2 0,0-5-1,-7-7-2,0-4 0,-9-4-2,-9-1 1,-3 3-2,-5-1 1,-4 10-1,0 6 1,0 13 0,-2 9 1,4 12 1,4 12-1,6 6 2,5 9 0,4 1 0,0 0 0,7-3-2,-1-6-5,7-13-23,5-6-9,0-23 0,14-6-1</inkml:trace>
  <inkml:trace contextRef="#ctx0" brushRef="#br0" timeOffset="253984.0707">6802 13869 28,'0'0'31,"18"6"-1,2-1-10,8-5-11,5 7-2,-1-7-2,-1 3-4,-4-3-1,-8-6-1,-19 6 0,0 0-1,0-9 0,-18 9 1,-2 3 1,-3 3 1,-2 4 2,2 7 0,6 1 2,4 6-1,9-2 2,8 5-1,5-4-1,10 2 1,3-9-1,6-3-1,0-7 0,3-6-2,-1-12 0,-1-4 0,-3-9-1,-6-6 1,-5-2-2,-2 3 1,-6 1 0,-7 4 1,0 7-1,-8 8 1,8 10 0,-12 16 0,9 6 0,3 3-1,0 7-4,-4-2-7,8-5-19,4 4-7,-8-14 0,11-3 1</inkml:trace>
  <inkml:trace contextRef="#ctx0" brushRef="#br0" timeOffset="254153.276">7159 13675 50,'-11'-14'29,"11"14"-12,0 11-21,0-11-25,8 18-3,-8-4 2</inkml:trace>
  <inkml:trace contextRef="#ctx0" brushRef="#br0" timeOffset="254416.3187">7364 13936 12,'0'0'29,"0"14"-1,-9-9-5,0 7-8,-1 4-6,1-2-2,3 7-2,6-1 0,6 1 1,0-4 2,13 5 0,2-10 0,7-2 0,1-10-1,1-6 0,-2-10-1,-4-3-2,-8-13-2,-12 0-1,-11-2-3,-9-1-17,-11 8-19,-4 9-1,-9 2 0,2 16-1</inkml:trace>
  <inkml:trace contextRef="#ctx0" brushRef="#br0" timeOffset="254969.5843">8248 13551 18,'0'0'32,"-25"29"2,-1 21-6,-4 19-11,2 12-5,10 14-4,11 2-1,17-5-3,18-11-3,14-20-6,15-20-12,11-18-17,-10-23-1,1-10 1,-11-18-1</inkml:trace>
  <inkml:trace contextRef="#ctx0" brushRef="#br0" timeOffset="255270.9015">8552 14038 16,'0'12'32,"0"-12"0,7 19 0,3-6-18,8-2-4,6-2-1,-2-6-2,6-3-1,-3-11-3,-4-1-1,-7-6 0,-8-8 0,-9-1-1,-13-3-1,-6 4 0,-3 4 1,-6 13-1,0 9 1,0 12-1,6 12 1,7 15 0,11 9-1,4 10 1,3 3 0,10-1-2,-3-4-6,8-8-17,3-3-12,-6-20 0,7-5 1</inkml:trace>
  <inkml:trace contextRef="#ctx0" brushRef="#br0" timeOffset="255840.2773">8949 13890 18,'-27'-15'28,"11"15"0,-9 4-10,10 7-7,8 4-3,7 4-3,10 3-1,6-4 0,5 2-2,5-5 1,1-3-1,-7-10-1,-2-2 1,-18 0-1,6-14 0,-15 5-1,-8 2 1,-4 1-1,-4 6 0,0 0 0,0 6 0,7 4 1,5 5 1,8 3 0,8 3 1,5 1 0,12 0 1,-3-5 0,11-3 0,-3-4-1,4-5 0,-2-5-1,-2-7-1,0-6 0,-6-4-1,-1-2 0,-5 0 0,-1 3 0,-6 2-1,-6 3 1,0 11 0,0 0-1,-13 0 1,10 13 1,3 0-1,0 2 1,7-1 1,5-5 0,3-3 0,2-3 1,4-3 0,-5-5 0,2-2-1,-6 1-4,-2-6-9,-7 0-26,3 1 0,-12-6 0,6-1-1</inkml:trace>
  <inkml:trace contextRef="#ctx0" brushRef="#br0" timeOffset="256003.6049">9188 13788 58,'-9'-27'36,"6"12"-2,-3 6-13,6 9-22,9 10-29,-9 0-3,4 6-2,-4-1-1</inkml:trace>
  <inkml:trace contextRef="#ctx0" brushRef="#br0" timeOffset="256157.2656">9322 13883 56,'0'21'38,"5"13"0,-1 7-5,0 10-19,7 13-6,-4 6-3,5 0-4,1-4-4,-1-7-3,5-3-8,-6-14-21,-2-22-3,6-10 0,-5-21 0</inkml:trace>
  <inkml:trace contextRef="#ctx0" brushRef="#br0" timeOffset="256542.2935">9402 14139 15,'-15'-13'29,"15"13"1,0 0-4,0 0-15,27-8-9,2 1-11,8 1-4,7-5-1,5 2 1,3-4-1,-2 3 3,-3-2 3,-8 7 9,-7 1 9,9 8 24,-41-4-16,-7 21 1,-6-8-3,-8-1-3,-2-1-4,-4-5-4,-1-6-2,0-4-3,3-7 0,5-6 0,3-2 0,8-1-1,6 4 1,9 0 0,6 10 1,4 6 1,6 7 0,-1 9 1,2 8 0,1 4-1,-5 2-3,2-1-14,-1-3-19,-6-15-1,11-1-1,-3-17-1</inkml:trace>
  <inkml:trace contextRef="#ctx0" brushRef="#br0" timeOffset="256758.4553">10054 13612 61,'55'43'41,"-2"15"1,-4 13 0,-8 14-26,-20 7-6,-14 11-4,-28-8-5,-14-9-13,-14-10-28,-2-10-2,-7-23 0,5-10-1</inkml:trace>
  <inkml:trace contextRef="#ctx0" brushRef="#br0" timeOffset="258408.6329">10955 13851 21,'21'-4'33,"8"13"0,-10 4-5,-7 8-14,-3 11-3,-13 4-3,-3 2-5,-6-2-1,-7-9-4,8-7-3,-3-14 0,15-6 0,-3-16 0,15-6 0,2-4 1,3-3 2,3 2 2,-1 5 0,-2 5 2,-1 8 1,-7 9 1,-9 0 0,11 24 0,-11-3 0,4 6 0,-4 5 0,7-3-2,5-6 0,7-5 0,2-7-1,5-11 0,1-8 0,-1-7 0,-2-9 0,-6-5 0,-1-1-1,-6-1 1,-5 7-1,1 3 0,-4 10 1,-3 11 0,0 0 0,0 27 0,0 1 1,-3 7-2,3 4-2,0-3-11,0-6-19,3 0-4,-3-14 1,15-4 0</inkml:trace>
  <inkml:trace contextRef="#ctx0" brushRef="#br0" timeOffset="258609.6762">11452 13938 36,'0'-18'36,"12"18"0,-12 0-3,15 16-15,-1 9-8,-4-2-4,5 5-2,-2-3-1,1-3 0,-4-8-1,1-8-1,-1-6 1,0-7-1,1-3-3,-1-8-9,-3-2-26,6 4-1,-3-5 0,6 9 0</inkml:trace>
  <inkml:trace contextRef="#ctx0" brushRef="#br0" timeOffset="259094.6716">11850 13831 25,'-26'-6'28,"-8"-4"2,15 15-5,6 0-18,8 4-3,14 4-1,3 6 0,10-5 0,3 1-1,-2-3 0,0-3 0,-3-3-1,-20-6 0,0 0-1,0 0 0,-23 10 0,-3-6 0,1 1 0,-2 4 0,-2 1 0,9 2 1,5 3 1,10-1 0,10 6 1,10-8 0,6-1 1,4-3 0,6-6-1,0-4 0,0-6-1,0-6 0,-4-7 0,-4-4-1,-4 1 0,-3 2-1,-4 1 1,-6 8-1,-6 13 1,0 0 0,0 0-1,4 25 1,-4 1-1,0 3-2,0-1-7,0-3-23,5 4-4,-5-16 1,6 2-1</inkml:trace>
  <inkml:trace contextRef="#ctx0" brushRef="#br0" timeOffset="259263.9537">12005 13684 42,'-12'-13'31,"12"13"-11,-10 13-20,0-13-26,19 17-4,-3-5-3</inkml:trace>
  <inkml:trace contextRef="#ctx0" brushRef="#br0" timeOffset="259580.3832">12153 13825 25,'0'0'28,"0"0"0,34 0-6,0 0-19,0 6-1,4-3-2,-7-3 1,-3 3 0,-10-3-1,-5 6 1,-13-6 1,0 0 1,-22 13 0,6-3 1,-1 4 1,3 7-1,-1 1 0,6 6 0,9 1-1,3 2-2,12-1-3,5-5-5,10-8-9,7-6-10,6-14-2,8-5 1,1-13 2</inkml:trace>
  <inkml:trace contextRef="#ctx0" brushRef="#br0" timeOffset="259949.5848">12807 13919 55,'0'0'29,"0"0"-1,-15 22-5,-13-1-6,-3 6-8,-9-5-2,2-1-4,0-10-2,5-8 0,2-6-1,9-10 0,7-8-1,6-5 0,9 1-1,9 5 2,4 5 0,5 9 0,1 6 0,2 14 1,4 5 0,0 4 0,3 4 0,-6-3 0,2-4 0,1-7-1,-3-8 0,-1-8-1,2-6 1,-2-9-1,-6-6 0,1-1 1,-1 2 0,2 4 0,0 7 1,-7 9 1,0 8 0,-2 10 0,-1 10 0,-1 1-1,0 3-5,-3 2-31,0-15-1,16-4-1,-4-16-1</inkml:trace>
  <inkml:trace contextRef="#ctx0" brushRef="#br0" timeOffset="260513.1063">13781 13851 25,'9'22'34,"-12"0"0,-12 6-4,-3 4-15,-10-3-3,4 0-8,-9-9-4,0-9-5,8-11 0,3-14-1,12-3 0,2-9 2,13 0 1,5 3 4,6 2 2,8 11 2,-2 6 1,12 15 1,-6 6 0,3 10-3,-9-1-2,-1 2-9,1-7-23,-4 3-4,-5-15-1,-2-1 1</inkml:trace>
  <inkml:trace contextRef="#ctx0" brushRef="#br0" timeOffset="260851.0238">13905 13822 53,'16'5'36,"0"18"0,-1 3-6,-9 5-19,0 5-4,-12 1-4,0-2-4,2-7-2,-8-9-4,3-9 1,9-10-2,-3-10 1,3-14 1,7 1 1,2-5 4,16-28 4,-11 36 0,-4 5 1,-7 6 0,7 9 0,-10 0 0,0 20 0,0-5-1,0 4 0,3 2 0,9 1-2,1-1-2,-1-5-11,3-7-23,14-1 0,-2-8 0,7-5 0</inkml:trace>
  <inkml:trace contextRef="#ctx0" brushRef="#br0" timeOffset="261298.784">14184 13815 51,'16'6'29,"12"-2"-14,3 2-5,6-3-3,-1-3 0,-1 0-3,-1-4 0,-12-1-3,-9-2-1,-13 7 1,0 0-1,-19-8-1,0 15 1,-5 5-1,2 2 1,0 11 1,7 3-1,2 2 1,8-1 1,13-1 1,4-2 1,9-5 0,6-7-1,0-11 1,7-3 0,-3-9-1,3-5 0,-3-8-3,-6-3 1,-8-2-1,-2-1 2,-5 1 0,-1 4 1,-4 5-1,-5 18 2,-6-11 0,6 11 0,0 23 1,0-1-3,-4 1-3,4-1-9,0-2-24,9 2-3,-9-10-1,8 0 0</inkml:trace>
  <inkml:trace contextRef="#ctx0" brushRef="#br0" timeOffset="261530.5733">14718 13832 87,'12'0'38,"2"15"-2,1 4-19,-10-1-7,9 7-3,-3-8-3,1 3-1,-2-8 0,5-6-1,-4-6-1,-1-12 0,0-1-4,1-6-6,0-1-29,-3 5-2,-2-2 0,-6 17-1</inkml:trace>
  <inkml:trace contextRef="#ctx0" brushRef="#br0" timeOffset="261730.0577">15038 13803 66,'0'0'37,"10"7"1,-4 5-9,6 12-18,-6-1-5,-6 8-8,4-7-29,2 7-6,-11-6-1,5-1 0</inkml:trace>
  <inkml:trace contextRef="#ctx0" brushRef="#br0" timeOffset="262083.3584">15263 13822 40,'0'0'35,"23"15"-1,-20-2 1,-3 5-23,5 9-6,-11-2-2,-1-2-3,-1-2 0,-3-8-2,0-7 1,11-6-1,0-13-1,9-6 1,7-3 0,-1-4 0,4 2 1,2 4 2,-5 5-1,-2 8 2,-14 7 0,0 0 1,0 17 0,-5 4 0,-1 0 0,6 5-1,4-5 0,4 3-3,12-2-3,0-6-13,12-6-20,5 0-2,0-10-1,8 0 1</inkml:trace>
  <inkml:trace contextRef="#ctx0" brushRef="#br0" timeOffset="262369.048">15813 13916 63,'0'0'36,"-13"6"0,-5 6-11,-1-5-13,0 7-6,-6 1-2,3-2-2,1-9-2,0-4 1,4 0-1,5-8 0,3-6 0,4-1 0,5-4-1,8 2 1,1 4-1,3 6 1,5 7 0,4 3 0,3 9 0,3 2-1,-5 4 2,-1-4-2,1 4 0,-4-4-7,-2-7-23,-4 3-6,-12-10 0,12 0 1</inkml:trace>
  <inkml:trace contextRef="#ctx0" brushRef="#br0" timeOffset="262552.4526">15738 13568 87,'-14'-31'40,"7"13"0,7 18-11,0 0-29,13 21-37,-7 0-1,15 5-2,-3-5 0</inkml:trace>
  <inkml:trace contextRef="#ctx0" brushRef="#br0" timeOffset="263054.1415">16399 13851 8,'19'36'29,"-7"-7"0,4 5-3,-4-7-12,-3-5-3,-2-6-4,-7-16-2,0 0-1,6-28-2,-3-1 0,-3-3 0,10 1 0,-2 0 0,4 6 1,2 7 0,1 12 1,0 11 0,3 9 1,-2 8 0,0 6-3,-6 5-3,-2-2-12,-5-6-21,6 3-1,-5-16 0,9 0-1</inkml:trace>
  <inkml:trace contextRef="#ctx0" brushRef="#br0" timeOffset="263355.5271">16768 13939 35,'25'7'33,"-9"-5"1,5 8-4,4 2-17,-4-12-4,5 5-2,-2-13-4,-2-4 0,-10-7-2,-2-3 1,-10-4-1,-5-4 0,-6 3-2,-4 4 1,-4 11-1,-2 9 1,-2 8-1,2 9 1,3 15 0,5 9 1,6 5 0,4 6 0,6-2 1,4 1-1,3-4 1,5-5-4,3-5-10,1-8-24,-1-13 0,13-6 0,-6-11-1</inkml:trace>
  <inkml:trace contextRef="#ctx0" brushRef="#br0" timeOffset="263756.1265">17232 13950 12,'0'-24'30,"-11"-2"0,2 1-10,-4 6-4,-7 3-4,2 8-3,-4 5-3,4 8 1,3 4-3,5 4-1,5 7 1,5 4-2,5-7 1,8 5 0,2-6 0,6-7-2,1-5 2,3-8-2,3-10 0,1-3 1,5-2-1,3-1 0,3 1 0,-1 6 2,-4 3-1,-1 10 1,-10 4 1,-1 11 0,-15-2 1,-4 8-1,-16 0 0,0 3-4,-10-2-10,6-2-29,-12-10-1,7 4 0,-3-9-1</inkml:trace>
  <inkml:trace contextRef="#ctx0" brushRef="#br0" timeOffset="264903.9111">1624 14865 22,'-12'-12'31,"12"12"1,-12-7 0,12 7-18,29 0-5,0 0-3,8 0-2,5 0-2,3 0-1,0 0 0,-6-7-2,-5-2-1,-12 1-1,-10 1 0,-12 7 0,0 0 0,-24-6 2,0 15 0,-4 6 1,-1 5 1,4 5 1,6 4 0,7 0 0,9 0 0,14-1 0,9-3-2,11-3 0,9-8 0,-1-2-1,6-6-1,1-6-1,1-6 0,-8-8-1,-4-1 1,-10-6 1,-3 4 3,-4 0 0,-11 4 2,-7 13 2,-10-10 1,-1 19 1,-11 0-1,-1 7 0,-1-4-2,-3 3 0,-2-13-2,4-2 0,-1-4 0,9-12-1,4-6 0,10-3 0,0 0 0,8 2 0,9 3 1,7 8 0,6 9 0,-1 12 1,8 7-1,-4 7-3,5 8-15,1 1-22,-13-4 0,11-5 0,0-8 0</inkml:trace>
  <inkml:trace contextRef="#ctx0" brushRef="#br0" timeOffset="265361.0051">2938 14859 26,'-15'-19'30,"5"12"0,-15-5-12,1 7-6,-1 5-5,4 4-2,8 9-2,0 4-1,13 2-1,7 2 0,9-3-1,2-1 1,9-4 0,-4-1-1,-5-8 1,-5-4-1,-13 0-1,0 0 1,-15 5-1,-4-5 1,-6 3 0,0 0 1,3 5 2,0 1 1,13 4 1,0 0 1,15 4-1,4-5 1,11 8-1,-2-7-3,6-3-6,5-10-30,-1 7-2,-11-16 0,7-3 0</inkml:trace>
  <inkml:trace contextRef="#ctx0" brushRef="#br0" timeOffset="265539.5094">2795 14570 37,'0'0'29,"-12"-20"-8,12 20-21,10 0-26,2-7-3,7 21-2</inkml:trace>
  <inkml:trace contextRef="#ctx0" brushRef="#br0" timeOffset="266340.9837">3068 14508 13,'0'0'27,"-5"-13"1,30 16-8,-1-3-11,5 6-3,1-1 0,1-2-2,0 3-1,-4-6-2,-7 4-2,-11-4 0,-9 0-1,0 0 0,-3-10-1,-6 10 0,-6-4 0,5 4 1,10 0 1,-16 18 1,16-3 0,0 3 2,0 5 0,10 2 2,2-2 0,-3 4 2,1-4-1,-5-3 0,-1 0 0,-4-3-1,0 0-1,0 2-2,0 3 1,0 5-2,5 5 1,-2 4-1,1 6 1,-4 1 0,0 0-1,-3-4 0,-3-8-1,-6-10 0,2-10-1,-2-11 0,2-12 0,4-10-1,6-7 1,0-3 0,7-2 0,5 5 0,4 3 1,1 6 0,2 8 1,0 9 0,-1 10 0,-2 1 0,-3 9 1,-2 0 1,0 2-1,-2-2 2,0-2 0,0-5 0,3-1-1,1-9 1,2-9 0,1-1-1,0-7 0,-1-1-1,1 2 2,-5-2 0,0 4 1,-6 5-1,-5 9 1,0 0-1,7 12 1,-7 5-1,6 4-1,3 2-1,6-1 0,1-4 1,5 0 0,-1-8 1,4-8 0,-5-7 0,0-8 1,-7-6-1,1-5 0,-8 0-3,-5-5-8,-5-2-31,-2 11 0,-9-4-2,8 10 1</inkml:trace>
  <inkml:trace contextRef="#ctx0" brushRef="#br0" timeOffset="266810.3297">4638 14572 16,'-28'10'31,"5"26"0,-8 12-8,4 17-7,11 11-2,7 1-4,15 6-2,9-9-2,14-4-2,11-13-6,4-18-17,-4-24-15,13-7 0,-9-22-1</inkml:trace>
  <inkml:trace contextRef="#ctx0" brushRef="#br0" timeOffset="267211.7013">5168 14719 17,'0'0'32,"-27"3"1,6 2-4,-16 1-13,1-2-6,1 5-4,0-4-1,2-2-3,7-3-1,4 3 0,12-3-1,10 0 0,15 9 0,5-7 0,5 5 0,6 1 0,-4 6 1,-2 6 0,-9 6 0,-14 6 1,-10 1-1,-11 1 1,-6-1-1,-3-3 0,0-3 0,7-7-1,8-6 1,13-4-1,13-2 0,8-3 0,10 1 1,1 0-3,8 2-7,-5-2-15,-4-6-10,2 0-1,-11-7 1</inkml:trace>
  <inkml:trace contextRef="#ctx0" brushRef="#br0" timeOffset="267396.6137">5237 14977 34,'12'-3'35,"-12"3"2,23 17-8,-5 12-7,-3 3-9,7 14-6,-3 2-5,-1-1-11,-1-10-26,2 0-2,-11-17 0,7-5-1</inkml:trace>
  <inkml:trace contextRef="#ctx0" brushRef="#br0" timeOffset="267581.5249">5470 15033 42,'-22'19'33,"-15"5"1,-1 8-9,-3 10-14,-3-1-15,4 8-27,-4-15-1,15 0-1,0-15-1</inkml:trace>
  <inkml:trace contextRef="#ctx0" brushRef="#br0" timeOffset="267828.9412">5479 15001 29,'35'-8'37,"-14"5"2,0 11 0,-8 9-15,-9-3-11,4 8-5,-8-4-4,0 2 0,-3-8-3,3-12 0,0 10-1,0-10 0,8-21-1,3 6 1,1-3 0,4 1-1,1 6 1,0 2 0,0 9 0,-2 5 0,-1 7 0,-4 5 0,-2 5-4,-8-3-8,4-2-23,-4 3-4,0-8 0,-4-3-1</inkml:trace>
  <inkml:trace contextRef="#ctx0" brushRef="#br0" timeOffset="268013.8541">5685 14779 29,'3'-20'27,"-8"3"-15,5 17-12,0 0-20,4 12-8</inkml:trace>
  <inkml:trace contextRef="#ctx0" brushRef="#br0" timeOffset="268198.771">5913 14880 75,'0'36'39,"6"14"1,-3 9-13,-3-2-13,5 11-7,-5-3-3,5-4-3,-2-4-3,-3-12-5,7-10-16,0-15-16,-7-20-2,0 0 0,0-25 1</inkml:trace>
  <inkml:trace contextRef="#ctx0" brushRef="#br0" timeOffset="268383.6878">5905 15163 54,'0'0'34,"20"0"-2,-6-5-10,12 1-31,2 0-14,1-8-7,12 6-1,1-4 5</inkml:trace>
  <inkml:trace contextRef="#ctx0" brushRef="#br0" timeOffset="268568.5947">6322 15080 50,'0'0'34,"12"11"-4,-21 2-5,-9-2-5,-1 3-9,-6-6-7,-3-4-3,4-4-3,-1-5-1,6-6 0,4-6 0,9-1 2,6-3 2,11 2 1,5 6 1,6 3 1,6 10 1,2 3 1,-1 10-2,-2 4-1,-2 3-7,-8 0-32,-2 5-2,-6-9 0,3 4-1</inkml:trace>
  <inkml:trace contextRef="#ctx0" brushRef="#br0" timeOffset="269047.7454">6958 14625 60,'3'14'36,"-3"18"0,6 15-13,0 11-16,-6 3-2,10 9 0,-5-11-1,1-5-1,-2-13-2,-1-15 0,0-18 0,-3-8-1,13-12 1,-5-8-2,6 0 1,4 2 0,7 4-1,5 5 0,2 9 1,-3 10 0,-6 7-1,-4 5 2,-10 3-1,-12 2 0,-15-6 1,-7-4-2,-7-6-1,-4-5-2,5-3-5,0-10-5,10 1-12,10-1-11,2-8 1,12 6-1</inkml:trace>
  <inkml:trace contextRef="#ctx0" brushRef="#br0" timeOffset="269333.089">7404 14538 58,'44'27'40,"2"12"2,-2 19 0,-4 19-25,-9 6-6,-12 15-4,-19-3-2,-16-3-2,-9-12-3,-6-12-6,-3-18-37,0-12 1,-3-18-1,6-10 0</inkml:trace>
  <inkml:trace contextRef="#ctx0" brushRef="#br0" timeOffset="270338.0635">8059 15237 32,'0'20'30,"0"17"-15,-14 6-21,-10-11-16,9 5-4,-10-20 4</inkml:trace>
  <inkml:trace contextRef="#ctx0" brushRef="#br0" timeOffset="270708.1816">8433 15113 49,'10'0'34,"-10"0"2,6 16-7,-3 0-18,4 4-5,3 6-3,0-2-1,5-1 0,3-7 0,4-8 0,3-11-1,-1-9 1,-4-14-1,-2-8 0,-6-12 0,-6-8 0,-12-8 0,-6-1-1,-13 1 1,-6 7-1,-2 8 0,-5 11 0,2 14 0,3 19 0,8 16-1,15 13 0,10 14-1,10 3-4,17 8-11,8 0-15,3-8-5,14-4 1,8-11 2</inkml:trace>
  <inkml:trace contextRef="#ctx0" brushRef="#br0" timeOffset="270939.9711">8990 15066 39,'21'0'32,"-21"0"-1,0 20-4,-14-1-7,-11 1-6,-1 5-4,-4-11-6,1-1-3,-2-6-1,7-10-1,4-8 0,6-5 0,14-5 0,6 3-1,6 3 2,7 4 1,5 11 1,2 8 0,1 7 0,2 10-4,-2 3-33,-2 6 0,-10-8-2,14 2 0</inkml:trace>
  <inkml:trace contextRef="#ctx0" brushRef="#br0" timeOffset="271456.2377">9604 15029 10,'5'13'30,"8"16"-1,-9-5-2,1 6-14,-1-2-4,-4-8-3,-4-6-2,4-14-2,-9 0 0,6-19-1,3-4 0,0-6-1,3-4 1,3-1 2,8 3-1,0 4 1,6 12 1,1 12 0,1 12 1,-1 10 0,-5 9-2,-2 6-2,-3 4-8,4 2-16,0-4-11,-5-12-1,8-6-1</inkml:trace>
  <inkml:trace contextRef="#ctx0" brushRef="#br0" timeOffset="272026.9149">10093 14913 28,'-17'-2'26,"-16"-1"-5,10 7-5,4 9-5,9 3-4,10 4-2,4-2-1,11-2-2,6-6 0,2 1 0,1-7-1,-2-4 0,-9-4-1,-13 4 1,0-13-1,-16 9 0,-9 1 0,-4 3 0,-1 0 0,2 9 0,5 1 1,10 6 1,6 2 1,13 2 1,8-2-1,9 3 2,8-5-1,4 1 1,4-5-1,2-3 0,-4-9-2,-1 0 0,-3-7-1,-6-5 0,-6-6 0,-5-7-1,-10-5 0,-6-3 0,-3 1 0,-9 2-1,-3 9 1,-6 5-1,2 11 1,-6 14 0,6 12 0,6 12 1,4 8-1,4 9 2,5 4-1,5 2 0,4-1 1,4-5-1,2-3-3,1-10-10,-1-11-23,7-6-1,-3-20-1,2-3 1</inkml:trace>
  <inkml:trace contextRef="#ctx0" brushRef="#br0" timeOffset="272243.0744">10373 14974 35,'6'-19'35,"3"19"1,1 13 0,3 6-21,1 10-6,-1 2-3,5 4-1,-8-9-2,3-5 0,0-13-1,1-8-1,-5-11 0,3-7-4,-1 0-9,1-2-26,-10-6 1,5 7-1,-7 5 0</inkml:trace>
  <inkml:trace contextRef="#ctx0" brushRef="#br0" timeOffset="272543.8821">10994 15075 31,'-17'19'35,"-1"7"-1,-17-8 1,-2-3-20,1-3-15,-2-4-5,-5-8-3,9-5 0,2-11 0,14-3 3,5-5 2,13-1 4,10 7 6,5-1 2,13 12 2,0 4 0,10 13 0,-8 5-1,3 11-3,-8 3-1,-1 6-4,-8 0-6,-7-6-21,-9-7-12,5-3-1,-5-19 0</inkml:trace>
  <inkml:trace contextRef="#ctx0" brushRef="#br0" timeOffset="272728.7922">10840 14748 71,'0'-28'37,"13"26"-1,-13 2-22,3 16-44,10 12-5,-9-1-2,10 11 0</inkml:trace>
  <inkml:trace contextRef="#ctx0" brushRef="#br0" timeOffset="273398.1579">11693 14916 23,'13'-5'33,"-2"22"0,-16 3 0,-2 11-20,-3 6-5,-8-1-3,-1-2-3,-3-8-3,-3-12-1,0-7 0,2-11-1,6-10 0,0-10 0,8-1 1,9-4 2,3 4 1,9 6 1,7 13 1,4 6 0,0 14 0,6 7 1,-3 7-1,-2 4-1,3-3-1,-2-4-1,-3-10-2,-1-8 0,-2-7 0,1-12 0,-6-5 0,1-8 1,-5 1 2,-1 1 0,-3 3 2,-1 5 1,-5 15 0,0 0 0,0 0-1,0 19 0,0-3-2,-5-2 1,2-1-2,3-13 0,0 0-1,-11-5 0,11-11 1,3-6-1,3-1 2,5 1 0,2 1 2,5 9 0,-1 8 0,3 12 1,-4 7-1,-4 11-2,2 8-19,0 4-19,-6-6 0,3 2-1,8-10 0</inkml:trace>
  <inkml:trace contextRef="#ctx0" brushRef="#br0" timeOffset="273914.6744">12335 14959 4,'0'0'30,"10"34"0,-21-14 1,-2 4-18,-3 5-3,-9-11-5,-2-2-3,-2-11-2,-1-9-1,5-8-1,4-11 0,7-3 1,8-3 2,6 1 3,10 8 3,3 2 0,8 18 1,4 5 1,-1 15-1,2 6-1,-1 7-1,-4 0-3,0-1-3,2-1-5,-5-11-13,-2-7-19,11-6 0,-5-11 0,3 1-1</inkml:trace>
  <inkml:trace contextRef="#ctx0" brushRef="#br0" timeOffset="274300.62">12513 15051 33,'0'0'33,"16"19"0,-10-9-9,9-3-14,7 3-1,-4-6-1,7-1-1,-2-10-3,-3-2 0,-3-8-2,-2-3-1,-12-6 0,-3-6 0,-10 2-1,-5 3-1,-3 7 1,-4 5-1,-3 15 1,3 11-1,3 13 0,5 11 1,7 9 0,7 3 0,3 4 1,6 1-1,4-5 0,2-6-3,-3-3-7,5-6-25,-10-18 0,10-4 0,-5-15 0</inkml:trace>
  <inkml:trace contextRef="#ctx0" brushRef="#br0" timeOffset="274763.5417">13009 15013 24,'9'5'34,"-9"-5"1,-7 19 0,-4-2-18,-10-1-8,1 2-2,-5-5-4,-2-3-2,-4-10-2,0 0 0,3-13-1,6-6 0,10-3 0,2-4 0,10 3 2,7 6 1,11 5 1,1 12 0,6 4 1,0 14 1,2 3-1,2 8 0,-7-1-1,2 0 1,-5-6-1,0-6 0,-2-8-1,3-8 0,-5-8 0,0-8-1,1-6 1,-3-5-1,-2 1 0,2 1 0,-6 4 0,-1 4 0,-6 17 0,0 0 0,0 0 0,5 20 0,-5 1 0,0 4-2,0 2-4,-5-3-14,1-6-17,4 1-1,-12-11 1,12-8 0</inkml:trace>
  <inkml:trace contextRef="#ctx0" brushRef="#br0" timeOffset="274948.4481">13068 14775 47,'-6'-35'36,"12"26"-6,-6 9-29,-9 0-24,21 13-8,-5-3-5</inkml:trace>
  <inkml:trace contextRef="#ctx0" brushRef="#br0" timeOffset="275605.2419">13328 14904 7,'13'6'28,"-1"-8"1,7 10-3,2-3-13,10 2-6,4 1-2,-7-4 1,3-1-3,-6-3-1,-9-6-1,-16 6-1,5-11 0,-21 7 0,-2 4-1,-1 0 0,-5 8 1,-1 4 0,6 5 1,7 4 0,5 4 1,7 1 0,16-3 1,-1-2 0,11-2 0,-1-10 0,8-4 0,-2-5-1,0-7 0,-6-3-1,-6-1 0,-4-3 0,-2 2-1,-3 5 0,-10 7 0,11-4 0,-11 4 0,9 16 0,-9-6 1,4 5-1,-4-2 1,-4-2 0,4-11 0,0 0 1,0 0-1,0-14 0,10-5-1,2-4 2,1 0-1,2-1 1,4 6 0,-4 5 0,1 10 1,-16 3 0,16 22 0,-16 0-1,5 7-1,-2 2-3,-3-1-7,0-2-15,7-3-13,0-15 0,5-1 0</inkml:trace>
  <inkml:trace contextRef="#ctx0" brushRef="#br0" timeOffset="276152.9697">13934 14948 11,'12'0'27,"-6"-11"0,15 11-8,2-5-10,5 1-2,2 4-1,-8-3-2,-1 3 0,-11 3 0,-10-3 0,6 13 1,-12-2-1,-11 0 0,3 5 1,-1 0 0,2 4 0,7-2-1,6 3-1,0 0-1,8-1 0,8-2-1,7 1-2,4-8-2,7-6-4,3-5-1,3-4-2,8-6 1,-6-5 0,2 0 4,-9-2 4,-2 2 4,-8 6 3,-13 3 13,-12 6-9,-9 15 0,-12-4-4,2 1-3,-5 0-1,1-7-1,1-5-1,1-8 1,9-6-2,2-5 1,10-3 0,0-2-1,10 2 2,2 3-1,6 9 0,4 10 1,3 8 1,-3 9 0,0 6 0,-1 6 0,-5 2-3,0-1-18,-5-5-16,10-1-1,-8-13-1,17-2 0</inkml:trace>
  <inkml:trace contextRef="#ctx0" brushRef="#br0" timeOffset="276938.359">15620 14909 29,'-5'29'27,"-17"-4"1,2 8-15,-6 0-11,-5-8-3,-3-4-2,4-12-2,2-13-1,8-10 1,5-8 1,7-6 3,8-2 4,6-1 3,30-8 14,-10 39-9,0 6 1,7 17-1,-3 2-3,2 10-1,-11 0-3,1-2 0,-3-6-3,-2-10-1,-3-8-2,-1-9 1,-3-14 0,-2-3-1,4-5 0,-1-2 0,-1 0 2,1 4 0,-1 8 2,2 6-1,-12 6 1,15 9 0,-15 3 0,0 2 0,0-2 0,-8 1-1,-1-10 0,9-3 0,-14-13-1,9 1 1,8-5-1,6-4 1,3 3 0,3 3 0,4 3 1,2 12 0,-1 3 0,2 11 1,-7 4 0,-3 6-1,-5 0-1,-1 3-4,6 3-11,-8-7-18,4-11-5,7 3-1,2-15 0</inkml:trace>
  <inkml:trace contextRef="#ctx0" brushRef="#br0" timeOffset="277187.7821">16201 15025 30,'6'-14'34,"-13"-6"2,-2 0-7,-7 3-8,-8-4-7,6 8-5,-5 1-3,6 12-2,-3 0-1,7 14 0,5 6-1,8 6 1,6 2-1,6 3 0,4-1 0,3-4 1,-1-6-2,3-8-2,2-4-6,-8-14-16,0-7-16,1-7 0,-9-13-1,1-5 0</inkml:trace>
  <inkml:trace contextRef="#ctx0" brushRef="#br0" timeOffset="277390.3249">16181 14727 46,'-12'-18'35,"12"18"-1,-12 7-14,12-7-42,0 16-7,0-16-4,13 22-2</inkml:trace>
  <inkml:trace contextRef="#ctx0" brushRef="#br0" timeOffset="277941.1884">16736 14841 26,'0'0'33,"11"-4"0,10 8-4,4 0-14,3-4-5,6 8-4,-3-8-2,0 6-1,-7-6-1,-5 0 0,-9 0-1,-10 0 0,-10 0 0,-2 6-1,-6-1 1,-2 6-1,5 2 0,2 5 1,4 3-1,9 0 1,4 4-1,8-3-1,6-1 0,2-2-1,8-3-2,1-7-2,4-2 1,1-7 0,1-3 0,-1-5 1,1-3 2,-4-6 1,-4-1 3,-3-2 3,-6-3 0,-6 2 1,-12-2 0,0 2 0,-12-3 0,0 8-2,-11 1 0,-1 8-2,-2 7-1,2 0 0,3 15-1,5 5 0,6 3 1,10 5 1,6-1 0,9-4 1,4-4-1,3-2 1,6-10-3,-5-12-19,-2-4-18,4-6-1,-10-10-1,7 5-1</inkml:trace>
  <inkml:trace contextRef="#ctx0" brushRef="#br0" timeOffset="278996.5054">1725 15947 46,'14'-6'33,"7"10"-1,3 5-12,-1 6-8,2 14-4,-8 2-2,-1 6-1,-11 1-2,-5-3-1,-7-5-1,-6-11-2,2-6-1,1-18-1,6-5 1,4-10-1,0-5 1,2-3 0,8 0-1,-1 5 4,3-1-2,-4 11 2,-1 4 1,2 9-1,-9 0 1,15 13 0,-15 3 1,6 7-1,-1 3 0,9-2-3,4 1-6,-2-6-13,2-10-14,15 0-1,-4-12 0,14-4 3</inkml:trace>
  <inkml:trace contextRef="#ctx0" brushRef="#br0" timeOffset="279344.1821">2346 15990 43,'-4'-9'33,"-18"-3"-3,3 2-10,-7 5-7,0 2-6,6 6-3,-1 4-2,4 2-2,14 4 0,3 2 0,10-1 0,8-1 0,2-4 1,1-2 0,-4-4 0,0-3 0,-17 0 0,10-3-1,-10 3 1,-26-3-1,1 3-1,-6 6 0,2 3 1,6 0 0,-4 1 2,10 5 0,11 2 1,14-1 0,6 3 1,10-1 0,6-1-1,-4-3-5,8 1-20,-1-3-14,-11-16 0,-2 1 0</inkml:trace>
  <inkml:trace contextRef="#ctx0" brushRef="#br0" timeOffset="279544.718">2190 15799 28,'-20'-26'23,"17"15"-18,3 11-4,0 0-20,23 4-10</inkml:trace>
  <inkml:trace contextRef="#ctx0" brushRef="#br0" timeOffset="279776.5046">2344 15895 32,'-19'-28'31,"19"0"2,0-9-4,9-4-16,14 11-5,2 5-2,8 14 2,-2 11-2,6 17 0,-7 12 0,-2 13-2,-6 8 1,-3 8-1,-4 2 0,1-3-1,-4-3-1,-3-10-1,-5-10 1,-1-9-1,-3-8-1,0-17 0,-15 9-1,-4-9 0,-4 3-2,-4-3-5,2 7-14,4 3-17,-2-10 0,11 7 0,1-12 1</inkml:trace>
  <inkml:trace contextRef="#ctx0" brushRef="#br0" timeOffset="280077.3172">2722 16009 35,'10'0'33,"-10"0"0,0 0-11,8 18-5,-8-4-5,10 8-4,-1 2-1,9 2-1,0-3-1,10 1-1,-2-9 0,7-3-1,-5-12 0,1-3-1,-5-10 1,-6-3-2,-5-8-2,-10-3-11,-3-7-26,-6 8-1,-9-7 0,9 12 0</inkml:trace>
  <inkml:trace contextRef="#ctx0" brushRef="#br0" timeOffset="280615.2191">3276 15989 7,'-12'-3'30,"-13"-4"0,2 7-8,-4 8-6,6 2-4,2 5-2,6 4-3,8 6-1,11-1-2,12 0 0,4-4-1,8-2 1,2-5-1,-1-3-1,0-10-2,-6 0-1,-4-7 0,-11-3 0,-4-5-1,-12 2 0,-4 3 0,-5 1 1,0 9 2,-1 5 0,1 11 0,5 12 1,4 9 0,6 7 0,6 5-1,3 2 0,1-4-5,3-5-7,1-13-20,7-2-4,-10-20 0,8 0 0</inkml:trace>
  <inkml:trace contextRef="#ctx0" brushRef="#br0" timeOffset="281016.5195">3599 16054 35,'-25'-18'31,"7"16"0,-5 2-13,-2 0-7,4 12-3,0 4-2,11 2-1,1 2-2,9 1 0,6-3 0,9-2 0,1-10 0,8-2-1,1-10 0,4-8 0,-1-1-1,5-5 0,-2 0 1,1 3-1,2 2 1,-6 6 0,1 4 1,-8 14 0,-6 0 0,-3 9 1,-9 1-1,-3 1 0,-10 1-1,2-2-2,-2-1-5,-8-13-17,2-5-16,6 0-1,-2-8-1,12 8 0</inkml:trace>
  <inkml:trace contextRef="#ctx0" brushRef="#br0" timeOffset="282017.7424">4694 16025 29,'0'0'34,"5"13"1,-20 2-10,-4 4-8,-2 6-5,-11-3-3,1-2-5,0-4-2,1-9-2,4-7-2,2-4-1,12-9 1,6-8-2,11 1 2,5 1-1,6 2 2,5 7 1,1 6 2,2 9 0,1 9 0,-2 10 1,-5 3-1,1 4 0,-1-2-1,-2-2 1,-1-7-1,1-6 0,2-9 0,0-10-1,-1-7 1,-2-8 0,-3-6-1,1 1 0,-4-1 0,-1 2-1,-1 6 0,-7 4 1,0 14-1,0 0 0,0 0 1,10 22 0,-7-5 0,3 5 1,3-1 1,5-1 1,0-7 0,3-5 1,0-8 0,2-4 0,-3-8 0,3-1-1,-5-9-1,-3 0-4,2 2-3,-10-3-6,6 11-3,-9-5 0,0 17-1,0-18 4,0 18 2,0 0 6,0 0 5,0 0 6,0 0 17,9 0-12,16 5-3,1-6-2,10 1-2,4-8-3,0 8-1,1-6-1,-7 3-2,-3 3 0,-11-2-2,-8 2-1,-12 0 0,0 0 0,-8 0 0,-4 0 0,0 5 1,-2 3 2,2 1 1,-1 6 2,5-2 1,4 6-1,4-2 1,0 2 0,4-4-2,7 6-13,5-5-23,-7-12-2,8 3 1,-1-7-2</inkml:trace>
  <inkml:trace contextRef="#ctx0" brushRef="#br0" timeOffset="282465.3161">5615 16127 76,'-18'-15'35,"-4"2"-8,-1 6-7,-7-3-6,4 10-7,-2 0-3,6 10-1,4 4-1,10 7-1,8 0 1,6-1 0,7 0 0,5 0 0,5-3-1,4-7 0,-1-2-4,-3-13-6,4 1-17,-1-5-13,-12-10-1,1-1 1</inkml:trace>
  <inkml:trace contextRef="#ctx0" brushRef="#br0" timeOffset="282681.4701">5594 15868 73,'-13'-10'36,"13"10"-3,0 0-13,-9 21-25,20 0-27,-11-6-4,8 8 1,-8-5-2</inkml:trace>
  <inkml:trace contextRef="#ctx0" brushRef="#br0" timeOffset="283402.3772">6049 16257 37,'4'24'33,"-14"-1"0,-2 4-12,-4 3-32,-6-13-16,9 7-2,-7-20-2</inkml:trace>
  <inkml:trace contextRef="#ctx0" brushRef="#br0" timeOffset="283869.657">6495 16148 35,'7'10'33,"9"19"1,-7-1-6,-3-2-20,3 4-1,-5-3-2,-1-10-3,-3-17-3,0 0 0,-14-5-1,5-16-1,3-5 0,1-7 0,5-1 1,0 3 2,3 2 2,11 9 0,2 6 1,6 11 0,1 6 0,1 8 1,0 7-2,1 6 0,0 0-1,-7 3-3,-2-2-9,-3 1-18,-8-10-5,5 0 0,-10-16-1</inkml:trace>
  <inkml:trace contextRef="#ctx0" brushRef="#br0" timeOffset="284170.4535">7052 16142 41,'0'0'37,"10"19"0,-18 0-3,-11 2-21,3 7-2,-11-5-4,-1 1-3,-3-5-3,0-11 0,2-8 0,5-5-1,3-13 0,8-5 0,4-5 0,9 0-1,12 4 1,1 9-1,9 8 1,2 11 0,1 11 0,6 12 0,-3 6-2,-2-1-4,-2 5-17,0-1-14,-9-14-1,-2 0 1,-13-22-1</inkml:trace>
  <inkml:trace contextRef="#ctx0" brushRef="#br0" timeOffset="284386.613">6899 15961 81,'-13'-29'38,"13"15"-3,0 14-26,16-5-39,6 24-5,-7-3-2,16 14-1</inkml:trace>
  <inkml:trace contextRef="#ctx0" brushRef="#br0" timeOffset="284640.5447">7067 16095 38,'15'-10'36,"0"10"1,9 19-11,11 19-9,-3 8-5,10 14-4,-3 0-5,1 1-6,-1-2-12,-4-7-22,-10-21 0,-1-9-1,-14-18 1</inkml:trace>
  <inkml:trace contextRef="#ctx0" brushRef="#br0" timeOffset="284856.71">7390 16113 34,'-26'14'31,"-8"4"1,-2 17-15,-2 7-6,-4 2-9,3 2-9,2-5-15,14 0-9,-4-19 0,18 2-1</inkml:trace>
  <inkml:trace contextRef="#ctx0" brushRef="#br0" timeOffset="285374.5451">7730 16220 16,'0'0'29,"-12"-27"1,2 9-11,-2 1-5,-4-5-2,-1 6-3,-3 0-3,-1 4 0,-2 7-3,1 5-1,1 8 0,3 5-1,5 2 0,6 7 1,2 0-1,8-2 1,6-1 0,6-5 0,1-3 0,10-2 0,-5-9-1,4 0 1,-4-10-1,-2 0-1,0-4 1,-5-1-1,-4 3 1,-3 0-2,-2 3 1,-5 9 0,0 0-1,0 0 1,0 0-1,7 19 1,-1-5 0,3 1 0,3-1 1,4-4-1,0-2 2,3-8 0,-3-4-1,-1-1 1,-5-6-1,1-3 1,-7-3-1,-4-1-2,0 4-4,-10-3-11,3 3-19,7 14-2,-15-12 0,15 12 0</inkml:trace>
  <inkml:trace contextRef="#ctx0" brushRef="#br0" timeOffset="285575.5744">7910 16104 40,'9'0'37,"13"7"1,-4 2-4,1 2-16,9 6-8,-6 0-5,-4 1-1,-6 1-1,-9-1-2,-13-3-2,-10-10-7,-5-5-30,0 3 0,-6-9 0,6-2-1</inkml:trace>
  <inkml:trace contextRef="#ctx0" brushRef="#br0" timeOffset="286213.3565">8897 16122 35,'-31'-10'26,"-6"-1"-4,2 2-2,1 7-4,1 2-4,7 5-2,5 8-3,14 8-2,7 1 0,7 6-1,8-4-1,7 2 1,6-11-2,3-2 0,0-13 1,0-8-2,0-16 1,-3-5-2,-6-8 1,-1-9 0,-9-5-2,-5-8 2,-7 1-2,-3 4 1,-7 8 0,-4 6 0,0 10 0,-4 11 0,3 19 0,3 10 1,5 19 0,7 12 0,0 5 1,6 9-1,3 0 1,7 2 0,0-2-1,2-11-4,1-2-9,-5-9-26,-1-16 0,3-3-1,-5-14 1</inkml:trace>
  <inkml:trace contextRef="#ctx0" brushRef="#br0" timeOffset="286661.9913">9059 16025 43,'0'0'36,"0"0"1,12 22-11,-3 0-8,4 9-5,-4 0-5,7 4-2,-7-5-2,2-3-1,-4-10-1,0-6 0,-7-11-1,8-10 0,-5-8 0,1-7 0,2-4 0,4-1-1,5 1 0,0 2 0,4 7 0,-1 7-1,5 8-2,-2 5-7,4 0-29,-2 13 0,-6-9-1,2 9 1</inkml:trace>
  <inkml:trace contextRef="#ctx0" brushRef="#br0" timeOffset="286862.1264">9494 16216 59,'10'17'44,"-10"-17"-2,13 15-11,-13-15-45,0 0-22,0 0-3</inkml:trace>
  <inkml:trace contextRef="#ctx0" brushRef="#br0" timeOffset="296329.2304">10056 15913 55,'-3'-9'34,"3"22"-1,0 11-15,0 5-6,5 16-4,-3-1-2,7 5-2,-2-7-1,-2-9 0,-3-12-2,3-10 1,-5-11 0,-7-24-1,-5-7 1,-1-7-1,-1-9-1,0 1 1,5 0-2,3 1 1,6 5 0,9 7 0,11 4-2,10 4-1,11 6-6,5 0-13,4 4-15,11 10 0,-6-1 0,3 12 0</inkml:trace>
  <inkml:trace contextRef="#ctx0" brushRef="#br0" timeOffset="296629.8852">10273 16018 23,'-6'-11'32,"16"19"-2,2 6-8,1 4-3,8 5-5,-2-2-4,2 1-1,1-8-3,-1-8-2,-2-6-1,-3-10-1,-4-4-2,-8-5-9,-4-1-23,5 8-4,-8-2 0,3 14-1</inkml:trace>
  <inkml:trace contextRef="#ctx0" brushRef="#br0" timeOffset="297030.4952">10571 16036 11,'0'0'28,"-9"0"1,14 8-7,-5 6-8,7 3-5,-1 2-2,4-1-1,2-2 1,1-8-1,5-2-1,-3-10 1,4-4-2,-3-9 1,-1-1 0,-8-7-1,2 8-1,-5 0-1,-1 6-1,-3 11 0,0 0-1,0 0-1,8 19 1,1 0 0,5 1 1,0 1-1,5-6 1,3-4 1,3-5 0,-7-6 2,1-7-1,-6-4 0,-5-5-1,-8-1-4,-6 4-29,-5-6-7,7 4 0,8-2-2</inkml:trace>
  <inkml:trace contextRef="#ctx0" brushRef="#br0" timeOffset="297515.7913">10986 16162 7,'0'0'31,"25"4"1,-9-1-2,7 3-13,4 1-4,-1-7-4,3 0-3,-4-5-1,-3-5-2,-4-6-1,-5 1 0,-10-10-1,-6 4 0,-10-6 0,-5 8 0,-4 0 0,-3 9 0,-3 5 0,4 10-1,0 5 2,10 13-1,7 9 1,7 7 0,6 7 0,2-3 0,2 3 0,3-5-3,1 1-10,-2-7-23,-7-17-3,6-2 0,-11-16 0</inkml:trace>
  <inkml:trace contextRef="#ctx0" brushRef="#br0" timeOffset="297731.9469">11323 15997 43,'11'6'33,"-11"6"0,6 7-16,-3 0-16,-3 1-29,6 11-1,-6-13-3,10 5 0</inkml:trace>
  <inkml:trace contextRef="#ctx0" brushRef="#br0" timeOffset="297948.107">11298 15818 55,'-8'-28'36,"8"16"-6,0 12-36,0-10-19,13 20-7,-2-2-3</inkml:trace>
  <inkml:trace contextRef="#ctx0" brushRef="#br0" timeOffset="298302.3081">11591 15913 21,'22'-34'27,"0"0"-8,-4-3-2,-2-1-2,-8 4-2,-4 3-3,-4 9-1,-9 7-2,9 15-2,-16 12-1,10 17-1,6 13 0,9 15 0,6 11 0,3 3 0,2 4 0,2 0 0,-8-7 0,-4-8 0,-10-14-1,-8-13-1,-14-10-3,-1-19-6,-3-6-5,0-15-11,4-9-12,10-1 0,6-3 0</inkml:trace>
  <inkml:trace contextRef="#ctx0" brushRef="#br0" timeOffset="298918.589">12113 16075 49,'-6'-21'25,"-11"1"-6,-1 3-4,-1 7-4,1 3-3,-4 9-3,2 8-3,6 5 0,1 4 0,9 3-1,4 4 0,7-2-1,7-4 1,5-6 0,1-1 1,3-10-1,0-6 0,1-3 0,-3-8 0,-6-2 0,-2-4-1,-6 5 1,-2-1-2,-5 7 1,0 9-1,-9-4 1,9 4-1,-6 20 1,6-1-1,3-1 2,6 3-1,7 1 2,-1-8 0,4-2 0,-1-4 0,4-8 0,-7-3 1,1-6-1,-4-7-1,-2-3-2,-3-2 0,1-4-2,-1-1 0,-1-1 0,3 3 1,-6 3 1,4 6 2,-7 15 3,0 0 1,10 5 2,-14 18-1,8 15 1,-4 7-2,5 11 0,-5 4-2,0 1 0,3 2-2,7-1-3,-4-6-4,-1-22-14,-1-7-19,8-10 0,-2-17 0,1-7 0</inkml:trace>
  <inkml:trace contextRef="#ctx0" brushRef="#br0" timeOffset="299135.2452">12390 16220 21,'0'-9'29,"12"18"-3,-3-9-11,9-7-32,16 14-9,-6-16-1,13 9 7</inkml:trace>
  <inkml:trace contextRef="#ctx0" brushRef="#br0" timeOffset="299404.8012">12879 16030 25,'-16'-13'29,"-12"-6"0,0 4-9,-2 2-8,5 3-7,0 6-3,6 4-1,8 7-1,7 6 0,4 0 0,13 4 0,2-3 1,1 0 0,2-3 0,-4-3 0,-3-2 0,-11-6 0,0 0-1,-13 6 1,-6-6 0,-5 4 1,-2 0 1,-1 1 1,6 7 1,5-3 1,10 10 0,6-6 1,18 6-1,1-4-2,9-1-5,10-6-27,0 1-7,-5-14-2,13 1 1</inkml:trace>
  <inkml:trace contextRef="#ctx0" brushRef="#br0" timeOffset="299937.4065">13669 16104 41,'-5'-26'34,"3"11"-2,-12 1-11,-5-1-6,0 6-4,-8-1-3,3 10-2,-5 0-3,2 7 0,8 9-1,9 5 0,1 5-1,9 2 1,13 2-1,2-3 1,6-6 0,6-4 0,-3-7-2,0-10-3,3-7-5,-10-16-7,2 0-6,-8-6-4,-7-7-2,-7-5 2,-1 2 8,-11-1 6,2 2 10,-20-14 21,17 32-3,3 12 0,2 3-8,11 5-26,0 12-7,0-12-4,14 26 0</inkml:trace>
  <inkml:trace contextRef="#ctx0" brushRef="#br0" timeOffset="300391.0372">13710 16002 35,'21'10'32,"-8"-10"0,12 13-3,2-9-21,1-4-3,3 2-1,-5-4-3,1-2 0,-6-3 0,-4 0-1,-1-1 0,-9 2-1,-7 6 1,0-14 1,0 14 0,-14 4 1,-4 6-1,2 1 1,-2 6 0,4 4 1,2 3-1,6 5 1,6-4-1,3 1 0,6-5 0,7-1 0,0-5 1,6-6-1,3-9 0,-1-4-1,-2-12 1,6-4-1,-1-3 0,0-5 0,-4 1 1,-5 2 1,-2 3 0,-6 10 0,2 8 0,-12 4 0,0 20-1,0 3-3,-6 10-18,9-1-21,2-7 0,11-1 0,-3-12-1</inkml:trace>
  <inkml:trace contextRef="#ctx0" brushRef="#br0" timeOffset="301223.2989">14758 15792 35,'0'0'35,"3"14"1,5 13-11,-1 16-5,-7 6-7,0 15-3,-7 1-3,7 5-3,-5-3-3,-1-15-7,6-9-11,0-6-20,-7-24-1,7-13 0,0-12 0</inkml:trace>
  <inkml:trace contextRef="#ctx0" brushRef="#br0" timeOffset="301578.0001">14645 15775 25,'38'-34'35,"2"8"2,16 11-5,6 15-12,-3 15-6,-1 15-6,-20 13-2,-11 17-2,-23 0-2,-13 6-2,-13-2-1,-12-12-1,-3-11 1,-3-12-2,9-15 0,6-14 0,10-8 1,8-13 1,7-2 2,14 3 1,4 5 0,3 11 2,4 8 0,5 13 0,-7 1 0,4 10-2,-2 4-5,-7-3-18,-5-13-17,14-3 1,-3-13-2,9 0 0</inkml:trace>
  <inkml:trace contextRef="#ctx0" brushRef="#br0" timeOffset="301978.1224">15310 15990 29,'0'0'35,"11"3"1,13 2-4,9-2-14,-2-3-8,9 6-4,-2-3-5,0-3-7,-5 2-8,-5-2-10,-15 0-11,1 0 0,-14 0-1</inkml:trace>
  <inkml:trace contextRef="#ctx0" brushRef="#br0" timeOffset="302209.9878">15370 16109 36,'14'10'36,"4"-10"0,17 2-2,0-2-38,1-5-24,12 8-3,-12-9-4,8 12-1</inkml:trace>
  <inkml:trace contextRef="#ctx0" brushRef="#br0" timeOffset="305425.8131">15909 16133 31,'15'18'26,"-5"-4"-5,11 0-4,-2-5-3,6-4-4,0-5-3,-1-9-1,1-4 1,-5-10 0,-6-3 0,-11-6 1,-3 0-1,-12-1 1,-4 6-3,-11 8 0,-1 9-2,-3 10-2,0 11 0,7 16-1,4 14 0,11 11 0,3 7 0,6 4 1,6 3 1,-2-3 1,4 2 0,-8-7 0,0-5 1,-3-14 0,-3-2 0,-3-11-3,-1-7-6,-1-6-36,11-13 1,0 0-2,0 0-1</inkml:trace>
  <inkml:trace contextRef="#ctx0" brushRef="#br0" timeOffset="307952.9383">16619 15954 40,'11'12'27,"9"-5"-1,2-7-3,5-7-5,8-7-3,-4-12-4,0-4-3,-7-14-3,-5-4-1,-9-11-2,-10 0-1,-10-1 0,-9 6-1,-5 7 1,-4 12 0,-3 15-1,3 20 1,3 17 0,6 23 0,9 15 0,10 12 1,10 3 0,9 3 1,7-6-1,10-1 1,4-15-1,1-16-6,-1-19-34,-2-5 0,-10-15-1,-4-5-1</inkml:trace>
  <inkml:trace contextRef="#ctx0" brushRef="#br0" timeOffset="308607.3876">16386 16244 34,'0'0'36,"26"13"1,17-13-11,22-5-7,25 5-4,12-9-4,6 6-12,-4-7-33,1 10-2,-18-5-1,-11 5-1</inkml:trace>
  <inkml:trace contextRef="#ctx0" brushRef="#br0" timeOffset="309407.4727">16668 16477 19,'0'0'34,"-3"17"2,-3 4-5,-5 6-10,-11 5-7,6 9-3,-3-1-3,3 4-3,1-6-2,6-1-2,-1-7-3,2-10-5,8-8-23,0-2-7,0-10 0,0-12 0</inkml:trace>
  <inkml:trace contextRef="#ctx0" brushRef="#br0" timeOffset="309886.732">16675 16463 36,'0'0'24,"13"0"-3,-13 0-1,0 0-3,0 0-1,0 0-3,15 17-2,-12 2-2,9 6-2,4 7-2,5 10-1,2 4 0,4 2-1,1-2-1,-3-2-1,-1-11-2,-5-11-2,-6-1-5,-13-21-14,0 0-16,-10-4-1,-2-13 0,2 3 1</inkml:trace>
  <inkml:trace contextRef="#ctx0" brushRef="#br0" timeOffset="310239.6671">16572 16704 48,'31'2'38,"-8"1"0,11 4-6,5-1-22,-4-9-37,12 8-5,-11-10-4,8 5-1</inkml:trace>
  <inkml:trace contextRef="#ctx0" brushRef="#br0" timeOffset="319467.1248">17449 16229 49,'0'0'41,"0"0"0,16 5-9,-16-5-7,14-4-7,-14 4-6,13 0-6,-6 10-16,-7-10-30,0 0-2,0 0-1</inkml:trace>
  <inkml:trace contextRef="#ctx0" brushRef="#br0" timeOffset="401681.2948">1987 16912 24,'-8'-17'33,"-1"9"0,-11 2-10,-36 6 5,28 6-20,-1 17-3,11 2-2,9 5-2,6 3 0,11-1-1,9-6-1,6-1 1,3-8 0,3-4 1,-5-8 0,-8-1 0,-8-4 1,-8 0 1,-21 12 0,-1-4 0,-9 4-1,-4 5-3,-2 5 2,6 6-2,4 0 1,13 1-2,10-1 3,8 8 0,10-7 0,14-2 2,5-4-2,1-7 3,5-6-5,-9-1-7,0-6-20,-4-9-12,-16-8 3,-10 0-4</inkml:trace>
  <inkml:trace contextRef="#ctx0" brushRef="#br0" timeOffset="401919.3017">1613 17156 28,'-32'-24'34,"19"18"-1,13 6-1,0 0-26,27 0-27,6 4-8,9 12-4,7-4 0</inkml:trace>
  <inkml:trace contextRef="#ctx0" brushRef="#br0" timeOffset="402166.7147">2300 17149 36,'-19'-5'32,"-13"5"2,2 10-14,2 12-7,0 1-5,8 7-4,6-3-1,4 7-2,14-5 2,16-6-2,0-7 3,12-6 0,-1-7 1,3 0 1,-10-3 0,6 0-1,-16-4-1,-14 4 0,6-13-2,-18 5-3,-5 4-7,-8-8-17,-2-5-15,4 0 0,-3-2 0</inkml:trace>
  <inkml:trace contextRef="#ctx0" brushRef="#br0" timeOffset="402420.6431">2268 17193 23,'41'5'31,"-5"-5"0,10 0-10,-1 0-9,-1 0-6,-1 0-9,-3-3-10,-6 3-9,-21-8-9,5 8-1,-18 0 10</inkml:trace>
  <inkml:trace contextRef="#ctx0" brushRef="#br0" timeOffset="402467.5173">2546 17230 17,'-17'19'28,"17"8"-4,-3-1-7,9 1-6,3 3-20,-9-12-16,19 4-1,-8-12-2</inkml:trace>
  <inkml:trace contextRef="#ctx0" brushRef="#br0" timeOffset="402887.7998">2762 17241 10,'0'0'32,"-9"5"1,11 10 0,-2 6-18,0-5-5,10 10-2,-2-2-3,9 2 0,-2-9-1,3-4 1,-2-6-2,-3-7 0,-1-7-1,0-6-1,-2-6 1,-7 0-1,-3 2 0,0 2-2,0 3 2,0 0-1,0 12 0,0 0 1,0 0-1,16 17 0,-1-4 0,4 0 2,2 2-1,1 0 3,3-3-2,-1-4 2,-5-6 0,-1-2-2,-9-10 1,2-1-3,-11-3 0,0-5-13,0-8-26,-4 10-1,-5-5 1,11 3 0</inkml:trace>
  <inkml:trace contextRef="#ctx0" brushRef="#br0" timeOffset="403357.8296">3925 17343 14,'0'-13'31,"-16"0"-1,1-2-10,-1 0-3,-3 1-5,0 2-2,-4 7-3,4 5-3,0 3 0,7 8-2,2 6 0,10 12 1,0 0-2,10 3 2,5-3-1,4-4 2,2-5-2,1-5 1,-1-8-4,1-13-8,-4-9-12,2-7-17,-20-8 2,0-5-3</inkml:trace>
  <inkml:trace contextRef="#ctx0" brushRef="#br0" timeOffset="403611.5402">3794 17117 23,'-21'-19'34,"21"19"-6,-16-7-14,16 7-34,6 10-7,4-10-3,21 5 9</inkml:trace>
  <inkml:trace contextRef="#ctx0" brushRef="#br0" timeOffset="403974.8551">4061 17222 30,'9'7'30,"-9"-7"-3,25 8-15,0-1-3,2-3-2,6 4 0,-3-8-2,-2 3-1,-6-3-1,-8 0-1,-14 0 0,0 0-1,-11 0 0,-6 4 0,-4 3 0,5 9-1,-2-1 1,7 0 2,4 5-2,12-1 2,4 0 0,13-1 1,0-4-1,0-5 2,5-9-4,1 0 1,-5-6 1,1-6-3,-8-8 1,0-2-2,-4-2 2,-4 3-3,-4 5 3,2 0-1,-6 5 0,0 11 2,0 0 1,-6 23 1,6-2-1,0 4 1,11 4-6,-7 0-14,3-3-21,15-11 0,-1-10-1,10-10-3</inkml:trace>
  <inkml:trace contextRef="#ctx0" brushRef="#br0" timeOffset="404612.57">5101 17261 10,'0'12'31,"15"-2"0,1-10-3,8 0-16,4 8-4,0-8 0,3 0-2,-4-5-2,-6 0-1,-10 0-1,-11 5-1,0 0 0,-15 4 0,0 3 0,-3 5-1,1 8 0,5 4 1,4 7 0,8-5 1,15 1-3,9-2 3,10-4-2,9-8 2,8-8-2,4-10 1,-1-10 0,-3-4-2,-5 0 1,-11-8 0,-14 4 2,-11-1-1,-19-2 2,-7 10 0,-15 1 2,-3 8-1,-6 2 1,5 10-1,-2 2 0,12 12-1,10 5-1,15 1 0,9 2-2,9-4-3,17-2-26,4-6-8,1-15-3,6 0 2</inkml:trace>
  <inkml:trace contextRef="#ctx0" brushRef="#br0" timeOffset="405161.0106">6250 17306 36,'20'22'33,"-15"1"3,-5 5-17,0 5-8,-15-3-3,3-1-1,-4-5-5,4-7-2,12-17 0,-9 0-1,15-22 0,3-6-2,6-1 2,1-1-2,3 1 4,-1 3-1,-6 4 2,-2 12-1,-10 10 2,0 0 0,0 13 1,-5 1 0,-2 3-3,4 4 2,3 4-1,6-1 0,9 0-1,6-4-2,8-3-5,1-1-13,2-8-15,8-8-1,-6-6-1,9-8 1</inkml:trace>
  <inkml:trace contextRef="#ctx0" brushRef="#br0" timeOffset="405493.1856">6745 17329 30,'-29'-17'31,"14"14"3,-8 0-7,2 3-13,8 5-7,-2 1-2,9 6-2,6 1-2,9 0 1,4-1-2,2-2-2,6-3-4,-1-7-3,-2 7-1,-5-7-1,-13 0 2,0 0 0,0 0 2,-51-9 7,27 17 7,-4 0 1,7 6 2,-1-1-2,13 4 0,9 3 0,8-2-2,5-5-2,6 2-6,5-6-20,8-2-11,-14-13 0,6-5 0</inkml:trace>
  <inkml:trace contextRef="#ctx0" brushRef="#br0" timeOffset="405731.4939">6623 17026 53,'-9'-12'35,"-4"2"-4,13 10-19,13 15-42,-7-6-4,15 10-1</inkml:trace>
  <inkml:trace contextRef="#ctx0" brushRef="#br0" timeOffset="406047.9229">6775 17159 32,'27'-30'32,"4"-5"0,7 7-18,9 10 0,-7 6-2,6 17 0,-11 9-3,-2 18-2,-15 7-1,-4 12 0,-6 1-2,-2 5 1,-6-4-2,7-4-2,0-12 1,2-13 0,-9-24-2,15 8 1,-15-20 1,0-5-4,-10-5 2,-8 0-1,-6 7 1,-7 11-2,-7 13 2,0 3-6,8 10-8,-1 5-20,6-3-4,15-7 1,10-17-2</inkml:trace>
  <inkml:trace contextRef="#ctx0" brushRef="#br0" timeOffset="406395.6114">7339 17282 12,'0'-9'31,"0"9"-5,0 0-3,0 15-5,0 6-2,0-2-8,3 10 0,4-4-3,5 4 1,4-5-1,4-5 1,6-7-1,1-8 0,-4-7 1,1-5-2,-3-10 0,-7-7-8,-3 3-10,-3-3-25,-13-4 1,5 8 0,-8 0-1</inkml:trace>
  <inkml:trace contextRef="#ctx0" brushRef="#br0" timeOffset="406865.3326">7897 17227 13,'-21'0'30,"-13"2"1,1 8-12,1 9-5,3 1-6,8 11-1,8 5-5,13-2 0,13-7-1,9-5 2,5-5-2,6-2 1,0-12 1,-3-6-1,-5-9 0,-4-4-1,-11 0 1,-4 1-3,-6 2 3,0 13 0,-22-9-1,10 22 0,-3 6 0,6 10 1,-1 5 0,8 4 1,2 3-6,6 1-8,6-7-14,12-8-8,-5-11-1,12-7 0</inkml:trace>
  <inkml:trace contextRef="#ctx0" brushRef="#br0" timeOffset="407265.4963">8238 17299 19,'-18'-11'24,"5"4"-5,-6 7-1,1 0-3,-3 6-2,-1 2-3,6 6-1,0 3-4,8 2 1,1 1-2,13-3 2,-2-5-3,12-3 3,2-9-3,9 0-2,2-9 2,5-1-3,3-3 1,-1 4-2,2 0 2,-4 9-1,-6 0 1,-4 8 3,-10 2-1,-6 5 2,-8 0-1,-6 2 1,-7-2-3,-1-6-4,1 1-21,5-3-15,-8-10 0,16 3-1</inkml:trace>
  <inkml:trace contextRef="#ctx0" brushRef="#br0" timeOffset="409202.3719">20348 3159 62,'5'-12'34,"-5"12"1,-14 22-18,10 26-5,-1 22-5,5 24-3,0 16-1,5 11 0,4 5-1,6-1 0,1-8-1,0-10 1,0-19-1,0-19 1,-2-17 0,0-10 1,-7-14 1,-1-6 0,-6-13 0,0-9 1,0 0-1,0 0 0,0 0-1,0 0 0,4-17-2,-4 17 0,0-12-1,0 12 1,-4-13-1,4 13 1,0-13-1,0 13 0,0 0 0,-6-14 0,6 14 0,-15-7 0,3 4 0,-2-1 0,-2 4 0,0-6 0,0 6-1,1-3 1,5 3-1,10 0 0,-11 14 0,11 0 0,9 0 0,3 5 0,2-1 0,2 1 2,0-1-1,0-5 2,-3-8 1,1-5 0,-14 0 0,15-13 1,-12 3 0,1-3-1,-4-2 0,0 2-2,4 3-4,-8-8-20,4 4-20,4-3-1,-1-13-1,7-3 1</inkml:trace>
  <inkml:trace contextRef="#ctx0" brushRef="#br0" timeOffset="409902.8987">19737 2712 29,'16'-26'33,"11"15"2,-6 4-1,-5 7-13,1 14-8,-11 3-3,1 10-3,-11-1-1,1 4-1,-5-7-2,-1 2-1,0-7-1,4-9-1,5-9 2,0 0-1,-5-24 0,5 7-1,6-3 0,-3-10 0,1 2 1,-4 4-1,6 4 0,-6 3-1,0 17 0,4-10 0,-4 10 0,0 17 0,3 0 0,3 1-1,1 6 1,4-3 1,4-5 0,4-3-2,6-3-5,-2-10-19,2-7-11,4-1 0,-5-11-1</inkml:trace>
  <inkml:trace contextRef="#ctx0" brushRef="#br0" timeOffset="410241.4674">20130 2571 30,'0'0'33,"-24"-5"1,14 5-3,-3 7-16,-1-2-8,5 5-2,3 0-2,6-1-1,0-9-1,15 15 0,-1-11 0,-1-4 0,0 0 0,1 0 0,-14 0-1,0 0 0,0 0 0,-12-2 0,-4 12 0,-2-3 1,0 8-1,3 1 2,3 1 1,12 3 0,0-6 0,14 5 0,0-11 0,4 6-1,3-11-5,-6-3-17,-2-15-17,0 9 1,-6-17-2,0-1 1</inkml:trace>
  <inkml:trace contextRef="#ctx0" brushRef="#br0" timeOffset="410488.8859">20046 2352 51,'0'0'33,"-12"-18"-5,12 18-23,0 0-30,0 0-7,13 21-2</inkml:trace>
  <inkml:trace contextRef="#ctx0" brushRef="#br0" timeOffset="410727.1817">20133 2482 62,'0'-47'36,"-5"-1"1,14-1-7,7 6-19,1 4-5,8 14-1,0 16-2,1 22-1,-4 18 0,-1 8-1,-3 16 1,-2 0 0,-1 6 0,0 0 1,-3-10-2,1-10 2,-2-10-1,-1-14 1,-10-17-1,11 3-2,-11-15 1,-9 2-1,-4 4 0,-5 2 0,-5 7-1,-2 9-1,1 11-3,-2 0-7,12 2-21,2 1-6,2-13-1,10-2 0</inkml:trace>
  <inkml:trace contextRef="#ctx0" brushRef="#br0" timeOffset="411005.8553">20490 2522 53,'0'0'34,"0"0"1,0 0-11,9 15-11,-9 0-4,7 2-3,1 2-2,6 0 2,1 0-1,5-6 1,-1-8 0,5-5-1,-3-13-2,-1-4 0,-6-9-1,-3 4-3,-4-2-4,-11-4-14,-9 9-21,4 10-1,-9 4 0,3 8-1</inkml:trace>
  <inkml:trace contextRef="#ctx0" brushRef="#br0" timeOffset="411460.0202">20864 2420 57,'0'0'30,"-20"-17"-8,5 13-8,-5 4-4,0 11-6,2 3-2,1 10-1,3-1-1,4 4 0,10 5 0,3-6 2,11 2 0,1-7 0,6-5 2,-2-11-1,5-1 1,-5-8-1,-3-3-1,-6-5 0,-2-1 0,-8-1 0,0 14-1,-3-16 0,3 16 0,-12 5 1,9 14 1,-2 3-1,5 11 0,0 1 0,5 7 1,1 1 0,1-4 0,0 0-4,-2-12-9,4-12-26,0-2 0,-9-12-2,20-5 0</inkml:trace>
  <inkml:trace contextRef="#ctx0" brushRef="#br0" timeOffset="411929.7498">21102 2467 67,'0'0'34,"-15"-19"-10,-1 9-8,-1 1-5,-2 1-5,-2 8-2,2 10-2,2 4 0,3 8-1,8 1 0,6 0 1,0 3-1,6-6 2,5-5 0,4-5 0,3-10 0,-1-15 0,6-2 0,-4-9 0,4-6 0,-4-5 1,3 1-1,-4 2 0,2 10-1,-1 7 0,2 9 0,0 8 0,-1 18 0,-2 3-1,1 5 0,-2 6 1,-7-3 0,-4-1-1,-6 0 0,-3-6-1,-4-8-2,-2 4-13,-2-7-27,-9-11 1,6 0-2,-3-11 1</inkml:trace>
  <inkml:trace contextRef="#ctx0" brushRef="#br0" timeOffset="415575.837">9074 17208 12,'0'11'32,"9"11"2,-9 5-1,0 7-17,9 6-4,-3-8-2,1 10-2,-1-14-5,1-16-1,-7-12-3,6-16-2,-6-13 1,3-12-3,-3-3 2,5-9 1,1 7 0,4 8 2,5 13 0,4 8 3,3 17-1,2 15 1,-1 6 0,1 8-2,-5 5 3,-1 2-3,-5-1-7,-7-4-9,0-14-19,6-3 1,-12-14-2,17 0-2</inkml:trace>
  <inkml:trace contextRef="#ctx0" brushRef="#br0" timeOffset="415861.5104">9607 17247 26,'12'20'35,"-12"0"0,-6 1-8,-3 2-9,-7-9-6,1-4-2,-7-10-6,-1 0-4,6-10-2,1-11-2,4-1 1,-1-5-1,8 3 0,5 2 1,8 8 1,5 9 3,5 5 0,2 17 1,4 4-1,2 8 1,-2 1-2,-2 1-10,-4-7-22,3 0-1,-14-13-1,5-5 2</inkml:trace>
  <inkml:trace contextRef="#ctx0" brushRef="#br0" timeOffset="416108.9513">9532 17059 15,'-9'-14'27,"9"14"-17,16 17-10,-16-17-19,34 27-8</inkml:trace>
  <inkml:trace contextRef="#ctx0" brushRef="#br0" timeOffset="416347.2506">9831 17195 37,'-3'14'34,"11"13"2,2 5-2,5 4-22,11 13-5,-2 1-9,3 6-7,-3-10-14,3-7-11,-12-14-2,3-10 1</inkml:trace>
  <inkml:trace contextRef="#ctx0" brushRef="#br0" timeOffset="416394.1348">10051 17229 51,'-13'-7'38,"-12"16"2,-5 16-11,-5 23-12,-12 9-10,2 4-14,-3-2-30,16 0 1,-1-13-2,15-11 0</inkml:trace>
  <inkml:trace contextRef="#ctx0" brushRef="#br0" timeOffset="416997.4634">10358 17314 24,'0'-10'30,"-7"-4"-10,-6-1-3,-4 1-4,-6 1-3,-1 5-2,-1 5-3,0 10-1,1 3-1,7 8-2,6 0-1,11 11 2,5-3-1,11 0 1,3-6-1,6-5 1,2-10-2,2-5 0,-2-11 1,-5-8-3,-3-3 2,-4-6-2,-8 5 2,-2 1-1,-5 6 2,0 7 0,0 9 0,-12-3 1,9 12 0,3 5-1,0 3 0,6 5 1,6-6 0,1 1 1,2-2-2,7-4 2,-4-8-3,4-3 1,0-5 0,0-10-2,-3 1 1,3-3-1,-5 0 2,2 2-2,-3 2 3,3 6 0,-3 7 1,2 7 1,-6 5-1,-5 4 2,-7 1-2,0 5 1,-4 4-9,-8-7-29,-1-11-3,13-8-2,-19-2 1</inkml:trace>
  <inkml:trace contextRef="#ctx0" brushRef="#br0" timeOffset="417566.8627">11508 17239 32,'-30'-24'35,"4"11"-3,-7-2-11,-3 5-9,5 10-2,0 4-5,10 10-5,8 3 1,13 10-2,10-1 2,9 4-1,5-5 1,4-2 0,3-11 0,3-8 0,-3-4 1,-3-14-1,-5-8-1,-4-9 1,-7-5-1,-4-12 1,-8-3-1,-6-5 1,-4-1 0,-2 3 1,0 10-1,-4 11 0,5 15 1,11 18 0,-11 14 0,11 18 0,8 12 0,3 10 0,2 1 1,2 0-3,4-2-5,-7-4-20,0-14-11,8-10-2,-9-13 1</inkml:trace>
  <inkml:trace contextRef="#ctx0" brushRef="#br0" timeOffset="417930.4586">11637 17144 36,'29'5'35,"-14"8"3,7 8-5,-1 5-18,-5-3-3,1 6-6,-6-8 0,0 4-4,-11-9 1,4-6-2,-4-10 1,0 0-1,-9-19-1,9 2 3,6-5-3,0-3 1,4 2-1,7 1 2,3 5-3,2 8 2,2 9-9,0 8-33,-4-4 2,5 8-1,-5-6 1</inkml:trace>
  <inkml:trace contextRef="#ctx0" brushRef="#br0" timeOffset="418685.1399">12779 17166 16,'0'0'29,"-24"-10"-4,3 6-11,-2 4-5,5 0-2,3 4-1,3 2-2,8 3-3,10 3-1,7-2-1,4-1 1,6 1-1,-2-2 2,-5-4-2,-5 1 1,-4 5 1,-14-1 0,-3 4 0,-11 2 0,4 4 3,-6-2-4,8 7 2,3-2 1,12-3 0,6-8 0,7-5 3,5-1-5,2-5-9,4-9-11,0-4-13,-14-11 1,6 1-2</inkml:trace>
  <inkml:trace contextRef="#ctx0" brushRef="#br0" timeOffset="418932.8536">12727 16932 30,'0'-12'30,"0"12"-1,0 0-8,6 19-27,-1-2-13,12 14-6,-3-6 1,9 11 6,6 2 8,0-4 6,7 3 11,1 3 8,3-1 11,-3 0 3,0 9 0,-5 1-7,-5-8-11,-2 4-9,-6-8-15,2-3-18,-12-13-3,4-10 0,-10-22 2</inkml:trace>
  <inkml:trace contextRef="#ctx0" brushRef="#br0" timeOffset="419186.7798">13195 17222 39,'-16'0'35,"-15"9"1,-3 19-5,-6 12-18,-10 6-5,1 5-9,2 1-12,4-7-20,3-9-3,14-4 3,3-14-3</inkml:trace>
  <inkml:trace contextRef="#ctx0" brushRef="#br0" timeOffset="419603.4793">13387 17212 13,'-28'-15'31,"10"15"-2,-7 0-5,12 2-15,13 11-4,0 2-3,17 2-1,4-2 1,0 4-3,2-7 2,1-3 2,-6-2-3,-7-4 1,-11-3 0,0 0-1,-24 0 1,4-5-1,-2 5 1,1 7-1,1-2 3,5 3 0,9 4 0,6 0 1,10 1-1,8 0 1,3-6-2,7-1 1,-1-6-1,6-7-2,-6-6 1,1-5-2,-6-7 2,-1 0 0,-5-2 1,-7 4 2,-3 10-2,-6 13 0,0 0 0,0 0 2,-5 20-1,5 3-1,5 9-9,2-1-28,-1-11-1,10 2 2,-1-9-2</inkml:trace>
  <inkml:trace contextRef="#ctx0" brushRef="#br0" timeOffset="420057.4733">14438 17244 4,'-6'26'30,"-13"-5"1,-1 5-3,-8-3-10,1-11-8,0-3-4,2-9-3,4-6-2,2-4 0,7-7-2,2-2 1,10-5-1,0 2 2,13 3 4,-1 11-1,7 8 1,-1 4 1,4 7 2,-3 8-2,6 9 1,-6 2-4,-1 3-7,3-4-18,-1-13-11,-5-2-5,3-7 1</inkml:trace>
  <inkml:trace contextRef="#ctx0" brushRef="#br0" timeOffset="420305.4204">14529 17259 55,'12'3'35,"-6"8"4,6 4-16,-2 7-11,-1-5-4,0 6 0,1-8-4,3-3 1,-2-10-3,8-7-7,1-4-12,6-4-23,-5-8 2,3-2-1,-7 2 1</inkml:trace>
  <inkml:trace contextRef="#ctx0" brushRef="#br0" timeOffset="420806.7685">14854 17198 28,'4'17'30,"6"-8"-3,9 3-12,7 1-5,3-1-1,4-1-5,-1-6 0,-5-5-2,-6 0 0,-4-4-1,-17 4-1,0 0 0,-4-8 0,-12 8 1,-2 0-1,-1 7 1,0 4 1,2 1 3,3 5-1,9 7 1,0 1 0,11 3 1,8-1-1,9-3 2,0-10-4,8 1 0,1-15 0,1 0-1,-5-10 0,0-11-3,-8-4 1,-6-1-2,-3 1 2,-6 1-2,-2 5 1,-3 4-1,0 15 0,0-9 2,0 9 0,-3 19 1,3-4 0,3 1-3,2 6-11,-5 2-20,3-12-3,-3-12 1,0 0-2</inkml:trace>
  <inkml:trace contextRef="#ctx0" brushRef="#br0" timeOffset="421059.2008">15169 17081 61,'-5'-21'37,"0"2"-1,5 19-9,0 0-49,0 0-12,16 25-2,-5-10-1</inkml:trace>
  <inkml:trace contextRef="#ctx0" brushRef="#br0" timeOffset="421361.5128">15694 17239 27,'-25'-9'33,"0"16"-1,-2 3-11,-1 2-7,6 9-2,6 0-5,12 7-1,8-2-2,8-2 1,9-5-1,3-6 2,0-6-3,1-3 1,-10-7-1,-3-5 0,-8 0-1,-4-3-2,-12 5-5,-2-1-19,-4-2-13,10 0-3,-7-1 2</inkml:trace>
  <inkml:trace contextRef="#ctx0" brushRef="#br0" timeOffset="421608.9398">15793 17285 28,'25'6'34,"-2"-2"1,5 3 1,3-2-22,0-2-9,0-3-10,0 0-12,-4 4-17,-11-11 0,0 2-1,-16-5 9</inkml:trace>
  <inkml:trace contextRef="#ctx0" brushRef="#br0" timeOffset="421862.5676">15943 17312 52,'-22'16'37,"14"5"-6,1 0-6,4-3-11,9 5-4,6 1-8,4-7-15,-1 0-22,14-8 0,-4-6 0,8 2-2</inkml:trace>
  <inkml:trace contextRef="#ctx0" brushRef="#br0" timeOffset="422109.9906">16324 17351 13,'0'0'31,"-3"20"1,-9-4-2,0 0-13,-1 1-3,-6-2-6,-2-5-2,-2-4-2,2-6-1,0-3-2,2-7-1,3-5 1,5-5-1,7 0-1,4 4 0,12 1 2,4 8 0,6 3 1,-1 4 1,4 12-1,0 5-2,0 4-19,0 0-12,-16-10-3,6 10-1,-5-11-1</inkml:trace>
  <inkml:trace contextRef="#ctx0" brushRef="#br0" timeOffset="422479.8182">16768 17302 14,'-32'-16'33,"9"12"0,-12 0-6,1 1-8,3 3-5,-3 5-5,12 9-1,4 6-3,13 5 0,10 1-2,10 0 2,3-4-3,7 0 2,4-8-2,0-4 0,-6-10-1,-4-7 0,-10-7 0,-9-1 0,-16-2 1,-4-2-3,-6 3 1,-3 3-4,2 0 0,0 8-5,10 5-4,3 0-9,14 0-15,3 12 3,6-6-4,12-2 10</inkml:trace>
  <inkml:trace contextRef="#ctx0" brushRef="#br0" timeOffset="422780.6325">16836 17345 30,'15'6'36,"4"4"2,-7 3 0,-5-1-15,6 8-5,-10-1-8,5 0-3,-8-5-3,0-14-1,0 0-2,0 0 0,11-17 1,-3-2-4,2-5 1,3 0-2,7 1 1,-1 8 0,2 9 2,-1 6 2,-1 6 0,-2 9 1,-5 8 1,-1 6 0,-6 3-1,-5-5-7,-6-3-35,6-1-2,-13-14 0,4-5 1</inkml:trace>
  <inkml:trace contextRef="#ctx0" brushRef="#br0" timeOffset="424870.2674">18023 17323 19,'-6'-24'27,"6"0"-1,-13-3-5,1 6-4,-6 6-3,-7 6-5,3 9-3,-4 5-2,0 7 0,5 6-1,8 5-2,7 2 2,6 0 0,13-5 1,5-2 1,4-6-2,7-4 2,0-8-2,0-7-1,-2-12-2,0-8 0,-4-6 1,-2-9-1,-5-4 1,-8-9-2,-4-4 1,-4 3 1,0 7 0,-9 8 0,0 8 0,0 12-1,9 21 1,-11 3 1,8 23 0,3 13 1,3 8 0,4 7 0,0 2 0,5 3 1,-2-3-1,1-2-2,2-6-13,1-9-25,-5-21-3,6-6 2,-1-12-2</inkml:trace>
  <inkml:trace contextRef="#ctx0" brushRef="#br0" timeOffset="425249.2165">18289 16967 29,'0'0'33,"0"25"2,0 7-10,0 3-6,7 14-7,-7-1 0,6 8-3,-6-9-3,7 0-3,-3-8-6,-4-16-9,0-10-16,0-13-6,0 0-4,-4-16-3</inkml:trace>
  <inkml:trace contextRef="#ctx0" brushRef="#br0" timeOffset="425703.5935">18194 16947 32,'18'-20'35,"-2"-5"-1,10 6-7,9 7-6,-1 3-5,12 16-5,-5 5-4,2 11-2,-8 8-2,-7 9 0,-13 1-2,-6 2 2,-14 1-2,-8-3-1,-13-6 2,-7-2-3,-2-9 2,2-9-2,3-5 2,5-5-4,8-5 4,6-8-3,11 8 2,18-14 1,1 11-1,8 6 1,4 4-1,1 5 2,-1 3 0,0 4 1,-6 1-3,-5-4-11,-6-4-28,1-2 2,-15-10-2,14 5 0</inkml:trace>
  <inkml:trace contextRef="#ctx0" brushRef="#br0" timeOffset="426171.4686">18861 17330 46,'0'0'44,"0"0"-2,0 0 3,0 0-18,14 0-13,-14 0-11,0 0-43,3-7 0,-6-5-4,-25-1 4</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2-07T10:33:04.294"/>
    </inkml:context>
    <inkml:brush xml:id="br0">
      <inkml:brushProperty name="width" value="0.05292" units="cm"/>
      <inkml:brushProperty name="height" value="0.05292" units="cm"/>
      <inkml:brushProperty name="color" value="#FF0000"/>
    </inkml:brush>
  </inkml:definitions>
  <inkml:trace contextRef="#ctx0" brushRef="#br0">2004 9338 24,'-8'-28'32,"-1"8"-1,-16 1-7,-5 3-4,4 10-6,-8 6-3,6 9-4,0 9-2,9 11-2,7 5-1,12 2-1,14 0-1,5 1 0,7-9-1,3-4 2,1-6 0,-4-7 0,1-8 0,-12-3-1,-15 0 2,-7-10 0,-15 7-1,-5 3 1,-4 0-1,-1 13 0,-4 2-1,7 8 1,6 5 0,12 3 0,11-2-1,11-2 1,7-3-1,13-7 0,5-7 1,6-10-1,4-10 1,-6-5 0,-5-6-1,-1-2 1,-8-5 0,-9 4 1,-8 2-1,-5 8 1,-4 14-1,0 0 1,-7 14-1,3 8 0,4 2 0,0 5-2,7-3-3,3-6-9,5-8-24,1-5-2,-16-7 0,20-16 0</inkml:trace>
  <inkml:trace contextRef="#ctx0" brushRef="#br0" timeOffset="131.2695">2086 9392 45,'-8'-23'34,"8"23"0,0-9-7,0 9-31,8 13-23,-8-13-5,12 21-1,-7-8-1</inkml:trace>
  <inkml:trace contextRef="#ctx0" brushRef="#br0" timeOffset="299.6687">2230 9518 37,'22'28'37,"-11"-6"0,4 6-2,7 0-13,-13-6-8,10 2-5,-3-9-4,0-3-2,-3-12-1,4-7 0,-5-3-2,1-9-4,2 1-12,-2 4-21,-7-8-1,5 4-1,-4 0 0</inkml:trace>
  <inkml:trace contextRef="#ctx0" brushRef="#br0" timeOffset="701.3493">2688 9532 33,'8'15'38,"-4"7"0,-10-2-4,-7-1-9,4 9-9,-10-11-7,7-2-4,-1-7-4,-3-8-1,4-8-1,6-7-1,6 1 0,0-7-1,3 5 1,1 4 0,-4 12 0,21-3 1,-6 9 1,-2 8 0,9 1 0,-3 6 1,5-6 0,1-1 0,3-5 0,3-9 0,0-4 0,-3-10 1,0-9-1,-3-2 0,-4-3 1,-4 1 0,-6 4 0,-4 11 0,-7 12 0,0 0 1,6 19-1,-6 6 1,0 3-4,0 2-24,0-1-14,3-3-1,2-8 0,5-1-1</inkml:trace>
  <inkml:trace contextRef="#ctx0" brushRef="#br0" timeOffset="2034.1135">2105 10769 36,'9'-18'32,"-9"7"-5,-12-2-5,-6-5-4,1 8-4,-9-3-5,0 5-2,-2 2-4,-6 6 0,6 9-1,3 5-1,5 4-1,7 1 1,9 6-2,11-2 0,0 0 0,13-4 0,5-6 1,4-4-1,7-9 1,1-10 0,-6-8 2,-3-5-1,1-10 0,-9-8 1,-4-2-1,-10-3 0,-6-5 0,0 4 0,-2 5 1,-3 4-1,-3 4 1,0 10 0,0 9-1,4 5 0,4 10 1,0 0-2,-7 14 1,7 4-1,2 11 0,-2 5 0,11 12 1,-8 4 0,0 1 1,5 5-2,-4-5-2,6-9-11,-4-9-24,11-8-1,-5-14-1,8-5 1</inkml:trace>
  <inkml:trace contextRef="#ctx0" brushRef="#br0" timeOffset="2265.9992">2322 10411 51,'3'9'35,"3"20"1,0 12-16,-6 8-6,8 9-4,-3-2-2,-1 1-6,-4-6-6,5-10-10,-5-18-19,0-4-2,0-19-2,0 0 1</inkml:trace>
  <inkml:trace contextRef="#ctx0" brushRef="#br0" timeOffset="2635.0356">2304 10413 40,'19'-29'36,"15"11"0,4 7-4,-1 11-14,8 14-6,-9 6-4,-3 18-3,-16 7-1,-9 7-1,-13 3-1,-10 0 0,-13-8 0,-3-5-1,-6-14-1,0-5 1,4-14-1,10-13-1,7-6 1,6-7-1,10 0 1,10 0-1,7 7 2,15 5-2,0 5 1,2 11 0,-3 5-1,3 5 0,-3 4-5,-6-5-16,0-4-17,0-1 2,-1-11-2,11-4 1</inkml:trace>
  <inkml:trace contextRef="#ctx0" brushRef="#br0" timeOffset="3019.5471">2895 10594 49,'25'13'33,"-6"-13"0,12 0-12,3 0-10,2 0-8,-1 0-13,-4-10-21,6 10-3,-18-4 1,2 4-1</inkml:trace>
  <inkml:trace contextRef="#ctx0" brushRef="#br0" timeOffset="3220.1195">2942 10729 51,'21'7'37,"4"-7"0,15 0-12,0 0-18,-3 0-33,7 6-5,-9-6-4,5 0-2</inkml:trace>
  <inkml:trace contextRef="#ctx0" brushRef="#br0" timeOffset="5636.133">3632 10696 46,'23'9'28,"-5"-1"-4,5-3-3,4 0-4,-3-5-4,6 0-4,-9-5-1,3-5-2,-12-9-2,0-2 0,-12-7-2,-9 2 0,-6-1-1,-3 4 0,-7 5-1,-1 8 0,-2 10 0,1 12 0,5 13-1,4 9 1,6 12 0,9 6 0,3 7 2,3 8 1,0-6 0,8 2 2,-4-10-1,3-3 1,-4-12 0,-3-9-1,-3-11 0,0-5-1,0-13-1,0 0-3,6 12-16,-6-12-24,4-13-1,1 4 0,-5-15-1</inkml:trace>
  <inkml:trace contextRef="#ctx0" brushRef="#br0" timeOffset="6984.9728">4123 10703 48,'19'5'23,"20"-5"-4,18-4-2,23-1 0,25 5-3,11-5-2,14 5-3,-1-5-3,-6 5-2,-18 7-7,-18-3-20,-28-4-12,-13 0 0,-30-14-1</inkml:trace>
  <inkml:trace contextRef="#ctx0" brushRef="#br0" timeOffset="8337.9617">4493 10490 32,'17'14'33,"-1"-14"-1,8 0-11,7-14-3,2-9-5,6-5-4,-5-13-1,1-7-4,-8-12-1,-1 0-1,-15-6 0,-4 5 0,-13 2 0,-4 12 0,-9 10 0,-4 13 0,-6 15 0,4 18-1,0 16 1,7 17-1,5 15 0,7 10 0,12 3 0,10 1 0,9-5-1,6-8-5,8-14-32,2-4-1,-4-22 0,5-7-2</inkml:trace>
  <inkml:trace contextRef="#ctx0" brushRef="#br0" timeOffset="10288.8914">4446 11071 31,'0'0'32,"0"0"3,0 0-10,0 17-5,-7-2-6,0 13-4,-10 1-2,4 8-2,-5 1 0,2-1-2,0-5-1,1-4-2,6-10 1,9-18-1,0 0-1,13-13 2,1-15-2,5-5 1,0-8-1,2-9 1,1 1-1,-6 3 1,-4 6 0,4 7-1,-10 10 1,2 13 0,-8 10 0,10 8 1,-6 11-1,5 9-1,2 5 1,0 5-1,4 7 1,1-3 0,1 4-1,0-4 0,-2-3-2,-3-7-3,3 0-5,-8-15-21,-7-17-10,7 12 1,-7-12-1</inkml:trace>
  <inkml:trace contextRef="#ctx0" brushRef="#br0" timeOffset="10427.1828">4439 11268 67,'0'0'37,"23"0"-1,10 4-21,13 0-38,-6-12-7,17 8-5,-14-15-2</inkml:trace>
  <inkml:trace contextRef="#ctx0" brushRef="#br0" timeOffset="12494.7396">5541 10653 17,'0'14'34,"0"-14"1,25 14-2,4-10-13,2-4-6,13 0-5,1 0-10,1-8-13,-4-1-17,-3 9-3,-15-6-2,-3 11 1</inkml:trace>
  <inkml:trace contextRef="#ctx0" brushRef="#br0" timeOffset="12679.4772">5541 10764 52,'0'0'37,"0"0"0,15 14-4,9-14-21,10 7-11,8-7-25,10 8-10,-4-8-2,14 0 0</inkml:trace>
  <inkml:trace contextRef="#ctx0" brushRef="#br0" timeOffset="13280.5309">6230 10793 46,'18'4'32,"7"2"-6,3-2-5,-1-8-5,1-2-5,-6-7-3,-1-2-2,-8-8-3,-4-5 0,-13-3-1,-4 1 0,-8 3 0,-5 8 0,-7 7-1,-3 12 1,0 8-1,2 19-1,6 15 2,7 14-1,10 5 2,6 13 0,6-4 1,6 1 0,0-3 0,4-11 0,-4-8-5,-5-11-24,-7-18-14,3-3-2,-13-14 1</inkml:trace>
  <inkml:trace contextRef="#ctx0" brushRef="#br0" timeOffset="41452.4956">6709 10722 25,'-12'3'30,"12"-3"-6,25 0-5,12 0-1,28 0-5,22-7-2,29 7-3,19-5-2,18 5 0,2 0-3,-1 0 0,-17 0-2,-28 2-3,-27 8-12,-25 1-21,-41-11 0,-16 0 0,-28 4 0</inkml:trace>
  <inkml:trace contextRef="#ctx0" brushRef="#br0" timeOffset="42455.3255">7200 10398 35,'3'-9'29,"8"1"-6,-7-4-3,-4-6-4,0 1-3,-12-3-4,-1 2-2,-8 0-1,-1 8-3,-6 0-1,0 10-1,-3 14-1,7 8 0,5 7-1,9 5 1,4 2 0,12-4 1,9-3-1,10-9 1,4-11 1,5-11-1,1-17 0,-3-10 1,-3-15-1,-5-8 0,-11-13 0,-5-5 0,-4 0-1,-4 5 0,-6 5 1,0 13-1,-4 9-1,4 11 1,-3 18 0,9 9 0,-12 20 1,9 7-1,3 9 1,3 11 0,3 4 0,4 6-1,1 2-1,-1-3-9,6-10-25,-1 1-1,-5-14 0,5-2 0</inkml:trace>
  <inkml:trace contextRef="#ctx0" brushRef="#br0" timeOffset="42787.1648">7364 10253 10,'0'0'33,"13"10"1,-7-1 0,5 9-13,5 6-5,-6 0-4,5 4-2,-5-5-2,-1 3-2,-9-14-2,6 0 1,-6-12-1,0 0-1,-6-17 0,6-2 0,3-5-1,6-2-1,7 1 0,3 2-1,5 4 0,4 5-1,3 10-29,-3 7-10,-10 3 0,7 3 0</inkml:trace>
  <inkml:trace contextRef="#ctx0" brushRef="#br0" timeOffset="75820.4859">6849 11179 10,'-34'3'29,"6"3"1,-5-12-8,1-1-6,7-7-5,7-5-3,12-4-2,11-4-2,11 2-1,9 2 0,9 9 0,0 5 1,-1 9 0,-7 9 0,-6 11 0,-20 6-1,-10 12 0,-18 1 0,-4 1-1,-8-4 0,0-2-1,5-5 0,8-8 0,14-8 1,13-13 0,25 7 0,10-7 0,5 0 0,4 0 0,-1 0-2,-4 0-7,0 0-30,-9 9-1,-12-9 0,-2 5 0</inkml:trace>
  <inkml:trace contextRef="#ctx0" brushRef="#br0" timeOffset="76051.6689">7021 11197 30,'0'0'35,"0"0"0,11 0 1,-4 14-17,-1 10-10,-6 1-3,3 4-3,-3 0-4,0-6-6,0 0-8,0-7-9,0-16-8,0 0-1,0 0-1</inkml:trace>
  <inkml:trace contextRef="#ctx0" brushRef="#br0" timeOffset="76290.209">7016 11226 43,'0'-15'24,"13"5"-4,0 2-3,5 3-6,4-1-2,0 2-3,2-1 0,-4 3 0,-2 2 0,-6 0 1,0 8 0,-12-8 0,13 18 0,-13 2 0,0 2-2,0 1 0,3 7-1,-3 0-1,6-1-3,0 2-5,-3-9-20,4-9-14,8 0 0,1-13 0</inkml:trace>
  <inkml:trace contextRef="#ctx0" brushRef="#br0" timeOffset="76906.0614">7346 11178 28,'0'0'33,"0"0"-1,14 0-7,-4 2-7,0 12-5,0 3-3,4 11-4,-7-5-1,2 7-1,-3-4 0,0 0-1,-6-6 0,6-5 0,-6-15-1,0 0 0,10-10-1,-2-9 1,2-3-2,8-2 2,2 1-2,4 3 1,4 2-2,-2 6 2,-2 7-1,0 5 0,1 13-4,-12-4-24,-4-3-10,4 8 0,-13-14-1</inkml:trace>
  <inkml:trace contextRef="#ctx0" brushRef="#br0" timeOffset="82926.9069">7872 11049 30,'0'0'35,"10"-20"0,-10 20-6,0 0-6,0 0-7,12 9-4,-12 7-5,0 16-2,0 4-1,3 7-1,-3 3 0,0 3-2,0-5 0,0-6 0,0-7 0,0-3 1,0-17-1,0-1 2,0-10-1,0 0 1,0 0 0,0 0-1,0 0 1,0 0-2,15-5 0,-5 5 0,6 5 0,9-1-1,-1 0-1,10-4-6,4 0-35,5 4-1,1-8 1,4 4-1</inkml:trace>
  <inkml:trace contextRef="#ctx0" brushRef="#br0" timeOffset="87956.3842">8304 10662 42,'0'0'33,"35"0"1,-6 5-13,6-5-9,8 0-7,1 0-14,3 5-20,-14-11-4,5 6 0,-18 0-1</inkml:trace>
  <inkml:trace contextRef="#ctx0" brushRef="#br0" timeOffset="88157.741">8383 10757 22,'0'0'35,"29"7"-1,-5-3-6,9-4-9,1 2-6,0-5-35,4 3-8,-10-7-3,2 7-2</inkml:trace>
  <inkml:trace contextRef="#ctx0" brushRef="#br0" timeOffset="90466.4908">8578 10565 32,'0'0'30,"0"0"-1,0 0-11,0 0-6,0 0-4,0 0-3,0 0-2,0 0 1,0 0-1,-3 11 1,3-11 1,0 0-1,0 0-1,0 0 0,0 0 0,0 0-1,0 0-1,0 0-3,0 0-6,0 0-15,-3-11-11,3 11-2,0 0 1</inkml:trace>
  <inkml:trace contextRef="#ctx0" brushRef="#br0" timeOffset="93169.7356">9213 10746 8,'-31'0'21,"19"5"-2,12-5-2,22 4-2,24-4-1,23-4-2,29 4 0,21 0-1,30 0-3,8 0 0,8 9-1,-7-5-2,-9 6-3,-20-4-7,-20 3-23,-31-13-6,-22 2 1,-32-17-2</inkml:trace>
  <inkml:trace contextRef="#ctx0" brushRef="#br0" timeOffset="93832.4923">9799 10318 27,'19'10'27,"12"4"-7,-3-10-4,6-4-3,-3-6-3,-6-8-4,-3-2-2,-10-8-1,-6 1-1,-10-5 0,-8 3-1,-6 3 0,-3 7 0,-5 6 0,-3 9 0,-1 9-1,2 11 2,7 11 1,4 13 2,9 2 2,8 9 0,0-6 2,8 7 0,2-11 0,6 1 0,-6-14-1,4-8-3,-7-7 0,-3-8-2,-4-9 0,0 0-3,5-11-17,-5 1-24,0-6 0,-3 0-1,3-2 1</inkml:trace>
  <inkml:trace contextRef="#ctx0" brushRef="#br0" timeOffset="94670.4913">9405 11211 31,'-27'3'30,"-7"-6"-4,9-11-8,6-1-2,6-7-4,13-2-4,4-4-1,14 6-2,4 5 0,6 9 0,0 8 0,-1 15 0,-5 6-1,-10 14 0,-12 4 0,-6 7-2,-14-3 0,-6-3-2,-7-8 1,1-8-2,1-7 1,7-11-1,11-12 0,6-3 1,10-1 0,10-2 0,6 2 1,6 6-1,5 4 1,1 7 0,-3 5-1,0 1-8,0 0-24,-6 6-5,-10-9-1,4 3 0</inkml:trace>
  <inkml:trace contextRef="#ctx0" brushRef="#br0" timeOffset="95148.8256">9695 11243 23,'0'0'35,"0"11"0,0 7 1,-4 4-15,0-1-11,4 6-2,-5-5-3,5 3-2,-3-10-1,3-4-1,0-11 0,0 0-1,-3-13 0,3-6-1,0-4 0,0-5 0,0 1 0,3 3 0,0 3 0,-3 0 0,8 8 0,-8 13 1,19-15-1,-6 15 1,3 0-1,2 0 1,3 6 0,1-3 1,-3-3-1,-3 6 0,-1-6 1,-2 3 0,-13-3 1,12 6 1,-12-6-1,0 8 2,0 2 0,-6 5-2,2 0 2,1 7-2,-3-1 0,2 0-4,4 7-10,4-2-25,0-15-2,11 2 0,3-12 0</inkml:trace>
  <inkml:trace contextRef="#ctx0" brushRef="#br0" timeOffset="95633.8059">10230 11003 60,'9'-2'35,"-9"2"-2,0 0-10,6 26-7,-11-4-6,2 9-3,-10 7-2,4 5-2,-4 3 0,1 0-2,-3-3 1,2-2-2,3-5 1,4-7 0,6-9 0,6-3 0,-6-17 1,20 8 0,-5-12 0,4 0 0,2-1-1,1-3 1,3 3-1,3 1 0,1 4-1,1 0-1,0 0-3,-7 4-7,1-3-22,-9 3-8,-15-4 0,10 0 1</inkml:trace>
  <inkml:trace contextRef="#ctx0" brushRef="#br0" timeOffset="96271.0134">11036 10757 65,'0'0'34,"13"0"-12,18-6-5,26 6-3,22 0-4,28 0-3,20 0-2,22 0-2,7 0-4,-4 0-7,-9 4-21,-21 2-6,-32-6-1,-22 7-1</inkml:trace>
  <inkml:trace contextRef="#ctx0" brushRef="#br0" timeOffset="96950.4621">11600 10374 33,'4'-19'31,"-4"9"-4,-15-2-7,-5 2-5,-1 5-3,-9 5-5,4 0-2,-4 10-2,7 5-1,1 2-1,9 8 0,9-2 0,8 4-1,9-7 2,8 1 0,5-10-1,8-4 0,0-7 1,0-14-1,4-9 0,-6-10 0,-3-12 0,-10-6 0,-3-6 1,-10-4 0,-6-5 1,0 8 1,-6 7-1,-1 10 1,-7 12-1,4 15 0,-1 14-1,5 14 0,1 18-1,5 6-1,3 9 1,5 6-1,3 5 1,1-2-1,2 0-4,-4-9-9,0-7-25,3-5 0,-7-13-1,5 0 0</inkml:trace>
  <inkml:trace contextRef="#ctx0" brushRef="#br0" timeOffset="97235.0347">11844 10309 52,'0'0'38,"8"9"1,-5 4-1,1 2-22,6 13-6,-10-6-3,10 2-2,-10-5-2,7-3 0,-7-16-2,0 0 1,9 0-1,-1-16 0,3-3 0,-1-3 0,7-2 0,1 1-2,5 4 1,0 5 0,-3 8 0,0 3-4,1 12-13,2 4-24,-15-1 0,-1 5 0,-7 2 1</inkml:trace>
  <inkml:trace contextRef="#ctx0" brushRef="#br0" timeOffset="97819.9462">11435 11097 33,'0'0'37,"13"0"0,-13 13-5,5 2-10,3 11-8,-8 2-4,12 4-3,-9-3-2,1-1-1,-4-6-1,6-7-1,-6-15 0,0 0 0,9-15-1,-3-7 0,4-6 0,5-3-1,7-3 0,6 5 1,1 5-1,10 10-1,3 6-1,-4 8-27,6 8-11,-2 6 0,-8 0-1</inkml:trace>
  <inkml:trace contextRef="#ctx0" brushRef="#br0" timeOffset="114760.171">12655 10667 47,'0'0'39,"0"0"1,14 11 0,-14-11-22,0 0-9,9 12-42,-9-12-3,0 0-2,-3-18 0</inkml:trace>
  <inkml:trace contextRef="#ctx0" brushRef="#br0" timeOffset="116016.197">1877 12054 30,'-30'0'32,"5"12"-6,-10 9-6,-1 11-5,8 9-4,3 7-3,13 6-4,12-3-1,12-4-2,15-10 0,13-12 1,8-18 1,2-14 0,-3-18 1,-4-8 1,-15-13-1,-11-5 0,-17-5 0,-14 5 0,-17 5-2,-4 5-6,1 16-9,-1 12-20,8 3-4,12 15 1,4 4 0</inkml:trace>
  <inkml:trace contextRef="#ctx0" brushRef="#br0" timeOffset="116289.551">2181 12353 11,'7'26'30,"-14"-13"1,7 0-4,-5-4-10,5-9-6,0 0-4,-13-17-3,13-5-1,4-2-1,3-5-1,4 3 0,11 1 0,-3 4 1,2 9 0,1 6 1,3 13 1,-10 8-1,4 7 0,-8 7-4,-8-2-8,6 2-14,3 3-10,-7-9-1,9-3 0</inkml:trace>
  <inkml:trace contextRef="#ctx0" brushRef="#br0" timeOffset="116536.5826">2570 12362 24,'11'-12'31,"-6"-7"-5,-3 1-3,-2 4-3,-2-3-4,-8 11-3,-6-3-2,2 9-4,-9 6-1,5 9-1,-1 2-3,6 10 0,10-3-1,3 7-1,13-6-1,5-1-1,7-5-3,-4-11-7,7-8-16,1-3-10,-17-18 2,6-6-2</inkml:trace>
  <inkml:trace contextRef="#ctx0" brushRef="#br0" timeOffset="116652.0237">2526 12077 33,'-21'-13'31,"8"21"-3,0-4-17,-1 0-32,25 14-7,-11-18-3</inkml:trace>
  <inkml:trace contextRef="#ctx0" brushRef="#br0" timeOffset="116987.7602">2665 12218 2,'0'0'29,"0"0"-1,19 7 1,4-3-16,2-3-6,5 4-2,0-5 0,-5 5-2,-6-5-1,-9 0 0,-10 0-2,0 0 1,-17 8 0,0 1 0,-2 3 0,3 6 0,0 3 0,10 5 1,10 0-1,4 2 0,9-5-2,11-5-7,6-7-13,8-1-10,-4-14 1,10-2-1</inkml:trace>
  <inkml:trace contextRef="#ctx0" brushRef="#br0" timeOffset="117307.4738">3181 12189 33,'-22'-10'33,"6"15"1,-5-5-4,4 5-16,6 7-6,7 3-5,7-1 0,3 3-2,3-2-1,7-5 0,-6-2 1,2-2-2,-12-6 0,0 0 1,0 0-1,0 0 0,-21 10 1,2-10 0,1 9 0,-4 1 2,9 4 0,3 3 1,10 3 2,4-3-1,11 5 1,0-7 0,9 1 0,3-4-12,4-5-30,-13-16 1,7-1-2,-4-18-1</inkml:trace>
  <inkml:trace contextRef="#ctx0" brushRef="#br0" timeOffset="118093.3283">1720 13216 49,'0'-17'34,"-4"5"1,4 12-11,0 14-8,-2 17-6,2 14-3,0 11-3,2 9-1,-2 3 0,5-3-3,0-7-2,-5-10-4,7-8-7,-7-16-14,0-24-10,0 0 0,-13-14 1</inkml:trace>
  <inkml:trace contextRef="#ctx0" brushRef="#br0" timeOffset="118440.3471">1630 13295 10,'22'-31'31,"1"-4"1,15 9-4,2 6-11,3 6-4,0 14-4,-5 10-2,-7 15-2,-14 10-2,-13 12-1,-16 6 1,-5 3 1,-13-4-2,-4-6 1,-1-7-2,7-11 0,6-10 0,8-13-1,14-5-1,0-14 1,14 4 1,8-1-1,9 2 1,4 7 1,1 2 0,-1 7 1,-5 3 1,-2 7 0,-5-1-1,-9 2-2,-3-1-9,-6 1-29,-5-18 0,5 15-2,-5-15 0</inkml:trace>
  <inkml:trace contextRef="#ctx0" brushRef="#br0" timeOffset="118912.5842">2315 13375 33,'0'0'33,"21"0"0,14-3-9,4 3-10,5-9-7,10 5-5,1 0-13,-5 4-20,-13-9-2,3 9-1,-27-3 1</inkml:trace>
  <inkml:trace contextRef="#ctx0" brushRef="#br0" timeOffset="119113.1974">2368 13480 48,'23'8'37,"1"-8"0,13 0-1,9 0-22,-3 0-10,7 11-35,-12-17-5,7 6-1,-16-10-1</inkml:trace>
  <inkml:trace contextRef="#ctx0" brushRef="#br0" timeOffset="119930.6872">3460 12846 27,'-29'-28'33,"-11"9"1,-3 26-3,3 25-15,-1 24-6,13 26-4,11 25-2,9 18-1,8 14-1,6 7-1,3 1 0,5-7-1,-6-8 0,-4-14 0,-10-19 1,-11-19 0,-10-19-4,-4-16-24,-2-23-8,0-9 0,-7-21 0</inkml:trace>
  <inkml:trace contextRef="#ctx0" brushRef="#br0" timeOffset="122172.7336">3779 13601 35,'5'-9'24,"5"0"-3,-3-6-1,-2-6-3,-2 2-2,-8-8-4,-1 6-1,-8-2-2,0 8-3,-10 2 0,-2 9-3,0 4 0,2 10-1,3 9 0,8 6-1,6 4 0,7 2 1,3-2-2,15 0 2,2-5-1,6-6 1,1-11 0,0-7 0,0-13 0,0-8 0,-3-11 0,-5-9 0,-3-8 0,-5-11-1,-4-3 0,-1 0 0,-6 1 0,0 8 1,-9 9-1,2 10 0,-4 14 1,11 21-1,-16 7 1,12 20-1,4 11 1,0 8 0,0 10-1,6 5 1,4 3 0,-1-3-1,0-3 0,-2-7-4,3-6-16,-1-10-19,-4-19 1,5-7-1,0-15 1</inkml:trace>
  <inkml:trace contextRef="#ctx0" brushRef="#br0" timeOffset="122442.1865">4049 13203 27,'0'0'35,"0"0"1,6 31 1,-2 0-18,-4 6-7,0 12-4,0 4-1,2 5-2,-2-7-3,6-3-3,1-8-5,-7-14-5,9-5-10,-4-11-14,-5-10-4,0-21 1,0-4 2</inkml:trace>
  <inkml:trace contextRef="#ctx0" brushRef="#br0" timeOffset="122810.8337">4001 13189 28,'22'-14'34,"-1"-4"2,17 11-2,5 3-18,-1 4-5,1 9-4,-4 10-2,-8 10-3,-14 7 1,-11 8-2,-15 4 0,-11 1 0,-7-2-1,2-6-1,-3-10 0,9-8 0,4-8 0,6-15 0,9 0 1,6-12 2,10 5 0,5 1 1,5 6 0,1 6 0,4 5 0,-3 7-2,2-1-34,-5 7-5,-12-7 0,2 2 0</inkml:trace>
  <inkml:trace contextRef="#ctx0" brushRef="#br0" timeOffset="125192.5719">4694 13343 18,'0'0'34,"21"7"-1,13-2 0,6-2-17,4-3-8,3 0-9,-1 2-18,5 7-13,-19-9-1,-4 6 0</inkml:trace>
  <inkml:trace contextRef="#ctx0" brushRef="#br0" timeOffset="125346.1587">4753 13493 32,'0'0'36,"18"10"0,7-10 0,12 0-23,8 4-37,-7-11-7,16 7-3,-6-10-1</inkml:trace>
  <inkml:trace contextRef="#ctx0" brushRef="#br0" timeOffset="129386.5974">5448 13496 16,'-44'7'26,"10"-7"-4,34 0-10,42 9-3,31-9 1,36 0 0,38 0 0,30 0-1,22-7-2,12 3-1,-7-1-1,-8 5-3,-23 0-7,-27 3-13,-37-3-14,-16 0 0,-37-6-1</inkml:trace>
  <inkml:trace contextRef="#ctx0" brushRef="#br0" timeOffset="129871.4975">6089 13199 9,'0'0'30,"0"0"1,22 5-9,-1-8-6,2-5-3,8-2-2,-4-7-3,2-2-3,-11-3-2,-3-4-1,-15-1-1,-12-1 0,-9 9 0,-10 3-1,-3 9 0,-4 12 1,1 10-1,6 17 2,6 9 1,12 11 0,3 4 1,10 5 1,5-6-1,6 1 1,2-8-3,-3-9-7,2-14-29,1-2-3,-13-11 0,0 0-1</inkml:trace>
  <inkml:trace contextRef="#ctx0" brushRef="#br0" timeOffset="130403.2697">5808 14015 21,'-39'15'28,"0"-4"-5,-6-14-4,5-11-5,6-10-2,7-9-4,13-3-1,10-3-3,16 5 0,10 5 0,10 12 0,2 13 1,5 14 0,-12 9 2,-7 15-2,-16 7 1,-13 11-3,-15 0 0,-6-1-1,-9-4-1,-1-7-2,4-11 0,4-12 0,11-11-1,21-6 0,0-18 1,14 3 0,13-2 1,8 4 0,6 3-1,7 4-4,1 12-11,-4 3-20,-9-5 0,-2 8 0,-11-12-1</inkml:trace>
  <inkml:trace contextRef="#ctx0" brushRef="#br0" timeOffset="130819.435">5991 14001 21,'0'0'33,"7"0"1,-7 10-4,0 5-13,5 6-7,-5 3-2,6 1-2,-6-4-1,3-2-1,-3-8-2,0-11 0,0 0 0,0-10 0,0-7 0,0-7-1,0-1 0,0-1-1,0 3 0,6 2 0,-2 4 0,2 6 0,-6 11-1,21-12 1,-5 12 0,3 0 0,2 0 0,1 0-1,0 6 1,-1-2 0,-5 2 0,-5 1 0,-4 3 1,-1 4 0,-6 3 0,-2 5 1,-2 2-1,1-1-1,3 1-4,0-3-5,3-6-26,10-3-2,0-12-1,10 4 0</inkml:trace>
  <inkml:trace contextRef="#ctx0" brushRef="#br0" timeOffset="131137.3953">6415 13754 16,'17'-11'34,"-7"7"1,7 19 0,-2 11-15,-3 9-6,1 12-4,-8 0-1,2 8-4,-7-1 0,-6-1-2,-2-7 0,1-7 0,-3-11 0,4-6 0,6-9 0,0-13 1,16 6-1,2-10 1,4-3-1,6 2-5,11 11-16,9 2-23,6-5 0,19 12-1,4 2 0</inkml:trace>
  <inkml:trace contextRef="#ctx0" brushRef="#br0" timeOffset="132448.5676">7894 12806 44,'-4'-38'33,"-14"1"-8,0 15-4,-7 13-5,-3 18-6,0 25-3,0 28-4,4 22 0,2 27-2,6 16 1,3 17-1,11 8 1,2 0-1,0-8 1,0-9 0,0-14-1,0-20 1,-4-16-1,-4-20 1,-6-18-2,0-11-3,-8-17-2,6-9-16,8-10-15,-12-11-1,9-1 0,-8-12 0</inkml:trace>
  <inkml:trace contextRef="#ctx0" brushRef="#br0" timeOffset="133527.344">8228 13480 18,'-24'8'27,"14"-8"2,28 0-14,26 0-3,22 0 1,26 0-1,13-4-1,19 4-1,-1 0-3,-2-4-6,-9 0-17,-13-3-16,-31-10-2,-11 3-1,-29-11 0</inkml:trace>
  <inkml:trace contextRef="#ctx0" brushRef="#br0" timeOffset="134181.5823">8583 13118 20,'0'0'29,"-14"-19"2,1 9-12,-6 1-4,-6 2-6,0 3-3,-3 4-2,3 6-1,3 6-2,6 5-1,7 3 0,5 3 1,8 4 1,9-4-1,8-3 2,7-5-1,2-8 1,3-7-1,4-14 1,-3-8 0,-2-15-2,-2-5 1,-11-14-1,-7-5 0,-5-1 0,-7 2 0,-3 5 0,-7 5 0,-4 11 1,1 13-1,-3 15 0,3 16 0,4 12 0,3 12 0,3 15-1,3 9 0,4 8 0,7 1 0,5 4 1,3-3-3,5-8-6,-1-4-23,-2-24-4,7-3 0,-10-19-1</inkml:trace>
  <inkml:trace contextRef="#ctx0" brushRef="#br0" timeOffset="134497.8781">8816 13063 56,'9'12'35,"4"7"-8,-3 5-7,-6-2-5,7 6-2,-8-3-4,7 4-2,-10-12-2,3-5-2,-3-12-1,14-6-1,-4-9 1,3-2-2,2-3 1,3-7-1,2 4 0,4 7 0,-3 3-1,-1 3-6,5 5-29,-7 10-2,-6-5-1,4 7 1</inkml:trace>
  <inkml:trace contextRef="#ctx0" brushRef="#br0" timeOffset="135283.4845">8503 13820 61,'0'11'26,"0"10"-6,7 9-6,-7 0-5,12 4-1,-9-3-1,2 0-2,-5-11-1,7-5-2,-7-15 1,6-13 0,-3-12 0,7-3 2,0-3 0,11-3 0,6 0-1,11 5 0,7 2 0,6 13-2,5 4-27,3 10-13,-6 0 0,-1 12-1</inkml:trace>
  <inkml:trace contextRef="#ctx0" brushRef="#br0" timeOffset="172822.9867">7925 14382 25,'0'0'25,"10"-27"-2,-7 9-3,-3-1-3,-3-5-3,0 3-4,-7 1-2,-2 6-2,-4 4-2,-3 10-2,-3 12 0,1 5-1,3 12-1,2 5 1,4 2-1,6 0 1,6-3-1,11-5 0,6-12 1,4-9 0,1-10 0,2-8-1,-2-8 2,-1-5-1,-4 1 1,-6 1-1,-5 3 1,-2 8 0,-4 11 0,0 0 0,-6 14 0,6 4 0,0 3 0,6 6 0,4-6 0,7-2 1,3-4-3,2-9-7,-1-6-30,1 0 0,-10-10-1,1-7 0</inkml:trace>
  <inkml:trace contextRef="#ctx0" brushRef="#br0" timeOffset="173607.994">7937 12260 23,'0'0'32,"10"9"1,-10 18-7,0 2-10,5 10-4,-5 5-1,11 6-3,-9-4-2,2-3-1,-4-11-2,6-12-1,-6-20 0,0 0 0,10-11-2,-5-13 2,5-3-1,4-4 0,3 5 0,4 4 1,4 10 0,4 9 0,-5 6 1,-2 9 0,-8 7 0,-10 4 0,-8 2 0,-10 0-2,-8 1-6,-9-6-34,-1-12 0,8-4-1,-1-10-1</inkml:trace>
  <inkml:trace contextRef="#ctx0" brushRef="#br0" timeOffset="174393.2445">9642 13343 33,'0'0'35,"17"7"-1,9-2-1,7-5-19,5 0-14,2 0-18,-2-4-14,2 4-2,-10 0 0</inkml:trace>
  <inkml:trace contextRef="#ctx0" brushRef="#br0" timeOffset="174542.2896">9662 13516 33,'16'11'38,"12"-11"0,19 2-1,5-9-28,5-6-34,13 13-7,-7-6-4,4 6-1</inkml:trace>
  <inkml:trace contextRef="#ctx0" brushRef="#br0" timeOffset="183772.3425">10593 13404 26,'-28'12'29,"13"-9"-10,30-3-3,31 0-1,32-5-1,34 1-1,29-7-1,20 3-4,14-5-2,6 1-7,-4 1-17,-13 6-14,-35-6-3,-20 6 1</inkml:trace>
  <inkml:trace contextRef="#ctx0" brushRef="#br0" timeOffset="184257.8072">11151 13089 7,'0'0'30,"29"12"2,-13-12-7,4-7-8,2-3-3,-2-8-4,-5-5-3,-7-8-3,-8 2-1,-5-3-1,-5 3-1,-8 8 0,-2 9 0,-1 12-1,-1 12 1,6 16-1,7 11 3,4 8-1,8 10 2,1-2-1,7 2 1,-2-2-3,0-9-19,-5-13-16,1-1-1,-8-17-2,3-4 1</inkml:trace>
  <inkml:trace contextRef="#ctx0" brushRef="#br0" timeOffset="184873.8371">10724 13796 14,'-10'-27'21,"7"-10"1,15 4-3,13 5 0,6 9-2,9 13-1,-3 6-2,0 16-2,-13 9-3,-13 14-2,-18 4-2,-8 8-1,-13-7-1,-6-3-2,-3-7 0,3-11-2,3-10 0,13-8-1,18-5 0,-5-20 1,16 6 0,4 1 1,6 6 0,5 7 0,-1 5 0,-4 7-2,3 7-11,-2 6-22,-8-8-1,3 1 0,-4-10-1</inkml:trace>
  <inkml:trace contextRef="#ctx0" brushRef="#br0" timeOffset="185305.0576">11080 13840 59,'0'0'36,"2"26"1,-2 0-11,-6-4-16,6 7-4,-2-4-4,2-3-3,0-4-2,0-18-2,0 0 0,0 0 0,2-24 0,-2-2 1,0-1 1,4-4 3,-4 0 1,6 6 0,-6 3 0,3 8 1,-3 14 1,15-12-1,-2 12 0,1 5-1,1-1-1,1 1 1,4 0 0,-2 0 0,-5-5-1,1 5 2,-14-5 0,15 5 1,-15-5-1,3 11 1,-6-1 0,3 8 0,-4 3 0,4 3-2,-5 8-6,0-5-18,5 1-13,7 1-1,0-9 0</inkml:trace>
  <inkml:trace contextRef="#ctx0" brushRef="#br0" timeOffset="185742.8501">11470 13669 13,'6'-14'31,"10"14"0,-4 0-5,0 7-7,1 8-4,-7 2-4,5 10-3,-11-2-2,5 9-1,-8 3 0,-2 4-2,-4-2-1,-4 2 0,0-6-1,0 1 0,4-7 1,-1-3-1,7-11 1,3-3 0,0-12 0,22 7 0,-2-7-1,5-4 1,6 4-1,2-3-2,4 6-24,-1 1-13,-8-4 0,2 10-1</inkml:trace>
  <inkml:trace contextRef="#ctx0" brushRef="#br0" timeOffset="189616.2007">12262 13337 8,'22'16'32,"-13"-19"0,15-9-6,-2-9-7,4-11-5,4-11-3,-2-12-4,0-11-3,-6-2-1,-6-2-1,-14 4 0,-2 11 0,-18 5 0,-1 15 0,-9 18 0,-3 17-1,4 20 1,-2 18 0,11 15-1,8 9 1,10 9 0,13 3 0,9-5 0,11-3 0,5-14-1,8-13-5,1-12-14,-3-12-19,-11-15 0,-3-5 0,-16-14-1</inkml:trace>
  <inkml:trace contextRef="#ctx0" brushRef="#br0" timeOffset="189985.7164">12590 13118 21,'0'0'36,"20"0"1,-15 12 0,1 4-15,7 9-8,-9 0-3,1 5-3,-2-5-3,1-3-1,-4-10-2,0-12-1,5-8 0,6-8-1,4-6 1,4-1-1,-1 0 0,2-1 1,4 10 0,-2 9 1,-7 5 0,-3 12 0,-4 6 0,-4 7-1,-4 4-6,-4 2-33,4-10-2,7 1-1,3-13 0</inkml:trace>
  <inkml:trace contextRef="#ctx0" brushRef="#br0" timeOffset="190600.8245">13235 12746 19,'-15'0'30,"-13"9"1,-2 19-10,-5 15-4,4 12-3,1 11-4,8 8-2,12 4-2,13-2-2,13-5-2,15-9-10,3-11-21,3-21-5,10-6 0,-4-21-1</inkml:trace>
  <inkml:trace contextRef="#ctx0" brushRef="#br0" timeOffset="190887.6683">13259 13099 26,'0'0'33,"9"15"1,2 4-4,-2 3-15,-4 1-3,2 4-2,-4-7-4,2-3-1,-5-17-1,0 0-1,0 0-2,8-26 0,2-3 0,5-6 0,0-1-1,7 2 0,0 9 0,3 7-4,3 15-13,2 10-19,-14 0 0,6 15-1,-12-5 0</inkml:trace>
  <inkml:trace contextRef="#ctx0" brushRef="#br0" timeOffset="191156.2118">13535 12789 38,'27'12'38,"16"20"0,0 9-2,-8 7-16,-4 15-4,-16 7-6,-6 8-2,-16-8-3,-4-2-3,-11-8-7,-10-9-31,11-23-4,9-12-1,12-16 0</inkml:trace>
  <inkml:trace contextRef="#ctx0" brushRef="#br0" timeOffset="191872.5682">13929 12518 50,'26'3'29,"-1"-3"-10,12 0-5,3 0-3,3 0-3,-2 4-2,-1-4-2,-4 5-3,-12-5 0,-3 7 0,-11-3 0,-10-4 0,5 9 0,-5-9 0,-5 12 0,1-1 0,4 4 0,-3 0 0,3 7 1,0 11 0,0 10-1,-7 15 1,7 9 0,-5 11 1,1 8 1,4 8-1,3 2 1,3 7-1,1-8 1,9-2-1,-5-10 0,8-4 0,-6-11-1,-1-5-1,0-14 1,-2-6-1,-7-9 0,-3-7 0,-9-6 0,-7-4 0,-5-7 1,-10 2-1,-9-6-1,-1-2 0,1 1-4,-4-13-11,10-1-24,7 1-1,4-8 0,20-2 0</inkml:trace>
  <inkml:trace contextRef="#ctx0" brushRef="#br0" timeOffset="192673.3117">14476 13834 43,'18'16'32,"-9"-2"-2,1 9-12,-1 4-6,0 2-3,-1 0-2,-8-5-2,3-4-1,-3-20-2,0 0 0,0 0-1,3-29 1,3 0-2,5-3 1,2 1-1,1 2 0,2 6-3,0 2-5,6 12-15,1 9-12,-9 0 0,5 9 0</inkml:trace>
  <inkml:trace contextRef="#ctx0" brushRef="#br0" timeOffset="192845.8028">14745 13850 41,'11'6'31,"11"0"-3,-1-6-12,1-8-39,15 12-6,-10-10 0,4 6-1</inkml:trace>
  <inkml:trace contextRef="#ctx0" brushRef="#br0" timeOffset="192992.4435">14799 13932 13,'-15'4'31,"23"6"0,-8-10 1,25 0-19,-1 0-18,-2-7-21,12 14-3,-8-12-2,13 10 3</inkml:trace>
  <inkml:trace contextRef="#ctx0" brushRef="#br0" timeOffset="193345.4072">15195 13946 20,'5'-17'30,"-5"17"1,0-24-6,-2 9-12,-1 1-2,-8 0-4,0 6-1,-4 1-2,-4 7-1,-3 5-1,2 6-1,4 8 0,3 3 0,7 5 0,6-3-1,3-4 1,8-3-1,6-4 1,-2-7 0,1-6 0,-1-7 0,-2-1 1,-5 1 0,-8 7 0,15-6 1,-15 6-1,14 10 1,-3 2-3,2 1-2,3 2-13,7-4-21,-6-11 0,11-6-1,-5-16 1</inkml:trace>
  <inkml:trace contextRef="#ctx0" brushRef="#br0" timeOffset="193947.0079">14470 12339 50,'21'25'33,"-13"3"-2,3 0-16,3 5-1,-4-5-5,-3 0-2,-7-14-2,0-14-2,0 0 0,0 0-1,12-27 0,-3 3 0,-2-2-1,5 0-1,4 3-1,-1 1-6,4 11-19,4 8-10,-8-2 0,12 11 0</inkml:trace>
  <inkml:trace contextRef="#ctx0" brushRef="#br0" timeOffset="194110.125">14779 12351 30,'0'0'33,"0"0"0,22 11 0,-6-7-22,6-4-20,5 9-20,-11-9-2,12 4-2,-16-10 1</inkml:trace>
  <inkml:trace contextRef="#ctx0" brushRef="#br0" timeOffset="194264.6676">14823 12455 29,'0'13'33,"0"-13"0,23 12-6,-3-12-25,0-4-25,10 4-6,-2-9-3,15 3-1</inkml:trace>
  <inkml:trace contextRef="#ctx0" brushRef="#br0" timeOffset="194627.9662">15159 12108 21,'-6'-11'33,"11"28"1,-5 15-6,9 4-8,0 12-5,-6 1-2,4 4-3,-7-2-4,3-5-1,-3-8-2,-3-11-1,-1-12-1,4-15 0,0 0-1,5-12 1,1-3-1,4-3 0,4 2 0,4 2 0,7 6 0,3 8 0,-5 0 1,0 10 1,-3 2 1,-9 7 0,-11-3 0,-11 2-2,-12 2-23,-9 0-15,-10-9-3,-2 10 1,-19-6-2</inkml:trace>
  <inkml:trace contextRef="#ctx0" brushRef="#br0" timeOffset="196132.8156">1943 15790 35,'13'0'34,"15"4"-1,3-4 2,15-2-29,2 2-13,2-9-23,7 9-1,-13-6-2,-6 9 0</inkml:trace>
  <inkml:trace contextRef="#ctx0" brushRef="#br0" timeOffset="196270.1243">1987 15879 28,'-10'3'35,"24"9"0,11-12-3,23-6-42,10 15-19,-6-9-1,5 16-2</inkml:trace>
  <inkml:trace contextRef="#ctx0" brushRef="#br0" timeOffset="196986.4068">2818 15919 24,'-34'-3'33,"24"10"2,10-7 1,34-3-21,28 3-5,22-4-2,39 1 0,26-6-1,26-1-1,20-5-4,7-2-3,-7 3-8,-15 5-28,-35-6 0,-30 11-2,-47-8 1</inkml:trace>
  <inkml:trace contextRef="#ctx0" brushRef="#br0" timeOffset="197452.4122">3502 15536 25,'27'11'32,"-12"-11"1,9 0-9,-2 0-10,2-13-4,1 0-2,-10-9-2,-2-4-3,-13-6 0,-6 0-2,-7 3 0,-10 7-1,-7 5 0,-1 12 1,0 10 0,2 15 1,9 13 1,10 14 2,5 8-1,14 5 2,2 0-1,5 0 0,1-7-3,0-7-10,-10-13-29,3-5-2,-10-16 0,0 2-1</inkml:trace>
  <inkml:trace contextRef="#ctx0" brushRef="#br0" timeOffset="198018.5353">3262 16406 3,'-35'13'28,"3"6"0,-17-19-8,5-9-9,-2-11-4,6-11-1,12-8-2,10-5 1,18-1-1,11 3 3,12 16 0,8 10 0,9 24 2,-3 9-1,0 17 1,-16 10-2,-11 14-1,-16 2-2,-4 1-2,-15-10 0,-6-8-1,-3-12-1,-5-16-1,8-10 0,11-14 0,5-9 0,6-8 1,9-1-1,7 4 1,10 2 1,12 9-1,5 9 0,3 7-2,3 12-7,-5 6-22,-5-4-6,8 5 0,-14-15-1</inkml:trace>
  <inkml:trace contextRef="#ctx0" brushRef="#br0" timeOffset="198436.4958">3372 16378 28,'16'9'34,"-10"1"1,4 13-5,-2 2-16,-8-3-4,7 5-2,-7-8-3,0-4-1,0-15-2,0 0 0,0 0-1,-15-20 1,12-2-1,3-2 0,-7-2-1,7 1 0,0 1 0,7 7-1,2 6 1,6 2 0,1 3 0,3 3 0,2 3 0,4 0 0,-2 0 0,0 0 0,2 0 1,-6 0 1,-3 5 0,-2 8 0,-8 0 1,1 5 0,-7 3 0,4 4-1,-4 4-5,0-4-4,9 3-11,4-9-22,-1-11 1,9-4 0,4-6 0</inkml:trace>
  <inkml:trace contextRef="#ctx0" brushRef="#br0" timeOffset="198720.9563">3938 16078 50,'11'-5'38,"-11"5"0,16 19-4,-10 16-21,-6 6-5,0 11-2,-3 6-2,0 0 0,-6-3-2,2-1-1,1-8 0,2-10 0,8-14 0,9-10 0,4-8 0,9-4-1,8 5-8,0-9-32,-2-5 0,5 14 1,-6-2-1</inkml:trace>
  <inkml:trace contextRef="#ctx0" brushRef="#br0" timeOffset="199839.1748">5020 15161 15,'-5'-16'23,"5"16"-8,-8-11-6,8 11-7,-12 4-7,12-4-4,0 0-7,-12 7-6,12-7 11</inkml:trace>
  <inkml:trace contextRef="#ctx0" brushRef="#br0" timeOffset="200640.7514">5042 15209 36,'-33'16'33,"7"24"-3,-11 17-10,9 16-6,6 16-3,7 6-3,15 6-3,17-8-4,9-9-5,17-13-16,12-13-14,-4-32-1,14-9 0</inkml:trace>
  <inkml:trace contextRef="#ctx0" brushRef="#br0" timeOffset="201225.8209">5429 15833 4,'-20'7'31,"20"-7"0,0 0 0,26-11-16,-2-7-5,1-9-1,5-10-3,-5-12-2,0-9-1,-6-6-2,-7-3 1,-7 5-2,-8 2 1,-8 14 0,-6 13 0,-8 16 0,0 17 0,2 23 0,1 14 0,7 16 0,7 13 1,8 4 0,14 1 1,7-5-1,9-5 1,3-11-1,8-9 1,-3-20-1,-3-13 0,-5-13-1,-5-8 0,-7-11-1,-2 0 1,-7-3-1,-7 3 0,-2 8-1,0 16 1,0 0 0,-10 4 0,6 14 0,-3 5 1,4 1-1,-1-2 1,1-7-1,3-15 1,0 0-1,12 0 0,-3-11 0,5-5 1,2-1-1,2 5 0,1 1 0,0 8 1,-4 3-1,-3 14 1,-1-1-2,-6 3-4,1 3-19,-1 1-13,-5-20 0,0 16 0</inkml:trace>
  <inkml:trace contextRef="#ctx0" brushRef="#br0" timeOffset="201598.1329">6017 15363 49,'0'0'36,"0"0"2,8 35-5,-8 2-21,8 18-3,-8 5-3,3 7-1,-3-1-2,7-4-1,-7-9-2,3-11 1,0-15-2,1-15 0,5-12 0,2-3 0,6-11 0,4 2 0,7-2 1,-3 1 0,2 6 0,-5 7 1,-9 7 0,-4 8 0,-9 5 1,-12 1 0,-10 4-2,-6-6-4,-1-1-12,0-5-22,-2-13 0,12-9-2,3-7 1</inkml:trace>
  <inkml:trace contextRef="#ctx0" brushRef="#br0" timeOffset="201829.3745">6453 15820 43,'14'0'38,"14"4"-1,1-8 1,5 4-26,6-4-15,-5-1-29,10 0-3,-13-9-1,3 5-2</inkml:trace>
  <inkml:trace contextRef="#ctx0" brushRef="#br0" timeOffset="202582.1739">7073 15840 17,'0'15'34,"0"-15"1,12-14-3,4-6-13,-2-13-5,11-6-3,-9-17-5,3-7-2,-6-5-2,-5-3 0,-8 4-2,-3 5 1,-10 11-2,-4 15 1,-3 19 0,-2 17 0,2 16 0,1 18-1,4 19 1,2 12 0,7 9 1,6 5 0,3-3-1,8-2 2,8-9-1,8-11 0,3-23 1,3-14-1,2-17 1,1-10-2,-4-14 0,-2-8 0,-7-6-1,-4 1 0,-5 6-1,-4 5 0,-1 12 1,-9 14 0,12 0 1,-8 14 1,-4 10-1,6 2 0,-3 1 1,-3-4 1,4-5-1,1-8 0,-5-10 0,17-10-1,-2-4 1,3-8-1,3 0 0,1 1 0,-3 2 0,0 9 0,-4 10 0,-5 7 1,-5 7-1,-5 6-1,0 6-4,0-4-7,4 1-16,5 0-9,0-9 0,12-4-1</inkml:trace>
  <inkml:trace contextRef="#ctx0" brushRef="#br0" timeOffset="202967.3552">7848 15833 24,'5'-9'26,"5"1"-2,-3-4 0,-5-4-4,5 1-3,-7-9-4,0 2-3,-7-7-2,-1 7-3,-7 1-2,-2 8-1,-4 8 0,1 10-2,-1 11 1,2 9 0,4 4-1,6 3 0,9-1 0,3-4 1,13-6-1,1-6 1,3-8-1,4-7 1,-5-7 0,0-4 0,-4-4-1,0 0 1,-8 1-1,-1 4-1,-6 10 1,0 0 0,13 0 0,-13 0-1,9 22-4,-7-11-9,8 1-18,3 1-6,-1-13 1,13 0 0</inkml:trace>
  <inkml:trace contextRef="#ctx0" brushRef="#br0" timeOffset="203214.4645">8083 15133 60,'35'44'38,"7"29"2,-8 18-7,-5 11-20,-7 17-4,-15 5-2,-7 3-5,-13-11-3,-10-20-11,-8-22-27,0-21-2,1-28 1,14-20-1</inkml:trace>
  <inkml:trace contextRef="#ctx0" brushRef="#br0" timeOffset="203800.3643">8773 15627 48,'18'0'32,"16"7"0,-3-3-17,11 0-15,4 1-13,-3-5-17,9 5-1,-18-5-1</inkml:trace>
  <inkml:trace contextRef="#ctx0" brushRef="#br0" timeOffset="203969.6974">8785 15775 39,'25'-5'33,"15"10"-1,0-5-12,3-5-44,21 12-4,-12-7-3,10 6-1</inkml:trace>
  <inkml:trace contextRef="#ctx0" brushRef="#br0" timeOffset="204333.1589">9715 15700 42,'0'0'33,"13"9"0,15 0-6,30-9-20,26 9-1,22-9-1,27 2 0,22-2-4,12-7-7,8 0-16,-2 4-13,-31-9 1,-19 7-2</inkml:trace>
  <inkml:trace contextRef="#ctx0" brushRef="#br0" timeOffset="204771.0899">10219 15345 8,'33'9'32,"-14"-9"0,17 5 1,-5-5-16,4-4-6,5-1-3,-9-5-2,-6-7-3,-15-8-1,-10 0-1,-16-3 0,-9-1-1,-6 5 0,-3 7 1,-6 8 0,2 15 0,4 15 2,12 15 0,10 11 1,12 13 0,3 4 1,6 0-5,8-2-23,4-3-12,-13-18-2,8-2 0</inkml:trace>
  <inkml:trace contextRef="#ctx0" brushRef="#br0" timeOffset="205334.7912">10003 16150 5,'-30'0'28,"6"0"0,-5-12-12,4-7-3,6-6-1,7-7 0,12 4-1,7-5-2,14 15 0,4 4-1,9 14 0,-3 9-1,-6 13 0,-10 12-3,-9 14 0,-15 6-2,-10-2-1,-8 0-2,-11-9 0,-2-7-1,3-11 0,10-10 0,7-15-1,12-14 1,8-4 1,11-2 0,11 2 1,9 5 0,3 3 0,2 10 0,0 7-1,1 10-7,-9 4-17,-7-5-10,1 2-1,-13-10 1</inkml:trace>
  <inkml:trace contextRef="#ctx0" brushRef="#br0" timeOffset="205751.7449">10200 16191 20,'0'0'33,"19"20"1,-19-2 1,5 4-20,1 8-6,-6-1-1,0 2-3,-6-9-1,3-7-2,3-15 0,-9 5 0,5-18-1,0-5 0,2-7 0,2-4 0,-3-3 0,3 4-1,3 1 0,3 4-1,1 6 1,2 6 0,0 3 0,3 6 0,1 2 0,2 0-1,1 0 2,0-5-1,2 5 0,-3 0 0,-2 0-1,-4 0 1,2 3 0,-11-3 0,8 19 1,-4 0-1,-4 1 1,0 3 0,0 0-2,3 1-5,-1 0-15,5-5-14,-7-9-2,16-3 1,-2-14-1</inkml:trace>
  <inkml:trace contextRef="#ctx0" brushRef="#br0" timeOffset="206052.5513">10671 15838 52,'15'10'37,"-5"8"1,5 12-5,-3 11-21,-12 5-4,7 11-2,-7 0-3,-4-2 0,-3-6-2,2-5 1,2-8-1,6-7 1,2-10 0,6-11 1,7-8-1,4 0 0,5-5-2,-2-5-13,-2-5-27,5 3-1,-4-7 1,7 3-2</inkml:trace>
  <inkml:trace contextRef="#ctx0" brushRef="#br0" timeOffset="206991.7682">11424 15541 9,'-10'25'31,"13"10"1,-3-9-2,13-3-12,9-7-5,4-12-2,9-12-2,0-18-3,2-13-2,-6-11-1,-3-11-1,-13-8-2,-5 1 1,-10 2-2,-10 9 1,-7 14-1,-6 12 1,-6 20-1,-1 16 1,2 24 0,5 16-1,9 17 2,5 7-1,9 6 0,17 3 1,9-10 0,10-7 0,6-14 0,3-15 0,-4-17 1,0-15-2,-6-18 1,-6-8 0,-6-11-1,-6-1 0,-7 3 0,0 3-1,-7 12 1,-3 11 0,0 9-1,-5 18 2,5 5-2,-4 3 2,0 0-1,4-3 1,0-9-1,0-14 1,13 0 0,-1-9-1,4-6 0,-1 0 1,4 0-1,-4 9-1,4 6 1,-3 6 0,-2 11-8,-6 6-28,-4-6 0,8 4-1,-7-9 1</inkml:trace>
  <inkml:trace contextRef="#ctx0" brushRef="#br0" timeOffset="207373.2763">12535 14968 23,'-22'16'33,"-15"20"2,9 30-4,-6 31-16,3 14-4,13 21-2,14 1-2,16 3-2,13-5-5,8-12-16,8-24-19,9-22-1,-6-26 0,7-13 0</inkml:trace>
  <inkml:trace contextRef="#ctx0" brushRef="#br0" timeOffset="207977.0338">12832 15051 17,'13'21'33,"-13"4"2,5 12-2,-10 9-16,-4 0-4,9 7-4,-4-7-3,-2-5-2,-1-10 0,2-16-3,5-15 1,7-12-1,7-5-1,-4-9 1,11 1-1,2 1 0,1 7 0,7 10 0,-4 10 0,-1 8 1,-12 8-1,-3 5 0,-14 0 1,-7-2-1,-12-7-2,-9-5-3,3 0-8,-6-6-19,3-8-4,13-1-1,0-3 0</inkml:trace>
  <inkml:trace contextRef="#ctx0" brushRef="#br0" timeOffset="208193.7668">12634 15690 35,'0'12'35,"18"-12"1,23 7 0,21-7-20,18-6-9,13 3-1,7 0-7,-4 0-19,-10-2-15,-10 9 0,-30-4-2</inkml:trace>
  <inkml:trace contextRef="#ctx0" brushRef="#br0" timeOffset="208726.1095">13010 16048 39,'12'-4'33,"-12"4"-3,6-19-9,0 6-5,-6-6-6,0 0-3,-13-3-3,1 2-1,-9 7-2,-2 7 0,-4 6-1,-6 7 0,4 10 0,1 6 0,12 5 0,10 2 0,6-4 1,16-4 0,3-7 0,9-9 1,3-6-1,0-7 1,-3-7-1,-4-3 1,-3-3 0,-5 3-1,-9 2 0,2 7 0,-9 8 0,12 0 0,-6 11 0,4 5-3,-1 5-15,6-2-20,-2-9 0,2-1 0,4-9-1</inkml:trace>
  <inkml:trace contextRef="#ctx0" brushRef="#br0" timeOffset="209026.5245">13293 15063 44,'27'0'37,"9"23"0,4 14-5,2 17-17,-2 32-5,-7 14-3,-9 17-2,-13 6-1,-14 1-3,-7-8-6,-12-9-5,4-19-15,0-22-14,-2-28 1,17-15-1</inkml:trace>
  <inkml:trace contextRef="#ctx0" brushRef="#br0" timeOffset="209258.0474">13955 15792 103,'0'0'44,"0"10"-1,0-10-16,-13 0-64,13 0-4,0-32-2</inkml:trace>
  <inkml:trace contextRef="#ctx0" brushRef="#br0" timeOffset="223412.7793">1438 13546 4,'-99'0'6,"35"-7"2,-88-10 10,74 10-8,-51-15 12,85 10-12,44 12-1,-58-12-2,58 12-1,0 0 0,0 0 1,0 0-1,0 0 2,-29 53-1,29-53 0,0 54 0,0-54-2,0 85 0,0-30 0,-5 12-2,5 12 0,-4 17-1,-1 13 0,13 14 0,-2 15-1,-6 19 0,7 15 1,-7 14-2,3 14 1,-3 7-1,0 10 0,-10 9 0,5-1 0,2-2-1,-6-3 1,9-12 0,0-14-1,0-4 2,-5-20-2,13-18 2,-2-19-1,-1-19 1,5-17-2,0-4 2,-14-17 0,11-11-2,-1-16 1,-6-7-1,0-42 2,5 76-3,-5-76 3,0 52-1,0-52 0,0 0 1,0 0 0,0 0-1,44 33 0,-44-33 0,0 0 0,41-33 1,-41 33-1,43-20 2,-43 20-1,74-44 0,-8 25 0,21-8 0,40-7-1,28 0 1,39-4-2,25-5 0,38 1-1,22 7 2,22 1-2,18 5 1,9 8 2,14 2-2,15 2 0,16 0 0,10 4 2,26-5-1,22-4 0,16-3 0,10-1 1,21 2-2,7 4 2,3 0-1,-3 5-1,-11 3 2,-15 6-2,-13 2 1,-3 0 0,-18 0-1,-12-5 1,-12-1-2,-10-2 2,-14-1-2,-20 1 2,-19-1-2,-33 3 1,-30 2 0,-33 4 1,-35 4 0,-34 0 0,-23 0 0,-29-3 0,-19 3 0,-18 0 0,-13 0 0,-14-2 0,-11-3 0,-9 5 0,-11-4 0,-9 4 0,-17 0 0,0 0-1,0 0 1,0 0 0,0 0 1,-15 0-1,15 0 0,-13-4 0,13 4 0,-17-12 0,8 3 1,-4-3-1,-1 2 1,-1-2-1,-1 2 2,6 1-2,10 9 1,0-10-1,10 10 0,12 0 0,9 7 0,9 2-1,-1 3 0,-5 1 1,-17 9 0,-26 8-36,-39 15 0,-68 8 0,-59 0 0</inkml:trace>
  <inkml:trace contextRef="#ctx0" brushRef="#br0" timeOffset="225939.027">15655 16675 17,'21'15'35,"-25"-3"-1,-8 14-5,0 1-13,-10 2-1,-1 2-4,-4-9-5,2-5-3,1-9-2,4-12-1,6-10 0,1-6 0,10-6-1,3 2-1,9 5 2,2 2 0,7 10 1,0 10-1,-3 13 2,4 7-1,-2 3 1,-3 5-1,-2 1-6,-2-3-4,-1-3-11,-2-12-9,-7-14-4,12-4-2,-12-18 2</inkml:trace>
  <inkml:trace contextRef="#ctx0" brushRef="#br0" timeOffset="226123.9366">15682 16734 47,'14'7'30,"-14"-7"-3,21 21-7,-6-1-7,-6 1-2,7 1-3,-6-4-2,5-12-1,-6-8-1,4-2-1,-4-9-1,0-4-1,-2 0-11,-2 0-25,-5-2-2,4 7 0,-1-5 0</inkml:trace>
  <inkml:trace contextRef="#ctx0" brushRef="#br0" timeOffset="226593.5302">15912 16723 15,'0'10'30,"0"-10"-1,22 4-3,0-4-17,8 0-4,-2 0 0,3 0-2,-6-4 0,-6-4-2,-8 5 0,-11 3 0,0 0 0,-7-9 2,-11 9-1,-2 6-1,1 3 1,0 7 0,7 0 1,1 3 0,11 3-1,0-3 0,12 7 0,2-3 0,8-6 0,0-8 0,3 2 0,-1-11-1,2-4 0,-2-8 0,-2-7 0,-4-9-1,-1 3 1,-8 0 0,-1 2-1,-8 6 2,0 17-1,0-9 0,0 18 0,-5 7 0,5 9-1,0 5-5,-5-5-11,1 0-20,9-1 1,-5-13-1,0-11 0</inkml:trace>
  <inkml:trace contextRef="#ctx0" brushRef="#br0" timeOffset="226709.4232">16216 16518 26,'-15'-22'24,"15"22"-23,-13 8-1,4-4-20,19 16-7</inkml:trace>
  <inkml:trace contextRef="#ctx0" brushRef="#br0" timeOffset="227140.7019">16442 16704 6,'-12'18'25,"-13"-6"0,19 14-8,-4-3-5,10 2-3,10 1-1,3-8-1,11-1 2,-2-11 1,6 2 0,-11-14 0,3 0-2,-20-9 0,0 4-2,-14-2-1,-6 1-3,-1 3-5,-4-1-11,9 0-17,6 6-6,2-9 1,8 13-1</inkml:trace>
  <inkml:trace contextRef="#ctx0" brushRef="#br0" timeOffset="227294.3492">16625 16706 45,'32'7'31,"-11"-7"-7,4 6-6,-4-6-7,1 3-9,-3-3-7,-3 0-10,-4 0-6,-12 0-4,0 0 2,-13-20-2</inkml:trace>
  <inkml:trace contextRef="#ctx0" brushRef="#br0" timeOffset="227410.2427">16684 16707 42,'-12'15'24,"12"7"1,6 3-4,-2 0-6,7 1-8,2 3-12,2 3-21,-8-18-5,11 1-1,-18-15 0</inkml:trace>
  <inkml:trace contextRef="#ctx0" brushRef="#br0" timeOffset="227679.2684">17041 16779 17,'-4'15'33,"1"11"0,-15-9-4,-4-2-11,6 2-6,-8-9-5,2-2-3,2-6-3,3-12-1,4-3-1,7-4 0,6-1 0,3 0 1,10 5 1,3 9-1,6 6 2,3 8 0,-1 7-1,0 11-5,-2-4-25,1 9-4,-11-11-1,7 2-1</inkml:trace>
  <inkml:trace contextRef="#ctx0" brushRef="#br0" timeOffset="228026.6405">17273 16728 22,'0'0'29,"-32"-9"-3,11 13-6,-7 1-5,4 3-5,2 6-3,6-2-3,10 8 0,9-4 0,11 3-2,6-8 2,2 4 0,3-9-1,-1 1 1,-5-4-2,-7-3-2,-12 0-9,0 0-21,-11-12-5,3 2 0,-6-7 1</inkml:trace>
  <inkml:trace contextRef="#ctx0" brushRef="#br0" timeOffset="228312.1151">17331 16741 38,'29'13'38,"-10"2"-1,-2 3-6,-1 1-12,-9-7-6,1 13-5,-6-14-2,1 1-3,-3-12 0,0 0-2,12-11 0,0-1-1,1-5 1,6-3-1,-1 3 0,3 4 1,-3 6 0,1 17 0,-5-4 0,-1 13 0,-4 1 1,0 5 0,-6 1-2,-3-3-8,0-2-31,-3-3-1,3-18-1,-10 4 1</inkml:trace>
  <inkml:trace contextRef="#ctx0" brushRef="#br0" timeOffset="230351.0319">18388 16847 18,'-6'-10'27,"-12"-10"-6,-1 2-7,1 3-2,-6 0-1,4 6-2,-1 6-2,7 15-2,3-2 0,11 14 1,0-3 0,14 4 0,0-6 0,8 3-1,0-10-1,-1-12-5,1-5-13,0-6-16,-7-13-5,6-1-1,-11-6 0</inkml:trace>
  <inkml:trace contextRef="#ctx0" brushRef="#br0" timeOffset="230650.9285">18370 16575 52,'0'-26'34,"18"8"1,10-1-16,7 2-6,10 17-2,-1 4-4,2 17-1,-9 8-2,-5 15 0,-9 7-1,-5 4 0,-8 3 0,-2 0-2,-1-11 0,-1-12 1,-1-15-2,-5-20 1,11 3-1,-11-18 0,-7-7 0,-6-4 0,-6 5-1,-5 8 0,-5 10 0,-2 6-1,5 14-4,1 0-8,13 3-24,12 2 0,8-8 0,19-3-1</inkml:trace>
  <inkml:trace contextRef="#ctx0" brushRef="#br0" timeOffset="230920.1053">19073 16844 21,'-17'-28'34,"0"6"1,-12-2-1,0 2-16,0 15-6,-3 7-3,6 9-4,4 6-2,11 11 0,8 3-2,10 6 0,7-4 1,8 0-1,2-9-1,3-8-5,4-6-16,-1-13-16,-16-16 1,4-4-1,-13-14-1</inkml:trace>
  <inkml:trace contextRef="#ctx0" brushRef="#br0" timeOffset="231036.0011">19018 16570 7,'-12'-8'6,"12"8"-6,0 13-9,0-13 6</inkml:trace>
  <inkml:trace contextRef="#ctx0" brushRef="#br0" timeOffset="231289.9279">19123 16779 39,'12'27'33,"-12"-8"0,8 8-6,-8-5-18,3-5-3,-3 2-4,0-9-2,0-10-1,0 0 0,18-16-1,-5-4 1,2-2 0,2 3 1,-1-4 2,-3 9 3,0 6 0,-13 8 1,9 13 0,-9 2 0,5 8-2,-1 3-2,5-2-5,3 1-11,2-3-19,1-19-5,9-3 1,-8-13-1</inkml:trace>
  <inkml:trace contextRef="#ctx0" brushRef="#br0" timeOffset="231568.6037">19356 16655 51,'12'-16'36,"6"-3"0,8 3-14,9 13-7,-3 3-2,5 10-4,-8 8-3,1 11-1,-11 3-2,-4 9 0,-4-3 0,-4-1-1,-2-8 0,0-5-1,-5-10 0,0-14 0,0 0-1,0 0 1,-12 0-1,-4 0-1,-5 8-2,-6-8-9,-4 12-28,8-3-1,2-5 1,21-4-1</inkml:trace>
  <inkml:trace contextRef="#ctx0" brushRef="#br0" timeOffset="231968.9583">19809 16781 23,'0'0'33,"11"12"1,-14 1 0,3 5-18,-3 5-7,-2 1-2,5-5-4,-4-11-1,4-8 0,9 0-1,4-14-1,2-5 1,3-2 0,2-3 0,-2 7-1,-2 2 1,-2 10 0,-4 9 1,-8 5-5,-2 10-10,4 3-22,-10-7-1,12 4 0,-6-19 0</inkml:trace>
  <inkml:trace contextRef="#ctx0" brushRef="#br0" timeOffset="232237.8922">20087 16881 38,'15'0'35,"5"6"1,-5-6-3,-3 0-18,13 0-6,-4-4-3,1-1-3,-4-7 0,-5-5-2,-5-5 0,-8 1 0,-11-3-2,-4 2 0,-4 9 1,-7 4-2,-1 14 1,-1 12 0,4 10 0,3 11 1,8 10 0,3 3 1,10 2-4,5-3-10,6-11-22,10-1-1,-4-19 0,9-2-1</inkml:trace>
  <inkml:trace contextRef="#ctx0" brushRef="#br0" timeOffset="232838.2397">20606 16834 17,'-17'-17'17,"-5"-4"-1,0 4-3,-3 7-2,-1 1-1,0 9 0,2 2 0,5 8-2,7 5 0,6 9-1,6-3 0,8 2-1,2-4 1,12-3-2,-1-12-1,5 0-1,-4-12-1,-1-8 0,-5 0-1,-2-5 0,-5 1-1,-3 6 0,-6 4 0,0 10 0,0 0 0,-11 13 0,8 1 1,3 13 1,6-3 0,6 3 1,4-5 1,8-4 0,1-10 1,2-3-1,-3-11 0,-1-7 0,-8-10-2,-5-3-3,-2 5-13,-8-5-25,-9-4-1,3 11 0,-2-3-1</inkml:trace>
  <inkml:trace contextRef="#ctx0" brushRef="#br0" timeOffset="233607.521">21188 16734 11,'11'0'27,"17"13"2,-12-13-12,5 6-6,0-6-1,-4-3-4,-4-2-2,-13 5-2,0 0 0,-6-11-1,-8 11 0,-4 7-1,-3 2 0,2 4 1,2 7 0,8 5-1,9 1 1,12 4 0,8-3 0,11 1 0,6-6 0,7-7 0,2-8 0,3-7-1,-4-8 0,-5-8 1,-6-8 0,-8-5 0,-8-1 0,-11-2 1,-7 6 1,-9 2 0,-4 3 0,-5 4-1,0 12 0,-4 5 0,-1 3-1,4 11 0,6 3-1,4 6 1,5 5-1,7 1 1,6-3 1,6-3-1,5-5 1,2-7 0,1-7-1,-2-4 1,-1-12-1,-6-5 0,0 0 0,-7 1-1,-2 0 0,-2 4 0,-3 12-1,0-9 0,0 9 1,0 15 0,0-1 0,9 3 1,5 0 2,0 0 0,9-1 1,-1-8 1,6-3-1,-2-10 1,0-4 0,-7-11-2,-1 0-1,-8-6-5,-13-7-18,-6-4-20,-1 4 2,-10 1-2,-2 12 1</inkml:trace>
  <inkml:trace contextRef="#ctx0" brushRef="#br0" timeOffset="234288.7548">15544 17575 20,'12'0'29,"8"6"3,-7 6-10,-1-3-9,2 5-1,-6 6-4,-2-5-2,-6 1-1,0-3 0,0-13-3,-8 11 0,8-11 1,-3-14-2,3-2 0,9-2 1,-2-3-2,3 3 0,3 1 1,4 3-1,2 6-1,1 8 1,-1 9-1,-7 8-14,-2-4-17,0 11-1,-4-7-1,0 5 0</inkml:trace>
  <inkml:trace contextRef="#ctx0" brushRef="#br0" timeOffset="234624.5399">15782 17486 21,'9'-29'30,"13"3"0,-1 1-9,3 2-3,5 14-1,-6 0-3,1 9-4,-8 6-1,2 5-2,-8 5-3,1 2 1,-1 3-3,0-2 0,-2 2-1,2-3 1,-4-2-2,0 3 1,-3-1 0,3-1 0,-2 3-1,-1-3 1,-3 0-2,3 2-4,3 4-12,0-11-21,-6-12-1,0 0 2,0 0-1</inkml:trace>
  <inkml:trace contextRef="#ctx0" brushRef="#br0" timeOffset="234855.4591">16020 17550 50,'-8'0'34,"-10"8"-6,-2-1-5,-2 5-10,-3 1-18,7 8-24,-10-6-2,16-5-2,-1-5-2</inkml:trace>
  <inkml:trace contextRef="#ctx0" brushRef="#br0" timeOffset="235271.1882">16420 17540 20,'0'13'35,"-12"-5"-1,0 5-1,-9 0-11,-8-5-7,2 4-6,-2-5-4,2-7-2,5 0-1,8-5-1,6-9-1,8 1-1,6 1 2,6-2-2,7 6 2,1 4-2,1 4 1,3 5 1,-1 7-1,-2 4-3,0 4-12,-2 2-20,-6-8 0,5-2 0,-8-5 0</inkml:trace>
  <inkml:trace contextRef="#ctx0" brushRef="#br0" timeOffset="237804.5114">16712 17490 20,'-19'-16'29,"4"16"-2,-8 4-7,0 1-6,4 10-3,6 2-2,7 9-4,9-2-2,13 1 0,1-8 0,6-3-1,-4-6 0,-1-4 0,-9-4 0,-9 0 0,-18-17-2,-6 8-6,-3 3-16,4 0-10,-11-1 0,18 1 0</inkml:trace>
  <inkml:trace contextRef="#ctx0" brushRef="#br0" timeOffset="238251.463">16824 17529 20,'-18'3'29,"18"7"1,0-10-3,14 10-12,8-6-6,4-4-4,7 5-2,-2-5 0,-1-5-2,-7 0 0,-8 0-1,-15 5 0,10-12-1,-10 12 1,-17-5 0,-1 8 0,2 4 0,-1 2 2,5 2-1,5 0-1,7 9 2,7-3 0,5-1 0,11-3 0,5-1 0,-3-6 0,5-2 0,-3-4-1,-3-10 0,-4-2 0,-2-5 0,-9-3-1,-3 2 0,0 3 0,-6 1 0,0 14 2,0 0 0,0 0-3,-6 10-6,6 8-18,12 1-8,-12-6-2,17 5 1</inkml:trace>
  <inkml:trace contextRef="#ctx0" brushRef="#br0" timeOffset="238620.5442">17364 17501 20,'20'16'30,"2"11"1,-16 1-6,-6-7-6,-8 2-6,-8-8-3,1-3-3,0-7-3,5-5-2,10 0 1,0-20-3,16-1 0,4-3-2,2-1 2,3 1-1,-4 5 3,-4 2 2,-7 2-1,-10 15 0,0 0 2,-4 12-1,-8 4 1,3 3 0,2 1-4,7 3-5,5 3-12,5-6-11,9-6-11,15 1 1,6-6-1</inkml:trace>
  <inkml:trace contextRef="#ctx0" brushRef="#br0" timeOffset="239202.563">17791 17595 31,'9'-5'23,"3"-3"-1,-12-6-2,0 0-1,-8-3-6,-10-2-1,-3 0-5,-7 3 0,1 9-2,-3 7-1,1 7-1,4 0 0,5 8-1,10 7-1,10 5 1,10-2-1,7-3 2,9-7 0,7-2-1,1-4 0,0-6 1,-2-8-1,-4-8 1,-6-3-2,-4-1 0,-7-5 0,-9 2 0,-2-1 0,-2 3-2,-5 4 1,7 14-1,-13-3 1,13 3 0,-4 18 0,7-4 0,5 3 0,3 5 1,5-1 0,3-3-1,4-1 1,2-5 0,-2-4 0,1 1 0,-3-4-1,-4-10-6,-2-1-8,-6-5-20,-9-11-4,0-5-2,-10-11 0</inkml:trace>
  <inkml:trace contextRef="#ctx0" brushRef="#br0" timeOffset="239339.1443">17882 17193 27,'0'0'35,"-10"6"2,10 10-3,-2 3-24,-3 1-35,10 8-5,-5-6-2,11-3-1</inkml:trace>
  <inkml:trace contextRef="#ctx0" brushRef="#br0" timeOffset="239739.6395">18726 17266 28,'-34'36'30,"-11"10"-2,8 9-10,9 11-2,11 6-5,20 3-1,17-4-5,15-2-1,12-21-7,4-10-17,-2-17-10,4-14-3,-12-21 0</inkml:trace>
  <inkml:trace contextRef="#ctx0" brushRef="#br0" timeOffset="239940.0092">18919 17314 8,'6'9'29,"-6"4"3,0 8-5,0 4-12,0 5-9,-3-4-7,3-6-13,3-5-6,-3-15-4,9 0 0</inkml:trace>
  <inkml:trace contextRef="#ctx0" brushRef="#br0" timeOffset="240072.0245">19018 17324 35,'0'0'25,"0"0"1,0 0-1,0 12-9,0 5-9,0 2-21,9 1-13,-9-6-4,9 5 1,-5-7-1</inkml:trace>
  <inkml:trace contextRef="#ctx0" brushRef="#br0" timeOffset="240372.12">19148 17575 41,'13'22'33,"-13"-7"0,8-1-11,-2 0-7,-6-6-4,0-8-3,0 0-2,0 0-1,4-20-1,2 8-1,0-5-1,3 0-1,5 3 0,4 2-1,2 5 0,3 7 1,-4 10 1,-1 3-1,-7 1 1,-2 4-1,-9 4-1,0 2-5,0 3-14,6-9-17,-6-7-1,12-5-1,3-3 0</inkml:trace>
  <inkml:trace contextRef="#ctx0" brushRef="#br0" timeOffset="240674.1466">19554 17642 20,'0'0'34,"0"12"2,0-12-1,11 6-14,6-6-6,-4 0-3,8-5-5,-3-2-2,0-2-1,-5-4-2,-3-2-1,-10-5 0,0-1 0,-13 0-1,-2 8 0,-5 1 0,-1 12-1,-2 9 1,3 7 0,2 15 0,6 9 0,4 7-1,5 6-2,6 10-18,8-9-18,-4-1 0,14-10-5,-21-43 9</inkml:trace>
  <inkml:trace contextRef="#ctx0" brushRef="#br0" timeOffset="241111.9739">20026 17568 37,'0'10'33,"0"3"0,-16 2-9,-9 0-8,1 0-3,-9-6-5,5 4-4,0-9-3,3-8-1,7-6 0,6-2 0,8-10-1,4 7-1,7 1 1,5 2 1,2 7 1,7 9 1,3 6 0,1 10 0,0 4 1,0-2-1,-1 7-7,-5-1-11,-9-10-19,3-10 0,-13-8-1,0 0-1</inkml:trace>
  <inkml:trace contextRef="#ctx0" brushRef="#br0" timeOffset="241244.0432">19985 17345 31,'0'0'32,"0"0"-5,14 17-14,-6 4-31,-8-4-10,13 5 1,-6-3-2</inkml:trace>
  <inkml:trace contextRef="#ctx0" brushRef="#br0" timeOffset="241491.46">20308 17502 27,'-10'-4'36,"-11"-1"-1,7 7 1,-8 5-15,4 0-10,11 11-5,2 4-3,5 2-1,10-2-1,2-4 2,3-5-2,1-3 1,-5-1-1,-11-9 0,0 0 0,-5-9-4,-8 2-7,-7 2-22,-1-3-4,7-1-2,2-3 1</inkml:trace>
  <inkml:trace contextRef="#ctx0" brushRef="#br0" timeOffset="241660.2997">20382 17519 58,'0'0'39,"18"15"1,-12-1-4,-6-1-20,4 7-10,-1 1-30,3 3-13,-6-5-2,6-3 0</inkml:trace>
  <inkml:trace contextRef="#ctx0" brushRef="#br0" timeOffset="241991.5566">20589 17476 28,'19'19'35,"-11"-2"0,1 7-1,3 1-18,-5-6-4,5 0-3,-4-9-1,6-6-3,-1-10-2,3 0-1,1-7-3,-4-9-8,3-3-28,-1 2-1,-6 0 0,2 5 0</inkml:trace>
  <inkml:trace contextRef="#ctx0" brushRef="#br0" timeOffset="242511.2826">21099 17587 24,'0'-14'22,"-12"-7"0,-4 6-1,-4 2-5,-6 1-4,2 10-3,-3 2-1,4 8-2,2 1-1,8 8 0,10-2-2,9 3-1,6-5 2,8-4-1,3-2 1,4-7 0,-1 0-2,-1-4 0,-6-5-1,-1 1 0,-8-3-1,-10 11 1,9-9-1,-9 9-1,0 0 1,-5 10 1,5 2-1,5 3 0,2 2 2,6 0-2,4-5 2,2 1-1,2-9 1,2-4 1,-5-3-2,-5-6-2,0-2-11,-9-5-23,-4-4-2,0-5 0,-2-5-2</inkml:trace>
  <inkml:trace contextRef="#ctx0" brushRef="#br0" timeOffset="242662.016">21332 17307 32,'9'9'34,"-9"3"3,7 8-6,-1 2-18,0 2-11,-2-5-15,-4-5-20,10 1 0,-10-15-1,14 3-1</inkml:trace>
  <inkml:trace contextRef="#ctx0" brushRef="#br0" timeOffset="242793.5331">21454 17317 37,'0'0'35,"0"0"3,0 21 1,0-6-21,5 6-13,1 2-29,4 2-10,-4-6-2,9-4 0</inkml:trace>
  <inkml:trace contextRef="#ctx0" brushRef="#br0" timeOffset="243080.0055">21717 17323 64,'37'42'42,"-1"4"4,-5 5-14,-2 11-12,-24-2-8,-14 7-6,-20-4-44,-24-8-2,-36-11-2,-21-5 1</inkml:trace>
  <inkml:trace contextRef="#ctx0" brushRef="#br0" timeOffset="245051.7837">1760 10764 22,'-9'7'18,"0"0"0,-4-7-1,0-9-1,-2-1-3,-6-11-3,-6-3-1,-7-13-3,-1-4-1,-9-12-3,-2-6 0,-10-11-2,-3-9 2,-5-6-1,1-8 1,-3-5-1,3-8 0,-5-9 1,8-8 0,2-8-1,3-15-1,5-8 1,0-13 0,4-7 0,3-10 0,5-2 1,-5-3-1,9-6 1,-1 4-1,8-4 1,9-5 0,8-7 0,-2-2-1,6-10 0,14-3 0,9-5 0,7-8-1,4-5 0,1 4-1,4 1 1,11 4-1,5 4 1,4 3-1,8 8 1,12 6-1,12 5 1,12 5 0,18 9-1,2 4 0,18 5 0,-3 5 0,11 6 1,-7 10-2,2 15 2,-11 6-1,-10 19 0,-14 10-2,-11 24 1,-17 17-1,-16 27-1,-18 6 0,-11 20 2,-11 5-1,-10 6 2,-9 6-1,0 0 3,0 0 2,-15-7 0,15 7 2,-13-9-2,13 9 0,-16 5 0,16-5 0,-11-5-1,11 5 0,0 0-2,0 0 0,0 0 0,-10 0 1,10 0-1,-3-10 0,3 10 1,0 0-1,-9 0 1,9 0 1,-12-12-2,12 12 1,0 0-1,-10 0 0,10 0 0,0 0 0,13-19-1,5 19 0,4-2 1,3-7 0,6-5 1,5-3 0,-4 1-1,-2 9 3,-7-2 2,-5 3 1,-11-4 0,-7 10 0,0 15 0,-13 23 0,-3 9-1,-2 3-16,5 3-30,10 2-1</inkml:trace>
  <inkml:trace contextRef="#ctx0" brushRef="#br0" timeOffset="246287.0722">3422 1264 26,'-10'31'31,"-1"1"-2,-11 5-9,-7 5-3,-1-10-5,-3-3-7,6-9-2,6-20-3,21 0 0,-21-49 2,21 49 1,4-87-1,-4 87 2,20-70-1,-20 70 2,28-25 0,-11 40-1,0 5-1,-1 19-2,0 7-3,-4-5-7,6 2-16,1 2-12,-6-16 1,4-8-1</inkml:trace>
  <inkml:trace contextRef="#ctx0" brushRef="#br0" timeOffset="246487.7442">3497 1342 49,'18'-59'34,"-18"59"-1,28-4-14,-19 28-7,7 0-6,-7 8-2,6 3-1,-5 2 0,-4-11 0,1-3 0,3-27 0,-5-9 0,4-2-3,1-4-5,-10 19-23,11-65-7,-11 65-2,23-54 0</inkml:trace>
  <inkml:trace contextRef="#ctx0" brushRef="#br0" timeOffset="246972.5991">3746 1252 7,'-45'-24'25,"45"24"0,0 0-5,47 17-13,-47-17-4,56 0 1,-56 0-1,52 14-1,-52-14 1,0 0 1,47-11 0,-47 11-1,0 0 1,0 0-1,0 0 0,0 0-1,0 0 0,-46-18-2,30 39 1,4 11 0,1-7-2,6 6 3,5 1-1,6 0 1,9 1 0,0-5 3,7-24-1,-2-4 0,4-13 1,-24 13-1,41-42-1,-41 42 0,30-69 1,-30 69-1,16-60-1,-16 60-1,6-29 0,-6 29 1,0 16 0,-6 1-2,6 15 0,0 4-3,-3-2-5,3-5-9,3-4-19,-3-11 0,0 4-1,0-18 1</inkml:trace>
  <inkml:trace contextRef="#ctx0" brushRef="#br0" timeOffset="247104.6123">3938 1114 52,'0'0'33,"-7"-43"2,7 43-20,0 0-35,0 0-9,0 0-4,0 0 0</inkml:trace>
  <inkml:trace contextRef="#ctx0" brushRef="#br0" timeOffset="247426.5461">4253 1240 41,'0'0'30,"0"0"-2,-49-25-12,49 25-6,-28 32-6,17-8-2,6 9-1,5 7 3,7-13-1,4-2 3,9 1 0,-5-5 1,7-7-1,-7-1 3,1-18-2,-11-7-1,-5 3-5,-5-4-7,-12 4-31,-4-8 0,6 0-1,-4 3-2</inkml:trace>
  <inkml:trace contextRef="#ctx0" brushRef="#br0" timeOffset="247726.8839">4362 1245 58,'0'0'31,"0"0"-4,61-17-19,-61 17-4,57-16-1,-57 16-1,48-13-1,-48 13-1,0 0-1,0 0 1,0 0 1,0 0-1,0 0-1,-43 36 1,25-21-1,5 10 3,5 1-2,8 0 1,6 9-5,6-1-7,4-9-14,-2-10-5,9 7-2,-4-13 1</inkml:trace>
  <inkml:trace contextRef="#ctx0" brushRef="#br0" timeOffset="247990.9243">4808 1335 60,'-21'19'32,"2"-4"-1,-3 9-14,-9-11-7,10 6-4,-4-6-2,6-17-2,19 4 0,-25-47 0,25 47-1,0-57 1,0 57-1,16-49 0,-16 49 0,0 0 0,59-26 0,-34 47 0,-4 4 0,-2 4-3,2 3-9,-6 12-25,-8-9 0,8-4-1,-8-4 1</inkml:trace>
  <inkml:trace contextRef="#ctx0" brushRef="#br0" timeOffset="248307.3551">5073 1240 45,'0'0'28,"0"0"-9,-51-29-6,51 29-5,-36 24-4,17 3 0,7-6-1,3 6 2,9 2 0,0-3 0,10 2 1,-2-2 1,6-16 0,-3-8-1,0-4-5,-2-8-11,-9 10-24,0 0-1,0 0 0,0-60-2</inkml:trace>
  <inkml:trace contextRef="#ctx0" brushRef="#br0" timeOffset="248561.2812">5141 1291 71,'15'17'37,"-10"8"-1,-5-2-16,6-1-7,-10-3-4,4-3-3,0-16-4,0 16-2,0-16 0,0 0 0,21-46 1,-21 46-2,28-44-1,-12 30 1,-5 11 1,1-4 2,-4 17-1,1 11 0,-5 11-2,-4 2-6,-4 5-30,4-7-1,-5-9-2,5 10 0</inkml:trace>
  <inkml:trace contextRef="#ctx0" brushRef="#br0" timeOffset="249492.9539">5862 1202 18,'0'0'25,"0"0"-6,-54-17-7,54 17-2,0 0-4,-45 36-3,45-36 0,0 0-2,23 43 0,-3-26 1,3 3 0,-23-20-2,43 0 1,-43 0-2,0 0-1,0 0 0,0 0 1,0 0-2,-21-41 2,21 41-1,-45 6 2,5 19 2,30-15 1,6 6 0,10 12-1,9 0 1,8-11 0,-1 3 1,8-11 0,-1-9-2,-1 0 1,-3-7 0,-25 7 0,42-47 0,-42 47 0,24-52 0,-24 52 0,0 0 0,16-29-1,-16 29 0,3 11 1,-3 11-2,3 8-1,1 4 1,3-13 1,0-4 2,6-9 0,0-16 0,2 6-1,-3-13 2,-12 15 0,22-58-4,-22 58-12,0 0-23,25-59-2,-25 59 1,0 0-2</inkml:trace>
  <inkml:trace contextRef="#ctx0" brushRef="#br0" timeOffset="249793.4273">6369 1251 75,'0'0'29,"0"0"-7,-51-25-6,51 25-5,-46 0-4,46 0-2,-46 29-1,31 1-2,12-7 0,3 2 0,12 4 0,6 0 0,4-11 1,3 2 1,3-25-2,-3-5-7,-4-1-11,-9-1-20,-12 12-1,16-56 1,-16 56-2</inkml:trace>
  <inkml:trace contextRef="#ctx0" brushRef="#br0" timeOffset="249931.7477">6316 1119 14,'0'0'20,"0"0"-13,0 0-11,0 0-15,0 0 2</inkml:trace>
  <inkml:trace contextRef="#ctx0" brushRef="#br0" timeOffset="250063.2777">6477 1245 28,'31'36'39,"-7"-16"0,-2 9 3,-10-5-18,-15 0-9,-6 0-10,-9-7-36,0-17-6,-7-12-1,6 12-2</inkml:trace>
  <inkml:trace contextRef="#ctx0" brushRef="#br0" timeOffset="250648.5913">6866 1264 25,'0'0'30,"64"-17"1,-30 22-7,-11 18-12,-9 12-2,-5-6-4,-9 6-1,-3-16-1,-7-2-1,1-2-2,9-15 0,0 0 0,0 0-1,0-63 1,0 63 0,20-64-1,-20 64 1,21-46 0,-21 46 0,0 0-1,0 0 0,0 0 1,0 0-2,10-17 0,-10 33 1,0 2-1,6 11-3,0-2-6,10 3-19,11-9-5,-2-7 0,12 6 1</inkml:trace>
  <inkml:trace contextRef="#ctx0" brushRef="#br0" timeOffset="250949.4022">7377 1233 23,'0'0'30,"-53"-29"0,53 29-4,-47-22-15,47 22-5,0 0-3,0 0-1,0 0-2,0 0 0,0 0-1,0 0 0,50 32 2,-50-32-1,0 0 0,0 0 1,25 37 1,-35-17 0,-2 7 1,-1 2 0,4-2-1,3 0 2,6 2-1,13 5-3,-1-15-5,9 0-9,1-14-14,-2-5-5,4-4 0,-8-7 6</inkml:trace>
  <inkml:trace contextRef="#ctx0" brushRef="#br0" timeOffset="251165.5646">7488 1218 51,'8'-50'35,"-8"50"-6,29-61-6,-29 61-7,44-4-6,-44 4-3,45 46-3,-25-8-2,1 3 1,-6 0-2,-2 3 1,-4 2 1,-9-16-3,-5-16 1,-12 8 0,-7-16-1,-4 2 0,-3 1-3,-4-16-5,8 0-19,5 16-11,3-1 0,19-8 1</inkml:trace>
  <inkml:trace contextRef="#ctx0" brushRef="#br0" timeOffset="251481.998">7797 1308 58,'16'-56'35,"-16"56"-6,0 0-6,0 0-8,-9 12-4,9 9-3,0 12-4,7-2-1,-1 9 1,6-15-1,7-4-1,3-1 1,2-3-1,0-9-2,-2-12-1,-3-12-6,-19 16-12,28-53-16,-28 53-3,0-61-1,0 61 1</inkml:trace>
  <inkml:trace contextRef="#ctx0" brushRef="#br0" timeOffset="251613.5174">7907 1148 23,'-17'-53'28,"17"53"-2,0 0-13,0 0-26,0 0-12,0 0-2,0 0 3</inkml:trace>
  <inkml:trace contextRef="#ctx0" brushRef="#br0" timeOffset="251998.0894">8223 1221 57,'0'0'31,"-38"-47"-7,38 47-7,0 0-6,-55 6-5,55-6-4,-28 41-1,21-11 0,7-8 0,7 3-1,8-3 0,3 0 0,5-8 1,-1-4 0,-22-10 1,42-21-1,-42 21-1,0 0 1,0 0-1,0 0 0,23-49 0,-23 49 0,-13 19-1,6 15 0,4-3 1,3 10 0,0 4 1,7 8-5,2 0-5,3-1-16,8-12-8,-8-16-1,10 7 0</inkml:trace>
  <inkml:trace contextRef="#ctx0" brushRef="#br0" timeOffset="252584.1259">8535 1310 24,'-13'-50'62,"-15"5"-40,28 45-8,0 0-6,-52-21-4,52 21 0,0 0-3,-43 37 1,37-18 0,6 6 0,0 8 1,10-8 1,6-14 1,-16-11-1,0 0 1,59 3-3,-59-3 1,0 0 0,56-46-1,-56 46-1,0 0 0,18-45-2,-18 45 0,0 0 1,0 0 0,0 0-1,-14 27 1,14-6-2,5-1 2,1 3 1,8-11-1,0-5 1,5 0-1,-1 0 2,-18-7-2,0 0 2,59-56-1,-59 56-1,38-41 1,-38 41-1,0 0 1,43-33-1,-28 38 1,1 13 0,-3-2 1,-4 13 0,0-8 0,-9 3 0,-5 1-8,-14 0-31,-3-19 1,-10-12-3,1 6 0</inkml:trace>
  <inkml:trace contextRef="#ctx0" brushRef="#br0" timeOffset="253253.2005">9294 1291 49,'9'23'28,"-9"-5"-11,3 6-3,0-4-3,-3-2-2,0-3-4,0-15 0,0 0-1,-3-43-1,3 43 0,0-68-2,0 68 1,7-58-1,-7 58 0,24-51 0,-24 51 1,0 0 0,59 7-1,-41 21 1,2-7-4,-2 6-7,-3 11-22,-9-9-3,4-6 0,-10-4 0</inkml:trace>
  <inkml:trace contextRef="#ctx0" brushRef="#br0" timeOffset="253553.8424">9467 1119 37,'0'0'33,"38"-60"2,-38 60-5,53-13-14,-53 13-2,64 37-4,-64-37-3,56 69-1,-37-24 0,-3 5-1,-1 13-2,-6-12-2,3-15-1,-2-7-2,0-7 0,1-22-2,-11 0 0,0 0 1,-4-64 0,4 64 0,-33-71 0,33 71 0,-56-56 2,26 46 0,30 10-1,-53 0-8,31 33-17,6 4-8,16-10-1,0 2 1</inkml:trace>
  <inkml:trace contextRef="#ctx0" brushRef="#br0" timeOffset="253855.2385">10051 1273 51,'0'0'33,"0"0"-5,0 0-9,-35-6-9,11 18-4,2-6-2,22-6 0,-44-4-1,44 4-2,0 0 0,0 0-1,-43-47 0,43 47 1,0 0 0,0 0 0,46-31-1,-27 49 1,2 0 0,1 9 1,0-2-3,0 6-12,3 9-21,-13-2 0,7-17 0,-6-13-1</inkml:trace>
  <inkml:trace contextRef="#ctx0" brushRef="#br0" timeOffset="254170.8869">10318 1163 26,'0'0'25,"-45"-8"-4,45 8-10,0 0-4,-46 51 0,40-16 0,6-12 0,6 7-1,9-7 1,2 2-1,4-6 1,-3-7 1,2-19-1,-13-3-2,-7 10 0,0 0-2,0 0-7,-35-53-19,35 53-11,-44-30 1,28 36-2</inkml:trace>
  <inkml:trace contextRef="#ctx0" brushRef="#br0" timeOffset="254644.1442">10413 1226 26,'0'0'27,"0"0"-1,0 0-8,56-30-7,-56 30-2,52 0-2,-52 0-3,41 0 0,-41 0-2,0 0 0,0 0-1,0 0 0,0 0-1,0 0 0,-35 39 0,20-23-1,3 3 1,5 12 1,7 0 0,7-7-1,8-2 3,7-6-1,3-7 0,-1 1 0,4-13-1,-28 3 0,54-42 0,-54 42 1,46-58-1,-46 58 1,22-48 0,-22 48 1,12-43 0,-12 43 0,0 0-1,-9 19 0,5 9-3,-2-6-11,3 7-23,3 10 0,-7-3 0,12-15 0</inkml:trace>
  <inkml:trace contextRef="#ctx0" brushRef="#br0" timeOffset="254975.8748">10816 1288 71,'24'-45'37,"-24"45"-1,0 0-12,49 10-11,-40 10-7,2 3-3,-7-4-1,-4-1-2,0 2-1,-10 3-2,5-6-1,5-17-1,0 0 1,0 0 0,0-49-1,0 49 3,0 0 0,34-65 3,-34 65 0,0 0 2,0 0-2,0 0 3,0 0-1,0 0-1,0 0 1,23-7-3,-25 27-7,-2-4-11,-2 3-17,14 9-1,1-10-1,13 10 1</inkml:trace>
  <inkml:trace contextRef="#ctx0" brushRef="#br0" timeOffset="255545.7528">11222 1351 31,'6'-43'30,"-6"43"1,10-42-11,-10 42-6,0 0-4,-5-45-1,5 45-2,0 0 0,0 0-2,-54-25-2,54 25 1,0 0-3,-58 30 1,58-30 0,-17 40-1,17-15 0,10-1 1,2-6 1,-12-18-2,42 11 3,-19-6-2,-23-5 0,44-10-1,-44 10 1,0 0 0,52-60-2,-52 60 1,0 0-2,0 0 0,0 0 2,0 0-1,0 0-1,20-18 2,-20 37 0,0-19 0,14 21 2,-3-9-1,2 5 0,1-1 0,0-6 0,-14-10-1,0 0-6,0 0-7,46-26-12,-46 26-13,0 0-1,3-59 2,-3 59 7,-11-57 14,11 57 13,-11-68 11,-2 7 49,13 61-19,-7-47-3,7 47-6,0 0-16,0 0-21,0 0-29,0 52-2,0-52-1,-9 55 0</inkml:trace>
  <inkml:trace contextRef="#ctx0" brushRef="#br0" timeOffset="256349.2837">3242 2051 17,'0'18'27,"3"5"-5,-3 5-6,6 0-2,-3 0-3,-3-3-3,4-11-1,-4-4-2,0-10 0,9-10-1,-9-7 0,0-7 1,0-3-2,3-7 0,-3 3-1,6 8-2,1 5 1,2 11 0,6 3 0,3 10-1,2 9 1,1 6-1,0 3 1,-2 1-1,-6 4-4,3-3-9,-8 1-21,-8-10-1,10 2 1,-10-19-1</inkml:trace>
  <inkml:trace contextRef="#ctx0" brushRef="#br0" timeOffset="256682.417">3713 2101 39,'0'0'36,"0"0"1,-2 13-3,2-13-20,-15 19-6,2-10-3,0 1 0,-3-5-1,-2-5-2,-3 0-2,2-5 1,3 0-1,1-10 0,2 0 0,10-8 0,3 7-1,6 4 0,6 6 0,5 6 1,1 0-1,7 7 2,-2 8-2,-3 13 0,2 0-7,-6-5-15,-7-8-15,3 7 1,-6-8 0</inkml:trace>
  <inkml:trace contextRef="#ctx0" brushRef="#br0" timeOffset="256829.5527">3605 1887 45,'-6'-20'32,"-1"10"-6,7 10-25,18 15-26,-18-15-8,16 24 0</inkml:trace>
  <inkml:trace contextRef="#ctx0" brushRef="#br0" timeOffset="256983.2156">3779 2034 25,'27'17'37,"-11"8"1,6 8-1,-3 8-15,2-3-8,4 12-9,0-3-9,-3-15-12,-7-6-21,4-4-2,-4-22 1,4-2-1</inkml:trace>
  <inkml:trace contextRef="#ctx0" brushRef="#br0" timeOffset="257146.4951">4024 2038 46,'-31'8'37,"3"19"1,-10 10-4,-2 5-20,3 7-11,4 6-20,4-3-18,-3-14-3,11 5 0,3-16 0</inkml:trace>
  <inkml:trace contextRef="#ctx0" brushRef="#br0" timeOffset="257768.4369">4250 2058 52,'-22'-22'32,"3"10"-10,-5 2-7,2 3-6,1 14-3,2 3-4,7 9-1,2 6 1,10-1-1,6-3 0,6 4 1,5-3 0,4-6 1,2-8 1,1-8-1,0-6 0,-2-3-1,-4-5 1,0-3-1,-7-12 0,0 5 0,-7 6 0,2-1-1,-6 7 0,0 12-1,0 0 0,0 0 0,0 0 0,0 24-1,7-7 0,-1 3 0,4-4 2,5-3 1,3-1-1,1 0-1,-1-7 1,7-10-1,-1-7 0,-1-3 0,2 1-1,-5 1 0,-1-3 1,1-1 0,-2 9 1,-2 8-1,-2 12 2,-1 2 0,-6 2 0,-1 3 0,-6 0 0,-6 7-1,-1 1-10,-5-14-28,-10-13-2,9 0 1,-8-8 0</inkml:trace>
  <inkml:trace contextRef="#ctx0" brushRef="#br0" timeOffset="258400.932">5499 2142 26,'12'-16'33,"6"0"0,-11 0-9,-7-2-5,0 2-6,-18-3-2,1-1-2,-8 1-3,-2 6-3,-2 4-1,0 9 0,2 9-2,7 9 1,9 4-2,5 11 0,6 2 0,11-1 1,6-4 1,5-7 1,5-11-1,3-5-1,2-7 1,3-14 0,-6-8 0,1-12-1,-9-7 0,-2 0 0,-8-8-1,-7-8 2,-4 5-1,-6 4 2,-2 2-3,-3 22 1,-4 12 0,1 6 1,2 17 0,4 22-2,3 6 1,5 12-1,0 9 3,10-9-4,4-4-3,-2-2-13,2-10-19,6-4-2,-8-21 2,7-2-1</inkml:trace>
  <inkml:trace contextRef="#ctx0" brushRef="#br0" timeOffset="258654.478">5675 1987 9,'0'-20'68,"12"30"-34,-3 2-13,6 13-7,-3-1-4,6 5-2,-7-2-2,0-1-2,-4-11-1,0-2 1,-7-4 0,0-9 0,0 0-1,6-15 0,0 1-1,3 2-2,4-6 2,2 0-1,7-3-1,3 14-2,3 1-34,-4 9-4,-8-3 0,-2 6 2</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2-07T10:40:45.437"/>
    </inkml:context>
    <inkml:brush xml:id="br0">
      <inkml:brushProperty name="width" value="0.05292" units="cm"/>
      <inkml:brushProperty name="height" value="0.05292" units="cm"/>
      <inkml:brushProperty name="color" value="#FF0000"/>
    </inkml:brush>
  </inkml:definitions>
  <inkml:trace contextRef="#ctx0" brushRef="#br0">19932 14563 17,'-97'-37'22,"2"-21"-2,-5-27 0,5-21-4,-61-147 8,104 113-15,16-11-1,27 6 0,29 0-2,30 11 1,30 4-1,29 13 0,28 8-1,20 18-2,17 16 0,8 22-2,2 28-1,-2 30 0,-14 33 1,-17 25-1,-24 27 0,-21 27 1,-26 20-1,-24 16 0,-23 15 0,-20 0-1,-21-1 0,-14-7 0,-10-10-3,-11-21-7,-3-24-25,2-15-2,-5-31 2,9-16-1</inkml:trace>
  <inkml:trace contextRef="#ctx0" brushRef="#br0" timeOffset="548.156">20914 14299 36,'0'0'34,"2"19"2,-2 1-6,0 13-18,-5-1-4,5 7-1,-4-3-1,4-2-2,4-7 1,5-7 0,4-9 1,12-3 0,2-8 0,10 0 1,5-9-1,12 3-1,-1-4-2,6-5-6,1-1-38,-1-2-1,-7-12-1,3 2 1</inkml:trace>
  <inkml:trace contextRef="#ctx0" brushRef="#br0" timeOffset="10781.2272">16613 15937 25,'0'0'35,"18"7"1,13-7-11,17 0-5,4-7-3,7 7-17,-6 0-29,3 14-4,-23-14-3</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2-07T10:48:39.902"/>
    </inkml:context>
    <inkml:brush xml:id="br0">
      <inkml:brushProperty name="width" value="0.05292" units="cm"/>
      <inkml:brushProperty name="height" value="0.05292" units="cm"/>
      <inkml:brushProperty name="color" value="#FF0000"/>
    </inkml:brush>
  </inkml:definitions>
  <inkml:trace contextRef="#ctx0" brushRef="#br0">10895 16843 40,'0'0'17,"0"0"-2,0 0 0,0 0-2,0 0-2,11 19-2,-8-7-2,6 4-1,-3-6-1,5 7-1,0-2-2,4-2 1,-2-3-1,4 0 1,-3-7-1,3-1 0,-3-2 0,2 0 0,2-9 1,1 1-2,-2-1 1,3 2-2,2-1 1,-1 2-1,3 6 1,-1-4-1,-1 4-1,-4 5 1,-1-2 0,-3 2 1,0-1-1,-4 1 1,0-2-1,-10-3 1,14 11-1,-14-11 0,12 6 0,-12-6 0,0 0 0,12 12 1,-12-12-1,0 0 1,0 0 0,0 0-1,0 10 1,0-10-1,0 0 1,0 0-1,0 0 0,0 0 0,12-6 1,-12 6 0,8-9-1,-8 9 1,6-13-1,-6 13 0,8-14 0,-2 5 0,-6 9 0,15-15 0,-1 6-1,3 3 1,2 1 0,3-2 0,3 0 0,-1 7 0,2 0 0,2 0 0,-7 4 0,-2-4 0,-4 0 1,-3 0 0,-12 0 0,18 0 0,-18 0 1,7-16-1,-4 3 0,-3 0-7,0-4-31,3 6-1,-8-9-1,10 5 0</inkml:trace>
  <inkml:trace contextRef="#ctx0" brushRef="#br0" timeOffset="1241.8503">10989 17239 27,'0'0'30,"-4"-15"-2,4 15-9,20-12-2,-1 3-7,7 9-1,0 0-4,9 0-1,-8 9-1,4-6-2,-7 1 1,-3-4-4,-4 5 1,-7-5-2,-10 0 0,9 0-2,-9 0 1,-5-16 2,5 16-2,-14-11 3,4 11-2,-3 0 2,0 2 1,0 1 0,0 5 0,2 0-1,4 1 1,-1 4 0,2-4 2,6 12 1,0-4 0,3 7 2,0 1-1,5 10 0,-4-3 0,3 2 0,-7-5 0,4-6 0,-8-1-2,-3-6 1,-5-6-2,-2-10 1,-3 0 0,0-4-1,2-2 0,2 3-1,1-2 1,12 5-1,0 0 0,0 0 1,0 0 0,25 0-1,-7 5 1,5-5 0,1 3 0,0-3-1,0 5-5,-3 0-10,-2-5-18,0 0-4,-10 0-2,8 4 2</inkml:trace>
  <inkml:trace contextRef="#ctx0" brushRef="#br0" timeOffset="1627.4722">11376 17276 18,'0'0'33,"0"0"0,3 14-8,3 3-7,-6-3-7,10 10-3,-3 1-3,2 8 1,-3-4-2,1-1 1,-7-5-3,4 1-1,-4-7 1,0-8-2,0-9 0,0 0-2,0 0-8,-14 0-11,10-11-15,4-2 0,-6-6-1,6 5 9</inkml:trace>
  <inkml:trace contextRef="#ctx0" brushRef="#br0" timeOffset="2074.8691">11347 17266 4,'2'-19'34,"8"8"-1,2-5-5,5-1-9,11 9-1,0-6-7,7 11-1,1 3-4,0 0 0,-2 8-4,-3 5-1,-10 3 0,-5 3-2,-11 5 3,-10-1-1,-7-2 1,-7 5-1,-6-6 1,-1 2 0,0-6-1,2-6 2,4-6-3,8-4 1,12 0-1,0 0-1,19-4 2,4-1-1,5 5 0,4 5 1,2 7 0,-3 5-1,-3 2 2,-5-2-1,-4 3-4,-11 6-28,-5-9-8,3-7 1,-6-10-2</inkml:trace>
  <inkml:trace contextRef="#ctx0" brushRef="#br0" timeOffset="9487.2592">12838 15989 2,'0'0'15,"0"0"-1,0 0-3,-6 12-1,6-12-1,0 0 1,0 0 0,0 0 1,0 11-2,0-11 1,0 0-3,0 0 1,0 0-3,0 0-1,0 0-1,0 0-2,-9 0 0,9 0 0,0 0 0,0 0 0,0 0 0,0 0 1,0 0-1,0 0 1,0 0 0,0 0-1,0 0 1,0 0 0,9-10 0,-3-3 0,6-7 1,5-12-1,10-6 1,4-13-1,9-7 0,5-7 0,0 1-1,-4 7 1,-1 9 0,-9 8 1,-6 11-2,-10 10 1,-15 19 0,0 0-1,0 0 1,0 0-1,0 0-1,0 0 0,-6 9 1,6-9-1,0 0 1,0 0-1,0 0 1,0 0-1,0 0 0,0 0 0,0 0 1,0 0-1,0 0 0,0 0 0,0 0 0,-9-2 0,9 2 0,0 0 1,0 0-1,0 0 0,0 0 1,0 0-1,0 0 1,-9-14-1,9 14 0,-11-12 1,11 12-2,-7-8 1,7 8 0,0 0 0,-10-9-1,10 9 1,0 0 0,10-3-1,-10 3 1,18-10 0,-6 6 0,1-2 0,2 3-1,-3 3 2,-2-3-1,-10 3 1,15 9 0,-15 3 0,3 5-2,-3 4-37,0 16-1,-10 0 0,-5 18-1</inkml:trace>
  <inkml:trace contextRef="#ctx0" brushRef="#br0" timeOffset="11944.2748">13542 14276 10,'0'0'33,"-3"11"2,3 6-3,0 3-12,-12 1-7,6 8-3,-7-2-4,4 5-2,0-2-3,-1-8-4,5-2-6,-2-8-10,7-12-13,0 0-4,0-17 1,12 2 6</inkml:trace>
  <inkml:trace contextRef="#ctx0" brushRef="#br0" timeOffset="12260.6365">13533 14187 22,'0'0'30,"0"0"-1,0 0-10,0 10-5,12 5-4,2-1-3,8 3-1,1 2-1,8-1-1,0 1 0,0-4-1,-3 0-1,-6 1 0,-7-2 1,-8 2-1,-7 0 0,-9 0 0,-13-1 0,-3 2 0,-6-5 0,-3 1-1,2-7 0,2-2 0,6-4-2,4 0-2,11-6-5,9 6-7,-3-19-17,15 14-4,-2-7-1,9 7 1</inkml:trace>
  <inkml:trace contextRef="#ctx0" brushRef="#br0" timeOffset="12582.5832">13725 14178 8,'13'0'33,"-13"0"1,22 15 0,-7 4-14,-3 0-6,4 12-3,-1-4-4,1 8-1,-3-9-1,3 0 0,-8-11 0,2-3 0,-10-12-1,15-6 1,-9-9-1,3-10 0,1-5-1,2-3-1,0-4-1,1 1-1,3 3-1,-4 4-3,0 13-7,-12 16-25,0-11-5,0 11 0,-14 13 0</inkml:trace>
  <inkml:trace contextRef="#ctx0" brushRef="#br0" timeOffset="13014.3452">13427 14707 31,'0'0'30,"0"0"-1,-9 0-12,9 0-4,-9 0-3,9 0-2,0 0 0,0 0-2,18-4 1,8 0 0,11-4-2,15-1-1,10-5-1,10 3 1,8-4-2,-2-1 0,-7 0-2,-8 3 1,-14 2-3,-16 0-1,-7 11-6,-26 0-12,3-16-17,-3 16 0,-14 0 0,14 0 1</inkml:trace>
  <inkml:trace contextRef="#ctx0" brushRef="#br0" timeOffset="13361.5067">13687 14815 19,'0'0'34,"0"0"1,8 10 0,-8 6-17,0 1-6,5 12-4,-5 0-2,3 5-1,-3-2-3,0 1 1,0-2-2,0-4 0,0-5 0,-3-5-3,3-5-5,0-12-9,0 0-19,0 0-2,-15-24 0,15 8 0</inkml:trace>
  <inkml:trace contextRef="#ctx0" brushRef="#br0" timeOffset="13830.4838">13652 14827 31,'21'-5'33,"-2"-6"-2,39 1 9,-30 10-27,1 6-5,-5 2-2,-3 6-1,-5 0-2,-10 5 0,-6 2-2,-9 4 0,-9-3 1,-4 0-1,-3-1-1,1-3 1,-2-6 0,7-2-1,1-5 1,5-3 0,13-2-1,0 0 1,14-2 0,6 2 0,3 0 1,5 4 0,2 3-1,1 1 2,-3 2-1,0 0 0,-9-4 0,-1 4 0,-9-3-1,1-1-1,0-2-23,-10-4-17,0-14 0,0 4-1,-4-22 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2-07T11:29:33.041"/>
    </inkml:context>
    <inkml:brush xml:id="br0">
      <inkml:brushProperty name="width" value="0.05292" units="cm"/>
      <inkml:brushProperty name="height" value="0.05292" units="cm"/>
      <inkml:brushProperty name="color" value="#FF0000"/>
    </inkml:brush>
  </inkml:definitions>
  <inkml:trace contextRef="#ctx0" brushRef="#br0">1853 8792 16,'0'0'33,"0"0"1,24 14-1,2-9-12,14-5-7,11 7-5,8-7-2,7 0-9,3 0-15,-11 7-15,-15-7-3,-3 3 0,-24 0 0</inkml:trace>
  <inkml:trace contextRef="#ctx0" brushRef="#br0" timeOffset="162.5766">1981 9067 37,'0'0'34,"20"8"1,12-8-5,14 0-15,12 0-8,0 0-7,2 0-18,-6-7-14,-1 12-2,-25-5 0,-6 9-1</inkml:trace>
  <inkml:trace contextRef="#ctx0" brushRef="#br0" timeOffset="315.817">2027 9188 31,'-36'9'33,"19"5"1,7-3-9,10-11-8,32 17-3,4-12-5,11 3-9,13 1-20,6 3-12,0-12-2,9 8-1</inkml:trace>
  <inkml:trace contextRef="#ctx0" brushRef="#br0" timeOffset="717.3575">2688 8996 22,'-17'5'28,"-10"-5"1,8 9-13,0 10-5,4-3-3,10 4-3,5-3-2,2 2-1,11-6 0,5 1-2,4-6 1,-1-4 0,-2-4 0,-6 0-1,-13 0 1,0 0-1,0 0 0,-17 0 2,-7 6 1,0 1 0,-1 0 0,-1 7 2,8 0-1,11 4 0,4-6 0,10 5 0,9-3-3,5-6-4,11 2-10,2-4-20,-7-15-1,5 3 0,-11-13 0</inkml:trace>
  <inkml:trace contextRef="#ctx0" brushRef="#br0" timeOffset="833.1744">2674 8915 25,'-14'-12'25,"-5"0"-6,10 12-20,9 17-18,0-17-5,0 34 0</inkml:trace>
  <inkml:trace contextRef="#ctx0" brushRef="#br0" timeOffset="1117.1029">2808 9174 24,'15'15'33,"11"7"-1,-5-13-1,4 1-15,6-4-4,-4-6-5,2-1-1,-4-10-3,-4-2-1,-5-5-1,-7-6-1,-9 1-1,-12 0 0,-7 3 0,-2 2 0,-2 9 0,-2 9 1,4 6 1,0 11 0,8 15 0,6 6 0,7 6 1,0 4 0,4 5-4,2-2-7,0-5-24,9 0-2,-8-13 1,11-1-1</inkml:trace>
  <inkml:trace contextRef="#ctx0" brushRef="#br0" timeOffset="1764.2379">3243 9199 40,'-14'-24'33,"7"6"-7,-13 4-6,5 4-7,-2 10-4,-1 0-2,2 7-3,2 9-2,7 2-1,7 5-1,4-2 0,7 1 1,5-4-2,6-2 1,2-7-1,-1-9-1,1 0 1,-5-15 0,0-1-1,-10-6 1,-4-1 2,-5 0 0,0 4 0,0 1 1,-6 8 0,6 10 0,-12 0 0,6 9 0,6 5-1,3 4 0,4 1 0,1-1 1,2 2-1,5-6 1,4-2 0,2-5-1,1-4-2,0-3-3,-1-10-3,2-2-3,-8-7-3,1-3 0,-10-7-2,3 5 3,-9-6 1,3 6 5,-6 3 2,-3 4 4,3 7 14,3 10-3,0 0 2,-4 19 1,4-5-1,7 14 1,-7-2-1,16 15-2,-13 3-2,4 12-3,-3-1-1,0 3-2,-1 1-3,0-9-5,4-2-14,-1-10-19,-6-20-2,0-18 1,9-1 0</inkml:trace>
  <inkml:trace contextRef="#ctx0" brushRef="#br0" timeOffset="1917.5066">3565 9249 17,'16'-5'14,"8"0"-17,14 5-13,-14-4 5,14 4 11</inkml:trace>
  <inkml:trace contextRef="#ctx0" brushRef="#br0" timeOffset="2233.5117">3898 9029 52,'-17'0'33,"-7"0"1,7 6-13,-1 7-11,0-1-5,8 5-2,0 0-1,10 3-2,13-6-1,-1-2-1,4-2-2,-3-4 0,-1-6-1,-12 0 0,15 0 0,-15 0 0,-12-6 3,-1 6 2,-5 0 2,2 6 2,-3 2 1,7 3 0,3 2 0,9 2 1,7-3-5,8 0-13,7-4-17,18 3-5,6-11 1,20 0-1</inkml:trace>
  <inkml:trace contextRef="#ctx0" brushRef="#br0" timeOffset="2598.4779">4715 9185 47,'3'-16'30,"-9"-3"-2,-4 0-5,-5 6-4,-6 0-5,2 9-4,-9 2-3,10 7-3,-4 5-2,9 7-1,4 5 0,9 2-1,0 0 1,13-1 0,2-7-1,7-4 0,2-3-5,-1-9-11,-2-12-20,0 2-2,-12-16 1,-2-1-1</inkml:trace>
  <inkml:trace contextRef="#ctx0" brushRef="#br0" timeOffset="2701.9104">4601 8936 32,'-13'-8'26,"13"8"-8,6 23-29,-6-23-11,14 14-3,-14-14 8</inkml:trace>
  <inkml:trace contextRef="#ctx0" brushRef="#br0" timeOffset="3080.5526">4790 9056 20,'28'13'31,"-7"-9"0,11 8-2,-4-5-14,-1 0-6,6 3-3,-12-5-3,-2 0 0,-4-1-2,-6-4-1,-9 0-1,0 0-1,0 0 1,-16-5-1,4 11 1,-2 1 1,-1 7 0,3 1 1,0 3 1,6 3 0,6 0 1,5-6 0,3-1 0,7-8 0,2-6 0,3-3-1,2-5-2,0-10-1,-4-2 0,1-3-1,-2 2 0,-5 2-1,-3 4 2,-9 15 0,0 0 2,0 0 1,7 12 0,-7 8-6,5-5-19,7 9-10,0-12 0,16 2-1</inkml:trace>
  <inkml:trace contextRef="#ctx0" brushRef="#br0" timeOffset="3717.8033">5708 9131 44,'19'7'37,"12"20"0,0 7-6,-2 13-16,1 17-4,-8 6-2,-10 10-3,-12-3-2,-5-3-1,-13-15-1,-7-12-1,-1-22-2,-2-22 1,6-22-1,6-22 0,10-10 0,6-15 0,3-3-1,11-1 1,10 6 0,3 7 0,8 13 0,3 7 1,-3 11-1,1 9 0,-3 7 1,-6 5-1,-6 8 1,-5 4 0,-5 10 1,-8 4 0,-3 6-1,0 0-4,6 6-13,0-3-19,-3-11-1,19-7 0,2-12 0</inkml:trace>
  <inkml:trace contextRef="#ctx0" brushRef="#br0" timeOffset="3980.0828">6493 9166 36,'3'15'35,"-15"-3"2,-7 6-6,-3 1-12,-6-5-8,3-1-4,-6-9-4,7-4 0,2 0-3,5-9 1,9 0-1,2-4 0,12 0-1,2 3 1,7 6 0,6 4 0,3 5 0,4 7 1,3 7-5,-3 3-22,-1-2-10,5 3 0,1-9-1</inkml:trace>
  <inkml:trace contextRef="#ctx0" brushRef="#br0" timeOffset="4518.4186">7149 9175 44,'-8'-11'29,"26"11"-5,7 0-11,6 0-4,6 0-4,0 0 0,1 0-2,-10-4 0,-6 0-1,-11-2-1,-11 6 0,0 0-1,-13-10 1,-2 10-1,0 10 0,-1 0 0,4 4 0,6 10-1,6 2-2,16 2-2,2-4-1,10-1 0,7-4-1,8-8 0,0-11-2,6-5 1,-5-9 2,-3-6 3,-1 1 4,-5-8 3,-11 3 1,-5-19 17,-27 23-9,-3 9 0,-11 1-1,-3 5-2,-6 5-3,3 12-2,1 1-2,11 5-1,10 6-1,9-2 0,6 2 0,13-7 0,2-2 0,2-10-6,4-5-24,-2-5-7,-12-12 0,5 4 0</inkml:trace>
  <inkml:trace contextRef="#ctx0" brushRef="#br0" timeOffset="5100.8557">8627 9072 25,'6'31'30,"-18"-3"0,5 13-12,-11 4-4,-4-5-4,0-7-3,-2-9-3,2-14-2,3-16 0,4-7-2,10-11 1,5-8 0,3 0-1,9 3 1,3 5 1,4 12 1,5 12 0,1 12 1,-3 8 1,3 11-2,-4 3 0,2-2-5,1 2-13,0-3-18,-8-20-2,9-3 1,-10-17-2</inkml:trace>
  <inkml:trace contextRef="#ctx0" brushRef="#br0" timeOffset="5351.0963">8850 9169 14,'0'0'30,"6"17"1,1 4-2,-7-1-13,0-1-4,3-4-3,-3-5-3,0-10-3,0 0 0,0-13-1,3-9 0,4 1 0,2-6 0,3 4 1,1 1-1,5 10 1,0 9 0,4 9 0,-7 10 0,1 6-2,-4 9-5,-5-1-15,-4-2-16,3 1 0,-6-12-1,6 0-1</inkml:trace>
  <inkml:trace contextRef="#ctx0" brushRef="#br0" timeOffset="5606.7667">9096 8954 60,'22'-46'37,"-2"7"-1,11 13-10,1 23-11,-1 3-5,3 21-4,-10 8-2,-1 8 0,-2 5-1,-6 4 0,1-4-2,-7-3 1,-3-7-2,-6-7 1,-6-9-1,-6-1 0,-7-5-2,-5-1-1,-1-1-3,-8-4-6,7 5-14,7 0-13,1-6 0,18-3 0</inkml:trace>
  <inkml:trace contextRef="#ctx0" brushRef="#br0" timeOffset="5906.8906">9682 9196 36,'2'-12'34,"-2"12"0,10-19-9,-16 4-7,2 3-4,-7-2-4,-3 5-2,-3 2-3,-3 7-2,-1 0-1,-1 6 0,4 5-2,8 7 1,4 1-1,9 3 0,6-3 1,7-4-1,2 0-3,7-8-8,1-1-13,1-6-13,-11-11 0,2-4-1</inkml:trace>
  <inkml:trace contextRef="#ctx0" brushRef="#br0" timeOffset="6023.0692">9666 8848 45,'-17'-49'73,"17"49"-36,0 0-24,-7 16-38,0 0-8,14 14-3,-7-5-1</inkml:trace>
  <inkml:trace contextRef="#ctx0" brushRef="#br0" timeOffset="6741.7107">10552 9160 26,'-9'14'32,"-2"15"1,-11 1-7,-4-2-9,1-3-5,-3-7-5,3-12-4,5-9-2,7-9-1,6-12 0,7-3 0,0-6-2,10 6 1,2 3 1,4 4 0,2 16 1,2 6 0,-3 10 1,5 7-1,-3 5 2,2 1-1,-2 1 0,6-6-1,0-3 0,-1-11-1,4-6-1,-6-6 1,0-14-1,-4-2 0,-5-6-1,-11-2 1,-2 1 0,-5 5 1,-4 4 0,2 9 0,-2 11 1,9 0 0,-10 21-1,10 1 2,10 3-1,2 2 1,6-4 0,5-3 1,2-6-1,5-5 2,-5-9-2,1-4 1,-5-6-3,-5-4-5,-1-1-16,-4 3-15,-11-8 0,0 6-1,-8-2 0</inkml:trace>
  <inkml:trace contextRef="#ctx0" brushRef="#br0" timeOffset="6888.8822">10949 9114 66,'10'-5'35,"11"5"0,-2 5-12,3-5-15,7 0-8,2 8-9,-2-5-13,-7-3-12,1 6 0,-13-6-1</inkml:trace>
  <inkml:trace contextRef="#ctx0" brushRef="#br0" timeOffset="7026.0823">11114 9169 49,'-10'17'32,"-5"0"-3,10 4-7,5 4-9,3-3-6,10 0-9,7-1-11,6-3-10,4-9-9,15 1-1,-2-10 0</inkml:trace>
  <inkml:trace contextRef="#ctx0" brushRef="#br0" timeOffset="7226.6989">11501 9227 57,'-15'-21'33,"-1"4"-4,-6 6-6,-4 2-8,1 5-4,-3 4-4,8 4-2,3 6-2,6 7-1,8 2 1,8 5-2,6-5 1,4 4-1,10-4-8,0-5-7,-2-10-22,8 0-1,-14-18 0,6 0-1</inkml:trace>
  <inkml:trace contextRef="#ctx0" brushRef="#br0" timeOffset="7342.6954">11476 8872 56,'-14'-36'36,"5"24"0,9 12-7,-14 11-34,14 17-23,-9 0-7,14 13-1,-5-7 0</inkml:trace>
  <inkml:trace contextRef="#ctx0" brushRef="#br0" timeOffset="8111.8188">12166 9109 39,'12'9'33,"7"13"0,-4 7-11,-11 3-10,2 7-1,-6-1-4,-4-2-3,-2-7-1,-3-7-2,3-11-1,6-11-1,0 0-1,19-20 1,-1-2-2,0-5 1,2-2 0,1 0 0,-3 6 1,-1 3 1,-8 2 0,-1 8 1,-8 10 0,0 0 1,0 0 0,-11 15 0,7 0 0,4 4 0,0 3 0,7-3-1,8-1 0,6-2 0,4-8 1,6-8-2,0-3-1,0-9 1,-3-7 0,0-5-1,-9-2 0,-6 1 1,-5-1 0,-5 11 1,-3 0 0,0 15 0,-14-5 1,7 17 0,4 5 0,3 3 0,6 6 1,6-1 0,1-1 0,7-2 0,4-6 1,0-4-1,-3-12-1,-2 0-1,0-12-6,-9-9-5,1-2-19,-4-5-9,-13-10 0,2-1-1</inkml:trace>
  <inkml:trace contextRef="#ctx0" brushRef="#br0" timeOffset="8214.0827">12593 8882 29,'0'0'22,"-16"4"-16,16-4-19,4 22-5,-4-8-6</inkml:trace>
  <inkml:trace contextRef="#ctx0" brushRef="#br0" timeOffset="8577.1316">12845 9169 49,'3'20'35,"-3"-20"0,18 22-5,-5 2-18,-7-4-3,-1 6-2,-5-2-4,-2-2-1,-3-6 0,1-3 0,4-13-1,0 0 0,9-9-1,6-9 1,1-3 0,3-4-1,2-1 0,-2-1 0,-4 3-1,-2 3 1,-4 8 0,-9 13-1,13-7 1,-13 7 0,9 19 0,-2-4-2,4 10-6,-4-3-9,-1-2-19,10 4 0,-4-12-1,6 4 0</inkml:trace>
  <inkml:trace contextRef="#ctx0" brushRef="#br0" timeOffset="8892.9278">13050 9025 41,'6'-57'35,"18"12"0,3 5-2,8 14-19,12 21-3,-3 10-2,2 15-3,-5 13-2,-2 12-1,-11 6-1,-2 3 1,-8 1-1,-5-1 0,-4-8-1,0-7 0,-9-10 0,0-10-2,0-19 1,-21 5-1,4-13-1,-7-1 1,-4 0-1,-6-1 2,-4 10-4,-1 0-4,8 10-29,6 5-1,3-3 1,11 7 0</inkml:trace>
  <inkml:trace contextRef="#ctx0" brushRef="#br0" timeOffset="9462.6065">13573 9172 31,'0'0'28,"0"0"0,-8 13-12,8 0-4,5 4-5,8 3-2,-1-6-2,9 1 0,2-8 0,1-7-1,2-5 1,-2-7-1,-3-7-1,-2-1 2,-6-1-1,-1 2 1,-9 4-1,-3 5 0,0 10 0,0 0 0,-13 6-1,5 4 0,8 5 0,0 1-1,6 2 1,9-3-1,0-1 1,10-4 0,0-5 0,0-5 0,0 0-3,-10-7-5,3-1-16,-2 3-11,-13-14 0,4 10 0</inkml:trace>
  <inkml:trace contextRef="#ctx0" brushRef="#br0" timeOffset="9662.8771">14035 9063 37,'0'-12'36,"0"12"1,-9 12 0,3 5-15,6 12-8,-10 12-6,10 12-4,0 5-1,7 13 0,2 1-2,0 0-1,4-1-3,-4-12-9,4-12-25,0-9-1,-13-19-1,0-19 1</inkml:trace>
  <inkml:trace contextRef="#ctx0" brushRef="#br0" timeOffset="9816.4489">14035 9319 21,'34'-12'58,"-3"12"-31,-3-8-20,13-1-19,8 9-13,-2-14-3,5 9-1</inkml:trace>
  <inkml:trace contextRef="#ctx0" brushRef="#br0" timeOffset="10048.2847">14545 9220 53,'-7'24'35,"-14"-10"0,-5 4-12,-2 0-7,-3-5-6,1-2-5,-1-5-2,5-6-3,8-10-1,3-4 0,8 0 0,7-5 0,0 4 1,15 2 0,4 4 1,3 9 1,6 5 0,3 9 0,-3 1-2,0 6-10,-7-1-25,4 2-1,-13-8 0,7 5-1</inkml:trace>
  <inkml:trace contextRef="#ctx0" brushRef="#br0" timeOffset="10563.6409">15200 9114 44,'0'0'34,"0"0"2,10 20-4,-15 2-16,-3 5-7,4 5-5,4 2-5,0-5-7,12-3-20,9-6-7,-3-12-1,17 1 0</inkml:trace>
  <inkml:trace contextRef="#ctx0" brushRef="#br0" timeOffset="10833.035">15578 9169 40,'-27'-19'35,"12"19"-1,-10 0-5,0 6-14,5 7-5,1 10-4,9 2-4,5 2 1,10 2-2,7-3 0,10-3 0,4-7 1,0-7-1,-1-9 1,-3-8-1,-10-5-1,-12-8 0,-7 1-5,-15-7-4,-1 4-13,-5 5-13,-2-2 0,10 11-1,-1-2 1</inkml:trace>
  <inkml:trace contextRef="#ctx0" brushRef="#br0" timeOffset="10982.191">15563 9222 56,'45'22'34,"-5"-2"-5,-4 6-5,2 1-8,-9-3-5,-1 4-4,-7 0-9,-3-5-7,-5-12-25,3-2-2,-16-9 0,22-9 0</inkml:trace>
  <inkml:trace contextRef="#ctx0" brushRef="#br0" timeOffset="11134.402">15893 9169 66,'-21'0'39,"-4"15"1,-5 7-9,-9 11-14,2 11-7,-1 5-5,3 1-7,5 3-14,5-2-23,1-19-1,8-3 0,4-16 0</inkml:trace>
  <inkml:trace contextRef="#ctx0" brushRef="#br0" timeOffset="11419.1554">16018 9114 36,'0'0'34,"0"14"1,6 3-4,3-2-13,0 0-7,9 7-2,2-6-2,10 1-2,-2-3 0,3-9-2,0-5-2,0 0-1,-6-9-4,-9-7-6,-4-5-11,-6 1-17,-12-16 1,0 3-1,-13-5 1</inkml:trace>
  <inkml:trace contextRef="#ctx0" brushRef="#br0" timeOffset="11550.3158">16151 8894 54,'-13'-8'34,"13"8"0,-5 13-9,5-4-27,15 11-26,-9-4-5,13 11-1,-7-4 0</inkml:trace>
  <inkml:trace contextRef="#ctx0" brushRef="#br0" timeOffset="12035.617">16520 9106 32,'0'0'29,"-19"-2"1,19 2-9,-3 14-10,6-4-6,5 7-2,3-2-1,3-1-2,6-2-1,-5-2-1,2-5 0,-6-5-1,-11 0 0,0 0 1,-6-12 0,-10 8 1,-2 4 2,-7-2 0,0 4 2,0 7 0,5 3 1,7 2-1,7 6 1,9 1-1,6-1 0,9 1 0,5-6 0,5-4-2,5-3-1,1-8-2,0-12 0,-2-5 0,1-4-1,-5-6 1,-3 0 1,-6-2 3,-7 1 3,-5 13 1,-7-2 2,-10 12 9,4 17-9,-6 4-2,8 7-3,4 6-9,-5 2-29,5-12-2,11 6 0,8-12-1</inkml:trace>
  <inkml:trace contextRef="#ctx0" brushRef="#br0" timeOffset="12484.4561">17689 9225 41,'-7'-19'34,"-1"5"-5,-6-1-5,-7 3-6,2 4-5,-9 3-4,8 9-1,-2 2-4,9 10 0,3 3-1,10 4-1,3 1 0,10-1 1,2 0-1,7-5-2,2-2-4,-4-14-16,0-10-17,4 0-1,-10-12 0,1-6 0</inkml:trace>
  <inkml:trace contextRef="#ctx0" brushRef="#br0" timeOffset="12600.8464">17640 8951 43,'0'0'30,"-20"-9"-7,20 9-28,-5 10-17,5-10-5,6 26-3</inkml:trace>
  <inkml:trace contextRef="#ctx0" brushRef="#br0" timeOffset="13038.9935">17801 9118 42,'0'0'35,"-6"16"0,6-16 0,12 12-19,6-2-9,5-4-3,1 1-2,5-2-3,-5-2-1,0-1-2,-9-2 0,-6 5-1,-9-5 1,-9 5 1,-6 3 2,-4 1 1,1 5 1,-3 2 2,5 6-1,6 1 1,6-2 0,8 1-1,6-1 0,6-6 1,6-2-1,4-8-1,3-5-1,2-9 0,0-4 0,1-5-1,-3-6 0,-5-3 0,-2 1 1,-7 4 0,-4 3 2,-11 5 3,0 14 0,0 0 2,-8 24-1,1-5 0,3 13-3,4 1-13,5-1-27,-5-10-1,10-2-2,4-11-1</inkml:trace>
  <inkml:trace contextRef="#ctx0" brushRef="#br0" timeOffset="14022.5675">5671 10118 38,'0'0'34,"19"10"1,2-8-6,10 0-15,13 7-5,2-6-3,4 0-1,0 1-6,-7-4-3,-3 0-4,-19-4-2,-5 4-2,-16 0-1,-12-6 1,-5 0 1,-3 6 4,-5 0 4,0 0 5,7 8 3,0 5 3,6 4 1,3 7 1,9 9 0,0 5-2,3 8 0,2 0-2,1 5-1,-3-3 0,2 3-2,-5-7 0,0-4-1,-10-4 0,-4-9-1,-6-9 1,-3-7-2,-5-8 0,1-3 1,-2-3-1,3-6 0,3 1-1,9 1 1,4 2 0,10 5 0,11 0 1,9 0 0,7 0-1,5 1 1,6 5-4,-3-6-14,1 3-19,3-3 0,-4-5-1,12 0 1</inkml:trace>
  <inkml:trace contextRef="#ctx0" brushRef="#br0" timeOffset="14290.2179">6542 10411 39,'13'0'33,"5"0"1,13 0-6,12 0-19,1 0-12,6 9-19,-6-9-10,2 5 0,-13-8-1</inkml:trace>
  <inkml:trace contextRef="#ctx0" brushRef="#br0" timeOffset="14443.3943">6648 10548 44,'18'3'33,"23"6"-8,-1-4-30,0-10-19,15 10-4,-10-10-3</inkml:trace>
  <inkml:trace contextRef="#ctx0" brushRef="#br0" timeOffset="14845.5402">7614 10528 21,'-15'0'25,"27"6"-1,16-6-3,38 0-5,36 0-3,34-2-5,35 2-1,34-5-2,22 5-1,6-5-1,-1 2 0,-17 3-2,-27-5-7,-41-2-25,-35 7-2,-60-12 0,-31 6 0</inkml:trace>
  <inkml:trace contextRef="#ctx0" brushRef="#br0" timeOffset="15492.3962">8664 9839 21,'-9'-9'28,"-7"9"-4,-14-5-2,-5 5-6,-2 6-4,-6 2-2,8 6-2,3 5-1,16 4-1,11 1-2,18 0-1,10-2 1,10 1-1,7-4-1,4-5 0,2-6 0,-6-6-2,-8-2 1,-8-5-1,-14 5 0,-10 0-1,-16-8 1,-9 8-1,-12 8 0,-6 1 1,-1 9-1,-5 3 1,10 8 0,6 3 2,10-1-1,17 5 3,13-8-1,20 0 1,8-11 0,18-2 0,-1-11-1,6-4-6,0-4-34,-11 0-1,-14-5 0,-5 9-1</inkml:trace>
  <inkml:trace contextRef="#ctx0" brushRef="#br0" timeOffset="16597.1642">7869 10872 21,'0'0'33,"10"37"1,-10-3 0,0 10-19,0 13-6,0 4-2,0-4-8,3-2-11,-3-11-16,-4-23-4,4-9-2,0-12 5</inkml:trace>
  <inkml:trace contextRef="#ctx0" brushRef="#br0" timeOffset="16881.3598">7818 10967 53,'-4'-68'34,"12"5"-3,9 12-8,4 12-7,20 18-6,5 10-4,10 16-1,-7 11-2,-2 8-1,-13 10-1,-13 8 0,-21 5 0,-15 2-1,-16 0-1,-13-4 1,-5-9-1,3-5 0,5-8 0,10-10 0,12-7 0,19-6 1,0 0 1,22 12-1,6-5 1,7 4 0,1 4-1,2-2-8,2-2-28,3 3-1,-11-9 1,5-1-1</inkml:trace>
  <inkml:trace contextRef="#ctx0" brushRef="#br0" timeOffset="17165.8776">8568 10920 34,'12'0'36,"-12"0"0,23 27-5,-12 4-12,-7 1-6,5 10-3,-6-1-3,4 2-2,-4-4-5,-3-7-7,0-4-10,0-6-20,0-22 0,-19 10-2,3-19 1</inkml:trace>
  <inkml:trace contextRef="#ctx0" brushRef="#br0" timeOffset="17281.8076">8443 11119 48,'0'-14'35,"18"9"-1,5-5-7,11 2-15,11 6-11,6 2-21,8 6-13,-8-6-1,10 10 0</inkml:trace>
  <inkml:trace contextRef="#ctx0" brushRef="#br0" timeOffset="17582.1835">9154 11058 58,'9'3'36,"1"5"1,3 3-13,7 14-10,-4-1-6,0 7-1,-4-1-1,-3 0-2,-5-7 0,-4-3-1,0-20-1,-9 10 0,5-19 0,4-6-1,0-8 0,9-11 0,4-2-1,12-1 0,9 3 0,10 1-1,11 16-6,3 9-32,8 3-1,5 18 0,1 10 0</inkml:trace>
  <inkml:trace contextRef="#ctx0" brushRef="#br0" timeOffset="18988.3632">10202 10490 9,'0'0'27,"0"0"0,28 5-9,-2 0-7,11-1-10,10 2-16,-5-6-8,8 3-2,-13-11-1</inkml:trace>
  <inkml:trace contextRef="#ctx0" brushRef="#br0" timeOffset="19141.9388">10261 10594 35,'9'8'29,"6"-9"1,20 1-15,6 5-25,2-10-14,15 12-3,-7-7-2</inkml:trace>
  <inkml:trace contextRef="#ctx0" brushRef="#br0" timeOffset="19457.5828">11014 10602 14,'0'0'27,"0"0"1,38 0-4,20-3-13,29 3-4,28 0-1,28 0-1,23 0-1,15 3 0,11 3-2,-1 0-2,-11-1-5,-20-3-11,-17 7-14,-40-13 0,-19 8-1</inkml:trace>
  <inkml:trace contextRef="#ctx0" brushRef="#br0" timeOffset="19841.8771">11622 10193 55,'-6'-33'33,"6"1"-2,0-7-12,3-5-6,8 10-4,-6-3-2,4 9-2,-5 9-1,-4 19-1,11 7-1,-4 24-1,-7 10 1,3 7-1,-3 8 0,3 3-2,0 3-6,-3-8-18,0-16-12,6-6 1,-3-18-1</inkml:trace>
  <inkml:trace contextRef="#ctx0" brushRef="#br0" timeOffset="20189.1708">11855 10095 22,'-7'-14'33,"-3"-6"-1,10 4 2,9-3-14,3 4-10,10 1-4,4 6-2,8 8-3,-2 5 0,-1 10 1,-13 7 0,-8 8 1,-17 5-1,-10 6 0,-6 0 0,-3 0 1,-1-6-1,9 1 1,8-14 0,18-6 1,12-7-1,13-4 1,4-5 0,5-5 0,-6 0-1,0 5-1,-5-4-3,-12 0-8,-7 4-30,-12 0-1,0 9 0,-9 1 0</inkml:trace>
  <inkml:trace contextRef="#ctx0" brushRef="#br0" timeOffset="22176.8279">11256 10946 14,'6'-13'28,"10"9"0,3-7-8,7 2-6,5 5-4,5 4-4,-1 4 0,-2 5-2,-8 10-1,-13 4-1,-12 4 0,-8-1-1,-9 0 1,-6-7-1,0-1 0,1-8-1,10 0 1,12-10-1,0 0 0,26 3 0,5-1 1,1 5-1,3 3 1,-7 4 1,-9 5 1,-12 1 0,-15 1 0,-17-4 0,-7-3-1,-9-6-2,3-8-4,6 0-7,3-9-7,18-2-6,11-3-4,11-1-4,16 6-2</inkml:trace>
  <inkml:trace contextRef="#ctx0" brushRef="#br0" timeOffset="22361.345">11720 11214 55,'14'6'39,"-14"-6"0,0 0-4,16 6-17,-16-6-12,0 0-16,0 0-26,12-6-2,-12 6-1,28-9 0</inkml:trace>
  <inkml:trace contextRef="#ctx0" brushRef="#br0" timeOffset="22962.0727">12066 11025 39,'-28'-19'29,"12"14"-5,-11 5-5,3 5-7,1 8-4,1 3-3,10 10-2,7 3-1,10 0 0,12-1-1,9-2 1,7-7-1,5-4 1,6-11 1,-3-4 0,-7-11 1,-7-4 1,-17-10-1,-10-2 0,-15-1 1,-10 1-2,-9 3-4,-1 0-10,-1 5-24,8 11-2,5 3 1,14 8-1</inkml:trace>
  <inkml:trace contextRef="#ctx0" brushRef="#br0" timeOffset="24009.504">12473 10937 4,'18'3'23,"-18"-3"-6,0 0-4,0 0-3,0 0-5,-24 7-1,8 1 0,-3-3-1,1 0-1,-1 5 2,3-6 1,5 6 1,1-2 0,4 1 1,6-9 0,-12 15 1,12-15 0,-6 11 0,6-11-2,0 0-1,0 0 0,0 0-2,14 0 0,0 0-1,7 0-1,10 8-1,3 4 0,3 3 1,1 4-2,-2 3 2,-8 3 0,-5 2 1,-21-5 0,-11 3 0,-11-6 2,-13-2-1,-7-10-1,-3-7-4,7 0-18,9-10-17,2-13 1,22-1-1,10-10-1</inkml:trace>
  <inkml:trace contextRef="#ctx0" brushRef="#br0" timeOffset="24541.7409">13189 10574 30,'0'0'32,"10"0"0,4-6-6,14 3-11,7 3-6,5 0-9,3-5-7,1 5-11,-4 9-13,-18-9-1,-4 11 0</inkml:trace>
  <inkml:trace contextRef="#ctx0" brushRef="#br0" timeOffset="24681.5267">13226 10681 45,'0'0'37,"29"14"1,2-10 0,17 1-27,5 5-39,-6-10-5,9 9-3,-7-14-2</inkml:trace>
  <inkml:trace contextRef="#ctx0" brushRef="#br0" timeOffset="26823.2108">13189 10365 21,'3'-14'28,"-3"-9"-5,9 1-4,1 6-5,5 3-3,1 9-3,3 12-2,2 7-1,-2 7-1,2 2-1,1-1-1,3-4 1,-1-7 1,4-7 0,-2-8 0,-2-6 0,-8-8 1,-1 0-2,-9 4-5,-6-1-25,-6 0-6,6 14-2,-6-17-1</inkml:trace>
  <inkml:trace contextRef="#ctx0" brushRef="#br0" timeOffset="27407.8479">14038 10407 8,'-18'-9'29,"18"9"0,4-19-1,7 4-9,14 2-5,9 0-3,10 8-4,2 5-2,7 5 0,-13 8 0,-6 10-1,-15 2-2,-19 9-1,-13-5 0,-11-1 0,-7-5 1,0-4-2,3-9 1,12-5-1,16-5 1,13-5-1,14 0 1,8 4-1,2 1 0,2 6 2,-7 6-1,-13 8 1,-16 0 0,-12 5 0,-16-4-1,-9 1 0,-10-7 0,-2-5-4,5-2-3,7-14-4,16 3-4,8-5-11,13-2-11,16 4 0,3-3 0</inkml:trace>
  <inkml:trace contextRef="#ctx0" brushRef="#br0" timeOffset="27577.1585">14581 10682 67,'0'0'37,"0"0"-1,0 0-11,0 0-31,3-10-26,-3 10-3,0 0-2,16-15 0</inkml:trace>
  <inkml:trace contextRef="#ctx0" brushRef="#br0" timeOffset="28195.7003">15000 10480 49,'18'-13'31,"-15"3"-8,-3-3-4,0-5-5,-13-3-5,-2 0-3,-10 2-2,1 4-1,-7 2-1,0 4-1,1 9-1,5 5 0,9 7 0,11 3 0,8 4 0,8-4 0,8 2 0,8-3 0,1-3 1,3-3-1,-3-3 1,-6-1 0,-4-4-1,-3 0 1,-5 0 0,-10 0-1,9 13 1,-9-3 0,5 4-1,0 6 1,-1 4 0,-4 2 0,0 3 1,0 1 1,-14-6-1,2 1 0,-7-7 1,-5-5 0,-1-13-1,1 0-1,4-10-2,2-7-5,12 2-9,6-2-22,3-6 0,14 7 0,0-6-1</inkml:trace>
  <inkml:trace contextRef="#ctx0" brushRef="#br0" timeOffset="28627.9607">15198 10379 25,'0'-10'30,"6"-8"-2,8 9-8,9 1-3,7 8-6,7 6-2,-1 1-3,-1 10-2,-8 0 0,-9 3-1,-11 4-1,-14 0 0,-10-6-1,-6 1 1,-2-7 0,4-3-1,4-6 0,17-3 0,0 0-1,26-5 0,3 5 1,7 0-1,4 2 0,1 8 1,-11 5 0,-5 4 1,-15 6 0,-17 1-1,-14 2 1,-10-3-1,-13-4-1,-5-8-7,2-5-16,9-4-13,3-16 1,20 1-2</inkml:trace>
  <inkml:trace contextRef="#ctx0" brushRef="#br0" timeOffset="29028.6222">15893 10444 37,'22'-19'29,"-3"0"-5,9 11-8,6 8-2,-3 10-3,2 7-1,-7 2-3,3 9-1,-8-10 0,1 2-1,-1-11-1,3-1-1,-4-13-1,4-2 0,-4-8 0,-3-4-1,-1 2-1,-13 2-3,-3 5-6,-9 1-12,-13 4-15,6 10 0,-8 0 0,2 13 0</inkml:trace>
  <inkml:trace contextRef="#ctx0" brushRef="#br0" timeOffset="29182.8585">15931 10631 57,'0'0'37,"12"8"1,20-8-11,14 0-10,6-5-8,4 1-12,1-1-32,4 5-1,-14-4-1,1 4-2</inkml:trace>
  <inkml:trace contextRef="#ctx0" brushRef="#br0" timeOffset="29630.3326">16736 10319 55,'0'0'34,"0"0"-1,0 21-14,-8-6-9,1 14-3,1-5-2,6 7-1,0-2-1,7 1-1,7-9 0,6-3-1,4-4-3,2-14-4,4 0-7,-9-9-8,-2-7-10,-2 0-4,-11-13 0,2 2 4</inkml:trace>
  <inkml:trace contextRef="#ctx0" brushRef="#br0" timeOffset="29768.5791">16886 10347 59,'-7'17'31,"7"11"-7,0 7-5,0 2-3,7 9-4,-7-9-5,3 1-4,3-2-13,-2-7-24,-4-11-1,5 0 0,-5-18-1</inkml:trace>
  <inkml:trace contextRef="#ctx0" brushRef="#br0" timeOffset="29931.1699">17091 10681 62,'0'0'35,"-8"-9"-5,8 9-19,13 0-39,-13 0-4,10-4-2,-10 4-1</inkml:trace>
  <inkml:trace contextRef="#ctx0" brushRef="#br0" timeOffset="30284.5989">17441 10481 25,'-7'-17'32,"-10"-8"1,3 6-6,-8 5-11,-3 6-4,0 8-5,-2 3-2,6 16-3,1 8 0,6 7-1,8 4 2,11 0 0,7-1 0,11-5 0,7-5-1,8-8 1,2-14-1,1-10 1,-5-9 0,-5-6 0,-12-12-1,-10-1 0,-11-4 0,-11 1-2,-5 8-8,-4 5-30,-6 0 0,7 12 0,1 2-1</inkml:trace>
  <inkml:trace contextRef="#ctx0" brushRef="#br0" timeOffset="30832.194">18182 10253 44,'10'19'34,"-17"8"1,-5 6-13,0 14-9,-12 0-1,4 8-2,-3-7-3,2 1-3,2-16 0,5-4-2,1-14 1,13-15-1,0 0-1,5-21 1,4-6-1,4-10 0,3-11 0,6-7-1,3-5 0,-1 3 0,3 1 0,-1 5 0,-4 6 1,-4 13-1,-1 20 0,-3 14 1,-1 16-1,1 15 1,1 9-1,5 8 1,4 6-1,4 0 0,0 1-4,-5-6-4,5-3-10,-7-9-16,-12-15-5,-1-5 0,-8-10 1</inkml:trace>
  <inkml:trace contextRef="#ctx0" brushRef="#br0" timeOffset="30986.3038">18141 10551 48,'0'0'38,"24"-9"0,10 9-4,1 0-48,10-14-15,24 8-4,5-11-2</inkml:trace>
  <inkml:trace contextRef="#ctx0" brushRef="#br0" timeOffset="43362.6904">1991 12741 24,'-14'29'29,"2"13"-2,-11 10-11,-2 6-3,5 3-3,-2-3-3,4-8-1,8-17-3,7-11 1,3-22-1,17-23-1,-1-14 0,2-10 1,-1-9-1,2-5-1,-4 1 1,1 3-2,-4 7 2,-2 12-2,-3 13 1,0 13 0,7 17 0,5 11 1,5 15-1,4 12 0,8 8 1,10 8 0,4 1 0,-2 1 0,-3-4 0,-9-4 0,-12-7 0,-11-7 0,-20-11 0,-21-9 0,-10-12-2,-12-3-1,-4-6-2,2-6-3,3-2-5,1-4-11,14-1-10,21 9-5,3-4 1,20 10 2</inkml:trace>
  <inkml:trace contextRef="#ctx0" brushRef="#br0" timeOffset="43849.0365">2660 12953 27,'0'0'31,"-26"-12"0,8 12-10,-4 6-6,4 1-6,8 7-5,4 1-1,9-1-2,7 1-1,5-2 1,3-4-1,7-4-1,-3-1 2,-6-4-1,-4 0 1,-12 0-1,0 0 0,-10 7 0,-8 0 0,-4-1 0,-2 3 0,1 5 1,2-1-1,9 3 0,7-3 1,5 2 0,11-6 1,11-2-1,3-2 1,2-5 0,2-9 0,-1 0 0,-4-7 0,1-1 0,-4-4-1,-8 2 1,-4 3-1,-1 3 1,-8 13 0,0 0 0,0 0 0,-4 20 0,4 2-1,0 0-6,6 3-13,2-2-17,-8-13-1,7 0-1,-7-10 1</inkml:trace>
  <inkml:trace contextRef="#ctx0" brushRef="#br0" timeOffset="43981.0509">2750 12709 28,'-7'-25'32,"-4"4"-5,11 21-13,11 5-33,-11-5-8,19 22-3,-4-12 6</inkml:trace>
  <inkml:trace contextRef="#ctx0" brushRef="#br0" timeOffset="44502.6056">2929 12676 24,'-9'-14'29,"25"8"1,-1-1-1,12 1-23,17 6-2,-1 0-2,4 0 0,-6 0-1,-5 0 0,-10 0-1,-8 0 0,-6 0 0,-12 0 0,0 0 0,-9 0 0,-3 0-1,-4 0 1,1 7 0,-1 1 0,7 2 0,-3 6 0,5 3 0,7 0 0,0 5 0,7-3 1,1 1-1,-2 0 1,0-1 0,1-3 1,-1-1-1,0 1 0,-2 2 1,5 7-1,-1 0 0,8 8 0,-3 2 1,-2 4-1,-3 0 1,-5 2 0,-3-6 0,-12-10 1,-7-8 1,-9-7-1,-4-12 0,2-7-1,-4-8-2,10-7-2,4 3-5,2-1-6,12 2-12,6 18-9,12-17-1,7 17 1</inkml:trace>
  <inkml:trace contextRef="#ctx0" brushRef="#br0" timeOffset="44802.2302">3713 13064 48,'0'0'36,"-5"16"0,-11 0-9,-3 6-9,-8-7-8,2 8-4,-6-8-2,5-7-3,-1-2-1,-2-6 0,5-11-1,3-1-1,7-3 1,6-2-1,8 5 1,0 3-1,6 5 2,13 4-1,4 9 1,3 1 0,2 4 0,-3 0-4,3 5-8,-3-1-24,-7-10 0,3 0 0,-8-10 0</inkml:trace>
  <inkml:trace contextRef="#ctx0" brushRef="#br0" timeOffset="45019.1092">3822 12971 61,'0'-10'40,"0"10"0,3 31-11,-3-4-12,7 20-6,-7 5-3,9 13-3,-6 3-2,3 7-2,0-3-1,-2-8-3,-1-4-5,-9-16-10,6-17-23,0-9 0,0-18 0,-7-18 0</inkml:trace>
  <inkml:trace contextRef="#ctx0" brushRef="#br0" timeOffset="45150.2423">3798 13251 82,'27'-3'28,"-11"0"-21,11-5-33,10 8-4,-4-10-1,13 10 2</inkml:trace>
  <inkml:trace contextRef="#ctx0" brushRef="#br0" timeOffset="45519.2757">4349 13021 46,'-27'-12'33,"4"7"0,-4-2-8,4 4-16,6 6-4,1 3-3,16-6-2,-6 19-1,12-7-2,10 1-2,-1-6-2,4 1-2,-4-6-1,1 2-1,-16-4 2,0 0 2,0 0 3,-19 9 5,-31 9 11,27-4-1,-1 0 0,8 5 1,8-5-2,14 5-1,6-6-2,13 2-2,0-6-4,3-3-15,-3-6-20,3 7-1,-10-17 0,-3 2-1</inkml:trace>
  <inkml:trace contextRef="#ctx0" brushRef="#br0" timeOffset="45785.775">3153 12888 51,'0'0'38,"0"0"-1,-12 0 2,12 0-27,18 16-42,7-16-5,18 5-2,12-13-1</inkml:trace>
  <inkml:trace contextRef="#ctx0" brushRef="#br0" timeOffset="46338.6">5203 13099 48,'5'-15'35,"-9"-7"-6,-6 1-6,-1 6-5,-12-2-4,2 14-4,-7-1-3,2 11-2,-2 6-2,7 9-1,5 2-1,11 4 0,10-1 0,7-3 0,13-3-2,1-6-3,7-5-9,-2-10-18,-6-8-8,0-6 0,-11-10 0</inkml:trace>
  <inkml:trace contextRef="#ctx0" brushRef="#br0" timeOffset="46423.7469">5156 12889 33,'-9'-22'28,"-10"-2"-5,11 11-28,8 13-14,0 0-8,7 27-1</inkml:trace>
  <inkml:trace contextRef="#ctx0" brushRef="#br0" timeOffset="46839.495">5305 13055 33,'19'17'33,"-5"-17"1,12 4-4,3-4-19,0-3-5,5 3-1,-4-5-3,-2 0-1,-10 0-2,-8 2 1,-10 3 0,0 0 0,-16 3 1,0 6 0,-3 2 0,2 6 1,2 1 0,7 2 1,8 2-1,5-2 0,7-5 0,8 0 0,6-5-1,1-5 0,1-5 0,-3-8 0,-1-5-1,0-3 0,-6-3 0,-3 1 0,-5-1 0,-4 5 0,-3 2 1,-3 12 0,0 0 0,5 13 0,-5 6-6,0 3-23,6-6-7,16 6-2,7-14 0</inkml:trace>
  <inkml:trace contextRef="#ctx0" brushRef="#br0" timeOffset="47761.3189">6871 12695 27,'0'0'24,"-9"19"-2,0 5-2,-4 9-4,-6 7-2,0 8-2,-6 1-3,2 2-3,-3-3-2,10-2-2,-2-13-1,5-6 1,5-13-1,8-14 0,0 0 0,5-12 0,5-9 0,3-7-1,2-7-1,1-1 1,5-5-1,-2 2 1,-4 0 0,-3 7-1,-2 4 1,-4 8 0,0 8 0,-6 12 0,0 0 0,0 0 0,0 19 0,10 2-1,5 10 1,5 5 0,7 2 0,4 6-1,2-2-2,2 1 1,-2-4-1,-7-6 0,-5-4 1,-8-9 1,-13-6 0,-10-4 2,-11-6 2,-13-4 1,-7-3 0,-5-2 0,-7 0-1,6 0-1,1 1-5,5-3-7,14 3-18,18 4-7,9 0 0,9-6 0</inkml:trace>
  <inkml:trace contextRef="#ctx0" brushRef="#br0" timeOffset="48146.2504">7125 12741 10,'8'-12'32,"-8"12"2,26 12 0,-8 14-14,1 8-7,6 12-3,-3 5-3,5 5 0,-7-1-3,-1-5-1,-5-8 0,-1-7-1,-3-14 1,1-9-1,2-12 1,2-14-1,1-11 0,9-8 0,0-6-1,6-4 0,-2-1 2,-5-1-1,-3 7 0,-2 5 0,-7 8 0,-3 6-1,-9 9-2,0 10-9,-13-9-30,13 9 0,-17 5-1,17-5 1</inkml:trace>
  <inkml:trace contextRef="#ctx0" brushRef="#br0" timeOffset="48646.0318">7594 13248 30,'0'-11'35,"0"11"1,12 20-4,-12 3-12,5 18-7,-5 5-4,3 12-3,-3-2-1,0 3-3,4-6-4,-4-13-5,7-6-12,-2-14-19,-5-20 1,0-12-1,-3-14-1</inkml:trace>
  <inkml:trace contextRef="#ctx0" brushRef="#br0" timeOffset="48778.0484">7602 13365 5,'12'-10'25,"13"14"1,-1-8-4,3 4-26,7 11-15,-9-11-4,6 4-2,-13-9 19</inkml:trace>
  <inkml:trace contextRef="#ctx0" brushRef="#br0" timeOffset="49062.5956">7866 13326 42,'6'12'31,"-6"-12"-5,-2 19-7,2-4-7,0-5-3,2 2-3,-2-12-1,0 10-2,0-10 0,-6-10-2,6 0 1,0-2-1,4-5 1,2 0-1,3 3 0,3 2 0,6 5 0,-1 4 1,0 3 0,0 10 0,-2 0 0,-3 6-1,-2 3 0,-5-1 0,-1 1-5,-4-3-8,0-5-24,6 4 1,-6-15-2,7 16 1</inkml:trace>
  <inkml:trace contextRef="#ctx0" brushRef="#br0" timeOffset="49232.296">8291 13426 56,'0'0'40,"0"0"-1,-9 7-20,6-15-37,3 8-15,0 0-5,15 0-1</inkml:trace>
  <inkml:trace contextRef="#ctx0" brushRef="#br0" timeOffset="50418.4622">8585 12942 20,'0'0'33,"0"0"1,23 12 0,0-5-15,10-4-10,7 4-7,8 0-11,4 2-21,-9-9-3,0 7 0,-12-7-1</inkml:trace>
  <inkml:trace contextRef="#ctx0" brushRef="#br0" timeOffset="50596.0191">8606 13094 39,'-10'7'35,"10"-7"2,0 0-8,35 13-12,1-9-7,11 3-9,5-7-31,4 12-4,-6-12-1,6 9-2</inkml:trace>
  <inkml:trace contextRef="#ctx0" brushRef="#br0" timeOffset="51665.2535">9849 12700 36,'-31'-13'31,"-4"6"-5,-5 2-5,0 5-5,3 3-5,2 6-3,11 10-3,8 4-1,13 7-1,9 0-2,11 2 1,7-3 0,14 0-1,-2-4 1,8-9-1,-4-4 0,-2-5-1,-5-7 1,-8 0-1,-13-10 0,-12-1 0,-6-2 0,-15 1 0,-7 2 0,-7 3 0,-6 7 0,-1 3 0,-2 12-1,4 9 1,5 9 0,8 3 0,9 3 0,11 3 1,11-2 0,11-5 1,13-7 0,10-3 0,2-11 0,8 1 1,2-13-1,-3-2 0,-7 0 0,-6 0-1,-6-7 0,-9 3 0,-7-2 0,-12 6 0,0 0 0,2-9 0,-2 9-1,0 0 0,-7 0 1,7 0-2,0 0 1,-13 6-1,13-6-1,0 0-3,0 0-7,-13 8-26,13-8 0,0 0 0,-15-8 0</inkml:trace>
  <inkml:trace contextRef="#ctx0" brushRef="#br0" timeOffset="52296.9093">10289 12973 34,'12'2'28,"1"-2"-2,15 0-4,9 0-4,3 0-4,10 8-3,0-8-2,-4 5-2,-6-5-2,-5 7-1,-14-7-1,-3 5 0,-18-5 0,10 3-1,-10-3 1,0 0-1,0 0-2,0 0-3,0 0-10,0 0-24,0-16-2,0 16 1,7-14-1</inkml:trace>
  <inkml:trace contextRef="#ctx0" brushRef="#br0" timeOffset="53335.7745">11006 12588 26,'10'0'27,"16"0"-8,7 0-3,9 0-5,3 3 0,3-3-4,-2 0-3,-5 0-3,-6 0-3,-8 0-3,-15-3-1,-12 3-1,0 0-2,0 0 0,-12 0 0,0 0 2,-4 0 1,-1 0 1,1 2 3,-10 4 2,13 0 2,4 2 1,-3-1 1,7 3 1,-1 2 0,1 5 2,-1 3-1,6 5 0,-3 5-1,3 6 0,3 3 0,2 2-1,-1 1 0,2 1-1,1-2-1,-2-5 1,-1-6 0,-4-3-1,0-9 1,-9-1-1,-4-10 0,-5 0-1,-7-4 1,-2-3-1,-2 0 0,1-4 0,4 4 0,2-3-1,6 3 0,16 0 1,0 0-1,22-5 1,6 5 0,7 0-1,10 0 1,5 0 0,3 0-3,-5 0-8,-6-5-20,-2 5-2,-15-7 0,3 7-1</inkml:trace>
  <inkml:trace contextRef="#ctx0" brushRef="#br0" timeOffset="53919.3713">11591 12826 61,'0'0'22,"-6"14"-3,10 3-5,-2 5-2,4 9-3,1 0-2,2 3 0,-5-3-2,4-2 0,-4-6-2,2-3 0,-6-11 0,0-9 1,0 0-2,0 0 1,0-21-1,2-1 0,6-3 0,3-2-1,10-1-1,8 1 0,7 5 1,5 5-2,3 5 1,1 5-5,2 7-32,-4 15 0,-17-1 0,0 12 0</inkml:trace>
  <inkml:trace contextRef="#ctx0" brushRef="#br0" timeOffset="57867.9039">12345 12873 31,'0'0'32,"17"16"-1,7-11-11,6 2-8,12 1-6,4-2-13,9 1-21,-11-12-3,8 5 0,-20-13-1</inkml:trace>
  <inkml:trace contextRef="#ctx0" brushRef="#br0" timeOffset="58037.6698">12438 13009 10,'10'16'28,"11"-16"1,17 9-2,3-9-28,1 0-20,14 0-4,-9-5-2,8 10 8</inkml:trace>
  <inkml:trace contextRef="#ctx0" brushRef="#br0" timeOffset="58515.5925">13241 12799 18,'4'-31'33,"4"9"0,-1-2-7,-7 5-5,3 10-5,-3 9-5,0 0-3,0 28-4,0 2-1,0 10-2,6 9 0,1 3 0,0 1 1,-2-2-2,0-2 1,-5-8 0,0-7 0,-5-8 0,-7-4 0,-4-6 0,-3-4 0,1-2 0,2-5 0,1-1-1,15-4 0,0 0 0,0 0 0,25-6-4,3 1-3,9 1-12,7 4-18,-4-7 0,6 7-1,-6-7 2</inkml:trace>
  <inkml:trace contextRef="#ctx0" brushRef="#br0" timeOffset="58939.232">13742 12978 24,'-25'-30'27,"18"7"-2,0-8-10,11 1-5,11 2-1,7 4-1,6 9-1,6 7 0,3 13-1,-5 6 0,-2 14 1,-17 7-3,-4 7 0,-19 5-1,-8 1-1,-10-4 0,-6 0-1,-3-7-1,3-4 0,9-9-1,4-7 1,11-6-1,10-8 1,10 5 1,8-5 1,6 0 0,4 0 1,1 0 0,4 4 0,-4-4-1,-4 5-3,-2-2-11,-3 2-24,-7-12 0,5 6-1,-6-12 0</inkml:trace>
  <inkml:trace contextRef="#ctx0" brushRef="#br0" timeOffset="59201.9874">14246 13046 47,'0'0'38,"0"0"2,12 7-3,16-2-19,4-5-7,11 0-5,-1 4-2,9-4-2,-6 0-4,-8 0-8,-4-5-28,-10 5-2,-12 0 1,-11 0-1</inkml:trace>
  <inkml:trace contextRef="#ctx0" brushRef="#br0" timeOffset="60186.7271">15051 12768 25,'0'0'34,"0"0"1,-3 24-8,-9-3-7,2 11-6,-4 2-4,9 9-2,1-1-3,16-4-2,5-5-1,9-9-1,4-5-2,-1-10-4,4-2-8,-8-12-18,-5-12-6,-6 0 0,-8-13-1</inkml:trace>
  <inkml:trace contextRef="#ctx0" brushRef="#br0" timeOffset="60356.5401">15227 12773 34,'0'11'36,"0"18"1,0 15-3,4 9-14,-4 2-6,3 6-3,-3-4-4,4-4-6,-4-6-7,0-15-22,3-18-10,-3-14-1,13 5 1</inkml:trace>
  <inkml:trace contextRef="#ctx0" brushRef="#br0" timeOffset="61372.2701">15434 13175 61,'0'0'38,"0"0"0,0 0-9,0 0-27,5 12-33,-5-12-3,13-8-3,-2 0 0</inkml:trace>
  <inkml:trace contextRef="#ctx0" brushRef="#br0" timeOffset="61719.561">15730 12827 50,'-10'0'32,"-7"0"1,5 13-16,3 9-8,-1 5-3,10 11-3,5 3-1,6 3-1,6-3-1,8-7 0,3-3-2,3-13 0,5-11 1,-1-14 3,-2-11 2,-2-8 2,-11-12 0,-6-2 1,-14-8 3,-6 8-2,-15-1 0,-4 11-4,-6 8-6,-3 5-12,0 9-25,14 8-1,8 7 0,12 4 1</inkml:trace>
  <inkml:trace contextRef="#ctx0" brushRef="#br0" timeOffset="62304.7832">16284 13012 66,'3'10'41,"-3"-10"2,0 0-7,9 13-16,-9-13-7,0 0-4,0 0-3,10 6-2,-10-6-2,0 0-3,0 0-8,0 0-34,0 0-1,12-7 0,-12 7 0</inkml:trace>
  <inkml:trace contextRef="#ctx0" brushRef="#br0" timeOffset="64805.7668">16814 12898 12,'-12'-7'31,"-15"-5"0,1 12-8,-10 7-6,-2 11-5,4 10-4,3 5-4,9 9-1,13 1-2,12 1 0,16-5 1,11-7-1,11-10 2,5-8 2,-2-14 0,3-5 1,-13-16 0,-4-4-1,-20-14 1,-10 0-1,-15-4 0,-7 1-3,-6 8-3,-1 4-5,5 16-15,5 10-17,-2 4 0,17 17-1,4 2 1</inkml:trace>
  <inkml:trace contextRef="#ctx0" brushRef="#br0" timeOffset="65006.7232">16970 13197 65,'12'4'37,"-12"-4"0,9-5-11,-9 5-24,9-11-33,1 11-4,-10 0-1,18-9-2</inkml:trace>
  <inkml:trace contextRef="#ctx0" brushRef="#br0" timeOffset="65344.6323">17365 12936 30,'-23'-22'30,"7"16"1,-11-4-8,1 10-11,4 15-5,-4 4-3,3 8-2,7 7-1,6 2 0,6 4 0,6-3 0,10-6 0,12-3 1,6-9-1,7-7 0,3-12 1,-1-3 1,-4-12 0,-9-1 0,-14-6 0,-12-3 0,-14-1 0,-10 1-5,-6-1-24,0 9-9,-1-7 0,14 12-1</inkml:trace>
  <inkml:trace contextRef="#ctx0" brushRef="#br0" timeOffset="65993.98">17934 12833 11,'0'0'23,"-16"-11"-7,4 11-3,-10-4-6,-1 1-1,-5 0-2,1 3-1,-1 0-1,0 0-1,3 0 0,4 6 0,2 0 2,3 0 0,5 7 2,1-4 1,3 3 2,2 0-1,5 3 1,0-2 0,0 0 0,6-1-2,3-2-1,4-4-1,5 3 0,4-4-2,7 4 0,5 1-1,3 2 1,3 0-2,-2 5 1,-7 0 0,-3 5 0,-11-2 2,-11 3 0,-16-3 0,-10 1 1,-11-4-1,-7-2 1,-6-6-2,1-5-3,4-1-10,4-6-17,10-6-9,13-3-2,6-4 1</inkml:trace>
  <inkml:trace contextRef="#ctx0" brushRef="#br0" timeOffset="66464.0087">18392 12932 28,'0'0'34,"0"9"-2,15-9-7,8 6-8,8-6-4,11 7-4,1-7-3,10 2-2,-3-2-5,-3 0-3,-2 8-7,-10-6-14,-12-6-10,0 4 0,-14-6 0</inkml:trace>
  <inkml:trace contextRef="#ctx0" brushRef="#br0" timeOffset="66766.4109">18433 13096 51,'11'0'33,"13"0"-5,9 0-8,4 0-7,7 3-4,1-3-3,2 0-4,-4-4-5,-6 0-10,-6-3-16,-5 7-5,-14-12-1,2 8 1</inkml:trace>
  <inkml:trace contextRef="#ctx0" brushRef="#br0" timeOffset="67098.5515">18461 12746 48,'9'-10'28,"-3"-2"-4,7 0-4,4 6-6,3 0-3,8 6-5,2 0-1,5 9-1,0-1-1,1 6-1,-3-2-1,1 0 1,-6-2 0,-4-5-1,-5-5 0,-3-9-3,-4 3-10,-4-6-22,-13-6-2,5 5 1,-15-8-1</inkml:trace>
  <inkml:trace contextRef="#ctx0" brushRef="#br0" timeOffset="69571.0371">19292 12953 6,'0'-31'29,"14"3"2,-8-4-6,2-6-4,4 11-3,-7-3-3,5 9-3,-10 6-2,0 15-1,0 0-2,11 15-2,-11 6-2,0 6-2,0 9 0,3 5 1,0 1-1,-3 4 0,0-5 0,0 0 0,-3-9 0,-2-1 0,-11-11 0,1-4 0,-4-6 0,0-8 0,1-2 0,3-5-1,15 5 1,-7-14-1,19 8 1,5 0-2,10 6-2,-2 0-5,11 3-14,-1 3-18,-4-6 1,6 6-1,3-9 0</inkml:trace>
  <inkml:trace contextRef="#ctx0" brushRef="#br0" timeOffset="70087.6746">19658 12983 19,'6'-28'30,"5"7"0,-6-12-7,6-4-6,4 3-2,-6-3-3,3 9-2,-9 4-2,4 6-2,-7 9-1,0 9-2,0 12 0,-4 8-2,4 6-1,0 7 1,0 6-1,4 6 1,1-1 0,-1 1 0,-4-2 0,0-6 0,-3-6 0,-6-4 0,-5-10 0,-2-7 0,1-3 0,1-7 0,3 0-1,11 0 1,0-13-1,17 6 0,5 4 0,5-1 0,8 4-4,-4 0-8,8 0-24,-2 4-2,-10-4 0,4 3 0</inkml:trace>
  <inkml:trace contextRef="#ctx0" brushRef="#br0" timeOffset="70219.1945">20113 13147 57,'0'0'36,"0"0"-2,0 0-16,18 0-42,-18 0-7,16-11-4,-2 5-1</inkml:trace>
  <inkml:trace contextRef="#ctx0" brushRef="#br0" timeOffset="70671.4112">20322 12808 19,'0'0'36,"0"10"0,15 8 1,2 8-14,7-2-9,11 12-3,-10-4-3,5 6-3,-11-5-1,-5-1-2,-14-9-1,-8-2 0,-11-9-1,-8-7-1,0-5-1,-1-5 0,11-7 0,6-7-1,11-1 0,14-11 0,10 4 1,11-4 1,8-1 1,-3-1 0,-6-2 1,-8 0 0,-12 1 0,-14 5 0,-14 5 1,-10 6-2,-9 7 0,1 6-5,3 14-11,7 11-20,0 2-1,13 7 0,2-2 0</inkml:trace>
  <inkml:trace contextRef="#ctx0" brushRef="#br0" timeOffset="71173.2174">21166 12668 42,'0'-14'35,"0"14"1,9 0-7,-1 14-12,5 10-6,0 9-5,8 13-2,-3 7-1,6 6 0,-1-1-2,2-2 2,-1-7-2,-1-9 1,-5-11 0,2-14-1,1-15 0,0-7 0,1-15 0,1-11 0,-1-9 0,2-8 0,0-4 1,0 3-1,-1 1 1,-4 4-1,-2 7 1,-3 12 0,-2 8-3,-6 7-8,-6 12-31,12-5 0,-12 5-2,0 0 2</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2-07T11:31:16.766"/>
    </inkml:context>
    <inkml:brush xml:id="br0">
      <inkml:brushProperty name="width" value="0.05292" units="cm"/>
      <inkml:brushProperty name="height" value="0.05292" units="cm"/>
      <inkml:brushProperty name="color" value="#FF0000"/>
    </inkml:brush>
  </inkml:definitions>
  <inkml:trace contextRef="#ctx0" brushRef="#br0">2781 9302 10,'-16'-21'28,"-6"16"1,-18-3-9,-3 4-5,-1 4-4,-2 10-2,2 6-3,3 9-1,11 11-2,11 2 1,12 8-2,14 0 0,11 1-1,8-11 0,11-3 1,9-8 0,-2-11-1,1-7 1,-5-7-1,-7-9 1,-9-1 0,-11-4 0,-10 1-1,-13-1 0,-6 9 0,-11 1-1,-7 4 2,-4 5-2,-4 12 1,1 4-1,4 6 1,8 6 0,5 1 0,11 2 0,13 0 0,6-8-2,14 0 2,8-8 0,10-3-1,2-8 1,6-6 0,3-3 0,7-10-1,-5 0 1,-3-6 0,-8-1-1,-2-6 0,-10 0 1,-3 3-1,-11-1 2,-7 5-1,-7 2 0,0 14 0,3-10 1,-3 10-1,0 12 0,0 4-1,0 3-2,0 0-6,6 8-10,-2-3-18,-8-9-1,10 2 0,-6-17 0</inkml:trace>
  <inkml:trace contextRef="#ctx0" brushRef="#br0" timeOffset="147.069">2994 9411 37,'-6'-12'33,"-8"0"-4,14 12-9,0 0-41,0 0-8,4 20-1,-4-20-3</inkml:trace>
  <inkml:trace contextRef="#ctx0" brushRef="#br0" timeOffset="384.5154">3088 9685 13,'6'29'34,"-3"-11"2,8 5-2,0-4-9,1-7-7,6 1-5,-5-13-2,9 0-4,-7-7-1,1-3-2,-4-8-2,3-1-5,-3 6-11,-4-1-24,-3-7-1,4 5-1,-2-3 0</inkml:trace>
  <inkml:trace contextRef="#ctx0" brushRef="#br0" timeOffset="848.4637">3658 9736 35,'0'21'36,"-8"-4"1,1-2-9,-9 4-8,-9-7-6,6 3-5,-9-6-5,4-3-3,1-6-2,2-6-2,9-3 0,3-11-1,9 4 0,0-4-1,5 5 2,2 2 0,9 7 1,-1 6 1,4 6 0,-1 3 2,4 5-1,0 1 1,2-1 1,-2 3-1,-3-2 1,3-9 0,-1-3 0,1-3-1,2-9 1,-1-8-1,-2-3 0,4-4 0,-6 0 2,-1 2-1,-3 5 2,-6 10-1,-9 7 2,13 13-1,-13 3 1,0 11-1,0-1-1,0 3-1,4 0-5,-4-11-17,7-4-20,4-8 0,5-12 0,12-4-1</inkml:trace>
  <inkml:trace contextRef="#ctx0" brushRef="#br0" timeOffset="4234.8102">3775 11047 48,'0'-17'36,"3"8"-5,-3 9-5,3 14-5,0 15-5,-3 6-5,0 17-3,0 6-3,0 14 0,0-1-2,0 2-1,0-6-3,0-8-4,4-6-12,-4-11-23,0-16-1,0-11 0,0-15 0</inkml:trace>
  <inkml:trace contextRef="#ctx0" brushRef="#br0" timeOffset="4649.9876">3680 11049 18,'0'-24'32,"12"6"2,4 0-6,8-2-9,15 11-4,9 4-3,14 7-3,3 6-3,4 12-1,-7 6-2,-10 7 0,-14 4-1,-18 4 0,-25 2 1,-20-1 0,-21-6-1,-6-3 0,-8-9 0,4-6-5,5-6-4,5-9-11,13-3-22,18 0 1,15 0 0,0 0-1</inkml:trace>
  <inkml:trace contextRef="#ctx0" brushRef="#br0" timeOffset="5165.6654">4147 11701 54,'0'0'36,"4"9"-2,-1 8-9,-3-1-8,0 12-6,0-2-5,3 8 0,-3-2-3,0 0-3,8-3-8,-8-10-10,0-10-20,8 3-1,-8-12 1,0 0-1</inkml:trace>
  <inkml:trace contextRef="#ctx0" brushRef="#br0" timeOffset="5603.5229">4114 11693 49,'8'-17'33,"14"3"-5,3 4-7,4-2-5,8 8-4,0 4-3,2 8-2,-7 5-3,-4 10-1,-12 1-1,-7 8 0,-9-3 0,-7 3-1,-5-4-1,-4-3 1,-2-7-2,-1-4 0,1-5 0,3-9 1,4 0-2,2 0 2,9 0 0,0 0 0,0 0 2,15-5-1,2 8 1,10 6 0,-1 3 1,5 1-1,0 2-6,0 2-34,-10-8 0,4 5-2,-10-12 1</inkml:trace>
  <inkml:trace contextRef="#ctx0" brushRef="#br0" timeOffset="7413.5352">4885 11309 35,'0'0'33,"29"0"1,-2 0-14,4-4-6,11 9-5,1-5-3,2 3-8,-1 2-14,-3-1-16,-13-4-2,-4 6-1,-10-11 4</inkml:trace>
  <inkml:trace contextRef="#ctx0" brushRef="#br0" timeOffset="7576.1982">4930 11407 25,'3'12'33,"6"-9"-3,18 1-9,6 2-8,10-3-14,10 5-24,-7-12-5,13 4-1,-3-9-1</inkml:trace>
  <inkml:trace contextRef="#ctx0" brushRef="#br0" timeOffset="8277.5732">5642 10979 46,'23'8'31,"-1"-6"-8,12-2-11,6 5-3,-2-1-1,5 1-3,-8-2-2,-4 2-1,-9 1 0,-8-2-2,-14-4 0,-5 9 1,-9-4-1,-1-2 0,-4 2-1,-2 1 1,0 3-1,4 4 1,0 6 1,6 5 0,4 8 0,7 4 1,0 4 1,2 5-1,7-2 2,-3 1-1,2-4-1,-5 1 1,-6-8-1,-2-1 1,-11-9-1,1-4 0,-8-6-1,2-4 1,-3-4 0,7-5-1,1 0 0,6 0-1,10 0 0,2-9 1,12 4-1,10 1 0,3 4 1,6-1-1,0 1 1,1 0 0,-3 0-1,-3 7 1,-7-4-1,-7 3-1,-2 0-8,-3 1-28,-9-7 0,21-17 0,-6 1 0</inkml:trace>
  <inkml:trace contextRef="#ctx0" brushRef="#br0" timeOffset="8862.876">6214 10896 35,'-24'-11'29,"-5"-11"-6,14 3-5,5-1-5,10-2-3,8 3-3,8 3-2,8 9-1,6 7 0,4 4-1,-4 10 1,3 7-2,-12 7 1,-10 8-1,-16 1-1,-11 6 1,-12-2-1,-6-4 0,-1-4 0,0-6-1,2-3 0,15-10 1,18-14 1,0 9 0,16-9 1,9 0 0,3 0 1,6 4-1,-3 0 1,2-1-2,-5 4-9,-9 3-30,-6-10-1,1 4-1,-14-4 1</inkml:trace>
  <inkml:trace contextRef="#ctx0" brushRef="#br0" timeOffset="9116.4322">6442 11468 60,'0'0'40,"0"0"0,0 12-4,0-12-20,0 0-11,0 0-13,20 0-30,-20 0-1,18 0 0,-5-9-2</inkml:trace>
  <inkml:trace contextRef="#ctx0" brushRef="#br0" timeOffset="9416.667">6815 11052 50,'0'-11'37,"0"11"0,3 20-3,-9 1-19,12 22-6,-6 7-3,3 10-3,-3 9 1,9 3-1,-3-3-3,0-5-1,5-9-3,-5-16-6,3-15-24,0-11-5,-9-13 0,13-18 0</inkml:trace>
  <inkml:trace contextRef="#ctx0" brushRef="#br0" timeOffset="9816.0742">6772 11060 27,'30'-25'35,"8"1"2,12 12 0,6 10-19,2 4-5,1 14-4,-9 4-3,-4 16-1,-21 3-3,-13 7 0,-20 4 0,-17-3-1,-16-4 0,-8 2-1,-3-10 1,1-4-1,5-9 0,9-12 0,12-6-1,16-4 1,9 0 0,31-13 0,2 13 0,8 0 1,5 14 0,7 5 0,-2 5 1,-3 7 1,-10-3-1,-5-1 0,-11-2 0,-2-5-4,-2-8-29,-9 2-8,-9-14-2,0 0 1</inkml:trace>
  <inkml:trace contextRef="#ctx0" brushRef="#br0" timeOffset="11568.7173">7714 11272 48,'19'9'33,"5"-9"-10,8 4-5,8-4-5,7 0-7,2 0-16,0 7-20,-14-13-2,2 10-1,-17-11 0</inkml:trace>
  <inkml:trace contextRef="#ctx0" brushRef="#br0" timeOffset="11722.0835">7739 11402 40,'22'9'34,"8"-7"0,7-4-12,4-4-45,12 12-5,-3-10-3,11 8-2</inkml:trace>
  <inkml:trace contextRef="#ctx0" brushRef="#br0" timeOffset="13038.392">7847 11136 25,'19'-13'29,"-6"-5"-7,9-1-5,2 6-2,-2 4-3,1 9-1,-6 0-3,-1 14-2,-7 0-1,0 8 0,-2-7-1,4 3 1,-1-9-2,2-4 0,-2-5-4,2-10-8,-2-5-25,5 4-1,-12-9-1,7 11 0</inkml:trace>
  <inkml:trace contextRef="#ctx0" brushRef="#br0" timeOffset="13585.5067">8488 11096 10,'22'0'31,"-22"0"2,2 18-8,-5 4-5,-6 6-4,-1 5-4,-1-1-3,4 6-4,7-9-2,6-1-1,6-5 0,10-6-2,4-8-3,2-9-6,5 0-13,1-6-12,-11-11-1,4 0 0</inkml:trace>
  <inkml:trace contextRef="#ctx0" brushRef="#br0" timeOffset="13754.2176">8732 11156 46,'0'0'34,"-11"6"1,7 10-10,4 9-9,0 7-5,3 5-4,-3 6 0,0 3-3,4 0-1,-2 3-2,1-5-9,-3-8-18,0-12-12,10-1 1,0-20-2</inkml:trace>
  <inkml:trace contextRef="#ctx0" brushRef="#br0" timeOffset="14440.6819">9085 10943 13,'-24'0'25,"-7"-10"-8,5-4-4,3-1-3,10-9-2,4 3-3,9-3 0,12 1 0,7 7 0,5 4 0,5 6 1,5 6-1,-9 10 1,-3 9 1,-13 5-3,-9 12 0,-10 2-1,-11 3 0,-8-3-1,-2-3 0,3-4-1,7-5 0,8-12-1,13-14 1,7 10-1,10-10 0,13 0-4,3 0-8,1-3-21,7 11 0,-10-3-1,6 10 1</inkml:trace>
  <inkml:trace contextRef="#ctx0" brushRef="#br0" timeOffset="14856.8242">9300 11388 52,'12'5'41,"-12"-5"0,0 0 1,0 0-20,13 12-9,-13-12-7,0 0-6,0 0-40,9 5 0,-9-14-2,6-3 0</inkml:trace>
  <inkml:trace contextRef="#ctx0" brushRef="#br0" timeOffset="16807.3816">9673 11187 9,'-13'-5'29,"0"-8"2,13 0-8,4 3-4,18-4-5,8 5-2,10 4-4,4 5-2,0 4-2,-4 10 0,-10 9-2,-9 7 0,-17 4 0,-16 3-1,-10-3 0,-6-2 0,-2-8 1,2-4-3,12-10 2,16-10-1,0 0-1,11-1 1,16-5 1,4 6-1,3 7 0,-3 6 2,-10 6 0,-8 11 0,-13 3 1,-13 2 0,-14 1-2,-11-9 0,-3-3-5,-2-15-8,6-9-17,8-8-8,5-15-1,15-1 1</inkml:trace>
  <inkml:trace contextRef="#ctx0" brushRef="#br0" timeOffset="17028.9419">10335 11292 60,'0'0'34,"29"0"1,-5 4-21,7-4-8,2 4-12,0-4-20,4 4-6,-12-14-2,2 10 0</inkml:trace>
  <inkml:trace contextRef="#ctx0" brushRef="#br0" timeOffset="17176.2534">10379 11376 55,'-12'12'36,"21"-3"0,9-3-15,10-6-23,12 8-26,2-14-3,25 2-3,4-9-2</inkml:trace>
  <inkml:trace contextRef="#ctx0" brushRef="#br0" timeOffset="17660.9503">11117 11392 11,'9'-13'28,"-9"-14"0,9-4-10,1-9-2,-4-6-2,5 3 0,-7-2-2,3 12-2,-7 5-3,0 28 0,0 0-2,-11 28-1,9 18 0,-1 11-3,3 3 0,-2 7-3,5 0-8,1-10-17,3-15-9,10-10 0,0-23-1</inkml:trace>
  <inkml:trace contextRef="#ctx0" brushRef="#br0" timeOffset="17977.4745">11695 11131 24,'-13'-28'36,"-7"11"0,-15 7 0,-7 10-13,-1 16-10,-4 10-5,4 12-4,5 8-2,11 7-1,14 2 0,13-1-1,13-7 1,10-5 0,7-15-1,6-7 1,-1-14 0,-4-6 1,-10-14-1,-11-3 0,-14-5 0,-12 1 0,-8 2 0,-4 3-3,3 7-10,-1 4-22,6 1-5,20 4 1,0 0 0</inkml:trace>
  <inkml:trace contextRef="#ctx0" brushRef="#br0" timeOffset="18130.6341">11762 11402 54,'0'0'39,"0"0"0,6 13-3,-6-13-28,0 0-41,15-8-3,-5 3-2,8 0-1</inkml:trace>
  <inkml:trace contextRef="#ctx0" brushRef="#br0" timeOffset="18566.1779">12107 11159 31,'0'-22'33,"24"10"-4,4 1-9,10 0-5,6 11-2,2 0-3,-2 15-3,-13-1-1,-7 9-2,-18 2-1,-9 4-1,-13-3 1,-5-1-1,-3-5 0,1-6-1,11-3 0,12-11-1,15 13 1,7-13-1,6 4 1,6 2-1,-3 3 1,-3 8 1,-15 2 0,-13 5 0,-22 1 0,-12 1 1,-10-6-2,-10-3-2,3-2-7,-1-15-16,8-8-14,25-4-1,13-10 0,24 0 0</inkml:trace>
  <inkml:trace contextRef="#ctx0" brushRef="#br0" timeOffset="19067.3142">12709 11277 41,'0'0'29,"-6"-19"-6,6 19-8,21-10-5,-7 10-4,6 0-2,-9 6-1,3-2-1,-14-4-1,15 10 0,-15-10 0,0 0 0,0 9-1,0-9 1,-9 5 0,9-5-1,-13 4 0,13-4 0,0 0 0,-11 10 0,11-10 0,0 0 0,0 0 0,0 0 0,0 0 0,0 9 2,0-9 0,0 0 0,19 0 0,1 0 1,8 0 0,5-4-1,9 4 0,2-3-1,-2 3-3,-1-4-3,-7 4-9,-9 0-14,-13-8-5,-3 8 0,-9 0-1</inkml:trace>
  <inkml:trace contextRef="#ctx0" brushRef="#br0" timeOffset="19282.9621">12762 11407 40,'7'14'37,"16"-10"1,20-4-8,10 1-11,0-1-5,3 0-14,-4-1-33,-1 1-3,-17-6-1,-3 6-1</inkml:trace>
  <inkml:trace contextRef="#ctx0" brushRef="#br0" timeOffset="23011.695">14311 11188 26,'-49'-15'31,"5"11"-1,-2 4-10,12 4-6,9 15-4,12 6-2,20 8-1,11 7-2,10 7-1,6 4 0,-3 0-1,-2 1 0,-8-5-1,-12-10-1,-17-6 0,-9-12 0,-11-11-1,7-11 0,-3-14 0,10-10-1,14-8 1,11-7 0,16-5 0,7-4 1,4 4 2,-8-2-1,-5 6 0,-21 6 0,-18 9 1,-17 9-4,-17 10-15,-9 9-19,5 13-2,-4 1 0,9 9 0</inkml:trace>
  <inkml:trace contextRef="#ctx0" brushRef="#br0" timeOffset="24951.0249">13542 11143 23,'0'0'33,"0"0"0,-3 21-3,-15 2-15,-1 8-5,0 3-2,8 0-4,11 2-1,8-4-1,14-6-3,6-8-4,10-5-5,-1-13-10,0-6-8,3-6-2,-15-12 0,-5-4 2</inkml:trace>
  <inkml:trace contextRef="#ctx0" brushRef="#br0" timeOffset="25097.903">13765 11146 47,'0'0'31,"0"0"-1,0 0-4,-11 34-6,7 3-6,10 14-4,-6 2-1,4 5-3,2 2-4,0-12-12,-2-2-28,8-10 0,-4-16-1,8-11 0</inkml:trace>
  <inkml:trace contextRef="#ctx0" brushRef="#br0" timeOffset="28406.6059">14868 11239 20,'11'0'27,"7"16"-2,-4 10-10,2 14-5,-2 8 0,0 5-2,-1 5-1,-5-2-1,0-6-1,-3-6-1,-2-10 1,-3-11-1,4-10 1,-4-13-1,4-17 0,-1-11 0,2-6 0,2-18 0,-1-3-3,5-5 0,0 3-1,1 3 1,1 7-1,0 9-1,-3 15 2,1 9-2,1 14 1,-2 14 1,2 8-1,-3 6 0,3 9 0,-2 8 1,1 1-1,0 3 0,-3-2 1,-1-5-1,-1-4 0,-1-6 0,0-10 1,-1-13 0,-4-9 0,14-12 0,-4-10-1,0-10 2,3-7-2,1-4 1,1-5 0,-2-3-1,-1 7 1,-1 1-1,-2 10 0,0 5-1,-4 4-3,0 11-10,-5 13-19,5-11-4,-5 11 0,15 8 1</inkml:trace>
  <inkml:trace contextRef="#ctx0" brushRef="#br0" timeOffset="29407.7526">15714 11565 31,'-17'24'33,"-11"-8"0,2-3-9,-4-1-8,-4-7-6,6 0-4,4-5-5,5-7-1,7-5 0,5 2-1,7-4-1,10 3 0,-1 2 1,3 1 0,4 8 1,4 0 1,2 10-1,3 0 1,1 6 1,2 1-1,-1 1 0,6-3 0,-3-3 0,1-7 0,-3-9 0,0-5 0,-5-14 0,-1-5 0,-5-11 0,-1-7 0,-4-9 0,-5-2 0,-7-3 0,3 5 0,-6 8 1,-1 9 0,-4 7 0,1 15 0,7 16 1,-15 11-1,11 15 0,-1 12-1,2 5 0,3 8 0,0 5 0,6 0 0,-3 0-1,2-6 1,2-9 0,-3-9-1,2-12 0,-6-20-1,0 0-1,8-14-2,-8-10 0,-8-7 0,2-1-1,-5 1 1,3 4-1,-2 4 1,4 6 2,6 17 1,0-10 0,9 10 1,6 4 0,7-4 1,4 0 0,6-7 1,3-4 1,3-8 0,-4-7 0,-3 0 1,-4-6-1,-4 0 2,-8-1-2,-3 6 1,-8 1-2,-4 6 0,-2 11 0,2 9-1,-11 17 0,7 6 0,4 9-1,-2 10 0,2 6 1,2 7-1,2-1 0,2-2 0,0-8 0,0-3 0,1-9-2,-4-10-1,4-5-6,-7-17-6,0 0-7,8-20-2,-8 5-2,-3-11 1,-2 5 1,-5-1 4,-3 2 8,1 8 11,0 7 10,-1 1 7,13 4 3,-9 10 2,9-10 0,18 16 0,1-14-2,12 1-4,4-7-3,11 4-8,0-9-33,1 9-4,-10-5-1,9 6-2</inkml:trace>
  <inkml:trace contextRef="#ctx0" brushRef="#br0" timeOffset="32960.0552">3617 12690 55,'22'13'38,"-11"13"1,0 18-14,-2 18-8,-6 8-6,7 17-2,-10 1-3,8 3-2,-8-8-2,5-12-4,0-14-5,-5-18-12,7-18-19,-7-11-2,0-10 0,-10-23 0</inkml:trace>
  <inkml:trace contextRef="#ctx0" brushRef="#br0" timeOffset="33198.1763">3612 12764 51,'58'-21'36,"1"4"0,6 13-10,3 13-12,-12 6-5,-7 11-2,-20 7-2,-13 9-2,-23 0 0,-14 1 0,-20-4-2,-8-4-6,-1-7-22,0-4-12,3-14 1,10-3-1</inkml:trace>
  <inkml:trace contextRef="#ctx0" brushRef="#br0" timeOffset="33645.3373">3936 13443 29,'10'4'36,"9"15"1,-1-1 0,-5 6-20,6 10-3,-8-5-4,2 1-3,-9-5-1,2-8-3,-6-7 0,0-10-1,-5-10 0,5-11 0,0-8-1,0-1 0,9-6-1,5 0 0,2 7 0,2 0-3,13 15-9,-3 6-28,-1 3 0,8 5 0,-4 4-1</inkml:trace>
  <inkml:trace contextRef="#ctx0" brushRef="#br0" timeOffset="33898.6912">4666 13220 28,'21'-5'31,"14"10"1,-4-9-3,9 4-33,6 9-23,-9-9-2,3 2-1,-17-4 1</inkml:trace>
  <inkml:trace contextRef="#ctx0" brushRef="#br0" timeOffset="34061.0368">4753 13358 57,'15'5'37,"13"2"1,-1-5-13,12-5-53,4 6-3,-6-6-3,4 3-2</inkml:trace>
  <inkml:trace contextRef="#ctx0" brushRef="#br0" timeOffset="34586.1472">5556 12876 14,'0'0'32,"8"-10"1,15 10-5,8 5-12,7-5-4,10 8-4,-1-2-4,0 0-4,-6 1-6,-7-1-7,-13-2-9,-7 1-7,-14-5-2,-20 0 1</inkml:trace>
  <inkml:trace contextRef="#ctx0" brushRef="#br0" timeOffset="34849.2262">5704 12939 30,'-6'27'22,"-2"-1"-2,8 7-4,0 4-4,0 5-1,3 6-4,-3-2 0,0 4-3,-3-3-1,-7-6-1,-2-5 0,-5-4-1,-3-13 0,0-9 0,3-5 0,4-5-1,13 0 1,0-17-1,13 7 1,11 3 0,9 2-1,6 5-1,6 0-11,4 8-20,-10-11 0,6 6 0,-11-11-1</inkml:trace>
  <inkml:trace contextRef="#ctx0" brushRef="#br0" timeOffset="35386.7502">6170 12762 36,'-37'-16'27,"6"-5"-7,6-3-6,10-2-4,9 1-2,6 0-3,15 5-1,10 4-1,9 9 0,6 7-1,0 11 1,-5 4 0,-7 8 0,-10 5 0,-15 7-1,-19 2-1,-9 5 1,-11-7 0,-6 0 0,0-7-1,7-5 0,6-7 0,13-9 0,16-7 0,0 0 0,30-13 0,1 9-2,7 4-6,0 8-20,-2-3-8,8 11 1,-13 0 0</inkml:trace>
  <inkml:trace contextRef="#ctx0" brushRef="#br0" timeOffset="35634.7263">6325 13280 38,'0'0'37,"10"16"1,-10-16-1,11 0-22,-11 0-25,7-9-21,5 2-3,-8-10-3,8-1 0</inkml:trace>
  <inkml:trace contextRef="#ctx0" brushRef="#br0" timeOffset="36219.8036">6660 13162 17,'0'0'34,"19"0"0,-13 16-1,3 3-13,1 11-6,-4 0-5,6 8-1,-6-8-1,1 0-2,-7-9-1,3-8 0,-3-13-2,0 0 0,0-26 0,11 0-1,5-3 0,6-3 0,6 0-1,10 5 0,10 7-3,-1 6-21,2 10-14,2 14-1,-11 5 0,0 11 0</inkml:trace>
  <inkml:trace contextRef="#ctx0" brushRef="#br0" timeOffset="37496.8668">7408 13276 15,'0'0'28,"-11"-25"-2,18 8-6,6-2-4,5 0-4,10 10-3,0 1-2,6 8 0,0 11-1,-3 4-2,0 5 0,-3-1-1,-4-4 1,0-3-2,0-9-1,-3-6-1,-8-7-2,-4-6-2,-4 1-5,-10-3-8,-8 2-15,-3 9-2,-16 1 0,6 10 3</inkml:trace>
  <inkml:trace contextRef="#ctx0" brushRef="#br0" timeOffset="37659.5802">7428 13479 47,'38'4'37,"3"-8"-1,15 1-5,5-2-28,-8-4-33,8 9-2,-13-3-3,4 8-1</inkml:trace>
  <inkml:trace contextRef="#ctx0" brushRef="#br0" timeOffset="38194.2982">8279 13041 9,'0'0'30,"-7"17"0,-2 3 1,-7 3-17,1 6-5,3 0-2,6 5-3,9-2-1,9-6-2,10-1-3,6-6-5,3-6-9,0-13-10,9 0-5,-10-19 0,2 1 7</inkml:trace>
  <inkml:trace contextRef="#ctx0" brushRef="#br0" timeOffset="38346.4101">8512 13076 44,'-9'-4'34,"3"12"-3,-4 13-7,-1 8-9,5 16-4,-2-2-4,5 7-1,-2-4-2,5-1-3,7-3-5,-7-14-12,4-12-21,9-4 1,-13-12 0,19-17-1</inkml:trace>
  <inkml:trace contextRef="#ctx0" brushRef="#br0" timeOffset="38846.7244">8745 12833 26,'-21'-12'23,"-5"-8"-3,14 3-3,3-3-5,9-3-3,12 2-3,5 4-2,7 9-1,6 4 0,1 8-1,-3 4 1,-6 6 0,-11 8 0,-7 6-1,-12 2 0,-8-1 1,-9-1-1,0-3 0,0-4-1,6-4 0,8-7-1,11-10 0,11 9 0,11-9-2,7 5-6,1 2-20,-2-7-4,6 7 0,-11-11-1</inkml:trace>
  <inkml:trace contextRef="#ctx0" brushRef="#br0" timeOffset="39200.5292">8937 13322 58,'0'0'40,"0"12"2,0-12 0,0 0-20,0 0-13,0 0-3,13 0-7,0 0-40,1 0 1,-14 0-2,10-6 0</inkml:trace>
  <inkml:trace contextRef="#ctx0" brushRef="#br0" timeOffset="39932.9376">9396 13125 20,'0'0'31,"-19"-17"0,-2 17-10,-4 13-5,0 6-5,3 9-4,4 9-2,9 4-2,9 2-1,12-3-1,13-6 2,12-6 0,6-13 2,1-13 0,-1-13 1,0-10-1,-11-12 1,-7-2-1,-19-7-1,-12 3-1,-10 2-2,-11 6-3,1 12-7,-10 6-20,4 7-9,8 12-1,2 0 1</inkml:trace>
  <inkml:trace contextRef="#ctx0" brushRef="#br0" timeOffset="40148.8054">9659 13416 57,'-4'9'38,"4"-9"2,0 0-6,0 0-19,0 0-6,0 0-6,0 0-12,0 0-28,0 0-2,11 0 0,-11 0 0</inkml:trace>
  <inkml:trace contextRef="#ctx0" brushRef="#br0" timeOffset="40517.7896">9942 13184 5,'0'0'28,"-22"-13"1,9 18 0,-8 2-14,-1 8-6,7 9-4,2 5 0,11 3-2,2 3 2,15 2 0,6-8 0,13 1 0,7-14 0,6-3 1,-4-17 0,3-2 0,-11-16 0,-8-3-2,-14-10 0,-13-1 0,-19-2 0,-6 3-2,-6 8-5,-3 2-10,3 9-24,4 13-2,5 3 1,13 8-1</inkml:trace>
  <inkml:trace contextRef="#ctx0" brushRef="#br0" timeOffset="41102.7655">10552 13068 36,'15'0'27,"-15"0"-8,0 0-3,-21-10-5,-1 10-4,1 0-5,-3 0 0,-1 0-1,2 0 0,3 4-1,3 0 1,5 2-1,3-1 0,2 5 2,1 4 0,6 3 1,-5-2 1,5 4 0,0-2 1,5 1 0,-5-4 0,9 0-1,-9-14-1,22 14 0,-2-9-2,4-3 1,3 3 0,8 5-1,-5-2 0,1 6 1,-6 2 1,-6 3 0,-15-1 0,-10 3 0,-14-5 0,-5-1 0,-11-6 0,-2-4-2,1-5-5,-1 0-7,8-10-24,12 3-3,0-6 0,18 13-1</inkml:trace>
  <inkml:trace contextRef="#ctx0" brushRef="#br0" timeOffset="44054.8309">11104 13210 40,'22'0'24,"14"5"-4,2-5-3,9 0-6,-1 0-7,1 2-7,-2-2-12,-11 0-11,-1 8-4,-33-8 1</inkml:trace>
  <inkml:trace contextRef="#ctx0" brushRef="#br0" timeOffset="44224.2368">11145 13319 34,'10'9'32,"4"-6"-4,14 0-7,11 2-8,4-1-10,6 0-19,-8-8-13,7 4-2,-12-12-2</inkml:trace>
  <inkml:trace contextRef="#ctx0" brushRef="#br0" timeOffset="45991.9938">12005 13104 15,'0'0'30,"-29"-13"0,8 13-8,-5 6-8,0 10-4,6 7-3,1 6-3,10 7-2,9 2 0,11-4-1,12-2 1,7-6 1,5-11 2,8-6 1,-5-16 1,2-7 1,-11-12-1,-11-5 0,-18-7 0,-6 2-2,-13-1-2,-6 4-2,-3 8-2,-6 4-4,7 14-9,1 11-24,7-1-1,12 11 0,-1 3 1</inkml:trace>
  <inkml:trace contextRef="#ctx0" brushRef="#br0" timeOffset="46160.8308">12271 13429 75,'0'0'39,"0"0"0,0 0-12,0 0-29,0 0-31,0 0-4,0 0 0,10-13-2</inkml:trace>
  <inkml:trace contextRef="#ctx0" brushRef="#br0" timeOffset="46561.2604">12374 13048 23,'12'5'31,"0"-5"0,16 9-8,2-2-11,11-1-2,4-1-2,0-5-3,-1 0-1,-7-7-2,-8 0 0,-9-1-1,-10 0 0,-10 8 0,-13-11-1,-4 11 1,-3 9 0,-4 6 0,2 6 1,-3 9 0,9 6 0,5 4 1,7 4-1,4-1 0,8-2-1,6-2-1,1-9-5,7-6-10,-1-5-18,-5-19-2,3 0 0,-11-12-2</inkml:trace>
  <inkml:trace contextRef="#ctx0" brushRef="#br0" timeOffset="46709.8683">12500 13248 32,'-15'0'31,"19"9"0,7-1-8,12-5-13,13 5-9,8-4-18,11 5-11,-5-9-3,13 0 1</inkml:trace>
  <inkml:trace contextRef="#ctx0" brushRef="#br0" timeOffset="47279.7967">12913 13026 24,'-15'0'31,"15"0"-1,0 0-8,25 10-6,5-3-5,7-4-3,10 4-2,0-7-1,1 4-2,-4-4-1,-6-3-1,-7-1 1,-13-3-2,-18 7 1,0-12-1,-15 10 0,-3 2 0,-4 0 0,-3 7 0,-3 7 0,3 5 0,3 6 1,4 5 0,6 5 0,3 5 1,9-2 0,3 1-1,5-6 0,4-4-3,3-4-7,-1-6-23,-4-19-3,8 0 0,-9-10-1</inkml:trace>
  <inkml:trace contextRef="#ctx0" brushRef="#br0" timeOffset="47448.6616">12895 13251 21,'0'0'27,"12"0"1,19 0-14,6 0-14,6-9-22,13 13-3,-6-11-1,12 13 10</inkml:trace>
  <inkml:trace contextRef="#ctx0" brushRef="#br0" timeOffset="47765.1672">13545 13258 41,'-42'-19'32,"13"0"-1,-1-5-9,13-1-11,17 4-5,14 1-5,10 8-1,11 7-1,4 5 1,1 12 0,-5 5 1,-10 5 1,-13 7 1,-12 0 0,-18 6 0,-8-3 1,-5 1-2,-2-4 1,4-2-1,2-6 0,15-4-1,12-7 1,18-3-1,7-4 1,9-3-1,0 4-9,4 1-27,-4-12 0,6 2-1,-6-9-1</inkml:trace>
  <inkml:trace contextRef="#ctx0" brushRef="#br0" timeOffset="48534.6362">14320 13050 21,'4'-11'32,"8"16"1,-8 6 2,1 10-19,5 18-5,0 2-3,5 7-2,1-3-1,2 2 0,-2-9-2,5-9-1,-3-8 1,1-14-1,-6-7 0,3-12-1,-5-9 1,2-8-1,-4-7 0,0-9-1,-1-4 0,0 2 0,-2 3 0,2 3 0,-4 12 0,3 7 0,-7 22 0,18 0 0,-3 18 0,1 10 0,4 4 0,0 7 1,5-1-1,-3 4 1,0-4 0,-5-4-1,-5-7 1,-5-3-1,-2-12 0,-5-12 1,11 0 0,2-15 0,1-12 0,6-8 0,2-7 1,7-4-1,1-4 0,-3 1 0,-3 6-2,-7 4-11,-5 8-27,1 11-1,-10 2 1,-3 18-1</inkml:trace>
  <inkml:trace contextRef="#ctx0" brushRef="#br0" timeOffset="50336.7711">3564 14719 18,'0'-11'34,"0"11"3,10 19-1,-10 8-12,0 24-7,-4 5-5,8 19-3,-4 4-1,0 6-2,0-4-3,6-5-3,-2-10-3,1-16-5,2-8-8,-7-14-16,6-16-8,-6-12-1,8 7 1</inkml:trace>
  <inkml:trace contextRef="#ctx0" brushRef="#br0" timeOffset="50685.9669">3292 14773 46,'28'-36'34,"19"-1"-7,14 3-7,17 1-6,14 11-2,1 8-4,3 14-1,-14 19-2,-20 19 0,-28 13-1,-28 15 1,-34 2-1,-16 1 0,-21-11-4,-9-13-9,2-15-29,11-13-1,8-24 0,16-4-1</inkml:trace>
  <inkml:trace contextRef="#ctx0" brushRef="#br0" timeOffset="55380.0992">4244 15082 30,'0'0'35,"0"0"0,9 0-5,16 0-11,0-6-7,15 6-6,3 0-7,-2 0-11,-1 0-23,3 0-1,-14 0 1,-2 4-2</inkml:trace>
  <inkml:trace contextRef="#ctx0" brushRef="#br0" timeOffset="55512.7176">4331 15204 34,'8'12'35,"9"-7"1,20 4-8,6-6-26,-2-7-25,15 11-7,-8-13-3,9 6-4</inkml:trace>
  <inkml:trace contextRef="#ctx0" brushRef="#br0" timeOffset="58650.3713">5123 14675 24,'10'-11'36,"-10"11"2,18 23 0,-9 23-16,-3 14-8,6 22-3,-9 5-2,3 12-2,-2-2-4,-4-5-3,0-10-2,-7-21-6,7-9-9,-4-18-18,-3-22-5,7-12 0,-13-15 0</inkml:trace>
  <inkml:trace contextRef="#ctx0" brushRef="#br0" timeOffset="58888.2617">5051 14754 28,'40'-36'33,"20"11"1,4 12-12,8 8-5,-1 17-5,-12 12-1,-14 16-3,-26 10-3,-19 7-1,-21-2-1,-17-1-4,-11-1-7,-6-14-16,-4-14-13,17-5 0,5-20 0</inkml:trace>
  <inkml:trace contextRef="#ctx0" brushRef="#br0" timeOffset="59220.2191">5408 15320 30,'15'3'36,"-12"8"0,6 17 0,-9 5-20,0 4-7,6 6-3,-6 0-6,0-11-8,0-3-15,0-11-8,-8-18-4,4-10 0</inkml:trace>
  <inkml:trace contextRef="#ctx0" brushRef="#br0" timeOffset="59435.8468">5460 15320 43,'25'-26'31,"9"15"-3,-3 11-4,-6 4-8,-3 14-6,-15 3-2,-7 7-3,-14-4-1,-6 1-1,0-2-1,-1-5-1,8-1 0,7-8-1,6-9 0,19 7 0,6-4-2,2-3-7,7 0-27,4 4 0,-9-11 0,10 3 0</inkml:trace>
  <inkml:trace contextRef="#ctx0" brushRef="#br0" timeOffset="59689.4051">6065 15044 17,'12'-14'37,"4"14"0,-4 7 1,4 10-14,-4 17-8,-6 1-4,4 12-4,-5-2-5,-5-2-6,9 1-7,-9-13-20,-6-12-9,1-6 0,-8-13-1</inkml:trace>
  <inkml:trace contextRef="#ctx0" brushRef="#br0" timeOffset="59804.4553">5965 15219 40,'19'0'34,"5"-4"0,17 9-6,2 4-46,-2-16-10,12 14-4,-7-14-1</inkml:trace>
  <inkml:trace contextRef="#ctx0" brushRef="#br0" timeOffset="60205.7882">6793 14680 21,'-3'-16'34,"-7"21"1,10 37 1,-3 20-17,0 18-8,3 21-3,0 5-2,0 6-2,6-5-6,-1-17-7,0-24-21,1-14-6,-6-32-1,0-20 1</inkml:trace>
  <inkml:trace contextRef="#ctx0" brushRef="#br0" timeOffset="60406.028">6715 14750 23,'62'-30'33,"1"11"1,15 19-5,-4 18-14,-12 13-4,-13 17-1,-27 7-5,-15 8 0,-26-5-2,-12-2-2,-19-8-6,-9-17-10,0-15-20,13-9-1,3-17 0,18-3-1</inkml:trace>
  <inkml:trace contextRef="#ctx0" brushRef="#br0" timeOffset="60790.3956">7020 15388 29,'15'7'35,"-5"-2"0,2 14-8,1 6-11,-4 4-3,3 6-4,-6-3-3,0 0-2,-6-8-1,0-5 0,0-19-1,0 0 0,0 0-1,-6-18 0,13-4 1,4-5-1,6-2-1,3 2 1,6 3-4,2 1-15,0 4-19,8 5-1,-8-1 0,4 6 0</inkml:trace>
  <inkml:trace contextRef="#ctx0" brushRef="#br0" timeOffset="61168.7087">7813 15209 40,'19'-7'32,"13"7"0,1 0-13,2-2-12,5 2-10,0-7-18,0 11-10,-15-8 0,4 7-1</inkml:trace>
  <inkml:trace contextRef="#ctx0" brushRef="#br0" timeOffset="61337.6341">7849 15318 18,'0'0'35,"14"19"2,8-10-4,8-5-10,11 5-11,6-9-38,6 4-5,-7-13-3,13 1-2</inkml:trace>
  <inkml:trace contextRef="#ctx0" brushRef="#br0" timeOffset="65680.3737">8651 14884 17,'10'-21'33,"2"12"2,-12 9-3,0 0-13,-9 23-5,-4 8-5,5 11-2,-5 4-3,4 8 0,6-1-1,3-4-2,13-9 0,7-11-2,5-9-2,0-16-3,6-4-5,-9-17-4,6-4-1,-9-14 0,0 1 1,-11-9 3,2 2 5,-3 3 6,-7 6 6,2 9 5,-4 10 2,2 13 2,-10 18 0,10 17-1,-12 6-3,9 12-3,-5 6-1,3 3-1,-1-2-6,3-6-8,3-11-16,9-8-11,-6-21 0,9-10 0</inkml:trace>
  <inkml:trace contextRef="#ctx0" brushRef="#br0" timeOffset="66080.4461">8997 15060 56,'0'0'35,"2"16"1,13 2-15,13 3-11,7 9-4,-1 2 0,0 7-2,-6-3-1,-3-3-1,-13-4-1,-12-3-1,-18-5 0,-5-7-2,-4-6 1,-4-8-1,5-8 0,5-9 0,9-8-1,12-8 2,12-5-1,9-9 2,5-7 0,3 1 2,-6-1 0,-4 5-1,-16 7 2,-12 8-1,-16 9 0,-12 17 0,-7 11-4,-1 8-5,10 15-13,7 5-17,6 0 1,22 5-1,6-7 1</inkml:trace>
  <inkml:trace contextRef="#ctx0" brushRef="#br0" timeOffset="66333.2542">9390 15332 72,'0'9'38,"0"4"2,0-4-12,0-9-17,0 0-10,0 0-28,17 6-10,-12-17-3,7 3 1</inkml:trace>
  <inkml:trace contextRef="#ctx0" brushRef="#br0" timeOffset="66733.6223">9557 14852 25,'0'0'32,"23"2"1,-2 6-5,9-1-16,12 4-3,-2-4-2,3 0-2,-3-7-2,-2-4 0,-8-5-1,-4 0 0,-12-2-1,-14 11-1,3-16 1,-3 16 0,-17 5 0,4 13 0,0 6 0,0 10 1,1 7-1,7 5 1,-1 3 0,6 2-1,6-1 1,-1-5-2,1-6-5,-2-4-16,-4-12-14,6-1-2,-10-12 1,4-10-1</inkml:trace>
  <inkml:trace contextRef="#ctx0" brushRef="#br0" timeOffset="66881.2624">9613 15257 42,'0'0'36,"22"-10"0,9 1 0,12-1-24,9 1-25,3-2-20,18 5-2,0-9 0,16 8-1</inkml:trace>
  <inkml:trace contextRef="#ctx0" brushRef="#br0" timeOffset="67497.1272">10673 14801 24,'3'-28'33,"10"28"1,-7 17-2,0 13-16,7 20-6,-6 8-3,6 10-1,-2 6 0,2 0-2,-2-9-1,2-9 0,-3-19-1,2-13 0,0-13 0,1-18 0,2-15-1,0-11 0,-1-10 0,5-8-1,-2-1 0,2-1 0,-1 7 0,-3 9 0,1 15-1,3 17 1,-2 14 0,0 17 0,3 7 0,-3 13 0,2 6 1,1-3-1,-4-6 1,2-9 0,-3-10 0,-1-13 1,-3-16-1,4-10 2,-3-18-1,2-10 1,-2-13 0,5-1 1,-5-2-1,2 5-1,-3 2 1,-5 5-2,4 15-7,-10 12-35,-3 7-1,3 13 0,-19-24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2-07T11:42:55.539"/>
    </inkml:context>
    <inkml:brush xml:id="br0">
      <inkml:brushProperty name="width" value="0.05292" units="cm"/>
      <inkml:brushProperty name="height" value="0.05292" units="cm"/>
      <inkml:brushProperty name="color" value="#FF0000"/>
    </inkml:brush>
  </inkml:definitions>
  <inkml:trace contextRef="#ctx0" brushRef="#br0">2963 6984 38,'0'-34'29,"10"-5"-7,-7-1-2,-3-4-4,4 10-3,-8 0-3,4 12-2,0 3-1,0 19-2,0 0 0,0 15-3,0 11 0,8 6-2,-1 9 0,2 5 1,-2 4-2,-1-2 0,3 1-7,-6-7-12,0-13-16,3 3-1,-12-18 1,10 0-2</inkml:trace>
  <inkml:trace contextRef="#ctx0" brushRef="#br0" timeOffset="246.7336">2542 7212 3,'6'15'31,"9"-13"3,35 2-2,21-4-13,26-9-4,20 2-2,10-3-3,13-2-5,-7 0-5,-12-1-10,-22 0-20,-22 13-5,-42-8-1,-19 11 0</inkml:trace>
  <inkml:trace contextRef="#ctx0" brushRef="#br0" timeOffset="678.5628">2709 7561 25,'3'13'29,"-7"5"2,4 8-11,4 13-9,-4 4-3,0 9-1,0-1-1,3 0-2,-3-3-1,10-10-3,-5-8-4,-5-12-11,0-18-16,0 0-2,-9-9 0,6-5 6</inkml:trace>
  <inkml:trace contextRef="#ctx0" brushRef="#br0" timeOffset="1016.3935">2669 7596 29,'19'-26'34,"20"8"-1,2 5-10,9 5-6,8 8-5,-8 11-4,0 8-2,-17 9-3,-10 7-1,-18 2-1,-11 2 1,-18-2-1,-13-5 0,-1-4-1,-5-5 1,6-8-1,6-6 0,0-4 0,14-1 0,17-4 2,0 0 0,15 12 1,5-5 0,5 3 0,2 0 0,2 0 1,2 2-2,-1-2-5,-7-7-14,-5-3-22,4 5 0,-7-5 0,7 0-1</inkml:trace>
  <inkml:trace contextRef="#ctx0" brushRef="#br0" timeOffset="1379.2793">3174 7958 14,'10'-4'29,"14"4"-5,-6-5-6,2-1-2,1 1-2,-8-5-3,5 6-4,-12-6-1,-6 10-1,-6-15-2,-5 13-1,-6 2 0,-1 0-1,-5 8-1,-1 1 0,2 5 0,1 3 0,5 2 0,11-1 0,5-1 0,5-1-1,10-2-3,1-4-9,6-4-16,6 0-2,0-6-3,6 0 1</inkml:trace>
  <inkml:trace contextRef="#ctx0" brushRef="#br0" timeOffset="1798.9948">3509 8003 35,'6'-10'24,"4"3"-3,-4-4-3,-1 1-4,5 3-2,-10-4-3,0 11-1,0-15-2,0 15-2,-24-13-1,6 13-1,-5 0-2,4 0 0,-2 9 0,3-4-1,3 5 1,15-10 0,-2 15 0,2-15 0,23 10 1,-9-10-1,3-4 0,1 0 1,1-3-1,-4 0 0,-3 4 0,-12 3-1,13 3 1,-7 11 0,-3 5-1,-3 8 1,0 6 1,0 9 0,0-1 0,6 0 0,-3-3 1,-3-7-2,7-5-5,-7-7-19,0-19-11,15-10 0,-9-17 0</inkml:trace>
  <inkml:trace contextRef="#ctx0" brushRef="#br0" timeOffset="2135.2027">3887 7138 28,'0'0'35,"0"0"0,13-9-4,8 5-15,7 4-7,6-3-6,3 3-8,3 0-13,-1 6-16,-12-6-1,1 6 0,-19-6 6</inkml:trace>
  <inkml:trace contextRef="#ctx0" brushRef="#br0" timeOffset="2282.0108">3946 7240 36,'0'0'34,"19"10"-2,2-10-17,11-4-36,13 11-4,-4-14-2,18 7-5</inkml:trace>
  <inkml:trace contextRef="#ctx0" brushRef="#br0" timeOffset="2736.0049">4380 7218 25,'0'0'29,"15"-4"-12,22 4 0,22 0-1,26 0-2,14-4-2,19 4-1,4-8-3,8 5-1,-12-1-4,-7-2-7,-18 4-12,-22 4-19,-33-8 0,-13 11-1,-25-5 4</inkml:trace>
  <inkml:trace contextRef="#ctx0" brushRef="#br0" timeOffset="3204.7675">4735 6946 20,'7'-18'28,"0"-8"-7,0-8-3,2 0-4,-6-9-3,6 4-1,-9-4-2,6 9 0,-6 3-2,0 8-2,0 9-1,0 14 0,4 18 0,-4 10-1,6 10-1,2 7-3,6 12-9,1 8-23,-5-9 0,10 4-1,-7-10 0</inkml:trace>
  <inkml:trace contextRef="#ctx0" brushRef="#br0" timeOffset="3682.8386">4876 7490 20,'0'0'31,"-23"-12"0,-1 12-10,-6 7-7,-7 3-5,4 14-3,-2 6-3,12 8-2,8 6-1,12-3 1,16 0-1,12-8 1,15-5 1,6-9 1,0-13 2,5-6 2,-14-12 0,-6-6 0,-21-8-1,-16 3 1,-21-3-2,-8 4-6,-6 0-27,-6 12-10,-7-5-1,14 11 0</inkml:trace>
  <inkml:trace contextRef="#ctx0" brushRef="#br0" timeOffset="4206.2312">5857 6912 41,'0'0'31,"0"0"-7,0 0-4,6 38-5,-6-1-4,7 9-5,-7 2 0,7 3 0,-2-1 0,1-5-2,-1-13-4,-1-9-4,1-1-6,-2-7-17,-3-15-9,0 0 0,-15-9-1</inkml:trace>
  <inkml:trace contextRef="#ctx0" brushRef="#br0" timeOffset="4353.2795">5708 7210 26,'34'11'28,"7"-8"-3,18 3-22,11 6-22,2-15-4,18 9-3,-7-17 13</inkml:trace>
  <inkml:trace contextRef="#ctx0" brushRef="#br0" timeOffset="4800.7026">6424 7198 24,'-30'-6'33,"11"6"-1,19 0-11,0 0-7,24-7-2,19 7-5,23 0-2,17 0-3,17 0 0,11 4-3,4-4-6,-3-4-13,-6 4-13,-27-3 0,-16 3-1</inkml:trace>
  <inkml:trace contextRef="#ctx0" brushRef="#br0" timeOffset="5085.4706">6785 6909 15,'-16'-60'33,"12"4"0,-2 0-9,3 5-4,3 13-5,-3 6-3,3 19-3,0 13-3,3 26-2,-3 12-2,10 10-7,2 20-16,0 8-15,-6-1 0,7 2 0,-4-7-1</inkml:trace>
  <inkml:trace contextRef="#ctx0" brushRef="#br0" timeOffset="5539.5531">6515 7533 5,'0'0'31,"0"-9"1,20 4-3,11-1-10,4 0-6,15 6-3,-7 0-2,6 3-2,-12 6-2,-11 8-1,-14 1-1,-12 5 0,-12-1-1,-7-1 1,-6-6 0,1 2-1,5-8-1,19-9 0,0 0 1,13 6-2,11-6 1,7 4 0,2 3 1,0 6 1,-15 0 1,-9 9 0,-19-3 0,-11 1 0,-16-7-2,-9-4-6,-4-13-32,4-1 0,-1-17-2,17 2 1</inkml:trace>
  <inkml:trace contextRef="#ctx0" brushRef="#br0" timeOffset="7582.8811">7544 7089 7,'0'0'30,"38"8"0,-6-8-9,11 0-5,4 0-4,0 0-9,-1 0-13,-11-6-16,-1 6-4,-24-3-1,1 8 10</inkml:trace>
  <inkml:trace contextRef="#ctx0" brushRef="#br0" timeOffset="7720.4059">7612 7204 11,'0'0'29,"40"13"-1,-2-13-14,14-3-24,13 9-11,-6-15-4,18 9 0</inkml:trace>
  <inkml:trace contextRef="#ctx0" brushRef="#br0" timeOffset="7951.7036">8245 7157 4,'28'6'29,"8"-9"2,27 4-4,14-1-14,9 0-2,6-1-6,-2 1-13,0 3-20,-25-7-2,-6 6 0,-27-7 7</inkml:trace>
  <inkml:trace contextRef="#ctx0" brushRef="#br0" timeOffset="8151.58">8577 6911 20,'0'-47'32,"0"-5"2,-3 6-13,3 10-5,-4 11-5,4 25-2,0 0-3,-7 27-5,7 19-19,5 18-15,-5 0-1,12 14 0</inkml:trace>
  <inkml:trace contextRef="#ctx0" brushRef="#br0" timeOffset="8520.4114">8676 7532 23,'-15'-5'32,"-13"-2"0,1 19-1,-5-2-17,-5 8-7,7 8-3,7 8-3,11 3 0,12 2 0,12-3 0,11-4 0,13-8 2,4-12 1,7-5 1,-7-11 1,-9-9 0,-15-8 0,-16-2-2,-15-3 1,-7 2-5,-13 10-17,-5-1-20,-6 1-1,17 8 0,6-6 0</inkml:trace>
  <inkml:trace contextRef="#ctx0" brushRef="#br0" timeOffset="9020.8612">9384 7003 8,'6'-14'30,"4"32"3,-10 0-4,2 16-13,1 4-6,-3 6-2,9 5-5,-2-3-10,0 0-17,-5-21-7,13-4 0,-15-21-1</inkml:trace>
  <inkml:trace contextRef="#ctx0" brushRef="#br0" timeOffset="9152.4843">9279 7156 34,'18'5'32,"20"8"-2,4-6-18,11-7-35,15 11-2,0-16-6,13 5 3</inkml:trace>
  <inkml:trace contextRef="#ctx0" brushRef="#br0" timeOffset="9383.4655">9843 7238 28,'-25'-5'35,"25"5"0,10-3-1,23-6-18,27 5-3,14-3-6,19-1-4,12 1-7,7-3-21,2-2-10,-5 0-1,-19-3 0</inkml:trace>
  <inkml:trace contextRef="#ctx0" brushRef="#br0" timeOffset="9884.1888">10249 6854 50,'-34'-15'27,"-2"-4"-7,3-4-5,9 3-4,6-4-3,11 5-3,10 2 0,13 5-1,11 6-1,7 6 0,4 6-1,5 3 1,-8 5 0,-4 10 0,-17-2-1,-14 7 1,-14 2-2,-14-4 0,-4 2 0,-2-5 0,4-4-1,10-4 0,17-6 0,19-5-1,15 2-5,12 0-17,8-1-12,7 6 0,-6 1-1</inkml:trace>
  <inkml:trace contextRef="#ctx0" brushRef="#br0" timeOffset="10300.6721">10398 7517 39,'16'-13'33,"-16"-1"0,-13 2-11,-6 7-8,-15 5-4,-7 5-5,-5 7-2,-1 10-1,4 8-1,9 7 0,9 5-1,17 0 2,16-5-2,18-1 3,11-8-1,9-8 1,0-11 1,-2-9 0,-7-15 1,-12-2-2,-19-8-1,-16-4-5,-14 4-17,-10 7-17,-22 3-1,-6 15-2,-22 14 2</inkml:trace>
  <inkml:trace contextRef="#ctx0" brushRef="#br0" timeOffset="11528.9068">10924 7090 15,'0'10'29,"0"-10"-5,10 6-5,10-6-4,12 3-5,9 1-5,4-2-8,0-2-11,-5 0-14,1 9-2,-17-9 0</inkml:trace>
  <inkml:trace contextRef="#ctx0" brushRef="#br0" timeOffset="11676.724">10990 7248 17,'0'0'29,"27"5"-4,0 1-21,9-6-21,16 9-7,1-12 0</inkml:trace>
  <inkml:trace contextRef="#ctx0" brushRef="#br0" timeOffset="12577.2575">11746 6791 13,'11'-5'27,"0"-7"-3,14 2-10,9-1-2,11 4-5,4 3 1,1 4-3,-2 5-1,-11 5 0,-10 3-2,-17 2 0,-14 3-1,-13-4 1,-8 1 0,-3-2-1,1-4 0,4-2 0,11 0-1,12-7 0,16 18 1,8-9-1,7 3 1,-1 5 0,-1 2 2,-8 3-1,-13 0 1,-17-3-1,-12-4-2,-10 0-6,-8 2-15,-11-11-10,13 4-2,-2-10 1</inkml:trace>
  <inkml:trace contextRef="#ctx0" brushRef="#br0" timeOffset="12762.2439">11701 7197 16,'9'10'32,"7"-10"2,29 4-2,15-4-15,16 0-7,14 0-16,3-4-22,10 4-4,-16-5-1,-2 10 0</inkml:trace>
  <inkml:trace contextRef="#ctx0" brushRef="#br0" timeOffset="13146.9218">12098 7490 48,'-3'-19'31,"-9"11"-6,-12 8-6,-11 3-6,-1 12-5,-7 4-4,2 12-2,8 5 0,10 8-2,13-1 1,17 3-1,15-4 2,12-6 0,12-8 0,7-9 2,-3-13-1,-3-6 2,-18-14-1,-14 0 0,-22-7-1,-19 0-1,-16 9-7,-14 3-30,-9-4-2,7 9-1,5-5 1</inkml:trace>
  <inkml:trace contextRef="#ctx0" brushRef="#br0" timeOffset="13730.8338">12728 7131 17,'14'6'27,"-1"-6"-6,18 4-6,9-4-4,3 0-10,5 5-16,-2-7-10,6 5-1,-18-8 1</inkml:trace>
  <inkml:trace contextRef="#ctx0" brushRef="#br0" timeOffset="13882.1825">12792 7227 25,'10'9'25,"5"-9"-8,22 0-14,16 9-18,5-14-8,26 11 0,-3-12 15</inkml:trace>
  <inkml:trace contextRef="#ctx0" brushRef="#br0" timeOffset="14130.6957">13400 7183 14,'-10'0'30,"36"5"1,10-10-3,27 1-14,21 4-3,3-5-3,12 5-3,-3-4-4,-13-1-9,-17-4-18,-11 9-6,-37-4-1,-18 4-1</inkml:trace>
  <inkml:trace contextRef="#ctx0" brushRef="#br0" timeOffset="14366.338">13716 6927 27,'-6'-59'35,"6"8"-2,0 2-8,0 4-7,-3 9-4,-4 16-5,7 20-3,-8 19-3,5 19-4,3 22-10,5 11-24,-5 2 0,16 9-1,-6-8 0</inkml:trace>
  <inkml:trace contextRef="#ctx0" brushRef="#br0" timeOffset="14731.0958">13452 7495 40,'-5'-10'34,"5"-7"1,18 6-2,16 3-20,6 2-5,10 6-3,2 7-1,-2 11 0,-14 4-1,-13 9-1,-17 9-1,-17 1 1,-17 2-2,-10-2 1,-6-4 0,2-6 1,10-10 0,16-3 1,16-18 0,26 6 0,17-12 0,19-3-6,15-4-33,20 6-3,5-5 0,12 6-2</inkml:trace>
  <inkml:trace contextRef="#ctx0" brushRef="#br0" timeOffset="16241.8705">2507 8465 7,'0'15'11,"12"2"-2,-5-1-1,-1-1-2,6-1 0,-3-4 1,1-2-2,0-3 1,5 0-2,-2-5 0,11 0 0,1-6-1,6 2 0,10-1-2,2-2 0,5 4 0,-1 0 0,-3 3 2,-9 0 0,-5 3 1,-5 2 1,-12 0 0,0 0 0,-13-5 0,8 11 0,-8-11-1,0 0-1,0 0 0,0 0 0,9 3-1,-9-3 0,0-10 0,0 10-1,13-9 0,-3 5-2,7 4-1,3 0-1,8 6-1,9 1 1,9 5 0,4-2 2,12-5 0,6-2 4,0-6 1,4-4 1,-8-6 2,-1 2 1,-17-11 0,-1 6 0,-24-3-2,-6 5-1,-10 0-1,-5 4-6,0 10-12,-12-6-23,12 6-1,-12 0 0,12 0 0</inkml:trace>
  <inkml:trace contextRef="#ctx0" brushRef="#br0" timeOffset="17341.9059">3199 8638 14,'-4'19'22,"11"19"-8,3 9-10,2 17-1,3 11 0,1 5 2,12 8-1,5 8 2,14 3-1,9 3 1,12-1 1,19-6-1,19-1 0,27-7-1,19-4-1,30-13-1,23-5 0,24-17-1,33-11 0,23-10 1,20-13-1,20-14 0,15-5 0,8-17-1,6-7 2,5-11-1,0-12 2,-1-13-1,-2-9 0,-11-7 1,-10-11-1,-12-2 0,-13-3 0,-19-5-1,-8-1-1,-20 1 0,-12 5-2,-11 3 0,-12 1-2,-12 7 0,-10 4-1,-12 7 2,-19 6-1,-17 9 1,-21 3 2,-25 8 1,-18 8 1,-21 7 0,-17 7 1,-19 6-1,-9 8-1,-12 3 0,-16 10-1,9 0 0,-9 0 1,-9 6-1,9-6 0,-16 13-1,16-13 1,-12 12 1,12-12-1,0 0 1,0 0-1,0 0 0,0 0 1,9 0 0,-9 0 0,16-11-1,-6 7 1,-10 4 0,13-10 1,-13 10-1,5-12 0,-5 12 0,0 0 1,0-13-1,0 13-1,0 0 1,-7-9-1,7 9 0,-11-6-1,1 4 2,0-3-1,-3-2 0,2 1 0,2-3 1,9 9-1,-7-14 0,7 14 0,19-18-1,2 12 2,8 1-2,4 5 1,8-5 0,-3 5 0,-2 0 1,-1 0-1,-10 0 1,-4 5 0,-12-2 1,-9-3 0,-15 17 1,-4-3-1,-2 4 1,-1 0-1,4 2-2,0-5-3,14 1-17,19-6-18,13-16 0,18-3 0,10-15-1</inkml:trace>
  <inkml:trace contextRef="#ctx0" brushRef="#br0" timeOffset="17805.3764">13745 7454 25,'-38'-39'27,"-9"10"-6,-14 3-7,-11 13-3,0 13-5,-4 13-3,-2 16-1,6 22-3,8 13 2,16 11 0,18 13 0,24 6 2,21-1 2,26 0 1,32-4 1,27-21 1,28-11 0,17-24 0,16-20 1,0-23-2,-3-22-2,-28-26-1,-31-23-1,-51-24-1,-43-10-1,-48 5-7,-48 13-31,-48 8 0,-24 25 0,-43 17-1</inkml:trace>
  <inkml:trace contextRef="#ctx0" brushRef="#br0" timeOffset="23511.0637">16988 13257 37,'6'-15'33,"-6"-7"-3,3-10-9,3 1-4,-6-5-5,3 4-2,-3 2-3,0 9-2,-6 8-2,6 13-1,-2 11 0,2 15 0,0 9 0,5 8-1,-2 4 0,3 5-1,-1-5 2,0-4-2,-1-7-6,-4-12-14,0-9-19,0-15 2,0 0-2,18-7 1</inkml:trace>
  <inkml:trace contextRef="#ctx0" brushRef="#br0" timeOffset="23861.7966">17252 13171 41,'-17'-16'35,"12"-2"-3,5-1-11,-3-5-5,17 2-3,5 0-4,12 6-3,4 7-3,0 9 1,-4 6-3,-10 16 2,-12 5-2,-16 14 0,-16 2 0,-11 1 0,-7-4 0,-3-2 0,6-7 0,5-7 0,16-10-1,10-4 1,7-10-1,26 7 1,0-3-1,4-1 1,2 2-3,0-5-7,4 3-28,-2 4-1,-6-7-2,2 0 1</inkml:trace>
  <inkml:trace contextRef="#ctx0" brushRef="#br0" timeOffset="24179.9938">17859 13183 24,'-16'-19'34,"16"19"0,-23 0-8,13 7-8,7 6-5,3 1-4,12 5-2,3-2-1,6 0-2,2-9 2,7-3-1,-4-11-1,-4-1 0,-10-10-1,-7-2-1,-13-6 0,-6 3 0,-7 4-3,-6 1-1,1 12-4,-2-2-8,10 7-18,6 15-8,3-4 1,9 6-1</inkml:trace>
  <inkml:trace contextRef="#ctx0" brushRef="#br0" timeOffset="24342.5868">17810 13446 64,'13'4'40,"13"1"1,3-2-14,2-9-10,6 1-13,-1-2-38,-1 7-4,-1-11-2,9 1-1</inkml:trace>
  <inkml:trace contextRef="#ctx0" brushRef="#br0" timeOffset="25184.0456">21367 13190 40,'-31'-16'30,"5"-6"-5,6 3-4,5-6-4,15 4-3,5 3-3,17 7-4,6 7-2,11 8-1,-2 10-2,-2 8 1,-11 2 0,-14 10 0,-15 2-1,-14 5 0,-16-5-1,-7-1-1,-2-4 1,1-7 0,7-3-1,15-6 1,15-5 0,6-10 0,31 9 0,6-9 0,7 0-5,3-4-15,5-4-20,9 1 0,-3-6 0,3 0-1</inkml:trace>
  <inkml:trace contextRef="#ctx0" brushRef="#br0" timeOffset="25516.5573">21920 13104 30,'-12'-13'32,"2"13"1,-2-4-10,0 11-9,6 5-3,2 3-2,12 4-2,0-2 0,14 1 0,2-6-1,9-3 0,0-9 0,1-3-2,-6-11-1,-3-3-1,-16-8 0,-9-3-1,-12-1 0,-13 3-1,-7 6-1,-7 2-3,2 18-9,-4 6-22,13 6-5,8 12 0,10 4 0</inkml:trace>
  <inkml:trace contextRef="#ctx0" brushRef="#br0" timeOffset="25716.2035">21893 13372 43,'0'0'38,"9"0"1,16 0-9,15 0-10,0-3-6,16 3-4,-3 0-7,0 3-38,-3-3-4,-1 10 0,-15-5-2</inkml:trace>
  <inkml:trace contextRef="#ctx0" brushRef="#br0" timeOffset="29922.4778">19117 17155 24,'6'-32'33,"-9"-4"4,3-3-14,3 7-4,-3 3-6,0 12-3,-3 8-2,3 9-1,0 22-3,-3 13 0,-1 4-1,4 10-2,-3 3 2,3 2 1,-4-7-3,4-4-6,0 0-9,0-16-22,3-16-2,7-4 1,-10-7-3</inkml:trace>
  <inkml:trace contextRef="#ctx0" brushRef="#br0" timeOffset="30137.8322">19321 17094 21,'0'-13'33,"0"13"1,0 0-1,-12 10-18,9 7-5,-5 0-4,8 7-4,0 1 1,8 0-2,5-4 2,8 0-4,3-4-1,2-8-8,4-3-9,-3-6-16,-9-14 0,2-1 1,-10-9 10</inkml:trace>
  <inkml:trace contextRef="#ctx0" brushRef="#br0" timeOffset="30254.2353">19474 17106 45,'-4'14'33,"-2"6"-6,1 4-7,5 7-4,2 4-7,6 4-12,0-9-28,13 10-2,-5-14 0,14-7 1</inkml:trace>
  <inkml:trace contextRef="#ctx0" brushRef="#br0" timeOffset="30639.0235">19941 17036 2,'-9'12'31,"-10"-10"2,12 15-1,7 1-12,3-3-5,15 8-3,6-9-2,16 1-1,-1-9 0,9 0-2,-8-14-1,-3-4-2,-14-5 0,-13-6-2,-22-4-1,-14 5 0,-13 3-1,-7 2-3,0 12-7,-7 5-16,7 4-14,14 11 1,9 2 0</inkml:trace>
  <inkml:trace contextRef="#ctx0" brushRef="#br0" timeOffset="30824.2903">19935 17342 67,'35'8'39,"1"-13"0,9-2-22,13 7-45,-9-15-4,13 4-7,-8-7 1</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2-07T11:48:19.796"/>
    </inkml:context>
    <inkml:brush xml:id="br0">
      <inkml:brushProperty name="width" value="0.05292" units="cm"/>
      <inkml:brushProperty name="height" value="0.05292" units="cm"/>
      <inkml:brushProperty name="color" value="#FF0000"/>
    </inkml:brush>
  </inkml:definitions>
  <inkml:trace contextRef="#ctx0" brushRef="#br0">17270 10494 34,'0'0'24,"-12"-5"-5,12 5-3,-13 0-4,13 0-1,-15 0-4,15 0-1,-13 9-1,13-9-1,-12 12-1,12-12 0,-13 12 0,8 0 0,1-1-1,4-1 1,0 3 0,0 1 0,6-4-1,4 0 1,3-1 0,5-3 0,0-6 1,4 4 0,-1-11-1,1 3 1,-5-7 0,1 1-1,-8-3 1,1 2 0,-11-3-1,4 5 0,-10-5 0,-3 3-1,-5-1 0,-2 0-1,-2 0 0,-3 5-1,2 0 1,0 2-1,1 1 0,5 4 0,5 6 0,8-6-1,-16 17 1,12-4 0,2 0 0,2 2 0,0 0 0,6 2 0,-3-2 0,5-1 0,2-4 0,0-1 0,3-1 0,2-7 0,0-1 0,1 0 1,1-4-2,-2-2 2,1-1-1,-2-4 1,-5 2-1,-1-4 1,-4 3 0,-4 1 0,0-1 0,-5-3 0,-6 4 0,-1 1 0,-4 0 0,-1 3-1,-2 2 0,2 3 0,-1-5 0,1 5 0,5 8 0,-1-1 0,3 7 0,0-5-1,5 4 1,3 2 0,2 2 0,2-2 0,3 0 1,4-3-2,3-1 2,2-3-1,4-3 0,1-1 0,0-4 0,1-4 0,1-1 0,-6 1 1,0-6-2,-3 1 2,-3 0-2,-5-5 2,-4 2 0,0 0-1,-6-1 0,-3-5 1,-2 4-1,-4 2 0,1 1 0,-3 5 0,-1 1 0,0 5 0,2 0 0,2 9 0,3-1 0,1 4-1,2 2 1,3-1 0,2 1 0,3 5-1,0-2 2,6-2-2,1 2 2,3-3-1,2-2 0,1-2-1,5-3 2,1-7-1,0 0 1,2-2-1,-2-6 0,1-3 0,-3-2 0,-2-2 0,-5 0 0,-3-3 0,-7 0 0,0 3 1,-8-1-1,-5 0 1,-2 6-1,-4-3 1,-2 4-1,0 3 0,1 6 1,2 0-1,-3 0 0,6 8-1,1 1 1,2 2 0,2 6 0,2-2 1,2 1-2,2 5 0,4-1 2,7 1-1,-1-5 0,6 1 0,1-7 0,5 1 0,4-3 0,0-8 0,3-8 1,-1-3-1,-1-3-1,-2 0 2,-2-5-1,-6-4 0,-5 0 1,-4 0-1,-6 5 0,-5-1 1,-4 4-1,-5 1 0,-5 2 1,0 6-1,-1 2 0,0 4 0,1 3 0,0 0 0,0 6 0,3 3 0,4-1 0,-1 7 0,5-1-1,2 3 1,6 2 0,2-1 0,9 1 0,2-1 0,5-4 0,3-2 0,4-3 0,1-8 0,0-4 0,1 0 1,-2-10-1,-1-3 0,-2-1 0,-4-4 0,-3-1 0,-7 0 1,0-3-1,-6 3 0,-6 3 0,-4 0 0,-5 0 0,-7 0 0,-1 4 0,1 3 0,-1 4 0,-1 2 0,2 3 0,0 8 0,7 2-1,2 4 1,3 5 0,2 0 0,5 4 0,3 0 0,6-1 0,4 1-1,1-3 2,5-5-1,3-2 0,3-3 0,4-6 0,-1-4 1,1-5-1,1-5 0,-4-4 0,-2-4 1,-5-1-1,-3-4 0,-5 0 0,-8-5 0,-10 3 0,-4 1 0,-5-1 0,-7 6-1,-1 4 1,-4 4 0,1 4 0,4 12 0,2 2-1,3 5 1,5 7 0,4 4 0,5 0 0,7 1-1,0 2 2,3-3-1,5 2 0,4-7 0,3-1 0,3-5 0,2-2 1,0-7-1,0-6 0,3-4 0,-4-5 0,-4-2 0,-2-4 0,-7-1 0,-6-1 0,0 2 0,-5 3 1,-6 2-2,-6 4 2,0 2-1,-1 7 0,0 0-1,4 7 1,0 1 0,5 1 0,4 1-1,5 4 1,4-3 0,4 1-1,6-2 2,0-4-1,0 1 0,2-7 0,-1 0 0,-5-7 0,-10 7 0,14-11 1,-14 11-1,4-9 0,-4 9 0,0 0 0,-7-10 0,7 10-2,0 0-10,-14-9-31,14 9-1,-5-17 1,5 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pPr/>
              <a:t>7/12/2017</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pPr/>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22</a:t>
            </a:fld>
            <a:endParaRPr lang="el-GR"/>
          </a:p>
        </p:txBody>
      </p:sp>
    </p:spTree>
    <p:extLst>
      <p:ext uri="{BB962C8B-B14F-4D97-AF65-F5344CB8AC3E}">
        <p14:creationId xmlns:p14="http://schemas.microsoft.com/office/powerpoint/2010/main" val="335082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31</a:t>
            </a:fld>
            <a:endParaRPr lang="el-GR"/>
          </a:p>
        </p:txBody>
      </p:sp>
    </p:spTree>
    <p:extLst>
      <p:ext uri="{BB962C8B-B14F-4D97-AF65-F5344CB8AC3E}">
        <p14:creationId xmlns:p14="http://schemas.microsoft.com/office/powerpoint/2010/main" val="347990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32</a:t>
            </a:fld>
            <a:endParaRPr lang="el-GR"/>
          </a:p>
        </p:txBody>
      </p:sp>
    </p:spTree>
    <p:extLst>
      <p:ext uri="{BB962C8B-B14F-4D97-AF65-F5344CB8AC3E}">
        <p14:creationId xmlns:p14="http://schemas.microsoft.com/office/powerpoint/2010/main" val="372737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33</a:t>
            </a:fld>
            <a:endParaRPr lang="el-GR"/>
          </a:p>
        </p:txBody>
      </p:sp>
    </p:spTree>
    <p:extLst>
      <p:ext uri="{BB962C8B-B14F-4D97-AF65-F5344CB8AC3E}">
        <p14:creationId xmlns:p14="http://schemas.microsoft.com/office/powerpoint/2010/main" val="2383967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37</a:t>
            </a:fld>
            <a:endParaRPr lang="el-GR"/>
          </a:p>
        </p:txBody>
      </p:sp>
    </p:spTree>
    <p:extLst>
      <p:ext uri="{BB962C8B-B14F-4D97-AF65-F5344CB8AC3E}">
        <p14:creationId xmlns:p14="http://schemas.microsoft.com/office/powerpoint/2010/main" val="49945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23</a:t>
            </a:fld>
            <a:endParaRPr lang="el-GR"/>
          </a:p>
        </p:txBody>
      </p:sp>
    </p:spTree>
    <p:extLst>
      <p:ext uri="{BB962C8B-B14F-4D97-AF65-F5344CB8AC3E}">
        <p14:creationId xmlns:p14="http://schemas.microsoft.com/office/powerpoint/2010/main" val="129500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24</a:t>
            </a:fld>
            <a:endParaRPr lang="el-GR"/>
          </a:p>
        </p:txBody>
      </p:sp>
    </p:spTree>
    <p:extLst>
      <p:ext uri="{BB962C8B-B14F-4D97-AF65-F5344CB8AC3E}">
        <p14:creationId xmlns:p14="http://schemas.microsoft.com/office/powerpoint/2010/main" val="404017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25</a:t>
            </a:fld>
            <a:endParaRPr lang="el-GR"/>
          </a:p>
        </p:txBody>
      </p:sp>
    </p:spTree>
    <p:extLst>
      <p:ext uri="{BB962C8B-B14F-4D97-AF65-F5344CB8AC3E}">
        <p14:creationId xmlns:p14="http://schemas.microsoft.com/office/powerpoint/2010/main" val="4821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26</a:t>
            </a:fld>
            <a:endParaRPr lang="el-GR"/>
          </a:p>
        </p:txBody>
      </p:sp>
    </p:spTree>
    <p:extLst>
      <p:ext uri="{BB962C8B-B14F-4D97-AF65-F5344CB8AC3E}">
        <p14:creationId xmlns:p14="http://schemas.microsoft.com/office/powerpoint/2010/main" val="85993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27</a:t>
            </a:fld>
            <a:endParaRPr lang="el-GR"/>
          </a:p>
        </p:txBody>
      </p:sp>
    </p:spTree>
    <p:extLst>
      <p:ext uri="{BB962C8B-B14F-4D97-AF65-F5344CB8AC3E}">
        <p14:creationId xmlns:p14="http://schemas.microsoft.com/office/powerpoint/2010/main" val="52142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28</a:t>
            </a:fld>
            <a:endParaRPr lang="el-GR"/>
          </a:p>
        </p:txBody>
      </p:sp>
    </p:spTree>
    <p:extLst>
      <p:ext uri="{BB962C8B-B14F-4D97-AF65-F5344CB8AC3E}">
        <p14:creationId xmlns:p14="http://schemas.microsoft.com/office/powerpoint/2010/main" val="225471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29</a:t>
            </a:fld>
            <a:endParaRPr lang="el-GR"/>
          </a:p>
        </p:txBody>
      </p:sp>
    </p:spTree>
    <p:extLst>
      <p:ext uri="{BB962C8B-B14F-4D97-AF65-F5344CB8AC3E}">
        <p14:creationId xmlns:p14="http://schemas.microsoft.com/office/powerpoint/2010/main" val="93300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30</a:t>
            </a:fld>
            <a:endParaRPr lang="el-GR"/>
          </a:p>
        </p:txBody>
      </p:sp>
    </p:spTree>
    <p:extLst>
      <p:ext uri="{BB962C8B-B14F-4D97-AF65-F5344CB8AC3E}">
        <p14:creationId xmlns:p14="http://schemas.microsoft.com/office/powerpoint/2010/main" val="109725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12/7/2017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61372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5783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358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39162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6480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7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0585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8594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796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774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267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65629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0.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ustomXml" Target="../ink/ink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5.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1.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customXml" Target="../ink/ink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21.png"/><Relationship Id="rId4" Type="http://schemas.openxmlformats.org/officeDocument/2006/relationships/image" Target="../media/image221.png"/></Relationships>
</file>

<file path=ppt/slides/_rels/slide3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Χωρητικότητα</a:t>
            </a:r>
            <a:endParaRPr lang="el-GR" dirty="0"/>
          </a:p>
          <a:p>
            <a:endParaRPr lang="el-GR" dirty="0"/>
          </a:p>
        </p:txBody>
      </p:sp>
      <p:sp>
        <p:nvSpPr>
          <p:cNvPr id="5" name="TextBox 4"/>
          <p:cNvSpPr txBox="1"/>
          <p:nvPr/>
        </p:nvSpPr>
        <p:spPr>
          <a:xfrm>
            <a:off x="152401" y="4863406"/>
            <a:ext cx="4285172" cy="739177"/>
          </a:xfrm>
          <a:prstGeom prst="rect">
            <a:avLst/>
          </a:prstGeom>
          <a:noFill/>
        </p:spPr>
        <p:txBody>
          <a:bodyPr wrap="square" rtlCol="0">
            <a:spAutoFit/>
          </a:bodyPr>
          <a:lstStyle/>
          <a:p>
            <a:pPr algn="just"/>
            <a:r>
              <a:rPr lang="el-GR" sz="1051" dirty="0">
                <a:solidFill>
                  <a:srgbClr val="FF0000"/>
                </a:solidFill>
              </a:rPr>
              <a:t>Εικόνα: Όλες οι παραπάνω συσκευές είναι πυκνωτές, οι οποίοι αποθηκεύουν ηλεκτρικό φορτίο και ενέργεια. Ο πυκνωτής είναι ένα είδος κυκλώματος που μπορούμε να συνδυάσουμε με άλλα για να φτιάξουμε ηλεκτρικά κυκλώματα.</a:t>
            </a:r>
            <a:endParaRPr lang="en-US" sz="105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63" y="1371602"/>
            <a:ext cx="4098087" cy="3491807"/>
          </a:xfrm>
          <a:prstGeom prst="rect">
            <a:avLst/>
          </a:prstGeom>
          <a:ln>
            <a:noFill/>
          </a:ln>
          <a:effectLst>
            <a:softEdge rad="112500"/>
          </a:effectLst>
        </p:spPr>
      </p:pic>
    </p:spTree>
    <p:extLst>
      <p:ext uri="{BB962C8B-B14F-4D97-AF65-F5344CB8AC3E}">
        <p14:creationId xmlns:p14="http://schemas.microsoft.com/office/powerpoint/2010/main" val="318410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5433851" cy="5105401"/>
              </a:xfrm>
            </p:spPr>
            <p:txBody>
              <a:bodyPr>
                <a:normAutofit/>
              </a:bodyPr>
              <a:lstStyle/>
              <a:p>
                <a:r>
                  <a:rPr lang="el-GR" b="1" dirty="0" smtClean="0"/>
                  <a:t>Παράδειγμα – Λύση:</a:t>
                </a:r>
                <a:r>
                  <a:rPr lang="el-GR" sz="1800" dirty="0"/>
                  <a:t/>
                </a:r>
                <a:br>
                  <a:rPr lang="el-GR" sz="1800" dirty="0"/>
                </a:br>
                <a:r>
                  <a:rPr lang="el-GR" sz="1800" dirty="0"/>
                  <a:t>Η ακτίνα του εσωτερικού αγωγού είναι </a:t>
                </a:r>
                <a:r>
                  <a:rPr lang="en-US" sz="1800" dirty="0"/>
                  <a:t>a, </a:t>
                </a:r>
                <a:r>
                  <a:rPr lang="el-GR" sz="1800" dirty="0"/>
                  <a:t>του εξωτερικού αγωγού είναι </a:t>
                </a:r>
                <a:r>
                  <a:rPr lang="en-US" sz="1800" dirty="0"/>
                  <a:t>b</a:t>
                </a:r>
                <a:r>
                  <a:rPr lang="el-GR" sz="1800" dirty="0"/>
                  <a:t>, και το μήκος του είναι </a:t>
                </a:r>
                <a:r>
                  <a:rPr lang="en-US" sz="1800" dirty="0"/>
                  <a:t>L. </a:t>
                </a:r>
                <a:r>
                  <a:rPr lang="el-GR" sz="1800" dirty="0"/>
                  <a:t>Η ειδική αντίσταση του πλαστικού είναι </a:t>
                </a:r>
                <a14:m>
                  <m:oMath xmlns:m="http://schemas.openxmlformats.org/officeDocument/2006/math">
                    <m:r>
                      <a:rPr lang="el-GR" sz="1800" i="1">
                        <a:latin typeface="Cambria Math" panose="02040503050406030204" pitchFamily="18" charset="0"/>
                      </a:rPr>
                      <m:t>𝜌</m:t>
                    </m:r>
                  </m:oMath>
                </a14:m>
                <a:r>
                  <a:rPr lang="en-US" sz="1800" dirty="0"/>
                  <a:t>. </a:t>
                </a:r>
                <a:r>
                  <a:rPr lang="el-GR" sz="1800" dirty="0"/>
                  <a:t>Βρείτε την αντίσταση του πλαστικού ανάμεσα στους δυο αγωγούς.</a:t>
                </a:r>
              </a:p>
              <a:p>
                <a:pPr marL="365751"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5433851" cy="5105401"/>
              </a:xfrm>
              <a:blipFill rotWithShape="0">
                <a:blip r:embed="rId2"/>
                <a:stretch>
                  <a:fillRect t="-955"/>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710185"/>
            <a:ext cx="2649011" cy="500470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69200" y="373680"/>
              <a:ext cx="7699680" cy="6144480"/>
            </p14:xfrm>
          </p:contentPart>
        </mc:Choice>
        <mc:Fallback xmlns="">
          <p:pic>
            <p:nvPicPr>
              <p:cNvPr id="5" name="Ink 4"/>
              <p:cNvPicPr/>
              <p:nvPr/>
            </p:nvPicPr>
            <p:blipFill>
              <a:blip r:embed="rId5"/>
              <a:stretch>
                <a:fillRect/>
              </a:stretch>
            </p:blipFill>
            <p:spPr>
              <a:xfrm>
                <a:off x="157320" y="360000"/>
                <a:ext cx="7725240" cy="6170760"/>
              </a:xfrm>
              <a:prstGeom prst="rect">
                <a:avLst/>
              </a:prstGeom>
            </p:spPr>
          </p:pic>
        </mc:Fallback>
      </mc:AlternateContent>
    </p:spTree>
    <p:extLst>
      <p:ext uri="{BB962C8B-B14F-4D97-AF65-F5344CB8AC3E}">
        <p14:creationId xmlns:p14="http://schemas.microsoft.com/office/powerpoint/2010/main" val="2652603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1" y="3642912"/>
            <a:ext cx="2743200" cy="2824360"/>
          </a:xfrm>
          <a:prstGeom prst="rect">
            <a:avLst/>
          </a:prstGeom>
        </p:spPr>
      </p:pic>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371601"/>
            <a:ext cx="7948451" cy="5217206"/>
          </a:xfrm>
        </p:spPr>
        <p:txBody>
          <a:bodyPr>
            <a:normAutofit/>
          </a:bodyPr>
          <a:lstStyle/>
          <a:p>
            <a:r>
              <a:rPr lang="el-GR" b="1" dirty="0" smtClean="0"/>
              <a:t>Ηλεκτρική Ισχύς</a:t>
            </a:r>
          </a:p>
          <a:p>
            <a:pPr lvl="1"/>
            <a:r>
              <a:rPr lang="el-GR" dirty="0" smtClean="0"/>
              <a:t>Σε τυπικά ηλεκτρικά κυκλώματα, η ενέργεια μεταφέρεται από μια πηγή όπως η μπαταρία, σε μια λάμπα ή μια συσκευή</a:t>
            </a:r>
          </a:p>
          <a:p>
            <a:pPr lvl="1"/>
            <a:r>
              <a:rPr lang="el-GR" dirty="0" smtClean="0"/>
              <a:t>Ας βρούμε μια έκφραση που θα μας δίνει το ρυθμό μεταφοράς αυτής της ενέργειας!</a:t>
            </a:r>
          </a:p>
          <a:p>
            <a:pPr lvl="1"/>
            <a:r>
              <a:rPr lang="el-GR" dirty="0" smtClean="0"/>
              <a:t>Ας θεωρήσουμε το παρακάτω κύκλωμα </a:t>
            </a:r>
            <a:br>
              <a:rPr lang="el-GR" dirty="0" smtClean="0"/>
            </a:br>
            <a:r>
              <a:rPr lang="el-GR" dirty="0" smtClean="0"/>
              <a:t>όπου ενέργεια μεταφέρεται σε έναν </a:t>
            </a:r>
            <a:br>
              <a:rPr lang="el-GR" dirty="0" smtClean="0"/>
            </a:br>
            <a:r>
              <a:rPr lang="el-GR" dirty="0" smtClean="0"/>
              <a:t>αντιστάτη</a:t>
            </a:r>
          </a:p>
          <a:p>
            <a:pPr lvl="1"/>
            <a:endParaRPr lang="el-GR" dirty="0" smtClean="0"/>
          </a:p>
          <a:p>
            <a:pPr lvl="2"/>
            <a:r>
              <a:rPr lang="el-GR" dirty="0" smtClean="0"/>
              <a:t>Στην πραγματικότητα, κάποια </a:t>
            </a:r>
            <a:r>
              <a:rPr lang="el-GR" dirty="0" err="1" smtClean="0"/>
              <a:t>ενέρ</a:t>
            </a:r>
            <a:r>
              <a:rPr lang="el-GR" dirty="0" smtClean="0"/>
              <a:t>-</a:t>
            </a:r>
            <a:br>
              <a:rPr lang="el-GR" dirty="0" smtClean="0"/>
            </a:br>
            <a:r>
              <a:rPr lang="el-GR" dirty="0" smtClean="0"/>
              <a:t>γεια μεταφέρεται και στα καλώδια,</a:t>
            </a:r>
            <a:br>
              <a:rPr lang="el-GR" dirty="0" smtClean="0"/>
            </a:br>
            <a:r>
              <a:rPr lang="el-GR" dirty="0" smtClean="0"/>
              <a:t>την οποία θεωρούμε αμελητέα</a:t>
            </a:r>
            <a:endParaRPr lang="el-GR" dirty="0"/>
          </a:p>
        </p:txBody>
      </p:sp>
    </p:spTree>
    <p:extLst>
      <p:ext uri="{BB962C8B-B14F-4D97-AF65-F5344CB8AC3E}">
        <p14:creationId xmlns:p14="http://schemas.microsoft.com/office/powerpoint/2010/main" val="16325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359026"/>
            <a:ext cx="7948451" cy="5270377"/>
          </a:xfrm>
        </p:spPr>
        <p:txBody>
          <a:bodyPr>
            <a:normAutofit/>
          </a:bodyPr>
          <a:lstStyle/>
          <a:p>
            <a:r>
              <a:rPr lang="el-GR" b="1" dirty="0" smtClean="0"/>
              <a:t>Ηλεκτρική Ισχύς</a:t>
            </a:r>
          </a:p>
          <a:p>
            <a:pPr lvl="1"/>
            <a:r>
              <a:rPr lang="el-GR" dirty="0" smtClean="0"/>
              <a:t>Ας θεωρήσουμε ότι ακολουθούμε ένα φορτίο </a:t>
            </a:r>
            <a:r>
              <a:rPr lang="en-US" dirty="0" smtClean="0"/>
              <a:t>Q </a:t>
            </a:r>
            <a:r>
              <a:rPr lang="el-GR" dirty="0" smtClean="0"/>
              <a:t>που κινείται στο κύκλωμα κατά τη φορά του ρολογιού, ξεκινώντας και καταλήγοντας στο σημείο </a:t>
            </a:r>
            <a:r>
              <a:rPr lang="el-GR" i="1" dirty="0"/>
              <a:t>α</a:t>
            </a:r>
            <a:endParaRPr lang="en-US" i="1" dirty="0" smtClean="0"/>
          </a:p>
          <a:p>
            <a:pPr lvl="2"/>
            <a:r>
              <a:rPr lang="el-GR" dirty="0" smtClean="0"/>
              <a:t>Από το </a:t>
            </a:r>
            <a:r>
              <a:rPr lang="en-US" i="1" dirty="0" smtClean="0"/>
              <a:t>a</a:t>
            </a:r>
            <a:r>
              <a:rPr lang="en-US" dirty="0" smtClean="0"/>
              <a:t> </a:t>
            </a:r>
            <a:r>
              <a:rPr lang="el-GR" dirty="0" smtClean="0"/>
              <a:t>στο </a:t>
            </a:r>
            <a:r>
              <a:rPr lang="en-US" i="1" dirty="0" smtClean="0"/>
              <a:t>b</a:t>
            </a:r>
            <a:r>
              <a:rPr lang="en-US" dirty="0" smtClean="0"/>
              <a:t>, </a:t>
            </a:r>
            <a:r>
              <a:rPr lang="el-GR" dirty="0" smtClean="0"/>
              <a:t>η ηλεκτρ. δυναμική ενέργεια του συστήματος αυξάνεται κατά </a:t>
            </a:r>
            <a:r>
              <a:rPr lang="en-US" dirty="0" smtClean="0"/>
              <a:t>Q</a:t>
            </a:r>
            <a:r>
              <a:rPr lang="el-GR" dirty="0" smtClean="0"/>
              <a:t>Δ</a:t>
            </a:r>
            <a:r>
              <a:rPr lang="en-US" dirty="0" smtClean="0"/>
              <a:t>V</a:t>
            </a:r>
          </a:p>
          <a:p>
            <a:pPr lvl="3"/>
            <a:r>
              <a:rPr lang="en-US" dirty="0" smtClean="0"/>
              <a:t>…</a:t>
            </a:r>
            <a:r>
              <a:rPr lang="el-GR" dirty="0" smtClean="0"/>
              <a:t>ενώ η χημική δυναμική ενέργεια της</a:t>
            </a:r>
            <a:br>
              <a:rPr lang="el-GR" dirty="0" smtClean="0"/>
            </a:br>
            <a:r>
              <a:rPr lang="el-GR" dirty="0" smtClean="0"/>
              <a:t>μπαταρίας μειώνεται εξίσου</a:t>
            </a:r>
          </a:p>
          <a:p>
            <a:pPr lvl="2"/>
            <a:r>
              <a:rPr lang="el-GR" dirty="0" smtClean="0"/>
              <a:t>Όσο το φορτίο κινείται από το </a:t>
            </a:r>
            <a:r>
              <a:rPr lang="en-US" i="1" dirty="0" smtClean="0"/>
              <a:t>c</a:t>
            </a:r>
            <a:r>
              <a:rPr lang="en-US" dirty="0" smtClean="0"/>
              <a:t> </a:t>
            </a:r>
            <a:r>
              <a:rPr lang="el-GR" dirty="0" smtClean="0"/>
              <a:t>στο</a:t>
            </a:r>
            <a:br>
              <a:rPr lang="el-GR" dirty="0" smtClean="0"/>
            </a:br>
            <a:r>
              <a:rPr lang="en-US" i="1" dirty="0" smtClean="0"/>
              <a:t>d</a:t>
            </a:r>
            <a:r>
              <a:rPr lang="en-US" dirty="0" smtClean="0"/>
              <a:t>, </a:t>
            </a:r>
            <a:r>
              <a:rPr lang="el-GR" dirty="0" smtClean="0"/>
              <a:t>η ηλεκτρ. δυναμική ενέργεια του</a:t>
            </a:r>
            <a:br>
              <a:rPr lang="el-GR" dirty="0" smtClean="0"/>
            </a:br>
            <a:r>
              <a:rPr lang="el-GR" dirty="0" smtClean="0"/>
              <a:t>συστήματος μειώνεται λόγω της</a:t>
            </a:r>
            <a:br>
              <a:rPr lang="el-GR" dirty="0" smtClean="0"/>
            </a:br>
            <a:r>
              <a:rPr lang="el-GR" dirty="0" smtClean="0"/>
              <a:t>σύγκρουσης ηλεκτρονίων με τα </a:t>
            </a:r>
            <a:br>
              <a:rPr lang="el-GR" dirty="0" smtClean="0"/>
            </a:br>
            <a:r>
              <a:rPr lang="el-GR" dirty="0" smtClean="0"/>
              <a:t>άτομα του αντιστάτη</a:t>
            </a:r>
          </a:p>
          <a:p>
            <a:pPr lvl="3"/>
            <a:r>
              <a:rPr lang="el-GR" dirty="0" smtClean="0"/>
              <a:t>Μετατροπή </a:t>
            </a:r>
            <a:r>
              <a:rPr lang="el-GR" dirty="0" err="1" smtClean="0"/>
              <a:t>ηλ</a:t>
            </a:r>
            <a:r>
              <a:rPr lang="el-GR" dirty="0" smtClean="0"/>
              <a:t>. δυναμικής ενέργειας σε</a:t>
            </a:r>
            <a:br>
              <a:rPr lang="el-GR" dirty="0" smtClean="0"/>
            </a:br>
            <a:r>
              <a:rPr lang="el-GR" dirty="0" smtClean="0"/>
              <a:t>εσωτερική ενέργεια</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1" y="3642912"/>
            <a:ext cx="2743200" cy="282436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980680" y="4575240"/>
              <a:ext cx="1743840" cy="1167480"/>
            </p14:xfrm>
          </p:contentPart>
        </mc:Choice>
        <mc:Fallback xmlns="">
          <p:pic>
            <p:nvPicPr>
              <p:cNvPr id="5" name="Ink 4"/>
              <p:cNvPicPr/>
              <p:nvPr/>
            </p:nvPicPr>
            <p:blipFill>
              <a:blip r:embed="rId4"/>
              <a:stretch>
                <a:fillRect/>
              </a:stretch>
            </p:blipFill>
            <p:spPr>
              <a:xfrm>
                <a:off x="5974920" y="4562640"/>
                <a:ext cx="1755000" cy="1188000"/>
              </a:xfrm>
              <a:prstGeom prst="rect">
                <a:avLst/>
              </a:prstGeom>
            </p:spPr>
          </p:pic>
        </mc:Fallback>
      </mc:AlternateContent>
    </p:spTree>
    <p:extLst>
      <p:ext uri="{BB962C8B-B14F-4D97-AF65-F5344CB8AC3E}">
        <p14:creationId xmlns:p14="http://schemas.microsoft.com/office/powerpoint/2010/main" val="356649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0"/>
            <a:ext cx="2667000" cy="2745905"/>
          </a:xfrm>
          <a:prstGeom prst="rect">
            <a:avLst/>
          </a:prstGeom>
        </p:spPr>
      </p:pic>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350147"/>
            <a:ext cx="7948451" cy="5279255"/>
          </a:xfrm>
        </p:spPr>
        <p:txBody>
          <a:bodyPr>
            <a:normAutofit/>
          </a:bodyPr>
          <a:lstStyle/>
          <a:p>
            <a:r>
              <a:rPr lang="el-GR" b="1" dirty="0" smtClean="0"/>
              <a:t>Ηλεκτρική Ισχύς</a:t>
            </a:r>
          </a:p>
          <a:p>
            <a:pPr lvl="2"/>
            <a:r>
              <a:rPr lang="el-GR" dirty="0" smtClean="0"/>
              <a:t>Όταν το φορτίο επιστρέφει στο </a:t>
            </a:r>
            <a:r>
              <a:rPr lang="el-GR" i="1" dirty="0" smtClean="0"/>
              <a:t>α</a:t>
            </a:r>
            <a:r>
              <a:rPr lang="en-US" dirty="0" smtClean="0"/>
              <a:t>, </a:t>
            </a:r>
            <a:r>
              <a:rPr lang="el-GR" dirty="0" smtClean="0"/>
              <a:t>το συνολικό αποτέλεσμα είναι ότι ένα τμήμα της χημικής δυναμικής ενέργειας της μπαταρίας μεταφέρθηκε στον αντιστάτη και έμεινε εκεί ως εσωτερική ενέργεια που σχετίζεται με την κίνηση των ατόμων του αντιστάτη</a:t>
            </a:r>
            <a:endParaRPr lang="en-US" dirty="0" smtClean="0"/>
          </a:p>
          <a:p>
            <a:pPr lvl="2"/>
            <a:endParaRPr lang="el-GR" dirty="0" smtClean="0"/>
          </a:p>
          <a:p>
            <a:pPr lvl="2"/>
            <a:r>
              <a:rPr lang="el-GR" dirty="0" smtClean="0"/>
              <a:t>Συνήθως ο αντιστάτης είναι σε επαφή με </a:t>
            </a:r>
            <a:br>
              <a:rPr lang="el-GR" dirty="0" smtClean="0"/>
            </a:br>
            <a:r>
              <a:rPr lang="el-GR" dirty="0" smtClean="0"/>
              <a:t>τον αέρα</a:t>
            </a:r>
          </a:p>
          <a:p>
            <a:pPr lvl="3"/>
            <a:r>
              <a:rPr lang="el-GR" dirty="0" smtClean="0"/>
              <a:t>Μεταφέρεται ενέργεια μέσω θερμότητας</a:t>
            </a:r>
          </a:p>
          <a:p>
            <a:pPr lvl="3"/>
            <a:r>
              <a:rPr lang="el-GR" dirty="0" smtClean="0"/>
              <a:t>Εκπέμπεται επίσης ακτινοβολία</a:t>
            </a:r>
          </a:p>
          <a:p>
            <a:pPr lvl="2"/>
            <a:endParaRPr lang="el-GR" dirty="0" smtClean="0"/>
          </a:p>
          <a:p>
            <a:pPr lvl="2"/>
            <a:r>
              <a:rPr lang="el-GR" dirty="0" smtClean="0"/>
              <a:t>Μετά από λίγο, ο αντιστάτης </a:t>
            </a:r>
            <a:r>
              <a:rPr lang="el-GR" dirty="0" err="1" smtClean="0"/>
              <a:t>επα</a:t>
            </a:r>
            <a:r>
              <a:rPr lang="el-GR" dirty="0" smtClean="0"/>
              <a:t>-</a:t>
            </a:r>
            <a:br>
              <a:rPr lang="el-GR" dirty="0" smtClean="0"/>
            </a:br>
            <a:r>
              <a:rPr lang="el-GR" dirty="0" err="1" smtClean="0"/>
              <a:t>νέρχεται</a:t>
            </a:r>
            <a:r>
              <a:rPr lang="el-GR" dirty="0" smtClean="0"/>
              <a:t> σε φυσιολογική </a:t>
            </a:r>
            <a:r>
              <a:rPr lang="el-GR" dirty="0" err="1" smtClean="0"/>
              <a:t>θερμοκρα</a:t>
            </a:r>
            <a:r>
              <a:rPr lang="el-GR" dirty="0" smtClean="0"/>
              <a:t>-</a:t>
            </a:r>
            <a:br>
              <a:rPr lang="el-GR" dirty="0" smtClean="0"/>
            </a:br>
            <a:r>
              <a:rPr lang="el-GR" dirty="0" err="1" smtClean="0"/>
              <a:t>σία</a:t>
            </a:r>
            <a:endParaRPr lang="el-GR" dirty="0" smtClean="0"/>
          </a:p>
          <a:p>
            <a:pPr lvl="2"/>
            <a:endParaRPr lang="el-GR" dirty="0" smtClean="0"/>
          </a:p>
        </p:txBody>
      </p:sp>
    </p:spTree>
    <p:extLst>
      <p:ext uri="{BB962C8B-B14F-4D97-AF65-F5344CB8AC3E}">
        <p14:creationId xmlns:p14="http://schemas.microsoft.com/office/powerpoint/2010/main" val="98622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868" y="3904701"/>
            <a:ext cx="2488935" cy="2562572"/>
          </a:xfrm>
          <a:prstGeom prst="rect">
            <a:avLst/>
          </a:prstGeom>
        </p:spPr>
      </p:pic>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1" cy="5095672"/>
              </a:xfrm>
            </p:spPr>
            <p:txBody>
              <a:bodyPr>
                <a:normAutofit fontScale="92500" lnSpcReduction="10000"/>
              </a:bodyPr>
              <a:lstStyle/>
              <a:p>
                <a:r>
                  <a:rPr lang="el-GR" b="1" dirty="0" smtClean="0"/>
                  <a:t>Ηλεκτρική Ισχύς</a:t>
                </a:r>
              </a:p>
              <a:p>
                <a:pPr lvl="1"/>
                <a:r>
                  <a:rPr lang="el-GR" dirty="0" smtClean="0"/>
                  <a:t>Ας μετρήσουμε τώρα το ρυθμό με τον οποίο η ηλεκτρική δυναμική ενέργεια του συστήματος φθίνει όσο το φορτίο </a:t>
                </a:r>
                <a:r>
                  <a:rPr lang="en-US" dirty="0" smtClean="0"/>
                  <a:t>Q </a:t>
                </a:r>
                <a:r>
                  <a:rPr lang="el-GR" dirty="0" smtClean="0"/>
                  <a:t>περνά από τον αντιστάτη: </a:t>
                </a:r>
                <a:endParaRPr lang="en-US" i="1" dirty="0" smtClean="0">
                  <a:latin typeface="Cambria Math" panose="02040503050406030204" pitchFamily="18" charset="0"/>
                </a:endParaRPr>
              </a:p>
              <a:p>
                <a:pPr marL="365751"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𝑑𝑈</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smtClean="0">
                              <a:latin typeface="Cambria Math" panose="02040503050406030204" pitchFamily="18" charset="0"/>
                            </a:rPr>
                          </m:ctrlPr>
                        </m:dPr>
                        <m:e>
                          <m:r>
                            <a:rPr lang="en-US" b="0" i="1" smtClean="0">
                              <a:latin typeface="Cambria Math" panose="02040503050406030204" pitchFamily="18" charset="0"/>
                            </a:rPr>
                            <m:t>𝑄</m:t>
                          </m:r>
                          <m:r>
                            <a:rPr lang="el-GR" b="0" i="1" smtClean="0">
                              <a:latin typeface="Cambria Math" panose="02040503050406030204" pitchFamily="18" charset="0"/>
                            </a:rPr>
                            <m:t>𝛥</m:t>
                          </m:r>
                          <m:r>
                            <a:rPr lang="en-US" b="0" i="1" smtClean="0">
                              <a:latin typeface="Cambria Math" panose="02040503050406030204" pitchFamily="18" charset="0"/>
                            </a:rPr>
                            <m:t>𝑉</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𝑑𝑄</m:t>
                          </m:r>
                        </m:num>
                        <m:den>
                          <m:r>
                            <a:rPr lang="en-US" b="0" i="1" smtClean="0">
                              <a:latin typeface="Cambria Math" panose="02040503050406030204" pitchFamily="18" charset="0"/>
                            </a:rPr>
                            <m:t>𝑑𝑡</m:t>
                          </m:r>
                        </m:den>
                      </m:f>
                      <m:r>
                        <a:rPr lang="el-GR" b="0" i="1" smtClean="0">
                          <a:latin typeface="Cambria Math" panose="02040503050406030204" pitchFamily="18" charset="0"/>
                        </a:rPr>
                        <m:t>𝛥</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𝛥</m:t>
                      </m:r>
                      <m:r>
                        <a:rPr lang="en-US" b="0" i="1" smtClean="0">
                          <a:latin typeface="Cambria Math" panose="02040503050406030204" pitchFamily="18" charset="0"/>
                        </a:rPr>
                        <m:t>𝑉</m:t>
                      </m:r>
                    </m:oMath>
                  </m:oMathPara>
                </a14:m>
                <a:endParaRPr lang="en-US" i="1" dirty="0" smtClean="0"/>
              </a:p>
              <a:p>
                <a:pPr lvl="1"/>
                <a:r>
                  <a:rPr lang="el-GR" dirty="0" smtClean="0"/>
                  <a:t>Το σύστημα αποκτά ξανά αυτή τη</a:t>
                </a:r>
                <a:r>
                  <a:rPr lang="en-US" dirty="0" smtClean="0"/>
                  <a:t> </a:t>
                </a:r>
                <a:r>
                  <a:rPr lang="el-GR" dirty="0" smtClean="0"/>
                  <a:t>δυναμική ενέργεια όταν το φορτίο</a:t>
                </a:r>
                <a:r>
                  <a:rPr lang="en-US" dirty="0" smtClean="0"/>
                  <a:t> </a:t>
                </a:r>
                <a:r>
                  <a:rPr lang="el-GR" dirty="0" smtClean="0"/>
                  <a:t>περάσει ξανά από την μπαταρία</a:t>
                </a:r>
              </a:p>
              <a:p>
                <a:pPr lvl="2"/>
                <a:r>
                  <a:rPr lang="el-GR" dirty="0" smtClean="0"/>
                  <a:t>Φυσικά, με το κόστος απώλειας χημικής </a:t>
                </a:r>
                <a:br>
                  <a:rPr lang="el-GR" dirty="0" smtClean="0"/>
                </a:br>
                <a:r>
                  <a:rPr lang="el-GR" dirty="0" smtClean="0"/>
                  <a:t>ενέργειας από την μπαταρία</a:t>
                </a:r>
              </a:p>
              <a:p>
                <a:pPr lvl="1"/>
                <a:r>
                  <a:rPr lang="el-GR" dirty="0" smtClean="0"/>
                  <a:t>Ο ρυθμός αυτός είναι ίσος με το ρυθμό με </a:t>
                </a:r>
                <a:br>
                  <a:rPr lang="el-GR" dirty="0" smtClean="0"/>
                </a:br>
                <a:r>
                  <a:rPr lang="el-GR" dirty="0" smtClean="0"/>
                  <a:t>τον οπο</a:t>
                </a:r>
                <a:r>
                  <a:rPr lang="el-GR" dirty="0"/>
                  <a:t>ί</a:t>
                </a:r>
                <a:r>
                  <a:rPr lang="el-GR" dirty="0" smtClean="0"/>
                  <a:t>ο αυξάνεται η εσωτερική </a:t>
                </a:r>
                <a:br>
                  <a:rPr lang="el-GR" dirty="0" smtClean="0"/>
                </a:br>
                <a:r>
                  <a:rPr lang="el-GR" dirty="0" smtClean="0"/>
                  <a:t>ενέργεια στον αντιστάτη</a:t>
                </a:r>
                <a:endParaRPr lang="el-GR" dirty="0"/>
              </a:p>
              <a:p>
                <a:pPr lvl="1"/>
                <a:r>
                  <a:rPr lang="el-GR" dirty="0" smtClean="0"/>
                  <a:t>Ισχύς </a:t>
                </a:r>
                <a14:m>
                  <m:oMath xmlns:m="http://schemas.openxmlformats.org/officeDocument/2006/math">
                    <m:r>
                      <a:rPr lang="en-US" i="1">
                        <a:latin typeface="Cambria Math" panose="02040503050406030204" pitchFamily="18" charset="0"/>
                      </a:rPr>
                      <m:t>𝑃</m:t>
                    </m:r>
                  </m:oMath>
                </a14:m>
                <a:r>
                  <a:rPr lang="el-GR" dirty="0"/>
                  <a:t> που </a:t>
                </a:r>
                <a:r>
                  <a:rPr lang="el-GR" dirty="0" smtClean="0"/>
                  <a:t>παραδίδεται:</a:t>
                </a:r>
                <a:endParaRPr lang="en-US" b="0" i="1" dirty="0" smtClean="0">
                  <a:latin typeface="Cambria Math" panose="02040503050406030204" pitchFamily="18" charset="0"/>
                </a:endParaRPr>
              </a:p>
              <a:p>
                <a:pPr marL="365751"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𝐼</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𝑅</m:t>
                          </m:r>
                        </m:den>
                      </m:f>
                    </m:oMath>
                  </m:oMathPara>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1" cy="5095672"/>
              </a:xfrm>
              <a:blipFill rotWithShape="0">
                <a:blip r:embed="rId3"/>
                <a:stretch>
                  <a:fillRect t="-155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922200" y="5087520"/>
              <a:ext cx="1146600" cy="1227600"/>
            </p14:xfrm>
          </p:contentPart>
        </mc:Choice>
        <mc:Fallback xmlns="">
          <p:pic>
            <p:nvPicPr>
              <p:cNvPr id="5" name="Ink 4"/>
              <p:cNvPicPr/>
              <p:nvPr/>
            </p:nvPicPr>
            <p:blipFill>
              <a:blip r:embed="rId5"/>
              <a:stretch>
                <a:fillRect/>
              </a:stretch>
            </p:blipFill>
            <p:spPr>
              <a:xfrm>
                <a:off x="3913560" y="5078160"/>
                <a:ext cx="1166400" cy="1247400"/>
              </a:xfrm>
              <a:prstGeom prst="rect">
                <a:avLst/>
              </a:prstGeom>
            </p:spPr>
          </p:pic>
        </mc:Fallback>
      </mc:AlternateContent>
    </p:spTree>
    <p:extLst>
      <p:ext uri="{BB962C8B-B14F-4D97-AF65-F5344CB8AC3E}">
        <p14:creationId xmlns:p14="http://schemas.microsoft.com/office/powerpoint/2010/main" val="35229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1" cy="5078627"/>
              </a:xfrm>
            </p:spPr>
            <p:txBody>
              <a:bodyPr>
                <a:normAutofit fontScale="92500"/>
              </a:bodyPr>
              <a:lstStyle/>
              <a:p>
                <a:r>
                  <a:rPr lang="el-GR" b="1" dirty="0" smtClean="0"/>
                  <a:t>Ηλεκτρική Ισχύς</a:t>
                </a:r>
              </a:p>
              <a:p>
                <a:pPr lvl="1"/>
                <a:r>
                  <a:rPr lang="en-US" sz="2300" dirty="0"/>
                  <a:t>T</a:t>
                </a:r>
                <a:r>
                  <a:rPr lang="el-GR" sz="2300" dirty="0"/>
                  <a:t>ο ηλεκτρικό ρεύμα συνήθως χρειάζεται να </a:t>
                </a:r>
                <a:br>
                  <a:rPr lang="el-GR" sz="2300" dirty="0"/>
                </a:br>
                <a:r>
                  <a:rPr lang="el-GR" sz="2300" dirty="0"/>
                  <a:t>μεταφερθεί σε μεγάλες αποστάσεις</a:t>
                </a:r>
                <a:endParaRPr lang="en-US" sz="2300" dirty="0"/>
              </a:p>
              <a:p>
                <a:pPr lvl="1"/>
                <a:r>
                  <a:rPr lang="el-GR" sz="2300" dirty="0"/>
                  <a:t>Η μεταφορά αυτή γίνεται με πυλώνες υψηλής τάσης και καλώδια</a:t>
                </a:r>
              </a:p>
              <a:p>
                <a:pPr lvl="1"/>
                <a:r>
                  <a:rPr lang="el-GR" sz="2300" dirty="0"/>
                  <a:t>Όταν η ηλεκτρική ενέργεια μεταφέρεται μέσα από καλώδια</a:t>
                </a:r>
                <a:r>
                  <a:rPr lang="en-US" sz="2300" dirty="0"/>
                  <a:t> </a:t>
                </a:r>
                <a:r>
                  <a:rPr lang="el-GR" sz="2300" dirty="0"/>
                  <a:t>(τα οποία έχουν υψηλό </a:t>
                </a:r>
                <a14:m>
                  <m:oMath xmlns:m="http://schemas.openxmlformats.org/officeDocument/2006/math">
                    <m:r>
                      <a:rPr lang="en-US" sz="1900" i="1">
                        <a:latin typeface="Cambria Math" panose="02040503050406030204" pitchFamily="18" charset="0"/>
                      </a:rPr>
                      <m:t>𝑅</m:t>
                    </m:r>
                  </m:oMath>
                </a14:m>
                <a:r>
                  <a:rPr lang="en-US" sz="2300" dirty="0"/>
                  <a:t>)</a:t>
                </a:r>
                <a:r>
                  <a:rPr lang="el-GR" sz="2300" dirty="0"/>
                  <a:t>, στην πράξη ένα μέρος της μετατρέπεται σε θερμότητα, όπως είδαμε </a:t>
                </a:r>
                <a:endParaRPr lang="en-US" sz="2300" dirty="0"/>
              </a:p>
              <a:p>
                <a:pPr lvl="1"/>
                <a:r>
                  <a:rPr lang="el-GR" dirty="0"/>
                  <a:t>Όσο περισσότερη θερμότητα δημιουργείται κατά τη μεταφορά, τόσο λιγότερη ωφέλιμη ενέργεια φτάνει στον τελικό χρήστη</a:t>
                </a:r>
              </a:p>
              <a:p>
                <a:pPr lvl="2"/>
                <a:r>
                  <a:rPr lang="el-GR" sz="2200" dirty="0"/>
                  <a:t>Για να μειωθούν οι απώλειες και το κόστος, η ηλεκτρική ενέργεια μεταφέρεται στα καλώδια σε </a:t>
                </a:r>
                <a:r>
                  <a:rPr lang="el-GR" sz="2200" i="1" dirty="0"/>
                  <a:t>υψηλή τάση</a:t>
                </a:r>
              </a:p>
              <a:p>
                <a:pPr lvl="3"/>
                <a14:m>
                  <m:oMath xmlns:m="http://schemas.openxmlformats.org/officeDocument/2006/math">
                    <m:sSub>
                      <m:sSubPr>
                        <m:ctrlPr>
                          <a:rPr lang="el-GR" b="0" i="1" smtClean="0">
                            <a:latin typeface="Cambria Math" panose="02040503050406030204" pitchFamily="18" charset="0"/>
                          </a:rPr>
                        </m:ctrlPr>
                      </m:sSubPr>
                      <m:e>
                        <m:r>
                          <a:rPr lang="en-US" i="1">
                            <a:latin typeface="Cambria Math" panose="02040503050406030204" pitchFamily="18" charset="0"/>
                          </a:rPr>
                          <m:t>𝑃</m:t>
                        </m:r>
                      </m:e>
                      <m:sub>
                        <m:r>
                          <a:rPr lang="el-GR" b="0" i="1" smtClean="0">
                            <a:latin typeface="Cambria Math" panose="02040503050406030204" pitchFamily="18" charset="0"/>
                          </a:rPr>
                          <m:t>𝜅𝛼𝜆𝜔𝛿𝜄𝜊𝜐</m:t>
                        </m:r>
                      </m:sub>
                    </m:sSub>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𝐼</m:t>
                        </m:r>
                      </m:e>
                      <m:sup>
                        <m:r>
                          <a:rPr lang="en-US" i="1">
                            <a:latin typeface="Cambria Math" panose="02040503050406030204" pitchFamily="18" charset="0"/>
                          </a:rPr>
                          <m:t>2</m:t>
                        </m:r>
                      </m:sup>
                    </m:sSup>
                    <m:r>
                      <a:rPr lang="en-US" i="1">
                        <a:latin typeface="Cambria Math" panose="02040503050406030204" pitchFamily="18" charset="0"/>
                      </a:rPr>
                      <m:t>𝑅</m:t>
                    </m:r>
                    <m:r>
                      <a:rPr lang="el-GR" b="0" i="1" smtClean="0">
                        <a:latin typeface="Cambria Math" panose="02040503050406030204" pitchFamily="18" charset="0"/>
                      </a:rPr>
                      <m:t> → </m:t>
                    </m:r>
                  </m:oMath>
                </a14:m>
                <a:r>
                  <a:rPr lang="el-GR" dirty="0" smtClean="0"/>
                  <a:t> υψηλή ένταση, υψηλή ενέργεια στα καλώδια</a:t>
                </a:r>
              </a:p>
              <a:p>
                <a:pPr lvl="3"/>
                <a14:m>
                  <m:oMath xmlns:m="http://schemas.openxmlformats.org/officeDocument/2006/math">
                    <m:sSub>
                      <m:sSubPr>
                        <m:ctrlPr>
                          <a:rPr lang="el-GR" b="0" i="1" smtClean="0">
                            <a:latin typeface="Cambria Math" panose="02040503050406030204" pitchFamily="18" charset="0"/>
                          </a:rPr>
                        </m:ctrlPr>
                      </m:sSubPr>
                      <m:e>
                        <m:r>
                          <a:rPr lang="en-US" i="1">
                            <a:latin typeface="Cambria Math" panose="02040503050406030204" pitchFamily="18" charset="0"/>
                          </a:rPr>
                          <m:t>𝑃</m:t>
                        </m:r>
                      </m:e>
                      <m:sub>
                        <m:r>
                          <a:rPr lang="el-GR" b="0" i="1" smtClean="0">
                            <a:latin typeface="Cambria Math" panose="02040503050406030204" pitchFamily="18" charset="0"/>
                          </a:rPr>
                          <m:t>𝜅𝛼𝜆</m:t>
                        </m:r>
                        <m:r>
                          <m:rPr>
                            <m:sty m:val="p"/>
                          </m:rPr>
                          <a:rPr lang="el-GR" b="0" i="0" smtClean="0">
                            <a:latin typeface="Cambria Math" panose="02040503050406030204" pitchFamily="18" charset="0"/>
                          </a:rPr>
                          <m:t>ωδιου</m:t>
                        </m:r>
                      </m:sub>
                    </m:sSub>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sSup>
                          <m:sSupPr>
                            <m:ctrlPr>
                              <a:rPr lang="el-GR"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2</m:t>
                            </m:r>
                          </m:sup>
                        </m:sSup>
                      </m:num>
                      <m:den>
                        <m:r>
                          <a:rPr lang="en-US" i="1">
                            <a:latin typeface="Cambria Math" panose="02040503050406030204" pitchFamily="18" charset="0"/>
                          </a:rPr>
                          <m:t>𝑅</m:t>
                        </m:r>
                      </m:den>
                    </m:f>
                    <m:r>
                      <a:rPr lang="el-GR" i="1">
                        <a:latin typeface="Cambria Math" panose="02040503050406030204" pitchFamily="18" charset="0"/>
                      </a:rPr>
                      <m:t> → </m:t>
                    </m:r>
                  </m:oMath>
                </a14:m>
                <a:r>
                  <a:rPr lang="el-GR" dirty="0"/>
                  <a:t> υψηλή </a:t>
                </a:r>
                <a:r>
                  <a:rPr lang="el-GR" dirty="0" smtClean="0"/>
                  <a:t>τάση</a:t>
                </a:r>
                <a:r>
                  <a:rPr lang="el-GR" dirty="0"/>
                  <a:t>, </a:t>
                </a:r>
                <a:r>
                  <a:rPr lang="el-GR" dirty="0" smtClean="0"/>
                  <a:t>χαμηλή </a:t>
                </a:r>
                <a:r>
                  <a:rPr lang="el-GR" dirty="0"/>
                  <a:t>ενέργεια στα </a:t>
                </a:r>
                <a:r>
                  <a:rPr lang="el-GR" dirty="0" smtClean="0"/>
                  <a:t>καλώδια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1" cy="5078627"/>
              </a:xfrm>
              <a:blipFill rotWithShape="0">
                <a:blip r:embed="rId2"/>
                <a:stretch>
                  <a:fillRect t="-840"/>
                </a:stretch>
              </a:blipFill>
            </p:spPr>
            <p:txBody>
              <a:bodyPr/>
              <a:lstStyle/>
              <a:p>
                <a:r>
                  <a:rPr lang="el-GR">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710294"/>
            <a:ext cx="1943100" cy="1887255"/>
          </a:xfrm>
          <a:prstGeom prst="rect">
            <a:avLst/>
          </a:prstGeom>
        </p:spPr>
      </p:pic>
    </p:spTree>
    <p:extLst>
      <p:ext uri="{BB962C8B-B14F-4D97-AF65-F5344CB8AC3E}">
        <p14:creationId xmlns:p14="http://schemas.microsoft.com/office/powerpoint/2010/main" val="40615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371600"/>
            <a:ext cx="7948451" cy="5105400"/>
          </a:xfrm>
        </p:spPr>
        <p:txBody>
          <a:bodyPr>
            <a:normAutofit/>
          </a:bodyPr>
          <a:lstStyle/>
          <a:p>
            <a:r>
              <a:rPr lang="el-GR" sz="2200" b="1" dirty="0"/>
              <a:t>Ηλεκτρική Ισχύς</a:t>
            </a:r>
            <a:endParaRPr lang="el-GR" sz="2200" dirty="0"/>
          </a:p>
          <a:p>
            <a:pPr lvl="1"/>
            <a:r>
              <a:rPr lang="el-GR" sz="2300" dirty="0"/>
              <a:t>Όταν το ηλεκτρικό ρεύμα φτάσει στα </a:t>
            </a:r>
            <a:br>
              <a:rPr lang="el-GR" sz="2300" dirty="0"/>
            </a:br>
            <a:r>
              <a:rPr lang="el-GR" sz="2300" dirty="0"/>
              <a:t>σπίτια μας, πρέπει να μετατραπεί σε </a:t>
            </a:r>
            <a:br>
              <a:rPr lang="el-GR" sz="2300" dirty="0"/>
            </a:br>
            <a:r>
              <a:rPr lang="el-GR" sz="2300" dirty="0"/>
              <a:t>χαμηλή τάση 240 V. Πώς γίνεται αυτό;</a:t>
            </a:r>
          </a:p>
          <a:p>
            <a:pPr lvl="2"/>
            <a:r>
              <a:rPr lang="el-GR" sz="2200" dirty="0"/>
              <a:t>Αν παρατηρήσετε τις κολώνες της ΔΕΗ, ίσως προσέξετε ότι κάποιες από αυτές έχουν επάνω κάποιους κλωβούς που παράγουν συνήθως και κάποιο θόρυβο</a:t>
            </a:r>
          </a:p>
          <a:p>
            <a:pPr lvl="2"/>
            <a:r>
              <a:rPr lang="el-GR" sz="2200" dirty="0"/>
              <a:t>Αυτοί είναι οι λεγόμενοι μετασχηματιστές, που μετατρέπουν το ηλεκτρικό ρεύμα υψηλής τάσης που έρχεται από το εργοστάσιο παραγωγής σε ηλεκτρικό ρεύμα χαμηλότερης τάσης (~4 </a:t>
            </a:r>
            <a:r>
              <a:rPr lang="en-US" sz="2200" dirty="0"/>
              <a:t>kV)</a:t>
            </a:r>
          </a:p>
          <a:p>
            <a:pPr lvl="2"/>
            <a:r>
              <a:rPr lang="el-GR" sz="2200" dirty="0"/>
              <a:t>Επιπλέον μετασχηματιστές μετατρέπουν αυτήν την τάση σε κατάλληλη για οικιακή χρήση (240 </a:t>
            </a:r>
            <a:r>
              <a:rPr lang="en-US" sz="2200" dirty="0"/>
              <a:t>V)</a:t>
            </a:r>
            <a:endParaRPr lang="el-GR"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1" y="710294"/>
            <a:ext cx="1943100" cy="1887255"/>
          </a:xfrm>
          <a:prstGeom prst="rect">
            <a:avLst/>
          </a:prstGeom>
        </p:spPr>
      </p:pic>
    </p:spTree>
    <p:extLst>
      <p:ext uri="{BB962C8B-B14F-4D97-AF65-F5344CB8AC3E}">
        <p14:creationId xmlns:p14="http://schemas.microsoft.com/office/powerpoint/2010/main" val="2068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Κυκλώματα Συνεχούς Ρεύματος</a:t>
            </a:r>
            <a:endParaRPr lang="el-GR"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4292186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t>Ηλεκτρικά Κυκλώματα Συνεχούς Ρεύματος</a:t>
            </a:r>
            <a:endParaRPr lang="el-GR" b="1"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361868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59022"/>
            <a:ext cx="7872249" cy="5194177"/>
          </a:xfrm>
        </p:spPr>
        <p:txBody>
          <a:bodyPr/>
          <a:lstStyle/>
          <a:p>
            <a:r>
              <a:rPr lang="el-GR" b="1" dirty="0" smtClean="0"/>
              <a:t>Εισαγωγή</a:t>
            </a:r>
            <a:endParaRPr lang="el-GR" dirty="0" smtClean="0"/>
          </a:p>
          <a:p>
            <a:pPr lvl="1"/>
            <a:r>
              <a:rPr lang="el-GR" dirty="0" smtClean="0"/>
              <a:t>Τα κυκλώματα που θα δούμε περιέχουν τους δομικούς λίθους που συζητήσαμε ως τώρα</a:t>
            </a:r>
          </a:p>
          <a:p>
            <a:pPr lvl="2"/>
            <a:r>
              <a:rPr lang="el-GR" dirty="0" smtClean="0"/>
              <a:t>Αντιστάσεις, πυκνωτές, και πηγές διαφοράς δυναμικού (μπαταρίες)</a:t>
            </a:r>
          </a:p>
          <a:p>
            <a:pPr lvl="1"/>
            <a:endParaRPr lang="el-GR" smtClean="0"/>
          </a:p>
          <a:p>
            <a:pPr lvl="1"/>
            <a:r>
              <a:rPr lang="el-GR" smtClean="0"/>
              <a:t>Στην </a:t>
            </a:r>
            <a:r>
              <a:rPr lang="el-GR" dirty="0" smtClean="0"/>
              <a:t>προσπάθεια ανάλυσής τους θα μάθουμε για τους </a:t>
            </a:r>
            <a:r>
              <a:rPr lang="el-GR" b="1" i="1" dirty="0" smtClean="0"/>
              <a:t>Κανόνες του </a:t>
            </a:r>
            <a:r>
              <a:rPr lang="en-US" b="1" i="1" dirty="0" smtClean="0"/>
              <a:t>Kirchhoff</a:t>
            </a:r>
          </a:p>
          <a:p>
            <a:pPr lvl="2"/>
            <a:r>
              <a:rPr lang="el-GR" dirty="0" smtClean="0"/>
              <a:t>Προέρχονται από την </a:t>
            </a:r>
            <a:r>
              <a:rPr lang="el-GR" b="1" i="1" dirty="0" smtClean="0"/>
              <a:t>αρχή διατήρησης της ενέργειας </a:t>
            </a:r>
            <a:r>
              <a:rPr lang="el-GR" dirty="0" smtClean="0"/>
              <a:t>και την </a:t>
            </a:r>
            <a:r>
              <a:rPr lang="el-GR" b="1" i="1" dirty="0" smtClean="0"/>
              <a:t>αρχή διατήρησης του φορτίου</a:t>
            </a:r>
          </a:p>
          <a:p>
            <a:pPr lvl="1"/>
            <a:endParaRPr lang="el-GR" smtClean="0"/>
          </a:p>
          <a:p>
            <a:pPr lvl="1"/>
            <a:r>
              <a:rPr lang="el-GR" smtClean="0"/>
              <a:t>Το </a:t>
            </a:r>
            <a:r>
              <a:rPr lang="el-GR" dirty="0" smtClean="0"/>
              <a:t>ρεύμα που θα διαρρέει τα κυκλώματά μας θα είναι σταθερό σε μέτρο και κατεύθυνση</a:t>
            </a:r>
          </a:p>
        </p:txBody>
      </p:sp>
    </p:spTree>
    <p:extLst>
      <p:ext uri="{BB962C8B-B14F-4D97-AF65-F5344CB8AC3E}">
        <p14:creationId xmlns:p14="http://schemas.microsoft.com/office/powerpoint/2010/main" val="5871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Χωρητικότητα</a:t>
            </a:r>
            <a:endParaRPr lang="el-GR" dirty="0"/>
          </a:p>
          <a:p>
            <a:endParaRPr lang="el-GR" dirty="0"/>
          </a:p>
        </p:txBody>
      </p:sp>
      <p:sp>
        <p:nvSpPr>
          <p:cNvPr id="5" name="TextBox 4"/>
          <p:cNvSpPr txBox="1"/>
          <p:nvPr/>
        </p:nvSpPr>
        <p:spPr>
          <a:xfrm>
            <a:off x="152401" y="4863406"/>
            <a:ext cx="4285172" cy="739177"/>
          </a:xfrm>
          <a:prstGeom prst="rect">
            <a:avLst/>
          </a:prstGeom>
          <a:noFill/>
        </p:spPr>
        <p:txBody>
          <a:bodyPr wrap="square" rtlCol="0">
            <a:spAutoFit/>
          </a:bodyPr>
          <a:lstStyle/>
          <a:p>
            <a:pPr algn="just"/>
            <a:r>
              <a:rPr lang="el-GR" sz="1051" dirty="0">
                <a:solidFill>
                  <a:srgbClr val="FF0000"/>
                </a:solidFill>
              </a:rPr>
              <a:t>Εικόνα: Όλες οι παραπάνω συσκευές είναι πυκνωτές, οι οποίοι αποθηκεύουν ηλεκτρικό φορτίο και ενέργεια. Ο πυκνωτής είναι ένα είδος κυκλώματος που μπορούμε να συνδυάσουμε με άλλα για να φτιάξουμε ηλεκτρικά κυκλώματα.</a:t>
            </a:r>
            <a:endParaRPr lang="en-US" sz="105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63" y="1371602"/>
            <a:ext cx="4098087" cy="3491807"/>
          </a:xfrm>
          <a:prstGeom prst="rect">
            <a:avLst/>
          </a:prstGeom>
          <a:ln>
            <a:noFill/>
          </a:ln>
          <a:effectLst>
            <a:softEdge rad="112500"/>
          </a:effectLst>
        </p:spPr>
      </p:pic>
    </p:spTree>
    <p:extLst>
      <p:ext uri="{BB962C8B-B14F-4D97-AF65-F5344CB8AC3E}">
        <p14:creationId xmlns:p14="http://schemas.microsoft.com/office/powerpoint/2010/main" val="3824212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Ηλεκτρεγερτική Δύναμη</a:t>
                </a:r>
              </a:p>
              <a:p>
                <a:pPr lvl="1"/>
                <a:r>
                  <a:rPr lang="el-GR" dirty="0" smtClean="0"/>
                  <a:t>Η διαφορά δυναμικού στους πόλους μιας μπαταρίας είναι σταθερή για ένα δεδομένο κύκλωμα, το ρεύμα στο κύκλωμα είναι επίσης σταθερό σε μέτρο και κατεύθυνση, και λέγεται </a:t>
                </a:r>
                <a:r>
                  <a:rPr lang="el-GR" b="1" i="1" dirty="0" smtClean="0"/>
                  <a:t>συνεχές ρεύμα</a:t>
                </a:r>
              </a:p>
              <a:p>
                <a:pPr lvl="1"/>
                <a:r>
                  <a:rPr lang="el-GR" dirty="0" smtClean="0"/>
                  <a:t>Η μπαταρία καλείται είτε </a:t>
                </a:r>
                <a:r>
                  <a:rPr lang="el-GR" b="1" i="1" dirty="0" smtClean="0"/>
                  <a:t>πηγή ηλεκτρεγερτικής δύναμης</a:t>
                </a:r>
                <a:r>
                  <a:rPr lang="el-GR" dirty="0" smtClean="0"/>
                  <a:t> είτε </a:t>
                </a:r>
                <a:r>
                  <a:rPr lang="el-GR" b="1" i="1" dirty="0" smtClean="0"/>
                  <a:t>πηγή ΗΕΔ</a:t>
                </a:r>
              </a:p>
              <a:p>
                <a:pPr lvl="1"/>
                <a:r>
                  <a:rPr lang="el-GR" dirty="0" smtClean="0"/>
                  <a:t>Η </a:t>
                </a:r>
                <a:r>
                  <a:rPr lang="el-GR" b="1" dirty="0" smtClean="0"/>
                  <a:t>ΗΕΔ</a:t>
                </a:r>
                <a:r>
                  <a:rPr lang="el-GR" dirty="0" smtClean="0"/>
                  <a:t> </a:t>
                </a:r>
                <a14:m>
                  <m:oMath xmlns:m="http://schemas.openxmlformats.org/officeDocument/2006/math">
                    <m:r>
                      <a:rPr lang="el-GR" sz="2800" b="1" i="1" smtClean="0">
                        <a:latin typeface="Cambria Math" panose="02040503050406030204" pitchFamily="18" charset="0"/>
                        <a:ea typeface="Cambria Math" panose="02040503050406030204" pitchFamily="18" charset="0"/>
                      </a:rPr>
                      <m:t>𝜺</m:t>
                    </m:r>
                  </m:oMath>
                </a14:m>
                <a:r>
                  <a:rPr lang="el-GR" dirty="0" smtClean="0"/>
                  <a:t> μιας μπαταρίας είναι η </a:t>
                </a:r>
                <a:r>
                  <a:rPr lang="el-GR" b="1" dirty="0" smtClean="0"/>
                  <a:t>μέγιστη δυνατή τάση</a:t>
                </a:r>
                <a:r>
                  <a:rPr lang="en-US" b="1" dirty="0" smtClean="0"/>
                  <a:t> (</a:t>
                </a:r>
                <a:r>
                  <a:rPr lang="el-GR" b="1" dirty="0" smtClean="0"/>
                  <a:t>Δ</a:t>
                </a:r>
                <a:r>
                  <a:rPr lang="en-US" b="1" dirty="0" smtClean="0"/>
                  <a:t>V)</a:t>
                </a:r>
                <a:r>
                  <a:rPr lang="el-GR" b="1" dirty="0" smtClean="0"/>
                  <a:t> </a:t>
                </a:r>
                <a:r>
                  <a:rPr lang="el-GR" dirty="0" smtClean="0"/>
                  <a:t>ανάμεσα στους πόλους της</a:t>
                </a:r>
              </a:p>
              <a:p>
                <a:pPr lvl="1"/>
                <a:r>
                  <a:rPr lang="el-GR" dirty="0" smtClean="0"/>
                  <a:t>Σε όλη μας τη συζήτηση θα υποθέσουμε ότι τα καλώδια δεν έχουν αντίσταση</a:t>
                </a:r>
              </a:p>
              <a:p>
                <a:pPr lvl="1"/>
                <a:r>
                  <a:rPr lang="el-GR" dirty="0" smtClean="0"/>
                  <a:t>Ο θετικός πόλος της μπαταρίας είναι υψηλότερου δυναμικού από τον αρνητικό</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2"/>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35171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124200"/>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Ηλεκτρεγερτική Δύναμη</a:t>
                </a:r>
              </a:p>
              <a:p>
                <a:pPr lvl="1"/>
                <a:r>
                  <a:rPr lang="el-GR" dirty="0" smtClean="0"/>
                  <a:t>Η μπαταρία έχει κι αυτή τη δική της αντίσταση</a:t>
                </a:r>
              </a:p>
              <a:p>
                <a:pPr lvl="2"/>
                <a:r>
                  <a:rPr lang="el-GR" dirty="0" smtClean="0"/>
                  <a:t>Την ονομάζουμε </a:t>
                </a:r>
                <a:r>
                  <a:rPr lang="el-GR" b="1" i="1" dirty="0" smtClean="0"/>
                  <a:t>εσωτερική αντίσταση </a:t>
                </a:r>
                <a:r>
                  <a:rPr lang="en-US" b="1" i="1" dirty="0" smtClean="0"/>
                  <a:t>r</a:t>
                </a:r>
              </a:p>
              <a:p>
                <a:pPr lvl="1"/>
                <a:r>
                  <a:rPr lang="el-GR" dirty="0" smtClean="0"/>
                  <a:t>Ιδανικά, η διαφορά δυναμικού στα άκρα της μπαταρίας ισούται με την ΗΕΔ</a:t>
                </a:r>
              </a:p>
              <a:p>
                <a:pPr marL="365760" lvl="1" indent="0">
                  <a:buNone/>
                </a:pPr>
                <a:endParaRPr lang="en-US" sz="1200" dirty="0" smtClean="0"/>
              </a:p>
              <a:p>
                <a:pPr lvl="1"/>
                <a:r>
                  <a:rPr lang="el-GR" dirty="0" smtClean="0"/>
                  <a:t>Στην πράξη όμως, δεν ισχύει. </a:t>
                </a:r>
                <a:r>
                  <a:rPr lang="en-US" dirty="0" smtClean="0"/>
                  <a:t/>
                </a:r>
                <a:br>
                  <a:rPr lang="en-US" dirty="0" smtClean="0"/>
                </a:br>
                <a:r>
                  <a:rPr lang="el-GR" dirty="0" smtClean="0"/>
                  <a:t>Γιατί;</a:t>
                </a:r>
              </a:p>
              <a:p>
                <a:pPr lvl="2"/>
                <a:r>
                  <a:rPr lang="el-GR" dirty="0" smtClean="0"/>
                  <a:t>Το σχήμα δείχνει ένα </a:t>
                </a:r>
                <a:r>
                  <a:rPr lang="el-GR" dirty="0" smtClean="0"/>
                  <a:t>μοντέλο </a:t>
                </a:r>
                <a:r>
                  <a:rPr lang="en-US" dirty="0" smtClean="0"/>
                  <a:t/>
                </a:r>
                <a:br>
                  <a:rPr lang="en-US" dirty="0" smtClean="0"/>
                </a:br>
                <a:r>
                  <a:rPr lang="el-GR" dirty="0" smtClean="0"/>
                  <a:t>μπαταρίας </a:t>
                </a:r>
                <a:r>
                  <a:rPr lang="el-GR" dirty="0" smtClean="0"/>
                  <a:t>(κουτί </a:t>
                </a:r>
                <a:r>
                  <a:rPr lang="el-GR" dirty="0" err="1" smtClean="0"/>
                  <a:t>διακ</a:t>
                </a:r>
                <a:r>
                  <a:rPr lang="en-US" dirty="0" smtClean="0"/>
                  <a:t>/</a:t>
                </a:r>
                <a:r>
                  <a:rPr lang="el-GR" dirty="0" err="1" smtClean="0"/>
                  <a:t>μένων</a:t>
                </a:r>
                <a:r>
                  <a:rPr lang="el-GR" dirty="0" smtClean="0"/>
                  <a:t>)</a:t>
                </a:r>
              </a:p>
              <a:p>
                <a:pPr lvl="2"/>
                <a:r>
                  <a:rPr lang="el-GR" dirty="0" smtClean="0"/>
                  <a:t>Ιδανική ΗΕΔ και αντίσταση </a:t>
                </a:r>
                <a:r>
                  <a:rPr lang="en-US" b="1" i="1" dirty="0" smtClean="0"/>
                  <a:t>r</a:t>
                </a:r>
                <a:r>
                  <a:rPr lang="en-US" dirty="0" smtClean="0"/>
                  <a:t> </a:t>
                </a:r>
                <a:br>
                  <a:rPr lang="en-US" dirty="0" smtClean="0"/>
                </a:br>
                <a:r>
                  <a:rPr lang="el-GR" dirty="0" smtClean="0"/>
                  <a:t>σε σειρά: </a:t>
                </a:r>
                <a:endParaRPr lang="en-US"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oMath>
                  </m:oMathPara>
                </a14:m>
                <a:endParaRPr lang="el-G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317180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Ηλεκτρεγερτική Δύναμη</a:t>
                </a:r>
              </a:p>
              <a:p>
                <a:pPr lvl="1"/>
                <a:r>
                  <a:rPr lang="el-GR" dirty="0" smtClean="0"/>
                  <a:t>Τ</a:t>
                </a:r>
                <a:r>
                  <a:rPr lang="en-US" dirty="0" smtClean="0"/>
                  <a:t>o</a:t>
                </a:r>
                <a:r>
                  <a:rPr lang="el-GR" dirty="0" smtClean="0"/>
                  <a:t> σχήμα δείχνει ότι η διαφορά δυναμικού στα άκρα της αντίστασης </a:t>
                </a:r>
                <a:r>
                  <a:rPr lang="en-US" dirty="0" smtClean="0"/>
                  <a:t>R</a:t>
                </a:r>
                <a:r>
                  <a:rPr lang="en-US" dirty="0"/>
                  <a:t> </a:t>
                </a:r>
                <a:r>
                  <a:rPr lang="el-GR" dirty="0" smtClean="0"/>
                  <a:t>είναι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𝛥</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𝐼𝑅</m:t>
                      </m:r>
                    </m:oMath>
                  </m:oMathPara>
                </a14:m>
                <a:endParaRPr lang="en-US" b="0" i="1" dirty="0" smtClean="0"/>
              </a:p>
              <a:p>
                <a:pPr lvl="1"/>
                <a:r>
                  <a:rPr lang="el-GR" dirty="0" smtClean="0"/>
                  <a:t>Σύμφωνα με τη σχέση που υπολογίσαμε πριν, θα έχουμε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i="1">
                          <a:latin typeface="Cambria Math" panose="02040503050406030204" pitchFamily="18" charset="0"/>
                        </a:rPr>
                        <m:t>𝛥</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𝐼𝑅</m:t>
                      </m:r>
                      <m:r>
                        <a:rPr lang="el-GR" b="0" i="1"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oMath>
                  </m:oMathPara>
                </a14:m>
                <a:endParaRPr lang="en-US" b="1" i="1" dirty="0" smtClean="0">
                  <a:ea typeface="Cambria Math" panose="02040503050406030204" pitchFamily="18" charset="0"/>
                </a:endParaRPr>
              </a:p>
              <a:p>
                <a:pPr marL="365760" lvl="1" indent="0">
                  <a:buNone/>
                </a:pPr>
                <a:r>
                  <a:rPr lang="en-US" dirty="0"/>
                  <a:t> </a:t>
                </a:r>
                <a:r>
                  <a:rPr lang="en-US" dirty="0" smtClean="0"/>
                  <a:t>  </a:t>
                </a:r>
                <a:r>
                  <a:rPr lang="el-GR" dirty="0" smtClean="0"/>
                  <a:t>οπότε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1" i="1" smtClean="0">
                              <a:latin typeface="Cambria Math" panose="02040503050406030204" pitchFamily="18" charset="0"/>
                            </a:rPr>
                            <m:t>𝒓</m:t>
                          </m:r>
                        </m:den>
                      </m:f>
                    </m:oMath>
                  </m:oMathPara>
                </a14:m>
                <a:endParaRPr lang="el-GR" i="1" dirty="0" smtClean="0"/>
              </a:p>
              <a:p>
                <a:pPr lvl="1"/>
                <a:r>
                  <a:rPr lang="el-GR" dirty="0" smtClean="0"/>
                  <a:t>Άρα το ρεύμα εξαρτάται τόσο</a:t>
                </a:r>
                <a:br>
                  <a:rPr lang="el-GR" dirty="0" smtClean="0"/>
                </a:br>
                <a:r>
                  <a:rPr lang="el-GR" dirty="0" smtClean="0"/>
                  <a:t>από την </a:t>
                </a:r>
                <a:r>
                  <a:rPr lang="en-US" dirty="0" smtClean="0"/>
                  <a:t>R </a:t>
                </a:r>
                <a:r>
                  <a:rPr lang="el-GR" dirty="0" smtClean="0"/>
                  <a:t>όσο κι από την </a:t>
                </a:r>
                <a14:m>
                  <m:oMath xmlns:m="http://schemas.openxmlformats.org/officeDocument/2006/math">
                    <m:r>
                      <a:rPr lang="en-US" b="1" i="1">
                        <a:latin typeface="Cambria Math" panose="02040503050406030204" pitchFamily="18" charset="0"/>
                      </a:rPr>
                      <m:t>𝒓</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4"/>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379630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Ηλεκτρεγερτική Δύναμη</a:t>
                </a:r>
              </a:p>
              <a:p>
                <a:pPr lvl="1"/>
                <a:r>
                  <a:rPr lang="el-GR" dirty="0" smtClean="0"/>
                  <a:t>Πολλαπλασιάζοντας με </a:t>
                </a:r>
                <a14:m>
                  <m:oMath xmlns:m="http://schemas.openxmlformats.org/officeDocument/2006/math">
                    <m:r>
                      <a:rPr lang="el-GR" i="1">
                        <a:latin typeface="Cambria Math" panose="02040503050406030204" pitchFamily="18" charset="0"/>
                      </a:rPr>
                      <m:t>𝛪</m:t>
                    </m:r>
                  </m:oMath>
                </a14:m>
                <a:r>
                  <a:rPr lang="en-US" dirty="0" smtClean="0"/>
                  <a:t>, </a:t>
                </a:r>
                <a:r>
                  <a:rPr lang="el-GR" dirty="0" smtClean="0"/>
                  <a:t>έχουμε </a:t>
                </a:r>
                <a14:m>
                  <m:oMath xmlns:m="http://schemas.openxmlformats.org/officeDocument/2006/math">
                    <m:r>
                      <a:rPr lang="el-GR" b="0" i="1" smtClean="0">
                        <a:latin typeface="Cambria Math" panose="02040503050406030204" pitchFamily="18" charset="0"/>
                      </a:rPr>
                      <m:t>𝛪</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l-GR"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𝑅</m:t>
                    </m:r>
                    <m:r>
                      <a:rPr lang="en-US" b="1"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n-US" b="0" i="1" smtClean="0">
                            <a:latin typeface="Cambria Math" panose="02040503050406030204" pitchFamily="18" charset="0"/>
                            <a:ea typeface="Cambria Math" panose="02040503050406030204" pitchFamily="18" charset="0"/>
                          </a:rPr>
                          <m:t>2</m:t>
                        </m:r>
                      </m:sup>
                    </m:sSup>
                    <m:r>
                      <a:rPr lang="en-US" b="1" i="1" smtClean="0">
                        <a:latin typeface="Cambria Math" panose="02040503050406030204" pitchFamily="18" charset="0"/>
                        <a:ea typeface="Cambria Math" panose="02040503050406030204" pitchFamily="18" charset="0"/>
                      </a:rPr>
                      <m:t>𝒓</m:t>
                    </m:r>
                  </m:oMath>
                </a14:m>
                <a:endParaRPr lang="el-GR" b="1" dirty="0" smtClean="0">
                  <a:ea typeface="Cambria Math" panose="02040503050406030204" pitchFamily="18" charset="0"/>
                </a:endParaRPr>
              </a:p>
              <a:p>
                <a:pPr lvl="1"/>
                <a:r>
                  <a:rPr lang="el-GR" dirty="0" smtClean="0">
                    <a:ea typeface="Cambria Math" panose="02040503050406030204" pitchFamily="18" charset="0"/>
                  </a:rPr>
                  <a:t>Αυτό σημαίνει ότι η συνολική ισχύς κατανέμεται τόσο στην εξωτερική αντίσταση </a:t>
                </a:r>
                <a:r>
                  <a:rPr lang="en-US" dirty="0" smtClean="0">
                    <a:ea typeface="Cambria Math" panose="02040503050406030204" pitchFamily="18" charset="0"/>
                  </a:rPr>
                  <a:t>R </a:t>
                </a:r>
                <a:r>
                  <a:rPr lang="el-GR" dirty="0" smtClean="0">
                    <a:ea typeface="Cambria Math" panose="02040503050406030204" pitchFamily="18" charset="0"/>
                  </a:rPr>
                  <a:t>όσο και στην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a:ea typeface="Cambria Math" panose="02040503050406030204" pitchFamily="18" charset="0"/>
                </a:endParaRPr>
              </a:p>
              <a:p>
                <a:pPr lvl="1"/>
                <a:r>
                  <a:rPr lang="el-GR" dirty="0" smtClean="0">
                    <a:ea typeface="Cambria Math" panose="02040503050406030204" pitchFamily="18" charset="0"/>
                  </a:rPr>
                  <a:t>Στην πράξη, η </a:t>
                </a:r>
                <a:r>
                  <a:rPr lang="en-US" dirty="0" smtClean="0">
                    <a:ea typeface="Cambria Math" panose="02040503050406030204" pitchFamily="18" charset="0"/>
                  </a:rPr>
                  <a:t>R </a:t>
                </a:r>
                <a:r>
                  <a:rPr lang="el-GR" dirty="0" smtClean="0">
                    <a:ea typeface="Cambria Math" panose="02040503050406030204" pitchFamily="18" charset="0"/>
                  </a:rPr>
                  <a:t>είναι αρκετά μεγαλύτερη από την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smtClean="0">
                  <a:ea typeface="Cambria Math" panose="02040503050406030204" pitchFamily="18" charset="0"/>
                </a:endParaRPr>
              </a:p>
              <a:p>
                <a:pPr lvl="2"/>
                <a:r>
                  <a:rPr lang="el-GR" dirty="0" smtClean="0">
                    <a:ea typeface="Cambria Math" panose="02040503050406030204" pitchFamily="18" charset="0"/>
                  </a:rPr>
                  <a:t>Όσο «γερνάει» η μπαταρία</a:t>
                </a:r>
                <a:r>
                  <a:rPr lang="en-US" dirty="0" smtClean="0">
                    <a:ea typeface="Cambria Math" panose="02040503050406030204" pitchFamily="18" charset="0"/>
                  </a:rPr>
                  <a:t> </a:t>
                </a:r>
                <a:r>
                  <a:rPr lang="el-GR" dirty="0" smtClean="0">
                    <a:ea typeface="Cambria Math" panose="02040503050406030204" pitchFamily="18" charset="0"/>
                  </a:rPr>
                  <a:t>τόσο </a:t>
                </a:r>
                <a:endParaRPr lang="en-US" dirty="0" smtClean="0">
                  <a:ea typeface="Cambria Math" panose="02040503050406030204" pitchFamily="18" charset="0"/>
                </a:endParaRPr>
              </a:p>
              <a:p>
                <a:pPr marL="685800" lvl="2" indent="0">
                  <a:buNone/>
                </a:pPr>
                <a:r>
                  <a:rPr lang="el-GR" dirty="0" smtClean="0">
                    <a:ea typeface="Cambria Math" panose="02040503050406030204" pitchFamily="18" charset="0"/>
                  </a:rPr>
                  <a:t>     μεγαλώνει η τιμή του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r>
                  <a:rPr lang="el-GR" dirty="0" smtClean="0">
                    <a:ea typeface="Cambria Math" panose="02040503050406030204" pitchFamily="18" charset="0"/>
                  </a:rPr>
                  <a:t> της</a:t>
                </a:r>
              </a:p>
              <a:p>
                <a:pPr lvl="1"/>
                <a:r>
                  <a:rPr lang="el-GR" dirty="0" smtClean="0">
                    <a:ea typeface="Cambria Math" panose="02040503050406030204" pitchFamily="18" charset="0"/>
                  </a:rPr>
                  <a:t>Μπορούμε να συμπεράνουμε</a:t>
                </a:r>
                <a:br>
                  <a:rPr lang="el-GR" dirty="0" smtClean="0">
                    <a:ea typeface="Cambria Math" panose="02040503050406030204" pitchFamily="18" charset="0"/>
                  </a:rPr>
                </a:br>
                <a:r>
                  <a:rPr lang="el-GR" dirty="0" smtClean="0">
                    <a:ea typeface="Cambria Math" panose="02040503050406030204" pitchFamily="18" charset="0"/>
                  </a:rPr>
                  <a:t>ότι η μπαταρία είναι μια πηγή</a:t>
                </a:r>
                <a:br>
                  <a:rPr lang="el-GR" dirty="0" smtClean="0">
                    <a:ea typeface="Cambria Math" panose="02040503050406030204" pitchFamily="18" charset="0"/>
                  </a:rPr>
                </a:br>
                <a:r>
                  <a:rPr lang="el-GR" dirty="0" smtClean="0">
                    <a:ea typeface="Cambria Math" panose="02040503050406030204" pitchFamily="18" charset="0"/>
                  </a:rPr>
                  <a:t>σταθερής ΗΕΔ</a:t>
                </a:r>
              </a:p>
              <a:p>
                <a:pPr lvl="2"/>
                <a:r>
                  <a:rPr lang="el-GR" dirty="0" smtClean="0">
                    <a:ea typeface="Cambria Math" panose="02040503050406030204" pitchFamily="18" charset="0"/>
                  </a:rPr>
                  <a:t>Όχι σταθερού ρεύματος</a:t>
                </a:r>
              </a:p>
              <a:p>
                <a:pPr lvl="2"/>
                <a:r>
                  <a:rPr lang="el-GR" dirty="0" smtClean="0">
                    <a:ea typeface="Cambria Math" panose="02040503050406030204" pitchFamily="18" charset="0"/>
                  </a:rPr>
                  <a:t>Όχι σταθερής διαφοράς δυναμικού</a:t>
                </a:r>
                <a:endParaRPr lang="el-GR"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4"/>
                <a:stretch>
                  <a:fillRect t="-914"/>
                </a:stretch>
              </a:blipFill>
            </p:spPr>
            <p:txBody>
              <a:bodyPr/>
              <a:lstStyle/>
              <a:p>
                <a:r>
                  <a:rPr lang="el-GR">
                    <a:noFill/>
                  </a:rPr>
                  <a:t> </a:t>
                </a:r>
              </a:p>
            </p:txBody>
          </p:sp>
        </mc:Fallback>
      </mc:AlternateContent>
    </p:spTree>
    <p:extLst>
      <p:ext uri="{BB962C8B-B14F-4D97-AF65-F5344CB8AC3E}">
        <p14:creationId xmlns:p14="http://schemas.microsoft.com/office/powerpoint/2010/main" val="339430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719850" cy="5334000"/>
              </a:xfrm>
            </p:spPr>
            <p:txBody>
              <a:bodyPr>
                <a:normAutofit/>
              </a:bodyPr>
              <a:lstStyle/>
              <a:p>
                <a:r>
                  <a:rPr lang="el-GR" b="1" dirty="0" smtClean="0"/>
                  <a:t>Παράδειγμα</a:t>
                </a:r>
              </a:p>
              <a:p>
                <a:pPr lvl="1"/>
                <a:r>
                  <a:rPr lang="el-GR" dirty="0" smtClean="0">
                    <a:ea typeface="Cambria Math" panose="02040503050406030204" pitchFamily="18" charset="0"/>
                  </a:rPr>
                  <a:t>Μια μπαταρία έχει ΗΕΔ 12 </a:t>
                </a:r>
                <a:r>
                  <a:rPr lang="en-US" dirty="0" smtClean="0">
                    <a:ea typeface="Cambria Math" panose="02040503050406030204" pitchFamily="18" charset="0"/>
                  </a:rPr>
                  <a:t>V </a:t>
                </a:r>
                <a:r>
                  <a:rPr lang="el-GR" dirty="0" smtClean="0">
                    <a:ea typeface="Cambria Math" panose="02040503050406030204" pitchFamily="18" charset="0"/>
                  </a:rPr>
                  <a:t>και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r>
                      <a:rPr lang="el-GR" b="1" i="1" smtClean="0">
                        <a:latin typeface="Cambria Math" panose="02040503050406030204" pitchFamily="18" charset="0"/>
                        <a:ea typeface="Cambria Math" panose="02040503050406030204" pitchFamily="18" charset="0"/>
                      </a:rPr>
                      <m:t>=</m:t>
                    </m:r>
                  </m:oMath>
                </a14:m>
                <a:r>
                  <a:rPr lang="el-GR" dirty="0" smtClean="0">
                    <a:ea typeface="Cambria Math" panose="02040503050406030204" pitchFamily="18" charset="0"/>
                  </a:rPr>
                  <a:t> </a:t>
                </a:r>
                <a:r>
                  <a:rPr lang="en-US" dirty="0" smtClean="0">
                    <a:ea typeface="Cambria Math" panose="02040503050406030204" pitchFamily="18" charset="0"/>
                  </a:rPr>
                  <a:t>0.05 </a:t>
                </a:r>
                <a:r>
                  <a:rPr lang="el-GR" dirty="0" smtClean="0">
                    <a:ea typeface="Cambria Math" panose="02040503050406030204" pitchFamily="18" charset="0"/>
                  </a:rPr>
                  <a:t>Ω. Οι πόλοι της συνδέονται σε μια εξωτερική αντίσταση με </a:t>
                </a:r>
                <a:r>
                  <a:rPr lang="en-US" dirty="0" smtClean="0">
                    <a:ea typeface="Cambria Math" panose="02040503050406030204" pitchFamily="18" charset="0"/>
                  </a:rPr>
                  <a:t>R=3 </a:t>
                </a:r>
                <a:r>
                  <a:rPr lang="el-GR" dirty="0" smtClean="0">
                    <a:ea typeface="Cambria Math" panose="02040503050406030204" pitchFamily="18" charset="0"/>
                  </a:rPr>
                  <a:t>Ω.</a:t>
                </a:r>
              </a:p>
              <a:p>
                <a:pPr lvl="1"/>
                <a:r>
                  <a:rPr lang="el-GR" dirty="0" smtClean="0">
                    <a:ea typeface="Cambria Math" panose="02040503050406030204" pitchFamily="18" charset="0"/>
                  </a:rPr>
                  <a:t>Α) Βρείτε το ρεύμα και τη διαφορά δυναμικού της μπαταρίας</a:t>
                </a:r>
              </a:p>
              <a:p>
                <a:pPr lvl="1"/>
                <a:r>
                  <a:rPr lang="el-GR" dirty="0" smtClean="0">
                    <a:ea typeface="Cambria Math" panose="02040503050406030204" pitchFamily="18"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719850" cy="5334000"/>
              </a:xfrm>
              <a:blipFill rotWithShape="0">
                <a:blip r:embed="rId3"/>
                <a:stretch>
                  <a:fillRect t="-914"/>
                </a:stretch>
              </a:blipFill>
            </p:spPr>
            <p:txBody>
              <a:bodyPr/>
              <a:lstStyle/>
              <a:p>
                <a:r>
                  <a:rPr lang="el-GR">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spTree>
    <p:extLst>
      <p:ext uri="{BB962C8B-B14F-4D97-AF65-F5344CB8AC3E}">
        <p14:creationId xmlns:p14="http://schemas.microsoft.com/office/powerpoint/2010/main" val="21213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Παράδειγμα – Λύση:</a:t>
                </a:r>
              </a:p>
              <a:p>
                <a:pPr lvl="1"/>
                <a:r>
                  <a:rPr lang="el-GR" sz="1800" dirty="0" smtClean="0">
                    <a:ea typeface="Cambria Math" panose="02040503050406030204" pitchFamily="18" charset="0"/>
                  </a:rPr>
                  <a:t>Μια μπαταρία έχει ΗΕΔ 12 </a:t>
                </a:r>
                <a:r>
                  <a:rPr lang="en-US" sz="1800" dirty="0" smtClean="0">
                    <a:ea typeface="Cambria Math" panose="02040503050406030204" pitchFamily="18" charset="0"/>
                  </a:rPr>
                  <a:t>V </a:t>
                </a:r>
                <a:r>
                  <a:rPr lang="el-GR" sz="1800" dirty="0" smtClean="0">
                    <a:ea typeface="Cambria Math" panose="02040503050406030204" pitchFamily="18" charset="0"/>
                  </a:rPr>
                  <a:t>και εσωτερική αντίσταση </a:t>
                </a:r>
                <a14:m>
                  <m:oMath xmlns:m="http://schemas.openxmlformats.org/officeDocument/2006/math">
                    <m:r>
                      <a:rPr lang="en-US" sz="1800" b="1" i="1">
                        <a:latin typeface="Cambria Math" panose="02040503050406030204" pitchFamily="18" charset="0"/>
                        <a:ea typeface="Cambria Math" panose="02040503050406030204" pitchFamily="18" charset="0"/>
                      </a:rPr>
                      <m:t>𝒓</m:t>
                    </m:r>
                    <m:r>
                      <a:rPr lang="el-GR" sz="1800" b="1" i="1" smtClean="0">
                        <a:latin typeface="Cambria Math" panose="02040503050406030204" pitchFamily="18" charset="0"/>
                        <a:ea typeface="Cambria Math" panose="02040503050406030204" pitchFamily="18" charset="0"/>
                      </a:rPr>
                      <m:t>=</m:t>
                    </m:r>
                  </m:oMath>
                </a14:m>
                <a:r>
                  <a:rPr lang="el-GR" sz="1800" dirty="0" smtClean="0">
                    <a:ea typeface="Cambria Math" panose="02040503050406030204" pitchFamily="18" charset="0"/>
                  </a:rPr>
                  <a:t> </a:t>
                </a:r>
                <a:r>
                  <a:rPr lang="en-US" sz="1800" dirty="0" smtClean="0">
                    <a:ea typeface="Cambria Math" panose="02040503050406030204" pitchFamily="18" charset="0"/>
                  </a:rPr>
                  <a:t>0.05 </a:t>
                </a:r>
                <a:r>
                  <a:rPr lang="el-GR" sz="1800" dirty="0" smtClean="0">
                    <a:ea typeface="Cambria Math" panose="02040503050406030204" pitchFamily="18" charset="0"/>
                  </a:rPr>
                  <a:t>Ω. Οι πόλοι της συνδέονται σε μια εξωτερική αντίσταση με </a:t>
                </a:r>
                <a:r>
                  <a:rPr lang="en-US" sz="1800" dirty="0" smtClean="0">
                    <a:ea typeface="Cambria Math" panose="02040503050406030204" pitchFamily="18" charset="0"/>
                  </a:rPr>
                  <a:t>R=3 </a:t>
                </a:r>
                <a:r>
                  <a:rPr lang="el-GR" sz="1800" dirty="0" smtClean="0">
                    <a:ea typeface="Cambria Math" panose="02040503050406030204" pitchFamily="18" charset="0"/>
                  </a:rPr>
                  <a:t>Ω.</a:t>
                </a:r>
              </a:p>
              <a:p>
                <a:pPr lvl="1"/>
                <a:r>
                  <a:rPr lang="el-GR" sz="1800" dirty="0" smtClean="0">
                    <a:ea typeface="Cambria Math" panose="02040503050406030204" pitchFamily="18" charset="0"/>
                  </a:rPr>
                  <a:t>Α) Βρείτε το ρεύμα και τη διαφορά δυναμικού της μπαταρίας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1021417" y="3657600"/>
              <a:ext cx="7144560" cy="1762560"/>
            </p14:xfrm>
          </p:contentPart>
        </mc:Choice>
        <mc:Fallback>
          <p:pic>
            <p:nvPicPr>
              <p:cNvPr id="4" name="Ink 3"/>
              <p:cNvPicPr/>
              <p:nvPr/>
            </p:nvPicPr>
            <p:blipFill>
              <a:blip r:embed="rId5"/>
              <a:stretch>
                <a:fillRect/>
              </a:stretch>
            </p:blipFill>
            <p:spPr>
              <a:xfrm>
                <a:off x="1010977" y="3648240"/>
                <a:ext cx="7164360" cy="1781280"/>
              </a:xfrm>
              <a:prstGeom prst="rect">
                <a:avLst/>
              </a:prstGeom>
            </p:spPr>
          </p:pic>
        </mc:Fallback>
      </mc:AlternateContent>
    </p:spTree>
    <p:extLst>
      <p:ext uri="{BB962C8B-B14F-4D97-AF65-F5344CB8AC3E}">
        <p14:creationId xmlns:p14="http://schemas.microsoft.com/office/powerpoint/2010/main" val="374363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Παράδειγμα – Λύση:</a:t>
                </a:r>
              </a:p>
              <a:p>
                <a:pPr lvl="1"/>
                <a:r>
                  <a:rPr lang="el-GR" sz="1800" dirty="0" smtClean="0">
                    <a:ea typeface="Cambria Math" panose="02040503050406030204" pitchFamily="18" charset="0"/>
                  </a:rPr>
                  <a:t>Μια μπαταρία έχει ΗΕΔ 12 </a:t>
                </a:r>
                <a:r>
                  <a:rPr lang="en-US" sz="1800" dirty="0" smtClean="0">
                    <a:ea typeface="Cambria Math" panose="02040503050406030204" pitchFamily="18" charset="0"/>
                  </a:rPr>
                  <a:t>V </a:t>
                </a:r>
                <a:r>
                  <a:rPr lang="el-GR" sz="1800" dirty="0" smtClean="0">
                    <a:ea typeface="Cambria Math" panose="02040503050406030204" pitchFamily="18" charset="0"/>
                  </a:rPr>
                  <a:t>και εσωτερική αντίσταση </a:t>
                </a:r>
                <a14:m>
                  <m:oMath xmlns:m="http://schemas.openxmlformats.org/officeDocument/2006/math">
                    <m:r>
                      <a:rPr lang="en-US" sz="1800" b="1" i="1">
                        <a:latin typeface="Cambria Math" panose="02040503050406030204" pitchFamily="18" charset="0"/>
                        <a:ea typeface="Cambria Math" panose="02040503050406030204" pitchFamily="18" charset="0"/>
                      </a:rPr>
                      <m:t>𝒓</m:t>
                    </m:r>
                    <m:r>
                      <a:rPr lang="el-GR" sz="1800" b="1" i="1" smtClean="0">
                        <a:latin typeface="Cambria Math" panose="02040503050406030204" pitchFamily="18" charset="0"/>
                        <a:ea typeface="Cambria Math" panose="02040503050406030204" pitchFamily="18" charset="0"/>
                      </a:rPr>
                      <m:t>=</m:t>
                    </m:r>
                  </m:oMath>
                </a14:m>
                <a:r>
                  <a:rPr lang="el-GR" sz="1800" dirty="0" smtClean="0">
                    <a:ea typeface="Cambria Math" panose="02040503050406030204" pitchFamily="18" charset="0"/>
                  </a:rPr>
                  <a:t> </a:t>
                </a:r>
                <a:r>
                  <a:rPr lang="en-US" sz="1800" dirty="0" smtClean="0">
                    <a:ea typeface="Cambria Math" panose="02040503050406030204" pitchFamily="18" charset="0"/>
                  </a:rPr>
                  <a:t>0.05 </a:t>
                </a:r>
                <a:r>
                  <a:rPr lang="el-GR" sz="1800" dirty="0" smtClean="0">
                    <a:ea typeface="Cambria Math" panose="02040503050406030204" pitchFamily="18" charset="0"/>
                  </a:rPr>
                  <a:t>Ω. Οι πόλοι της συνδέονται σε μια εξωτερική αντίσταση με </a:t>
                </a:r>
                <a:r>
                  <a:rPr lang="en-US" sz="1800" dirty="0" smtClean="0">
                    <a:ea typeface="Cambria Math" panose="02040503050406030204" pitchFamily="18" charset="0"/>
                  </a:rPr>
                  <a:t>R=3 </a:t>
                </a:r>
                <a:r>
                  <a:rPr lang="el-GR" sz="1800" dirty="0" smtClean="0">
                    <a:ea typeface="Cambria Math" panose="02040503050406030204" pitchFamily="18" charset="0"/>
                  </a:rPr>
                  <a:t>Ω.</a:t>
                </a:r>
              </a:p>
              <a:p>
                <a:pPr lvl="1"/>
                <a:r>
                  <a:rPr lang="el-GR" sz="1800" dirty="0">
                    <a:ea typeface="Cambria Math" panose="02040503050406030204" pitchFamily="18"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1524000" y="3505200"/>
              <a:ext cx="5057280" cy="2286720"/>
            </p14:xfrm>
          </p:contentPart>
        </mc:Choice>
        <mc:Fallback>
          <p:pic>
            <p:nvPicPr>
              <p:cNvPr id="4" name="Ink 3"/>
              <p:cNvPicPr/>
              <p:nvPr/>
            </p:nvPicPr>
            <p:blipFill>
              <a:blip r:embed="rId5"/>
              <a:stretch>
                <a:fillRect/>
              </a:stretch>
            </p:blipFill>
            <p:spPr>
              <a:xfrm>
                <a:off x="1513560" y="3496560"/>
                <a:ext cx="5072040" cy="2307960"/>
              </a:xfrm>
              <a:prstGeom prst="rect">
                <a:avLst/>
              </a:prstGeom>
            </p:spPr>
          </p:pic>
        </mc:Fallback>
      </mc:AlternateContent>
    </p:spTree>
    <p:extLst>
      <p:ext uri="{BB962C8B-B14F-4D97-AF65-F5344CB8AC3E}">
        <p14:creationId xmlns:p14="http://schemas.microsoft.com/office/powerpoint/2010/main" val="3964978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334000"/>
          </a:xfrm>
        </p:spPr>
        <p:txBody>
          <a:bodyPr>
            <a:normAutofit/>
          </a:bodyPr>
          <a:lstStyle/>
          <a:p>
            <a:r>
              <a:rPr lang="el-GR" b="1" dirty="0" smtClean="0"/>
              <a:t>Αντιστάτες σε σειρά &amp; παράλληλα</a:t>
            </a:r>
          </a:p>
          <a:p>
            <a:pPr lvl="1"/>
            <a:r>
              <a:rPr lang="el-GR" dirty="0" smtClean="0"/>
              <a:t>Ας δούμε αν μπορούμε να εφαρμόσουμε το ίδιο «σχέδιο» όπως κάναμε με τους πυκνωτές</a:t>
            </a:r>
          </a:p>
          <a:p>
            <a:pPr lvl="1"/>
            <a:r>
              <a:rPr lang="el-GR" dirty="0" smtClean="0"/>
              <a:t>Ας ξεκινήσουμε με μια διάταξη σε σειρά</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272" y="3124200"/>
            <a:ext cx="7287928" cy="3200400"/>
          </a:xfrm>
          <a:prstGeom prst="rect">
            <a:avLst/>
          </a:prstGeom>
        </p:spPr>
      </p:pic>
    </p:spTree>
    <p:extLst>
      <p:ext uri="{BB962C8B-B14F-4D97-AF65-F5344CB8AC3E}">
        <p14:creationId xmlns:p14="http://schemas.microsoft.com/office/powerpoint/2010/main" val="21557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759" y="1552179"/>
            <a:ext cx="3926840" cy="172442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lnSpcReduction="10000"/>
              </a:bodyPr>
              <a:lstStyle/>
              <a:p>
                <a:r>
                  <a:rPr lang="el-GR" b="1" dirty="0" smtClean="0"/>
                  <a:t>Αντιστάτες σε σειρά</a:t>
                </a:r>
              </a:p>
              <a:p>
                <a:pPr lvl="1"/>
                <a:r>
                  <a:rPr lang="el-GR" dirty="0" smtClean="0"/>
                  <a:t>Προφανώς, η ποσότητα</a:t>
                </a:r>
                <a:r>
                  <a:rPr lang="el-GR" dirty="0"/>
                  <a:t/>
                </a:r>
                <a:br>
                  <a:rPr lang="el-GR" dirty="0"/>
                </a:br>
                <a:r>
                  <a:rPr lang="el-GR" dirty="0" smtClean="0"/>
                  <a:t>φορτίου </a:t>
                </a:r>
                <a:r>
                  <a:rPr lang="en-US" dirty="0" smtClean="0"/>
                  <a:t>Q </a:t>
                </a:r>
                <a:r>
                  <a:rPr lang="el-GR" dirty="0" smtClean="0"/>
                  <a:t>που εξέρχεται</a:t>
                </a:r>
                <a:br>
                  <a:rPr lang="el-GR" dirty="0" smtClean="0"/>
                </a:br>
                <a:r>
                  <a:rPr lang="el-GR" dirty="0" smtClean="0"/>
                  <a:t>του αντιστάτη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oMath>
                </a14:m>
                <a:r>
                  <a:rPr lang="en-US" dirty="0" smtClean="0"/>
                  <a:t> </a:t>
                </a:r>
                <a:r>
                  <a:rPr lang="el-GR" dirty="0" smtClean="0"/>
                  <a:t>θα </a:t>
                </a:r>
                <a:br>
                  <a:rPr lang="el-GR" dirty="0" smtClean="0"/>
                </a:br>
                <a:r>
                  <a:rPr lang="el-GR" dirty="0" smtClean="0"/>
                  <a:t>πρέπει να είναι ίδια με αυτή </a:t>
                </a:r>
                <a:r>
                  <a:rPr lang="en-US" dirty="0" smtClean="0"/>
                  <a:t/>
                </a:r>
                <a:br>
                  <a:rPr lang="en-US" dirty="0" smtClean="0"/>
                </a:br>
                <a:r>
                  <a:rPr lang="el-GR" dirty="0" smtClean="0"/>
                  <a:t>που εισέρχεται στον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l-GR" b="0" i="1" smtClean="0">
                            <a:latin typeface="Cambria Math" panose="02040503050406030204" pitchFamily="18" charset="0"/>
                          </a:rPr>
                          <m:t>2</m:t>
                        </m:r>
                      </m:sub>
                    </m:sSub>
                  </m:oMath>
                </a14:m>
                <a:endParaRPr lang="en-US" dirty="0" smtClean="0"/>
              </a:p>
              <a:p>
                <a:pPr lvl="1"/>
                <a:r>
                  <a:rPr lang="el-GR" dirty="0" smtClean="0"/>
                  <a:t>Άρα </a:t>
                </a:r>
                <a14:m>
                  <m:oMath xmlns:m="http://schemas.openxmlformats.org/officeDocument/2006/math">
                    <m:r>
                      <m:rPr>
                        <m:sty m:val="p"/>
                      </m:rPr>
                      <a:rPr lang="en-US" b="0" i="0" smtClean="0">
                        <a:latin typeface="Cambria Math" panose="02040503050406030204" pitchFamily="18" charset="0"/>
                      </a:rPr>
                      <m:t>I</m:t>
                    </m:r>
                    <m:r>
                      <a:rPr lang="en-US" b="0" i="0" smtClean="0">
                        <a:latin typeface="Cambria Math" panose="02040503050406030204" pitchFamily="18" charset="0"/>
                      </a:rPr>
                      <m:t>=</m:t>
                    </m:r>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a14:m>
                <a:r>
                  <a:rPr lang="en-US" dirty="0" smtClean="0"/>
                  <a:t>, </a:t>
                </a:r>
                <a:r>
                  <a:rPr lang="el-GR" dirty="0" smtClean="0"/>
                  <a:t>αν </a:t>
                </a:r>
                <a14:m>
                  <m:oMath xmlns:m="http://schemas.openxmlformats.org/officeDocument/2006/math">
                    <m:r>
                      <m:rPr>
                        <m:sty m:val="p"/>
                      </m:rPr>
                      <a:rPr lang="en-US">
                        <a:latin typeface="Cambria Math" panose="02040503050406030204" pitchFamily="18" charset="0"/>
                      </a:rPr>
                      <m:t>I</m:t>
                    </m:r>
                  </m:oMath>
                </a14:m>
                <a:r>
                  <a:rPr lang="en-US" dirty="0" smtClean="0"/>
                  <a:t> </a:t>
                </a:r>
                <a:r>
                  <a:rPr lang="el-GR" dirty="0" smtClean="0"/>
                  <a:t>είναι το ρεύμα που άγει η μπαταρία</a:t>
                </a:r>
              </a:p>
              <a:p>
                <a:pPr lvl="1"/>
                <a:r>
                  <a:rPr lang="el-GR" dirty="0" smtClean="0"/>
                  <a:t>Η διαφορά δυναμικού δίνεται ως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Δ</m:t>
                          </m:r>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l-GR" b="0" i="1" smtClean="0">
                          <a:latin typeface="Cambria Math" panose="02040503050406030204" pitchFamily="18" charset="0"/>
                        </a:rPr>
                        <m:t>=</m:t>
                      </m:r>
                      <m:r>
                        <m:rPr>
                          <m:sty m:val="p"/>
                        </m:rPr>
                        <a:rPr lang="el-GR" b="0" i="0" smtClean="0">
                          <a:latin typeface="Cambria Math" panose="02040503050406030204" pitchFamily="18" charset="0"/>
                        </a:rPr>
                        <m:t>Ι</m:t>
                      </m:r>
                      <m:r>
                        <a:rPr lang="el-GR"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l-GR" b="0" i="1" smtClean="0">
                              <a:latin typeface="Cambria Math" panose="02040503050406030204" pitchFamily="18" charset="0"/>
                            </a:rPr>
                            <m:t>2</m:t>
                          </m:r>
                        </m:sub>
                      </m:sSub>
                      <m:r>
                        <a:rPr lang="el-GR" b="0" i="1" smtClean="0">
                          <a:latin typeface="Cambria Math" panose="02040503050406030204" pitchFamily="18" charset="0"/>
                        </a:rPr>
                        <m:t>)</m:t>
                      </m:r>
                    </m:oMath>
                  </m:oMathPara>
                </a14:m>
                <a:endParaRPr lang="el-GR" dirty="0" smtClean="0"/>
              </a:p>
              <a:p>
                <a:pPr lvl="1"/>
                <a:r>
                  <a:rPr lang="el-GR" dirty="0" smtClean="0"/>
                  <a:t>Άρα ένας ισοδύναμος αντιστάτης θα πρέπει να έχει αντίσταση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𝑒𝑞</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l-GR"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l-GR" i="1">
                            <a:latin typeface="Cambria Math" panose="02040503050406030204" pitchFamily="18" charset="0"/>
                          </a:rPr>
                          <m:t>2</m:t>
                        </m:r>
                      </m:sub>
                    </m:sSub>
                  </m:oMath>
                </a14:m>
                <a:endParaRPr lang="en-US" dirty="0" smtClean="0"/>
              </a:p>
              <a:p>
                <a:pPr lvl="1"/>
                <a:r>
                  <a:rPr lang="el-GR" dirty="0" smtClean="0"/>
                  <a:t>Γενικότερα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𝑒𝑞</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e>
                      </m:nary>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4"/>
                <a:stretch>
                  <a:fillRect t="-1600"/>
                </a:stretch>
              </a:blipFill>
            </p:spPr>
            <p:txBody>
              <a:bodyPr/>
              <a:lstStyle/>
              <a:p>
                <a:r>
                  <a:rPr lang="el-GR">
                    <a:noFill/>
                  </a:rPr>
                  <a:t> </a:t>
                </a:r>
              </a:p>
            </p:txBody>
          </p:sp>
        </mc:Fallback>
      </mc:AlternateContent>
      <p:sp>
        <p:nvSpPr>
          <p:cNvPr id="5" name="Rounded Rectangle 4"/>
          <p:cNvSpPr/>
          <p:nvPr/>
        </p:nvSpPr>
        <p:spPr>
          <a:xfrm>
            <a:off x="3737610" y="5449558"/>
            <a:ext cx="159258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484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219200"/>
            <a:ext cx="3490666" cy="20574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43497"/>
              </a:xfrm>
            </p:spPr>
            <p:txBody>
              <a:bodyPr>
                <a:normAutofit fontScale="85000" lnSpcReduction="20000"/>
              </a:bodyPr>
              <a:lstStyle/>
              <a:p>
                <a:r>
                  <a:rPr lang="el-GR" b="1" dirty="0" smtClean="0"/>
                  <a:t>Αντιστάτες σε παραλληλία</a:t>
                </a:r>
              </a:p>
              <a:p>
                <a:pPr lvl="1"/>
                <a:r>
                  <a:rPr lang="el-GR" sz="2100" dirty="0" smtClean="0"/>
                  <a:t>Προφανώς, η διαφορά</a:t>
                </a:r>
                <a:r>
                  <a:rPr lang="en-US" sz="2100" dirty="0" smtClean="0"/>
                  <a:t> </a:t>
                </a:r>
                <a:r>
                  <a:rPr lang="el-GR" sz="2100" dirty="0" smtClean="0"/>
                  <a:t>δυναμικού </a:t>
                </a:r>
                <a:r>
                  <a:rPr lang="en-US" sz="2100" dirty="0" smtClean="0"/>
                  <a:t/>
                </a:r>
                <a:br>
                  <a:rPr lang="en-US" sz="2100" dirty="0" smtClean="0"/>
                </a:br>
                <a:r>
                  <a:rPr lang="el-GR" sz="2100" dirty="0" smtClean="0"/>
                  <a:t>στα άκρα τους είναι η ίδια</a:t>
                </a:r>
                <a:endParaRPr lang="en-US" sz="2100" dirty="0" smtClean="0"/>
              </a:p>
              <a:p>
                <a:pPr lvl="1"/>
                <a:r>
                  <a:rPr lang="el-GR" sz="2100" dirty="0" smtClean="0"/>
                  <a:t>Άρα </a:t>
                </a:r>
                <a14:m>
                  <m:oMath xmlns:m="http://schemas.openxmlformats.org/officeDocument/2006/math">
                    <m:r>
                      <m:rPr>
                        <m:sty m:val="p"/>
                      </m:rPr>
                      <a:rPr lang="el-GR" sz="2100" dirty="0" smtClean="0">
                        <a:latin typeface="Cambria Math" panose="02040503050406030204" pitchFamily="18" charset="0"/>
                      </a:rPr>
                      <m:t>Δ</m:t>
                    </m:r>
                    <m:r>
                      <m:rPr>
                        <m:sty m:val="p"/>
                      </m:rPr>
                      <a:rPr lang="en-US" sz="2100" b="0" i="0" dirty="0" smtClean="0">
                        <a:latin typeface="Cambria Math" panose="02040503050406030204" pitchFamily="18" charset="0"/>
                      </a:rPr>
                      <m:t>V</m:t>
                    </m:r>
                    <m:r>
                      <a:rPr lang="en-US" sz="2100" b="0" i="0" smtClean="0">
                        <a:latin typeface="Cambria Math" panose="02040503050406030204" pitchFamily="18" charset="0"/>
                      </a:rPr>
                      <m:t>=</m:t>
                    </m:r>
                    <m:sSub>
                      <m:sSubPr>
                        <m:ctrlPr>
                          <a:rPr lang="el-GR" sz="2100" i="1" smtClean="0">
                            <a:latin typeface="Cambria Math" panose="02040503050406030204" pitchFamily="18" charset="0"/>
                          </a:rPr>
                        </m:ctrlPr>
                      </m:sSubPr>
                      <m:e>
                        <m:r>
                          <m:rPr>
                            <m:sty m:val="p"/>
                          </m:rPr>
                          <a:rPr lang="el-GR" sz="2100" b="0" i="0" smtClean="0">
                            <a:latin typeface="Cambria Math" panose="02040503050406030204" pitchFamily="18" charset="0"/>
                          </a:rPr>
                          <m:t>Δ</m:t>
                        </m:r>
                        <m:r>
                          <m:rPr>
                            <m:sty m:val="p"/>
                          </m:rPr>
                          <a:rPr lang="en-US" sz="2100" b="0" i="0" smtClean="0">
                            <a:latin typeface="Cambria Math" panose="02040503050406030204" pitchFamily="18" charset="0"/>
                          </a:rPr>
                          <m:t>V</m:t>
                        </m:r>
                      </m:e>
                      <m:sub>
                        <m:r>
                          <a:rPr lang="en-US" sz="2100" b="0" i="1" smtClean="0">
                            <a:latin typeface="Cambria Math" panose="02040503050406030204" pitchFamily="18" charset="0"/>
                          </a:rPr>
                          <m:t>1</m:t>
                        </m:r>
                      </m:sub>
                    </m:sSub>
                    <m:r>
                      <a:rPr lang="en-US" sz="2100" b="0" i="1" smtClean="0">
                        <a:latin typeface="Cambria Math" panose="02040503050406030204" pitchFamily="18" charset="0"/>
                      </a:rPr>
                      <m:t>=</m:t>
                    </m:r>
                    <m:sSub>
                      <m:sSubPr>
                        <m:ctrlPr>
                          <a:rPr lang="en-US" sz="2100" b="0" i="1" smtClean="0">
                            <a:latin typeface="Cambria Math" panose="02040503050406030204" pitchFamily="18" charset="0"/>
                          </a:rPr>
                        </m:ctrlPr>
                      </m:sSubPr>
                      <m:e>
                        <m:r>
                          <m:rPr>
                            <m:sty m:val="p"/>
                          </m:rPr>
                          <a:rPr lang="el-GR" sz="2100" b="0" i="0" smtClean="0">
                            <a:latin typeface="Cambria Math" panose="02040503050406030204" pitchFamily="18" charset="0"/>
                          </a:rPr>
                          <m:t>Δ</m:t>
                        </m:r>
                        <m:r>
                          <m:rPr>
                            <m:sty m:val="p"/>
                          </m:rPr>
                          <a:rPr lang="en-US" sz="2100" b="0" i="0" smtClean="0">
                            <a:latin typeface="Cambria Math" panose="02040503050406030204" pitchFamily="18" charset="0"/>
                          </a:rPr>
                          <m:t>V</m:t>
                        </m:r>
                      </m:e>
                      <m:sub>
                        <m:r>
                          <a:rPr lang="en-US" sz="2100" b="0" i="1" smtClean="0">
                            <a:latin typeface="Cambria Math" panose="02040503050406030204" pitchFamily="18" charset="0"/>
                          </a:rPr>
                          <m:t>2</m:t>
                        </m:r>
                      </m:sub>
                    </m:sSub>
                  </m:oMath>
                </a14:m>
                <a:r>
                  <a:rPr lang="en-US" sz="2100" dirty="0" smtClean="0"/>
                  <a:t>, </a:t>
                </a:r>
                <a:r>
                  <a:rPr lang="el-GR" sz="2100" dirty="0" smtClean="0"/>
                  <a:t>αν </a:t>
                </a:r>
                <a14:m>
                  <m:oMath xmlns:m="http://schemas.openxmlformats.org/officeDocument/2006/math">
                    <m:r>
                      <m:rPr>
                        <m:sty m:val="p"/>
                      </m:rPr>
                      <a:rPr lang="el-GR" sz="2100" b="0" i="0" smtClean="0">
                        <a:latin typeface="Cambria Math" panose="02040503050406030204" pitchFamily="18" charset="0"/>
                      </a:rPr>
                      <m:t>Δ</m:t>
                    </m:r>
                    <m:r>
                      <m:rPr>
                        <m:sty m:val="p"/>
                      </m:rPr>
                      <a:rPr lang="en-US" sz="2100" b="0" i="0" smtClean="0">
                        <a:latin typeface="Cambria Math" panose="02040503050406030204" pitchFamily="18" charset="0"/>
                      </a:rPr>
                      <m:t>V</m:t>
                    </m:r>
                  </m:oMath>
                </a14:m>
                <a:r>
                  <a:rPr lang="en-US" sz="2100" dirty="0" smtClean="0"/>
                  <a:t> </a:t>
                </a:r>
                <a:r>
                  <a:rPr lang="el-GR" sz="2100" dirty="0" smtClean="0"/>
                  <a:t>είναι η </a:t>
                </a:r>
                <a:br>
                  <a:rPr lang="el-GR" sz="2100" dirty="0" smtClean="0"/>
                </a:br>
                <a:r>
                  <a:rPr lang="el-GR" sz="2100" dirty="0" smtClean="0"/>
                  <a:t>διαφορά δυναμικού που εγκαθιστά </a:t>
                </a:r>
                <a:br>
                  <a:rPr lang="el-GR" sz="2100" dirty="0" smtClean="0"/>
                </a:br>
                <a:r>
                  <a:rPr lang="el-GR" sz="2100" dirty="0" smtClean="0"/>
                  <a:t>η μπαταρία</a:t>
                </a:r>
              </a:p>
              <a:p>
                <a:pPr lvl="1"/>
                <a:r>
                  <a:rPr lang="el-GR" sz="2100" dirty="0" smtClean="0"/>
                  <a:t>Το ρεύμα </a:t>
                </a:r>
                <a14:m>
                  <m:oMath xmlns:m="http://schemas.openxmlformats.org/officeDocument/2006/math">
                    <m:r>
                      <a:rPr lang="el-GR" sz="2100" i="1">
                        <a:latin typeface="Cambria Math" panose="02040503050406030204" pitchFamily="18" charset="0"/>
                      </a:rPr>
                      <m:t>𝛪</m:t>
                    </m:r>
                  </m:oMath>
                </a14:m>
                <a:r>
                  <a:rPr lang="en-US" sz="2100" b="0" i="0" dirty="0" smtClean="0">
                    <a:latin typeface="Cambria Math" panose="02040503050406030204" pitchFamily="18" charset="0"/>
                  </a:rPr>
                  <a:t> </a:t>
                </a:r>
                <a:r>
                  <a:rPr lang="el-GR" sz="2100" b="0" i="0" dirty="0" smtClean="0"/>
                  <a:t>χωρίζεται σε δυο </a:t>
                </a:r>
                <a:r>
                  <a:rPr lang="el-GR" sz="2100" b="0" i="0" dirty="0" err="1" smtClean="0"/>
                  <a:t>μονο</a:t>
                </a:r>
                <a:r>
                  <a:rPr lang="en-US" sz="2100" b="0" i="0" dirty="0" smtClean="0"/>
                  <a:t>-</a:t>
                </a:r>
                <a:br>
                  <a:rPr lang="en-US" sz="2100" b="0" i="0" dirty="0" smtClean="0"/>
                </a:br>
                <a:r>
                  <a:rPr lang="el-GR" sz="2100" b="0" i="0" dirty="0" err="1" smtClean="0"/>
                  <a:t>πάτια</a:t>
                </a:r>
                <a:endParaRPr lang="el-GR" sz="2100" b="0" i="0" dirty="0" smtClean="0"/>
              </a:p>
              <a:p>
                <a:pPr lvl="1"/>
                <a:r>
                  <a:rPr lang="el-GR" sz="2100" dirty="0" smtClean="0"/>
                  <a:t>Επειδή όμως το συνολικό φορτίο </a:t>
                </a:r>
                <a:r>
                  <a:rPr lang="el-GR" sz="2100" dirty="0"/>
                  <a:t> </a:t>
                </a:r>
                <a:r>
                  <a:rPr lang="el-GR" sz="2100" dirty="0" smtClean="0"/>
                  <a:t>διατηρείται</a:t>
                </a:r>
                <a:endParaRPr lang="en-US" sz="2100" b="0" i="0" dirty="0" smtClean="0"/>
              </a:p>
              <a:p>
                <a:pPr marL="365760" lvl="1" indent="0">
                  <a:buNone/>
                </a:pPr>
                <a14:m>
                  <m:oMathPara xmlns:m="http://schemas.openxmlformats.org/officeDocument/2006/math">
                    <m:oMathParaPr>
                      <m:jc m:val="centerGroup"/>
                    </m:oMathParaPr>
                    <m:oMath xmlns:m="http://schemas.openxmlformats.org/officeDocument/2006/math">
                      <m:r>
                        <a:rPr lang="el-GR" i="1">
                          <a:latin typeface="Cambria Math" panose="02040503050406030204" pitchFamily="18" charset="0"/>
                        </a:rPr>
                        <m:t>𝛪</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𝛪</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sSub>
                            <m:sSubPr>
                              <m:ctrlPr>
                                <a:rPr lang="el-GR"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r>
                            <a:rPr lang="en-US" b="0" i="1" smtClean="0">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r>
                            <a:rPr lang="en-US" b="0" i="1" smtClean="0">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r>
                        <a:rPr lang="en-US" b="0" i="1" smtClean="0">
                          <a:latin typeface="Cambria Math" panose="02040503050406030204" pitchFamily="18" charset="0"/>
                        </a:rPr>
                        <m:t>=</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den>
                          </m:f>
                        </m:e>
                      </m:d>
                    </m:oMath>
                  </m:oMathPara>
                </a14:m>
                <a:endParaRPr lang="el-GR" dirty="0" smtClean="0"/>
              </a:p>
              <a:p>
                <a:pPr lvl="1"/>
                <a:r>
                  <a:rPr lang="el-GR" sz="2100" dirty="0" smtClean="0"/>
                  <a:t>Άρα ένας ισοδύναμος αντιστάτης θα πρέπει να έχει αντίσταση </a:t>
                </a:r>
                <a:endParaRPr lang="en-US" sz="21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l-GR"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𝑒𝑞</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oMath>
                  </m:oMathPara>
                </a14:m>
                <a:endParaRPr lang="en-US" dirty="0" smtClean="0"/>
              </a:p>
              <a:p>
                <a:pPr lvl="1"/>
                <a:r>
                  <a:rPr lang="el-GR" sz="2100" dirty="0" smtClean="0"/>
                  <a:t>Γενικότερα </a:t>
                </a:r>
                <a:endParaRPr lang="en-US" sz="2100"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1</m:t>
                          </m:r>
                        </m:num>
                        <m:den>
                          <m:sSub>
                            <m:sSubPr>
                              <m:ctrlPr>
                                <a:rPr lang="el-GR"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𝑖</m:t>
                                  </m:r>
                                </m:sub>
                              </m:sSub>
                            </m:den>
                          </m:f>
                        </m:e>
                      </m:nary>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43497"/>
              </a:xfrm>
              <a:blipFill rotWithShape="0">
                <a:blip r:embed="rId4"/>
                <a:stretch>
                  <a:fillRect t="-1777"/>
                </a:stretch>
              </a:blipFill>
            </p:spPr>
            <p:txBody>
              <a:bodyPr/>
              <a:lstStyle/>
              <a:p>
                <a:r>
                  <a:rPr lang="el-GR">
                    <a:noFill/>
                  </a:rPr>
                  <a:t> </a:t>
                </a:r>
              </a:p>
            </p:txBody>
          </p:sp>
        </mc:Fallback>
      </mc:AlternateContent>
      <p:sp>
        <p:nvSpPr>
          <p:cNvPr id="5" name="Rounded Rectangle 4"/>
          <p:cNvSpPr/>
          <p:nvPr/>
        </p:nvSpPr>
        <p:spPr>
          <a:xfrm>
            <a:off x="3741420" y="5464942"/>
            <a:ext cx="150876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3833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Χωρητικότητα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1" cy="5181600"/>
              </a:xfrm>
            </p:spPr>
            <p:txBody>
              <a:bodyPr>
                <a:normAutofit lnSpcReduction="10000"/>
              </a:bodyPr>
              <a:lstStyle/>
              <a:p>
                <a:r>
                  <a:rPr lang="el-GR" dirty="0"/>
                  <a:t>Η </a:t>
                </a:r>
                <a:r>
                  <a:rPr lang="el-GR" b="1" dirty="0"/>
                  <a:t>χωρητικότητα</a:t>
                </a:r>
                <a:r>
                  <a:rPr lang="el-GR" dirty="0"/>
                  <a:t> </a:t>
                </a:r>
                <a14:m>
                  <m:oMath xmlns:m="http://schemas.openxmlformats.org/officeDocument/2006/math">
                    <m:r>
                      <a:rPr lang="en-US" b="1" i="0">
                        <a:latin typeface="Cambria Math" panose="02040503050406030204" pitchFamily="18" charset="0"/>
                      </a:rPr>
                      <m:t>𝐂</m:t>
                    </m:r>
                  </m:oMath>
                </a14:m>
                <a:r>
                  <a:rPr lang="en-US" dirty="0"/>
                  <a:t> </a:t>
                </a:r>
                <a:r>
                  <a:rPr lang="el-GR" dirty="0"/>
                  <a:t>ενός πυκνωτή ορίζεται ως ο λόγος του μέτρου του φορτίου σε οποιονδήποτε αγωγό προς το μέτρο της διαφοράς δυναμικού ανάμεσά τους: </a:t>
                </a:r>
                <a:endParaRPr lang="en-US" dirty="0">
                  <a:latin typeface="Cambria Math" panose="02040503050406030204" pitchFamily="18" charset="0"/>
                </a:endParaRPr>
              </a:p>
              <a:p>
                <a:pPr marL="685783" lvl="2"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𝑪</m:t>
                      </m:r>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rPr>
                          </m:ctrlPr>
                        </m:fPr>
                        <m:num>
                          <m:r>
                            <a:rPr lang="en-US" b="1" i="1">
                              <a:latin typeface="Cambria Math"/>
                            </a:rPr>
                            <m:t>|</m:t>
                          </m:r>
                          <m:r>
                            <a:rPr lang="en-US" b="1" i="1">
                              <a:latin typeface="Cambria Math" panose="02040503050406030204" pitchFamily="18" charset="0"/>
                            </a:rPr>
                            <m:t>𝑸</m:t>
                          </m:r>
                          <m:r>
                            <a:rPr lang="en-US" b="1" i="1">
                              <a:latin typeface="Cambria Math"/>
                            </a:rPr>
                            <m:t>|</m:t>
                          </m:r>
                        </m:num>
                        <m:den>
                          <m:r>
                            <a:rPr lang="en-US" b="1" i="1">
                              <a:latin typeface="Cambria Math"/>
                            </a:rPr>
                            <m:t>|</m:t>
                          </m:r>
                          <m:r>
                            <a:rPr lang="el-GR" b="1">
                              <a:latin typeface="Cambria Math" panose="02040503050406030204" pitchFamily="18" charset="0"/>
                            </a:rPr>
                            <m:t>𝚫</m:t>
                          </m:r>
                          <m:r>
                            <a:rPr lang="en-US" b="1" i="1">
                              <a:latin typeface="Cambria Math" panose="02040503050406030204" pitchFamily="18" charset="0"/>
                            </a:rPr>
                            <m:t>𝑽</m:t>
                          </m:r>
                          <m:r>
                            <a:rPr lang="en-US" b="1" i="1">
                              <a:latin typeface="Cambria Math"/>
                            </a:rPr>
                            <m:t>|</m:t>
                          </m:r>
                        </m:den>
                      </m:f>
                    </m:oMath>
                  </m:oMathPara>
                </a14:m>
                <a:endParaRPr lang="en-US" b="1" dirty="0" smtClean="0"/>
              </a:p>
              <a:p>
                <a:r>
                  <a:rPr lang="el-GR" dirty="0" smtClean="0"/>
                  <a:t>Πυκνωτής παράλληλων πλακών</a:t>
                </a:r>
              </a:p>
              <a:p>
                <a:pPr marL="365760" lvl="1" indent="0">
                  <a:buNone/>
                </a:pPr>
                <a14:m>
                  <m:oMathPara xmlns:m="http://schemas.openxmlformats.org/officeDocument/2006/math">
                    <m:oMathParaPr>
                      <m:jc m:val="centerGroup"/>
                    </m:oMathParaPr>
                    <m:oMath xmlns:m="http://schemas.openxmlformats.org/officeDocument/2006/math">
                      <m:r>
                        <a:rPr lang="en-US" sz="2000" b="0" i="1" smtClean="0">
                          <a:solidFill>
                            <a:prstClr val="black"/>
                          </a:solidFill>
                          <a:latin typeface="Cambria Math" panose="02040503050406030204" pitchFamily="18" charset="0"/>
                        </a:rPr>
                        <m:t>𝐶</m:t>
                      </m:r>
                      <m:r>
                        <a:rPr lang="en-US" sz="2000" i="1">
                          <a:solidFill>
                            <a:prstClr val="black"/>
                          </a:solidFill>
                          <a:latin typeface="Cambria Math" panose="02040503050406030204" pitchFamily="18" charset="0"/>
                        </a:rPr>
                        <m:t>=</m:t>
                      </m:r>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𝑄</m:t>
                          </m:r>
                          <m:r>
                            <a:rPr lang="en-US" sz="2000" i="1">
                              <a:solidFill>
                                <a:prstClr val="black"/>
                              </a:solidFill>
                              <a:latin typeface="Cambria Math" panose="02040503050406030204" pitchFamily="18" charset="0"/>
                            </a:rPr>
                            <m:t>|</m:t>
                          </m:r>
                        </m:num>
                        <m:den>
                          <m:r>
                            <a:rPr lang="en-US" sz="2000">
                              <a:solidFill>
                                <a:prstClr val="black"/>
                              </a:solidFill>
                              <a:latin typeface="Cambria Math" panose="02040503050406030204" pitchFamily="18" charset="0"/>
                            </a:rPr>
                            <m:t>|</m:t>
                          </m:r>
                          <m:r>
                            <m:rPr>
                              <m:sty m:val="p"/>
                            </m:rPr>
                            <a:rPr lang="el-GR" sz="2000">
                              <a:solidFill>
                                <a:prstClr val="black"/>
                              </a:solidFill>
                              <a:latin typeface="Cambria Math" panose="02040503050406030204" pitchFamily="18" charset="0"/>
                            </a:rPr>
                            <m:t>Δ</m:t>
                          </m:r>
                          <m:r>
                            <m:rPr>
                              <m:sty m:val="p"/>
                            </m:rPr>
                            <a:rPr lang="en-US" sz="2000">
                              <a:solidFill>
                                <a:prstClr val="black"/>
                              </a:solidFill>
                              <a:latin typeface="Cambria Math" panose="02040503050406030204" pitchFamily="18" charset="0"/>
                            </a:rPr>
                            <m:t>V</m:t>
                          </m:r>
                          <m:r>
                            <a:rPr lang="en-US" sz="2000">
                              <a:solidFill>
                                <a:prstClr val="black"/>
                              </a:solidFill>
                              <a:latin typeface="Cambria Math" panose="02040503050406030204" pitchFamily="18" charset="0"/>
                            </a:rPr>
                            <m:t>|</m:t>
                          </m:r>
                        </m:den>
                      </m:f>
                      <m:r>
                        <a:rPr lang="en-US" sz="2000" i="1">
                          <a:solidFill>
                            <a:prstClr val="black"/>
                          </a:solidFill>
                          <a:latin typeface="Cambria Math" panose="02040503050406030204" pitchFamily="18" charset="0"/>
                        </a:rPr>
                        <m:t>=</m:t>
                      </m:r>
                      <m:f>
                        <m:fPr>
                          <m:ctrlPr>
                            <a:rPr lang="en-US" sz="2000" i="1">
                              <a:solidFill>
                                <a:prstClr val="black"/>
                              </a:solidFill>
                              <a:latin typeface="Cambria Math" panose="02040503050406030204" pitchFamily="18" charset="0"/>
                            </a:rPr>
                          </m:ctrlPr>
                        </m:fPr>
                        <m:num>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𝜖</m:t>
                              </m:r>
                            </m:e>
                            <m:sub>
                              <m:r>
                                <a:rPr lang="en-US" sz="2000" i="1">
                                  <a:solidFill>
                                    <a:prstClr val="black"/>
                                  </a:solidFill>
                                  <a:latin typeface="Cambria Math" panose="02040503050406030204" pitchFamily="18" charset="0"/>
                                </a:rPr>
                                <m:t>0</m:t>
                              </m:r>
                            </m:sub>
                          </m:sSub>
                          <m:r>
                            <a:rPr lang="en-US" sz="2000" i="1">
                              <a:solidFill>
                                <a:prstClr val="black"/>
                              </a:solidFill>
                              <a:latin typeface="Cambria Math" panose="02040503050406030204" pitchFamily="18" charset="0"/>
                            </a:rPr>
                            <m:t>𝐴</m:t>
                          </m:r>
                        </m:num>
                        <m:den>
                          <m:r>
                            <a:rPr lang="en-US" sz="2000" i="1">
                              <a:solidFill>
                                <a:prstClr val="black"/>
                              </a:solidFill>
                              <a:latin typeface="Cambria Math" panose="02040503050406030204" pitchFamily="18" charset="0"/>
                            </a:rPr>
                            <m:t>𝑑</m:t>
                          </m:r>
                        </m:den>
                      </m:f>
                    </m:oMath>
                  </m:oMathPara>
                </a14:m>
                <a:endParaRPr lang="el-GR" dirty="0">
                  <a:solidFill>
                    <a:prstClr val="black"/>
                  </a:solidFill>
                </a:endParaRPr>
              </a:p>
              <a:p>
                <a:r>
                  <a:rPr lang="el-GR" dirty="0"/>
                  <a:t>Π</a:t>
                </a:r>
                <a:r>
                  <a:rPr lang="el-GR" dirty="0" smtClean="0"/>
                  <a:t>αράλληλη </a:t>
                </a:r>
                <a:r>
                  <a:rPr lang="el-GR" dirty="0"/>
                  <a:t>σύνδεση πυκνωτών</a:t>
                </a:r>
                <a:endParaRPr lang="en-US" i="1" dirty="0">
                  <a:latin typeface="Cambria Math" panose="02040503050406030204" pitchFamily="18" charset="0"/>
                </a:endParaRPr>
              </a:p>
              <a:p>
                <a:pPr marL="365751" lvl="1" indent="0">
                  <a:buNone/>
                </a:pPr>
                <a14:m>
                  <m:oMathPara xmlns:m="http://schemas.openxmlformats.org/officeDocument/2006/math">
                    <m:oMathParaPr>
                      <m:jc m:val="centerGroup"/>
                    </m:oMathParaPr>
                    <m:oMath xmlns:m="http://schemas.openxmlformats.org/officeDocument/2006/math">
                      <m:sSub>
                        <m:sSubPr>
                          <m:ctrlPr>
                            <a:rPr lang="el-GR"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𝑒𝑞</m:t>
                          </m:r>
                        </m:sub>
                      </m:sSub>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m:t>
                          </m:r>
                        </m:sup>
                        <m:e>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𝑖</m:t>
                              </m:r>
                            </m:sub>
                          </m:sSub>
                        </m:e>
                      </m:nary>
                    </m:oMath>
                  </m:oMathPara>
                </a14:m>
                <a:endParaRPr lang="el-GR" dirty="0" smtClean="0"/>
              </a:p>
              <a:p>
                <a:pPr marL="411471" indent="-342900"/>
                <a:r>
                  <a:rPr lang="el-GR" dirty="0" smtClean="0"/>
                  <a:t>Σε σειρά σύνδεση πυκνωτών </a:t>
                </a:r>
                <a:endParaRPr lang="el-GR" i="1" dirty="0" smtClean="0">
                  <a:latin typeface="Cambria Math" panose="02040503050406030204" pitchFamily="18" charset="0"/>
                </a:endParaRPr>
              </a:p>
              <a:p>
                <a:pPr marL="68571" indent="0">
                  <a:buNone/>
                </a:pPr>
                <a14:m>
                  <m:oMathPara xmlns:m="http://schemas.openxmlformats.org/officeDocument/2006/math">
                    <m:oMathParaPr>
                      <m:jc m:val="centerGroup"/>
                    </m:oMathParaPr>
                    <m:oMath xmlns:m="http://schemas.openxmlformats.org/officeDocument/2006/math">
                      <m:f>
                        <m:fPr>
                          <m:ctrlPr>
                            <a:rPr lang="el-GR" sz="1900" i="1">
                              <a:latin typeface="Cambria Math" panose="02040503050406030204" pitchFamily="18" charset="0"/>
                            </a:rPr>
                          </m:ctrlPr>
                        </m:fPr>
                        <m:num>
                          <m:r>
                            <a:rPr lang="el-GR" sz="1900" i="1">
                              <a:latin typeface="Cambria Math" panose="02040503050406030204" pitchFamily="18" charset="0"/>
                            </a:rPr>
                            <m:t>1</m:t>
                          </m:r>
                        </m:num>
                        <m:den>
                          <m:sSub>
                            <m:sSubPr>
                              <m:ctrlPr>
                                <a:rPr lang="el-GR" sz="1900" i="1">
                                  <a:latin typeface="Cambria Math" panose="02040503050406030204" pitchFamily="18" charset="0"/>
                                </a:rPr>
                              </m:ctrlPr>
                            </m:sSubPr>
                            <m:e>
                              <m:r>
                                <m:rPr>
                                  <m:sty m:val="p"/>
                                </m:rPr>
                                <a:rPr lang="en-US" sz="1900">
                                  <a:latin typeface="Cambria Math" panose="02040503050406030204" pitchFamily="18" charset="0"/>
                                </a:rPr>
                                <m:t>C</m:t>
                              </m:r>
                            </m:e>
                            <m:sub>
                              <m:r>
                                <a:rPr lang="en-US" sz="1900" i="1">
                                  <a:latin typeface="Cambria Math" panose="02040503050406030204" pitchFamily="18" charset="0"/>
                                </a:rPr>
                                <m:t>𝑒𝑞</m:t>
                              </m:r>
                            </m:sub>
                          </m:sSub>
                        </m:den>
                      </m:f>
                      <m:r>
                        <a:rPr lang="en-US" sz="1900" i="1">
                          <a:latin typeface="Cambria Math" panose="02040503050406030204" pitchFamily="18" charset="0"/>
                        </a:rPr>
                        <m:t>=</m:t>
                      </m:r>
                      <m:nary>
                        <m:naryPr>
                          <m:chr m:val="∑"/>
                          <m:ctrlPr>
                            <a:rPr lang="en-US" sz="1900" i="1">
                              <a:latin typeface="Cambria Math" panose="02040503050406030204" pitchFamily="18" charset="0"/>
                            </a:rPr>
                          </m:ctrlPr>
                        </m:naryPr>
                        <m:sub>
                          <m:r>
                            <m:rPr>
                              <m:brk m:alnAt="23"/>
                            </m:rPr>
                            <a:rPr lang="en-US" sz="1900" i="1">
                              <a:latin typeface="Cambria Math" panose="02040503050406030204" pitchFamily="18" charset="0"/>
                            </a:rPr>
                            <m:t>𝑖</m:t>
                          </m:r>
                          <m:r>
                            <a:rPr lang="en-US" sz="1900" i="1">
                              <a:latin typeface="Cambria Math" panose="02040503050406030204" pitchFamily="18" charset="0"/>
                            </a:rPr>
                            <m:t>=1</m:t>
                          </m:r>
                        </m:sub>
                        <m:sup>
                          <m:r>
                            <a:rPr lang="en-US" sz="1900" i="1">
                              <a:latin typeface="Cambria Math" panose="02040503050406030204" pitchFamily="18" charset="0"/>
                            </a:rPr>
                            <m:t>𝑁</m:t>
                          </m:r>
                        </m:sup>
                        <m:e>
                          <m:f>
                            <m:fPr>
                              <m:ctrlPr>
                                <a:rPr lang="en-US" sz="1900" i="1">
                                  <a:latin typeface="Cambria Math" panose="02040503050406030204" pitchFamily="18" charset="0"/>
                                </a:rPr>
                              </m:ctrlPr>
                            </m:fPr>
                            <m:num>
                              <m:r>
                                <a:rPr lang="en-US" sz="1900" i="1">
                                  <a:latin typeface="Cambria Math" panose="02040503050406030204" pitchFamily="18" charset="0"/>
                                </a:rPr>
                                <m:t>1</m:t>
                              </m:r>
                            </m:num>
                            <m:den>
                              <m:sSub>
                                <m:sSubPr>
                                  <m:ctrlPr>
                                    <a:rPr lang="en-US" sz="1900" i="1">
                                      <a:latin typeface="Cambria Math" panose="02040503050406030204" pitchFamily="18" charset="0"/>
                                    </a:rPr>
                                  </m:ctrlPr>
                                </m:sSubPr>
                                <m:e>
                                  <m:r>
                                    <a:rPr lang="en-US" sz="1900" i="1">
                                      <a:latin typeface="Cambria Math" panose="02040503050406030204" pitchFamily="18" charset="0"/>
                                    </a:rPr>
                                    <m:t>𝐶</m:t>
                                  </m:r>
                                </m:e>
                                <m:sub>
                                  <m:r>
                                    <a:rPr lang="en-US" sz="1900" i="1">
                                      <a:latin typeface="Cambria Math" panose="02040503050406030204" pitchFamily="18" charset="0"/>
                                    </a:rPr>
                                    <m:t>𝑖</m:t>
                                  </m:r>
                                </m:sub>
                              </m:sSub>
                            </m:den>
                          </m:f>
                        </m:e>
                      </m:nary>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1" cy="5181600"/>
              </a:xfrm>
              <a:blipFill rotWithShape="0">
                <a:blip r:embed="rId2"/>
                <a:stretch>
                  <a:fillRect t="-1647"/>
                </a:stretch>
              </a:blipFill>
            </p:spPr>
            <p:txBody>
              <a:bodyPr/>
              <a:lstStyle/>
              <a:p>
                <a:r>
                  <a:rPr lang="el-GR">
                    <a:noFill/>
                  </a:rPr>
                  <a:t> </a:t>
                </a:r>
              </a:p>
            </p:txBody>
          </p:sp>
        </mc:Fallback>
      </mc:AlternateContent>
    </p:spTree>
    <p:extLst>
      <p:ext uri="{BB962C8B-B14F-4D97-AF65-F5344CB8AC3E}">
        <p14:creationId xmlns:p14="http://schemas.microsoft.com/office/powerpoint/2010/main" val="319853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normAutofit fontScale="90000"/>
          </a:bodyPr>
          <a:lstStyle/>
          <a:p>
            <a:r>
              <a:rPr lang="el-GR" dirty="0" smtClean="0"/>
              <a:t>Ηλεκτρικά Κυκλώματα</a:t>
            </a:r>
            <a:endParaRPr lang="el-GR" dirty="0"/>
          </a:p>
        </p:txBody>
      </p:sp>
      <p:sp>
        <p:nvSpPr>
          <p:cNvPr id="6" name="Text Placeholder 5"/>
          <p:cNvSpPr>
            <a:spLocks noGrp="1"/>
          </p:cNvSpPr>
          <p:nvPr>
            <p:ph type="body" idx="1"/>
          </p:nvPr>
        </p:nvSpPr>
        <p:spPr>
          <a:xfrm>
            <a:off x="1412111" y="1382318"/>
            <a:ext cx="3057148" cy="639762"/>
          </a:xfrm>
        </p:spPr>
        <p:txBody>
          <a:bodyPr/>
          <a:lstStyle/>
          <a:p>
            <a:r>
              <a:rPr lang="el-GR" dirty="0" smtClean="0"/>
              <a:t>Πυκνωτές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sz="half" idx="2"/>
              </p:nvPr>
            </p:nvSpPr>
            <p:spPr>
              <a:xfrm>
                <a:off x="533400" y="2041003"/>
                <a:ext cx="4343400" cy="4359797"/>
              </a:xfrm>
            </p:spPr>
            <p:txBody>
              <a:bodyPr>
                <a:normAutofit/>
              </a:bodyPr>
              <a:lstStyle/>
              <a:p>
                <a:r>
                  <a:rPr lang="el-GR" dirty="0" smtClean="0">
                    <a:latin typeface="Cambria Math" panose="02040503050406030204" pitchFamily="18" charset="0"/>
                  </a:rPr>
                  <a:t>Σε σειρά: </a:t>
                </a:r>
                <a:endParaRPr lang="en-US" i="1" dirty="0" smtClean="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1</m:t>
                          </m:r>
                        </m:num>
                        <m:den>
                          <m:sSub>
                            <m:sSubPr>
                              <m:ctrlPr>
                                <a:rPr lang="el-GR" i="1">
                                  <a:latin typeface="Cambria Math" panose="02040503050406030204" pitchFamily="18" charset="0"/>
                                </a:rPr>
                              </m:ctrlPr>
                            </m:sSubPr>
                            <m:e>
                              <m:r>
                                <m:rPr>
                                  <m:sty m:val="p"/>
                                </m:rPr>
                                <a:rPr lang="en-US" b="0" i="0" smtClean="0">
                                  <a:latin typeface="Cambria Math" panose="02040503050406030204" pitchFamily="18" charset="0"/>
                                </a:rPr>
                                <m:t>C</m:t>
                              </m:r>
                            </m:e>
                            <m:sub>
                              <m:r>
                                <a:rPr lang="en-US" i="1">
                                  <a:latin typeface="Cambria Math" panose="02040503050406030204" pitchFamily="18" charset="0"/>
                                </a:rPr>
                                <m:t>𝑒𝑞</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𝑖</m:t>
                                  </m:r>
                                </m:sub>
                              </m:sSub>
                            </m:den>
                          </m:f>
                        </m:e>
                      </m:nary>
                    </m:oMath>
                  </m:oMathPara>
                </a14:m>
                <a:endParaRPr lang="el-GR" dirty="0" smtClean="0">
                  <a:latin typeface="Cambria Math" panose="02040503050406030204" pitchFamily="18" charset="0"/>
                </a:endParaRPr>
              </a:p>
              <a:p>
                <a:pPr marL="68580" indent="0">
                  <a:buNone/>
                </a:pPr>
                <a:endParaRPr lang="el-GR" dirty="0">
                  <a:latin typeface="Cambria Math" panose="02040503050406030204" pitchFamily="18" charset="0"/>
                </a:endParaRPr>
              </a:p>
              <a:p>
                <a:r>
                  <a:rPr lang="el-GR" dirty="0" smtClean="0">
                    <a:latin typeface="Cambria Math" panose="02040503050406030204" pitchFamily="18" charset="0"/>
                  </a:rPr>
                  <a:t>Σε παραλληλία: </a:t>
                </a: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𝑒𝑞</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C</m:t>
                              </m:r>
                            </m:e>
                            <m:sub>
                              <m:r>
                                <a:rPr lang="en-US" i="1">
                                  <a:latin typeface="Cambria Math" panose="02040503050406030204" pitchFamily="18" charset="0"/>
                                </a:rPr>
                                <m:t>𝑖</m:t>
                              </m:r>
                            </m:sub>
                          </m:sSub>
                        </m:e>
                      </m:nary>
                    </m:oMath>
                  </m:oMathPara>
                </a14:m>
                <a:endParaRPr lang="el-GR"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xfrm>
                <a:off x="533400" y="2041003"/>
                <a:ext cx="4343400" cy="4359797"/>
              </a:xfrm>
              <a:blipFill rotWithShape="0">
                <a:blip r:embed="rId3"/>
                <a:stretch>
                  <a:fillRect t="-1119"/>
                </a:stretch>
              </a:blipFill>
            </p:spPr>
            <p:txBody>
              <a:bodyPr/>
              <a:lstStyle/>
              <a:p>
                <a:r>
                  <a:rPr lang="el-GR">
                    <a:noFill/>
                  </a:rPr>
                  <a:t> </a:t>
                </a:r>
              </a:p>
            </p:txBody>
          </p:sp>
        </mc:Fallback>
      </mc:AlternateContent>
      <p:sp>
        <p:nvSpPr>
          <p:cNvPr id="7" name="Text Placeholder 6"/>
          <p:cNvSpPr>
            <a:spLocks noGrp="1"/>
          </p:cNvSpPr>
          <p:nvPr>
            <p:ph type="body" sz="quarter" idx="3"/>
          </p:nvPr>
        </p:nvSpPr>
        <p:spPr>
          <a:xfrm>
            <a:off x="5011837" y="1382319"/>
            <a:ext cx="3055717" cy="639762"/>
          </a:xfrm>
        </p:spPr>
        <p:txBody>
          <a:bodyPr/>
          <a:lstStyle/>
          <a:p>
            <a:r>
              <a:rPr lang="el-GR" dirty="0" smtClean="0"/>
              <a:t>Αντιστάτες</a:t>
            </a:r>
            <a:endParaRPr lang="el-GR" dirty="0"/>
          </a:p>
        </p:txBody>
      </p:sp>
      <mc:AlternateContent xmlns:mc="http://schemas.openxmlformats.org/markup-compatibility/2006" xmlns:a14="http://schemas.microsoft.com/office/drawing/2010/main">
        <mc:Choice Requires="a14">
          <p:sp>
            <p:nvSpPr>
              <p:cNvPr id="8" name="Content Placeholder 7"/>
              <p:cNvSpPr>
                <a:spLocks noGrp="1"/>
              </p:cNvSpPr>
              <p:nvPr>
                <p:ph sz="quarter" idx="4"/>
              </p:nvPr>
            </p:nvSpPr>
            <p:spPr>
              <a:xfrm>
                <a:off x="4645152" y="2041003"/>
                <a:ext cx="3965448" cy="4359797"/>
              </a:xfrm>
            </p:spPr>
            <p:txBody>
              <a:bodyPr/>
              <a:lstStyle/>
              <a:p>
                <a:r>
                  <a:rPr lang="el-GR" dirty="0" smtClean="0">
                    <a:latin typeface="Cambria Math" panose="02040503050406030204" pitchFamily="18" charset="0"/>
                  </a:rPr>
                  <a:t>Σε </a:t>
                </a:r>
                <a:r>
                  <a:rPr lang="el-GR" dirty="0">
                    <a:latin typeface="Cambria Math" panose="02040503050406030204" pitchFamily="18" charset="0"/>
                  </a:rPr>
                  <a:t>σειρά: </a:t>
                </a:r>
                <a:endParaRPr lang="en-US" i="1" dirty="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e>
                      </m:nary>
                    </m:oMath>
                  </m:oMathPara>
                </a14:m>
                <a:endParaRPr lang="el-GR" dirty="0" smtClean="0"/>
              </a:p>
              <a:p>
                <a:endParaRPr lang="el-GR" dirty="0"/>
              </a:p>
              <a:p>
                <a:r>
                  <a:rPr lang="el-GR" dirty="0" smtClean="0"/>
                  <a:t>Σε </a:t>
                </a:r>
                <a:r>
                  <a:rPr lang="el-GR" dirty="0"/>
                  <a:t>παραλληλία: </a:t>
                </a:r>
                <a:endParaRPr lang="en-US" i="1" dirty="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1</m:t>
                          </m:r>
                        </m:num>
                        <m:den>
                          <m:sSub>
                            <m:sSubPr>
                              <m:ctrlPr>
                                <a:rPr lang="el-GR"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den>
                          </m:f>
                        </m:e>
                      </m:nary>
                    </m:oMath>
                  </m:oMathPara>
                </a14:m>
                <a:endParaRPr lang="en-US" dirty="0"/>
              </a:p>
              <a:p>
                <a:endParaRPr lang="el-GR" dirty="0"/>
              </a:p>
            </p:txBody>
          </p:sp>
        </mc:Choice>
        <mc:Fallback xmlns="">
          <p:sp>
            <p:nvSpPr>
              <p:cNvPr id="8" name="Content Placeholder 7"/>
              <p:cNvSpPr>
                <a:spLocks noGrp="1" noRot="1" noChangeAspect="1" noMove="1" noResize="1" noEditPoints="1" noAdjustHandles="1" noChangeArrowheads="1" noChangeShapeType="1" noTextEdit="1"/>
              </p:cNvSpPr>
              <p:nvPr>
                <p:ph sz="quarter" idx="4"/>
              </p:nvPr>
            </p:nvSpPr>
            <p:spPr>
              <a:xfrm>
                <a:off x="4645152" y="2041003"/>
                <a:ext cx="3965448" cy="4359797"/>
              </a:xfrm>
              <a:blipFill rotWithShape="0">
                <a:blip r:embed="rId4"/>
                <a:stretch>
                  <a:fillRect t="-1119"/>
                </a:stretch>
              </a:blipFill>
            </p:spPr>
            <p:txBody>
              <a:bodyPr/>
              <a:lstStyle/>
              <a:p>
                <a:r>
                  <a:rPr lang="el-GR">
                    <a:noFill/>
                  </a:rPr>
                  <a:t> </a:t>
                </a:r>
              </a:p>
            </p:txBody>
          </p:sp>
        </mc:Fallback>
      </mc:AlternateContent>
    </p:spTree>
    <p:extLst>
      <p:ext uri="{BB962C8B-B14F-4D97-AF65-F5344CB8AC3E}">
        <p14:creationId xmlns:p14="http://schemas.microsoft.com/office/powerpoint/2010/main" val="1178995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334" y="1143000"/>
            <a:ext cx="3504790" cy="533443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81774" cy="5334000"/>
          </a:xfrm>
        </p:spPr>
        <p:txBody>
          <a:bodyPr>
            <a:normAutofit/>
          </a:bodyPr>
          <a:lstStyle/>
          <a:p>
            <a:r>
              <a:rPr lang="el-GR" b="1" dirty="0" smtClean="0"/>
              <a:t>Παράδειγμα</a:t>
            </a:r>
          </a:p>
          <a:p>
            <a:pPr lvl="1"/>
            <a:r>
              <a:rPr lang="el-GR" sz="2000" dirty="0" smtClean="0"/>
              <a:t>Βρείτε την ισοδύναμη αντίσταση</a:t>
            </a:r>
          </a:p>
          <a:p>
            <a:pPr lvl="1"/>
            <a:endParaRPr lang="en-US" dirty="0" smtClean="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902520" y="2377080"/>
              <a:ext cx="7126560" cy="3883680"/>
            </p14:xfrm>
          </p:contentPart>
        </mc:Choice>
        <mc:Fallback xmlns="">
          <p:pic>
            <p:nvPicPr>
              <p:cNvPr id="4" name="Ink 3"/>
              <p:cNvPicPr/>
              <p:nvPr/>
            </p:nvPicPr>
            <p:blipFill>
              <a:blip r:embed="rId5"/>
              <a:stretch>
                <a:fillRect/>
              </a:stretch>
            </p:blipFill>
            <p:spPr>
              <a:xfrm>
                <a:off x="899280" y="2365200"/>
                <a:ext cx="7134480" cy="3901680"/>
              </a:xfrm>
              <a:prstGeom prst="rect">
                <a:avLst/>
              </a:prstGeom>
            </p:spPr>
          </p:pic>
        </mc:Fallback>
      </mc:AlternateContent>
    </p:spTree>
    <p:extLst>
      <p:ext uri="{BB962C8B-B14F-4D97-AF65-F5344CB8AC3E}">
        <p14:creationId xmlns:p14="http://schemas.microsoft.com/office/powerpoint/2010/main" val="2444335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81600"/>
              </a:xfrm>
            </p:spPr>
            <p:txBody>
              <a:bodyPr>
                <a:normAutofit lnSpcReduction="10000"/>
              </a:bodyPr>
              <a:lstStyle/>
              <a:p>
                <a:r>
                  <a:rPr lang="el-GR" b="1" dirty="0" smtClean="0"/>
                  <a:t>Οι Κανόνες του </a:t>
                </a:r>
                <a:r>
                  <a:rPr lang="en-US" b="1" dirty="0" smtClean="0"/>
                  <a:t>Kirchhoff</a:t>
                </a:r>
              </a:p>
              <a:p>
                <a:pPr lvl="1"/>
                <a:r>
                  <a:rPr lang="el-GR" sz="2000" dirty="0" smtClean="0"/>
                  <a:t>Για πιο περίπλοκα κυκλώματα, ακολουθούμε κάποιους κανόνες, του λεγόμενους </a:t>
                </a:r>
                <a:r>
                  <a:rPr lang="el-GR" sz="2000" b="1" i="1" dirty="0" smtClean="0"/>
                  <a:t>κανόνες του </a:t>
                </a:r>
                <a:r>
                  <a:rPr lang="en-US" sz="2000" b="1" i="1" dirty="0" smtClean="0"/>
                  <a:t>Kirchhoff</a:t>
                </a:r>
                <a:endParaRPr lang="el-GR" sz="2000" b="1" i="1" dirty="0" smtClean="0"/>
              </a:p>
              <a:p>
                <a:pPr lvl="2"/>
                <a:r>
                  <a:rPr lang="el-GR" dirty="0" smtClean="0"/>
                  <a:t>1. </a:t>
                </a:r>
                <a:r>
                  <a:rPr lang="el-GR" b="1" i="1" dirty="0" smtClean="0"/>
                  <a:t>Κανόνας κόμβου: </a:t>
                </a:r>
                <a:r>
                  <a:rPr lang="el-GR" dirty="0" smtClean="0"/>
                  <a:t>σε οποιονδήποτε κόμβο, το άθροισμα των ρευμάτων πρέπει να είναι μηδέν </a:t>
                </a:r>
                <a:endParaRPr lang="en-US"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l-GR" b="0" i="1" smtClean="0">
                              <a:latin typeface="Cambria Math" panose="02040503050406030204" pitchFamily="18" charset="0"/>
                            </a:rPr>
                            <m:t>𝜅</m:t>
                          </m:r>
                          <m:r>
                            <m:rPr>
                              <m:sty m:val="p"/>
                            </m:rPr>
                            <a:rPr lang="el-GR" b="0" i="1" smtClean="0">
                              <a:latin typeface="Cambria Math" panose="02040503050406030204" pitchFamily="18" charset="0"/>
                            </a:rPr>
                            <m:t>ό</m:t>
                          </m:r>
                          <m:r>
                            <a:rPr lang="el-GR" b="0" i="1" smtClean="0">
                              <a:latin typeface="Cambria Math" panose="02040503050406030204" pitchFamily="18" charset="0"/>
                            </a:rPr>
                            <m:t>𝜇𝛽𝜊𝜍</m:t>
                          </m:r>
                        </m:sub>
                        <m:sup/>
                        <m:e>
                          <m:r>
                            <a:rPr lang="en-US" b="0" i="1" smtClean="0">
                              <a:latin typeface="Cambria Math" panose="02040503050406030204" pitchFamily="18" charset="0"/>
                            </a:rPr>
                            <m:t>𝐼</m:t>
                          </m:r>
                        </m:e>
                      </m:nary>
                      <m:r>
                        <a:rPr lang="en-US" b="0" i="1" smtClean="0">
                          <a:latin typeface="Cambria Math" panose="02040503050406030204" pitchFamily="18" charset="0"/>
                        </a:rPr>
                        <m:t>=0</m:t>
                      </m:r>
                    </m:oMath>
                  </m:oMathPara>
                </a14:m>
                <a:endParaRPr lang="en-US" i="1" dirty="0" smtClean="0"/>
              </a:p>
              <a:p>
                <a:pPr lvl="3"/>
                <a:r>
                  <a:rPr lang="el-GR" b="1" i="1" dirty="0" smtClean="0"/>
                  <a:t>Τα ρεύματα που </a:t>
                </a:r>
                <a:r>
                  <a:rPr lang="el-GR" b="1" i="1" u="sng" dirty="0" smtClean="0"/>
                  <a:t>μπαίνουν</a:t>
                </a:r>
                <a:r>
                  <a:rPr lang="el-GR" b="1" i="1" dirty="0" smtClean="0"/>
                  <a:t> στον κόμβο έχουν </a:t>
                </a:r>
                <a:r>
                  <a:rPr lang="el-GR" b="1" i="1" u="sng" dirty="0" smtClean="0"/>
                  <a:t>θετικό</a:t>
                </a:r>
                <a:r>
                  <a:rPr lang="el-GR" b="1" i="1" dirty="0" smtClean="0"/>
                  <a:t> πρόσημο, ενώ αυτά που </a:t>
                </a:r>
                <a:r>
                  <a:rPr lang="el-GR" b="1" i="1" u="sng" dirty="0" smtClean="0"/>
                  <a:t>βγαίνουν</a:t>
                </a:r>
                <a:r>
                  <a:rPr lang="el-GR" b="1" i="1" dirty="0" smtClean="0"/>
                  <a:t>, </a:t>
                </a:r>
                <a:r>
                  <a:rPr lang="el-GR" b="1" i="1" u="sng" dirty="0" smtClean="0"/>
                  <a:t>αρνητικό</a:t>
                </a:r>
                <a:r>
                  <a:rPr lang="el-GR" dirty="0" smtClean="0"/>
                  <a:t>.</a:t>
                </a:r>
                <a:endParaRPr lang="en-US" dirty="0"/>
              </a:p>
              <a:p>
                <a:pPr lvl="3"/>
                <a:r>
                  <a:rPr lang="el-GR" dirty="0" smtClean="0">
                    <a:ea typeface="Cambria Math" panose="02040503050406030204" pitchFamily="18" charset="0"/>
                  </a:rPr>
                  <a:t>Εναλλακτικά:</a:t>
                </a:r>
              </a:p>
              <a:p>
                <a:pPr marL="896112" lvl="3"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p>
              <a:p>
                <a:pPr lvl="2"/>
                <a:r>
                  <a:rPr lang="en-US" dirty="0" smtClean="0"/>
                  <a:t>2. </a:t>
                </a:r>
                <a:r>
                  <a:rPr lang="el-GR" b="1" i="1" dirty="0" smtClean="0"/>
                  <a:t>Κανόνας βρόχου: </a:t>
                </a:r>
                <a:r>
                  <a:rPr lang="el-GR" dirty="0" smtClean="0"/>
                  <a:t>το άθροισμα των διαφορών δυναμικού σε ένα βρόχο πρέπει να είναι μηδέν </a:t>
                </a:r>
                <a:endParaRPr lang="el-GR" i="1" dirty="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n-US" dirty="0"/>
              </a:p>
              <a:p>
                <a:pPr marL="685800" lvl="2" indent="0">
                  <a:buNone/>
                </a:pPr>
                <a:endParaRPr lang="el-GR" dirty="0" smtClean="0"/>
              </a:p>
              <a:p>
                <a:pPr lvl="1"/>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647" r="-697"/>
                </a:stretch>
              </a:blipFill>
            </p:spPr>
            <p:txBody>
              <a:bodyPr/>
              <a:lstStyle/>
              <a:p>
                <a:r>
                  <a:rPr lang="el-GR">
                    <a:noFill/>
                  </a:rPr>
                  <a:t> </a:t>
                </a:r>
              </a:p>
            </p:txBody>
          </p:sp>
        </mc:Fallback>
      </mc:AlternateContent>
    </p:spTree>
    <p:extLst>
      <p:ext uri="{BB962C8B-B14F-4D97-AF65-F5344CB8AC3E}">
        <p14:creationId xmlns:p14="http://schemas.microsoft.com/office/powerpoint/2010/main" val="191111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915" y="804091"/>
            <a:ext cx="3339185" cy="2274015"/>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571164" cy="5334000"/>
              </a:xfrm>
            </p:spPr>
            <p:txBody>
              <a:bodyPr>
                <a:normAutofit/>
              </a:bodyPr>
              <a:lstStyle/>
              <a:p>
                <a:r>
                  <a:rPr lang="el-GR" b="1" dirty="0" smtClean="0"/>
                  <a:t>Οι Κανόνες του </a:t>
                </a:r>
                <a:r>
                  <a:rPr lang="en-US" b="1" dirty="0" smtClean="0"/>
                  <a:t>Kirchhoff</a:t>
                </a:r>
              </a:p>
              <a:p>
                <a:pPr lvl="1"/>
                <a:endParaRPr lang="en-US" dirty="0" smtClean="0"/>
              </a:p>
              <a:p>
                <a:pPr lvl="1"/>
                <a:r>
                  <a:rPr lang="el-GR" dirty="0" smtClean="0"/>
                  <a:t>1. </a:t>
                </a:r>
                <a:r>
                  <a:rPr lang="el-GR" b="1" i="1" dirty="0" smtClean="0"/>
                  <a:t>Κανόνας κόμβου:</a:t>
                </a:r>
                <a:endParaRPr lang="en-US" b="1" i="1" dirty="0" smtClean="0"/>
              </a:p>
              <a:p>
                <a:pPr marL="365760" lvl="1" indent="0">
                  <a:buNone/>
                </a:pPr>
                <a:endParaRPr lang="en-US" sz="900"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p>
              <a:p>
                <a:pPr marL="685800" lvl="2" indent="0">
                  <a:buNone/>
                </a:pPr>
                <a:endParaRPr lang="en-US" sz="1050" dirty="0"/>
              </a:p>
              <a:p>
                <a:pPr marL="685800" lvl="2" indent="0">
                  <a:buNone/>
                </a:pPr>
                <a:r>
                  <a:rPr lang="el-GR" dirty="0" smtClean="0"/>
                  <a:t>Προέρχεται από την αρχή διατήρησης του φορτίου</a:t>
                </a:r>
                <a:endParaRPr lang="en-US" dirty="0" smtClean="0"/>
              </a:p>
              <a:p>
                <a:pPr lvl="1"/>
                <a:endParaRPr lang="en-US" sz="1100" dirty="0" smtClean="0"/>
              </a:p>
              <a:p>
                <a:pPr lvl="1"/>
                <a:r>
                  <a:rPr lang="en-US" dirty="0" smtClean="0"/>
                  <a:t>2. </a:t>
                </a:r>
                <a:r>
                  <a:rPr lang="el-GR" b="1" i="1" dirty="0" smtClean="0"/>
                  <a:t>Κανόνας βρόχου: </a:t>
                </a:r>
              </a:p>
              <a:p>
                <a:pPr marL="365760" lvl="1" indent="0">
                  <a:buNone/>
                </a:pPr>
                <a:endParaRPr lang="el-GR" sz="700" b="1" i="1" dirty="0" smtClean="0"/>
              </a:p>
              <a:p>
                <a:pPr marL="36576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l-GR" dirty="0" smtClean="0"/>
              </a:p>
              <a:p>
                <a:pPr lvl="2"/>
                <a:r>
                  <a:rPr lang="el-GR" dirty="0" smtClean="0"/>
                  <a:t>Προέρχεται από την αρχή </a:t>
                </a:r>
                <a:br>
                  <a:rPr lang="el-GR" dirty="0" smtClean="0"/>
                </a:br>
                <a:r>
                  <a:rPr lang="el-GR" dirty="0" smtClean="0"/>
                  <a:t>διατήρησης της ενέργειας</a:t>
                </a:r>
                <a:endParaRPr lang="en-US" dirty="0"/>
              </a:p>
              <a:p>
                <a:pPr marL="685800" lvl="2" indent="0">
                  <a:buNone/>
                </a:pPr>
                <a:endParaRPr lang="el-GR"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571164" cy="5334000"/>
              </a:xfrm>
              <a:blipFill rotWithShape="0">
                <a:blip r:embed="rId4"/>
                <a:stretch>
                  <a:fillRect t="-914"/>
                </a:stretch>
              </a:blipFill>
            </p:spPr>
            <p:txBody>
              <a:bodyPr/>
              <a:lstStyle/>
              <a:p>
                <a:r>
                  <a:rPr lang="el-GR">
                    <a:noFill/>
                  </a:rPr>
                  <a:t> </a:t>
                </a:r>
              </a:p>
            </p:txBody>
          </p:sp>
        </mc:Fallback>
      </mc:AlternateContent>
      <p:pic>
        <p:nvPicPr>
          <p:cNvPr id="5" name="Picture 4"/>
          <p:cNvPicPr>
            <a:picLocks noChangeAspect="1"/>
          </p:cNvPicPr>
          <p:nvPr/>
        </p:nvPicPr>
        <p:blipFill>
          <a:blip r:embed="rId5"/>
          <a:stretch>
            <a:fillRect/>
          </a:stretch>
        </p:blipFill>
        <p:spPr>
          <a:xfrm>
            <a:off x="4648200" y="3188141"/>
            <a:ext cx="4000500" cy="3263459"/>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6183720" y="3746160"/>
              <a:ext cx="104040" cy="97560"/>
            </p14:xfrm>
          </p:contentPart>
        </mc:Choice>
        <mc:Fallback xmlns="">
          <p:pic>
            <p:nvPicPr>
              <p:cNvPr id="6" name="Ink 5"/>
              <p:cNvPicPr/>
              <p:nvPr/>
            </p:nvPicPr>
            <p:blipFill>
              <a:blip r:embed="rId7"/>
              <a:stretch>
                <a:fillRect/>
              </a:stretch>
            </p:blipFill>
            <p:spPr>
              <a:xfrm>
                <a:off x="6168240" y="3730320"/>
                <a:ext cx="135360" cy="129240"/>
              </a:xfrm>
              <a:prstGeom prst="rect">
                <a:avLst/>
              </a:prstGeom>
            </p:spPr>
          </p:pic>
        </mc:Fallback>
      </mc:AlternateContent>
    </p:spTree>
    <p:extLst>
      <p:ext uri="{BB962C8B-B14F-4D97-AF65-F5344CB8AC3E}">
        <p14:creationId xmlns:p14="http://schemas.microsoft.com/office/powerpoint/2010/main" val="31169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70" y="990601"/>
            <a:ext cx="3013133" cy="552297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lnSpcReduction="10000"/>
              </a:bodyPr>
              <a:lstStyle/>
              <a:p>
                <a:r>
                  <a:rPr lang="el-GR" b="1" dirty="0" smtClean="0"/>
                  <a:t>Κανόνες προσήμου</a:t>
                </a:r>
                <a:endParaRPr lang="el-GR" b="1" dirty="0"/>
              </a:p>
              <a:p>
                <a:pPr lvl="1"/>
                <a:r>
                  <a:rPr lang="en-US" dirty="0" smtClean="0"/>
                  <a:t>a</a:t>
                </a:r>
                <a:r>
                  <a:rPr lang="el-GR" dirty="0" smtClean="0"/>
                  <a:t>. Η διαφορά δυναμικού στα άκρα</a:t>
                </a:r>
                <a:br>
                  <a:rPr lang="el-GR" dirty="0" smtClean="0"/>
                </a:br>
                <a:r>
                  <a:rPr lang="el-GR" dirty="0" smtClean="0"/>
                  <a:t>αντιστάτη κατά τη φορά του </a:t>
                </a:r>
                <a:r>
                  <a:rPr lang="el-GR" dirty="0" err="1" smtClean="0"/>
                  <a:t>ρεύ</a:t>
                </a:r>
                <a:r>
                  <a:rPr lang="el-GR" dirty="0" smtClean="0"/>
                  <a:t>-</a:t>
                </a:r>
                <a:br>
                  <a:rPr lang="el-GR" dirty="0" smtClean="0"/>
                </a:br>
                <a:r>
                  <a:rPr lang="el-GR" dirty="0" err="1" smtClean="0"/>
                  <a:t>ματος</a:t>
                </a:r>
                <a:r>
                  <a:rPr lang="el-GR" dirty="0" smtClean="0"/>
                  <a:t> είναι –</a:t>
                </a:r>
                <a14:m>
                  <m:oMath xmlns:m="http://schemas.openxmlformats.org/officeDocument/2006/math">
                    <m:r>
                      <a:rPr lang="en-US" b="0" i="1" smtClean="0">
                        <a:latin typeface="Cambria Math" panose="02040503050406030204" pitchFamily="18" charset="0"/>
                      </a:rPr>
                      <m:t>𝐼𝑅</m:t>
                    </m:r>
                  </m:oMath>
                </a14:m>
                <a:endParaRPr lang="en-US" dirty="0" smtClean="0"/>
              </a:p>
              <a:p>
                <a:pPr lvl="1"/>
                <a:r>
                  <a:rPr lang="en-US" dirty="0"/>
                  <a:t>b</a:t>
                </a:r>
                <a:r>
                  <a:rPr lang="en-US" dirty="0" smtClean="0"/>
                  <a:t>. </a:t>
                </a:r>
                <a:r>
                  <a:rPr lang="el-GR" dirty="0"/>
                  <a:t>Η διαφορά δυναμικού στα άκρα</a:t>
                </a:r>
                <a:br>
                  <a:rPr lang="el-GR" dirty="0"/>
                </a:br>
                <a:r>
                  <a:rPr lang="el-GR" dirty="0"/>
                  <a:t>αντιστάτη κατά </a:t>
                </a:r>
                <a:r>
                  <a:rPr lang="el-GR" dirty="0" smtClean="0"/>
                  <a:t>την αντίθετη </a:t>
                </a:r>
                <a:r>
                  <a:rPr lang="el-GR" dirty="0"/>
                  <a:t>φορά </a:t>
                </a:r>
                <a:r>
                  <a:rPr lang="el-GR" dirty="0" smtClean="0"/>
                  <a:t/>
                </a:r>
                <a:br>
                  <a:rPr lang="el-GR" dirty="0" smtClean="0"/>
                </a:br>
                <a:r>
                  <a:rPr lang="el-GR" dirty="0" smtClean="0"/>
                  <a:t>του ρεύματος </a:t>
                </a:r>
                <a:r>
                  <a:rPr lang="el-GR" dirty="0"/>
                  <a:t>είναι </a:t>
                </a:r>
                <a:r>
                  <a:rPr lang="el-GR" dirty="0" smtClean="0"/>
                  <a:t>+</a:t>
                </a:r>
                <a14:m>
                  <m:oMath xmlns:m="http://schemas.openxmlformats.org/officeDocument/2006/math">
                    <m:r>
                      <a:rPr lang="en-US" i="1">
                        <a:latin typeface="Cambria Math" panose="02040503050406030204" pitchFamily="18" charset="0"/>
                      </a:rPr>
                      <m:t>𝐼𝑅</m:t>
                    </m:r>
                  </m:oMath>
                </a14:m>
                <a:endParaRPr lang="en-US" dirty="0" smtClean="0"/>
              </a:p>
              <a:p>
                <a:pPr lvl="1"/>
                <a:r>
                  <a:rPr lang="en-US" dirty="0"/>
                  <a:t>c</a:t>
                </a:r>
                <a:r>
                  <a:rPr lang="en-US" dirty="0" smtClean="0"/>
                  <a:t>. </a:t>
                </a:r>
                <a:r>
                  <a:rPr lang="el-GR" dirty="0" smtClean="0"/>
                  <a:t>Η διαφορά δυναμικού στα άκρα</a:t>
                </a:r>
                <a:br>
                  <a:rPr lang="el-GR" dirty="0" smtClean="0"/>
                </a:br>
                <a:r>
                  <a:rPr lang="el-GR" dirty="0" smtClean="0"/>
                  <a:t>μιας πηγής ΗΕΔ είναι +</a:t>
                </a:r>
                <a14:m>
                  <m:oMath xmlns:m="http://schemas.openxmlformats.org/officeDocument/2006/math">
                    <m:r>
                      <a:rPr lang="el-GR" b="1" i="1">
                        <a:latin typeface="Cambria Math" panose="02040503050406030204" pitchFamily="18" charset="0"/>
                        <a:ea typeface="Cambria Math" panose="02040503050406030204" pitchFamily="18" charset="0"/>
                      </a:rPr>
                      <m:t>𝜺</m:t>
                    </m:r>
                  </m:oMath>
                </a14:m>
                <a:r>
                  <a:rPr lang="el-GR" dirty="0" smtClean="0"/>
                  <a:t> αν τη </a:t>
                </a:r>
                <a:br>
                  <a:rPr lang="el-GR" dirty="0" smtClean="0"/>
                </a:br>
                <a:r>
                  <a:rPr lang="el-GR" dirty="0" smtClean="0"/>
                  <a:t>διατρέχουμε από τα αρνητικά προς</a:t>
                </a:r>
                <a:br>
                  <a:rPr lang="el-GR" dirty="0" smtClean="0"/>
                </a:br>
                <a:r>
                  <a:rPr lang="el-GR" dirty="0" smtClean="0"/>
                  <a:t>τα θετικά</a:t>
                </a:r>
              </a:p>
              <a:p>
                <a:pPr lvl="1"/>
                <a:r>
                  <a:rPr lang="en-US" dirty="0"/>
                  <a:t>d</a:t>
                </a:r>
                <a:r>
                  <a:rPr lang="en-US" dirty="0" smtClean="0"/>
                  <a:t>. </a:t>
                </a:r>
                <a:r>
                  <a:rPr lang="el-GR" dirty="0"/>
                  <a:t>Η διαφορά δυναμικού στα άκρα</a:t>
                </a:r>
                <a:br>
                  <a:rPr lang="el-GR" dirty="0"/>
                </a:br>
                <a:r>
                  <a:rPr lang="el-GR" dirty="0"/>
                  <a:t>μιας πηγής ΗΕΔ είναι </a:t>
                </a:r>
                <a:r>
                  <a:rPr lang="en-US" dirty="0" smtClean="0"/>
                  <a:t>-</a:t>
                </a:r>
                <a14:m>
                  <m:oMath xmlns:m="http://schemas.openxmlformats.org/officeDocument/2006/math">
                    <m:r>
                      <a:rPr lang="el-GR" b="1" i="1">
                        <a:latin typeface="Cambria Math" panose="02040503050406030204" pitchFamily="18" charset="0"/>
                        <a:ea typeface="Cambria Math" panose="02040503050406030204" pitchFamily="18" charset="0"/>
                      </a:rPr>
                      <m:t>𝜺</m:t>
                    </m:r>
                  </m:oMath>
                </a14:m>
                <a:r>
                  <a:rPr lang="el-GR" dirty="0"/>
                  <a:t> αν τη </a:t>
                </a:r>
                <a:br>
                  <a:rPr lang="el-GR" dirty="0"/>
                </a:br>
                <a:r>
                  <a:rPr lang="el-GR" dirty="0"/>
                  <a:t>διατρέχουμε από τα </a:t>
                </a:r>
                <a:r>
                  <a:rPr lang="el-GR" dirty="0" smtClean="0"/>
                  <a:t>θετικά </a:t>
                </a:r>
                <a:r>
                  <a:rPr lang="el-GR" dirty="0"/>
                  <a:t>προς</a:t>
                </a:r>
                <a:br>
                  <a:rPr lang="el-GR" dirty="0"/>
                </a:br>
                <a:r>
                  <a:rPr lang="el-GR" dirty="0"/>
                  <a:t>τα </a:t>
                </a:r>
                <a:r>
                  <a:rPr lang="el-GR" dirty="0" smtClean="0"/>
                  <a:t>αρνητικά</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3"/>
                <a:stretch>
                  <a:fillRect t="-1600"/>
                </a:stretch>
              </a:blipFill>
            </p:spPr>
            <p:txBody>
              <a:bodyPr/>
              <a:lstStyle/>
              <a:p>
                <a:r>
                  <a:rPr lang="el-GR">
                    <a:noFill/>
                  </a:rPr>
                  <a:t> </a:t>
                </a:r>
              </a:p>
            </p:txBody>
          </p:sp>
        </mc:Fallback>
      </mc:AlternateContent>
    </p:spTree>
    <p:extLst>
      <p:ext uri="{BB962C8B-B14F-4D97-AF65-F5344CB8AC3E}">
        <p14:creationId xmlns:p14="http://schemas.microsoft.com/office/powerpoint/2010/main" val="121106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599" y="1371600"/>
                <a:ext cx="8074103" cy="5334000"/>
              </a:xfrm>
            </p:spPr>
            <p:txBody>
              <a:bodyPr>
                <a:normAutofit fontScale="92500"/>
              </a:bodyPr>
              <a:lstStyle/>
              <a:p>
                <a:r>
                  <a:rPr lang="el-GR" b="1" dirty="0" smtClean="0"/>
                  <a:t>Κανόνες προσήμου</a:t>
                </a:r>
                <a:endParaRPr lang="en-US" b="1" dirty="0" smtClean="0"/>
              </a:p>
              <a:p>
                <a:r>
                  <a:rPr lang="el-GR" sz="2200" dirty="0" smtClean="0"/>
                  <a:t>Έστω ότι δε θυμάστε ποιο πρόσημο</a:t>
                </a:r>
                <a:r>
                  <a:rPr lang="en-US" sz="2200" dirty="0" smtClean="0"/>
                  <a:t> </a:t>
                </a:r>
                <a:r>
                  <a:rPr lang="el-GR" sz="2200" dirty="0" smtClean="0"/>
                  <a:t>αντιστοιχεί που…</a:t>
                </a:r>
              </a:p>
              <a:p>
                <a:pPr lvl="1"/>
                <a:r>
                  <a:rPr lang="el-GR" sz="1900" dirty="0" smtClean="0"/>
                  <a:t>Θέλετε να υπολογίστε το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𝑏</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𝑎</m:t>
                        </m:r>
                      </m:sub>
                    </m:sSub>
                    <m:r>
                      <a:rPr lang="el-GR" sz="1800" b="0" i="0" smtClean="0">
                        <a:latin typeface="Cambria Math" panose="02040503050406030204" pitchFamily="18" charset="0"/>
                        <a:ea typeface="Cambria Math" panose="02040503050406030204" pitchFamily="18" charset="0"/>
                      </a:rPr>
                      <m:t>=</m:t>
                    </m:r>
                    <m:r>
                      <m:rPr>
                        <m:sty m:val="p"/>
                      </m:rPr>
                      <a:rPr lang="el-GR" sz="1800" b="0" i="0" smtClean="0">
                        <a:latin typeface="Cambria Math" panose="02040503050406030204" pitchFamily="18" charset="0"/>
                        <a:ea typeface="Cambria Math" panose="02040503050406030204" pitchFamily="18" charset="0"/>
                      </a:rPr>
                      <m:t>ΔV</m:t>
                    </m:r>
                  </m:oMath>
                </a14:m>
                <a:r>
                  <a:rPr lang="en-US" sz="1900" dirty="0" smtClean="0"/>
                  <a:t> </a:t>
                </a:r>
                <a:r>
                  <a:rPr lang="el-GR" sz="1900" dirty="0" smtClean="0"/>
                  <a:t>για ένα</a:t>
                </a:r>
                <a:r>
                  <a:rPr lang="en-US" sz="1900" dirty="0" smtClean="0"/>
                  <a:t> </a:t>
                </a:r>
                <a:r>
                  <a:rPr lang="el-GR" sz="1900" dirty="0" smtClean="0"/>
                  <a:t>στοιχείο όπως</a:t>
                </a:r>
                <a:r>
                  <a:rPr lang="en-US" sz="1900" dirty="0"/>
                  <a:t> </a:t>
                </a:r>
                <a:r>
                  <a:rPr lang="el-GR" sz="1900" dirty="0" smtClean="0"/>
                  <a:t>στο σχήμα.</a:t>
                </a:r>
                <a:endParaRPr lang="en-US" sz="1900" dirty="0" smtClean="0"/>
              </a:p>
              <a:p>
                <a:pPr lvl="2"/>
                <a:r>
                  <a:rPr lang="el-GR" sz="1900" dirty="0" smtClean="0"/>
                  <a:t>Το ρεύμα κινείται προς τα «δεξιά»</a:t>
                </a:r>
              </a:p>
              <a:p>
                <a:pPr lvl="3"/>
                <a:r>
                  <a:rPr lang="el-GR" dirty="0" smtClean="0"/>
                  <a:t>Φορά ρεύματος = αντίθετη στην πραγματική κίνηση</a:t>
                </a:r>
                <a:r>
                  <a:rPr lang="en-US" dirty="0" smtClean="0"/>
                  <a:t> </a:t>
                </a:r>
                <a:r>
                  <a:rPr lang="el-GR" dirty="0" smtClean="0"/>
                  <a:t>των φορέων φορτίων, δηλ. των ηλεκτρονίων</a:t>
                </a:r>
              </a:p>
              <a:p>
                <a:pPr lvl="3"/>
                <a:r>
                  <a:rPr lang="el-GR" dirty="0" smtClean="0"/>
                  <a:t>Άρα τα ηλεκτρόνια κινούνται από το </a:t>
                </a:r>
                <a:r>
                  <a:rPr lang="en-US" dirty="0" smtClean="0"/>
                  <a:t>b </a:t>
                </a:r>
                <a:r>
                  <a:rPr lang="el-GR" dirty="0" smtClean="0"/>
                  <a:t>στο </a:t>
                </a:r>
                <a:r>
                  <a:rPr lang="el-GR" dirty="0"/>
                  <a:t>α</a:t>
                </a:r>
                <a:r>
                  <a:rPr lang="el-GR" dirty="0" smtClean="0"/>
                  <a:t> </a:t>
                </a:r>
                <a:r>
                  <a:rPr lang="el-GR" dirty="0" smtClean="0"/>
                  <a:t>(προς τα «αριστερά»)</a:t>
                </a:r>
              </a:p>
              <a:p>
                <a:pPr lvl="3"/>
                <a:r>
                  <a:rPr lang="el-GR" dirty="0" smtClean="0"/>
                  <a:t>Η κίνησή τους οφείλεται σε ηλεκτρική δύναμη που προέρχεται από ηλεκτρικό </a:t>
                </a:r>
                <a:r>
                  <a:rPr lang="el-GR" dirty="0" smtClean="0"/>
                  <a:t>πεδίο</a:t>
                </a:r>
                <a:r>
                  <a:rPr lang="en-US" dirty="0" smtClean="0"/>
                  <a:t> </a:t>
                </a:r>
                <a14:m>
                  <m:oMath xmlns:m="http://schemas.openxmlformats.org/officeDocument/2006/math">
                    <m:acc>
                      <m:accPr>
                        <m:chr m:val="⃗"/>
                        <m:ctrlPr>
                          <a:rPr lang="en-US" i="1">
                            <a:latin typeface="Cambria Math" panose="02040503050406030204" pitchFamily="18" charset="0"/>
                          </a:rPr>
                        </m:ctrlPr>
                      </m:accPr>
                      <m:e>
                        <m:r>
                          <a:rPr lang="en-US" b="1" i="1">
                            <a:latin typeface="Cambria Math" panose="02040503050406030204" pitchFamily="18" charset="0"/>
                          </a:rPr>
                          <m:t>𝑬</m:t>
                        </m:r>
                      </m:e>
                    </m:acc>
                  </m:oMath>
                </a14:m>
                <a:r>
                  <a:rPr lang="en-US" dirty="0" smtClean="0"/>
                  <a:t>, </a:t>
                </a:r>
                <a:r>
                  <a:rPr lang="el-GR" dirty="0" smtClean="0"/>
                  <a:t>που εγκαθίσταται λόγω της διαφοράς δυναμικού</a:t>
                </a:r>
                <a:endParaRPr lang="en-US" dirty="0" smtClean="0"/>
              </a:p>
              <a:p>
                <a:pPr lvl="2"/>
                <a:r>
                  <a:rPr lang="el-GR" sz="1900" dirty="0" smtClean="0"/>
                  <a:t>Αν θεωρήσουμε το ηλεκτρικό πεδίο εντός του αγωγού ως ομογενές, </a:t>
                </a:r>
                <a:r>
                  <a:rPr lang="el-GR" sz="1900" dirty="0" smtClean="0"/>
                  <a:t>προς τα πού δείχνει το διάνυσμα του πεδίου </a:t>
                </a:r>
                <a14:m>
                  <m:oMath xmlns:m="http://schemas.openxmlformats.org/officeDocument/2006/math">
                    <m:acc>
                      <m:accPr>
                        <m:chr m:val="⃗"/>
                        <m:ctrlPr>
                          <a:rPr lang="en-US" sz="1900" b="0" i="1" smtClean="0">
                            <a:latin typeface="Cambria Math" panose="02040503050406030204" pitchFamily="18" charset="0"/>
                          </a:rPr>
                        </m:ctrlPr>
                      </m:accPr>
                      <m:e>
                        <m:r>
                          <a:rPr lang="en-US" sz="1900" b="1" i="1" smtClean="0">
                            <a:latin typeface="Cambria Math" panose="02040503050406030204" pitchFamily="18" charset="0"/>
                          </a:rPr>
                          <m:t>𝑬</m:t>
                        </m:r>
                      </m:e>
                    </m:acc>
                  </m:oMath>
                </a14:m>
                <a:r>
                  <a:rPr lang="el-GR" sz="1900" dirty="0" smtClean="0"/>
                  <a:t>? </a:t>
                </a:r>
                <a:endParaRPr lang="el-GR" dirty="0" smtClean="0"/>
              </a:p>
              <a:p>
                <a:pPr lvl="3"/>
                <a:r>
                  <a:rPr lang="el-GR" dirty="0" smtClean="0"/>
                  <a:t>Υ</a:t>
                </a:r>
                <a:r>
                  <a:rPr lang="el-GR" dirty="0" smtClean="0"/>
                  <a:t>ποχρεωτικά </a:t>
                </a:r>
                <a:r>
                  <a:rPr lang="el-GR" dirty="0" smtClean="0"/>
                  <a:t>θα «δείχνει» από το </a:t>
                </a:r>
                <a:r>
                  <a:rPr lang="el-GR" dirty="0" smtClean="0"/>
                  <a:t>α</a:t>
                </a:r>
                <a:r>
                  <a:rPr lang="en-US" dirty="0" smtClean="0"/>
                  <a:t> </a:t>
                </a:r>
                <a:r>
                  <a:rPr lang="el-GR" dirty="0" smtClean="0"/>
                  <a:t>προς το </a:t>
                </a:r>
                <a:r>
                  <a:rPr lang="en-US" dirty="0" smtClean="0"/>
                  <a:t>b</a:t>
                </a:r>
                <a:r>
                  <a:rPr lang="el-GR" dirty="0"/>
                  <a:t>!</a:t>
                </a:r>
                <a:endParaRPr lang="en-US" dirty="0" smtClean="0"/>
              </a:p>
              <a:p>
                <a:pPr lvl="3"/>
                <a:r>
                  <a:rPr lang="el-GR" dirty="0" smtClean="0"/>
                  <a:t>Ειδάλλως το ηλεκτρόνιο δε θα κινούνταν από </a:t>
                </a:r>
                <a:r>
                  <a:rPr lang="el-GR" dirty="0" smtClean="0"/>
                  <a:t/>
                </a:r>
                <a:br>
                  <a:rPr lang="el-GR" dirty="0" smtClean="0"/>
                </a:br>
                <a:r>
                  <a:rPr lang="el-GR" dirty="0" smtClean="0"/>
                  <a:t>το </a:t>
                </a:r>
                <a:r>
                  <a:rPr lang="en-US" dirty="0" smtClean="0"/>
                  <a:t>b </a:t>
                </a:r>
                <a:r>
                  <a:rPr lang="el-GR" dirty="0" smtClean="0"/>
                  <a:t>στο </a:t>
                </a:r>
                <a:r>
                  <a:rPr lang="el-GR" dirty="0" smtClean="0"/>
                  <a:t>α</a:t>
                </a:r>
                <a:r>
                  <a:rPr lang="en-US" dirty="0" smtClean="0"/>
                  <a:t>, </a:t>
                </a:r>
                <a:r>
                  <a:rPr lang="el-GR" dirty="0" smtClean="0"/>
                  <a:t>δηλ. προς «αριστερά</a:t>
                </a:r>
                <a:r>
                  <a:rPr lang="el-GR" dirty="0" smtClean="0"/>
                  <a:t>»!</a:t>
                </a:r>
                <a:endParaRPr lang="el-GR" dirty="0" smtClean="0"/>
              </a:p>
              <a:p>
                <a:pPr lvl="3"/>
                <a:r>
                  <a:rPr lang="el-GR" dirty="0" smtClean="0"/>
                  <a:t>Το ηλεκτρικό πεδίο «δείχνει» πάντα προς περιοχές χαμηλού δυναμικού</a:t>
                </a:r>
              </a:p>
              <a:p>
                <a:pPr lvl="1"/>
                <a:r>
                  <a:rPr lang="el-GR" dirty="0" smtClean="0"/>
                  <a:t>Άρα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m:t>
                        </m:r>
                      </m:sub>
                    </m:sSub>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&lt;0⇒</m:t>
                    </m:r>
                    <m:r>
                      <a:rPr lang="el-GR" b="0" i="1" smtClean="0">
                        <a:latin typeface="Cambria Math" panose="02040503050406030204" pitchFamily="18" charset="0"/>
                        <a:ea typeface="Cambria Math" panose="02040503050406030204" pitchFamily="18" charset="0"/>
                      </a:rPr>
                      <m:t>𝛥</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𝐼𝑅</m:t>
                    </m:r>
                  </m:oMath>
                </a14:m>
                <a:endParaRPr lang="el-GR"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599" y="1371600"/>
                <a:ext cx="8074103" cy="5334000"/>
              </a:xfrm>
              <a:blipFill rotWithShape="0">
                <a:blip r:embed="rId2"/>
                <a:stretch>
                  <a:fillRect t="-800"/>
                </a:stretch>
              </a:blipFill>
            </p:spPr>
            <p:txBody>
              <a:bodyPr/>
              <a:lstStyle/>
              <a:p>
                <a:r>
                  <a:rPr lang="el-GR">
                    <a:noFill/>
                  </a:rPr>
                  <a:t> </a:t>
                </a:r>
              </a:p>
            </p:txBody>
          </p:sp>
        </mc:Fallback>
      </mc:AlternateContent>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648" t="17936" r="7484" b="65508"/>
          <a:stretch/>
        </p:blipFill>
        <p:spPr>
          <a:xfrm>
            <a:off x="5774822" y="693200"/>
            <a:ext cx="2895600" cy="115824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6" name="Right Brace 5"/>
          <p:cNvSpPr/>
          <p:nvPr/>
        </p:nvSpPr>
        <p:spPr>
          <a:xfrm>
            <a:off x="6172200" y="4953000"/>
            <a:ext cx="228600" cy="8382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TextBox 6"/>
          <p:cNvSpPr txBox="1"/>
          <p:nvPr/>
        </p:nvSpPr>
        <p:spPr>
          <a:xfrm>
            <a:off x="6536822" y="5141267"/>
            <a:ext cx="1371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sz="1200" dirty="0"/>
              <a:t>διάλεξη 19, διαφάνειες 18-19</a:t>
            </a:r>
          </a:p>
        </p:txBody>
      </p:sp>
    </p:spTree>
    <p:extLst>
      <p:ext uri="{BB962C8B-B14F-4D97-AF65-F5344CB8AC3E}">
        <p14:creationId xmlns:p14="http://schemas.microsoft.com/office/powerpoint/2010/main" val="40905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599" y="1371600"/>
                <a:ext cx="8060823" cy="5334000"/>
              </a:xfrm>
            </p:spPr>
            <p:txBody>
              <a:bodyPr>
                <a:normAutofit/>
              </a:bodyPr>
              <a:lstStyle/>
              <a:p>
                <a:r>
                  <a:rPr lang="el-GR" b="1" dirty="0" smtClean="0"/>
                  <a:t>Κανόνες προσήμου</a:t>
                </a:r>
                <a:endParaRPr lang="en-US" b="1" dirty="0" smtClean="0"/>
              </a:p>
              <a:p>
                <a:r>
                  <a:rPr lang="el-GR" sz="2200" dirty="0" smtClean="0"/>
                  <a:t>Έστω ότι δε θυμάστε ποιο πρόσημο</a:t>
                </a:r>
                <a:r>
                  <a:rPr lang="en-US" sz="2200" dirty="0" smtClean="0"/>
                  <a:t> </a:t>
                </a:r>
                <a:r>
                  <a:rPr lang="el-GR" sz="2200" dirty="0" smtClean="0"/>
                  <a:t>αντιστοιχεί που…</a:t>
                </a:r>
              </a:p>
              <a:p>
                <a:pPr lvl="1"/>
                <a:r>
                  <a:rPr lang="el-GR" sz="2100" dirty="0" smtClean="0"/>
                  <a:t>Θέλετε να υπολογίστε το </a:t>
                </a:r>
                <a14:m>
                  <m:oMath xmlns:m="http://schemas.openxmlformats.org/officeDocument/2006/math">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𝑉</m:t>
                        </m:r>
                      </m:e>
                      <m:sub>
                        <m:r>
                          <a:rPr lang="en-US" sz="2100" i="1">
                            <a:latin typeface="Cambria Math" panose="02040503050406030204" pitchFamily="18" charset="0"/>
                            <a:ea typeface="Cambria Math" panose="02040503050406030204" pitchFamily="18" charset="0"/>
                          </a:rPr>
                          <m:t>𝑏</m:t>
                        </m:r>
                      </m:sub>
                    </m:sSub>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𝑉</m:t>
                        </m:r>
                      </m:e>
                      <m:sub>
                        <m:r>
                          <a:rPr lang="en-US" sz="2100" i="1">
                            <a:latin typeface="Cambria Math" panose="02040503050406030204" pitchFamily="18" charset="0"/>
                            <a:ea typeface="Cambria Math" panose="02040503050406030204" pitchFamily="18" charset="0"/>
                          </a:rPr>
                          <m:t>𝑎</m:t>
                        </m:r>
                      </m:sub>
                    </m:sSub>
                    <m:r>
                      <a:rPr lang="el-GR" sz="2100" b="0" i="0" smtClean="0">
                        <a:latin typeface="Cambria Math" panose="02040503050406030204" pitchFamily="18" charset="0"/>
                        <a:ea typeface="Cambria Math" panose="02040503050406030204" pitchFamily="18" charset="0"/>
                      </a:rPr>
                      <m:t>=</m:t>
                    </m:r>
                    <m:r>
                      <m:rPr>
                        <m:sty m:val="p"/>
                      </m:rPr>
                      <a:rPr lang="el-GR" sz="2100" b="0" i="0" smtClean="0">
                        <a:latin typeface="Cambria Math" panose="02040503050406030204" pitchFamily="18" charset="0"/>
                        <a:ea typeface="Cambria Math" panose="02040503050406030204" pitchFamily="18" charset="0"/>
                      </a:rPr>
                      <m:t>ΔV</m:t>
                    </m:r>
                  </m:oMath>
                </a14:m>
                <a:r>
                  <a:rPr lang="en-US" sz="2100" dirty="0" smtClean="0"/>
                  <a:t> </a:t>
                </a:r>
                <a:r>
                  <a:rPr lang="el-GR" sz="2100" dirty="0" smtClean="0"/>
                  <a:t/>
                </a:r>
                <a:br>
                  <a:rPr lang="el-GR" sz="2100" dirty="0" smtClean="0"/>
                </a:br>
                <a:r>
                  <a:rPr lang="el-GR" sz="2100" dirty="0" smtClean="0"/>
                  <a:t>για ένα</a:t>
                </a:r>
                <a:r>
                  <a:rPr lang="en-US" sz="2100" dirty="0" smtClean="0"/>
                  <a:t> </a:t>
                </a:r>
                <a:r>
                  <a:rPr lang="el-GR" sz="2100" dirty="0" smtClean="0"/>
                  <a:t>στοιχείο όπως</a:t>
                </a:r>
                <a:r>
                  <a:rPr lang="en-US" sz="2100" dirty="0"/>
                  <a:t> </a:t>
                </a:r>
                <a:r>
                  <a:rPr lang="el-GR" sz="2100" dirty="0" smtClean="0"/>
                  <a:t>στο σχήμα.</a:t>
                </a:r>
                <a:endParaRPr lang="en-US" sz="2100" dirty="0" smtClean="0"/>
              </a:p>
              <a:p>
                <a:pPr lvl="2"/>
                <a:r>
                  <a:rPr lang="el-GR" dirty="0" smtClean="0"/>
                  <a:t>Φανταστείτε</a:t>
                </a:r>
                <a:r>
                  <a:rPr lang="el-GR" dirty="0" smtClean="0"/>
                  <a:t> </a:t>
                </a:r>
                <a:r>
                  <a:rPr lang="el-GR" dirty="0" smtClean="0"/>
                  <a:t>ότι ανάμεσα στις «πλάκες</a:t>
                </a:r>
                <a:r>
                  <a:rPr lang="el-GR" dirty="0" smtClean="0"/>
                  <a:t>»</a:t>
                </a:r>
                <a:br>
                  <a:rPr lang="el-GR" dirty="0" smtClean="0"/>
                </a:br>
                <a:r>
                  <a:rPr lang="el-GR" dirty="0" smtClean="0"/>
                  <a:t>της πηγής </a:t>
                </a:r>
                <a:r>
                  <a:rPr lang="el-GR" dirty="0" smtClean="0"/>
                  <a:t>υπάρχει ομογενές ηλεκτρικό </a:t>
                </a:r>
                <a:br>
                  <a:rPr lang="el-GR" dirty="0" smtClean="0"/>
                </a:br>
                <a:r>
                  <a:rPr lang="el-GR" dirty="0" smtClean="0"/>
                  <a:t>πεδίο</a:t>
                </a:r>
                <a:endParaRPr lang="el-GR" dirty="0"/>
              </a:p>
              <a:p>
                <a:pPr lvl="2"/>
                <a:r>
                  <a:rPr lang="el-GR" dirty="0" smtClean="0"/>
                  <a:t>Το ηλεκτρικό πεδίο ξεκινά από τη </a:t>
                </a:r>
                <a:br>
                  <a:rPr lang="el-GR" dirty="0" smtClean="0"/>
                </a:br>
                <a:r>
                  <a:rPr lang="el-GR" dirty="0" smtClean="0"/>
                  <a:t>θετική πλάκα και «δείχνει»/καταλήγει στην αρνητική</a:t>
                </a:r>
              </a:p>
              <a:p>
                <a:pPr lvl="2"/>
                <a:r>
                  <a:rPr lang="el-GR" dirty="0"/>
                  <a:t>Το ηλεκτρικό πεδίο «δείχνει» πάντα προς περιοχές χαμηλού </a:t>
                </a:r>
                <a:r>
                  <a:rPr lang="el-GR" dirty="0" smtClean="0"/>
                  <a:t>δυναμικού</a:t>
                </a:r>
              </a:p>
              <a:p>
                <a:pPr lvl="1"/>
                <a:r>
                  <a:rPr lang="el-GR" dirty="0" smtClean="0"/>
                  <a:t>Άρα </a:t>
                </a:r>
                <a:endParaRPr lang="en-US" dirty="0" smtClean="0"/>
              </a:p>
              <a:p>
                <a:pPr marL="365760" lvl="1" indent="0">
                  <a:buNone/>
                </a:pP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m:t>
                        </m:r>
                      </m:sub>
                    </m:sSub>
                    <m:r>
                      <a:rPr lang="el-GR" b="0" i="1" smtClean="0">
                        <a:latin typeface="Cambria Math" panose="02040503050406030204" pitchFamily="18" charset="0"/>
                        <a:ea typeface="Cambria Math" panose="02040503050406030204" pitchFamily="18" charset="0"/>
                      </a:rPr>
                      <m:t>&gt;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𝑎</m:t>
                        </m:r>
                      </m:sub>
                    </m:sSub>
                    <m:r>
                      <a:rPr lang="el-GR" b="0"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0⇒</m:t>
                    </m:r>
                    <m:r>
                      <a:rPr lang="el-GR" b="0" i="1" smtClean="0">
                        <a:latin typeface="Cambria Math" panose="02040503050406030204" pitchFamily="18" charset="0"/>
                        <a:ea typeface="Cambria Math" panose="02040503050406030204" pitchFamily="18" charset="0"/>
                      </a:rPr>
                      <m:t>𝛥</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l-GR" b="0" i="0" smtClean="0">
                        <a:latin typeface="Cambria Math" panose="02040503050406030204" pitchFamily="18" charset="0"/>
                        <a:ea typeface="Cambria Math" panose="02040503050406030204" pitchFamily="18" charset="0"/>
                      </a:rPr>
                      <m:t>+</m:t>
                    </m:r>
                    <m:r>
                      <a:rPr lang="el-GR" b="1" i="1">
                        <a:latin typeface="Cambria Math" panose="02040503050406030204" pitchFamily="18" charset="0"/>
                        <a:ea typeface="Cambria Math" panose="02040503050406030204" pitchFamily="18" charset="0"/>
                      </a:rPr>
                      <m:t>𝜺</m:t>
                    </m:r>
                  </m:oMath>
                </a14:m>
                <a:endParaRPr lang="el-GR" b="1" dirty="0" smtClean="0">
                  <a:ea typeface="Cambria Math" panose="02040503050406030204" pitchFamily="18" charset="0"/>
                </a:endParaRPr>
              </a:p>
              <a:p>
                <a:pPr lvl="1"/>
                <a:r>
                  <a:rPr lang="el-GR" dirty="0" smtClean="0"/>
                  <a:t>Ακριβώς όμοιο το σκεπτικό για ένα πυκνωτή</a:t>
                </a:r>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599" y="1371600"/>
                <a:ext cx="8060823" cy="5334000"/>
              </a:xfrm>
              <a:blipFill rotWithShape="0">
                <a:blip r:embed="rId2"/>
                <a:stretch>
                  <a:fillRect t="-914"/>
                </a:stretch>
              </a:blipFill>
            </p:spPr>
            <p:txBody>
              <a:bodyPr/>
              <a:lstStyle/>
              <a:p>
                <a:r>
                  <a:rPr lang="el-GR">
                    <a:noFill/>
                  </a:rPr>
                  <a:t> </a:t>
                </a:r>
              </a:p>
            </p:txBody>
          </p:sp>
        </mc:Fallback>
      </mc:AlternateContent>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543" t="57834" r="8589" b="25610"/>
          <a:stretch/>
        </p:blipFill>
        <p:spPr>
          <a:xfrm>
            <a:off x="5774822" y="685800"/>
            <a:ext cx="2895600" cy="115824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948" y="2507200"/>
            <a:ext cx="2557985" cy="1600200"/>
          </a:xfrm>
          <a:prstGeom prst="rect">
            <a:avLst/>
          </a:prstGeom>
        </p:spPr>
      </p:pic>
      <p:grpSp>
        <p:nvGrpSpPr>
          <p:cNvPr id="9" name="Group 8"/>
          <p:cNvGrpSpPr/>
          <p:nvPr/>
        </p:nvGrpSpPr>
        <p:grpSpPr>
          <a:xfrm>
            <a:off x="7405940" y="5638800"/>
            <a:ext cx="1066801" cy="844483"/>
            <a:chOff x="7010400" y="5486400"/>
            <a:chExt cx="1066801" cy="844483"/>
          </a:xfrm>
        </p:grpSpPr>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7206" r="14772" b="76320"/>
            <a:stretch/>
          </p:blipFill>
          <p:spPr>
            <a:xfrm>
              <a:off x="7010400" y="5486400"/>
              <a:ext cx="1066801" cy="659817"/>
            </a:xfrm>
            <a:prstGeom prst="rect">
              <a:avLst/>
            </a:prstGeom>
          </p:spPr>
        </p:pic>
        <p:sp>
          <p:nvSpPr>
            <p:cNvPr id="8" name="TextBox 7"/>
            <p:cNvSpPr txBox="1"/>
            <p:nvPr/>
          </p:nvSpPr>
          <p:spPr>
            <a:xfrm>
              <a:off x="7221882" y="5961551"/>
              <a:ext cx="609600" cy="369332"/>
            </a:xfrm>
            <a:prstGeom prst="rect">
              <a:avLst/>
            </a:prstGeom>
            <a:noFill/>
          </p:spPr>
          <p:txBody>
            <a:bodyPr wrap="square" rtlCol="0">
              <a:spAutoFit/>
            </a:bodyPr>
            <a:lstStyle/>
            <a:p>
              <a:r>
                <a:rPr lang="el-GR" dirty="0" smtClean="0"/>
                <a:t>+   -</a:t>
              </a:r>
              <a:endParaRPr lang="el-GR" dirty="0"/>
            </a:p>
          </p:txBody>
        </p:sp>
      </p:grpSp>
    </p:spTree>
    <p:extLst>
      <p:ext uri="{BB962C8B-B14F-4D97-AF65-F5344CB8AC3E}">
        <p14:creationId xmlns:p14="http://schemas.microsoft.com/office/powerpoint/2010/main" val="43615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Ρεύμα και Αντίσταση</a:t>
            </a:r>
            <a:endParaRPr lang="el-GR" dirty="0"/>
          </a:p>
          <a:p>
            <a:endParaRPr lang="el-GR" dirty="0"/>
          </a:p>
          <a:p>
            <a:endParaRPr lang="el-GR" dirty="0"/>
          </a:p>
        </p:txBody>
      </p:sp>
      <p:sp>
        <p:nvSpPr>
          <p:cNvPr id="5" name="TextBox 4"/>
          <p:cNvSpPr txBox="1"/>
          <p:nvPr/>
        </p:nvSpPr>
        <p:spPr>
          <a:xfrm>
            <a:off x="152401" y="4863408"/>
            <a:ext cx="4285172" cy="1062599"/>
          </a:xfrm>
          <a:prstGeom prst="rect">
            <a:avLst/>
          </a:prstGeom>
          <a:noFill/>
        </p:spPr>
        <p:txBody>
          <a:bodyPr wrap="square" rtlCol="0">
            <a:spAutoFit/>
          </a:bodyPr>
          <a:lstStyle/>
          <a:p>
            <a:pPr algn="just"/>
            <a:r>
              <a:rPr lang="el-GR" sz="1051" dirty="0">
                <a:solidFill>
                  <a:srgbClr val="FF0000"/>
                </a:solidFill>
              </a:rPr>
              <a:t>Εικόνα: Οι γραμμές ρεύματος μεταφέρουν ενέργεια από την ηλεκτρική εταιρία στα σπίτια και τις επιχειρήσεις μας. Η ενέργεια μεταφέρεται σε πολύ υψηλές τάσεις, πιθανότατα εκατοντάδων χιλιάδων </a:t>
            </a:r>
            <a:r>
              <a:rPr lang="en-US" sz="1051" dirty="0">
                <a:solidFill>
                  <a:srgbClr val="FF0000"/>
                </a:solidFill>
              </a:rPr>
              <a:t>volt</a:t>
            </a:r>
            <a:r>
              <a:rPr lang="el-GR" sz="1051" dirty="0">
                <a:solidFill>
                  <a:srgbClr val="FF0000"/>
                </a:solidFill>
              </a:rPr>
              <a:t>. Αν και αυτό καθιστά της ηλεκτροφόρες γραμμές επικίνδυνες, η υψηλή τάση συνεισφέρει στη λιγότερη απώλεια ενέργειας λόγω αντιστάσεων των καλωδίων (</a:t>
            </a:r>
            <a:r>
              <a:rPr lang="en-US" sz="1051" dirty="0">
                <a:solidFill>
                  <a:srgbClr val="FF0000"/>
                </a:solidFill>
              </a:rPr>
              <a:t>Telegraph </a:t>
            </a:r>
            <a:r>
              <a:rPr lang="en-US" sz="1051" dirty="0" err="1">
                <a:solidFill>
                  <a:srgbClr val="FF0000"/>
                </a:solidFill>
              </a:rPr>
              <a:t>Colour</a:t>
            </a:r>
            <a:r>
              <a:rPr lang="en-US" sz="1051" dirty="0">
                <a:solidFill>
                  <a:srgbClr val="FF0000"/>
                </a:solidFill>
              </a:rPr>
              <a:t> Library/FPG)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24691"/>
            <a:ext cx="4114800" cy="2938717"/>
          </a:xfrm>
          <a:prstGeom prst="rect">
            <a:avLst/>
          </a:prstGeom>
          <a:ln>
            <a:noFill/>
          </a:ln>
          <a:effectLst>
            <a:softEdge rad="112500"/>
          </a:effectLst>
        </p:spPr>
      </p:pic>
    </p:spTree>
    <p:extLst>
      <p:ext uri="{BB962C8B-B14F-4D97-AF65-F5344CB8AC3E}">
        <p14:creationId xmlns:p14="http://schemas.microsoft.com/office/powerpoint/2010/main" val="3906804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Ρεύμα και Αντίσταση</a:t>
            </a:r>
            <a:endParaRPr lang="el-GR" b="1" dirty="0">
              <a:effectLst>
                <a:outerShdw blurRad="38100" dist="38100" dir="2700000" algn="tl">
                  <a:srgbClr val="000000">
                    <a:alpha val="43137"/>
                  </a:srgbClr>
                </a:outerShdw>
              </a:effectLst>
            </a:endParaRPr>
          </a:p>
          <a:p>
            <a:endParaRPr lang="el-GR" dirty="0"/>
          </a:p>
          <a:p>
            <a:endParaRPr lang="el-GR" dirty="0"/>
          </a:p>
        </p:txBody>
      </p:sp>
      <p:sp>
        <p:nvSpPr>
          <p:cNvPr id="5" name="TextBox 4"/>
          <p:cNvSpPr txBox="1"/>
          <p:nvPr/>
        </p:nvSpPr>
        <p:spPr>
          <a:xfrm>
            <a:off x="152401" y="4863408"/>
            <a:ext cx="4285172" cy="1062599"/>
          </a:xfrm>
          <a:prstGeom prst="rect">
            <a:avLst/>
          </a:prstGeom>
          <a:noFill/>
        </p:spPr>
        <p:txBody>
          <a:bodyPr wrap="square" rtlCol="0">
            <a:spAutoFit/>
          </a:bodyPr>
          <a:lstStyle/>
          <a:p>
            <a:pPr algn="just"/>
            <a:r>
              <a:rPr lang="el-GR" sz="1051" dirty="0">
                <a:solidFill>
                  <a:srgbClr val="FF0000"/>
                </a:solidFill>
              </a:rPr>
              <a:t>Εικόνα: Οι γραμμές ρεύματος μεταφέρουν ενέργεια από την ηλεκτρική εταιρία στα σπίτια και τις επιχειρήσεις μας. Η ενέργεια μεταφέρεται σε πολύ υψηλές τάσεις, πιθανότατα εκατοντάδων χιλιάδων </a:t>
            </a:r>
            <a:r>
              <a:rPr lang="en-US" sz="1051" dirty="0">
                <a:solidFill>
                  <a:srgbClr val="FF0000"/>
                </a:solidFill>
              </a:rPr>
              <a:t>volt</a:t>
            </a:r>
            <a:r>
              <a:rPr lang="el-GR" sz="1051" dirty="0">
                <a:solidFill>
                  <a:srgbClr val="FF0000"/>
                </a:solidFill>
              </a:rPr>
              <a:t>. Αν και αυτό καθιστά της ηλεκτροφόρες γραμμές επικίνδυνες, η υψηλή τάση συνεισφέρει στη λιγότερη απώλεια ενέργειας λόγω αντιστάσεων των καλωδίων (</a:t>
            </a:r>
            <a:r>
              <a:rPr lang="en-US" sz="1051" dirty="0">
                <a:solidFill>
                  <a:srgbClr val="FF0000"/>
                </a:solidFill>
              </a:rPr>
              <a:t>Telegraph </a:t>
            </a:r>
            <a:r>
              <a:rPr lang="en-US" sz="1051" dirty="0" err="1">
                <a:solidFill>
                  <a:srgbClr val="FF0000"/>
                </a:solidFill>
              </a:rPr>
              <a:t>Colour</a:t>
            </a:r>
            <a:r>
              <a:rPr lang="en-US" sz="1051" dirty="0">
                <a:solidFill>
                  <a:srgbClr val="FF0000"/>
                </a:solidFill>
              </a:rPr>
              <a:t> Library/FPG)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24691"/>
            <a:ext cx="4114800" cy="2938717"/>
          </a:xfrm>
          <a:prstGeom prst="rect">
            <a:avLst/>
          </a:prstGeom>
          <a:ln>
            <a:noFill/>
          </a:ln>
          <a:effectLst>
            <a:softEdge rad="112500"/>
          </a:effectLst>
        </p:spPr>
      </p:pic>
    </p:spTree>
    <p:extLst>
      <p:ext uri="{BB962C8B-B14F-4D97-AF65-F5344CB8AC3E}">
        <p14:creationId xmlns:p14="http://schemas.microsoft.com/office/powerpoint/2010/main" val="1998696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Ρεύμα και Αντίσταση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1" cy="5029200"/>
              </a:xfrm>
            </p:spPr>
            <p:txBody>
              <a:bodyPr numCol="2">
                <a:normAutofit fontScale="62500" lnSpcReduction="20000"/>
              </a:bodyPr>
              <a:lstStyle/>
              <a:p>
                <a:r>
                  <a:rPr lang="el-GR" dirty="0" smtClean="0"/>
                  <a:t>Το </a:t>
                </a:r>
                <a:r>
                  <a:rPr lang="el-GR" b="1" dirty="0"/>
                  <a:t>ρεύμα</a:t>
                </a:r>
                <a:r>
                  <a:rPr lang="el-GR" dirty="0"/>
                  <a:t> ορίζεται ως ο ρυθμός με τον οποίο το φορτίο ρέει μέσα από την επιφάνεια</a:t>
                </a:r>
                <a:endParaRPr lang="en-US" dirty="0"/>
              </a:p>
              <a:p>
                <a:r>
                  <a:rPr lang="el-GR" b="1" dirty="0" smtClean="0"/>
                  <a:t>Μέσο ρεύμα</a:t>
                </a:r>
                <a:endParaRPr lang="en-US" i="1" dirty="0">
                  <a:latin typeface="Cambria Math" panose="02040503050406030204" pitchFamily="18" charset="0"/>
                </a:endParaRPr>
              </a:p>
              <a:p>
                <a:pPr marL="114283"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𝑎𝑣𝑔</m:t>
                          </m:r>
                        </m:sub>
                      </m:sSub>
                      <m:r>
                        <a:rPr lang="el-GR" i="1">
                          <a:latin typeface="Cambria Math" panose="02040503050406030204" pitchFamily="18" charset="0"/>
                        </a:rPr>
                        <m:t>=</m:t>
                      </m:r>
                      <m:f>
                        <m:fPr>
                          <m:ctrlPr>
                            <a:rPr lang="el-GR" i="1">
                              <a:latin typeface="Cambria Math" panose="02040503050406030204" pitchFamily="18" charset="0"/>
                            </a:rPr>
                          </m:ctrlPr>
                        </m:fPr>
                        <m:num>
                          <m:r>
                            <m:rPr>
                              <m:sty m:val="p"/>
                            </m:rPr>
                            <a:rPr lang="el-GR">
                              <a:latin typeface="Cambria Math" panose="02040503050406030204" pitchFamily="18" charset="0"/>
                            </a:rPr>
                            <m:t>Δ</m:t>
                          </m:r>
                          <m:r>
                            <m:rPr>
                              <m:sty m:val="p"/>
                            </m:rPr>
                            <a:rPr lang="en-US">
                              <a:latin typeface="Cambria Math" panose="02040503050406030204" pitchFamily="18" charset="0"/>
                            </a:rPr>
                            <m:t>Q</m:t>
                          </m:r>
                        </m:num>
                        <m:den>
                          <m:r>
                            <m:rPr>
                              <m:sty m:val="p"/>
                            </m:rPr>
                            <a:rPr lang="el-GR">
                              <a:latin typeface="Cambria Math" panose="02040503050406030204" pitchFamily="18" charset="0"/>
                            </a:rPr>
                            <m:t>Δ</m:t>
                          </m:r>
                          <m:r>
                            <m:rPr>
                              <m:sty m:val="p"/>
                            </m:rPr>
                            <a:rPr lang="en-US">
                              <a:latin typeface="Cambria Math" panose="02040503050406030204" pitchFamily="18" charset="0"/>
                            </a:rPr>
                            <m:t>t</m:t>
                          </m:r>
                        </m:den>
                      </m:f>
                    </m:oMath>
                  </m:oMathPara>
                </a14:m>
                <a:endParaRPr lang="el-GR" dirty="0" smtClean="0"/>
              </a:p>
              <a:p>
                <a:r>
                  <a:rPr lang="el-GR" b="1" dirty="0" smtClean="0"/>
                  <a:t>Στιγμιαίο </a:t>
                </a:r>
                <a:r>
                  <a:rPr lang="el-GR" b="1" dirty="0"/>
                  <a:t>ρεύμα</a:t>
                </a:r>
                <a:endParaRPr lang="el-GR" b="1" dirty="0" smtClean="0"/>
              </a:p>
              <a:p>
                <a:pPr marL="6858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𝐼</m:t>
                      </m:r>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𝑑𝑄</m:t>
                          </m:r>
                        </m:num>
                        <m:den>
                          <m:r>
                            <a:rPr lang="en-US" i="1" dirty="0">
                              <a:latin typeface="Cambria Math" panose="02040503050406030204" pitchFamily="18" charset="0"/>
                              <a:ea typeface="Cambria Math" panose="02040503050406030204" pitchFamily="18" charset="0"/>
                            </a:rPr>
                            <m:t>𝑑𝑡</m:t>
                          </m:r>
                        </m:den>
                      </m:f>
                    </m:oMath>
                  </m:oMathPara>
                </a14:m>
                <a:endParaRPr lang="el-GR" dirty="0" smtClean="0"/>
              </a:p>
              <a:p>
                <a:r>
                  <a:rPr lang="el-GR" b="1" i="1" dirty="0" smtClean="0"/>
                  <a:t>Πυκνότητα </a:t>
                </a:r>
                <a:r>
                  <a:rPr lang="el-GR" b="1" i="1" dirty="0"/>
                  <a:t>ρεύματος </a:t>
                </a:r>
                <a:r>
                  <a:rPr lang="en-US" b="1" i="1" dirty="0"/>
                  <a:t>J </a:t>
                </a:r>
              </a:p>
              <a:p>
                <a:pPr marL="6858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𝐽</m:t>
                      </m:r>
                      <m:r>
                        <a:rPr lang="en-US"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𝐼</m:t>
                          </m:r>
                        </m:num>
                        <m:den>
                          <m:r>
                            <a:rPr lang="en-US" i="1">
                              <a:latin typeface="Cambria Math" panose="02040503050406030204" pitchFamily="18" charset="0"/>
                            </a:rPr>
                            <m:t>𝐴</m:t>
                          </m:r>
                        </m:den>
                      </m:f>
                    </m:oMath>
                  </m:oMathPara>
                </a14:m>
                <a:endParaRPr lang="el-GR" dirty="0" smtClean="0"/>
              </a:p>
              <a:p>
                <a:r>
                  <a:rPr lang="el-GR" b="1" dirty="0" smtClean="0"/>
                  <a:t>Νόμος </a:t>
                </a:r>
                <a:r>
                  <a:rPr lang="el-GR" b="1" dirty="0"/>
                  <a:t>του </a:t>
                </a:r>
                <a:r>
                  <a:rPr lang="en-US" b="1" dirty="0"/>
                  <a:t>Ohm</a:t>
                </a:r>
                <a:r>
                  <a:rPr lang="el-GR" b="1" dirty="0"/>
                  <a:t>:</a:t>
                </a:r>
                <a:endParaRPr lang="en-US" b="1" dirty="0"/>
              </a:p>
              <a:p>
                <a:pPr lvl="1"/>
                <a:r>
                  <a:rPr lang="el-GR" b="1" i="1" dirty="0"/>
                  <a:t>Ο λόγος της πυκνότητας ρεύματος </a:t>
                </a:r>
                <a14:m>
                  <m:oMath xmlns:m="http://schemas.openxmlformats.org/officeDocument/2006/math">
                    <m:r>
                      <a:rPr lang="en-US" b="1" i="1">
                        <a:latin typeface="Cambria Math" panose="02040503050406030204" pitchFamily="18" charset="0"/>
                      </a:rPr>
                      <m:t>𝑱</m:t>
                    </m:r>
                    <m:r>
                      <a:rPr lang="en-US" b="1" i="1">
                        <a:latin typeface="Cambria Math" panose="02040503050406030204" pitchFamily="18" charset="0"/>
                      </a:rPr>
                      <m:t> </m:t>
                    </m:r>
                  </m:oMath>
                </a14:m>
                <a:r>
                  <a:rPr lang="el-GR" b="1" i="1" dirty="0"/>
                  <a:t>προς το μέτρο του ηλεκτρικού πεδίου </a:t>
                </a:r>
                <a14:m>
                  <m:oMath xmlns:m="http://schemas.openxmlformats.org/officeDocument/2006/math">
                    <m:r>
                      <a:rPr lang="en-US" b="1" i="1">
                        <a:latin typeface="Cambria Math" panose="02040503050406030204" pitchFamily="18" charset="0"/>
                      </a:rPr>
                      <m:t>𝑬</m:t>
                    </m:r>
                  </m:oMath>
                </a14:m>
                <a:r>
                  <a:rPr lang="el-GR" b="1" i="1" dirty="0"/>
                  <a:t> είναι σταθερός και ίσος με </a:t>
                </a:r>
                <a:r>
                  <a:rPr lang="el-GR" b="1" i="1" dirty="0" smtClean="0"/>
                  <a:t>την ειδική αγωγιμότητα </a:t>
                </a:r>
                <a14:m>
                  <m:oMath xmlns:m="http://schemas.openxmlformats.org/officeDocument/2006/math">
                    <m:r>
                      <a:rPr lang="el-GR" b="1" i="1">
                        <a:latin typeface="Cambria Math" panose="02040503050406030204" pitchFamily="18" charset="0"/>
                      </a:rPr>
                      <m:t>𝝈</m:t>
                    </m:r>
                  </m:oMath>
                </a14:m>
                <a:r>
                  <a:rPr lang="el-GR" b="1" i="1" dirty="0" smtClean="0"/>
                  <a:t> ενός υλικού, </a:t>
                </a:r>
                <a:r>
                  <a:rPr lang="el-GR" b="1" i="1" dirty="0"/>
                  <a:t>και ανεξάρτητος από το ηλεκτρικό πεδίο που παράγει το ρεύμα</a:t>
                </a:r>
                <a:endParaRPr lang="en-US" b="1" i="1" dirty="0"/>
              </a:p>
              <a:p>
                <a:pPr marL="685783" lvl="2" indent="0">
                  <a:buNone/>
                </a:pPr>
                <a14:m>
                  <m:oMathPara xmlns:m="http://schemas.openxmlformats.org/officeDocument/2006/math">
                    <m:oMathParaPr>
                      <m:jc m:val="centerGroup"/>
                    </m:oMathParaPr>
                    <m:oMath xmlns:m="http://schemas.openxmlformats.org/officeDocument/2006/math">
                      <m:r>
                        <a:rPr lang="el-GR" b="1" i="1">
                          <a:latin typeface="Cambria Math" panose="02040503050406030204" pitchFamily="18" charset="0"/>
                        </a:rPr>
                        <m:t>𝝈</m:t>
                      </m:r>
                      <m:r>
                        <a:rPr lang="el-GR"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𝑱</m:t>
                          </m:r>
                        </m:num>
                        <m:den>
                          <m:r>
                            <a:rPr lang="en-US" b="1" i="1">
                              <a:latin typeface="Cambria Math" panose="02040503050406030204" pitchFamily="18" charset="0"/>
                            </a:rPr>
                            <m:t>𝑬</m:t>
                          </m:r>
                        </m:den>
                      </m:f>
                    </m:oMath>
                  </m:oMathPara>
                </a14:m>
                <a:endParaRPr lang="el-GR" b="1" dirty="0" smtClean="0"/>
              </a:p>
              <a:p>
                <a:r>
                  <a:rPr lang="el-GR" dirty="0" smtClean="0"/>
                  <a:t>Για έναν αγωγό μήκους </a:t>
                </a:r>
                <a14:m>
                  <m:oMath xmlns:m="http://schemas.openxmlformats.org/officeDocument/2006/math">
                    <m:r>
                      <m:rPr>
                        <m:nor/>
                      </m:rPr>
                      <a:rPr lang="en-US" i="1" dirty="0">
                        <a:latin typeface="Brush Script MT" panose="03060802040406070304" pitchFamily="66" charset="0"/>
                      </a:rPr>
                      <m:t>l</m:t>
                    </m:r>
                    <m:r>
                      <a:rPr lang="en-US" i="1" dirty="0">
                        <a:latin typeface="Cambria Math" panose="02040503050406030204" pitchFamily="18" charset="0"/>
                      </a:rPr>
                      <m:t> </m:t>
                    </m:r>
                  </m:oMath>
                </a14:m>
                <a:r>
                  <a:rPr lang="el-GR" dirty="0" smtClean="0"/>
                  <a:t>και διατομής Α, η </a:t>
                </a:r>
                <a:r>
                  <a:rPr lang="el-GR" dirty="0"/>
                  <a:t>ποσότητα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m:rPr>
                            <m:nor/>
                          </m:rPr>
                          <a:rPr lang="en-US" i="1" dirty="0">
                            <a:latin typeface="Brush Script MT" panose="03060802040406070304" pitchFamily="66" charset="0"/>
                          </a:rPr>
                          <m:t>l</m:t>
                        </m:r>
                      </m:num>
                      <m:den>
                        <m:r>
                          <a:rPr lang="el-GR" i="1">
                            <a:latin typeface="Cambria Math" panose="02040503050406030204" pitchFamily="18" charset="0"/>
                          </a:rPr>
                          <m:t>𝜎𝛢</m:t>
                        </m:r>
                      </m:den>
                    </m:f>
                  </m:oMath>
                </a14:m>
                <a:r>
                  <a:rPr lang="el-GR" dirty="0"/>
                  <a:t> ονομάζεται </a:t>
                </a:r>
                <a:r>
                  <a:rPr lang="el-GR" b="1" dirty="0"/>
                  <a:t>αντίσταση</a:t>
                </a:r>
                <a:r>
                  <a:rPr lang="el-GR" dirty="0"/>
                  <a:t> του αγωγού</a:t>
                </a:r>
              </a:p>
              <a:p>
                <a:r>
                  <a:rPr lang="el-GR" b="1" dirty="0" smtClean="0"/>
                  <a:t>Αντίσταση</a:t>
                </a:r>
                <a:r>
                  <a:rPr lang="el-GR" dirty="0" smtClean="0"/>
                  <a:t> </a:t>
                </a:r>
                <a:r>
                  <a:rPr lang="el-GR" dirty="0"/>
                  <a:t>ενός </a:t>
                </a:r>
                <a:r>
                  <a:rPr lang="el-GR" dirty="0" smtClean="0"/>
                  <a:t>αγωγού: </a:t>
                </a:r>
                <a:r>
                  <a:rPr lang="el-GR" i="1" dirty="0" smtClean="0"/>
                  <a:t>λόγος </a:t>
                </a:r>
                <a:r>
                  <a:rPr lang="el-GR" i="1" dirty="0"/>
                  <a:t>της διαφοράς δυναμικού προς το ρεύμα που τον διαρρέει</a:t>
                </a:r>
              </a:p>
              <a:p>
                <a:pPr marL="365751" lvl="1" indent="0">
                  <a:buNone/>
                </a:pPr>
                <a:r>
                  <a:rPr lang="en-US" i="1" dirty="0">
                    <a:latin typeface="Cambria Math" panose="02040503050406030204" pitchFamily="18" charset="0"/>
                  </a:rPr>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𝑹</m:t>
                      </m:r>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l-GR" b="1">
                              <a:latin typeface="Cambria Math" panose="02040503050406030204" pitchFamily="18" charset="0"/>
                              <a:ea typeface="Cambria Math" panose="02040503050406030204" pitchFamily="18" charset="0"/>
                            </a:rPr>
                            <m:t>𝚫</m:t>
                          </m:r>
                          <m:r>
                            <a:rPr lang="en-US" b="1">
                              <a:latin typeface="Cambria Math" panose="02040503050406030204" pitchFamily="18" charset="0"/>
                              <a:ea typeface="Cambria Math" panose="02040503050406030204" pitchFamily="18" charset="0"/>
                            </a:rPr>
                            <m:t>𝐕</m:t>
                          </m:r>
                        </m:num>
                        <m:den>
                          <m:r>
                            <a:rPr lang="en-US" b="1" i="1">
                              <a:latin typeface="Cambria Math" panose="02040503050406030204" pitchFamily="18" charset="0"/>
                              <a:ea typeface="Cambria Math" panose="02040503050406030204" pitchFamily="18" charset="0"/>
                            </a:rPr>
                            <m:t>𝑰</m:t>
                          </m:r>
                        </m:den>
                      </m:f>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1" cy="5029200"/>
              </a:xfrm>
              <a:blipFill rotWithShape="0">
                <a:blip r:embed="rId2"/>
                <a:stretch>
                  <a:fillRect t="-1091"/>
                </a:stretch>
              </a:blipFill>
            </p:spPr>
            <p:txBody>
              <a:bodyPr/>
              <a:lstStyle/>
              <a:p>
                <a:r>
                  <a:rPr lang="el-GR">
                    <a:noFill/>
                  </a:rPr>
                  <a:t> </a:t>
                </a:r>
              </a:p>
            </p:txBody>
          </p:sp>
        </mc:Fallback>
      </mc:AlternateContent>
    </p:spTree>
    <p:extLst>
      <p:ext uri="{BB962C8B-B14F-4D97-AF65-F5344CB8AC3E}">
        <p14:creationId xmlns:p14="http://schemas.microsoft.com/office/powerpoint/2010/main" val="3933901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1" cy="5181600"/>
              </a:xfrm>
            </p:spPr>
            <p:txBody>
              <a:bodyPr>
                <a:normAutofit fontScale="92500"/>
              </a:bodyPr>
              <a:lstStyle/>
              <a:p>
                <a:r>
                  <a:rPr lang="el-GR" b="1" dirty="0" smtClean="0"/>
                  <a:t>Αντίσταση</a:t>
                </a:r>
              </a:p>
              <a:p>
                <a:pPr lvl="1"/>
                <a:r>
                  <a:rPr lang="el-GR" dirty="0" smtClean="0"/>
                  <a:t>Το αντίστροφο της αγωγιμότητας ονομάζεται </a:t>
                </a:r>
                <a:r>
                  <a:rPr lang="el-GR" b="1" i="1" dirty="0" smtClean="0"/>
                  <a:t>ειδική αντίσταση ρ: </a:t>
                </a:r>
                <a:endParaRPr lang="el-GR" b="0" i="1" dirty="0" smtClean="0">
                  <a:latin typeface="Cambria Math" panose="02040503050406030204" pitchFamily="18" charset="0"/>
                </a:endParaRPr>
              </a:p>
              <a:p>
                <a:pPr marL="365751"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𝜌</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𝜎</m:t>
                          </m:r>
                        </m:den>
                      </m:f>
                    </m:oMath>
                  </m:oMathPara>
                </a14:m>
                <a:endParaRPr lang="el-GR" i="1" dirty="0" smtClean="0"/>
              </a:p>
              <a:p>
                <a:pPr marL="685783" lvl="2" indent="0">
                  <a:buNone/>
                </a:pPr>
                <a:r>
                  <a:rPr lang="el-GR" dirty="0" smtClean="0"/>
                  <a:t>με μονάδες μέτρησης Ω</a:t>
                </a:r>
                <a:r>
                  <a:rPr lang="en-US" dirty="0" smtClean="0"/>
                  <a:t>·m</a:t>
                </a:r>
              </a:p>
              <a:p>
                <a:pPr lvl="1"/>
                <a:r>
                  <a:rPr lang="el-GR" dirty="0" smtClean="0"/>
                  <a:t>Επειδή </a:t>
                </a:r>
                <a:endParaRPr lang="el-GR" b="0" i="1" dirty="0" smtClean="0">
                  <a:latin typeface="Cambria Math" panose="02040503050406030204" pitchFamily="18" charset="0"/>
                </a:endParaRPr>
              </a:p>
              <a:p>
                <a:pPr marL="365751"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f>
                        <m:fPr>
                          <m:ctrlPr>
                            <a:rPr lang="el-GR" b="0" i="1" smtClean="0">
                              <a:latin typeface="Cambria Math" panose="02040503050406030204" pitchFamily="18" charset="0"/>
                            </a:rPr>
                          </m:ctrlPr>
                        </m:fPr>
                        <m:num>
                          <m:r>
                            <m:rPr>
                              <m:nor/>
                            </m:rPr>
                            <a:rPr lang="en-US" dirty="0">
                              <a:latin typeface="Brush Script MT" panose="03060802040406070304" pitchFamily="66" charset="0"/>
                            </a:rPr>
                            <m:t>l</m:t>
                          </m:r>
                        </m:num>
                        <m:den>
                          <m:r>
                            <m:rPr>
                              <m:sty m:val="p"/>
                            </m:rPr>
                            <a:rPr lang="el-GR" b="0" i="0" smtClean="0">
                              <a:latin typeface="Cambria Math" panose="02040503050406030204" pitchFamily="18" charset="0"/>
                            </a:rPr>
                            <m:t>σΑ</m:t>
                          </m:r>
                        </m:den>
                      </m:f>
                    </m:oMath>
                  </m:oMathPara>
                </a14:m>
                <a:endParaRPr lang="el-GR" b="0" dirty="0" smtClean="0"/>
              </a:p>
              <a:p>
                <a:pPr marL="365751" lvl="1" indent="0">
                  <a:buNone/>
                </a:pPr>
                <a:r>
                  <a:rPr lang="el-GR" dirty="0" smtClean="0"/>
                  <a:t>     μπορούμε να εκφράσουμε την αντίσταση ενός ομογενούς</a:t>
                </a:r>
                <a:br>
                  <a:rPr lang="el-GR" dirty="0" smtClean="0"/>
                </a:br>
                <a:r>
                  <a:rPr lang="el-GR" dirty="0" smtClean="0"/>
                  <a:t>     τμήματος υλικού μήκους </a:t>
                </a:r>
                <a:r>
                  <a:rPr lang="en-US" dirty="0" smtClean="0">
                    <a:latin typeface="Brush Script MT" panose="03060802040406070304" pitchFamily="66" charset="0"/>
                  </a:rPr>
                  <a:t>l</a:t>
                </a:r>
                <a:r>
                  <a:rPr lang="el-GR" dirty="0" smtClean="0">
                    <a:latin typeface="Brush Script MT" panose="03060802040406070304" pitchFamily="66" charset="0"/>
                  </a:rPr>
                  <a:t> </a:t>
                </a:r>
                <a:r>
                  <a:rPr lang="el-GR" dirty="0" smtClean="0"/>
                  <a:t>ως </a:t>
                </a:r>
                <a:r>
                  <a:rPr lang="el-GR" b="0" i="1" dirty="0" smtClean="0">
                    <a:latin typeface="Cambria Math" panose="02040503050406030204" pitchFamily="18" charset="0"/>
                  </a:rPr>
                  <a:t/>
                </a:r>
                <a:br>
                  <a:rPr lang="el-GR"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l-GR" b="0" i="1" smtClean="0">
                          <a:latin typeface="Cambria Math" panose="02040503050406030204" pitchFamily="18" charset="0"/>
                        </a:rPr>
                        <m:t>𝜌</m:t>
                      </m:r>
                      <m:f>
                        <m:fPr>
                          <m:ctrlPr>
                            <a:rPr lang="el-GR" b="0" i="1" smtClean="0">
                              <a:latin typeface="Cambria Math" panose="02040503050406030204" pitchFamily="18" charset="0"/>
                            </a:rPr>
                          </m:ctrlPr>
                        </m:fPr>
                        <m:num>
                          <m:r>
                            <m:rPr>
                              <m:nor/>
                            </m:rPr>
                            <a:rPr lang="en-US" dirty="0">
                              <a:latin typeface="Brush Script MT" panose="03060802040406070304" pitchFamily="66" charset="0"/>
                            </a:rPr>
                            <m:t>l</m:t>
                          </m:r>
                        </m:num>
                        <m:den>
                          <m:r>
                            <m:rPr>
                              <m:sty m:val="p"/>
                            </m:rPr>
                            <a:rPr lang="el-GR" b="0" i="0" smtClean="0">
                              <a:latin typeface="Cambria Math" panose="02040503050406030204" pitchFamily="18" charset="0"/>
                            </a:rPr>
                            <m:t>Α</m:t>
                          </m:r>
                        </m:den>
                      </m:f>
                    </m:oMath>
                  </m:oMathPara>
                </a14:m>
                <a:endParaRPr lang="el-GR" b="0" dirty="0" smtClean="0"/>
              </a:p>
              <a:p>
                <a:pPr lvl="1"/>
                <a:r>
                  <a:rPr lang="el-GR" dirty="0"/>
                  <a:t>Ίσως γνωρίζετε ότι η ειδική αντίσταση</a:t>
                </a:r>
                <a:r>
                  <a:rPr lang="en-US" dirty="0"/>
                  <a:t> </a:t>
                </a:r>
                <a14:m>
                  <m:oMath xmlns:m="http://schemas.openxmlformats.org/officeDocument/2006/math">
                    <m:r>
                      <a:rPr lang="el-GR" i="1">
                        <a:latin typeface="Cambria Math" panose="02040503050406030204" pitchFamily="18" charset="0"/>
                      </a:rPr>
                      <m:t>𝜌</m:t>
                    </m:r>
                  </m:oMath>
                </a14:m>
                <a:r>
                  <a:rPr lang="en-US" dirty="0"/>
                  <a:t> </a:t>
                </a:r>
                <a:r>
                  <a:rPr lang="el-GR" dirty="0"/>
                  <a:t>σχετίζεται γραμμικά με τη θερμοκρασία</a:t>
                </a:r>
              </a:p>
              <a:p>
                <a:pPr lvl="2"/>
                <a:r>
                  <a:rPr lang="el-GR" dirty="0"/>
                  <a:t>Αυτό ισχύει μόνο για ένα συγκεκριμένο εύρος </a:t>
                </a:r>
                <a:r>
                  <a:rPr lang="el-GR" dirty="0" smtClean="0"/>
                  <a:t>θερμοκρασιών</a:t>
                </a:r>
                <a:endParaRPr lang="el-GR" b="0" dirty="0" smtClean="0"/>
              </a:p>
              <a:p>
                <a:pPr marL="365751"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1" cy="5181600"/>
              </a:xfrm>
              <a:blipFill rotWithShape="0">
                <a:blip r:embed="rId2"/>
                <a:stretch>
                  <a:fillRect t="-824" r="-851" b="-1765"/>
                </a:stretch>
              </a:blipFill>
            </p:spPr>
            <p:txBody>
              <a:bodyPr/>
              <a:lstStyle/>
              <a:p>
                <a:r>
                  <a:rPr lang="el-GR">
                    <a:noFill/>
                  </a:rPr>
                  <a:t> </a:t>
                </a:r>
              </a:p>
            </p:txBody>
          </p:sp>
        </mc:Fallback>
      </mc:AlternateContent>
    </p:spTree>
    <p:extLst>
      <p:ext uri="{BB962C8B-B14F-4D97-AF65-F5344CB8AC3E}">
        <p14:creationId xmlns:p14="http://schemas.microsoft.com/office/powerpoint/2010/main" val="29639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1" y="1143003"/>
            <a:ext cx="2725211" cy="5148671"/>
          </a:xfrm>
          <a:prstGeom prst="rect">
            <a:avLst/>
          </a:prstGeom>
        </p:spPr>
      </p:pic>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5433851" cy="5135880"/>
              </a:xfrm>
            </p:spPr>
            <p:txBody>
              <a:bodyPr>
                <a:normAutofit lnSpcReduction="10000"/>
              </a:bodyPr>
              <a:lstStyle/>
              <a:p>
                <a:r>
                  <a:rPr lang="el-GR" b="1" dirty="0" smtClean="0"/>
                  <a:t>Παράδειγμα:</a:t>
                </a:r>
              </a:p>
              <a:p>
                <a:pPr lvl="1"/>
                <a:r>
                  <a:rPr lang="el-GR" sz="1900" dirty="0"/>
                  <a:t>Τα ομοαξονικά καλώδια χρησιμοποιούνται ευρύτατα στην καλωδιακή τηλεόραση και σε άλλες ηλεκτρικές συσκευές. Ένα ομοαξονικό καλώδιο περιλαμβάνει δυο ομόκεντρους κυλινδρικούς αγωγούς. Η περιοχή ανάμεσά τους είναι γεμάτη με πολυαιθυλένιο (πλαστικό). Η διαρροή ρεύματος μέσα από το πλαστικό, σε ακτινική διεύθυνση, είναι άκρως ανεπιθύμητη. </a:t>
                </a:r>
                <a:br>
                  <a:rPr lang="el-GR" sz="1900" dirty="0"/>
                </a:br>
                <a:r>
                  <a:rPr lang="el-GR" sz="1900" dirty="0"/>
                  <a:t>Η ακτίνα του εσωτερικού αγωγού είναι </a:t>
                </a:r>
                <a:r>
                  <a:rPr lang="en-US" sz="1900" dirty="0"/>
                  <a:t>a, </a:t>
                </a:r>
                <a:r>
                  <a:rPr lang="el-GR" sz="1900" dirty="0"/>
                  <a:t>του εξωτερικού αγωγού είναι </a:t>
                </a:r>
                <a:r>
                  <a:rPr lang="en-US" sz="1900" dirty="0"/>
                  <a:t>b</a:t>
                </a:r>
                <a:r>
                  <a:rPr lang="el-GR" sz="1900" dirty="0"/>
                  <a:t>, και το μήκος του είναι </a:t>
                </a:r>
                <a:r>
                  <a:rPr lang="en-US" sz="1900" dirty="0"/>
                  <a:t>L. </a:t>
                </a:r>
                <a:r>
                  <a:rPr lang="el-GR" sz="1900" dirty="0"/>
                  <a:t>Η ειδική αντίσταση του πλαστικού είναι </a:t>
                </a:r>
                <a14:m>
                  <m:oMath xmlns:m="http://schemas.openxmlformats.org/officeDocument/2006/math">
                    <m:r>
                      <a:rPr lang="el-GR" sz="1900" i="1">
                        <a:latin typeface="Cambria Math" panose="02040503050406030204" pitchFamily="18" charset="0"/>
                      </a:rPr>
                      <m:t>𝜌</m:t>
                    </m:r>
                  </m:oMath>
                </a14:m>
                <a:r>
                  <a:rPr lang="en-US" sz="1900" dirty="0"/>
                  <a:t>. </a:t>
                </a:r>
                <a:r>
                  <a:rPr lang="el-GR" sz="1900" dirty="0"/>
                  <a:t>Βρείτε την αντίσταση του πλαστικού ανάμεσα στους δυο αγωγούς.</a:t>
                </a:r>
              </a:p>
              <a:p>
                <a:pPr marL="365751"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5433851" cy="5135880"/>
              </a:xfrm>
              <a:blipFill rotWithShape="0">
                <a:blip r:embed="rId3"/>
                <a:stretch>
                  <a:fillRect t="-1661"/>
                </a:stretch>
              </a:blipFill>
            </p:spPr>
            <p:txBody>
              <a:bodyPr/>
              <a:lstStyle/>
              <a:p>
                <a:r>
                  <a:rPr lang="el-GR">
                    <a:noFill/>
                  </a:rPr>
                  <a:t> </a:t>
                </a:r>
              </a:p>
            </p:txBody>
          </p:sp>
        </mc:Fallback>
      </mc:AlternateContent>
    </p:spTree>
    <p:extLst>
      <p:ext uri="{BB962C8B-B14F-4D97-AF65-F5344CB8AC3E}">
        <p14:creationId xmlns:p14="http://schemas.microsoft.com/office/powerpoint/2010/main" val="1754114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1"/>
                <a:ext cx="5433851" cy="4583788"/>
              </a:xfrm>
            </p:spPr>
            <p:txBody>
              <a:bodyPr>
                <a:normAutofit/>
              </a:bodyPr>
              <a:lstStyle/>
              <a:p>
                <a:r>
                  <a:rPr lang="el-GR" b="1" dirty="0" smtClean="0"/>
                  <a:t>Παράδειγμα – Λύση:</a:t>
                </a:r>
                <a:r>
                  <a:rPr lang="el-GR" sz="1800" dirty="0"/>
                  <a:t/>
                </a:r>
                <a:br>
                  <a:rPr lang="el-GR" sz="1800" dirty="0"/>
                </a:br>
                <a:r>
                  <a:rPr lang="el-GR" sz="1800" dirty="0"/>
                  <a:t>Η ακτίνα του εσωτερικού αγωγού είναι </a:t>
                </a:r>
                <a:r>
                  <a:rPr lang="en-US" sz="1800" dirty="0"/>
                  <a:t>a, </a:t>
                </a:r>
                <a:r>
                  <a:rPr lang="el-GR" sz="1800" dirty="0"/>
                  <a:t>του εξωτερικού αγωγού είναι </a:t>
                </a:r>
                <a:r>
                  <a:rPr lang="en-US" sz="1800" dirty="0"/>
                  <a:t>b</a:t>
                </a:r>
                <a:r>
                  <a:rPr lang="el-GR" sz="1800" dirty="0"/>
                  <a:t>, και το μήκος του είναι </a:t>
                </a:r>
                <a:r>
                  <a:rPr lang="en-US" sz="1800" dirty="0"/>
                  <a:t>L. </a:t>
                </a:r>
                <a:r>
                  <a:rPr lang="el-GR" sz="1800" dirty="0"/>
                  <a:t>Η ειδική αντίσταση του πλαστικού είναι </a:t>
                </a:r>
                <a14:m>
                  <m:oMath xmlns:m="http://schemas.openxmlformats.org/officeDocument/2006/math">
                    <m:r>
                      <a:rPr lang="el-GR" sz="1800" i="1">
                        <a:latin typeface="Cambria Math" panose="02040503050406030204" pitchFamily="18" charset="0"/>
                      </a:rPr>
                      <m:t>𝜌</m:t>
                    </m:r>
                  </m:oMath>
                </a14:m>
                <a:r>
                  <a:rPr lang="en-US" sz="1800" dirty="0"/>
                  <a:t>. </a:t>
                </a:r>
                <a:r>
                  <a:rPr lang="el-GR" sz="1800" dirty="0"/>
                  <a:t>Βρείτε την αντίσταση του πλαστικού ανάμεσα στους δυο αγωγούς.</a:t>
                </a:r>
              </a:p>
              <a:p>
                <a:pPr marL="365751"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1"/>
                <a:ext cx="5433851" cy="4583788"/>
              </a:xfrm>
              <a:blipFill rotWithShape="0">
                <a:blip r:embed="rId2"/>
                <a:stretch>
                  <a:fillRect t="-1064"/>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710185"/>
            <a:ext cx="2649011" cy="500470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64480" y="799920"/>
              <a:ext cx="7903080" cy="5565960"/>
            </p14:xfrm>
          </p:contentPart>
        </mc:Choice>
        <mc:Fallback xmlns="">
          <p:pic>
            <p:nvPicPr>
              <p:cNvPr id="5" name="Ink 4"/>
              <p:cNvPicPr/>
              <p:nvPr/>
            </p:nvPicPr>
            <p:blipFill>
              <a:blip r:embed="rId5"/>
              <a:stretch>
                <a:fillRect/>
              </a:stretch>
            </p:blipFill>
            <p:spPr>
              <a:xfrm>
                <a:off x="554760" y="786960"/>
                <a:ext cx="7927200" cy="5582160"/>
              </a:xfrm>
              <a:prstGeom prst="rect">
                <a:avLst/>
              </a:prstGeom>
            </p:spPr>
          </p:pic>
        </mc:Fallback>
      </mc:AlternateContent>
    </p:spTree>
    <p:extLst>
      <p:ext uri="{BB962C8B-B14F-4D97-AF65-F5344CB8AC3E}">
        <p14:creationId xmlns:p14="http://schemas.microsoft.com/office/powerpoint/2010/main" val="3695533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9000</TotalTime>
  <Words>1269</Words>
  <Application>Microsoft Office PowerPoint</Application>
  <PresentationFormat>On-screen Show (4:3)</PresentationFormat>
  <Paragraphs>275</Paragraphs>
  <Slides>37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Brush Script MT</vt:lpstr>
      <vt:lpstr>Calibri</vt:lpstr>
      <vt:lpstr>Cambria</vt:lpstr>
      <vt:lpstr>Cambria Math</vt:lpstr>
      <vt:lpstr>Wingdings 2</vt:lpstr>
      <vt:lpstr>Theme2</vt:lpstr>
      <vt:lpstr>Φυσική για Μηχανικούς</vt:lpstr>
      <vt:lpstr>Φυσική για Μηχανικούς</vt:lpstr>
      <vt:lpstr>Χωρητικότητα (επανάληψη…)</vt:lpstr>
      <vt:lpstr>Φυσική για Μηχανικούς</vt:lpstr>
      <vt:lpstr>Φυσική για Μηχανικούς</vt:lpstr>
      <vt:lpstr>Ρεύμα και Αντίσταση (επανάληψη…)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Τέλος Διάλεξης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974</cp:revision>
  <cp:lastPrinted>2015-10-20T13:37:47Z</cp:lastPrinted>
  <dcterms:created xsi:type="dcterms:W3CDTF">2006-08-16T00:00:00Z</dcterms:created>
  <dcterms:modified xsi:type="dcterms:W3CDTF">2017-12-07T12:39:51Z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