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450" r:id="rId2"/>
    <p:sldId id="451" r:id="rId3"/>
    <p:sldId id="455" r:id="rId4"/>
    <p:sldId id="695" r:id="rId5"/>
    <p:sldId id="470" r:id="rId6"/>
    <p:sldId id="471" r:id="rId7"/>
    <p:sldId id="472" r:id="rId8"/>
    <p:sldId id="473" r:id="rId9"/>
    <p:sldId id="474" r:id="rId10"/>
    <p:sldId id="475" r:id="rId11"/>
    <p:sldId id="476" r:id="rId12"/>
    <p:sldId id="694" r:id="rId13"/>
    <p:sldId id="478" r:id="rId14"/>
    <p:sldId id="479" r:id="rId15"/>
    <p:sldId id="480" r:id="rId16"/>
    <p:sldId id="481" r:id="rId17"/>
    <p:sldId id="482" r:id="rId18"/>
    <p:sldId id="483" r:id="rId19"/>
    <p:sldId id="484" r:id="rId20"/>
    <p:sldId id="485" r:id="rId21"/>
    <p:sldId id="486" r:id="rId22"/>
    <p:sldId id="487" r:id="rId23"/>
    <p:sldId id="488" r:id="rId24"/>
    <p:sldId id="489" r:id="rId25"/>
    <p:sldId id="490" r:id="rId26"/>
    <p:sldId id="294" r:id="rId2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98" d="100"/>
          <a:sy n="98" d="100"/>
        </p:scale>
        <p:origin x="75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171FD67-1E62-43A5-A1E8-83EC84F90643}" type="datetimeFigureOut">
              <a:rPr lang="el-GR" smtClean="0"/>
              <a:pPr/>
              <a:t>23/11/2017</a:t>
            </a:fld>
            <a:endParaRPr lang="el-GR"/>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AD3DFAD-03D5-4B52-9B3C-E1FDC19787A6}" type="slidenum">
              <a:rPr lang="el-GR" smtClean="0"/>
              <a:pPr/>
              <a:t>‹#›</a:t>
            </a:fld>
            <a:endParaRPr lang="el-GR"/>
          </a:p>
        </p:txBody>
      </p:sp>
    </p:spTree>
    <p:extLst>
      <p:ext uri="{BB962C8B-B14F-4D97-AF65-F5344CB8AC3E}">
        <p14:creationId xmlns:p14="http://schemas.microsoft.com/office/powerpoint/2010/main" val="3752586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0:27:10.35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1863 8398 30,'-10'-29'31,"-6"7"-5,0 12-4,-10 10-3,4 20-5,-6 13-2,3 20-5,5 7-3,11 11-1,9-2-2,9-5 1,14-10 0,8-13 0,12-21 0,2-14 2,1-23 0,-2-14 0,-8-17-1,-11-8 0,-13-10-1,-12 3-2,-12 11-2,-11 3-5,-5 18-15,-4 15-15,-8 10 0,12 15-1,-4 9 1</inkml:trace>
  <inkml:trace contextRef="#ctx0" brushRef="#br0" timeOffset="131.0796">1708 8644 69,'18'9'36,"15"4"-4,-1-7-18,6-6-41,17 4-4,-2-11-3,6 4-1</inkml:trace>
  <inkml:trace contextRef="#ctx0" brushRef="#br0" timeOffset="531.3117">2336 8574 32,'-27'-4'28,"12"13"0,-13-5-10,8 5-8,3 5-3,11 0-2,9 1-2,7-3 0,7-2-1,5-3 1,3 0-1,-3-7-1,0 0 0,-22 0 1,0 0-1,-15-8 0,-8 8 0,-8 3 2,0 4-1,-1 1 1,-1 6 0,6 1 0,14 2 1,10-2 1,15 2-1,7-6-1,5-3-1,8 1-2,2-3-7,3-6-18,0 4-9,-9-12-2,2 2 0</inkml:trace>
  <inkml:trace contextRef="#ctx0" brushRef="#br0" timeOffset="932.0842">2526 8603 26,'0'0'32,"-22"12"1,10 2 0,-7 0-16,7 0-8,8 10-5,4-2-1,0 1-2,13-3-1,3-4 1,-1-4-1,7-8 1,-3-4 0,2-8 1,-5-8-1,2-2 0,-11 1 2,-2-1-1,-5 2-1,0 7 0,0 9 0,0 0-1,-11 5 1,11 6-1,0 7 0,6-1 0,6 2 0,4-3 1,4-5 2,6-4 0,1-7 0,0-6 1,-6-8 1,-4-5-1,-7-3-3,-6-7-5,1 2-18,-5 3-16,-12 0 0,8 8-1,-4 0 0</inkml:trace>
  <inkml:trace contextRef="#ctx0" brushRef="#br0" timeOffset="1285.0356">2849 8751 26,'11'5'31,"12"3"1,-1-8-2,2 0-15,3-5-5,-3-4-3,0-5-2,-6-3-1,-6-4-1,-9-4-2,-3 1 0,-5 4-1,-2 1 0,-8 7 0,-7 3 0,-3 9 0,4 14 0,-2 5 2,5 11-1,3 3 2,2 9 0,4 4 1,13 5-1,-2-3 0,8 2-1,4-4-5,-4-7-19,2-10-14,11-5-1,-6-17 0,9-4 0</inkml:trace>
  <inkml:trace contextRef="#ctx0" brushRef="#br0" timeOffset="1717.4483">3128 8631 35,'0'0'31,"2"16"-1,-2-2-10,4 1-8,5 4-3,3-4-1,4 1-2,0-6-1,5-3-2,0-7-1,1-7 0,-6-7 0,-3-3-1,-4-3 0,-6 1 1,-3 2 0,-3 3 0,3 14 0,-12-8 0,12 8-1,-10 17 1,10-4 0,7 6 0,1 0 0,8-1 1,0-5-1,6 1 1,-2-8 1,3-1-1,-4-5-2,-5-8-5,-1-3-16,-1-9-19,-18-14 0,4-1 0,-14-12-1</inkml:trace>
  <inkml:trace contextRef="#ctx0" brushRef="#br0" timeOffset="1848.9632">3289 8274 65,'0'0'37,"-9"17"-1,9 5-12,9 2-51,-9-1-5,6 9-4,-6-4-1</inkml:trace>
  <inkml:trace contextRef="#ctx0" brushRef="#br0" timeOffset="2348.791">3986 8612 50,'25'8'34,"0"-8"1,13-5-13,2 5-10,0 0-8,4 0-9,-4-4-16,-4 4-13,-13 0 0,-2 0-1</inkml:trace>
  <inkml:trace contextRef="#ctx0" brushRef="#br0" timeOffset="2501.8772">4185 8608 15,'-9'22'31,"-7"-2"2,13 11-3,0 0-13,3-1-8,6-1-10,1-11-24,10 4-5,-17-22-1,26 17-2</inkml:trace>
  <inkml:trace contextRef="#ctx0" brushRef="#br0" timeOffset="2701.9636">4408 8579 39,'0'0'38,"19"10"1,-14 7 0,-1 12-16,5 14-13,-9 10-1,7 10-3,-7 4-5,3 0-3,0 1-9,-3-11-19,-3-11-9,3-12-1,0-17 0</inkml:trace>
  <inkml:trace contextRef="#ctx0" brushRef="#br0" timeOffset="2848.9565">4449 8778 49,'14'0'32,"-14"0"0,28 5-12,-9 2-37,-6-10-14,14 8 1,-9-15-2</inkml:trace>
  <inkml:trace contextRef="#ctx0" brushRef="#br0" timeOffset="3118.8405">4650 8649 45,'0'0'37,"21"0"2,-3 12 17,-5 5-45,-9-5-4,5 3-3,-6-6-2,-3-9-2,0 0-1,17 5-1,-6-11 0,2-4-1,5 2 1,-2-2 0,5 7 1,-2 3 1,-3 8 0,-3 2 1,-1 4-1,-6 3-2,-1 3-9,-5-6-20,0-14-6,0 18 0,0-18 0</inkml:trace>
  <inkml:trace contextRef="#ctx0" brushRef="#br0" timeOffset="3266.0854">4805 8444 56,'-6'-34'39,"6"13"-1,-4 6-1,4 15-24,0 0-22,-2 13-26,8 7-3,-3-3-1,12 8 0</inkml:trace>
  <inkml:trace contextRef="#ctx0" brushRef="#br0" timeOffset="3466.6487">5029 8508 62,'3'21'40,"-3"1"1,4 16-1,0 12-25,-4 8-7,7 15-2,-3 2-3,-1 3-2,0-5-4,-3-9-6,10-6-19,-4-16-13,-6-21 1,0-21-1</inkml:trace>
  <inkml:trace contextRef="#ctx0" brushRef="#br0" timeOffset="3620.0072">5057 8803 41,'0'0'33,"28"-11"0,-8-3-3,8 6-30,2-1-18,1-2-12,7 4-2,-10-4-1</inkml:trace>
  <inkml:trace contextRef="#ctx0" brushRef="#br0" timeOffset="3889.0928">5470 8669 69,'-10'9'36,"1"5"0,-9 4-13,-10-9-11,6 1-5,-4-3-5,-1-7-3,2 0-3,4-7 0,7-5-2,3-8 0,11 4 1,6-6 2,8 4 1,6 7 4,5 6 2,6 11 2,-3 4 0,0 12 0,-5 0-1,0 3-6,-4-4-33,3 4-2,-9-16-1,14-1 0</inkml:trace>
  <inkml:trace contextRef="#ctx0" brushRef="#br0" timeOffset="4320.5009">5975 8557 36,'0'0'32,"26"13"1,-1-9-10,11-2-11,7 4-2,4-6-5,-2 0-6,-1-6-7,-10 0-12,-12-9-9,-3 10-4,-19-9 1</inkml:trace>
  <inkml:trace contextRef="#ctx0" brushRef="#br0" timeOffset="4469.719">6127 8663 63,'5'22'23,"-1"-3"-4,6-1-7,1-4-12,-1-5-18,9 2-9,-19-11-3,25-5 1</inkml:trace>
  <inkml:trace contextRef="#ctx0" brushRef="#br0" timeOffset="4721.8075">6340 8649 38,'16'4'36,"-3"14"-1,-7 1-2,-6 1-16,5 4-5,-8-7-5,3 0-4,0-17-4,0 0 0,0 0-2,13-26 0,-1 3 0,1-4 0,6 1-1,-4 1 2,4 6 0,0 9 2,-4 10-1,-2 10 1,-2 8-4,-5 2-13,-6-2-15,10 7-1,-10-9 1,6-2-1</inkml:trace>
  <inkml:trace contextRef="#ctx0" brushRef="#br0" timeOffset="4906.2712">6641 8624 46,'22'-13'38,"0"3"1,9 10-2,6 14-15,-9-2-9,3 10-5,-12-3-2,-4 8-2,-15-5-3,-13-5-5,-8 0-21,-13-7-15,-3-10 0,5 0 0,2-10-2</inkml:trace>
  <inkml:trace contextRef="#ctx0" brushRef="#br0" timeOffset="5491.0255">7317 8700 20,'22'19'32,"-6"-14"1,14 7-1,-4-5-15,5-4-4,2 2-4,-4-10-4,-1-2-2,-9-8-2,-11-5-1,-8-3-1,-8-4 0,-9 4-1,-6 2 0,-3 5 0,-5 6 1,-1 10 0,2 14 1,5 8 1,4 11 0,5 9 1,6 8 0,1 4 0,9 2 0,0-3-1,6-5-4,7-6-10,3-1-20,-7-32-1,9 0-1,-1-22 1</inkml:trace>
  <inkml:trace contextRef="#ctx0" brushRef="#br0" timeOffset="5770.6957">7897 8641 34,'-9'22'33,"-13"-9"-1,-2 6-5,-5-2-10,-4-9-9,4-4-5,-1-4-3,10-12-1,6-2-1,7-3 0,7-4 0,3 2 1,7 5 1,8 5 1,3 9 2,4 11-1,-4 1 1,2 11 0,-4 5-2,-4-1-10,-3-5-23,-2 10 0,-10-18-2,6-2 1</inkml:trace>
  <inkml:trace contextRef="#ctx0" brushRef="#br0" timeOffset="5909.0156">7832 8385 54,'-8'-33'35,"8"23"-2,0 10-10,-10-10-47,20 29-6,-8-2-4,14 8-2</inkml:trace>
  <inkml:trace contextRef="#ctx0" brushRef="#br0" timeOffset="6140.8643">8018 8347 40,'-9'-6'35,"9"21"0,0 18 2,0 14-23,12 23-5,-9 7-2,3 9-1,-3-4-5,1-5-3,2-6-8,-6-15-19,-3-23-7,3-11-1,0-22 0</inkml:trace>
  <inkml:trace contextRef="#ctx0" brushRef="#br0" timeOffset="6425.0634">7981 8383 33,'12'-43'35,"13"25"-1,-7 11 0,-2 10-18,3 14-7,-10 5-4,-6 6-5,-3 2-4,-10-6-3,7-1 0,-1-10-2,9-2 2,-5-11 0,28 9 2,-1-5 4,4 0 4,1 6 4,-7 0 0,-7 9 0,-9 3 1,-9 3-2,-16-4-4,-5-6-12,-7-10-21,10 5-2,-4-10 0,10 0-2</inkml:trace>
  <inkml:trace contextRef="#ctx0" brushRef="#br0" timeOffset="6809.8728">8530 8610 50,'-2'-14'33,"-16"0"-4,-2-4-7,-3 9-7,-5-4-5,1 13-2,-1 5-4,10 12-1,4 5 0,14 3-3,7 5 1,11 1 0,7-3-1,4-6 1,2-8 0,1-10 0,-11-11 0,-1-11 0,-9-9 0,-11-12 0,-6-16-1,-9-10 1,-1-6-1,1-2 0,3 3-1,8 5-1,4 10-4,9 7-7,10 15-22,12 23-2,-3 10 1,6 16-1</inkml:trace>
  <inkml:trace contextRef="#ctx0" brushRef="#br0" timeOffset="7394.4096">8852 8589 34,'-10'-15'24,"-13"-4"-2,-2 4-3,-3 4-4,-1 10-5,3 5-3,-2 9 0,9 9-3,4 3 0,9 5-2,6 1 0,12-3 0,3-5 1,4-5-1,3-9-1,2-9 1,1-4-1,-3-9 1,-3-6-1,-1-4 1,-5 0-2,-3 1 1,-2 1-1,-2 4 0,-6 5 0,0 12 0,0 0 0,0 0 0,0 14 1,3 1 0,4 0 2,3 3 1,4-4 1,6 2 0,-2-7 0,6-2 1,-5-10-1,0-3 0,-5-7-3,-3-1-2,-2-2-11,-9-2-28,-3-3-1,-3 6 0,-5-4 0</inkml:trace>
  <inkml:trace contextRef="#ctx0" brushRef="#br0" timeOffset="8058.2449">9811 8690 63,'13'-9'23,"-3"-6"-4,-7 1-5,2-2-3,-8 0-3,-2-1 0,-11 5-3,-3 4-1,-6 4-1,0 11-2,1 6 1,2 8-1,3 3 0,10 5-2,9 1 2,7-6-1,8 0 1,4-13 0,6-8-1,2-6 1,1-11 0,0-12-1,-7-10 0,-2-7 1,-6-14-1,-1-6 1,-4-3-1,-8-1 0,0 5 1,0 11 1,-5 9 0,0 13-1,-2 17 1,7 12 0,-12 27 0,8 9 0,4 10 0,-3 8 0,3 7 0,0 7-1,0-3-2,3-4-6,3-9-27,1-4-3,-2-19 0,10-2 0</inkml:trace>
  <inkml:trace contextRef="#ctx0" brushRef="#br0" timeOffset="8295.8698">10041 8528 43,'0'0'37,"-6"11"0,18 5 1,4 5-20,12 9-7,-3 2-3,2 2-6,2-2-6,-8-7-13,-2-8-20,-1-7 0,-8-10-1,5-6 0</inkml:trace>
  <inkml:trace contextRef="#ctx0" brushRef="#br0" timeOffset="8458.5083">10318 8542 44,'-29'-6'38,"2"21"1,-8 5 0,-2 7-14,-7 7-12,1 0-7,3 4-5,9-2-7,6-11-15,13-8-18,15-7 0,12-15 0,15-4-1</inkml:trace>
  <inkml:trace contextRef="#ctx0" brushRef="#br0" timeOffset="8596.1972">10497 8722 84,'0'0'40,"-10"11"-40,2-11 0,-5-14-26,13 5-12</inkml:trace>
  <inkml:trace contextRef="#ctx0" brushRef="#br0" timeOffset="10161.6635">17692 7440 31,'0'-37'32,"-13"13"1,13 24-4,0 24-14,6 22-3,1 15-5,1 8-3,1 9 0,-1 0-1,2-1-2,-3-12 1,-4-9-1,-3-15 0,-6-16 1,-5-13-1,-2-8 0,-5-13 0,0-7 0,-2 1-1,3 0 1,3 1-1,4 6-1,10 8 1,0 18 0,10 0 0,3 8 0,5 0 1,4 1 1,-1-6 2,-1 0 2,-3-18-1,2-6 0,-6-9 1,5-7-2,1-13-8,11-7-33,12-26-3,25-10 0,14-32-1</inkml:trace>
  <inkml:trace contextRef="#ctx0" brushRef="#br0" timeOffset="14438.6297">1550 9482 43,'-17'0'33,"17"0"1,7 12-11,15-6-5,18 2-5,16-3-4,11 0-3,9-1-4,11-4-5,-5 0-10,-14 0-18,-14-13-6,-12 7 0,-24-8 1</inkml:trace>
  <inkml:trace contextRef="#ctx0" brushRef="#br0" timeOffset="14617.3682">1835 9532 48,'-3'23'35,"0"0"-3,3 6-5,4 7-5,-4 3-6,9 8-5,-9 2-8,4-7-14,-1-5-24,5-1-2,-5-16-2,7 0 0</inkml:trace>
  <inkml:trace contextRef="#ctx0" brushRef="#br0" timeOffset="14887.4185">2086 9757 35,'-12'-10'32,"5"20"-1,-14-3-1,9 8-20,7 7-4,8-3-4,8 2 0,7-5-1,7-2 1,6-12 2,-5-2 2,-4-11-1,1 1 1,-16-7 0,-4 3 0,-11 3-3,-12-1-14,-10 3-24,16 6-2,-4-4-1,2 7 0</inkml:trace>
  <inkml:trace contextRef="#ctx0" brushRef="#br0" timeOffset="15441.0179">2799 9784 24,'31'0'30,"-9"-5"1,12 5-7,3 0-10,3 0-5,1 0-2,-2-5-2,-5 0-3,-10 0-2,-13-2 1,-11 7-2,-4-10 1,-10 10-2,-5 5 1,-3 3 0,-3 6 1,4 3-1,2 4 1,7 2 0,9 2 0,8 0 1,5-6-1,9 1-4,2-8-8,1-12-16,9 5-3,-9-15 1,6-2-2</inkml:trace>
  <inkml:trace contextRef="#ctx0" brushRef="#br0" timeOffset="15619.6175">3229 9714 40,'0'0'34,"10"25"-1,-10 0-8,0 10-10,7 13-5,-2-1-3,2 10-2,-1-1-2,0-3-4,1-3-8,-2-4-24,-5-19-2,3-8 0,-3-19-1</inkml:trace>
  <inkml:trace contextRef="#ctx0" brushRef="#br0" timeOffset="15756.9356">3233 9924 28,'6'-14'28,"15"14"-3,-7-6-14,4-5-33,10 11-4,-3-8-1,6 8 11</inkml:trace>
  <inkml:trace contextRef="#ctx0" brushRef="#br0" timeOffset="16035.197">3456 9830 40,'0'0'34,"4"11"0,-4 0-7,0 3-11,3 2-6,-3-1-3,5 1-1,-5-16-2,3 14-2,-3-14 0,7-14-1,2 0-1,6-4 1,1-2-1,2 0 0,4 6 0,-3 2 0,2 12 0,-2 0 0,-6 14 1,0-2-1,-4 9-4,-4-5-9,-5-2-23,10 6-1,-10-20 1,0 15-1</inkml:trace>
  <inkml:trace contextRef="#ctx0" brushRef="#br0" timeOffset="16157.3379">3590 9588 26,'-9'-14'28,"9"14"-20,0 0-8,0 11-14,9 6-14</inkml:trace>
  <inkml:trace contextRef="#ctx0" brushRef="#br0" timeOffset="16388.2375">3822 9717 72,'-9'28'39,"9"16"0,0 11-11,0 5-18,6 14-1,-3 0-5,7-2-2,2-3-4,-6-9-6,7-12-17,-2-13-14,-7-25 0,-4-10-1,0-23 1</inkml:trace>
  <inkml:trace contextRef="#ctx0" brushRef="#br0" timeOffset="16519.7708">3791 9990 48,'19'0'32,"-4"-8"-1,10 5-12,9-7-25,4-3-13,7 8-8,-4-10-3,15 6 1</inkml:trace>
  <inkml:trace contextRef="#ctx0" brushRef="#br0" timeOffset="16757.3337">4268 9881 63,'0'0'34,"-12"19"-5,-4-1-4,-6-5-9,4-1-9,-6-4-5,2-8-5,3 0-1,-2-12-1,8-5 0,3-5 0,10 0 0,0 1 2,4 3 2,12 6 2,2 7 1,10 13 1,-3 6 1,2 8-2,-2 6-9,3 9-25,-15-12-1,9 7 0,-11-18-1</inkml:trace>
  <inkml:trace contextRef="#ctx0" brushRef="#br0" timeOffset="17539.1964">5065 9755 22,'0'0'33,"0"23"-1,-14-3-3,-2 7-14,-5 2-4,-4-2-4,-3-4-4,2-9-4,1-10 0,6-11-1,2-5 0,8-10-1,4-2 0,5 2 1,10-2 1,0 10 2,6 4 0,-1 10 0,7 6 0,-5 11 0,3 3 1,-3 7 0,2 1 0,-2 0-1,2-5 0,-1-6 0,-2-10 0,2-7 0,1-12 0,-4-9-1,-1-5 1,0-3-1,-7-3 0,0 3 0,-2 7 0,-5 7-1,0 15 1,0 0 1,0 0-1,9 15 1,-2 4 0,-1 3 0,8 0 1,0-2 1,4-4 0,1-5 1,3-4 0,-4-7 0,0-2 0,-3-8-1,-1 2 0,-8-2-3,-6-5-8,5 1-25,-5 6-5,-7-6 1,7 14-2</inkml:trace>
  <inkml:trace contextRef="#ctx0" brushRef="#br0" timeOffset="17689.0456">5398 9774 51,'0'0'37,"0"0"0,17 6-5,2-6-18,10 0-9,2 4-7,0-4-11,5 0-20,0 0-3,-8-2-1,-7 2 0</inkml:trace>
  <inkml:trace contextRef="#ctx0" brushRef="#br0" timeOffset="17858.3344">5535 9825 46,'-6'15'33,"12"5"-3,-2-2-10,4 4-9,1-3-11,1-2-13,5 3-17,-9-11-2,9 5-1,-2-14 2</inkml:trace>
  <inkml:trace contextRef="#ctx0" brushRef="#br0" timeOffset="18139.5759">5969 9878 42,'-9'-21'33,"-3"8"-6,-11 1-4,-1 0-8,2 4-4,-6 2-4,5 6-2,1 9-3,7 1 0,5 4-1,10 4 1,10 6 0,3-5-1,6 0 1,4-6 0,1-3-5,-1-6-13,-6-9-19,3 0-1,-12-17 0,2 2 0</inkml:trace>
  <inkml:trace contextRef="#ctx0" brushRef="#br0" timeOffset="18259.4439">5893 9532 34,'0'0'33,"-14"0"-1,14 15-17,0 7-31,0-12-13,8 17-2,-4-12-3</inkml:trace>
  <inkml:trace contextRef="#ctx0" brushRef="#br0" timeOffset="18891.1769">6654 9694 50,'-19'6'29,"-5"2"-10,10 1-7,10 6-4,6 3-3,11 1-2,7-2-2,3 0 1,2-5-2,-4 2 0,-2-8 0,-7-2-2,-12-4 1,0 0-1,-27 0 1,7 0-1,-2 0 1,1 0 1,1 5 1,6 1 2,14-6 0,-3 16 0,15-6 0,3 0 1,5 4-1,1-4-2,-2 2-11,7-1-21,-15-11 0,5 0 0,-16-14-1</inkml:trace>
  <inkml:trace contextRef="#ctx0" brushRef="#br0" timeOffset="19043.7496">6641 9481 55,'-3'-13'36,"3"13"-1,0 0-4,0 0-28,15 13-14,-2 9-19,2 0-5,8 13 0,-5-2 1</inkml:trace>
  <inkml:trace contextRef="#ctx0" brushRef="#br0" timeOffset="19144.551">6889 9859 23,'31'40'29,"7"7"-1,-8-12-13,-2-5-23,1 3-13,-17-20-5,4 2-3</inkml:trace>
  <inkml:trace contextRef="#ctx0" brushRef="#br0" timeOffset="19307.3276">7011 9757 77,'-28'17'36,"-1"15"-4,-1 6-16,-7 3-9,3 3-6,5 1-15,5 2-20,-2-16-1,11-2 0,1-18-2</inkml:trace>
  <inkml:trace contextRef="#ctx0" brushRef="#br0" timeOffset="19861.3766">7283 9665 22,'-18'-4'27,"-5"-4"1,11 17-7,0 0-11,8 9-4,8 2-3,6-3-2,5 8 1,7-7-2,0-4 1,0-5-2,-7-3-1,-3-6-1,-12 0 1,0 0-1,-3-15 0,-13 8 0,-2 3 2,-1 4 0,0 0 1,0 7 2,5 3 1,4 2 1,10 2 0,0 6 1,10-5 0,2 1 1,7-1 0,2-6-1,3-6-1,2-6-1,1-6 0,-1-6-1,-5-7 0,-2-2-1,-4-4-1,-3 0 1,-5 4 0,-7 7 1,0 5 0,0 12-1,0 0 1,-12 18 0,12 4 0,6 6-7,-1 3-27,2-9-3,8 3 0,1-9 0</inkml:trace>
  <inkml:trace contextRef="#ctx0" brushRef="#br0" timeOffset="20545.9382">8278 9697 56,'-33'-15'25,"8"15"-4,-3 0-5,0 12-6,-1 4-3,2 3-3,12 9-2,5-1-1,10 0 0,8 0 0,9-5 0,5-6-2,6-2 0,1-9-1,-4-5 0,1-5-1,-10-4 0,-4-6 1,-9-2 1,-3 3 1,-9 4 2,-3 3 2,3 7 0,-3 11 0,4 12 2,1 7-1,7 10 0,4 3-1,3 3 0,2-4-1,4 0-2,2-5-2,-2-13-9,-1-16-24,7 2-1,-10-19 0,10 0 0</inkml:trace>
  <inkml:trace contextRef="#ctx0" brushRef="#br0" timeOffset="20846.6842">8503 9755 9,'-36'-17'53,"18"17"-35,5 12-5,1 2-4,2 5-4,10 4-1,4 1-2,5-2 0,10-5-1,0-4 1,4-5 0,1-8 0,-2 0 1,-7-12-1,-5-2 0,-10-3-1,-7 0-8,-2 2-19,-12-6-3,8 10-2,-9-5 1</inkml:trace>
  <inkml:trace contextRef="#ctx0" brushRef="#br0" timeOffset="21209.7784">8643 9892 10,'0'0'31,"24"3"-1,-11-3-1,5 0-12,4-3-4,-5-3-5,0 2-3,-4-6-2,0 0 0,-8-5-2,-5-2 1,0-3-1,-13-4-1,-5-1 1,2 6-2,-5 3 1,1 9 0,-4 7 1,6 7 0,2 12-1,8 10 2,4 5 0,4 10 1,0-1 1,6 5-1,-3-2 0,4 0-1,1-1-4,-4-11-15,-4-11-17,12 0-2,-12-23 0,24 1 1</inkml:trace>
  <inkml:trace contextRef="#ctx0" brushRef="#br0" timeOffset="21779.9902">8866 9699 20,'12'0'30,"7"15"0,0-11-2,5 1-16,4-2-3,1 2-4,-5-5-5,4 0-2,-10 0 0,0-5-1,-5 3 0,-13 2 0,0 0 0,0 0 1,0 0 2,-15 7 2,5 2 1,-4 2 0,4 5 2,-2 0-1,6 4 2,2-2 0,4 2 0,10-4-2,2 0 0,1-7-1,8-1 0,0-8-2,-1 0-1,1-9-2,0-6 0,-1-2-1,-2-3 0,-3-3 1,-6 1-1,-2 3 3,-1 4 0,-6 4 2,0 11 0,0 0 1,0 0-1,-6 18 1,6-1-1,0 3-1,3 1-1,0 3-4,-3-6-14,0-6-15,9 4-2,-9-16 2,9 0-2</inkml:trace>
  <inkml:trace contextRef="#ctx0" brushRef="#br0" timeOffset="21910.9374">9256 9443 52,'0'-14'35,"0"14"-2,0 0-13,3 14-43,-3 0-7,10 10-4,-7-2 0</inkml:trace>
  <inkml:trace contextRef="#ctx0" brushRef="#br0" timeOffset="22327.4386">9629 9761 31,'-9'-19'35,"-2"9"-1,-7 2-7,0 1-8,-4 7-5,-1 3-5,6 9-4,-2 1-3,7 11-1,8 1 0,8 2-1,8-1 1,7-2-1,5-7 1,7-5 0,-2-9 0,2-6 0,-8-9 0,-6-7-3,-8-6-26,-9 3-8,-15-8 0,4 5-1</inkml:trace>
  <inkml:trace contextRef="#ctx0" brushRef="#br0" timeOffset="28676.319">16027 2937 35,'9'-32'30,"0"-18"1,13-2-12,7 4-6,2 2-3,8 12-2,-2 13 1,4 25-2,-6 18-2,-2 25 0,-4 15-3,1 15 1,-5 7 0,-1 1 0,-1-1-2,-1-5 0,-5-14 1,0-8-1,-6-18 1,-4-14-1,-4-13 0,-3-12 1,-10-15-2,-4-7 1,-6-8-1,2 1 1,0 1-2,-1 5 0,3 13 0,4 10 0,1 16 1,4 9-1,0 9 1,-6 11-1,-2-1 2,-4 1-1,-6-9 1,-3-7-1,1-11-1,-4-12-1,9-12-5,3-12-6,11-7-17,13 0-7,4-10 0,16 10 0</inkml:trace>
  <inkml:trace contextRef="#ctx0" brushRef="#br0" timeOffset="28961.5682">16932 3147 45,'16'-10'34,"11"10"-1,4-5-9,9-2-13,10 7-2,3-6-8,-1 6-10,-4 0-17,-1 6-7,-17-12-1,-2 14-1</inkml:trace>
  <inkml:trace contextRef="#ctx0" brushRef="#br0" timeOffset="29162.0845">16978 3289 43,'0'0'37,"31"3"0,-2-3 1,9-5-18,7 5-19,-1 0-32,9 4-4,-7-8-1,3 8-3</inkml:trace>
  <inkml:trace contextRef="#ctx0" brushRef="#br0" timeOffset="29700.501">17855 3248 22,'-63'0'52,"63"0"-38,18-4-5,27 4 0,30 5 1,28-1-1,29 6 0,16-1 0,15 1-1,-2 4-4,-9 3-13,-25-11-22,-15 3-3,-38-16 2,-22 0-3</inkml:trace>
  <inkml:trace contextRef="#ctx0" brushRef="#br0" timeOffset="30232.3442">18396 2457 39,'-32'-12'27,"4"19"-10,-12 0-5,3 11-6,0 15-1,6 4-4,8 18 1,10 1-1,13-1 1,11-1 2,13 1 2,14-13 2,10-6 0,8-19 2,7-15 1,-7-16 0,2-10 0,-13-18-4,-7-3-1,-21-8-2,-12-1-1,-15 6-2,-12 7-5,-7 12-8,-8 7-21,0 6-5,8 11-1,-1 2 1</inkml:trace>
  <inkml:trace contextRef="#ctx0" brushRef="#br0" timeOffset="30432.897">18392 2703 36,'21'20'38,"0"-3"2,6 14 1,-3 6-15,-2-6-10,8 7-6,-6 4-10,-7-1-36,-6-12-3,2 1-1,-13-18-1</inkml:trace>
  <inkml:trace contextRef="#ctx0" brushRef="#br0" timeOffset="31080.7172">18172 4180 46,'43'-5'35,"-6"-13"-1,7-15-10,-3-6-7,-6-16-5,0-5-4,-10-10-4,-4 5-1,-10 1-1,-7 6-1,-11 12 0,-10 10 0,-7 17 0,-4 19 0,-2 23-1,2 15 1,6 16 1,9 11 1,10 6 0,16 7 0,8-5 1,12-4-1,4-10-2,-1-9-38,1-24-2,10-9 0,-5-27-1</inkml:trace>
  <inkml:trace contextRef="#ctx0" brushRef="#br0" timeOffset="33915.3195">18650 2169 33,'-33'-59'22,"-5"-2"-6,-16-5-4,-7-4-6,-11 13-2,-8 5-4,-1 18 1,0 24-2,1 13 1,6 28-1,8 13-1,8 16 2,12 9-2,12 8 3,15-7-3,13-8 2,6-13 0,9-21 1,5-18-1,-7-19 1,-7-25 0,-10-17 0,-23-11-1,-19-18-1,-22 1 1,-17 3-2,-15 8 2,-8 12-2,-11 22 2,2 12-2,2 18 2,7 24 1,11 13-1,16 11 0,10 11-1,19 6 2,16-7-1,18 1 1,14-6-2,10-8 1,3-8 0,3-9 0,-6-14 0,-12-10 0,-10-6-1,-21-3 0,-16-5 0,-16 2 0,-12 12-1,-8 0 1,0 22 1,-93 80 0,108-25 1,17 10-1,19 7 0,16 0 1,16-1-1,12-11 0,6-17 1,7-13 0,-1-17-1,-12-13 1,-9-9-1,-19-13 1,-16-7 0,-10 1-1,-8 11 0,-4 13 1,-3 20-1,4 16 0,9 22 0,15 22 0,13 19 0,17 8 0,17 5 1,20-7-1,17-6 1,14-10-1,18-17 0,2-15 1,8-19 0,-5-19-1,-1-19 1,-3-18-1,-4-11 1,56-38 0,-70 22 0,-2 1-1,-2 9 0,-5 8 0,-3 16-1,-6 19 1,-5 15-1,-4 18 1,-3 8 0,-1 15 1,2 3-1,-2 4 1,7-1-1,1-8 1,8-11 0,3-19-1,7-16 1,9-18-1,6-16 0,1-22 0,2-19-1,-3-15 0,-2-9 0,-6 5-1,-5 4 0,-12 12 2,-6 13-1,-7 18 2,1 26-1,-3 23 1,0 13 1,10 11 0,4 9 1,11-4-1,9 0 0,10-9 0,12-11 0,9-20 0,7-16 0,1-18-1,2-15 0,-2-17 0,-2-15 0,-13-6-1,-10-2 0,-12 4 0,-14 8-1,-10 11 0,-9 17 0,-8 12 1,-1 16-1,2 11 0,8 5 1,6 1 0,10-4 1,11-2-1,9-15 1,6-10 0,4-13-1,3-18 1,-4-16-1,-2-17 1,-8-12 0,-12-16-1,-10-13-1,-7-3 1,-6 4 0,-7 12-1,-6 17 0,-2 17 1,-1 22-1,0 27 0,4 19 1,4 13-1,0 6 1,4 0 0,6-5 1,1-14 1,1-15 0,-2-19 1,-1-16 0,-9-23 0,-6-16 0,-12-23 0,-11-13-1,-11-9-1,-10-11 0,-11 0-1,-8 4 0,-10 12 3,-9 22-2,-11 23 2,-5 24 0,-13 22-3,-1 26-16,-3 2-15,16 20 1,-5-24-3</inkml:trace>
  <inkml:trace contextRef="#ctx0" brushRef="#br0" timeOffset="36760.4644">1918 11021 11,'13'-4'28,"-13"4"-2,0-10-4,0 10-3,8-18-3,-8 8-3,-13-5-3,2-1-1,-9 1-3,2 4-2,-2 3-1,-4 8-1,1 14-1,5 8 0,7 6 0,6 5-1,8 0 0,2 1 0,12-7-1,4-5 1,4-15 0,3-10 0,0-18 0,-3-13 0,-5-12 0,0-9 0,-11-12 1,0-6 0,-4-2 0,-9 5 1,-2 10 0,2 9 1,-2 14-1,2 12 1,-5 13-1,9 12 1,-7 23-1,7 9-2,0 12 1,0 10 0,5 11 0,-3 9 0,2 1 1,2-1-1,2-5-1,2-12-3,0-7-18,2-16-18,-4-17 1,5-10-1,-13-7 0</inkml:trace>
  <inkml:trace contextRef="#ctx0" brushRef="#br0" timeOffset="37509.6363">2253 11078 40,'15'-6'26,"1"1"-3,-5-10-4,-2-2-4,-1-1-2,-8-6-4,0 2-2,-7-1-2,-7 3-2,-3 1 0,-5 7-1,-6 5-1,4 7 0,3 9-1,-4 6 0,3 4-1,12 8 1,2 2 0,13 0 0,8-3 0,0 1 1,9-12-1,6-2 1,-4-11 0,7-7 0,-3-6 0,-9-7 0,-7-8 0,1 2-1,-10-4 1,-3 4 0,0 2-1,-6 7 0,6 15 0,-13 0 1,7 18 0,6 11 2,0 7 0,0 12 1,0 7 1,6 9 1,2-7 0,1 6 0,-3-11 0,1-1-2,-3-10-3,2-12-11,-6-9-31,6-5 0,-6-15-1,0 0 0</inkml:trace>
  <inkml:trace contextRef="#ctx0" brushRef="#br0" timeOffset="38634.2123">2687 10975 39,'0'9'33,"0"-9"0,32 0-12,4 1-7,4-1-5,11 7-5,-2-7-7,1 0-12,-7-5-17,4 5-2,-20-11 0,-1 6 0</inkml:trace>
  <inkml:trace contextRef="#ctx0" brushRef="#br0" timeOffset="38813.9576">2765 11076 31,'0'0'37,"19"20"1,9-15-6,9-1-8,9 1-14,-2-5-37,11 8-6,-9-8-2,4 0-4</inkml:trace>
  <inkml:trace contextRef="#ctx0" brushRef="#br0" timeOffset="39999.7685">3415 10835 23,'14'-11'25,"-2"-14"-5,12-4-3,5-3-3,5-2-4,5 6 0,-4 7 1,2 19-1,-6 9 0,0 25-2,-9 12-1,-6 18-2,-5 7 1,-1 2-2,-3-6 0,1-4-2,-8-15 1,7-9-1,-7-19 0,0-18-1,0 0 0,-11-29 0,0-2 0,-1-7 0,0 1 0,-1 4-2,-2 7 1,3 10-1,-4 16 1,3 10-1,-2 17 1,-5 2 0,0 4-1,-3-1-1,5 1-6,-4-13-14,2-8-15,15-3-2,5-9 1,10-7-1</inkml:trace>
  <inkml:trace contextRef="#ctx0" brushRef="#br0" timeOffset="40685.8758">4210 11059 30,'8'-9'27,"5"3"-4,-6-3-1,-5-1-6,1-4-3,-8-3-3,-1 2-2,-10-4-4,-2 5 0,-7-1-1,-3 8-2,-3 3 0,-1 10 0,1 6-1,6 7 0,12 6 0,5 1 0,11 1 0,9-2 0,4-5 0,9-4 1,8-9 0,-1-7-1,-1-17 1,3-2 0,-5-18 0,-5-6 0,0-11 0,-8-7 0,-4-8-1,-5 3 2,-4 5 0,-1 10 1,-2 9 0,-5 15 0,-4 13-1,9 14 1,-16 27 0,10 10-1,0 10-1,0 8 0,2 11 1,4 4-1,6 0 0,0-5 0,4-5-2,-4-13-5,4-8-23,4-8-10,-7-18 0,4-3-1</inkml:trace>
  <inkml:trace contextRef="#ctx0" brushRef="#br0" timeOffset="40988.6538">4498 10909 49,'12'15'39,"6"-1"0,7 8-3,7 3-20,-3-2-5,7 4-4,-2-1-6,-3-5-6,0-3-24,-6-3-10,-9-11 0,-1-4 0</inkml:trace>
  <inkml:trace contextRef="#ctx0" brushRef="#br0" timeOffset="41188.9345">4830 10890 63,'-25'9'41,"-5"14"1,-8 5-1,-6 4-24,4 7-17,-12 4-37,1 7-3,-14-4-1,2-3-1</inkml:trace>
  <inkml:trace contextRef="#ctx0" brushRef="#br0" timeOffset="45032.7568">19991 3142 10,'-16'0'31,"16"0"0,0 0 2,21 0-14,16-4-6,12-6-2,12 9-4,7-7-1,6 6-2,-5-2-1,-3 1-4,-11 3-1,-14 0-3,-12 0-3,-13-2-4,-3 2-5,-13 0-2,2-12-2,-2 12 2,0 0 2,-15-9 1,3 3 0,1 15 4,-9-9 10</inkml:trace>
  <inkml:trace contextRef="#ctx0" brushRef="#br0" timeOffset="45470.5724">20083 3231 34,'-14'9'26,"4"-9"-6,19 4-6,15-4-3,11 0-4,9 0-1,11-5-2,4 5-1,-3-8 0,-2 1-1,-12-1 0,-7-6-1,-9 0-1,-8-3 1,-13 2 0,-5-3-1,0 3 0,-5 0 0,1 1 0,1 1 0,0 3 1,3-2-1,-4 3 2,4 9 0,0-16 1,0 16-1,0 0 0,0-10 1,0 10 1,17 11-1,-2-1 0,7 7 0,7 2-1,0 0 1,-5 0 0,-5 8 1,-14-5-1,-7 2-3,-11-2-7,-14 1-24,-8-14-4,8 2 0,2-11-2</inkml:trace>
  <inkml:trace contextRef="#ctx0" brushRef="#br0" timeOffset="46218.7762">21141 2910 57,'11'-25'32,"6"4"-11,3 12-3,4 3-4,6 20-1,-5 8-3,5 17-2,-4 7-2,3 15 0,-6 4 0,2 3-2,-7-5 0,-2-5-1,-4-14 0,-2-4-1,-3-16 1,-2-9-2,-5-15 0,-10-14 0,-1-10-1,0-4 0,-3-5-1,2-1 1,0 3-3,1 4 1,1 12-1,1 12 1,3 12 1,-4 9-1,-5 9 1,-3 2 0,-4 3 2,-3-4-1,-4-3 1,0-8-2,0-7-2,5-10-7,12-3-8,5-8-15,7-9-6,20 2 1,6-5 0</inkml:trace>
  <inkml:trace contextRef="#ctx0" brushRef="#br0" timeOffset="46518.8592">21668 3146 36,'0'0'30,"17"0"-1,4 0-11,12-4-7,4-2-3,8 6-3,-2-4-5,-1 4-6,-5-4-11,-2 13-14,-18-12-1,0 8 0</inkml:trace>
  <inkml:trace contextRef="#ctx0" brushRef="#br0" timeOffset="46718.9741">21712 3251 35,'9'12'31,"7"-12"-1,11 0-12,5 5-8,2-10-26,10 9-10,-5-16-3,12 6-3</inkml:trace>
  <inkml:trace contextRef="#ctx0" brushRef="#br0" timeOffset="47106.4125">22281 3183 22,'10'5'33,"7"-5"2,24 0-2,26 0-15,21-5-6,24 5 0,15-4-2,7 4-4,4 0-5,-9-4-11,-19 0-26,-18 4-1,-30-11 0,-22 6-1</inkml:trace>
  <inkml:trace contextRef="#ctx0" brushRef="#br0" timeOffset="47791.0049">22723 2794 42,'-4'-10'30,"0"-3"-7,-5 2-5,-4-3-4,-5 3-5,-10 2-4,0 9-3,-3 2-2,3 7-1,6 4 0,3 6 0,4 4-1,9-2 1,10 2 1,10-7 1,7-6 0,5-6 3,-1-8-1,6-10 0,3-9 1,1-6 0,-7-12-1,-5-5-2,-7-9 0,0-1-2,-3 2 3,-5 1-1,-8 5 0,-6 11-2,-1 6 2,1 21 0,1 20-1,-6 12 2,6 12-2,-1 16 0,2 4 0,4 8 2,6-1 0,0-6 0,-3-6-1,4-8-4,0-5-10,8-11-22,-15-25 0,17 9-1,-17-9 0</inkml:trace>
  <inkml:trace contextRef="#ctx0" brushRef="#br0" timeOffset="48338.2375">23088 2755 42,'4'-10'34,"-11"-12"-5,3 0-6,-12 1-7,-1-3-6,-1 9-5,-9 3-2,6 4-3,-2 12 0,2 10-1,3 7-1,7 4 3,7 4 0,7-2 1,6-4-2,3-3 3,4-8-2,8-5 1,-3-7 0,5-9 0,-9-5 0,0 3 1,-6-2-1,2 2-2,-5 1 0,-8 10 0,0 0 0,0 17 0,-5 10-1,5 4 0,0 8 1,0 4 1,0 2 1,0-2 0,0-7 0,7-7 2,1-8 0,-2-9 0,-6-12-7,0 12-33,-3-21-1,3 9-1,-5-23-1</inkml:trace>
  <inkml:trace contextRef="#ctx0" brushRef="#br0" timeOffset="49154.9989">22568 3849 7,'0'-14'27,"10"10"0,-10-10-7,0 2-5,-7-5-4,-5 2-3,1-2-2,-8 3-2,0 5-2,-6 3 0,-3 6-2,3 8 0,3 4 0,7 6 0,8 5 1,7-4-1,5 3 1,9-8 1,9-1 2,4-10-1,4-3 2,-3-13-1,0-7 0,-3-8 0,1-11-1,-8-10-1,-5-4 0,-8-5 0,-5 1-1,0 0 2,-7 10-2,-1 7 1,-2 12-1,0 13 1,10 15-1,-9 14 1,9 13-1,5 12-1,1 4 2,-2 8-1,3 4 2,2-4-1,2 1-1,-7-9 1,3-8-3,0-6-9,-3-3-25,4-20-2,5-1-1,-13-5 1</inkml:trace>
  <inkml:trace contextRef="#ctx0" brushRef="#br0" timeOffset="49339.4533">22753 3645 31,'0'0'36,"27"13"1,-4-4 0,4 11-18,3 7-8,-2 1-5,-2 3-5,-1-2-9,-7-6-13,-6-7-15,1-3-1,-13-13 0,15-9 0</inkml:trace>
  <inkml:trace contextRef="#ctx0" brushRef="#br0" timeOffset="49471.9816">23033 3645 68,'0'0'38,"-25"14"0,4 8-11,-3 11-11,-15 3-12,-1 5-27,-9-6-13,13 2-2,-2-16 0</inkml:trace>
  <inkml:trace contextRef="#ctx0" brushRef="#br0" timeOffset="69981.7374">5564 10899 43,'0'-13'23,"0"0"-1,0-1-4,0-5-4,0-3-6,0 1-2,0-2 0,0 5-2,0 2 0,0 16-1,0-12 0,0 12 1,-4 21-1,4 1 0,0 6-1,0 8-1,0 0 1,2-1-1,-2-1 0,0-5 0,0-5 0,-6-6 0,0-8 0,6-10 0,-17 5-1,17-5 1,-12 0-1,12 0 0,0 0 1,15-5-1,5 5 0,8 0-1,5 8-4,-3-8-10,3-8-20,0 8-1,-11-4 0,-1 4-1</inkml:trace>
  <inkml:trace contextRef="#ctx0" brushRef="#br0" timeOffset="70498.6004">5536 10585 32,'-20'-11'30,"-15"-3"-6,-1 5-5,-8 9-4,-2 14-5,1 13-4,3 7-2,8 16-2,8 9-1,12 8 0,11 7 0,10 0 0,12-3 0,15-6 2,11-5 0,16-17 0,7-15 0,8-19 1,3-15 0,6-14-1,-6-19 1,-6-14 0,-24-16 0,-16-5 1,-33-6 0,-15 2-1,-27 0 1,-17 9-2,-17 15-10,-6 13-32,-7 12 0,9 15-2,-6 14 1</inkml:trace>
  <inkml:trace contextRef="#ctx0" brushRef="#br0" timeOffset="78431.2136">13505 10036 25,'-10'0'22,"10"0"0,-12 0-1,12 0-3,0 0-3,16-1-3,12 1-4,9-9-2,22 9 0,4-5-2,17 0-1,4 3-1,-1 2-4,-12 2-5,-15 3-7,-20-5-20,-9 10 0,-27-10-1,9 5 1</inkml:trace>
  <inkml:trace contextRef="#ctx0" brushRef="#br0" timeOffset="79131.7114">13651 9927 41,'12'-8'22,"-12"8"-2,0 0-3,0 0-3,0 0-3,0 0-3,-9 8-2,0 5-1,-10-2-1,0 3-1,-5 0 0,-4 0-1,-6-1-1,3-1 0,3-1 0,4-1 2,6-6 1,18-4 0,-8 14 1,30-4 0,6-1 1,9 1-2,3 4-9,7 0-30,-9-5-2,0 0 0,-13-11-2</inkml:trace>
  <inkml:trace contextRef="#ctx0" brushRef="#br0" timeOffset="80531.3606">13366 9338 42,'15'-6'30,"-15"6"-5,0 0-5,0 0-5,-12 15-5,12 2-2,-3 1-3,6 11-1,-3 0 0,3 7-1,-3 1-1,0-3-1,6-3-1,-6-7-5,4-2-3,-4-12-10,0-10-10,0 0-7,-4-13 1,0-1 0</inkml:trace>
  <inkml:trace contextRef="#ctx0" brushRef="#br0" timeOffset="81617.2963">13140 9574 35,'0'0'21,"0"-22"-4,-4 8-1,-2-1-5,-3 1-3,-1 4-3,-2 0-2,-1 7-1,1 3-1,0 5-1,-1 10 0,4 2 0,3 7 1,3-3-1,3 0 0,7 1 0,4-9 0,2-3 1,2-10 0,4-3 0,-1-10 0,4-6 1,-6-6 0,4-5 0,-5-5 0,-1 2 0,-8-4 1,-2 2-1,-4 0 0,-4 7 0,-4 4 0,1 3 0,-5 6 0,-1 10-1,4 5 0,3 10-1,2 11 1,4 6-2,0 8 2,4 7-1,-1 4 0,7 3 0,-1-5-2,0-4-9,0-11-21,6 0 0,-5-21-1,8-2 1</inkml:trace>
  <inkml:trace contextRef="#ctx0" brushRef="#br0" timeOffset="81990.3359">13381 9367 42,'0'0'32,"9"6"-7,10-6-4,3-4-5,12 4-6,3 0-6,3-4-10,-1-4-22,1 11-4,-14-7-1,-1 5 0</inkml:trace>
  <inkml:trace contextRef="#ctx0" brushRef="#br0" timeOffset="82391.5238">13356 9639 11,'0'0'32,"-3"9"2,12-4-1,7 0-12,6-5-6,9 4-5,3-4-5,4 0-6,1 0-13,-4 6-19,-8-16-2,2 5 2,-17-9-2</inkml:trace>
  <inkml:trace contextRef="#ctx0" brushRef="#br0" timeOffset="82590.9281">13350 9506 9,'13'7'28,"14"2"1,-1-9-4,11 0-22,5 3-21,-10-13-6,7 8-3,-12-17 3</inkml:trace>
  <inkml:trace contextRef="#ctx0" brushRef="#br0" timeOffset="83178.4975">13387 9179 8,'0'0'48,"20"5"-29,0-3-4,12-2-4,2 6-3,0-4-3,5-2-8,-4 7-10,-13-11-13,9 8-2,-22-12 0</inkml:trace>
  <inkml:trace contextRef="#ctx0" brushRef="#br0" timeOffset="83356.9011">13652 9123 30,'17'14'32,"-14"-5"0,1 5-9,-4 4-2,-10-2-8,2 5-26,-8-9-14,9 10-4,-12-22-2</inkml:trace>
  <inkml:trace contextRef="#ctx0" brushRef="#br0" timeOffset="86631.4194">1621 11860 32,'12'8'31,"13"9"1,12-7-13,18-7-6,5 3-4,5-6-5,0 0-7,-3 0-5,-9 0-13,-19-9-11,-6 9 0,-28 0 1</inkml:trace>
  <inkml:trace contextRef="#ctx0" brushRef="#br0" timeOffset="86800.5094">1918 11927 24,'-10'28'34,"-3"1"0,6 6-9,7 9-4,3-3-5,3 3-6,-2-1-10,-4-4-17,7-11-16,5 1-3,-6-15 0,5 0 0</inkml:trace>
  <inkml:trace contextRef="#ctx0" brushRef="#br0" timeOffset="87063.5493">2263 12128 2,'-40'-18'26,"12"18"0,-8-5-1,6 17-14,13 4-5,12 8-2,10-1 0,11 3-1,9-3 2,5-9 1,8 1 1,-6-15 2,-1-6 1,-11-8-1,-12 1 0,-20-11-3,-4 2-9,-8-7-29,-1 8-2,-3-4-2,19 10-1</inkml:trace>
  <inkml:trace contextRef="#ctx0" brushRef="#br0" timeOffset="87782.1068">2994 12109 8,'21'0'29,"-21"0"0,29 5-2,-13 0-14,8 2-6,11-2-3,-5 1-2,2-6-2,-8 0-3,-5-4-1,-7 0 1,-12 4 0,0 0 0,-18-7 3,-1 11 0,-6 8 3,0 8 1,4 7 1,1 4-1,14 3 1,6 0-1,4-3-1,14-5-1,7-8 0,6-11-1,0-9 0,0-11 0,-3-9 1,-3-7-1,-4-4-1,-11-4 2,-1 5 1,-9 3 0,3 8 0,-6 10 1,3 11 0,0 10 0,0 18 1,3 4-1,4 13-1,-2 2 0,5 1-1,0 2-5,-4-6-8,1-8-24,1 0-2,-8-17 0,0-4-1</inkml:trace>
  <inkml:trace contextRef="#ctx0" brushRef="#br0" timeOffset="87903.0627">3350 12313 59,'13'9'33,"-3"-4"-4,8-5-31,13 10-26,-12-15-3,8 5-1</inkml:trace>
  <inkml:trace contextRef="#ctx0" brushRef="#br0" timeOffset="88185.7371">3550 12120 33,'12'27'37,"-12"-8"0,9 7 0,-6-2-20,3-10-6,1 1-3,-7-15-4,11 3-2,-4-12-1,6-4-1,-2-5 0,5 4 0,-3 4-1,5 1 0,-3 9 1,-2 9 0,-4 5 0,-2 9-1,2 3-6,-9-4-15,0-1-15,0-3 0,0-18 0,0 14-1</inkml:trace>
  <inkml:trace contextRef="#ctx0" brushRef="#br0" timeOffset="88319.7677">3679 11946 45,'0'0'32,"-6"-13"-10,6 13-26,4 18-20,-8-9-6,14 11-3</inkml:trace>
  <inkml:trace contextRef="#ctx0" brushRef="#br0" timeOffset="88504.6831">3887 12080 65,'-3'29'39,"3"14"1,3 9-7,-3 4-21,12 12-4,-6 5-5,1-2-7,8-5-16,1-8-19,-6-20 0,-1-10-1,-9-28 1</inkml:trace>
  <inkml:trace contextRef="#ctx0" brushRef="#br0" timeOffset="88636.2041">3891 12230 29,'24'5'23,"-7"-5"-11,9-9-24,12 13-13,-5-13-1</inkml:trace>
  <inkml:trace contextRef="#ctx0" brushRef="#br0" timeOffset="88867.9927">4290 12201 26,'0'0'34,"-18"25"0,-7-10-6,0-2-8,1-3-10,-4-10-5,0 0-4,6-12-2,6-1-2,4-5 1,9-2-1,6 3 3,6 2 1,7 7 2,8 12 2,0 3 1,5 10 0,-1 5 0,-1 2-7,-4-5-33,2 9-1,-14-11-2,9-1 0</inkml:trace>
  <inkml:trace contextRef="#ctx0" brushRef="#br0" timeOffset="89452.9537">5056 12172 3,'-10'-22'30,"0"5"2,-15-2-6,-6 5-9,0 6-4,-3 5-4,0 8-3,9 10-3,5 5-2,14 8 0,15 0 0,9 0 0,9-6 1,7-9 0,7-7 1,-3-15-1,1-10 0,-10-15 1,-7-8-2,-5-12 0,-10-5 0,-7 0-1,-6-1 0,-3 14 0,-4 8 1,0 16-1,0 14 1,3 21 1,5 18 0,5 15 0,0 11 1,5 8 0,5 4-2,4-3-1,-2-7-9,9-11-21,0-3-7,-7-23 1,7-7-1</inkml:trace>
  <inkml:trace contextRef="#ctx0" brushRef="#br0" timeOffset="89606.228">5262 12072 47,'20'8'36,"-1"4"-1,4 14-2,0-1-23,-3 4-6,0-3-8,-2 5-14,-3-8-16,-15-23-1,11 16 0,-16-26-1</inkml:trace>
  <inkml:trace contextRef="#ctx0" brushRef="#br0" timeOffset="89737.7444">5417 12118 69,'-13'0'39,"-8"5"0,-7 9-13,3 9-12,-7 4-9,-1 2-17,2 0-26,12 2 0,7-11-2,12 2 1</inkml:trace>
  <inkml:trace contextRef="#ctx0" brushRef="#br0" timeOffset="90287.589">6197 11993 19,'-24'0'30,"-10"4"0,10 7-10,-1 15-9,9 3-3,16 8-3,10-4-3,11 1 0,7-9 1,2-4 1,-3-9-1,-6-8 0,-21-4 1,4-16-3,-22 4-5,-6 0-12,-10-2-16,9 8-2,-5-11 1</inkml:trace>
  <inkml:trace contextRef="#ctx0" brushRef="#br0" timeOffset="90522.3846">6391 12076 38,'0'0'35,"0"16"1,-11-3-3,0 8-19,7 3-6,-2 1-2,9 1-2,4-5-2,8-5-1,6-9 1,6-7-1,-4-10 0,-1-3 1,-3-5-1,-3-6-1,-8 2-3,-8-3-9,0 2-20,0 5-4,-2 2-2,4 4 1</inkml:trace>
  <inkml:trace contextRef="#ctx0" brushRef="#br0" timeOffset="90706.6581">6577 12071 24,'5'12'35,"4"10"2,-5-1-1,2-1-13,4 4-9,-4-7-6,5-3-2,2-9-3,6-5 0,2-12-1,1-4 1,0-2-2,-4-4-6,5 2-23,-8 6-10,-6-1-1,-9 15 1</inkml:trace>
  <inkml:trace contextRef="#ctx0" brushRef="#br0" timeOffset="91671.1263">7007 12039 9,'0'-10'24,"0"10"-5,-27-7-4,13 7-6,2 0-3,12 0 0,-12 17-1,16-2-1,8-1-2,6 3-2,4-2 1,0-1-1,0-5 0,-5-1 0,-6-3 0,-11-5-1,0 0 1,-22-7 0,2 1 0,-4 2 0,3 2 1,-1 2 0,3 2 0,7 5 2,8 4 1,4 0 0,13 7 0,-1 0 2,7-4-1,3-2 1,5-3-1,1-9-1,0 0 0,1-13-2,-2-4 1,-6-6-2,-1-2 0,-8 2 0,0 1-1,-5 3 2,-4 8-1,-3 11 1,0 0 0,-3 10 0,3 8 0,0 2-1,6 4-5,3-2-24,4 3-7,-1-13 0,12 2-1</inkml:trace>
  <inkml:trace contextRef="#ctx0" brushRef="#br0" timeOffset="91956.2827">7637 12066 31,'-34'-9'33,"6"9"1,-9-9-3,5 9-16,2 3-7,2 9-4,10 5-1,5 7-2,13 5 1,0-2 0,13-2 1,5-3-1,6-4 1,-2-8 0,6-5 0,-8-10 0,-6-5-1,-11-4-1,-3 0-2,-7 1-6,-9 0-25,-2-3-5,7 9 0,-2-2 0</inkml:trace>
  <inkml:trace contextRef="#ctx0" brushRef="#br0" timeOffset="92425.2177">7872 12061 26,'-23'-16'30,"3"10"-1,-5 2-9,-3 4-6,0 8-4,1 3-5,9 3-1,2 8-3,12 2 0,4-2 0,10-3-1,8-2 1,3-4 0,5-6-1,-1-2-1,0-10 1,-7-2-1,-2-3 0,-7-5 0,-6 3 0,-3 12 1,0 0 1,-15 0 2,8 13 0,4 15 1,3 5-1,0 11 2,0 0-3,10 1 0,-1-3-7,0-5-13,-2-13-15,7-1-2,-14-23 1,25 0-1</inkml:trace>
  <inkml:trace contextRef="#ctx0" brushRef="#br0" timeOffset="92810.6775">8172 11993 18,'-15'-14'30,"15"14"1,-27-4-10,15 4-6,0 12-6,1-1-2,6 7-4,5 0 0,0-4-2,11-1-2,-1-3 0,3-5-1,-1-5 0,-12 0 0,12-4-1,-12 4 1,-13-13 2,-1 11 1,-1 2 1,-4 0 1,0 7 1,0 2 0,7 8 1,6 3-1,6 1 0,0 0-1,12 2 0,1-6-2,2-3-3,7-2-9,-4-5-19,-5-16-4,5-1 0,-9-12-1</inkml:trace>
  <inkml:trace contextRef="#ctx0" brushRef="#br0" timeOffset="93158.3581">8152 11927 7,'0'0'18,"0"0"-5,-3 16-15,8 5-5,2 3 1,2 5 6,4 2 6,5 1 5,-2 2 5,8-5 3,-2-3 4,0-4 0,0-9-3,2-4-7,-5-9-7,3-6-4,0-7-3,-7-6-1,-5-6-1,-8-7 0,-2 4 0,-10 4 1,-5 4 2,-4 9 2,-5 11 0,3 8 1,2 13 1,6 13 0,1 9 1,6 5-1,3 2-1,3 2-1,6 0-3,-6-7-7,6-13-25,3 1-4,-9-18 1,13-6-2</inkml:trace>
  <inkml:trace contextRef="#ctx0" brushRef="#br0" timeOffset="93658.5303">8730 12007 12,'-16'0'29,"-9"-6"0,16 13-3,-1 2-14,10 3-4,7 3-3,5-2-4,3 2-2,2-4-2,0-4-2,-3-3-3,-5-4-1,-9 0 1,0-9-1,-13 2 2,-8 0 3,-4 0 1,-26 1 7,28 12 3,3 2 1,8 6 2,6 4 1,6 4 0,7-1 0,8 4-1,4-6-1,5-2-1,1-9-3,2-3-1,3-10-1,-1-7 0,-1-8-2,-2-4 0,-5-5 0,-3 2-1,-5 3 2,-3 7-1,-7 4 1,-3 13 0,0 0 0,-6 18-6,6-1-30,0 12-2,-3-10-1,5 9 0</inkml:trace>
  <inkml:trace contextRef="#ctx0" brushRef="#br0" timeOffset="94228.2061">9337 12068 46,'29'18'35,"-8"0"1,-1 6-15,0 8-7,-11 0-4,1 2-2,-7-8-4,-3-7-2,0-19-1,0 0-2,15-14 0,-5-8-1,8-6 1,-3 0 0,4 4 0,0 6 1,-3 10 1,-1 8-1,-2 10 0,-4 8 1,0 7-7,-9 0-17,2-3-13,6-1 1,-8-11 0</inkml:trace>
  <inkml:trace contextRef="#ctx0" brushRef="#br0" timeOffset="94529.0071">9656 11925 39,'19'-20'35,"3"2"0,9 11-5,6 9-15,-3 7-3,6 14-4,-9 0-2,0 15-1,-10 3 0,-4 2-1,-5 2-1,-5-2-1,-4-5-1,-3-2 1,0-9-1,-6-8 0,-4-10 0,-3-9-1,-1-7-1,-3-2-1,-2-1-3,-8-1-4,6 4-12,1 7-18,-1-2-1,8 7 1,1-2 1</inkml:trace>
  <inkml:trace contextRef="#ctx0" brushRef="#br0" timeOffset="94698.105">10098 12264 84,'0'0'42,"11"3"-2,-11-3-7,0 9-65,-5-18-5,5 9-3,-4-13-1</inkml:trace>
  <inkml:trace contextRef="#ctx0" brushRef="#br0" timeOffset="95160.7277">10448 12015 45,'11'10'33,"-1"13"0,-10 9-11,0 5-11,3 4-6,0-1-4,-3-6-7,4-7-9,-4-14-6,0-13-2,-10-15-1,0-16 2</inkml:trace>
  <inkml:trace contextRef="#ctx0" brushRef="#br0" timeOffset="95330.0233">10457 11997 48,'22'-24'21,"6"16"1,2 8-2,0 8-3,1 12-4,-11 2-2,-5 9-3,-10-1-3,-1 5-3,-4 0-8,-6-6-13,-2-10-16,11 0-1,-3-19 1,22 17 0</inkml:trace>
  <inkml:trace contextRef="#ctx0" brushRef="#br0" timeOffset="95646.4573">10873 12029 27,'-16'-4'27,"-9"-4"-2,9 8-12,1 5-5,15-5-4,-4 22-2,14-9-1,2 2 0,4-2 0,2-2 0,-5-3-1,0-2 0,-13-6 0,0 0 1,-13 7 2,-5-7 0,-4 2 0,3 2 0,-2 2 1,8 3 0,4 0-1,12 1-2,12 0-7,7 1-15,0-7-10,14 3 1,-5-9-2</inkml:trace>
  <inkml:trace contextRef="#ctx0" brushRef="#br0" timeOffset="95947.0505">11137 12057 32,'-26'-13'32,"7"13"0,-9 0-6,9 6-12,9 8-7,4 8-4,11 3-2,6 0 0,8-1 0,3-4 0,-1-3 1,-2-8 0,3-9 1,-10-9 0,-4-10 0,-8-8 0,-11-10 0,-3-11 0,-1 0-1,1-6-2,1-2 1,7 3-2,6 1-2,6 10-4,10 8-9,9 7-18,6 17-2,-6 2 1,12 19-1</inkml:trace>
  <inkml:trace contextRef="#ctx0" brushRef="#br0" timeOffset="96131.9599">11321 12012 48,'-7'19'35,"7"7"2,0-3-6,0 1-18,5 1-9,4 6-15,-2-6-23,-7-12-2,8 0 1,-8-13-2</inkml:trace>
  <inkml:trace contextRef="#ctx0" brushRef="#br0" timeOffset="96263.4783">11309 11891 30,'-5'-11'33,"5"11"-5,0 0-17,0 0-26,8 9-13,-8-9-3</inkml:trace>
  <inkml:trace contextRef="#ctx0" brushRef="#br0" timeOffset="96579.5987">11637 12025 12,'-37'-13'63,"13"13"-34,2 0-11,3 15-4,4 3-7,9 5-2,6 3-2,9-1 0,3-1 0,12-7 0,-1-6 0,5-6-1,-4-9 1,-2-3-1,-12-12 1,-10-1-3,-4-2-5,-11 1-22,-3-3-8,5 9-1,-3-3 0</inkml:trace>
  <inkml:trace contextRef="#ctx0" brushRef="#br0" timeOffset="96949.0931">12308 11979 21,'-13'0'32,"-11"0"0,5 8-1,-2 3-16,-1 7-5,10 10-5,2 0-2,10 1 0,6 3-1,5-2 0,7-4 0,7-4 1,-1-8-1,-2-9 0,-4-5-1,-5-9 1,-13-6-1,-7-4-2,-2-3-8,-6 3-24,-7-9-2,10 7 0,-4-3 0</inkml:trace>
  <inkml:trace contextRef="#ctx0" brushRef="#br0" timeOffset="97102.7481">12350 12058 67,'27'6'37,"1"-6"0,8 0-6,5 0-25,-1 0-11,-3 0-21,-6-9-11,0 5 0,-14-3 0</inkml:trace>
  <inkml:trace contextRef="#ctx0" brushRef="#br0" timeOffset="97249.9001">12559 12039 44,'-9'18'36,"1"-2"0,8 5-7,0 3-11,0-1-9,8-3-13,-2-2-30,10 1-1,-4-9-1,10 1-1</inkml:trace>
  <inkml:trace contextRef="#ctx0" brushRef="#br0" timeOffset="97519.4601">12903 12066 74,'-20'-12'33,"-2"2"-10,3 10-6,-6 4-6,4 9-3,1 6-3,9 6-1,8 1 0,9 4 0,9-2 0,6-1-1,4-11 1,3-5-1,0-11 0,-6-8-1,-4-6-7,-12-6-33,-14-12-1,1 1 0,-2-13-1</inkml:trace>
  <inkml:trace contextRef="#ctx0" brushRef="#br0" timeOffset="99287.8718">13692 12012 56,'-26'-5'31,"8"8"-7,-6 9-9,1 2-5,5 9-4,3 4-2,11 1-2,10 1 0,10-3 1,0-8 0,8-4 3,-9-9-1,7 0 1,-12-10 0,-10 5 0,6-14-2,-6 14-3,-13-14-8,4 5-21,6-5-10,3 2 0,3-8 0</inkml:trace>
  <inkml:trace contextRef="#ctx0" brushRef="#br0" timeOffset="99541.5134">13779 12057 32,'14'0'37,"6"15"0,-6-7 0,-7 2-16,7 9-8,-9-5-6,-2 2-3,-3-4-2,0-12-2,0 0-1,0 0 0,0 0 0,15-20-1,-3 6 0,4-3 1,2 2 0,1 3 0,0 10 1,-5 2 0,0 9-1,-8 1 1,3 11-8,-9 1-21,-9 0-7,12-2 0,-6-4 0</inkml:trace>
  <inkml:trace contextRef="#ctx0" brushRef="#br0" timeOffset="99757.6775">14171 12022 72,'0'0'38,"7"17"1,-1 10-14,3 15-13,-6 5-6,1 11-1,-4 0-2,0 3-1,3-4-5,-6-10-8,3-7-23,0-10-5,-4-18 1,4-12-2</inkml:trace>
  <inkml:trace contextRef="#ctx0" brushRef="#br0" timeOffset="99889.1958">14172 12229 15,'19'6'22,"-7"-6"-12,9 0-11,8 0-20,7-16-3</inkml:trace>
  <inkml:trace contextRef="#ctx0" brushRef="#br0" timeOffset="100374.5076">14624 12048 12,'-27'-13'31,"8"13"0,-8-9-3,7 9-11,6 9-6,0 1-5,11 3-2,3 1-2,7 0 0,8 0 0,1 0-1,1-9 0,0-2-1,-2-3 0,-4-3 0,-11 3 0,5-9-1,-16 3 1,-5 0 0,-2 6-1,-2 0 1,-1 0 1,4 7 0,1 2 1,8 5 1,5-1 0,12 3 0,1-3 1,8 2 0,3-3 0,5-3 0,0-5-1,3-4-1,-1-6-1,0-6-1,-6-4 0,2-5 0,-5-3-1,-2 2 0,-3 2 1,-7 2-1,0 4 0,-7 14 1,0 0 0,0 0 0,8 23-5,-15-6-14,-3 0-16,10 6-1,-5-10 0,5 2 0</inkml:trace>
  <inkml:trace contextRef="#ctx0" brushRef="#br0" timeOffset="100528.2546">14755 11826 50,'0'-24'34,"-7"5"-1,7 19-19,13 10-36,-19 0-7,13 12-5,-3 0 0</inkml:trace>
  <inkml:trace contextRef="#ctx0" brushRef="#br0" timeOffset="100813.424">15133 12122 18,'-6'-14'33,"-13"-8"1,4 12-1,-1-3-15,-6 4-6,5 9-3,0 3-5,8 8-2,3 8 0,6 3-1,11 0 1,4-1 1,1-4 0,8-2 1,-3-10-1,0-5 0,-7-4-1,-4-6-7,-10-8-31,0 4-1,-11-9 0,11 7-1</inkml:trace>
  <inkml:trace contextRef="#ctx0" brushRef="#br0" timeOffset="101113.7237">15881 11869 60,'6'13'38,"-2"9"0,4 9-6,2 13-21,-6 2-4,1 2-6,1 7-15,1-8-23,-7-14-1,0-6 0,-7-14 0</inkml:trace>
  <inkml:trace contextRef="#ctx0" brushRef="#br0" timeOffset="101314.2472">15828 11817 36,'20'-34'38,"17"16"0,6 8 1,7 10-21,8 13-4,-8 6-5,-7 9-4,-21 7-1,-16 2-4,-18-1-1,-18-9-7,-6-6-18,-4-4-13,-3-17 0,12 0 0</inkml:trace>
  <inkml:trace contextRef="#ctx0" brushRef="#br0" timeOffset="102146.7745">16715 12039 33,'0'0'32,"9"9"-1,-9 2-8,-3 3-7,3 5-7,3 3-4,1 1-1,5-3-1,5-2 0,3-8-2,1-6 1,1-9 0,0-7-1,-4-8 0,-2-3 0,-4-2 0,-3 1-1,-6 1 1,0 6-2,0 7 1,0 10 0,0 0 0,0 0 1,9 16-1,1 2 1,1-2 0,5 5 1,1-2 0,-3 0-1,1-3 1,-1-4 0,-3-4 0,-11-8 0,15 0 0,-15 0 0,8-10-1,-8 10 0,8-10-1,-8 10-3,0 0-3,0 0-8,0 0-8,0 0-5,0 0 0,-9 8 2,9-8 6,0 0 6,0 0 7,-12 0 8,12 0 26,0 0-14,-10-12-9,10 12-14,0 0-12,-5-20-4,5 20 4</inkml:trace>
  <inkml:trace contextRef="#ctx0" brushRef="#br0" timeOffset="102394.0698">16953 12114 41,'0'0'29,"0"0"-3,4 14-4,5-5-6,4 4-5,3-2-2,5 3-1,-3-11-4,2-3-1,-3-7-1,-4-6-1,-6-7 1,-7-1-2,-5-7 0,-6 2-3,2 2-15,-1 10-17,-9-3-1,7 12 1,-3-1-1</inkml:trace>
  <inkml:trace contextRef="#ctx0" brushRef="#br0" timeOffset="102663.4151">17227 12019 60,'21'20'37,"-3"-5"1,4 2-8,-2 4-14,-11-2-7,-2 3-4,-14-4-7,-8-9-10,-10-4-25,3-1-1,-6-10-1,13 1 0</inkml:trace>
  <inkml:trace contextRef="#ctx0" brushRef="#br0" timeOffset="102847.9771">17600 12016 52,'17'-6'40,"-17"6"-1,0 0-1,0 0-22,0 0-35,0 0-15,0 0-6,12 0 1,-12 0 0</inkml:trace>
  <inkml:trace contextRef="#ctx0" brushRef="#br0" timeOffset="103010.7459">17658 12111 85,'0'11'41,"0"-11"-15,-7-3-31,7 3-23,-3-15-9</inkml:trace>
  <inkml:trace contextRef="#ctx0" brushRef="#br0" timeOffset="104634.9991">1861 13649 29,'-4'-15'32,"4"3"-3,0-3-8,-16-3-5,5 4-4,-9-2-2,-3 8-3,-4 4-1,4 7-3,-6 11 1,10 5-3,8 9 0,7 4-1,10 0 0,6-1 1,10-5-1,4-6 1,8-11 0,-1-9-1,-3-16 0,0-7 0,-6-12 1,-4-11-1,-6-7 0,-8-6 0,-6-8 0,-3 3 1,-2 3 0,-5 9 0,3 6-1,-4 10 1,2 11-2,9 13 1,0 12 1,3 21-2,-3 5 2,8 12-1,-8 11 2,9 9-1,-3 3 1,0 0-1,-1-1-4,-5-8-15,5-11-19,4-9 0,0-20-1,3-5 1</inkml:trace>
  <inkml:trace contextRef="#ctx0" brushRef="#br0" timeOffset="104919.0386">2117 13277 68,'0'0'37,"-5"16"1,1 5-16,10 20-8,-6 8-6,3 9-3,-3 2-3,9-2-2,1-5-4,-6-14-6,6-10-13,-7-8-15,-3-21 0,0-13-1,-5-15 1</inkml:trace>
  <inkml:trace contextRef="#ctx0" brushRef="#br0" timeOffset="105097.5131">2153 13266 43,'30'-5'31,"-6"-7"0,15 7-15,3 5-15,1-8-26,11 14-4,-21-6 0,9 9-2</inkml:trace>
  <inkml:trace contextRef="#ctx0" brushRef="#br0" timeOffset="105367.0799">2115 13801 57,'0'0'39,"11"10"0,8-10-2,6-3-24,12 3-6,3 0-9,1-6-23,-4-5-13,-6 4 0,-6-8-1</inkml:trace>
  <inkml:trace contextRef="#ctx0" brushRef="#br0" timeOffset="105551.9932">2132 13563 56,'0'0'36,"38"12"-4,-10-4-35,5-16-24,20 8-4,-3-15-3</inkml:trace>
  <inkml:trace contextRef="#ctx0" brushRef="#br0" timeOffset="108438.9248">2660 13487 16,'0'0'34,"5"14"0,4-10 0,24-4-15,0 3-7,8-3-9,-1 0-14,3-5-21,4 7-1,-19-6-2,3 8 1</inkml:trace>
  <inkml:trace contextRef="#ctx0" brushRef="#br0" timeOffset="108591.0742">2718 13658 42,'12'0'36,"20"3"1,1-6-10,11-2-48,9 10-6,-13-8-5,13 11-3</inkml:trace>
  <inkml:trace contextRef="#ctx0" brushRef="#br0" timeOffset="113880.17">3384 13216 40,'-8'-15'36,"8"15"1,-4 24-5,-1 8-17,11 26-5,-6 11-4,8 9-3,-1 8-6,-1-8-13,1-14-21,8-7 0,-8-25 0,1-12-1</inkml:trace>
  <inkml:trace contextRef="#ctx0" brushRef="#br0" timeOffset="114096.8341">3531 13550 28,'-22'9'35,"6"10"0,-14-4 0,4 4-18,5 5-7,-1-5-5,13 4-2,7-2-2,10-6 0,5-1-1,8-7-4,7-1-20,10-2-12,-4-14 1,6 5-1</inkml:trace>
  <inkml:trace contextRef="#ctx0" brushRef="#br0" timeOffset="114463.6962">3667 13805 48,'0'12'34,"0"-12"1,6 3-12,15-1-12,1-4-5,3 2 0,1-7-3,1 2-1,-8-4-1,-7 0 0,-12-2 0,-7 1-1,-10 3 1,-3 2 0,-8 5 0,1 5 0,2 6 1,7 6-1,5 5 1,13 3 0,7 2 1,10 0-2,6-4-1,8-5-11,-4-4-26,5-5-1,-7-14 0,3 1 0</inkml:trace>
  <inkml:trace contextRef="#ctx0" brushRef="#br0" timeOffset="115029.3999">4275 13634 2,'-19'19'30,"19"-19"1,18 19-1,30-11-14,35-8-1,35 0-1,30-5-1,37-1-3,10-5-2,5 1-2,-8 3-9,-15 7-32,-34-4-1,-27 4-1,-45-8-1</inkml:trace>
  <inkml:trace contextRef="#ctx0" brushRef="#br0" timeOffset="115900.3521">4890 13304 39,'0'0'22,"0"-21"-5,-4 6-3,-4-2-3,-8 0-2,-1 3-3,-8-1-1,1 6-2,-4 6-1,2 3 0,6 12 0,0 5-1,11 5 0,5 5-1,12-1 1,4-1-1,10-1 1,3-10 0,6-8 0,2-6 0,-3-11 0,0-13 0,-5-7 0,-4-10 0,-5-8-1,-4-9 1,-10-2 1,-2 2 1,-2-1 1,-5 11 0,-4 9 0,0 13 1,-3 11-1,5 20 0,-2 14-1,5 15 0,1 9-2,5 11 1,4 7 0,2 3 0,0 2-1,3-8-2,4-1-13,2-10-23,-7-16-1,6-7 0,-2-15-1</inkml:trace>
  <inkml:trace contextRef="#ctx0" brushRef="#br0" timeOffset="116469.4513">5257 13308 26,'11'-6'24,"-7"-7"-2,-2 1-2,-2-4-3,-2-3-3,-5 4-2,-7-4-3,-1 7-2,-9-4-3,-1 11 0,-1 1-1,1 11-2,2 2 0,6 9-1,6 2 1,8 3-1,12 0 1,7-2-1,4-4 0,4-4 0,2-6 1,-2-7-1,-2-7 0,-2-6-1,-7-1 1,-7-4 0,-6 2 0,0 0 0,-3 5-1,3 11 2,0 0 1,-13 11 0,10 10 1,3 11 0,3 6 1,4 4-1,-1 5-3,-3 2-35,0-15-1,9 4-2,-12-13 1</inkml:trace>
  <inkml:trace contextRef="#ctx0" brushRef="#br0" timeOffset="117416.9117">4749 14030 17,'0'0'35,"19"11"1,-10 3 0,4 7-15,2 14-8,-9 1-4,4 4-2,-4-1-3,0-3-1,-6-9-1,0-8 0,0-19-1,0 0 0,0-19 0,0-7 0,6-6 0,4-2-1,8 1 1,5 1-1,2 5 1,2 8-2,6 12-8,-7 7-28,-1-8-1,3 8 0,-11-5-1</inkml:trace>
  <inkml:trace contextRef="#ctx0" brushRef="#br0" timeOffset="117932.8894">5259 14013 24,'-10'-4'19,"-2"-11"-3,7 1-2,5-6-2,0 1-2,11 1-1,5 4-1,9 5 1,-4 9 1,4 9 0,-11 5-1,-3 11-1,-11 2-2,-9 9-2,-10-2 1,-3 0-3,-3-8 0,4 1-1,1-8 0,10-4-1,10-6 1,0-9 1,19 5-1,1-5 1,5 3-1,1-6-12,-4-3-26,6 6 0,-14-3-1,6 8 0</inkml:trace>
  <inkml:trace contextRef="#ctx0" brushRef="#br0" timeOffset="138625.4089">15772 8666 55,'10'-12'37,"-10"12"1,4 17-4,-4-3-18,0 11-8,-4 4-7,4 2-7,0-4-26,5 1-5,-5-10-1,7 1 0</inkml:trace>
  <inkml:trace contextRef="#ctx0" brushRef="#br0" timeOffset="138810.2334">15891 8663 32,'8'-27'37,"5"13"0,-13 14 0,9-7-14,-5 27-8,-8 8-7,4 7-5,-3 8-9,0-3-21,0-6-9,9-6-2,-6-10 0</inkml:trace>
  <inkml:trace contextRef="#ctx0" brushRef="#br0" timeOffset="139210.7343">15763 8182 54,'0'0'34,"0"0"-2,9 15-11,1 2-7,-6 0-6,7 4-3,-8-1-1,7-2-1,-10-5 0,0-13-1,0 0 0,0 0 1,0-22 0,0-1 1,0-4-1,7-4 0,7 1 0,6 1-1,4 7-1,10 5 1,0 10-5,-3 7-35,-5 0-1,1 15 0,-14-5 0</inkml:trace>
  <inkml:trace contextRef="#ctx0" brushRef="#br0" timeOffset="140311.8663">6132 13559 24,'25'0'29,"13"12"0,-1-8-16,1-4-26,5 5-11,-12-12-2,9 12-3</inkml:trace>
  <inkml:trace contextRef="#ctx0" brushRef="#br0" timeOffset="140496.7761">6148 13704 43,'0'0'36,"0"0"0,19-13-3,8 13-24,9 0-16,-3-2-25,15 12-2,-6-10-1,11 5-1</inkml:trace>
  <inkml:trace contextRef="#ctx0" brushRef="#br0" timeOffset="140781.2255">6645 13057 34,'-6'-32'34,"8"16"1,-2 16-4,0 13-16,7 23-5,-4 17-4,5 15-2,-1 8-3,2 7-6,4 4-12,-2-7-12,-4-17-7,6-4 0,-7-25 0</inkml:trace>
  <inkml:trace contextRef="#ctx0" brushRef="#br0" timeOffset="140981.8083">6855 13455 39,'0'0'33,"-22"-5"-6,-2 17-7,-1 5-5,-6 3-5,6 6-4,6-1-2,9-2-3,10 1-4,13-10-7,10-7-18,11 5-6,-3-12 0,9 0 0</inkml:trace>
  <inkml:trace contextRef="#ctx0" brushRef="#br0" timeOffset="141281.7941">7010 13588 42,'0'0'33,"-6"10"-1,6-10-14,13 4-6,2-4-5,3-4-2,1-1-2,0-5-1,1-2 0,-6-3-1,-4 0-1,-7 1 1,-10 0-1,-6 4 0,-2 3 1,-10 7-1,1 12 2,-4 7 0,6 8 1,8 2 0,7 8 2,10 1-1,8-2 0,9-5-1,7-6-5,5-11-33,8-5-2,-3-16 0,13-5-1</inkml:trace>
  <inkml:trace contextRef="#ctx0" brushRef="#br0" timeOffset="141760.5422">7535 13614 29,'11'0'36,"23"6"1,16-6-3,24-12-15,36 8-5,19-7-3,23 1-5,12 0-3,8-2-6,5 5-15,-6 3-19,-22-9-1,-15 3 0,-29-9-2</inkml:trace>
  <inkml:trace contextRef="#ctx0" brushRef="#br0" timeOffset="142433.6311">8160 13229 17,'10'-13'28,"-14"-13"-3,-2 0-5,-5-1-4,-5 1-5,0 1-3,-8 5-3,4 8-2,-4 8-1,5 11 0,1 8-2,5 5 1,4 9-1,9 0 0,6 1 1,6-2-1,5-6 1,4-8 0,4-10-1,3-7 1,-1-13-1,-4-6 1,-2-14-1,-4-5 0,-6-9 1,2-4-1,-4-1 1,-4 1-1,-2 6 2,-3 9 0,0 5 1,4 13-1,-8 6 0,4 15 1,-9 4-1,4 9 0,-1 9-1,2 9 0,1 10 0,-1 6 0,4 8-1,0 3-4,4 5-25,5-1-5,-5-13-2,11 0 1</inkml:trace>
  <inkml:trace contextRef="#ctx0" brushRef="#br0" timeOffset="142919.9777">8522 13174 38,'-7'-19'31,"4"7"-5,-8-1-6,-3 1-6,-3 0-4,-4 5-3,-1 7-3,1 0-1,2 5-1,1 5-1,5 3 0,9 6 0,4-3-1,4 0 1,8-1-1,1-7 1,5-1-1,2-7 1,0 0-1,-1-12 1,-2 1-1,-2-3 0,-4-1 2,-3 2-1,-8 13 2,3-13-1,-3 13 2,-6 17 0,0 4-1,3 4 2,3 7-2,0 1-1,3 1-6,4-8-33,5 2 0,-3-11-1,9 0-1</inkml:trace>
  <inkml:trace contextRef="#ctx0" brushRef="#br0" timeOffset="143404.9417">8070 13907 53,'10'0'37,"8"7"2,-2 5-12,6-2-10,9 12-5,0-1-4,6 8-4,-3 0-2,-3-4-5,-3 2-13,-4-8-22,-5-7-2,-3-6 1,-4-10-1</inkml:trace>
  <inkml:trace contextRef="#ctx0" brushRef="#br0" timeOffset="143589.6055">8409 13894 56,'-19'3'38,"-5"3"0,-3 7-12,-5 12-10,-6-2-8,1 7-3,-1 0-3,4-2-4,7-1-4,2-10-7,10-2-15,15-15-10,0 0 0,13-3 0</inkml:trace>
  <inkml:trace contextRef="#ctx0" brushRef="#br0" timeOffset="144169.3907">8596 13825 26,'-19'-15'27,"11"3"-6,5-6-2,3 0-4,14 3-3,-1 1-1,8 7-2,-2 4 0,3 12 0,-7 0-2,-5 9-2,-7 5-2,-6 0 0,-7 2-1,-5-1-1,-7-3 0,4-5-1,0-3 1,4-5-1,5-4 0,9-4 1,0 0 0,16 3 1,2-3 1,4 7-2,3 0-2,-4 10-36,-2-12 1,3 8-2,-22-13-1</inkml:trace>
  <inkml:trace contextRef="#ctx0" brushRef="#br0" timeOffset="194665.3325">9440 13481 57,'0'0'39,"0"0"0,12-2 11,-12 2-77,12 7-7,-12-7-4,28-9-2</inkml:trace>
  <inkml:trace contextRef="#ctx0" brushRef="#br0" timeOffset="196035.8934">10097 13220 28,'-14'-12'22,"4"-9"1,10-1-3,8 3-3,8-2-3,9 9-1,2 3-3,1 9-1,-8 9-2,-9 8-1,-15 8-2,-7 8-2,-13 1 0,-7 1-1,-4-3 0,-2-4-1,9-4-1,9-6 0,14-5 1,5-13-1,24 8 0,7-8 0,4 4-2,2-4-7,3-2-19,-2 4-6,-12-8 0,0 6-1</inkml:trace>
  <inkml:trace contextRef="#ctx0" brushRef="#br0" timeOffset="196406.2139">10124 12879 16,'-31'-20'31,"0"20"0,-12 0-2,0 17-15,-1 16-5,1 12-3,6 13-1,9 13-3,10 8-1,12 5 1,12 1-1,12 0 2,10-11 1,15-10 0,11-16 2,10-21-1,8-19 0,5-27 1,-2-16-1,-5-21-2,-6-14 0,-24-21-1,-23-9-1,-23-1 0,-25 9-1,-22 16-4,-12 15-18,-8 13-15,4 22-2,-2 11 1,14 34-1</inkml:trace>
  <inkml:trace contextRef="#ctx0" brushRef="#br0" timeOffset="197641.5231">1796 14747 10,'5'-13'30,"-5"4"0,0 17-1,-4 10-12,-2 14-4,0 14-3,-3 3-4,0 6-2,-1-2 0,3-6-2,2-10 0,-1-12-1,6-25 0,0 0 1,-3-32-1,3-13 0,4-10 1,-4-6-2,5-1 1,4 0 0,2 6 0,-2 9 0,2 15 0,1 22 2,6 13-1,-3 18 1,5 13-1,-4 17 0,2 8 0,3 9 0,3-1-1,0-5-2,0-3-4,-3-18-9,-4-10-22,1-10-2,-18-21 1,0 0-1</inkml:trace>
  <inkml:trace contextRef="#ctx0" brushRef="#br0" timeOffset="197773.0469">1787 14904 22,'0'0'28,"9"15"1,14-1-4,5-2-38,2-12-12,15 16-1,-3-16-1</inkml:trace>
  <inkml:trace contextRef="#ctx0" brushRef="#br0" timeOffset="198111.6294">2163 14958 12,'-10'22'31,"14"13"2,-4-8 0,16 1-17,2 2-3,4-13-4,5-2-1,-4-15-2,3-9-2,-6-14-1,-3-15-1,-12-12 0,-8-10 0,-16-10-2,-7-7 1,-7 4-1,-2 7 0,-7 10 0,-2 15 0,9 13-1,5 21 1,15 14 1,9 17-1,12 9-4,6 2-11,6 3-20,25 4-1,-3-4 1,10 1-1</inkml:trace>
  <inkml:trace contextRef="#ctx0" brushRef="#br0" timeOffset="198474.3989">2563 15062 33,'6'9'33,"16"6"-2,-9-10-7,5-5-12,4-8-5,-9-9 0,-3-2-3,-10-12-1,0 1-2,-14-1 0,2 4 0,-7 6 1,-3 7 0,-5 11 0,5 14 0,3 13 0,6 9 1,7 7-1,6 5 0,0 3-1,13 2-1,3-4-5,-1-8-10,-2-9-21,8 3 0,-11-16 1,5-1-1</inkml:trace>
  <inkml:trace contextRef="#ctx0" brushRef="#br0" timeOffset="198776.5091">2953 14950 17,'-24'-21'34,"3"10"1,-11 0 0,5 6-13,2 14-9,0 2-4,12 12-2,1 3-3,15 4 0,8-6 0,6 0-1,7-10 0,2-1-1,2-9-1,-3-8-5,5-2-12,-12-4-22,-2-10 1,0 2-2,-10-3 1</inkml:trace>
  <inkml:trace contextRef="#ctx0" brushRef="#br0" timeOffset="198930.34">3077 14937 49,'4'13'38,"3"11"0,-7 3-2,2-3-21,-2 5-15,3-8-30,-3 5-6,-3-14-2,3-1 0</inkml:trace>
  <inkml:trace contextRef="#ctx0" brushRef="#br0" timeOffset="199061.8597">3088 14769 53,'0'-21'24,"0"21"-24,0 0-5,0 0-21,14 20-6</inkml:trace>
  <inkml:trace contextRef="#ctx0" brushRef="#br0" timeOffset="199499.4363">3298 14737 7,'15'-32'28,"-11"-14"1,5-5-11,1-6-2,-2 1-2,1 7-2,-5 7-3,-1 15-1,-3 18-1,0 20-2,0 23 0,12 23 0,-1 16-2,7 17 1,3 4-1,-2 3 0,-4-3 0,-3-1 1,-9-16-2,-8-10 1,-11-18-3,-9-23-2,-3-13-5,-2-22-7,8-9-10,6-7-9,7-13-5,15 5 1,4-3 5</inkml:trace>
  <inkml:trace contextRef="#ctx0" brushRef="#br0" timeOffset="199915.391">3729 14975 46,'-10'-24'23,"-4"6"0,-8 1-4,-1 3-5,-5 12-4,4 4-3,-1 15-2,4 5-1,11 10-2,10-3 0,4 0-1,11-3 0,10-7 0,0-7 0,8-9 0,-4-7 0,-4-8 1,-4-5-1,-8-4 0,-7-1 0,-1 0-1,-5 4 0,0 4 1,0 14-1,0 0 0,0 0 0,7 23 0,2 1 0,1 2 1,2-1 1,4 0 1,-1-12 1,4-7 1,0-14-1,-1-5 1,0-10-1,1-4-5,-2-4-27,-3 5-10,-2-2-1,4 11 0</inkml:trace>
  <inkml:trace contextRef="#ctx0" brushRef="#br0" timeOffset="200646.5933">4244 14882 10,'19'-10'10,"-1"6"-1,-18 4 2,0 0 0,-3 12-1,-12 2-1,-4 3-1,0 2-1,-1 3 0,6-1 0,3-1-1,11-2-2,7 0-1,11-6 0,8 1-2,3-5-3,5-4-6,0-4-4,6 0-5,-3-8 0,1-6 2,-4-1 6,-3-6 7,-10 0 7,10-5 25,-31 26-7,0 0 0,-12 9-2,-8 7-6,2 11-6,-6-3-3,5 1-2,-2-7-3,4-3 0,3-10-1,4-10-1,4-4 1,6-11-1,0 0 0,6-1 0,3 1 0,3 6 0,5 7 1,3 7 0,2 9 0,1 6 1,1 2 0,-2 2 0,2-2 0,-1-6-1,-6-5 1,0-6-1,-2-12 1,1-3-1,-1-5 0,-2 0 0,-1 2 0,4 5-1,-3 6 1,1 7 0,-1 0 0,-4 13 0,0 0 1,0 3 0,-5-2 1,-4-3-1,-6 0-8,-4 4-28,-11-9-1,2 6 1,-10-6-2</inkml:trace>
  <inkml:trace contextRef="#ctx0" brushRef="#br0" timeOffset="201162.6512">5646 14968 17,'16'-10'30,"-16"-10"0,-3 1-8,-7 4-3,-8-2-5,-4 11-2,-7 6-2,1 6-3,-5 8-3,8 10-1,4 6-2,8 3 0,13 1 0,11-5-1,9-5 1,7-5 0,4-9-2,-3-10-5,1-10-21,0-4-9,-15-15 1,0 0-1</inkml:trace>
  <inkml:trace contextRef="#ctx0" brushRef="#br0" timeOffset="201300.7667">5587 14691 32,'0'0'20,"-9"9"-19,9-9-6,6 12-21,-6-12 5</inkml:trace>
  <inkml:trace contextRef="#ctx0" brushRef="#br0" timeOffset="201563.8143">5702 14748 34,'3'-33'37,"13"5"-1,4 0 1,2 5-21,16 16-4,-2 7-4,4 16-1,-7 14-3,-4 11-1,-5 7-1,-6 7 1,-5-4-2,-4-1 1,-3-7 0,-6-11-1,0-9 1,-5-9-2,-5-9 1,-4-5-1,-6 0-1,-7 0-1,2 0-3,-6 0-6,11 7-20,2-1-9,2-6 1,16 0-1</inkml:trace>
  <inkml:trace contextRef="#ctx0" brushRef="#br0" timeOffset="202033.0203">6322 14848 36,'-11'-18'31,"-3"9"-4,-5 3-6,1 6-6,3 5-5,-4 2-3,10 7-3,3-1-2,6 1 0,9-2-2,3-2 0,4-3 1,-1-3-1,-5-1 0,-10-3 0,0 0 0,0 15 0,-13-8 0,-2 4-1,-2-1 1,3 6-1,4 0 1,3-2 0,11-2 0,8 1 0,5-6 1,4-1-1,4-6 2,2-6-1,-2-4 0,3-2 0,-3 0 1,0 3 0,-1 3 1,-2 6 0,-6 0 0,0 11 0,-8 3 0,-4 5 0,-7 1-7,-4 0-28,-7-9-5,4 4 0,-10-15 0</inkml:trace>
  <inkml:trace contextRef="#ctx0" brushRef="#br0" timeOffset="202635.3407">7004 14783 29,'31'7'29,"-14"-7"1,13 5-12,-3-5-10,-1 0-3,-5 0-3,-2-3-2,-10 3-1,-9 0 0,-3 13-1,-9 0 0,-7 3 0,2 5 0,-1 5 3,4 2 0,6 2 1,8-2 1,4 0 2,9-8 1,9 2 0,2-12 0,4-3-1,-1-11 0,1-6 0,-5-10-1,-2-5-2,-8-7 0,0-2-1,-7-1-1,-4 6 1,-2 7-1,0 8 0,0 14 0,0 0 1,0 25-2,0 1-4,7 7-11,1 5-18,-8-12 0,10 1-1,-3-16 0</inkml:trace>
  <inkml:trace contextRef="#ctx0" brushRef="#br0" timeOffset="202801.1198">7544 14833 63,'15'-12'37,"13"12"1,-4 8-9,-1 3-17,6 10-6,-12 1-2,-4 3-2,-10-3-5,-9-5-12,-19-5-22,2 2-1,-10-14 0,6 6 0</inkml:trace>
  <inkml:trace contextRef="#ctx0" brushRef="#br0" timeOffset="203367.8939">8387 14722 20,'0'0'33,"-28"-9"1,13 21-2,-4 3-13,1 7-7,5 11-6,7 4-2,6 0-2,12-2-2,3-3 1,9-9 1,-1-8-1,-4-9 0,-1-9 1,-11-7-1,-7-5-1,-10-1-3,-6-4-13,-5-3-19,10 13-1,-2-6 1,13 16 0</inkml:trace>
  <inkml:trace contextRef="#ctx0" brushRef="#br0" timeOffset="203684.3284">8518 14764 24,'7'-14'32,"-7"14"1,0 16-7,0 1-6,0 9-7,-3 1-5,9 7-1,3-4-1,6-4-1,3-7-1,8-6-1,-4-13 1,5 0-1,-6-17-1,-4-4-1,-7 0-5,-6-6-10,-4 4-20,2 6-3,-6-3-1,4 8 0</inkml:trace>
  <inkml:trace contextRef="#ctx0" brushRef="#br0" timeOffset="203869.2394">8720 14779 43,'19'11'38,"-9"0"0,5 3 0,0 8-17,-6-4-9,7 7-5,-6-4-3,4-1 0,-1-8-2,-2-7 0,0-7-2,-1-12 0,-1-1-4,-1-11-11,-4 0-25,6 8 0,-5-2-1,4 10 1</inkml:trace>
  <inkml:trace contextRef="#ctx0" brushRef="#br0" timeOffset="204354.498">9129 14729 36,'-22'-16'30,"22"16"-1,-15 5-11,6 2-8,3 2-4,6 3-3,6-1-1,3 0-1,4-1 0,3-2-1,-2-5 0,-1-3-2,-13 0 1,0 0-1,0 0 0,0 0 1,-19 0 0,4 3 1,-1 9 2,3 1 0,8 7 1,-1 2 1,9 2 0,9-3 0,3 1-1,4-9 0,3-4 1,-3-9-2,5-6 0,-6-10 0,2-8 0,-5-6-1,-2 1 1,-1-2 0,-5 6 0,-1 6 1,-6 19 0,0 0 0,0 0 0,0 33-1,0-4-6,0 11-16,6 0-17,6-12 0,10-5-1,8-18 0</inkml:trace>
  <inkml:trace contextRef="#ctx0" brushRef="#br0" timeOffset="204786.625">9551 14699 28,'-24'-8'32,"5"12"1,-9 1-9,3 8-8,6 11-6,7 1-4,12 5-3,6 2-1,13-3-1,6-2-1,4-8 2,-2-8-1,0-8 1,-8-3-1,-19 0 1,0-17-1,-18 5-2,-5 3-11,5 6-22,-9-7 0,17 10-1,0-12 0</inkml:trace>
  <inkml:trace contextRef="#ctx0" brushRef="#br0" timeOffset="205172.0706">9892 14741 11,'-28'-10'29,"10"10"1,-10 6-8,6 4-5,0 7-5,4 5-3,9 4-2,9-1-2,9 1-1,5-5 0,6-5 0,2-8 0,3-8-2,-4-4 0,-3-6 0,-8-2-1,-7-1 0,-3 2 0,0 11 0,-18 0 0,9 17 1,-4 7 1,6 10-1,1 8 0,6 5-1,4 7-10,5-1-26,-3-14-1,10-2-1,-1-18 1</inkml:trace>
  <inkml:trace contextRef="#ctx0" brushRef="#br0" timeOffset="205571.657">10153 14731 14,'0'0'30,"-28"-15"0,9 15-9,-4 6-6,2 3-3,4 10-2,0-1-2,11 9-1,2-3-2,8 0-1,3-4 1,11-3-1,-3-10 1,6-7-1,-4-9-1,1-6-1,-2-2-3,-7-7-8,4 0-17,-1 6-10,-9-1 0,6 9-1</inkml:trace>
  <inkml:trace contextRef="#ctx0" brushRef="#br0" timeOffset="205872.9624">10265 14837 24,'15'11'33,"10"4"1,-6-15-2,5 0-15,4 0-6,-6-9-4,-3-2-3,-8-10-1,-4-4-1,-7-3-1,-10 0-1,-5 5 0,-3 2-1,-3 10 0,-2 7 1,-1 12-1,4 13 2,1 14-1,7 9 1,3 9 0,4 3 1,5 0 0,5 2 0,1-5-1,4-3 1,-1-11-5,0-12-16,0-15-16,11-5-1,-2-16 0,8-6-1</inkml:trace>
  <inkml:trace contextRef="#ctx0" brushRef="#br0" timeOffset="206273.578">10677 14671 28,'-22'-9'28,"5"16"-1,-3-4-9,2 5-8,8 5-4,3 2-3,7-1-2,7 1 0,0-4 0,3-2-1,4-4 1,-4-5-2,-10 0 1,0 0-1,0 0 0,-10-8 1,-4 8 1,0 6 1,-2 4 2,1 3 1,5 4 1,2 1 0,8 5 1,6-3 0,2 1-1,1-4-1,4-6-3,3-3-8,-3-5-26,-1-16-3,4-2-1,-11-16 0</inkml:trace>
  <inkml:trace contextRef="#ctx0" brushRef="#br0" timeOffset="206528.0082">10596 14524 59,'0'0'30,"-18"-6"1,18 6-22,8 9-10,4 7-3,8 3-2,11 8 0,6 3 1,7 8 2,2-2 0,-2 2 6,-2 4 4,-17-8 3,-3 2 2,-22-9 0,-6 0-1,-21-12-4,-4-6-6,-3-14-30,5 2-5,-1-13-1,13 1-2</inkml:trace>
  <inkml:trace contextRef="#ctx0" brushRef="#br0" timeOffset="207775.7027">11681 14780 13,'12'-10'25,"-12"-10"-7,0 1-3,-6-3-2,-7 3-1,-8 6-3,-5 3 0,-1 10-3,0 7-1,3 9-1,7 9-1,8 7-1,9 4-2,5-2 1,12-3 0,7-7 1,3-12-1,6-12 1,0-12 0,0-10 0,-4-13 1,-3-9-1,-8-7-1,-6-5 0,-6-1-1,-6 5 1,-3 6-1,-3 8 1,-3 13-1,-1 15 2,-2 13-1,3 19 1,0 12 0,2 9 0,3 8 0,4 5-1,7 2-5,0-7-8,5-10-22,7-3-1,-4-16 0,5-5 0</inkml:trace>
  <inkml:trace contextRef="#ctx0" brushRef="#br0" timeOffset="208076.512">11943 14589 30,'0'0'35,"0"0"1,9 30-1,-9-2-15,0 13-12,0 2-1,0 1-3,0-8-2,0-6 1,0-10-2,0-11 1,0-9-1,-7-18 0,-1-9 1,-3-11-1,2-10 0,1-5-1,0-3 0,4 2 0,4 4 0,0 4 0,14 11 0,1 10-1,7 10-1,3 6-5,10 9-13,7 8-17,-8-2 0,13 9-1,-9-4 1</inkml:trace>
  <inkml:trace contextRef="#ctx0" brushRef="#br0" timeOffset="208346.0669">11999 14829 36,'0'0'36,"0"0"-1,25 11-5,-2-11-14,2 0-8,3-6-13,1-3-26,4 9-3,-11-13-2,-6 6 1</inkml:trace>
  <inkml:trace contextRef="#ctx0" brushRef="#br0" timeOffset="208509.343">11968 14693 59,'0'0'36,"15"-9"-1,13 5-11,8 4-51,0-5-5,15 5-2,-3 0-2</inkml:trace>
  <inkml:trace contextRef="#ctx0" brushRef="#br0" timeOffset="208715.8819">12683 14802 29,'14'22'34,"4"9"0,-18-8-7,-10-2-46,2 9-7,-15-20-4,5 2-2</inkml:trace>
  <inkml:trace contextRef="#ctx0" brushRef="#br0" timeOffset="209379.4239">13313 14569 37,'-13'0'31,"-11"-4"-6,-1 8-12,0 5-3,4 2-2,5 8-2,7 3-2,15 0-2,3-3-2,9 0 0,4-6 0,-2-4-2,-2-1 1,-5-8-1,-13 0 0,0 0 0,-17-7 1,-4 5 1,-3 2 1,-2 0 1,2 0 0,5 5 1,6 1 0,10 9 0,3-1 0,10 3-1,2 2 0,6-4-1,4 1-6,0-2-19,-7-14-8,6 0 0,-14-20-1</inkml:trace>
  <inkml:trace contextRef="#ctx0" brushRef="#br0" timeOffset="209532.7812">13199 14350 41,'-9'-21'30,"9"21"-1,0 0-9,0 0-29,0 21-18,0-9-2,15 13-2,-13-5 8</inkml:trace>
  <inkml:trace contextRef="#ctx0" brushRef="#br0" timeOffset="209679.9269">13372 14650 40,'49'53'31,"-10"-5"-1,0 2-12,-5-1-10,-6-6-13,-3-6-21,-15-17-4,4-5 0,-14-15-1</inkml:trace>
  <inkml:trace contextRef="#ctx0" brushRef="#br0" timeOffset="209833.5871">13599 14667 40,'-33'15'36,"4"18"0,-15 3-1,-2 8-21,6 4-10,-1 1-19,10 1-19,-1-16-1,15-2 0,3-18-1</inkml:trace>
  <inkml:trace contextRef="#ctx0" brushRef="#br0" timeOffset="210419.5681">13841 14643 39,'-22'-18'31,"-1"4"-4,-1 10-11,-1 4-4,0 3-4,0 7-2,7 8-3,3 1-2,9 4 0,6-3 0,5-4 1,8-5-1,2-6 0,4-5 0,5-10 0,-2-4 0,-2-3 0,-3-3 0,-2-1-1,-7 1 0,0 6 0,-8 14 0,0-15-1,0 15 1,0 0 0,-12 18 0,12-1 0,0 1 2,9 3 0,1-5 1,9 2 1,2-2 0,1-4 0,0-9 0,0-3 0,-4-7-1,0-1-2,-5-9-1,-7-5 0,0-5-2,-2-2 0,-4 3 0,9 1 0,-3 4 1,-3 6 1,-3 15 1,0 0 2,9 14 1,0 15-1,-5 10 2,-1 10-2,0 8 1,4 7 0,1 2-2,1-4-1,-2-3-2,-7-16-6,11-5-16,-11-14-17,0-24 0,15-8 0,-15-22 1</inkml:trace>
  <inkml:trace contextRef="#ctx0" brushRef="#br0" timeOffset="210597.9728">14050 14725 41,'10'0'32,"-10"0"0,25 0-7,0-3-27,9-7-22,9 10-6,-3-13-1,10 7-1</inkml:trace>
  <inkml:trace contextRef="#ctx0" brushRef="#br0" timeOffset="210914.9186">14513 14492 21,'-18'-12'29,"-11"-2"1,7 9-10,-2 5-7,2 9-5,7 4-3,6 4-1,9 0-1,0 0-1,9-3-1,6-3 1,1-1 0,3-4-1,-1-2-1,-18-4 1,0 0-1,0 0 1,-18 8 0,-5-3 1,2 7 1,-1 0 2,3 2 0,7 3 1,6 3 0,6-1 0,10-2-1,5-4-1,8-2-2,0-1-8,2-10-20,-7-9-11,11 1 0,-7-11-1</inkml:trace>
  <inkml:trace contextRef="#ctx0" brushRef="#br0" timeOffset="211068.0731">14718 14497 55,'0'0'34,"0"-12"-6,0 12-30,12-5-23,-12 5-7,0 10-2</inkml:trace>
  <inkml:trace contextRef="#ctx0" brushRef="#br0" timeOffset="211221.7305">14730 14664 66,'0'11'43,"0"-11"1,-6 15-1,6-15-19,0 0-34,0 0-29,-10 0-3,10 0-1,-9-23-1</inkml:trace>
  <inkml:trace contextRef="#ctx0" brushRef="#br0" timeOffset="211820.0151">15458 14219 31,'17'6'36,"-17"5"0,5 23 1,1 14-17,-6 6-7,7 15-4,-7-1-3,0 5-3,0-7-3,3-14-6,1-10-9,-4-13-19,0-29-4,0 0 0,10-9 0</inkml:trace>
  <inkml:trace contextRef="#ctx0" brushRef="#br0" timeOffset="212022.3696">15382 14250 13,'0'0'32,"14"4"1,21 4 0,4-3-15,13-2-8,8-3-10,2-3-28,7 3-2,-12-9-2,-5 9-1</inkml:trace>
  <inkml:trace contextRef="#ctx0" brushRef="#br0" timeOffset="212354.4989">15427 14789 58,'36'6'37,"-5"-13"0,14 5-3,8-1-25,-2-2-6,2 0-12,-7-6-27,-1 11 0,-14-11-1,-5 8 0</inkml:trace>
  <inkml:trace contextRef="#ctx0" brushRef="#br0" timeOffset="212570.5859">15441 14625 70,'21'0'37,"10"0"0,15 0-33,16 8-32,-12-8-4,11 9-2,-19-9-3</inkml:trace>
  <inkml:trace contextRef="#ctx0" brushRef="#br0" timeOffset="216399.9207">16048 14408 14,'0'0'32,"19"0"0,10 8 0,4-8-16,7 4-13,1 2-20,0-6-11,5 0-3,-12-8 0</inkml:trace>
  <inkml:trace contextRef="#ctx0" brushRef="#br0" timeOffset="216600.4533">16117 14522 23,'9'11'33,"4"-11"0,17 10-1,-5-10-24,2 0-31,14 0-5,-9-7-3,11 3-2</inkml:trace>
  <inkml:trace contextRef="#ctx0" brushRef="#br0" timeOffset="217454.5406">17024 13704 49,'-20'-43'17,"-2"21"-2,-5 12-1,-2 24-4,-1 21-1,2 28-3,2 21-3,4 17 1,7 19 1,3 7 1,12 8 0,-7-1 2,7 6 0,-10-15 0,6-7 2,-15-18-2,0-5-2,-12-21-1,0-13-4,3-12-10,3-17-28,-6-21-1,6-11-2,-2-10 1</inkml:trace>
  <inkml:trace contextRef="#ctx0" brushRef="#br0" timeOffset="219076.0893">17273 14657 22,'0'-14'21,"0"14"-2,10-23-3,-10 7-4,-7-1-1,-6 0-3,-2 2-1,-9 1-2,-4 10 0,-4 4-3,-1 8 0,4 9 0,3 4-2,11 7 1,5 4-1,10 0 1,14-3-1,7-4 1,10-6 0,4-10 0,5-9 0,-2-15 0,2-9 1,-7-14-1,-3-6 0,-9-14 0,-7-6-1,-7-2 1,-7 1 0,-7 3 0,-1 11 1,-4 10 0,-2 12 0,0 16 0,4 21 1,0 14 1,8 18-1,2 7 0,0 11 0,4 5 1,4 1-1,-1-2 0,2-6-3,1-6-6,1-11-28,-2-17-2,7-7-1,-2-15 0</inkml:trace>
  <inkml:trace contextRef="#ctx0" brushRef="#br0" timeOffset="219376.9389">17551 14270 33,'4'12'34,"-6"1"0,2 15-10,0 11-6,0 4-5,0 11-4,0-1-1,0 0-3,0-7-5,-3-9-5,6-6-10,-3-9-19,0-22-3,0 0 2,0-21-2</inkml:trace>
  <inkml:trace contextRef="#ctx0" brushRef="#br0" timeOffset="219561.8031">17543 14251 37,'24'0'30,"-5"-4"-1,18 0-15,1 4-11,1-11-22,6 18-8,-11-7-3,2 14 1</inkml:trace>
  <inkml:trace contextRef="#ctx0" brushRef="#br0" timeOffset="219858.6088">17543 14728 33,'0'0'36,"28"0"1,-1-6-2,2 0-17,8 6-7,-2-7-7,-1 2-14,-3 0-24,-3 5-2,-11-9-1,-3 9 1</inkml:trace>
  <inkml:trace contextRef="#ctx0" brushRef="#br0" timeOffset="220094.4437">17573 14526 25,'0'0'36,"15"6"1,3-12-2,6 2-13,15 4-13,-6-5-37,14 10-4,-10-10-3,12 5-1</inkml:trace>
  <inkml:trace contextRef="#ctx0" brushRef="#br0" timeOffset="226634.3967">18130 14490 12,'0'0'33,"18"14"0,-3-14 0,12 0-14,10 0-8,3-4-9,5 1-20,-3-5-13,5 4-2,-14-5 0</inkml:trace>
  <inkml:trace contextRef="#ctx0" brushRef="#br0" timeOffset="226816.8458">18234 14648 30,'20'0'30,"19"4"-4,-3-1-30,2-11-15,12 8-5,-10-11-3</inkml:trace>
  <inkml:trace contextRef="#ctx0" brushRef="#br0" timeOffset="227351.4864">19062 13852 51,'-26'4'23,"3"20"-4,-2 19-5,5 21-4,6 15-3,1 14-2,6 10-3,7 9 1,-2 3 0,-1 0 1,-3 0 2,-7-12-2,-3-4 1,-6-9 0,-2-14-4,1-10-5,-1-12-21,-4-23-9,10-7-1,-2-20 0</inkml:trace>
  <inkml:trace contextRef="#ctx0" brushRef="#br0" timeOffset="228420.2372">19460 14168 23,'0'-14'34,"0"14"1,0 20-4,0 22-11,4 15-7,6 15-6,-4 8-2,3-1-3,1-1-7,-6-12-13,-4-18-17,9-7 0,-12-27-2,3-14 2</inkml:trace>
  <inkml:trace contextRef="#ctx0" brushRef="#br0" timeOffset="228583.5469">19578 14508 13,'0'0'32,"-13"7"1,2 7-2,-7 7-14,1-1-5,5 7-3,6-6-4,9 0-6,10-3-8,8-3-10,1-7-14,17 3 1,-6-11-2</inkml:trace>
  <inkml:trace contextRef="#ctx0" brushRef="#br0" timeOffset="228899.6225">19777 14652 12,'0'0'29,"0"0"0,0 0-6,16 10-10,0-10-5,2 2-3,2-2 0,2-2-2,-5-3-1,-3-4 0,-7-1 0,-7-1 2,-12 0-1,-5 8 1,-8 0 1,-5 7-1,-4 1 1,6 9 0,0 5-1,9 5 0,7 1 0,12 1 0,13-5-1,9 0 0,3-3-2,5-5-5,7-8-32,4 1-1,-7-16-1,12 2 0</inkml:trace>
  <inkml:trace contextRef="#ctx0" brushRef="#br0" timeOffset="229316.8181">20327 14650 30,'-23'0'31,"23"0"-2,19 7-13,18-7-2,23 2-2,19-2-1,18 0-2,13 0-4,10-2-6,0 2-17,-3 0-14,-27-12-2,-6 10 0,-34-11-1</inkml:trace>
  <inkml:trace contextRef="#ctx0" brushRef="#br0" timeOffset="229938.8243">20763 14267 23,'12'-17'25,"-19"-8"-3,-3 0-3,-11 1-3,-7-1-3,-3 8-5,-3 1-2,-1 11-3,0 5 0,7 13-2,5 7 0,14 7 0,6 6-1,8-3 0,9 0 1,7-7-1,6-8 1,3-11 0,1-15 0,0-9 0,-3-12 1,-2-9-2,-7-12 1,-6-5 0,-6-5-1,-5-2 0,-2 7 0,-6 5 1,-2 9-1,-3 13 0,0 10 0,1 17 1,0 19 0,3 12 1,3 14 0,4 10 0,0 7 0,0 11-1,11 1-2,-5-6-8,6-7-19,4 0-7,-8-19 1,9-3-1</inkml:trace>
  <inkml:trace contextRef="#ctx0" brushRef="#br0" timeOffset="230439.1488">21037 14258 13,'0'0'28,"0"-22"-4,0 8-4,-8-4-3,-4-3-4,3 3-2,-11-4-4,-1 8-1,-4 2-2,-2 8-1,-3 8-2,3 11 1,2 4-2,6 8 0,7 4 1,9-1-1,10-3 0,10-9 1,6-7 0,7-11-1,2-8 0,-2-9 1,-2-6-1,-6-7-1,-8 0 1,-6 4 0,-8 4 0,0 8 1,0 14 1,-10 2 0,2 16 0,8 13 2,-6 7 0,11 8 0,-1 1 0,3 3 0,0-4-1,1-4-3,0-4-16,3-9-20,-11-15-1,4-1-1,-4-13 1</inkml:trace>
  <inkml:trace contextRef="#ctx0" brushRef="#br0" timeOffset="230901.9015">20441 15030 42,'0'0'37,"30"28"0,-11-8-3,7 0-19,6 11-5,-4-2-6,0-3-9,3-1-12,-7-4-19,-10-15-1,1-4 0,-12-11 0</inkml:trace>
  <inkml:trace contextRef="#ctx0" brushRef="#br0" timeOffset="231087.2115">20731 15008 37,'-27'0'36,"2"21"-1,-13 0-3,-7 4-17,-1 9-5,-4 1-7,4-4-10,9-1-13,9-6-13,8-15-2,20-9-1,0 0 1</inkml:trace>
  <inkml:trace contextRef="#ctx0" brushRef="#br0" timeOffset="231472.1772">20820 14945 24,'-6'-9'31,"-2"-11"2,13 4-8,7 3-7,3-2-4,9 13-4,-3-1-1,3 8-1,-10 5-2,-5 9-2,-9-2-1,-4 8-1,-8-3 0,-3 0 0,1-1-1,3-2 0,7-6 0,9-2 0,9-4-1,8-7 1,7 0 0,3 0-2,2-9-24,-2 3-14,-11-7 1,1 3-1</inkml:trace>
  <inkml:trace contextRef="#ctx0" brushRef="#br0" timeOffset="233965.7202">21488 14536 18,'29'5'31,"-9"-5"0,15 7-5,-1-4-13,0 3-12,4-1-21,-10-9-10,4 8 0,-16-9-1</inkml:trace>
  <inkml:trace contextRef="#ctx0" brushRef="#br0" timeOffset="234166.7539">21524 14666 40,'10'0'36,"2"0"0,16 0-2,0 0-20,7 5-20,9 1-25,-11-9-3,17 3-1,-5-12-2</inkml:trace>
  <inkml:trace contextRef="#ctx0" brushRef="#br0" timeOffset="234713.6104">22004 14071 21,'0'-12'29,"0"12"-1,7 20-5,-4 9-7,3 15-3,-2 10-4,2 10 1,-6 6-2,0 5-2,0-5-4,-4-8-5,4-5-10,0-13-18,-3-17-4,7-7-1,-4-20 0</inkml:trace>
  <inkml:trace contextRef="#ctx0" brushRef="#br0" timeOffset="234952.4091">22135 14498 38,'-29'2'33,"15"6"-1,-8-1-11,0 4-5,9 4-4,1-2-4,12 5-2,7-4-1,10 1-1,5-6-2,8-3-5,6-3-19,-1-3-14,-12-6 0,7 6 0</inkml:trace>
  <inkml:trace contextRef="#ctx0" brushRef="#br0" timeOffset="235484.2014">22306 14695 6,'0'0'27,"0"0"1,0 0-6,18 0-8,-2 0-5,-2-4-3,3 4 0,-3-7-1,3 0 0,-4-1-2,-1 1 0,-9-5-1,-3 0-1,-6 3 1,-1-1-2,-2 5 1,-6 5-1,-3 0 1,-3 5 0,1 6 0,4 9 3,0 1-1,5 7 2,4-2 0,7 6 1,7-9 1,11 8-1,0-10-1,5-1-2,4-5-18,1-7-21,-7-20-1,7 1-1,0-17-1</inkml:trace>
  <inkml:trace contextRef="#ctx0" brushRef="#br0" timeOffset="236318.3516">22929 13805 12,'-10'0'25,"-20"0"-1,5 29-9,-1 17-3,6 20-3,7 20-2,4 12-1,9 15-1,0 6 0,6 6-1,2-4 1,3-2 1,-8-17-1,-8-11 0,-9-15 1,-3-9 0,-3-14 0,-2-11 0,-1-16-3,-1-13-7,6-13-24,18 0-8,-9-15 1,12-1-2</inkml:trace>
  <inkml:trace contextRef="#ctx0" brushRef="#br0" timeOffset="237457.6908">23386 14433 6,'-5'-26'26,"-7"8"-4,-4-6-3,-8 6-5,7 4-3,-5 4-3,-3 10-1,-5 7-3,7 10-2,7 11-1,8 5 0,11 1 0,-3 1-1,11-6 2,4-8-2,13-11 1,1-10 0,2-8-1,-6-12 1,-2-13-1,7-14 1,-13-11-1,4-9 1,-5-3-1,-2-2 2,-10 4 1,5 9 0,-9 11 1,0 21 0,0 17 1,-8 20 0,-3 17 1,6 19-2,-2 10-1,7 9 0,-2 0 0,2 0-1,0-5-1,0-7-3,8-8-11,-8-7-23,-12-20 0,12-2-1,0-16 1</inkml:trace>
  <inkml:trace contextRef="#ctx0" brushRef="#br0" timeOffset="238039.274">23743 14374 30,'0'-10'22,"0"10"-3,0-24-5,-4 7-4,-7-2-4,-1-2-1,-4 4-2,-3 2-2,-4 5 0,3 10-1,-2 3 1,5 11-2,3 8 2,9 2-1,0 2 0,12 0 1,-1 0 0,4-11 0,8-2-1,3-8 1,1-5-1,-7-11 1,4-6-1,-9-2-1,5-2 2,-9 4 0,-6 0 1,3 4 1,-3 13 2,0 0 0,-11 16 2,0 4 0,7 12 2,2 0-2,2 7 0,0-2-1,7 4-2,2-8-4,-9-5-9,9-11-26,-9-1-2,0-16 0,-15 8-1</inkml:trace>
  <inkml:trace contextRef="#ctx0" brushRef="#br0" timeOffset="238390.4632">23121 14732 19,'3'14'32,"-3"-14"1,0 0-11,31 13-3,5-13-5,18 3-1,13-3-2,16 0-4,4-5-4,13-1-6,-1 6-9,-19 0-19,-27-4-5,-17 4 1,-36 0-2</inkml:trace>
  <inkml:trace contextRef="#ctx0" brushRef="#br0" timeOffset="238775.6787">23244 15051 14,'13'10'33,"-13"-10"1,25 28 0,-4-6-15,8 3-5,13 7-4,-11-1-5,6-1-8,-11 0-10,-4-2-20,-8-13-2,3-3 0,-17-12-1</inkml:trace>
  <inkml:trace contextRef="#ctx0" brushRef="#br0" timeOffset="238961.086">23530 15078 28,'-32'6'34,"2"17"1,-2-1-4,-9 4-15,7 9-6,-4-5-5,0 0-8,13-1-12,8-3-18,4-16-2,5 0 1,8-10-2</inkml:trace>
  <inkml:trace contextRef="#ctx0" brushRef="#br0" timeOffset="239462.6542">23605 14980 3,'11'0'29,"-2"-7"0,7 7-10,6 2-3,-10 3-3,13 6-2,-9 0-2,0 7 0,-13-4-2,-8 6-1,-7-3 0,5 3 0,-5-6-1,1 1-1,1-3-1,10-12 0,0 11-2,21-11 1,6 2-1,-4-2 0,3 0-2,-1 0-28,2 0-7,-3 6-2,-24-6 1</inkml:trace>
  <inkml:trace contextRef="#ctx0" brushRef="#br0" timeOffset="268784.6311">1776 15872 40,'0'0'36,"8"14"0,-16 13-8,2 10-10,-4 19-5,0 1-3,0 11-4,-4-3-3,4-9-2,7-10-1,-4-13 0,2-19 0,5-14 0,4-32 0,-1-8-1,4-11 2,-1-5-1,2-6 0,5 3 0,1 6 0,-2 11 0,2 12-1,0 16 2,-3 14 0,4 19-1,0 10 0,0 15-1,-1 7 2,4 8-1,-2-2-2,2-7-3,6-2-6,-13-13-12,-2-13-15,0-6 1,-9-16-1,-13-7 1</inkml:trace>
  <inkml:trace contextRef="#ctx0" brushRef="#br0" timeOffset="268969.5401">1720 16174 44,'13'6'34,"-1"-6"0,16 0-12,7 0-20,4-6-22,11 9-9,-10-9-4,-1 14 0</inkml:trace>
  <inkml:trace contextRef="#ctx0" brushRef="#br0" timeOffset="269354.9907">2089 16174 49,'0'-9'36,"0"9"1,9 14-11,-5-2-10,6 15-6,-10-4-3,3 9-1,-3-7-2,4-1-1,-4-13-1,0-11 0,0 0-1,-4-21-1,4-3 1,4-7-1,5-1-1,-1 2 0,1 3 1,3 9-1,7 8 0,-4 10 1,9 5-1,-9 10 1,2 7-4,-3-2-8,0 7-17,-1 3-8,-4-6-1,3 4 0</inkml:trace>
  <inkml:trace contextRef="#ctx0" brushRef="#br0" timeOffset="269687.0466">2575 16272 45,'-12'-20'34,"0"8"-5,0-3-6,-7-2-6,3 10-5,-8 0-3,2 14-3,0 3-2,12 8-2,2 4-1,8 5 0,0-2-1,12 1 1,4-5-2,5-9 2,3-2-2,-4-10-1,1-6-7,-6-8-13,-9-9-14,7-3-2,-22-11 2,5 1-1</inkml:trace>
  <inkml:trace contextRef="#ctx0" brushRef="#br0" timeOffset="269887.5832">2470 15987 61,'0'0'36,"0"0"0,-3 13-18,6 7-41,-3-11-7,18 12-3,-8-9-3</inkml:trace>
  <inkml:trace contextRef="#ctx0" brushRef="#br0" timeOffset="270223.898">3323 16104 40,'0'-29'32,"9"7"0,-2-6-15,-7 0-5,9 9-1,-9 1-2,0 18-1,0 0-2,0 19 0,-4 8-2,4 13-2,-5 4-2,2-3-7,6 3-17,3-4-12,-6-17-1,9-4 0</inkml:trace>
  <inkml:trace contextRef="#ctx0" brushRef="#br0" timeOffset="270589.2113">3423 15841 36,'-38'-11'32,"-11"1"2,2 10-10,-3 7-10,0 11-6,7 9-3,5 9-1,11 13-3,9 11 1,15 4 0,15 5-1,10 4 1,12-7-1,12-2 2,7-10-1,9-11 1,3-19-1,4-13 0,-5-20-1,1-18 1,-9-20 1,-9-16-1,-16-15 0,-16-6 1,-27-3-1,-10 5 0,-20 12 1,-12 19-1,-5 17-5,-6 17-15,5 17-20,12 23-1,7 3-1,10 8 0</inkml:trace>
  <inkml:trace contextRef="#ctx0" brushRef="#br0" timeOffset="270973.794">4120 16292 35,'16'18'35,"-10"-1"0,-1 6-11,-5 5-9,0 0-20,10 4-23,-20-16-4,10 3-3,0-19 0</inkml:trace>
  <inkml:trace contextRef="#ctx0" brushRef="#br0" timeOffset="271527.778">4740 16053 22,'-31'-9'28,"11"13"-1,-3-4-14,1 8-3,7 2-2,8 2-3,7 0-1,13-1-2,2-3-1,4 1 1,3-4-1,-4-1 1,-3-1-1,-15-3 1,0 0-1,-6 15 0,-10-3 0,-2 5 0,-1-4 0,-2 8 1,6 0 1,4-2 0,11-1 1,4-3 0,11-1 1,1-9-1,2-2-2,5-3-5,-5-5-16,-5-10-15,8 1 0,-14-14-1,2 7 1</inkml:trace>
  <inkml:trace contextRef="#ctx0" brushRef="#br0" timeOffset="271706.1805">4700 15911 40,'-13'-20'33,"13"20"-1,0 0-10,0 10-27,12 12-22,-6-7-4,11 13-1,-11-5 1</inkml:trace>
  <inkml:trace contextRef="#ctx0" brushRef="#br0" timeOffset="271891.0957">4857 16184 57,'34'39'36,"-4"-5"-2,-1 4-12,4 6-10,-7-5-11,-3-1-16,-6-14-19,1-1-2,-18-23 1,15 11-2</inkml:trace>
  <inkml:trace contextRef="#ctx0" brushRef="#br0" timeOffset="271928.8534">5057 16186 71,'-25'18'39,"-3"15"0,-6 3-10,-3 1-19,0 6-11,6-4-29,2 9-8,-2-15-1,13-1 0</inkml:trace>
  <inkml:trace contextRef="#ctx0" brushRef="#br0" timeOffset="272692.2384">5463 16191 30,'-22'-23'29,"3"3"-8,-8 1-3,-4 1-4,2 8-3,-2 3-3,4 12-1,3 4-3,8 7-2,7 8 0,9 3 0,4 2 0,10-1 1,5-6-1,6-5 0,0-8 1,4-6-1,-4-13 0,1-6 0,-6-8 0,-2-3-1,-10-2 0,-1 4 0,-7 3-1,0 4 0,-5 7 0,5 11 0,-12 7-1,7 6 1,5 7 0,0 1 0,7 1 1,3 2 0,4-3 1,5-7 0,1-5 1,0-4-1,2-10 0,-4-3-2,3-3-4,-6-10-7,2 0-5,-8-8-1,5 0 1,-4-4 2,7 5 7,-6 0 5,1 0 6,0 13 8,-5 3 5,3 20 2,-10 4 1,10 20-3,-10 10-6,0 16-3,0 7-3,0 7-1,2 6-4,-2-5-1,9-3-5,-9-17-8,4-13-28,4-10 0,-5-17 1,-3-13-1</inkml:trace>
  <inkml:trace contextRef="#ctx0" brushRef="#br0" timeOffset="272892.7425">5772 16254 31,'0'0'32,"14"17"-2,-4-24-6,9 0-40,15 9-13,-6-12-1,13 10-1</inkml:trace>
  <inkml:trace contextRef="#ctx0" brushRef="#br0" timeOffset="273193.5473">6170 16075 37,'-16'-12'36,"-9"-5"-1,5 5-6,0 7-13,-4 5-6,8 5-4,3 6-3,11 6-1,2-4-1,7 3 0,5 1-2,4-6-1,2-3 1,-3-8-1,-3 0 0,-12 0 0,0 0 0,-12-9-1,-6 9 3,-4 0 0,-4 6 2,4 8 0,3-1 2,8 6 0,7-2 1,10 4 0,4-4-1,12-2-1,3 2-11,12-8-29,-15-9-1,12-5 0,0-15-1</inkml:trace>
  <inkml:trace contextRef="#ctx0" brushRef="#br0" timeOffset="273731.6838">7027 15899 37,'0'0'36,"8"33"1,-8 4-3,0 11-17,6 16-6,-6 0-3,4 2-4,2-7-6,-3-12-6,3-6-14,1-17-15,-7-24 0,0 0-1,-4-13 0</inkml:trace>
  <inkml:trace contextRef="#ctx0" brushRef="#br0" timeOffset="273910.6299">7021 15959 29,'27'-9'30,"0"-4"1,13 8-10,7 5-28,-3 0-19,9 9-2,-7-9-2,6 15 11</inkml:trace>
  <inkml:trace contextRef="#ctx0" brushRef="#br0" timeOffset="274111.1573">7090 16356 11,'14'14'34,"3"-11"0,18 2-1,5 0-14,4-1-11,3 0-22,-7-4-15,0 0-4,-15-7 0</inkml:trace>
  <inkml:trace contextRef="#ctx0" brushRef="#br0" timeOffset="274295.9355">7045 16161 58,'0'0'35,"22"-13"0,11 7-11,15 6-20,7 0-20,13 8-16,-6-8-2,13 2 0,-17-9-2</inkml:trace>
  <inkml:trace contextRef="#ctx0" brushRef="#br0" timeOffset="274549.8582">7683 16099 32,'0'0'35,"12"-12"0,7 12-1,6 0-19,3 0-10,6-5-11,0 3-21,3 4-6,-12-2-2,0 5 1</inkml:trace>
  <inkml:trace contextRef="#ctx0" brushRef="#br0" timeOffset="274734.7627">7714 16233 52,'4'15'36,"8"-13"1,13-2-11,9 2-19,1-10-35,7 12-3,-4-14-4,5 6-2</inkml:trace>
  <inkml:trace contextRef="#ctx0" brushRef="#br0" timeOffset="275835.7373">8291 15807 25,'3'-34'32,"9"17"2,-12 17-2,9 11-15,1 24-5,-3 8-5,2 16-2,-4 8-2,1 6-4,1 2-7,-7-11-12,0-14-14,7-3-2,-7-24 0,0-9 5</inkml:trace>
  <inkml:trace contextRef="#ctx0" brushRef="#br0" timeOffset="276036.4144">8512 16050 37,'-6'-9'33,"6"9"-2,-28 18-8,6 0-8,0 5-5,-1-1-2,6 1-2,7-2-4,10 0 0,10-6-2,5-6-7,10-4-16,6 2-12,-8-12 0,11 5 0</inkml:trace>
  <inkml:trace contextRef="#ctx0" brushRef="#br0" timeOffset="276352.8624">8636 16220 17,'0'0'30,"16"0"0,5 0-3,1-8-15,0-1-6,0-1-2,-3-4-1,-5 3-1,-7-2-1,-7 3 0,-10 1 0,-7 4 1,-6 5 0,0 5 0,-3 7 1,4 7 2,3 2 0,8 6 1,4 0 0,16 4 1,0-4-2,11-3-1,4-3-6,-3-2-32,1-14-2,12-2-2,0-19 0</inkml:trace>
  <inkml:trace contextRef="#ctx0" brushRef="#br0" timeOffset="276952.9646">9452 15568 26,'-12'-32'32,"-14"0"-1,-1 7-8,2 12-6,-3 13-5,1 17-3,1 16-3,11 24-1,2 16-2,6 15 0,7 14-1,0 12 1,8-1-1,4 3 0,-2-6-1,-1-8 0,-4-12 0,-5-12 0,-11-13 0,-5-11 0,-6-10-1,-8-13 0,1-5-8,-5-9-28,4-17-1,10 0 0,-1-11-1</inkml:trace>
  <inkml:trace contextRef="#ctx0" brushRef="#br0" timeOffset="282580.3765">9766 16155 26,'42'-7'23,"32"4"0,26-2 0,27-2-2,25 3-5,10-3-2,12 7-3,-7 0-2,-7 0-6,-17 9-19,-20 5-19,-44-14 0,-22 0-1,-36-17-1</inkml:trace>
  <inkml:trace contextRef="#ctx0" brushRef="#br0" timeOffset="283127.653">10060 15712 19,'37'-38'31,"-3"-3"-7,7 7-4,2 12-1,-2 15-1,-2 24-3,-14 11-4,-5 18-4,-15 11-2,-5 8-1,0-7-1,-3-1-1,1-14 0,2-13-2,0-14 1,0-16-1,8-18-1,-8-7 1,0-6-1,-8-5 1,0 7-2,-6 2 1,-9 13 0,-5 11 0,-5 15 1,-1 5-3,3 12-5,-3-5-6,8-2-15,11-2-7,4-16 1,21-4-1</inkml:trace>
  <inkml:trace contextRef="#ctx0" brushRef="#br0" timeOffset="283649.6086">10748 15838 32,'0'-14'24,"-9"1"-1,5 4-4,-5-6-3,-10 1-5,-2 5-3,-6 1-2,-1 8-2,-1 5-1,2 9-1,4 6-1,8 5 0,9 0 0,6 0 0,12-5-1,7-4 1,5-9 0,5-7 0,1-16 0,1-4 0,-3-14-1,-2-10 0,-4-8 0,-10-8 0,-6-2 1,0 0-1,-6 8 1,-6 11-1,-3 13 1,0 17 1,-1 22 0,4 20 0,6 15 0,0 14 0,0 5 0,9 6-1,-2-2-2,4-6-6,5-15-17,3-2-12,-10-21 0,9-5 0</inkml:trace>
  <inkml:trace contextRef="#ctx0" brushRef="#br0" timeOffset="283829.7996">10866 15761 54,'12'6'38,"11"10"-1,0-1-5,2 5-20,9 5-5,-4 1-4,-4-1-7,1-2-12,-6-3-20,-11-12-1,4-3-1,-11-14 0</inkml:trace>
  <inkml:trace contextRef="#ctx0" brushRef="#br0" timeOffset="284030.3362">11111 15796 55,'-13'0'38,"-9"6"2,-1 8-4,-3 11-20,-5 1-25,3 2-25,-8-6-4,8-1-1,-1-5 0</inkml:trace>
  <inkml:trace contextRef="#ctx0" brushRef="#br0" timeOffset="284385.2477">10227 16445 36,'0'0'35,"31"9"0,-9 8-3,5 5-18,8 13-6,-1 3-7,0 0-10,-2-3-20,2-1-6,-13-17-1,1 0 0</inkml:trace>
  <inkml:trace contextRef="#ctx0" brushRef="#br0" timeOffset="284600.4634">10528 16472 54,'-15'2'35,"-13"5"1,-3 11-14,-1 10-8,-5-1-9,0 3-6,3 2-20,9 0-14,-9-14-1,13 1 0</inkml:trace>
  <inkml:trace contextRef="#ctx0" brushRef="#br0" timeOffset="284970.039">10605 16361 55,'-7'-15'32,"7"-4"-8,5-1-6,13 8-6,1-3-2,9 11-2,-1 4-1,-4 5 0,-11 9-1,-4 8-1,-14 6-2,-7 0 0,-8 1-1,-1-2 0,1-4-1,6-1-1,11-6 1,11-7-1,11-5 0,10-1 0,6 2-8,9-5-31,-5-6 1,5 0-1,-6-10 0</inkml:trace>
  <inkml:trace contextRef="#ctx0" brushRef="#br0" timeOffset="292243.4597">11597 16073 21,'0'0'30,"25"17"-4,1-15-4,13-2-4,6 7-6,0-7-10,2 5-11,-4-5-16,-3 2-6,-19-4-1,-4 8 0</inkml:trace>
  <inkml:trace contextRef="#ctx0" brushRef="#br0" timeOffset="292443.9878">11642 16220 10,'6'18'33,"5"-14"0,20 8-1,5-12-19,9 0-28,11 6-12,-4-15-3,21 6-2</inkml:trace>
  <inkml:trace contextRef="#ctx0" brushRef="#br0" timeOffset="292729.1752">12247 15712 31,'-10'-23'36,"10"23"-1,0 9-2,0 20-15,7 19-7,-2 6-3,5 11-4,-1 4-4,0-1-4,1 0-6,-2-17-10,-1-14-11,2-8-5,-6-20 1,7-9 4</inkml:trace>
  <inkml:trace contextRef="#ctx0" brushRef="#br0" timeOffset="292929.7174">12401 16070 29,'13'-17'32,"-13"2"-3,0 15-3,-19 6-6,-8 4-6,2 8-5,-1 0-4,8 1-1,6 1-3,6-6-2,15-2-2,4-5-3,14-1-15,7 5-11,-3-11-4,3 8 1,-11-8 1</inkml:trace>
  <inkml:trace contextRef="#ctx0" brushRef="#br0" timeOffset="293214.8902">12532 16235 35,'0'0'32,"18"0"0,-6-3-9,7-4-10,0 4-6,-2-4-1,3 3-3,-7-3 0,-5 2-1,-4-4-1,-13-2 0,-3 3 0,-10 4 0,3 4 0,-5 7 1,4 1 1,1 6 0,4 8 0,12 5 2,3-1-1,10 4 1,2-8-1,6 0-3,7-6-6,1-8-14,2-16-18,15-7-2,3-14 0,10-2 0</inkml:trace>
  <inkml:trace contextRef="#ctx0" brushRef="#br0" timeOffset="293731.8753">12758 15859 29,'11'-14'33,"0"-11"1,16 7-11,5 8-4,5 10-5,7 10-2,-8 9-2,5 17-2,-14 5-2,-2 11-1,-8-1-2,-5 1-1,-6-6 0,-3-5 0,2-12-1,-5-11 0,0-18 0,0 0-1,-6-21 1,0 0-1,0-5 0,-2 2 0,-3 7-1,0 8 1,-2 9 0,-5 14 0,2 7 0,-6 4-2,0 4-13,7-8-24,-13-9-1,8-7 0,-1-17-1</inkml:trace>
  <inkml:trace contextRef="#ctx0" brushRef="#br0" timeOffset="294918.0442">13573 15480 27,'0'-16'27,"-12"5"-6,-4 22-4,-2 20-2,-3 19-3,8 20-4,1 13-1,9 18 0,5 11-1,8 7 0,2-4-2,-3-1 0,1-12-1,-7-11 0,-6-16-1,-4-12-1,-11-20 1,3-10 0,-1-13-2,1-11-3,5-5-11,10-4-21,-19-9-2,19 9 1,-8-20-1</inkml:trace>
  <inkml:trace contextRef="#ctx0" brushRef="#br0" timeOffset="295718.6666">13896 16112 4,'0'0'32,"15"-4"1,22 0-1,25-1-12,20 5-6,19-9-2,17 9-2,3-5-7,-8 2-10,-18-2-24,-15 11-3,-35-9-1,-18 3 0</inkml:trace>
  <inkml:trace contextRef="#ctx0" brushRef="#br0" timeOffset="296082.2364">14252 15929 12,'10'-25'31,"6"0"0,-5-14-8,0-4-3,0-3-3,-7-5-3,2 10-4,-9 2-2,3 16-1,-10 11-2,10 12-1,-12 30-1,12 7-3,4 14-12,11 10-25,-6-5 0,6 3 0,-2-6-1</inkml:trace>
  <inkml:trace contextRef="#ctx0" brushRef="#br0" timeOffset="296499.6626">14050 16406 20,'0'0'28,"0"0"-8,0 0 1,0 0-3,0 0-2,10 13-3,2 1-2,10-2-3,7 9 0,4 3-2,4 4-2,4-1-4,-4 1-6,3-6-7,-11-1-12,-8-8-11,-3-3-1,-18-10 1</inkml:trace>
  <inkml:trace contextRef="#ctx0" brushRef="#br0" timeOffset="296700.1953">14352 16392 34,'0'0'36,"-20"5"1,9 4-7,-5 9-11,-12 1-7,0 11-3,-6 0-3,3 4-3,-3-2-3,1-3-2,8-1-6,0-13-10,15-8-19,10-7-1,0 0 0,12-7 0</inkml:trace>
  <inkml:trace contextRef="#ctx0" brushRef="#br0" timeOffset="297085.6554">14476 16331 27,'-18'-24'33,"18"12"2,3-5-5,8 1-13,8 8-5,0 2-3,5 6-3,-3 4 0,-7 8-1,-5 3-2,-6 6-1,-8 1 0,-2 0 0,-3-1-1,-1 1 0,2-3 0,9-1 0,5-6-1,8-5 0,5-2-1,5-5-4,8 0-31,2-5-2,-7-10-1,4 0 1</inkml:trace>
  <inkml:trace contextRef="#ctx0" brushRef="#br0" timeOffset="297771.6639">15176 16056 19,'0'-12'28,"5"2"-5,-5-7-2,-8 0-5,-3-2-3,-9 0-3,0 2-1,-8 4-3,2 7-1,-5 6 0,2 8-3,5 8 0,8 4-1,8 7 0,8-2-1,8 0 0,8-2 1,6-6-1,4-9 2,4-8-2,-1-5 1,-1-13 0,-2-10 0,-7-10 0,-1-9-1,-10-11 1,-1-4-1,-4-2 1,-3 4 0,-2 6 1,-3 10-1,-6 10 2,2 14-1,9 20 1,-14 12-1,7 14 0,2 10 0,5 7-1,0 11 1,3 4-1,-3 0 0,8 1-1,-6-5-3,7 2-10,-3-5-25,-6-17 0,12-7 0,-1-10-1</inkml:trace>
  <inkml:trace contextRef="#ctx0" brushRef="#br0" timeOffset="298025.085">15342 15950 41,'17'0'39,"-4"4"-1,5 11-2,7 6-18,-6-5-6,10 7-5,-6 1-6,1-9-6,2 4-13,-7-2-20,-4-13-1,-3-1 1,-12-3-1</inkml:trace>
  <inkml:trace contextRef="#ctx0" brushRef="#br0" timeOffset="298226.1266">15606 15919 48,'-17'4'40,"-9"5"0,-1 15 0,-4 7-18,-6 0-21,11 7-36,-14-7-3,7 3-2,-11-12 0</inkml:trace>
  <inkml:trace contextRef="#ctx0" brushRef="#br0" timeOffset="366411.5126">13679 16877 30,'0'-11'20,"0"11"-1,6-21-2,-6 6-3,-6-2-3,-4 0-3,-1 5-1,-6 2-1,2 6-2,-6 4-1,2 13 0,-1 2-2,6 12 0,1 4-1,7 3 0,6-2 1,8-3 0,6-7-2,4-3 2,4-7 0,-1-9-1,2-8 1,-2-7 1,-5-5-1,-5 0 0,-1-3 2,-7-1-1,-3 1 0,0 6 1,-3 1-1,3 13-1,0 0 1,0 0 1,-3 15-1,11 7 0,3 0-1,2 2 0,5 2-4,-5-5-12,-2-5-21,5-2-1,-6-14 1,6 0-1</inkml:trace>
  <inkml:trace contextRef="#ctx0" brushRef="#br0" timeOffset="367212.3917">13655 15511 34,'17'0'27,"14"-15"11,-14-1-23,-2-3-5,0-6-2,-3-6-2,-2-1-2,-10-5-1,0 3 0,-12 1-2,0 4 1,-1 4-1,3 6 0,-5 10 0,3 9 0,3 6 1,-1 10 0,4 7 1,6 7-1,0 3 3,0 8-2,6-4 2,6 2-1,4-7-2,3-6-2,5-2-9,-2-10-21,-4-14-7,8 4-1,-11-12 0</inkml:trace>
  <inkml:trace contextRef="#ctx0" brushRef="#br0" timeOffset="367459.8056">13921 15266 57,'0'0'36,"12"10"1,1 2-12,-1 15-12,-6-1-5,1 7-2,-2-1-5,-2-2-4,4 4-9,-4-9-16,-6-7-9,3-2 0,0-16 0</inkml:trace>
  <inkml:trace contextRef="#ctx0" brushRef="#br0" timeOffset="367675.9703">13889 15407 62,'0'0'36,"11"0"-1,-11 0-14,27 0-20,1 5-29,0-12-6,15 7-1,-6-11 0</inkml:trace>
  <inkml:trace contextRef="#ctx0" brushRef="#br0" timeOffset="368114.8246">14228 15406 33,'10'-6'24,"7"-3"0,-7 1-3,0-4-4,-1 0-2,-9-2-3,0 0-3,-9-4-1,-1 5-3,-5-1-1,-1 4-1,-7 6 0,2 4-2,2 0 0,-2 10 0,5 2-1,5 5 0,1 1 0,10 2 0,6 0 0,7-2 0,5-3 0,3-4 1,1-4 0,3-7-1,-5 0 1,-1-11-1,-7-3 0,-4-1 0,-1 4 0,-5-3 0,-2 14-1,6-10 1,-6 10 0,7 13 0,2 2-3,-2 6-32,-1-8-2,13 6 0,-1-19 1</inkml:trace>
  <inkml:trace contextRef="#ctx0" brushRef="#br0" timeOffset="370642.5383">16005 15983 24,'12'6'31,"1"-6"0,15 3-3,7-3-18,-2 5-13,7-5-16,-6-6-10,10 6-1,-16-5-1</inkml:trace>
  <inkml:trace contextRef="#ctx0" brushRef="#br0" timeOffset="370859.2007">16077 16118 22,'16'0'32,"14"11"1,-2-11-5,13-5-45,4 14-7,-7-15-4,11 6-2</inkml:trace>
  <inkml:trace contextRef="#ctx0" brushRef="#br0" timeOffset="371359.6741">16696 15605 13,'-6'-14'33,"6"14"1,0 22 2,3 11-18,7 19-4,-4 6-4,1 17-2,-2 2-5,-1-2-6,5-2-9,-9-13-14,0-21-8,3-6-2,-3-20-1</inkml:trace>
  <inkml:trace contextRef="#ctx0" brushRef="#br0" timeOffset="371591.4309">16867 15983 17,'-21'0'31,"2"14"1,-9-4-1,0 8-17,4 4-4,2-1-2,15 1-3,11-8-2,15 0 0,14-3-5,2-9-8,5-6-22,6 4-1,-9-9-1,3 9 1</inkml:trace>
  <inkml:trace contextRef="#ctx0" brushRef="#br0" timeOffset="371913.3871">16982 16187 50,'0'0'35,"16"9"0,3-9-8,1 5-18,0-5-1,4-7-3,-3-1-4,-3-7 0,-7 1-1,-8-3-1,-7 5 0,-11 2 0,-4 10 1,-8 0-1,-1 13 1,2 11 0,4 5 1,4 5 0,8 0 0,13 0 1,11-7-2,11-3-2,9-6-3,5-14-16,1-15-14,13-1-1,-6-19 0,8 2 0</inkml:trace>
  <inkml:trace contextRef="#ctx0" brushRef="#br0" timeOffset="372460.1684">17240 15870 13,'8'-27'30,"12"4"3,4 5-11,8-1-4,5 14 1,-2 5-4,3 20-2,-10 6-2,0 16-2,-11 5-3,-3 6-1,-8-1-1,0-1-2,-6-9 0,6-8-2,-1-12-1,-5-22 0,0 0 0,0-12 0,-7-10 0,-3-1 0,-8 0 0,-5 1 1,-1 7-1,-4 10 1,3 8-3,-3 5-9,12 1-26,5 6 1,3-8-1,8 5 0</inkml:trace>
  <inkml:trace contextRef="#ctx0" brushRef="#br0" timeOffset="373565.7922">17820 15424 39,'0'24'31,"0"35"-8,3 25-5,-3 37-4,0 24-2,-3 23-2,-2 15-3,-1 3-3,0-9-2,0-20-6,1-30-11,-2-38-19,7-28 0,-6-48 0,6-13 0</inkml:trace>
  <inkml:trace contextRef="#ctx0" brushRef="#br0" timeOffset="373835.3485">17865 15541 6,'48'-13'0,"11"6"-2,2 1-1,11 21 3</inkml:trace>
  <inkml:trace contextRef="#ctx0" brushRef="#br0" timeOffset="374182.5998">17820 16862 41,'17'0'36,"14"13"-2,-5-13-14,2-4-41,15 9-8,-9-19-4,9 1-2</inkml:trace>
  <inkml:trace contextRef="#ctx0" brushRef="#br0" timeOffset="374520.8">17982 16170 22,'10'12'33,"2"-12"0,25 14 0,2-14-30,4-3-30,23 11-1,-7-15-3,13 7-1</inkml:trace>
  <inkml:trace contextRef="#ctx0" brushRef="#br0" timeOffset="374821.1535">18495 16165 17,'14'9'32,"13"8"0,-3-10-2,10 1-16,2-1-13,-1-9-27,7 7-3,-12-15-2,5 7-1</inkml:trace>
  <inkml:trace contextRef="#ctx0" brushRef="#br0" timeOffset="375221.2299">18647 15983 29,'7'-33'32,"-7"-13"-6,0-1-3,0 3-2,-7 4-4,7 11-5,-10 9-3,10 20-2,-7 17-5,7 12-10,0 9-28,10 13 0,-7-2-1,9 9 0</inkml:trace>
  <inkml:trace contextRef="#ctx0" brushRef="#br0" timeOffset="375619.2697">18464 16436 28,'0'0'36,"9"22"1,3-8 1,2 8-17,9 7-8,-2 0-4,3 2-8,3-2-14,-4-2-22,-7-17-3,1 4 0,-17-14-1</inkml:trace>
  <inkml:trace contextRef="#ctx0" brushRef="#br0" timeOffset="375823.8478">18655 16483 67,'-21'16'38,"-9"-4"1,1 0-10,1 14-17,-4-1-7,2-1-9,10-2-16,6-1-17,-1-14-2,15-7 0,0 0 1</inkml:trace>
  <inkml:trace contextRef="#ctx0" brushRef="#br0" timeOffset="376473.7036">18977 15648 23,'17'6'29,"-5"-14"1,9 4-13,3 0-5,1-1-2,1 0-3,-4 2-4,-2-2 0,-4 5-1,-5 0 0,-11 0-1,8 13 0,-8-4 0,0 10 0,0 3-1,0 7 2,0 12-1,0 10 1,3 11-1,0 10 1,1 12 0,1 5 0,0 1-1,1 1 1,-2-5-1,0-4 0,-4-5 0,0-12 1,-7-9-1,1-5 0,-5-5 0,0-10 0,-3-10 0,-1-7 0,-1-11-1,-2-3 0,2-5-5,-5-9-21,-4-13-9,5 12-1,-10-11 1</inkml:trace>
  <inkml:trace contextRef="#ctx0" brushRef="#br0" timeOffset="377493.7216">19556 16722 8,'0'0'12,"0"0"1,0 0-2,0 0 0,-14-6-1,2 3 0,-4-3 2,-2 6-1,-4-5 1,0 5-2,-3 3 0,2 6-2,2 5-2,5 8-1,3 2-2,10 6-1,3 0 0,11-2 0,5-6-1,5-3 0,3-10 0,2-9 0,-1-4 0,-2-9 0,-3-5 0,-5-1 0,-6-2 0,-3 4-1,-6 1 1,0 6 0,0 10-1,0 0 0,-9 0 2,9 14-1,0 2-1,0 6 2,7 3-1,4 3-1,3 0-5,1-9-10,-1-9-21,9 4 0,-7-23-1,10-3 1</inkml:trace>
  <inkml:trace contextRef="#ctx0" brushRef="#br0" timeOffset="381003.0685">19464 15764 35,'14'-8'17,"3"-7"-2,-2-11-1,4-9-4,-1-4-2,-4-6-2,-3-1-1,-5 4-2,-6 4 1,-3 6-2,-8 13 1,-3 9-1,-3 10 0,1 14 0,1 7-1,5 10-1,7 7 0,9 5 1,4 2 0,7-4-1,5 0 1,3-9 0,2-6-3,-1-8-5,-4-9-11,-8-16-11,6 2-2,-13-20 0</inkml:trace>
  <inkml:trace contextRef="#ctx0" brushRef="#br0" timeOffset="381218.5757">19768 15502 18,'0'0'31,"5"18"3,-5-2-6,0 7-11,0 9-5,4 2-2,-2 2-3,1-3-6,-3-7-8,7-5-14,0-3-13,-7-18 0,0 0-1</inkml:trace>
  <inkml:trace contextRef="#ctx0" brushRef="#br0" timeOffset="381436.2472">19682 15637 32,'17'5'29,"-3"-10"-1,14 5-19,1 0-24,-1-5-8,14 5-4,-9-7-1</inkml:trace>
  <inkml:trace contextRef="#ctx0" brushRef="#br0" timeOffset="381772.9512">20113 15700 21,'9'-3'20,"-9"-8"-2,0 11-2,11-21-3,-11 8-3,-5-2-2,-3 3-2,-1-2-1,-6 1-1,1 6 0,-6 0-2,4 7 1,-1 7-1,4 9-1,3 3 0,3 4-1,7 3 0,0 1 1,10-2-1,3-6 0,5-4 0,-1-7 0,1-8 0,0-3 0,-2-7 0,-3-5 1,-2 1 0,-4-1 0,-4 3 1,-3 12 0,10-6 0,-10 6 0,12 21-2,-6-5-13,-1-2-19,17 5 0,0-19 0,26-3-1</inkml:trace>
  <inkml:trace contextRef="#ctx0" brushRef="#br0" timeOffset="396463.0176">20190 16128 10,'28'0'30,"-10"-7"0,14 7-6,-1 0-9,3-3-7,0-2-8,-1 5-13,0 8-14,-13-8-3,2 12-1,-22-12 16</inkml:trace>
  <inkml:trace contextRef="#ctx0" brushRef="#br0" timeOffset="396716.9326">20237 16281 41,'24'10'37,"4"-10"-1,5 7-10,7-5-19,-3-7-33,17 5-4,-6-16-5,14 3-1</inkml:trace>
  <inkml:trace contextRef="#ctx0" brushRef="#br0" timeOffset="402205.8174">20915 15826 40,'0'-20'33,"0"20"-7,0 0-4,5 32-4,-3 9-6,-2 9-4,0 14-2,4 5-3,-4-1-7,3 1-7,-3-11-13,0-20-11,4-2-1,-4-24 0</inkml:trace>
  <inkml:trace contextRef="#ctx0" brushRef="#br0" timeOffset="402453.2281">21056 16080 29,'-18'0'31,"5"10"-4,-4-1-7,-2 3-4,5 10-4,0 0-3,8 3-2,6-3-2,9 1-1,9-6-3,2-2-4,4-8-25,7-1-6,-6-14 0,6 3-2</inkml:trace>
  <inkml:trace contextRef="#ctx0" brushRef="#br0" timeOffset="402856.3203">21157 16295 8,'27'15'28,"-17"-15"-2,8 0-6,-3-3-4,1-4-4,-2-4-3,-1-2-3,-4-3-1,-9-3-1,0 5-1,-11 0 1,-2 9 0,-9 5-1,1 3 1,-5 8-1,5 9 0,2 4 0,7 5 1,8-2-1,11 1 0,7-5 0,9-2 1,2-4-5,3-12-11,0-5-24,7-5-1,-2-16 0,8 1-1</inkml:trace>
  <inkml:trace contextRef="#ctx0" brushRef="#br0" timeOffset="404966.8466">21490 15850 59,'25'-17'25,"0"5"-4,3 3-3,1 9-3,-2 9-2,2 13-3,-8 1-2,0 10-3,-5 1 0,-4 6-2,0-3 0,-2-1-1,-4-7-1,-3-9 1,-3-4-1,5-7 0,-5-9 0,-5-10 0,-2-6-1,-4-5 0,-2 1 0,-2-2-1,-3 7 0,-1 5 0,-2 5 0,1 13 0,-2 8 0,1 3 1,2 5 0,1-5 0,3-2-1,2-3-1,13-14-4,-9 4-10,9-13-21,0 9-1,13-19 0,4 12 0</inkml:trace>
  <inkml:trace contextRef="#ctx0" brushRef="#br0" timeOffset="405629.7984">22075 16165 19,'0'0'29,"0"0"-4,30 3-4,12-3-2,21 0-4,20-6-2,26 6-4,12 0-2,7 6-3,-6 0-3,-4-3-5,-14 4-17,-21 5-14,-35-12 0,-10 0 0</inkml:trace>
  <inkml:trace contextRef="#ctx0" brushRef="#br0" timeOffset="406730.7212">22461 15969 34,'9'17'30,"9"-6"-5,2-6-4,5-7-5,8-9-2,-5-12-5,2-5-2,-4-10-2,-5-9-2,-8-7-1,-4-7 0,-9 1-1,-6 8 1,-12 8 0,-4 10 1,-7 16 0,-1 18 0,2 26 1,4 19-1,5 10 1,13 9-1,15 2-1,21-2-2,12-1-18,4-14-21,-6-19 0,3-6-1,-14-21 0</inkml:trace>
  <inkml:trace contextRef="#ctx0" brushRef="#br0" timeOffset="409702.654">22116 16680 22,'7'-14'18,"5"3"-1,-6-5-4,-2 1-2,-4-1-4,-5-4 0,-5 1-2,-3-1 0,1 3-2,-4 3-1,-1 4 0,-1 1 0,-1 9 0,-2 14 0,8 4-1,2 3 1,4 6 0,2 2 0,5-1 1,7 0 0,7-2 0,1-12 0,7 1 0,-4-11 1,2-4-2,0-9 1,0-1-1,-2-9 0,-3 4-2,-6-1 1,-5 1-1,-4 5 1,0 10-1,0 0 1,-12 10-1,6 6 1,2 2 0,4 1-1,7-2-2,8 0-14,7-2-19,-7-15 0,12 0 1,-10-13-1</inkml:trace>
  <inkml:trace contextRef="#ctx0" brushRef="#br0" timeOffset="410088.1021">22488 16351 16,'-18'-14'33,"3"21"0,-11 5-7,-1 7-5,5 17-7,-2 2-3,8 12-4,7-2-2,9 6-1,12-3-2,6-4-3,8-3-12,-3-8-18,-1-21-5,3-1-1,-5-14 0</inkml:trace>
  <inkml:trace contextRef="#ctx0" brushRef="#br0" timeOffset="410536.0524">22541 16731 20,'0'0'31,"12"13"-4,-2-13-6,5-6-3,1-1-3,-1-9-4,7-4-4,-6-8-2,-2 0-2,-4-10-1,-4 1-1,-6-4 0,5 3 0,-10 5-1,-8 5 0,-4 10 1,-3 3-1,-1 11 0,2 14 1,-2 9 1,2 3 0,3 14 0,16 2 1,6 2-1,13 6 1,10-5-2,2-3-4,4-1-11,1-10-17,-2-15-7,-4-2 0,-13-13 0</inkml:trace>
  <inkml:trace contextRef="#ctx0" brushRef="#br0" timeOffset="410874.0095">22892 16495 39,'0'0'36,"8"9"1,-12 7-11,4 4-9,6 6-5,-6 2-3,10 7-1,-3-3-3,3 1-3,-3-2-1,-3-12-6,4 0-10,-5-8-20,-3-11-4,0 0 0,-4-14-1</inkml:trace>
  <inkml:trace contextRef="#ctx0" brushRef="#br0" timeOffset="411105.6458">22780 16624 33,'0'0'36,"0"0"1,23 0-1,4 0-18,1 0-6,3 0-12,5-2-23,8 2-12,-11-7-1,-1 4-2</inkml:trace>
  <inkml:trace contextRef="#ctx0" brushRef="#br0" timeOffset="411691.6508">23264 16668 23,'17'-7'48,"-8"-10"-26,-2 4-4,-7-5-3,8 6-3,-13-10-2,-3 7-2,-10-3-1,4 4-2,-7 0-2,5 10 0,-7 4-1,-1 0 0,-1 13-2,12 5 1,2 1-1,7 3 0,4 3 1,6-7-1,2 2 1,6-3-1,8-8 1,-3-2-1,3-7 1,-5-7 0,-1-7-1,0-2 0,-2-3 0,-6 4 0,-3-1-1,-5 4 1,0 12-1,0 0 1,0 0 0,-9 15-1,9 2 1,0 1-1,7 2-5,5-3-14,4-7-18,4 2 1,-6-12-1,13 4 0</inkml:trace>
  <inkml:trace contextRef="#ctx0" brushRef="#br0" timeOffset="412154.9766">23433 16333 31,'28'17'38,"-5"6"2,-3 13-3,6 12-14,-9-2-8,-3 13-5,-11-4-3,3 3-2,-12-5-3,-1-8-1,-6-7-4,-8-14-22,0-7-17,7-3 1,-16-11-1,-2-1 1</inkml:trace>
  <inkml:trace contextRef="#ctx0" brushRef="#br0" timeOffset="459432.2973">7637 17469 42,'-12'7'37,"12"-7"-2,0 0-8,0 0-5,31 3-8,-4-12-4,14 5-4,-1 0-4,5-2-5,3 6-11,-8-5-24,-9-5-2,-7 10 1,-10 0-1</inkml:trace>
  <inkml:trace contextRef="#ctx0" brushRef="#br0" timeOffset="459801.6596">7646 17582 43,'0'0'39,"0"0"1,15 0-9,11 0-7,1 0-8,14 0-7,2 5-12,8-5-34,-3-12-3,2 2-1,-10-11-1</inkml:trace>
  <inkml:trace contextRef="#ctx0" brushRef="#br0" timeOffset="477765.757">8372 17144 14,'-9'-25'35,"5"15"-1,4 10-7,0 0-6,-6 37-6,6 0-2,13 21-3,-7 3-4,5 14-1,0-5-3,-2-5-5,6 0-8,-9-12-12,-3-16-14,4-15-1,-7-22-1</inkml:trace>
  <inkml:trace contextRef="#ctx0" brushRef="#br0" timeOffset="478012.7444">8528 17466 29,'-24'8'33,"8"4"-3,0 1-10,0 0-4,12-1-3,4-2-3,18 2-3,3-6-3,13-2-5,4 5-17,5-9-15,-10 0-2,4 4-1</inkml:trace>
  <inkml:trace contextRef="#ctx0" brushRef="#br0" timeOffset="478545.3362">8727 17648 36,'0'0'30,"18"2"-6,1-2-3,2 0-5,6 0-4,-1 0-3,5-5-2,-9-2-2,-1 0-2,-11-3-2,-10 10 1,0-14-1,-13 6 0,-11 4 0,-5 4-1,-4 4-1,-2 4 1,4 6 0,0 1 1,12 3-1,10 5 0,12 3 0,13-1 1,12 1 1,7-1-2,-35-25-7,83 51-24,-48-42-1,5-13-4,-10-7 0</inkml:trace>
  <inkml:trace contextRef="#ctx0" brushRef="#br0" timeOffset="479046.4189">9327 17466 17,'-8'13'36,"8"-13"0,21 12-2,22-5-15,20-7-5,26 0-3,11-6-3,18 0-7,3 3-11,0 3-26,-16-2-2,-6-7 1,-28-3-1</inkml:trace>
  <inkml:trace contextRef="#ctx0" brushRef="#br0" timeOffset="479585.3419">9676 16923 3,'-32'-15'29,"13"20"0,-12-1-10,6 10-4,-2 13-3,6 3-3,8 11-3,10 0-2,12 7-1,12-12 3,13 1-1,10-11 2,9-7-1,3-14 2,0-5-1,-10-14-1,0-4 1,-17-8-3,-10-3-1,-19-10-1,-11 1 0,-13 6-3,-8 2-3,-1 10-5,-9-2-9,4 10-17,9 12-4,-2 6 1,13 9-1</inkml:trace>
  <inkml:trace contextRef="#ctx0" brushRef="#br0" timeOffset="479832.7074">9731 17091 64,'12'3'40,"10"14"0,6 5-14,0-1-12,9 14-9,-3 0-10,3-1-31,-14-6-2,2-2-2,-14-15 1</inkml:trace>
  <inkml:trace contextRef="#ctx0" brushRef="#br0" timeOffset="480570.7846">9598 17992 17,'0'0'29,"0"0"6,61 23-12,-32-44-6,5-13-2,-3-3-4,-1-11-4,-5-4-1,-3-8-1,-13 6-5,-5 6 0,-11 13 0,-5 11 2,-9 10 1,-1 14 1,0 11-2,4 26 2,5 8-2,10 15-5,12 0 4,10 0-7,21 1-24,9-9-14,1-20 5,7-19-2</inkml:trace>
  <inkml:trace contextRef="#ctx0" brushRef="#br0" timeOffset="481652.4375">10537 17420 8,'-15'11'33,"15"-11"0,15 10-3,34-10-11,29-10-3,34 2-2,26-4-3,30 4-4,16 1-3,12 0-5,8 0-14,-9 7-21,-21-10 0,-6 3-4,-29-5 3</inkml:trace>
  <inkml:trace contextRef="#ctx0" brushRef="#br0" timeOffset="482200.4195">11200 17202 16,'19'-24'28,"12"-10"-7,-8-7-3,2-6-5,-5-10-2,-9-3-4,-6 2 0,-11-3-1,-5 15-1,-13 8 1,-5 18 0,-4 13-1,2 27 1,8 23-1,12 13 0,11 6-2,17 4 1,16-1-7,10-4-33,9-18 0,11-11 0,-12-19 0</inkml:trace>
  <inkml:trace contextRef="#ctx0" brushRef="#br0" timeOffset="483886.349">10792 17815 17,'0'-20'15,"-7"-3"0,-2 3 2,-9 1-5,-2 4 0,-4 9 0,-1 12-3,1 4-3,24-10 0,-38 48 0,38-48 0,-13 60-1,13-60 1,19 69-8,-19-69 7,41 35 0,-41-35 0,52-6-2,-29-9-5,-3-9 1,-3 1 0,-8-10 5,-4 10-6,-5 10 1,0 13-2,-12-8 1,12 8 3,0 0 2,-18 54-5,18-54 0,12 56-17,-12-56-15,0 0 1,58 38 0</inkml:trace>
  <inkml:trace contextRef="#ctx0" brushRef="#br0" timeOffset="484156.4112">11148 17536 8,'-26'-4'32,"11"18"1,-8 10-1,3 7-16,6 11-6,0 10-3,5 9-3,9 4-2,7 0-4,8-6-3,3-8-5,-18-51-6,53 68-19,-53-68 1,57 10-2,-57-10 31</inkml:trace>
  <inkml:trace contextRef="#ctx0" brushRef="#br0" timeOffset="484504.0862">11243 17952 6,'0'0'29,"0"0"-3,13 56-11,-13-56 1,0 0-3,61-19 5,-38-10-6,3-12 0,-2 0-8,-4-7 0,-6-4-1,-5-3-5,-9 4-1,-5 9 2,-9 14-1,-5 9 3,-5 11 1,0 16 0,-4 13 0,6 15 0,4 13 0,10 13-4,8-1-1,10 0-8,13-6-26,15-7-5,3-18 6,15-16 7</inkml:trace>
  <inkml:trace contextRef="#ctx0" brushRef="#br0" timeOffset="484827.3056">11687 17706 37,'0'0'32,"0"0"-8,0 0-4,5 57-1,-5-57-4,5 77-5,-5-27-12,0-2-11,0-48-20,3 57-8,-3-57 8,0 0-1</inkml:trace>
  <inkml:trace contextRef="#ctx0" brushRef="#br0" timeOffset="485074.8664">11556 17822 16,'13'0'28,"3"-6"4,20 14-3,1-5-34,2-3-19,12-3-2,-11-6-4</inkml:trace>
  <inkml:trace contextRef="#ctx0" brushRef="#br0" timeOffset="485460.3147">12066 17863 14,'7'-14'25,"6"-2"-7,-13-10-1,0 5-5,-6 1-1,-6 1-3,-4 4-1,-8 6 0,1-1-2,-3 10-2,1 17-1,3 2 0,22-19-1,-20 52 3,20-52-5,0 65 5,0-65 0,40 59 1,-40-59 0,47 25 0,-47-25 0,41-12-3,-22-7 2,-6-3-6,-7-7 0,-6 2-2,0 2 2,-5 7-2,5 18 2,0 0-2,0 0 5,0 0-4,0 0 2,10 60-13,-10-60-12,17 56-6,-17-56-1,0 0 0</inkml:trace>
  <inkml:trace contextRef="#ctx0" brushRef="#br0" timeOffset="485692.1057">12126 17582 21,'25'0'37,"13"13"2,1 14 0,-5-1-15,1 25-8,-18 11-5,-3 13-12,-21 8-33,-12 4-10,-21-10 4,-8 4-3</inkml:trace>
  <inkml:trace contextRef="#ctx0" brushRef="#br1" timeOffset="489382.9924">11551 16706 20,'0'0'33,"-16"0"0,-19 19-12,-13 21-6,-14 12-5,-10 12-9,-8 2-25,8 14-6,-10-6-2,12 3 0</inkml:trace>
  <inkml:trace contextRef="#ctx0" brushRef="#br1" timeOffset="489836.8056">10031 17532 26,'14'-3'37,"-27"18"-1,-16 22-3,-26 24-18,-26 37-12,-18 36-29,-16 8-7,10 0-6,-13-18 2</inkml:trace>
  <inkml:trace contextRef="#ctx0" brushRef="#br0" timeOffset="493150.7462">12823 17404 23,'-4'12'34,"20"-6"2,3-6-4,15 0-17,13 0-6,4-6-7,3 2-19,-8 4-16,4-4 0,-18-1-3</inkml:trace>
  <inkml:trace contextRef="#ctx0" brushRef="#br0" timeOffset="493398.1675">12900 17552 32,'13'4'35,"0"-4"-1,18 0 2,5 0-26,8-4-28,9 0-11,-7-7-4,13 1-2</inkml:trace>
  <inkml:trace contextRef="#ctx0" brushRef="#br0" timeOffset="494546.0477">13682 17319 41,'0'0'30,"5"11"-5,3 11-2,-3 6-7,2 10-5,-7-2-4,6 12 1,-6-4-6,0 0-3,4-10-8,-7-13-7,3-4-8,6-5-5,-6-12-6,18-4 1</inkml:trace>
  <inkml:trace contextRef="#ctx0" brushRef="#br0" timeOffset="494800.0962">13865 17553 42,'-9'-12'31,"-6"12"-6,-8 5-5,-2 5-7,0-4-3,2 7-5,9-3-1,8 4-1,12-6-5,16 4-7,6-9-15,3-6-9,16 3-1,-3-7 0</inkml:trace>
  <inkml:trace contextRef="#ctx0" brushRef="#br0" timeOffset="495069.6526">13999 17549 4,'-10'4'32,"20"-1"2,1-3-5,8 3-13,6-3-5,0-3 1,3-1-3,-4-7-3,-2 1-3,-3-1-1,-9-2-1,-10-6 0,-10 5 0,-6 3-1,-9 11 0,-1 3-1,-3 5 1,1 8 0,3 5 2,10 5-1,12-1 0,12 4 1,9-10 1,10-5 0,8 4-4,2-2-19,3-7-15,-7-9 0,3-7-1</inkml:trace>
  <inkml:trace contextRef="#ctx0" brushRef="#br0" timeOffset="495554.8686">14631 17457 8,'0'0'32,"9"15"2,24-15-4,30 0-9,30 0-3,31-11-2,31 11-5,18-12-3,21 12-4,0 0-3,-7-2-15,-23 2-23,-23 2 0,-51 1-1,-35-7 1</inkml:trace>
  <inkml:trace contextRef="#ctx0" brushRef="#br0" timeOffset="496134.2508">15387 16890 21,'-37'-17'29,"7"17"-1,-7 0-9,-1 14-7,10 11-4,4 7-2,10 11-1,14 3-2,10 8 0,8-5 0,13-2 1,7-15 1,10-1-1,1-19 1,4-12 0,-8-17 1,-1-12 0,-14-12-2,-13-7 1,-17-3-3,-14-2 1,-14 7-4,-10 5-5,3 17-17,-2 14-15,-1 2-1,11 17 1,3 4 0</inkml:trace>
  <inkml:trace contextRef="#ctx0" brushRef="#br0" timeOffset="496387.9289">15378 17060 69,'23'9'41,"-1"6"0,2 0-7,9 15-22,0 1-11,1 2-40,-5-6 0,2 4 0,-12-7-2</inkml:trace>
  <inkml:trace contextRef="#ctx0" brushRef="#br0" timeOffset="497658.7128">14804 17794 9,'10'-13'21,"-10"13"-1,9-20-6,-15 3-1,-1 0-3,-4 1 1,-9 6-2,2 3-2,-5 7-3,-1-3-1,-1 16 2,7 6-1,18-19-1,-22 56 2,22-56-6,6 70 3,-6-70 1,35 50 1,-35-50 2,49 15-2,-24-24-2,-3-9-4,-2-5 5,-8-1-3,-4 8 2,-2-7-2,-6 10-3,0 13 3,0 0 2,0 0 0,0 0 1,0 0 3,10 52-3,-10-52-12,27 43-21,-27-43-6,0 0 1,56 26 2</inkml:trace>
  <inkml:trace contextRef="#ctx0" brushRef="#br0" timeOffset="498023.2136">15205 17587 36,'-19'0'34,"-10"4"1,3 3-9,-2 14-7,2 5-6,11 9-4,5 8-4,15 3-1,10 2-2,9 1-6,9 4-9,5-6-28,-38-47 5,81 42 1,-81-42-2</inkml:trace>
  <inkml:trace contextRef="#ctx0" brushRef="#br0" timeOffset="498477.9345">15338 17970 42,'0'0'23,"41"-23"-9,-26-3 2,3-5-6,-4-3-6,0 2-3,-5-13 3,-6 6-1,-3-1 0,-10 10 3,-2 5 0,-11 6-1,2 6 2,-4 7-1,5 13 0,-2 8-3,10 10 0,7 8 0,10-2-2,-5-31 0,37 66-1,-37-66-14,71 69-20,-37-56 0,8-6 0,-8-15-2</inkml:trace>
  <inkml:trace contextRef="#ctx0" brushRef="#br0" timeOffset="498809.9865">15693 17662 34,'0'0'34,"0"0"3,13 20-6,-6 4-12,-7-24-7,13 60-2,-13-60-2,15 61-7,-15-61-10,10 63-21,-10-63-4,-13 16-3,13-16 1</inkml:trace>
  <inkml:trace contextRef="#ctx0" brushRef="#br0" timeOffset="499079.5475">15603 17788 38,'14'0'34,"15"0"-3,-6 0-12,11-7-40,20 1-7,-8-3-2,17-3-1</inkml:trace>
  <inkml:trace contextRef="#ctx0" brushRef="#br0" timeOffset="499496.243">16098 17858 54,'2'-14'21,"-6"-11"-3,-3 7-7,-5-4 0,-7 5-4,0-2-1,-8 9 1,1 7-1,-1 6-2,7 11 0,2 3 0,10 3-1,8-20-1,5 51 4,-5-51-1,34 50 0,-34-50 1,44 19-2,-20-21 1,-2-7-3,-4-11-1,-2 2-2,-6-3-2,-1-5 0,-4 10-1,0 2 2,-5 14-2,0 0 3,0 0 1,0 0 1,30 44-2,-30-44-12,19 46-20,0-36-2,-7-5 0,6-2 1</inkml:trace>
  <inkml:trace contextRef="#ctx0" brushRef="#br0" timeOffset="499797.0495">16219 17595 52,'22'9'40,"-1"6"0,4 9-2,-25-24-20,35 94-6,-23-26-5,-12 4-4,-12 5-6,2-1-18,-6-8-25,16-68 4,-42 62-1,42-62 0</inkml:trace>
  <inkml:trace contextRef="#ctx0" brushRef="#br0" timeOffset="500166.0271">16554 17478 77,'13'8'41,"-13"-8"2,15 15-14,-6-11-55,-9-16-10,4-8-3</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20:50.572"/>
    </inkml:context>
    <inkml:brush xml:id="br0">
      <inkml:brushProperty name="width" value="0.05292" units="cm"/>
      <inkml:brushProperty name="height" value="0.05292" units="cm"/>
      <inkml:brushProperty name="color" value="#FF0000"/>
    </inkml:brush>
  </inkml:definitions>
  <inkml:trace contextRef="#ctx0" brushRef="#br0">16288 1884 46,'0'43'15,"0"38"-1,6 51-3,2 33-2,0 34-1,1 25-1,3 17-1,-1-2 1,-3-8-1,-3-18 0,-5-22-2,0-18-6,0-26-17,7-15-11,-17-38 1,10-10-2</inkml:trace>
  <inkml:trace contextRef="#ctx0" brushRef="#br0" timeOffset="632.5746">17119 1983 18,'247'0'21,"51"4"0,21-4-2,41-8 0,25 0-3,17-2-1,9 8-2,-6-1-4,-13 17-1,-35 4-2,-24 5-5,-41 7-16,-34 5-19,-46-15-2,-22 4-1,-40-18 2</inkml:trace>
  <inkml:trace contextRef="#ctx0" brushRef="#br0" timeOffset="1118.6534">22182 1856 27,'5'31'25,"8"41"-2,-4 32-12,1 46-3,3 31 1,-1 28 0,2 24 1,-3 3-1,7 6-1,-4-16-1,6-12 0,0-25-3,1-25-5,1-26-16,5-15-15,-11-30-1,2-12-1</inkml:trace>
  <inkml:trace contextRef="#ctx0" brushRef="#br0" timeOffset="1772.5962">16471 4662 25,'136'-5'16,"41"-10"0,55 3-1,43 1 0,54-5-3,33 6 0,39-1-1,29-1-2,17 5-2,15 1 0,4 1-2,-3 5-1,-27-4-3,-27 4-7,-49-2-10,-41 4-18,-77-8 1,-53 6-1,-86-14 3</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1:31:40.102"/>
    </inkml:context>
    <inkml:brush xml:id="br0">
      <inkml:brushProperty name="width" value="0.05292" units="cm"/>
      <inkml:brushProperty name="height" value="0.05292" units="cm"/>
      <inkml:brushProperty name="color" value="#FF0000"/>
    </inkml:brush>
  </inkml:definitions>
  <inkml:trace contextRef="#ctx0" brushRef="#br0">1807 7793 27,'5'29'33,"-2"-4"2,11-2-3,1-7-13,4-10-7,6-6-3,-1-16-1,7-12-3,-4-17-2,-1-12-1,-10-12 0,-4-6-1,-4-3 0,-6 7-1,2 10 0,-10 11 0,3 21 0,3 29-1,0 10 1,3 31-1,9 17 1,4 13 0,1 6 1,13-2 0,2 0-1,0-13-1,4-12-4,-10-17-15,-6-16-17,-2-13 1,-11-17-1,-16-6 0</inkml:trace>
  <inkml:trace contextRef="#ctx0" brushRef="#br0" timeOffset="115.6936">1953 7710 3,'28'22'25,"-1"-18"-7,8 0-14,0 2-20,-11-13-5,6 7 9</inkml:trace>
  <inkml:trace contextRef="#ctx0" brushRef="#br0" timeOffset="268.891">1799 7570 36,'-12'4'30,"12"-4"-3,0 18-11,17-2-28,5-3-15,17 11-2,-1-9 1</inkml:trace>
  <inkml:trace contextRef="#ctx0" brushRef="#br0" timeOffset="570.9878">2381 7810 39,'0'0'36,"15"19"1,-3-13 0,7-6-18,8 4-10,-2-8-2,1-3-3,-8-8-2,-5-5-1,-13-2 0,0-6-1,-16 3 0,-6 2 0,0 9 0,-5 7 0,3 14 0,7 7 0,5 14 0,6 10 1,6 8-1,9 7 1,-1 1 0,8-4-2,7-3-9,-8-1-25,3-18-2,8-7-2,-8-21 1</inkml:trace>
  <inkml:trace contextRef="#ctx0" brushRef="#br0" timeOffset="849.9582">2950 7758 49,'0'13'38,"-11"3"0,-6 4-4,-4 4-16,-12-8-7,1 0-5,-5-7-5,0-9-2,3-7 0,9-9-2,9-2 1,1-9 0,15 4 2,12 3 0,13 8 3,9 5 0,6 10 0,3 8 1,-1 8-3,-2 3-13,-9 3-26,-1 3 0,-17-8-2,6 5 0</inkml:trace>
  <inkml:trace contextRef="#ctx0" brushRef="#br0" timeOffset="5757.4002">4359 7323 47,'-25'-27'32,"3"22"0,-6 13-17,0 13-5,10 25-2,0 19-2,11 18-2,7 17 1,12 15-1,3 9 0,7 6 0,-6 1 0,0-5 0,-8-10 0,-8-9-2,-15-15 1,-6-12-2,-5-20-3,-7-19-7,6-16-19,4-8-10,2-24 0,14-4 1</inkml:trace>
  <inkml:trace contextRef="#ctx0" brushRef="#br0" timeOffset="6079.506">4414 8809 32,'-28'9'32,"13"8"2,-1 2-1,4 3-20,8 8-3,4-3-2,14 6 0,7-6-2,10-4 0,3-10-1,3-3-1,-5-18 0,-5-7-2,-9-7 0,-8-6-2,-17-1-5,-13-2-25,-6-6-8,-1 3-1,-7-4 0</inkml:trace>
  <inkml:trace contextRef="#ctx0" brushRef="#br0" timeOffset="6674.9081">4493 7082 11,'0'0'31,"15"33"0,-13-6 0,2 12-15,2 7-4,-6-1-3,6-2-5,-6-7-4,0-9-3,3-12-1,-3-15-2,0 0-1,-15-24 0,8-7 1,-6-8 3,5-4 3,5 4 4,3 1 1,6 5 1,3 7 2,10 12-1,2 8 0,1 15-1,-3 6-2,-4 7-1,-15 2 0,0 4-1,-10 1 0,-4-3 0,-6-2 0,3-9-1,7-4 0,10-11 0,0 0 0,27 0 0,2 0 1,8 0 0,1 5 0,1 5 0,-10 1 0,-2 2-13,-12-1-25,1 0 0,-16-12-1,16 0-1</inkml:trace>
  <inkml:trace contextRef="#ctx0" brushRef="#br0" timeOffset="7258.7316">5108 7981 2,'-55'9'28,"31"4"2,20-3-8,39-10-5,40 5-2,36-8 0,41-2-1,34-5-4,31 1-2,21-3-1,11 5-3,-7 0-10,-22 3-27,-29-7-1,-28 7-2,-55-5 0</inkml:trace>
  <inkml:trace contextRef="#ctx0" brushRef="#br0" timeOffset="7727.4685">5865 7546 15,'0'0'33,"19"29"2,-10-1 0,-1 4-16,1 8-4,-2-4-4,1 5-2,-4-12-2,2-3-3,-6-13-1,0-13-1,6-9-1,-3-14 1,1-7-1,5-1 0,4-5 1,6-1-1,6 7 1,7 5-1,5 5 0,0 11-8,-2 9-30,0 3-2,-10 2 0,5 7 0</inkml:trace>
  <inkml:trace contextRef="#ctx0" brushRef="#br0" timeOffset="8427.1446">5123 8323 35,'0'0'34,"-25"-13"1,7 28-8,-3 11-11,-2 11-6,7 14-3,3 9-2,13 6-2,4 4-1,8-4-4,10-6-3,0-10-11,2-14-18,13-8-2,-7-20 0,6-8 1</inkml:trace>
  <inkml:trace contextRef="#ctx0" brushRef="#br0" timeOffset="8728.4825">5274 8591 29,'0'0'35,"16"15"1,-1 3-2,-2 7-15,-4 2-5,5 7-4,-8-3-3,2-1-2,-8-8-2,5-4 0,-5-18-1,0 0-1,0-10 0,0-10 0,0-5-1,4-4 1,7-3-1,3 3 0,6 2 0,4 6-1,3 9-7,-1 4-20,2 2-11,-1 13 1,-7 0-1</inkml:trace>
  <inkml:trace contextRef="#ctx0" brushRef="#br0" timeOffset="9212.9527">5646 8402 63,'-14'-20'30,"12"3"-13,7 1-5,2 3-5,13 5-3,1 8-1,1 0 0,-4 12 0,-2 5-1,-11 5 1,-5 6-1,-11-5 0,-1 0 1,-5-5-1,3-2 0,2-4 0,12-12-4,0 0-7,18 9-18,1-14-6,10 5-1,-3 0 0</inkml:trace>
  <inkml:trace contextRef="#ctx0" brushRef="#br0" timeOffset="9577.1383">5912 8601 66,'0'0'38,"0"-12"0,0 12-12,5 23-11,-5 3-7,0 5-4,0 7-5,0-4-9,7-1-22,1-4-6,-8-11-1,6-8 1</inkml:trace>
  <inkml:trace contextRef="#ctx0" brushRef="#br0" timeOffset="9713.2895">5775 8697 64,'17'-2'36,"9"7"0,4-1-9,10 2-35,10 3-24,-8-9-3,6 5 0,-14-5-1</inkml:trace>
  <inkml:trace contextRef="#ctx0" brushRef="#br0" timeOffset="9884.163">6214 8638 62,'18'12'37,"0"4"2,8 8-1,2 1-30,0 1-10,-4-2-14,-2-6-21,-1-4 0,-5-14-1,-1 0 1</inkml:trace>
  <inkml:trace contextRef="#ctx0" brushRef="#br0" timeOffset="10015.9226">6462 8650 59,'-25'13'39,"-3"9"0,-12 7-4,-7 2-22,3-1-22,-2 1-26,11-3-3,5-12 0,12-5-1</inkml:trace>
  <inkml:trace contextRef="#ctx0" brushRef="#br0" timeOffset="10385.2753">6406 8381 59,'9'-11'36,"-2"-3"1,10 2-13,9 12-11,-4 0-6,-1 7-2,-6 7-3,-12 3-1,-9 2 0,1 1 0,-11-1-1,3-1 0,-1-3 1,10-2-1,9-2-3,12-5-4,8 4-12,9-5-18,-6-5 1,8 5-1,-10-10 0</inkml:trace>
  <inkml:trace contextRef="#ctx0" brushRef="#br0" timeOffset="10584.9534">6709 8172 61,'26'20'38,"1"16"1,8 17-6,-1 13-20,-9 5-3,-4 12-5,-18 5-1,-6-1-1,-18-7-3,-10-15-6,-1-15-31,-2-17-2,7-19-1,9-14 0</inkml:trace>
  <inkml:trace contextRef="#ctx0" brushRef="#br0" timeOffset="11085.554">7050 8146 29,'-15'-5'32,"15"5"0,13-3-2,6-4-17,7 7-6,2 0-3,-1 0-2,-3 5 0,-6 0-1,-8 5 0,-10-1 0,-6 1 0,-8-1 0,0 0 0,-2 0 0,16-9-1,-9 10 1,9-10-1,18 10 1,-2-4-1,2 4 1,-5 2 0,-4 3 1,-9 1-2,-12-4-5,-3-3-24,-4 3-5,-7-12 0,4 9 0</inkml:trace>
  <inkml:trace contextRef="#ctx0" brushRef="#br0" timeOffset="11248.3239">7035 8396 49,'15'6'38,"14"4"0,4-10 0,7 0-23,7 0-19,-3-4-29,6 4-4,-11-1 0,-4 2-1</inkml:trace>
  <inkml:trace contextRef="#ctx0" brushRef="#br0" timeOffset="11563.8607">7100 8557 67,'0'0'36,"15"-6"1,10 6-12,8 0-15,0 4-5,0 2-2,-7 3-1,-4 4-1,-17 2 1,-10 0-2,-9-1 2,-10-1-2,2-1 1,-2-3 0,5-1 0,8-5-1,11-3 0,0 0 0,17 0-1,7 0-7,8-9-25,5 3-4,1-13-1,11 1 0</inkml:trace>
  <inkml:trace contextRef="#ctx0" brushRef="#br0" timeOffset="12148.5052">7879 7945 25,'11'-14'30,"-16"-3"1,-1-1-10,-7-1-5,-6-2-4,-2 6-4,-10 3-2,-1 8-1,-4 4-2,2 11 0,4 6-2,6 7-1,13 4 1,8 1-1,8-1 1,8-5 0,9-5 0,9-6-1,3-9 2,-1-10-1,-1-11-1,-1-7 1,-3-11-1,-4-10 1,-8-8-1,-3-9 0,-8-2 1,-5 1 1,0 3 1,-6 11-2,0 11 2,-3 12-1,0 18 1,3 20-1,2 19-1,4 16 0,3 12-2,1 0-3,5 13-14,4 0-19,-4-12 0,6-3 0,-2-17 0</inkml:trace>
  <inkml:trace contextRef="#ctx0" brushRef="#br0" timeOffset="12401.8787">8067 7856 45,'6'-11'37,"8"15"0,-5 5-1,-1 9-16,5 11-8,-9-1-5,2 0-2,-6-6-2,0-2 0,0-8-1,0-12-1,0 0 0,-3-16 0,8-4 0,2-3-1,3-5 0,8 2 0,5 1-1,-2 1-4,10 4-34,0 8-1,-3 3 0,2 4 0</inkml:trace>
  <inkml:trace contextRef="#ctx0" brushRef="#br0" timeOffset="12886.9967">8822 7778 47,'10'3'35,"3"-9"0,11 6-7,10-4-13,-2-2-8,8 2-7,3 4-9,-9 0-15,-9-5-10,3 7-1,-13-4 0</inkml:trace>
  <inkml:trace contextRef="#ctx0" brushRef="#br0" timeOffset="13064.8287">8860 7877 50,'16'10'36,"5"-3"1,19-2-5,10-5-25,-7-3-34,12 3-6,-8-10-2,12 6-2</inkml:trace>
  <inkml:trace contextRef="#ctx0" brushRef="#br0" timeOffset="13886.265">10106 7146 35,'-25'-18'30,"0"18"-1,-6 14-10,-2 18-8,3 28-4,6 25-2,6 21-1,2 23-1,9 15 1,7 15-1,0 4 1,4 2-1,-1-13 2,-3-18-1,-2-9 1,-10-23 0,-2-13 0,-7-23-1,0-18-4,1-25-30,5-7-5,-3-24-2,14-9 0</inkml:trace>
  <inkml:trace contextRef="#ctx0" brushRef="#br0" timeOffset="18804.9313">10043 8919 37,'20'0'36,"4"0"2,10 11-1,4 10-18,0 3-7,4 11-5,-1 0-5,-7 0-8,0 0-16,-9-4-15,-16-13 0,0-5-1,-9-13 1</inkml:trace>
  <inkml:trace contextRef="#ctx0" brushRef="#br0" timeOffset="19000.6612">10366 8908 55,'0'0'33,"-24"16"-1,0 4-15,-7 10-4,-10 2-6,-1 5-6,2 0-8,-2-3-13,3-8-13,15 0-1,3-15 1</inkml:trace>
  <inkml:trace contextRef="#ctx0" brushRef="#br0" timeOffset="19553.8255">10456 8787 17,'-3'-12'30,"-4"-7"0,14 2-4,6 4-11,2 1-5,7 10-3,-1 2-1,1 10 0,-9 0-1,-1 9 0,-12 0 0,-6 5 1,-4-3-1,1-1 0,-2-2 0,4-2-1,7-4-2,10-2 1,7-2-3,5-4-10,-1-4-26,8 8-1,-11-8-1,8 0 0</inkml:trace>
  <inkml:trace contextRef="#ctx0" brushRef="#br0" timeOffset="20385.9344">10302 7031 23,'12'4'32,"-12"11"1,7 13-2,-4 11-14,-3 3-6,5 6-3,-2-3-7,-3-6-7,6-7-8,-6-13-5,0-19-3,0 0-1,0 0 1,0-32 4,-5-1 8,-1-8 10,2-3 11,1-2 6,10-33 28,8 47-24,6 8-1,4 13-5,9 11-5,-10 8-3,-1 12-2,-11 4-2,-9 4-1,-12 1-1,-10 3 1,-2-7-2,-3 1 1,7-8-1,6-4 0,11-14 0,18 15 0,6-8 0,7-4-4,5 6-9,-1 3-23,-7-12 0,4 7 0,-13-7 0</inkml:trace>
  <inkml:trace contextRef="#ctx0" brushRef="#br0" timeOffset="20906.9847">10653 6968 14,'-15'-27'27,"15"10"-3,0-1-3,5 2-4,7 5-4,0 2-3,7 9-2,-4 0-1,-2 15-2,-4 3-2,-9 6 0,-6 2 0,-6 0-1,-3-2 1,-1-3-1,3-5 0,5-6 0,8-10-1,12 3-1,12-6-9,4 6-24,0-7-1,6 8-1,-9-4 1</inkml:trace>
  <inkml:trace contextRef="#ctx0" brushRef="#br0" timeOffset="21154.5611">10931 7031 31,'-6'-15'36,"6"15"-1,0 0-2,4 16-14,2 9-5,-3-1-6,5 10-3,-3-2-3,3 2-7,1 1-17,0-11-14,-9-7-1,8-4 0,-8-13 0</inkml:trace>
  <inkml:trace contextRef="#ctx0" brushRef="#br0" timeOffset="21301.7611">10873 7173 50,'0'0'34,"24"2"1,4 5-8,2-4-41,-3-7-15,13 8-4,-7-10-1</inkml:trace>
  <inkml:trace contextRef="#ctx0" brushRef="#br0" timeOffset="21525.6511">11129 7115 68,'13'0'36,"7"3"0,11 6-16,4 11-9,-5 3-4,1-1-7,-2 7-13,-5-1-21,-11-14-2,1-5 0,-14-9-1</inkml:trace>
  <inkml:trace contextRef="#ctx0" brushRef="#br0" timeOffset="21656.8454">11390 7108 58,'-31'12'37,"0"12"0,-10 0-6,2 3-25,4 7-33,4-18-7,15 1-2,5-11-1</inkml:trace>
  <inkml:trace contextRef="#ctx0" brushRef="#br0" timeOffset="22172.5941">11511 6889 39,'-22'-14'30,"13"2"0,4 1-11,5-2-5,12 8-4,5 0-3,10 10-1,-2 2-2,5 10 2,-9 2-1,-6 7 0,-15 2 0,-3 3 0,-15-5-1,2 3 0,-4-7 0,6-4-1,9-9-1,14-6-1,12-6-4,7-4-35,9-10 0,6-1-1,2-12 0</inkml:trace>
  <inkml:trace contextRef="#ctx0" brushRef="#br0" timeOffset="70892.7944">11205 8067 32,'-10'4'21,"25"-4"0,44-4-1,35 1-2,44-6-2,36 3-3,29-1-3,23 0-2,7-2-2,2 3-2,-21 3-2,-16-3-4,-34 6-10,-29-3-22,-49-9-1,-24 1 1,-44-10-1</inkml:trace>
  <inkml:trace contextRef="#ctx0" brushRef="#br0" timeOffset="71531.356">12169 7754 38,'0'-26'22,"0"0"-3,-13-5-3,-2 3-5,-7 3-2,-5 6-4,1 6-1,-2 13-1,0 6-1,6 13-1,3 10 0,9 2-1,10 5 0,7-1 1,7-2 0,8-11 0,4-3 1,5-15-1,2-11 1,1-10 0,-4-14 0,-5-14-1,-3-9 0,-7-10 1,-2-5-2,-7-1 1,-3 5-1,-3 5 1,-5 16 1,-1 13-1,-2 16 1,8 15 0,-12 26 0,7 11 1,5 13-1,0 11-2,8 5-7,1 3-13,7 5-13,-4-19-1,7 2 0</inkml:trace>
  <inkml:trace contextRef="#ctx0" brushRef="#br0" timeOffset="71946.9483">12373 7607 41,'0'-14'33,"10"14"0,-10 0-12,12 14-7,-6 10-4,-6-1-4,3 9-3,-3-1 0,4 1-1,-2-3-1,5-3 0,5-6 1,1-8-1,3-8 0,2-4 0,3-15 0,1 0 0,-4-10 0,-5-4-1,-4-1 1,-2 2 0,-1 4 0,-6 11 0,0 13 2,0 0 0,-6 14-1,9 11 1,0 7-3,2 2-36,2-7-1,16-3 0,7-17 0</inkml:trace>
  <inkml:trace contextRef="#ctx0" brushRef="#br0" timeOffset="77760.6284">11796 8639 18,'11'-24'31,"13"12"1,-7-2-8,2 9-4,3 13-5,-7 6-4,-1 15-3,-8 2-2,-1 10-2,-5 3 0,3-1-2,-3-3 0,6-7-1,4-9 0,7-12 0,3-12 0,5-12 0,0-10 0,1-7-1,-3-5 2,-3-2-1,-5 0 1,-8 12 0,-7 4 0,0 20 1,-7-8 0,-2 23 0,3 7 0,-1 9 0,3 0-2,4-1-1,11 2-5,-2-14-15,7-8-20,6-10 1,3-17 0,9-6-1</inkml:trace>
  <inkml:trace contextRef="#ctx0" brushRef="#br0" timeOffset="78362.0577">12414 8226 38,'12'-15'30,"3"10"-6,4 0-5,4 1-6,4 8-2,-5-1-5,2 9-1,-8-2-2,-5 9 0,-7-4-2,-4 1 1,-6-3-1,6-13 0,-15 14 0,15-14-1,0 0 1,9 0 0,4 0-1,5 0 2,0 5 0,-1 5 0,-8 7 1,-9 4 0,-9-1-1,-9 2 0,-5-5-5,-5-5-8,0-3-14,3-1-10,0-13-1,14 5 0</inkml:trace>
  <inkml:trace contextRef="#ctx0" brushRef="#br0" timeOffset="78578.7744">12398 8499 69,'10'7'38,"6"-5"-2,12-2-12,17 6-8,2-6-8,12 4-8,1 1-21,1 0-17,-14-5 1,-4 8-2,-15-5 1</inkml:trace>
  <inkml:trace contextRef="#ctx0" brushRef="#br0" timeOffset="79044.7704">12467 8690 43,'0'0'30,"5"-9"-1,6 4-8,6 1-5,8 4-7,0 4-1,2 5-1,-7 1-2,-4 8 0,-12-4-2,-4 5 1,-4-4-2,-6 2 1,-8-8-1,5 1 0,0-8 0,13-2 0,0 0-1,0 0 1,16 0-1,3 0-1,8 7-8,2-4-29,-8-3-1,8 0 0,-2-10 0</inkml:trace>
  <inkml:trace contextRef="#ctx0" brushRef="#br0" timeOffset="79549.9597">13738 7886 59,'6'10'34,"4"-10"1,15 6-13,4-6-17,6 0-21,8 4-17,-8-11 1,2 7-2,-16-10 0</inkml:trace>
  <inkml:trace contextRef="#ctx0" brushRef="#br0" timeOffset="79681.8334">13783 8003 63,'17'3'35,"24"6"-4,1-7-41,4-11-15,21 9-4,-6-15-5</inkml:trace>
  <inkml:trace contextRef="#ctx0" brushRef="#br0" timeOffset="80870.4424">14770 7146 13,'-5'-36'29,"-18"6"2,-5 27-8,-6 17-6,2 36-5,5 30-3,3 27-4,8 18 0,7 15-2,9 13-1,0 6 0,3 0 0,-3-9 0,-6-13 0,-4-20 1,-8-11-1,-6-23-1,-5-18-5,2-25-17,7-12-12,-3-28 0,12-3-1</inkml:trace>
  <inkml:trace contextRef="#ctx0" brushRef="#br0" timeOffset="81217.2944">14617 8899 59,'18'0'36,"-1"5"1,9 9-5,1 7-22,-4 4-7,0 4-14,-4 0-23,5 2-2,-11-12 1,3-6-1</inkml:trace>
  <inkml:trace contextRef="#ctx0" brushRef="#br0" timeOffset="81370.5027">14862 8872 99,'-39'27'39,"-5"16"-5,-1 7-20,-3-3-12,5-4-16,3-7-22,16-8-2,10-21 1,14-7-2</inkml:trace>
  <inkml:trace contextRef="#ctx0" brushRef="#br0" timeOffset="81955.2307">14970 8653 26,'6'-23'62,"4"11"-39,2 0-5,5-1-7,5 9-2,1-2-4,0 6 0,-7 8-1,-1 7-2,-15 1 1,0 9 0,-15 0-1,-3 1 1,-3-2 0,2 0 0,1-5-1,7-3 0,11-7 0,9-2 0,11-5-15,4-2-22,-6-12-2,7-2 0,-6-14 0</inkml:trace>
  <inkml:trace contextRef="#ctx0" brushRef="#br0" timeOffset="82471.9257">14998 6959 26,'0'-9'32,"8"22"1,-6 6-3,3 16-15,3 10-6,-8 2-3,6 5-4,-2-2-8,-4-8-12,-7-18-14,7-6-1,-11-22 0,11 4 3</inkml:trace>
  <inkml:trace contextRef="#ctx0" brushRef="#br0" timeOffset="82703.6019">15015 7028 18,'12'-32'28,"15"18"0,-7 2-6,5 12-8,-3 9-5,-7 6-4,-9 6-1,-9 4-3,-7 3 1,-5-3-2,-3 4 1,1-5-1,3-2 1,7-5 1,11 0 0,8-5 1,7 1 1,5-2-2,-2-1-9,-1-6-22,6 5-2,-11-14 0,4 2-2</inkml:trace>
  <inkml:trace contextRef="#ctx0" brushRef="#br0" timeOffset="83003.8412">15226 6839 58,'7'-22'29,"4"10"-7,5 5-6,-3 7-3,-1 8-5,-9 6-1,-3 10-3,-7-1-1,-1 5-2,-3-4 1,0 0-1,4-4 0,7-8-2,8-2-4,6-6-7,5-4-21,10 8-1,-9-11 0,10 8 0</inkml:trace>
  <inkml:trace contextRef="#ctx0" brushRef="#br0" timeOffset="83204.0674">15463 6953 34,'0'0'35,"8"22"0,-8-9 2,0 7-18,4 8-8,-4-2-6,0 3-3,2 1-9,-2-7-15,-5-8-13,5-3-2,0-12 1</inkml:trace>
  <inkml:trace contextRef="#ctx0" brushRef="#br0" timeOffset="83335.5134">15369 7140 54,'18'0'31,"-1"-3"1,16 3-20,-2 0-26,0-5-15,12 10-1,-7-5-1</inkml:trace>
  <inkml:trace contextRef="#ctx0" brushRef="#br0" timeOffset="83558.6545">15669 7069 65,'17'17'34,"0"-3"1,2 4-17,6 6-8,-2-1-9,-4 0-16,-5-8-18,1 3-2,-15-18 1,16 9-1</inkml:trace>
  <inkml:trace contextRef="#ctx0" brushRef="#br0" timeOffset="83690.7135">15828 7071 49,'-15'10'36,"-11"2"0,2 10-2,-1 1-20,-3 2-14,2 1-24,2-8-10,8 2-2,-2-13 0</inkml:trace>
  <inkml:trace contextRef="#ctx0" brushRef="#br0" timeOffset="84307.0683">15865 6857 6,'0'0'26,"-12"-13"0,12 3-7,0 1-3,5-1-3,9 5-3,-1 0-2,8 5-2,-3 0-1,-1 10 0,-4 2-2,-5 3 0,-8 1-1,-6 1 1,-4-2-2,-2-1 2,2 0 0,4-5 0,6-9 0,16 9 0,4-9-2,1 0-13,0 0-21,10 0-1,-16 0-1,7 5 0</inkml:trace>
  <inkml:trace contextRef="#ctx0" brushRef="#br0" timeOffset="85177.4408">15958 7925 44,'28'3'24,"13"-3"0,21-4-4,22 4-3,24-7-3,26 7-3,12-6-4,11 6-3,4-3-9,-12 3-27,-26-5-2,-22 5 0,-42-13 0</inkml:trace>
  <inkml:trace contextRef="#ctx0" brushRef="#br0" timeOffset="85576.8477">16592 7720 17,'5'-17'31,"-8"-14"3,6-6-5,3-5-8,-2-8-4,6 7-5,-5-8-3,4 9-1,-9 4-1,6 5-1,-6 7-3,0 26 0,0 0 0,13 14-1,-9 22 0,4 12-3,2 16-17,0 6-20,-4 1 0,5-2-1,-4-14 0</inkml:trace>
  <inkml:trace contextRef="#ctx0" brushRef="#br0" timeOffset="86343.1758">16100 8393 8,'7'-4'27,"-3"-6"2,11 4-10,0 6-4,2 0-1,1 5-2,-3 6-2,-3 7-1,-5 5-3,2 5-1,-9 3 0,0 0-1,0 1 0,0 0-2,0-5 0,8-5-1,2-6 1,3-12-1,2-4 0,4-9 0,-1-6 0,1-8 0,-3-3-1,-1 1 1,-5-2-1,-1 3 0,-3 6 1,-6 4-1,0 14 0,0 0 0,-12 5 1,9 10-1,3 7 1,0 2-1,6 2 2,3 2-3,3 0-5,2-4-22,0-14-7,8 0-1,-6-15-1</inkml:trace>
  <inkml:trace contextRef="#ctx0" brushRef="#br0" timeOffset="86913.0287">16513 8147 16,'-10'-6'60,"10"6"-38,14-10-5,1 3-5,7 7-2,-1 0-4,4 0 0,-3 4-2,-3 6 0,-9-1-1,-6 3-1,-9-1 0,-4-2 0,-7 0 0,1-2 1,2-3-2,13-4-1,0 0 1,0 0 0,10 5-1,8-1 0,1 2-1,-3 4 0,-4 6 2,-9 1-1,-10-2-1,-7-1-2,-5 1-9,-6-1-19,-3-14-3,9 0 0,0-15-1</inkml:trace>
  <inkml:trace contextRef="#ctx0" brushRef="#br0" timeOffset="87166.1553">16966 8064 37,'0'0'34,"0"0"1,0 0-5,-9 11-10,-7 9-7,-1 9-4,-8 6-2,0 9-2,-4 1-1,1 3-1,0-3-1,4-5-2,5-3-5,-2-12-15,8-9-18,7-4 0,6-12 0,0 0-1</inkml:trace>
  <inkml:trace contextRef="#ctx0" brushRef="#br0" timeOffset="87597.7107">16963 8254 24,'9'0'31,"-9"0"-1,23-7-9,-3 7-6,-1 0-5,3 6-2,-5 3-1,-4 6-2,-8-2-2,-5 7 1,-16-1 0,-1 2-1,-4-3 0,1-1 0,-1-4-1,3-4 0,6-1 1,12-8-2,0 0 2,22 6-1,-3-6 1,8 0-1,3 0-1,-1 0-6,2-6-30,-3 6-2,-10-4-1,2 4 1</inkml:trace>
  <inkml:trace contextRef="#ctx0" brushRef="#br0" timeOffset="88330.6812">17772 7872 15,'0'0'31,"10"-14"1,-4 1-8,-6-1-5,0-1-5,-10-4-4,-4 4-2,-6-2-3,-1 6-3,-4 3-1,-3 8-1,2 6 0,2 7 0,3 6 0,10 4 1,6 3-1,8-1 0,9-1 1,3-7-1,11-5 1,3-5-1,2-11 1,2-6-1,-3-9 0,-3-12 0,-4-8 0,-5-12 0,-5-9 0,-6-4 0,-3-6 1,-4-1 0,-3 5 1,0 12 0,-2 7-1,-1 15 1,-1 14 1,7 18-1,-15 14 0,10 18 0,2 11-1,3 11 0,3 9 1,4 5-2,1 1-5,-2-8-13,0-2-18,5-9-1,-5-16 0,2-3 0</inkml:trace>
  <inkml:trace contextRef="#ctx0" brushRef="#br0" timeOffset="88799.6292">17976 7691 39,'6'-14'34,"5"11"-1,-11 3-6,13 0-9,-1 8-6,-8 4-5,1 9-2,-5 1-2,-4 5 0,1-1-1,0-1-1,3-2 0,0-3 0,6-2-1,3-7 1,7-2 0,4-6-1,3-6 1,3-6-1,0-5 0,-1-6 0,0-2 0,-2-9-1,-5-1 2,-4 1-2,-4 2 2,-3 4 0,-7 9 1,0 16-1,0 0 0,-9 10 1,6 11 0,-1 9 0,4 3 0,0 1-1,0-1-5,3-3-34,1-11 0,7 0-1,-2-19 1</inkml:trace>
  <inkml:trace contextRef="#ctx0" brushRef="#br0" timeOffset="93747.5055">18079 1864 9,'-30'0'28,"-17"7"0,1 35 0,-11 12-18,6 34-1,6 9-2,14 19-2,16 5-3,20 3 0,23-12 1,19-14 0,25-23 1,11-24-2,5-12-1,0-18 1,-10-16-1,-17-10 1,-25-4-1,-36 9 0,-9 13 0,-26 17 1,-12 16 0,-9 27 1,-3 21-1,14 20 0,20 14 1,20 3 0,25 1-1,28-14 0,23-8-2,22-15 1,23-17-1,5-16 1,9-11-1,-5-11-1,-2-14 0,-7-12 1,-4-19-1,-8-11 0,-7-5 1,-2 3-1,-5 7 1,-4 19 0,-5 21 1,-6 27-1,-5 26 1,-4 22 1,1 15-1,2 7 1,9-3-1,11-12-1,20-17 1,15-21-2,13-17 1,14-22-1,9-13 1,5-17-1,-3-4 1,-11 1 1,-15 15 1,-15 6 1,-9 20 1,-14 8 0,2 7 0,9-3 0,25-14-3,32-25-38,21-12-1,17-35-1,5-22 1</inkml:trace>
  <inkml:trace contextRef="#ctx0" brushRef="#br0" timeOffset="94965.1439">19334 2297 29,'-3'-43'31,"-15"2"-2,0 12-12,-2 29-4,-3 17-3,4 31-4,-2 26-1,8 24-1,0 20-1,7 16 2,0 13 0,1 2 1,-3-8 0,-2-3-1,-6-19 1,-3-10-2,-5-23 0,-1-17-3,-3-23-5,1-24-7,9-22-15,9-17-11,-2-20 0,11-3 0</inkml:trace>
  <inkml:trace contextRef="#ctx0" brushRef="#br0" timeOffset="95281.4926">19533 3035 38,'10'-5'36,"8"15"1,1 5 0,7 2-21,8 14-6,-3 0-4,2 4-3,0 4-9,-9-5-14,-7-6-17,1 0 0,-13-17 0,-5-11-1</inkml:trace>
  <inkml:trace contextRef="#ctx0" brushRef="#br0" timeOffset="95450.8096">19844 3050 63,'-30'-10'37,"8"22"0,-6 12-14,-8-2-12,4 12-4,-3 2-9,1-2-13,5-5-20,11 3-1,0-15 0,12-6-2</inkml:trace>
  <inkml:trace contextRef="#ctx0" brushRef="#br0" timeOffset="95935.6621">19799 2709 23,'0'0'32,"14"4"1,-14-4-8,0 20-9,0-1-4,0 2-2,0 7-3,-4-5-1,4 1-2,0-6-1,0-18-1,8 0-1,4-13 1,2-7-1,6-5 1,-1 1 0,3-5-1,-3 7 1,2 8 1,-7 10 0,0 13 0,-4 4 1,-1 6-1,-3 5-4,-1 4-19,0-6-18,7 2 0,-5-15-2,10 1 2</inkml:trace>
  <inkml:trace contextRef="#ctx0" brushRef="#br0" timeOffset="96537.2914">20432 3192 22,'0'-45'57,"-3"16"-39,-8-2-1,-5 1-4,-1 4-4,-6 7-4,-2 9-2,-1 10-2,3 17 0,2 7-1,6 8 0,7 3-1,5 2 2,3-1 0,13-5 1,1-14 2,7-6-1,3-16 0,3-7 1,-1-16-1,0-13 0,-5-10 0,-5-11-1,-7-7-1,-3-10 0,-6 1-1,-7 7 1,-1 7 0,-3 12-1,2 10-1,-2 25 1,2 17 1,2 23-1,7 18 0,0 20 1,3 18-1,5 8-3,3 8-7,1-4-14,-1-11-12,6-1 0,-5-20 0</inkml:trace>
  <inkml:trace contextRef="#ctx0" brushRef="#br0" timeOffset="96805.6536">20606 3026 41,'0'0'35,"26"17"1,-14 2-1,-3 0-23,10 13-6,0-3-3,-1 0-8,2-1-13,0-6-17,-8-12 0,5-3 0,-12-18-1</inkml:trace>
  <inkml:trace contextRef="#ctx0" brushRef="#br0" timeOffset="96936.9512">20794 3038 58,'-20'-8'36,"-1"17"-2,-7 10-11,-4 4-11,3 9-11,4-3-26,8 7-9,-1-12 0,13-1-2</inkml:trace>
  <inkml:trace contextRef="#ctx0" brushRef="#br0" timeOffset="97205.6516">21111 3013 55,'8'-16'35,"10"16"0,1-5-2,5 1-26,10 4-8,3 8-11,0 2-20,-8-10-3,3 7 0,-16-7 0</inkml:trace>
  <inkml:trace contextRef="#ctx0" brushRef="#br0" timeOffset="97369.5156">21126 3138 51,'9'9'33,"3"-9"2,18 0-13,4 5-49,-2-11-3,15 6-1,-7-8-2</inkml:trace>
  <inkml:trace contextRef="#ctx0" brushRef="#br0" timeOffset="97770.4795">21846 3159 16,'-21'-4'31,"21"4"1,0 0 1,37 7-15,20-1-8,25-3-4,30 4 1,28-2-1,24 1-1,31 1-9,4-4-17,-5-3-13,-1 0 0,-27-2-1</inkml:trace>
  <inkml:trace contextRef="#ctx0" brushRef="#br0" timeOffset="98708.1643">22106 2629 27,'20'-5'34,"-20"5"1,24 24-2,-2 1-15,-1 5-8,9 10-2,-4 5-3,3-3-4,4 8-10,-10-13-13,-6-11-13,3-6-1,-20-20 1</inkml:trace>
  <inkml:trace contextRef="#ctx0" brushRef="#br0" timeOffset="98871.1879">22455 2660 44,'-5'-25'34,"-4"20"3,-15 13-6,-12 5-15,2 13-8,-10 9-5,-3 5-5,4 6-13,-4 4-19,4-15-2,15-8 0,4-10 0</inkml:trace>
  <inkml:trace contextRef="#ctx0" brushRef="#br0" timeOffset="99324.7895">22453 2356 36,'13'15'31,"-13"-15"1,12 21-16,-5 3-5,-2-5-5,3 13 0,-1-7 1,0-4-1,-3-10-2,-4-11 0,0 0-1,4-16 0,5-3-1,0-11 0,3-3-2,0 6-1,4 8 0,-2 2 0,3 14 1,-2 7 0,-5 9-1,-4 16 1,-3 3-4,3 0-16,-6-8-15,12 2 0,-12-13 0</inkml:trace>
  <inkml:trace contextRef="#ctx0" brushRef="#br0" timeOffset="99524.6024">22871 2310 47,'0'0'36,"6"13"0,-6 6-6,8 10-19,-11 6-4,3-1-3,4-1-5,-4 4-13,-6-14-21,11 0-2,-5-23 0,-5 17 0</inkml:trace>
  <inkml:trace contextRef="#ctx0" brushRef="#br0" timeOffset="99787.6424">22765 2452 41,'14'3'29,"-14"-3"1,29 12-13,-7-6-18,2 2-7,2-5-6,2-10 0,-1-3-1,-1-2 6,-3-8 4,-5 5 7,-1-6 7,7-15 29,-20 25-15,-4 11 1,12 19-5,-3 7-5,-4 1-5,4 11-7,-3 9-20,4 0-17,-13-5-2,3 1 0,-13-12-3</inkml:trace>
  <inkml:trace contextRef="#ctx0" brushRef="#br0" timeOffset="100340.9534">21810 3644 19,'12'-5'33,"9"18"1,-7 2-4,3 10-13,-4 6-4,-7 0-2,1 3-3,-7-9-3,0 0-1,-7-11-3,7-14 0,0 0-1,-3-21 0,12-3 0,6-5-1,4-4 0,2 1 0,5 1 0,0 11 1,0 8 0,-4 12 1,-2 14 0,-7 9 0,-6 4 1,-2 6-1,-5 5-5,-4-3-12,-6-10-20,10 3 0,-7-16 0,10-2 0</inkml:trace>
  <inkml:trace contextRef="#ctx0" brushRef="#br0" timeOffset="100541.0487">22356 3631 70,'0'0'37,"5"12"1,-1 12-10,-4 0-18,7 9-4,-2 2-1,2 0-3,-1 1-5,0-10-9,0-9-25,2-4-2,-8-13 1,0 0-1</inkml:trace>
  <inkml:trace contextRef="#ctx0" brushRef="#br0" timeOffset="100688.6895">22264 3713 44,'31'14'29,"-4"-8"0,12 3-16,1 1-24,-4-10-16,8 10-1,-13-16 1,11 6 6</inkml:trace>
  <inkml:trace contextRef="#ctx0" brushRef="#br0" timeOffset="100889.226">22712 3630 44,'12'-25'37,"1"4"1,-5 6-7,-2-3-11,7 13-7,-13 5-4,10 13-3,-10 8-2,0 9-2,0 9 0,6 4-1,-2 2 0,-8 2 1,1-5-3,3-6-5,5-11-33,-5 1-1,-4-13 0,12 4-1</inkml:trace>
  <inkml:trace contextRef="#ctx0" brushRef="#br0" timeOffset="115583.8755">1991 10617 10,'0'0'30,"5"9"0,17-9-1,15 5-19,15 2-18,-2-7-16,9 5-2,-12-9-1,5 8 4</inkml:trace>
  <inkml:trace contextRef="#ctx0" brushRef="#br0" timeOffset="115721.397">2033 10706 27,'0'0'33,"11"12"0,19-12-7,22-10-44,10 10-7,3-7-3,16 7-4</inkml:trace>
  <inkml:trace contextRef="#ctx0" brushRef="#br0" timeOffset="116152.9925">3047 9899 13,'-12'-55'32,"-13"4"0,6 32 1,-9 19-15,10 34-6,5 34-2,3 25-4,10 24-2,0 23 0,4 20-2,2 8 0,0 3-1,-6-9 0,-9-9 0,-9-14 0,-7-18-2,-3-17-6,-2-18-27,-6-33-1,5-13-1,-5-27 0</inkml:trace>
  <inkml:trace contextRef="#ctx0" brushRef="#br0" timeOffset="116500.8239">3032 11397 41,'-4'8'37,"17"16"0,2 1 0,10 8-21,9 12-12,0 2-15,6-1-24,-9-12-1,0-6-1,-12-15-1</inkml:trace>
  <inkml:trace contextRef="#ctx0" brushRef="#br0" timeOffset="116653.8413">3262 11444 78,'-35'19'39,"-6"9"1,-4 7-16,1 8-20,7-4-29,5 3-12,5-14-2,10-5 0</inkml:trace>
  <inkml:trace contextRef="#ctx0" brushRef="#br0" timeOffset="117000.7704">3339 11164 23,'-13'-13'34,"1"-7"1,18 8 0,6 7-16,4-1-9,14 12-3,-5 2-2,-3 9-2,-9 5 0,-13 4-2,-9-2 1,-5 1-2,-3-1 2,-2-4-2,7-8 1,12-3-1,9-5 0,16-4-8,12-9-26,3 9-2,-6-14-1,4 4 0</inkml:trace>
  <inkml:trace contextRef="#ctx0" brushRef="#br0" timeOffset="117421.1689">3273 9536 31,'4'20'30,"-4"13"-9,0 14-2,0 9-4,3 9-3,-3-2-4,0-5-7,0-9-5,0-11-10,0-20-11,0-18-5,0 0 2,-7-37 2</inkml:trace>
  <inkml:trace contextRef="#ctx0" brushRef="#br0" timeOffset="117623.7447">3258 9639 36,'22'-32'27,"-7"10"-3,10 16-4,3 20-2,-9 4-6,-7 14-2,-12-2-4,-9 11-1,-11-10-1,2 2-2,-7-10 0,3-2-1,7-5-1,12-5 1,3-11-1,22 15 0,9-7-1,-3 1-8,9-9-24,3 13-2,-6-10 1,1 3-2</inkml:trace>
  <inkml:trace contextRef="#ctx0" brushRef="#br0" timeOffset="117886.6547">3481 9481 32,'0'-36'34,"23"16"0,-5 3-4,6 6-16,7 11-4,-13 14-4,-5 3-2,-13 8-2,-12 3-1,-10 1 0,-2-1 0,-2-2-1,2-7 0,11-5 0,13-14-2,7 14-4,11-14-10,7 0-15,8 8-3,-7-8-1,7 10 0</inkml:trace>
  <inkml:trace contextRef="#ctx0" brushRef="#br0" timeOffset="118039.8742">3710 9640 32,'0'0'36,"7"18"1,-11-5 0,4 5-16,0 10-9,0-2-7,0 5-6,4-2-16,2 0-19,-6-14-1,0 2-1,0-17 1</inkml:trace>
  <inkml:trace contextRef="#ctx0" brushRef="#br0" timeOffset="118171.3958">3574 9789 38,'0'0'34,"10"-3"-1,14 8-4,0-3-23,5-2-28,8 10-10,-6-10 0,13 9-2</inkml:trace>
  <inkml:trace contextRef="#ctx0" brushRef="#br0" timeOffset="118324.0514">3898 9750 65,'14'5'37,"-1"0"0,11 6-14,-2 12-11,3 2-10,-1 0-9,2 3-16,1-3-14,-14-12 0,2-1 0</inkml:trace>
  <inkml:trace contextRef="#ctx0" brushRef="#br0" timeOffset="118440.9585">4099 9789 37,'-16'-3'37,"-8"3"1,-2 13-1,-2 7-19,-4 5-14,2 4-31,-4-5-7,9 3-2,-3-9-2</inkml:trace>
  <inkml:trace contextRef="#ctx0" brushRef="#br0" timeOffset="118756.8969">4042 9486 35,'2'-24'35,"14"11"2,4 3-6,1 0-15,10 10-6,-3 6-3,-4 7-2,-14 6-3,-10 4 0,-7 2-1,-8-2 0,-4 0 0,-2-1-1,9-7 1,6-3 0,15-7-2,10-5-8,6 0-28,6 4 0,-1-4 0,5 10 0</inkml:trace>
  <inkml:trace contextRef="#ctx0" brushRef="#br0" timeOffset="120059.8038">4281 10660 23,'0'0'26,"20"-17"-8,-9 5-1,7 0-4,5 1-3,1 0-2,1 7 2,-4 4-1,-2 14 0,-10 5-1,-3 12-2,-6 1 0,-5 7-1,-1 0-1,3-1-1,3-8-1,3-8 0,8-7-1,6-11 1,4-12-1,1-7 0,-1-7 0,-2-7 0,0-6 0,-4-2 0,-5 3-1,-7 5 1,-3 5-1,0 9 0,0 15 1,0 0 0,3 19 0,2 6 0,1 7 1,1 6-1,3-1 1,-1-1-1,-3-7-2,3-2-1,-2-8-13,-2-9-24,-5-10 0,10-22 0,-7-8-1</inkml:trace>
  <inkml:trace contextRef="#ctx0" brushRef="#br0" timeOffset="120491.3737">4629 10207 53,'0'0'35,"14"4"-1,5-4-14,6 0-6,10 0-9,-1 0-14,5 5-23,-11-8-2,5 7-2,-13-6 1</inkml:trace>
  <inkml:trace contextRef="#ctx0" brushRef="#br0" timeOffset="121060.2915">5060 9866 4,'3'-19'28,"11"16"-1,-14 3-6,28-13-7,-5 13-2,0 0-4,-4 8-2,-2 2-2,-7 3-1,-8 1-1,-4 0 0,-11 0 0,-3 0-1,0-5 0,0-2 0,5-2-1,11-5 0,0 0 1,21 7-1,1-2 1,6 0 0,-2 4 0,-2 7 0,-5 0 2,-7 7-1,-16-7-1,-10 3-4,-8-2-11,0-3-17,-10-14-1,7 10-1,-5-14 0</inkml:trace>
  <inkml:trace contextRef="#ctx0" brushRef="#br0" timeOffset="121292.0797">5046 10151 21,'0'0'35,"-14"9"1,24-5 1,8 1-15,9-5-10,11 5-9,9 2-14,4 0-23,-6-7-1,5 6-1,-15-6-1</inkml:trace>
  <inkml:trace contextRef="#ctx0" brushRef="#br0" timeOffset="121645.6157">5071 10318 31,'0'0'30,"9"-12"-6,9 10-5,4 2-5,7 6-4,-3 2-1,-2 5-3,-8 1-2,-8 6-2,-13 0 0,-5 1 0,-7-2-1,-6-5 0,4 0 0,2-1 0,7-5 0,10-8 1,13 12 0,5-8 0,7 2-6,3 5-29,0-11 0,10 0-2,-11-7 0</inkml:trace>
  <inkml:trace contextRef="#ctx0" brushRef="#br0" timeOffset="122323.4924">5811 10803 14,'25'-6'26,"-17"-3"-4,1-5-2,-3-3-4,-6-4-3,0-5-2,-13-3-2,-1 1-1,-10 1-3,-3 9-1,-7 7-1,0 11-1,-1 2 0,6 14 0,6 9-1,8 7-1,8 2 1,10 2 0,12-7-1,5-4 1,6-9 0,7-6 0,-1-10 1,2-12-2,-2-9 1,-3-12 0,-6-9-1,-4-12-1,-5-12 1,-4-9-1,-7-8 1,-3 4 1,-6 4 0,2 10 0,-3 12 0,0 17 1,0 19-1,3 26 1,4 27-2,0 14 1,8 15-4,-4 6-9,1 4-24,7 8 1,-7-9-1,7-5 0</inkml:trace>
  <inkml:trace contextRef="#ctx0" brushRef="#br0" timeOffset="122708.5451">6034 10643 42,'18'-8'35,"-5"-1"-1,5 9-11,-2 10-7,-7 2-4,0 9-4,-9 2-2,0 7-2,-6-5-2,3 4 1,-1-3-2,4-6 0,7-7 0,6-4 0,5-9 0,4-5-1,4-7 0,1-7-1,-2-2 1,-1-5-1,-2 7 1,-4-1-1,-8 3 2,-10 17 0,9-6 1,-9 20 0,0 5 1,0 8-1,0 3-2,0 0-14,0-3-24,7-1-1,2-16-1,6 0 1</inkml:trace>
  <inkml:trace contextRef="#ctx0" brushRef="#br0" timeOffset="128868.8955">6873 10597 46,'17'0'35,"19"5"-1,-1-5-12,8 4-17,7 1-20,-10-9-16,10 8-2,-17-5-1</inkml:trace>
  <inkml:trace contextRef="#ctx0" brushRef="#br0" timeOffset="129037.8657">6911 10752 51,'16'5'35,"21"2"-1,6-7-22,1 0-35,17 10-5,-10-10-4,10 5-3</inkml:trace>
  <inkml:trace contextRef="#ctx0" brushRef="#br0" timeOffset="134821.889">7636 10667 39,'0'0'37,"0"0"-1,16 5 1,18 4-23,16-4-20,18 4-26,-3-9-2,16 0-1,-3-5-2</inkml:trace>
  <inkml:trace contextRef="#ctx0" brushRef="#br0" timeOffset="135370.117">8251 10407 44,'8'-38'34,"15"15"-3,13 13-5,5 10-7,9 21-4,-13 6-4,-1 19-3,-21 5-2,-11 14-1,-21 0-2,-18 0-1,-8-6 0,-11-10-1,0-11-1,4-16 0,6-15-1,10-14 0,16-12 1,12-8-1,17-2 0,11 6 1,10 4 0,11 10 0,4 9 0,1 10-6,-1 4-33,-3 12 0,-12-6 0,0 4-1</inkml:trace>
  <inkml:trace contextRef="#ctx0" brushRef="#br0" timeOffset="135823.5509">8673 10314 20,'0'0'34,"25"33"1,-16 4 1,-2 18-17,3 16-5,-10-2-4,5 9-5,-5-3-6,0-11-9,-3-12-15,3-11-11,0-25 0,0-16 0</inkml:trace>
  <inkml:trace contextRef="#ctx0" brushRef="#br0" timeOffset="136024.2579">8858 10686 55,'0'0'36,"0"0"1,-13 0-11,-10 6-9,5 8-6,-7-2-5,6 2-2,4 1-2,9-2 0,16-2-1,8-4-3,16 3-8,-3-1-26,9-9-3,4 5 1,-4-10-1</inkml:trace>
  <inkml:trace contextRef="#ctx0" brushRef="#br0" timeOffset="136387.4516">8966 10908 17,'0'0'34,"13"18"0,1-16-3,8-2-12,9 5-6,-3-10-4,3-1-4,-6-5-2,-4-1-1,-12-1-1,-9-1 0,-12 0 0,-9 5 0,-5 4-1,-2 9 1,0 5 0,1 7 1,6 7-1,11 3 1,10 2 0,17 2 1,9-4-3,8-5-3,4-5-22,5-5-11,-9-11-1,3-4 0</inkml:trace>
  <inkml:trace contextRef="#ctx0" brushRef="#br0" timeOffset="138073.294">9315 10589 22,'16'0'32,"-16"0"0,9 18-4,-3 5-13,-6 9-7,3 5-4,-3 4-6,3-2-12,-3-8-18,4-2 1,-4-15-2,0-14 5</inkml:trace>
  <inkml:trace contextRef="#ctx0" brushRef="#br0" timeOffset="138327.569">9321 10611 36,'0'0'33,"0"-17"1,13 17-9,0 0-9,5 3-8,7 2-3,0-5-1,5 4-1,-1-4-1,-2 0 0,-7-7-2,-3 7 1,-4 0 1,-1 9 0,-6 4 1,-2 6 0,-4 3 0,3 10-1,-3 1 2,6 0-2,-2 0-6,-4-1-25,0-13-9,5 0 0,-5-19 0</inkml:trace>
  <inkml:trace contextRef="#ctx0" brushRef="#br0" timeOffset="139343.8604">9793 10614 38,'-6'12'36,"15"1"1,4 1-2,5-1-16,16 7-7,-3-2-5,6 5-5,1 2-11,-5 1-27,-5-15-1,0 2-1,-11-13 0</inkml:trace>
  <inkml:trace contextRef="#ctx0" brushRef="#br0" timeOffset="139491.0372">10128 10576 61,'-28'-2'39,"-6"11"0,-4 10-2,-8 5-22,9 12-8,-4 6-8,1-4-19,10-4-18,8-3-1,9-16-1,13-2 0</inkml:trace>
  <inkml:trace contextRef="#ctx0" brushRef="#br0" timeOffset="140144.8363">10493 10561 17,'-9'-4'30,"-16"-2"1,10 1-6,-12 5-9,1 11-6,2 7-3,2 8-3,4 3-2,9 7-1,9-2 0,0 1 0,14-6 0,6-6 0,4-13 0,4-10 1,-4-7 0,0-12-1,-10-5 0,-5-8 0,-9 2 1,-13-6 0,-1 8 1,-6 1 0,5 7 0,-4 3-1,10 11 2,9 6-2,0 0 1,25-6-2,3 6 0,10 0-1,7 0 1,1 0 0,1 3-1,-6-3-1,-7 0-14,-12 0-21,-3 7-1,-19-7 1,15 0-1</inkml:trace>
  <inkml:trace contextRef="#ctx0" brushRef="#br0" timeOffset="142625.3359">11036 9906 36,'5'-18'35,"-5"18"1,8 26-7,1 38-10,-3 21-6,5 30-4,-4 21-2,1 22-2,-5 10-2,-3 4-2,0 0-5,-11-24-6,5-18-21,0-16-7,-2-36 0,8-23 0</inkml:trace>
  <inkml:trace contextRef="#ctx0" brushRef="#br0" timeOffset="142878.1396">11080 9915 29,'34'0'33,"3"-9"1,17 7-7,-3 2-34,4-5-16,5 10-6,-17-5-2</inkml:trace>
  <inkml:trace contextRef="#ctx0" brushRef="#br0" timeOffset="143262.8332">11058 11506 65,'22'6'40,"12"4"-1,4-6-6,7-4-26,8 12-36,-3-16-6,2 2-3,-9-11-1</inkml:trace>
  <inkml:trace contextRef="#ctx0" brushRef="#br0" timeOffset="153586.1159">12616 9974 44,'18'-9'31,"14"9"-7,4-9-7,0 4-4,5 5-5,-6 0-2,-1 5-3,-10 0 0,-6 3-2,-10 2 0,-5 5-1,-3 3 1,-3 10 0,-1 12 0,0 12 0,2 18 0,2 14 0,0 19-1,6 13 2,-3 14-2,0 4 1,-3-2 0,7-3 0,-4-12 1,0-7 0,3-20 0,-2-11 1,1-19-1,1-8 1,-2-17 0,3-7 1,-7-14 0,0-4-1,-14-10 0,-7 0 1,-13 0-1,-10-4-2,-11 4-14,-5 0-25,-14-9-1,0 3 0,-4-11-1</inkml:trace>
  <inkml:trace contextRef="#ctx0" brushRef="#br0" timeOffset="154670.0593">13202 11681 55,'5'-13'37,"8"13"0,-1 4-5,1 9-18,8 12-5,-1 8-6,-3 2-7,6 4-18,1-6-15,-8-11 0,2-5-1,-6-17 0</inkml:trace>
  <inkml:trace contextRef="#ctx0" brushRef="#br0" timeOffset="154788.9762">13424 11746 66,'-37'8'38,"-3"13"0,-16 11-13,0 0-16,10 4-25,2-13-18,20-3-2,11-20-1,13 0-1</inkml:trace>
  <inkml:trace contextRef="#ctx0" brushRef="#br0" timeOffset="155137.7694">13438 11369 56,'-7'-9'36,"7"9"0,21-5-9,-2 5-15,6 6-5,-3 4-3,-6 7-2,-8 2-1,-11 4 1,-12 0-1,-1 0 0,-5 1 1,2-6-1,7-5 1,12-4-1,15-3-2,4-6-13,9-10-23,9 3-1,-3-12 0,4 3 0</inkml:trace>
  <inkml:trace contextRef="#ctx0" brushRef="#br0" timeOffset="155607.9503">13176 9885 28,'10'-13'32,"-4"31"0,-6 10-8,0 5-8,0 10-5,0-1-5,0 3-4,3-3-8,-3-9-7,0-15-8,0-18-3,-9 0-2,6-14 1</inkml:trace>
  <inkml:trace contextRef="#ctx0" brushRef="#br0" timeOffset="155793.1304">13201 9913 45,'19'-21'22,"6"14"0,-4 7-3,-5 12-5,-7 13-4,-9 1-3,-9 5-2,-7-1-2,1 1 0,-1-4-1,7 0-1,9-7 0,9-4 0,11-7-1,7-6-5,7-3-21,3 0-6,-8-14-1,3 4 1</inkml:trace>
  <inkml:trace contextRef="#ctx0" brushRef="#br0" timeOffset="156077.8032">13409 9685 18,'18'-15'30,"-2"-5"1,12 18-6,-4 2-9,-8 8-5,-3 9-3,-13 4-4,-6 9-1,-7-2 0,-2 0-1,-3-5-1,6-1 0,7-8 0,9-3-3,11-2-6,4-4-16,3-8-7,11 8-2,-11-9 1</inkml:trace>
  <inkml:trace contextRef="#ctx0" brushRef="#br0" timeOffset="156240.81">13689 9857 48,'0'15'37,"0"12"0,-4-2-3,1 4-19,6 6-6,-3-1-9,2-3-14,-2-8-21,7 0-2,-7-23 0,13 15 0</inkml:trace>
  <inkml:trace contextRef="#ctx0" brushRef="#br0" timeOffset="156394.072">13586 10021 37,'13'5'34,"-2"-5"-1,18 9-8,1 0-41,3-9-12,12 4-2,-5-9-3</inkml:trace>
  <inkml:trace contextRef="#ctx0" brushRef="#br0" timeOffset="156594.6125">13942 9936 47,'0'0'36,"0"0"1,25 20 0,-3-2-22,12 10-7,-3 1-5,-2 1-13,-2-8-25,1 1-1,-13-14-1,1-4 0</inkml:trace>
  <inkml:trace contextRef="#ctx0" brushRef="#br0" timeOffset="156726.1294">14147 9927 56,'-28'13'36,"-12"3"1,3 11-5,0 1-27,1-4-35,12 8-3,0-16-3,14 0 0</inkml:trace>
  <inkml:trace contextRef="#ctx0" brushRef="#br0" timeOffset="157227.0124">14153 9704 28,'-22'-22'30,"22"12"-1,-3-3-8,9 3-5,10 4-6,-3 2-1,11 8-2,-8 1 0,5 10 1,-14 3-2,-1 5 1,-9-1-2,-3 7 1,-4-10-2,7 4 0,3-9-2,12-6-3,19-8-36,11 0-1,6-18 0,36-3-1</inkml:trace>
  <inkml:trace contextRef="#ctx0" brushRef="#br0" timeOffset="164202.0467">14234 10713 35,'0'0'34,"23"5"0,6-5-9,9 0-8,5-3-9,4 3-13,-1-7-23,1 12-5,-13-10-2,-3 5 1</inkml:trace>
  <inkml:trace contextRef="#ctx0" brushRef="#br0" timeOffset="164370.9993">14324 10826 36,'0'0'37,"16"18"1,12-14-5,7-4-13,10 5-21,-4-5-30,14 4-3,-7-15-3,15 8-1</inkml:trace>
  <inkml:trace contextRef="#ctx0" brushRef="#br0" timeOffset="165404.0933">1853 13116 35,'13'7'33,"-2"-7"2,18 0-4,5 4-19,5-4-10,9 0-11,-1-9-21,1 9-3,-17-5 0,1 5-2</inkml:trace>
  <inkml:trace contextRef="#ctx0" brushRef="#br0" timeOffset="165557.5307">1906 13218 28,'0'0'36,"19"18"1,7-18-10,10-2-45,23 5-6,-3-13-4,2 10-6</inkml:trace>
  <inkml:trace contextRef="#ctx0" brushRef="#br0" timeOffset="168017.9959">2934 13075 10,'-35'7'28,"-11"-17"1,4-8-11,2-10-3,9-8-2,16-3-1,9-11-2,18 6-1,12 0-1,20 14 0,5 8 1,2 22-2,-1 9 0,-8 25-1,-14 12-1,-15 14-1,-20 10-1,-17 3 0,-14-3-2,-9-5-1,-1-11 0,-2-16-1,9-18 0,4-14-1,12-12 0,15-11 0,10-3 0,10-4 1,11 5 0,8 4 1,8 7-1,4 8-5,8 10-20,-7 5-11,-7-3-2,3 8 1</inkml:trace>
  <inkml:trace contextRef="#ctx0" brushRef="#br0" timeOffset="168355.9289">3252 12714 52,'0'0'39,"0"27"-1,0 11-11,0 24-9,-3 7-7,3 13-5,5 1-4,-3-3-8,5-8-9,-3-14-16,3-21-8,2-16 1,-9-21-1</inkml:trace>
  <inkml:trace contextRef="#ctx0" brushRef="#br0" timeOffset="168519.2635">3419 13080 41,'-28'3'35,"7"15"-1,-10 2-9,2-3-11,11 7-5,3-6-3,15-1-3,9-4-5,12-7-8,8-2-23,11 1-2,-4-5 0,5 9 0</inkml:trace>
  <inkml:trace contextRef="#ctx0" brushRef="#br0" timeOffset="168819.6515">3589 13249 55,'16'14'35,"-6"-14"1,14-4-12,2 4-13,-8-8-5,9-1-2,-8-3-3,-6 2 0,-5-5-1,-11 3 0,-9 2 0,-10 5-1,-3 5 1,-8 6 0,-1 9 0,2 8 1,2 6 0,11 3 1,10 2 0,14-1 1,9-5 0,13-5-6,6-6-25,7-6-8,-1-15-1,11-2 0</inkml:trace>
  <inkml:trace contextRef="#ctx0" brushRef="#br0" timeOffset="169388.3108">3938 12987 19,'15'10'35,"0"-1"1,13 10-1,0 13-14,3-3-8,8 9-3,-1 2-7,-3-5-9,1-4-24,-4-2-6,-14-11 0,1-5-1</inkml:trace>
  <inkml:trace contextRef="#ctx0" brushRef="#br0" timeOffset="169604.9726">4275 13021 34,'-25'8'36,"7"10"0,-10 3-1,-7 5-20,2 7-5,-5-1-4,4 5-6,6-4-7,0-8-11,6-6-18,16-2 0,6-17-1,0 0 0</inkml:trace>
  <inkml:trace contextRef="#ctx0" brushRef="#br0" timeOffset="169921.406">4473 12948 50,'0'14'36,"0"11"0,0 7-9,-6 3-15,9 5-7,4 3-9,-2-6-18,-5-13-13,12-2-1,-12-22 1</inkml:trace>
  <inkml:trace contextRef="#ctx0" brushRef="#br0" timeOffset="170236.574">4429 12933 4,'18'-4'27,"-5"-5"1,13 9-4,2 0-12,0 0-6,4 3-2,0-3-2,-4 0 0,-6 0-1,-4 0 3,-8 0 1,0 0 1,-10 0-1,0 0 2,0 0 0,8 13 0,-8-2 1,0 13-2,0-1-1,0 12 0,0-1 0,3 8-1,0 0-3,1-9-10,-1-6-27,10 0-2,-4-17 1,7-3-2</inkml:trace>
  <inkml:trace contextRef="#ctx0" brushRef="#br0" timeOffset="170775.8376">5178 13058 36,'-8'-11'30,"-2"5"-6,-6-6-5,-5 5-6,-1 2-3,-8 5-3,4 4-1,-2 6-2,6 6-2,4 5 0,8 5-1,10 1-1,3-2 1,13-6 0,5-1 0,4-8 1,0-10-1,-2-6 0,-5-6 0,-5-6 0,-9-3 0,-8-2 0,-6-6-1,-4 4 1,4 4-1,0 2 0,0 2 0,4 5 0,6 12 0,11-12-1,4 12 1,9 5 1,3-4-1,8 3 1,0 2 0,4 0-7,4 0-29,-15-12 0,5 6 0,-16-13-1</inkml:trace>
  <inkml:trace contextRef="#ctx0" brushRef="#br0" timeOffset="172791.3283">5946 12443 32,'-29'26'35,"-9"35"2,-9 34-12,-2 26-4,8 37-5,4 18-3,15 17-3,12 0-3,17-4-6,21-19-24,16-30-16,3-41 0,11-30-1</inkml:trace>
  <inkml:trace contextRef="#ctx0" brushRef="#br0" timeOffset="173392.8562">6418 12853 23,'10'-6'31,"-6"-14"-6,6-4-3,1-4-2,-7-6-4,7 2-2,-7-1-3,1 10-2,-9 4-2,4 19-2,0 0-1,-9 37 0,9 6-2,0 13-4,8 10-14,6 6-22,-5-9 0,8 0-1,-2-13 1</inkml:trace>
  <inkml:trace contextRef="#ctx0" brushRef="#br0" timeOffset="173756.5603">6102 13339 28,'0'0'33,"-10"12"-1,10-12-10,17 11-5,13-11-2,26 3-4,15-9-2,28 4-1,13-5-4,15 0-4,7 0-23,-5 2-13,-19-8-1,-12 7 0</inkml:trace>
  <inkml:trace contextRef="#ctx0" brushRef="#br0" timeOffset="174526.8824">6346 13671 41,'10'4'38,"0"5"-1,5 4-9,13 9-8,-1 0-7,10 10-4,-2 0-2,5 4-5,-2-1-5,-8-8-11,-2-7-24,-6 3-1,-10-17 0,-2-6-1</inkml:trace>
  <inkml:trace contextRef="#ctx0" brushRef="#br0" timeOffset="174680.5439">6651 13694 64,'0'0'38,"-26"0"2,5 12-12,-5 20-13,-10 4-6,2 10-5,-1 0-6,-2-3-15,4-6-22,10-4 0,6-16-1,13-8 0</inkml:trace>
  <inkml:trace contextRef="#ctx0" brushRef="#br0" timeOffset="175359.2871">7360 13283 46,'23'13'36,"11"-13"1,15 4-8,10-4-21,-1 0-34,11 0-5,-10-4-3,7 4-2</inkml:trace>
  <inkml:trace contextRef="#ctx0" brushRef="#br0" timeOffset="175860.0489">7912 13391 27,'25'0'29,"37"6"2,22-6 1,34-6-23,43 6-3,33-4 1,33-1-1,27-2-3,13-5-7,3-3-22,1 8-6,-26-12-1,-14 9-1</inkml:trace>
  <inkml:trace contextRef="#ctx0" brushRef="#br0" timeOffset="176229.6676">9004 13006 43,'15'-23'34,"-4"-13"0,8-13-11,2-5-7,-4-15-3,3 8-3,-7-4-1,-1 9-3,-9 14-2,-3 19-1,0 23-1,-10 32-3,10 25-24,4 26-14,-4 6 1,13 20-2</inkml:trace>
  <inkml:trace contextRef="#ctx0" brushRef="#br0" timeOffset="177045.9847">7990 13805 33,'3'20'35,"3"9"0,10 22-2,0 11-18,-2 1-5,7 5-3,-4-10-2,6-5-2,-5-19 0,-3-20-1,-3-18-1,-5-20 0,-1-15 1,-6-14-1,-6-12-1,-3-10 1,-1-2-1,0 4 0,1 6 0,3 9 0,6 14-1,4 12 1,14 15 0,10 17-1,12 8-2,13 3 0,22 3 0,20-5-2,27-3 0,18-11-1,27 1 1,10-12 0,13 1 0,-2-5-3,-4 4-4,-18 5-6,-25 1-3,-25 8 1,-37 2 9,-24 0 5,-24 0 5,-17 0 16,-30-14 4,3 9 4,1 0-1,0-2-9,12 7-3,0 12-4,12 7-1,0 4-1,7 12-2,-4 1-9,7 5-27,-13-13 0,3 0-1,-12-18-1</inkml:trace>
  <inkml:trace contextRef="#ctx0" brushRef="#br0" timeOffset="177446.5227">8375 13958 15,'0'0'34,"18"14"1,-12 8-1,1 14-13,-1 10-8,1 7-8,-1-2-13,-4-6-25,11-4-1,-13-16 0,9-8-1</inkml:trace>
  <inkml:trace contextRef="#ctx0" brushRef="#br0" timeOffset="177716.3803">8390 13938 30,'24'-29'34,"1"5"2,11 19-4,4 12-16,-6 6-5,-2 13-4,-10 3 0,-7 8-4,-15 1 0,-12-1-2,-7-6 0,-5-3-1,-2-7 0,1-7 0,10-9-1,0-5 1,15 0 1,0 0-1,12-11 1,9 11-1,4 4 1,7 2-4,4 3-19,5 2-14,-10-11-2,6 9 1,-9-13 0</inkml:trace>
  <inkml:trace contextRef="#ctx0" brushRef="#br0" timeOffset="178247.6721">8838 13895 12,'-20'-20'32,"12"8"0,2-4-6,9-1-8,12 9-2,1 1-5,12 7-3,-6 7-1,2 5-2,-5 4-2,-7 9-1,-12 1 0,-3 4-1,-9-3 1,-6-2 0,1-4-1,2-4 0,6-8 0,9-9-1,10 4-2,8-8-6,7-2-23,9 6-5,-6-3-1,9 6 0</inkml:trace>
  <inkml:trace contextRef="#ctx0" brushRef="#br0" timeOffset="178448.2148">9222 14002 66,'-9'14'38,"9"8"0,3 6-4,0 4-25,6 11-4,-5 1-3,2-3-6,2 0-15,-1-7-19,-7-17 0,3-7-1,-3-10 0</inkml:trace>
  <inkml:trace contextRef="#ctx0" brushRef="#br0" timeOffset="178601.4959">9107 14147 61,'0'0'37,"28"5"0,3-2-7,3-3-32,-2 0-31,11 10-2,-3-10-1,7 3 0</inkml:trace>
  <inkml:trace contextRef="#ctx0" brushRef="#br0" timeOffset="178817.6583">9480 14057 57,'15'5'40,"1"5"-1,12 7-3,3 7-21,-4-1-6,4 7-3,-4 1-6,-4-3-5,-1 0-20,-3-11-15,-19-17 0,21 5 0</inkml:trace>
  <inkml:trace contextRef="#ctx0" brushRef="#br0" timeOffset="178986.9376">9746 14052 49,'-28'7'38,"0"15"0,-13 5 0,1 1-22,4 9-11,-2-1-19,7-2-23,3-14 0,13-7-1,6-13-1</inkml:trace>
  <inkml:trace contextRef="#ctx0" brushRef="#br0" timeOffset="179518.4723">9783 13864 26,'-9'-8'30,"-3"-7"-1,12 1-7,14 2-6,0 2-6,10 6-2,1-1-2,3 10 0,-6-1 0,-4 12-1,-7 0-2,-7 6 0,-4 1 0,-5 2 0,-5-3 0,4 0-2,3-5 1,6-2-2,7-6 0,8-9-9,4-8-27,7 5 0,-5-14 0,7 3-2</inkml:trace>
  <inkml:trace contextRef="#ctx0" brushRef="#br0" timeOffset="179934.9119">10301 12266 61,'37'39'38,"29"39"-4,17 44-11,7 35-7,1 38-3,-25 21-4,-24 23-3,-39 6-2,-37-4-1,-40-15-4,-35-21-30,-25-38-8,1-26-2,-3-45 1</inkml:trace>
  <inkml:trace contextRef="#ctx0" brushRef="#br0" timeOffset="186624.1205">11475 10699 35,'-19'0'35,"19"0"1,27 4-9,13-4-10,28 0-4,18-4-4,23 4-4,6 4-8,-3-4-11,-9 0-22,-12 2 0,-27-4-1,-18 2 0</inkml:trace>
  <inkml:trace contextRef="#ctx0" brushRef="#br0" timeOffset="186940.3623">11858 10487 25,'11'-32'35,"4"-8"1,-2-13-5,-3-6-8,2 1-6,-5 1-4,2 8-3,-6 6-4,2 21-1,-5 22-2,5 12-1,-1 22-1,1 19-3,4 13-14,1 10-23,-7 2-1,5 3 0,-8-4 0</inkml:trace>
  <inkml:trace contextRef="#ctx0" brushRef="#br0" timeOffset="187488.6563">11576 11122 40,'0'12'35,"7"18"1,-7 3-13,0-1-9,3 7-2,-3-3-4,4-3-3,-4-13 0,4-4-3,-4-16 0,7-9 0,-1-13 0,-6-11-1,0-13 0,0-6 0,-3-4-1,-1 0 1,1 1-1,0 9 0,0 3 0,6 14 1,7 7-1,3 8 0,7 6 1,9 6-1,5-2 0,9 4 1,11-5-1,4 1 0,4 0 0,0-2-1,-6 2 1,-5 0 0,-9 4-1,-8 0 0,-12 0-2,-9 0-6,-13 0-25,10 8-3,-10-8-1,0 0 1</inkml:trace>
  <inkml:trace contextRef="#ctx0" brushRef="#br0" timeOffset="187973.4059">11807 11119 21,'0'0'32,"10"-11"2,-10 11-9,19 19-5,-17-3-6,10 14-3,-7-2-2,4 6-3,0-2-1,4-3-1,4-4-1,3-9-1,5-6 0,0-14 0,-1-7-1,1-7 0,-3-6 0,-3-4 0,-10-3 0,-2 7 1,-7 2-1,-3 8 1,3 14 1,-10 0-1,3 14 1,7 8 0,0 1 0,0 4-2,10 1-6,-6 2-34,7-13-2,5-2 0,-3-12-1</inkml:trace>
  <inkml:trace contextRef="#ctx0" brushRef="#br0" timeOffset="199949.2152">11222 13111 41,'6'16'32,"9"-16"1,20 3-14,3-3-17,5 0-25,9 6-6,-8-9-2,2 3-1</inkml:trace>
  <inkml:trace contextRef="#ctx0" brushRef="#br0" timeOffset="200103.3787">11293 13234 33,'-10'8'36,"10"-8"2,26 9-1,8-9-16,13-3-30,7 3-22,-6-9-4,11 2-2,-9-10 0</inkml:trace>
  <inkml:trace contextRef="#ctx0" brushRef="#br0" timeOffset="200719.4232">12299 13006 13,'-19'-26'31,"1"-13"-1,11-1-6,14 1-3,8-2-5,16 9-2,4 10-3,14 22-2,-8 6-1,-3 25-2,-20 12-2,-18 14-1,-17 5-1,-14 3-1,-12-1 1,-5-9-2,0-12 0,1-16 0,13-15-1,17-12 0,17-7 1,10-10-1,13 2-1,11-4 1,9 10-7,1 6-25,3 0-4,4 8-1,-7-1 0</inkml:trace>
  <inkml:trace contextRef="#ctx0" brushRef="#br0" timeOffset="200951.6352">12681 12724 42,'-7'-32'36,"14"18"1,-7 14 0,12 22-22,1 19-5,-5 14-4,2 13-2,-3 4-3,-2 1-4,3 1-9,-8-11-14,0-20-11,14-10-1,-8-25 0</inkml:trace>
  <inkml:trace contextRef="#ctx0" brushRef="#br0" timeOffset="201120.9279">12890 13034 82,'-11'0'38,"-10"9"-6,-8 3-11,2 9-7,-6 0-7,10 3-1,8-5-4,15 0 0,13-7-4,5-4-3,16 0-21,2-2-13,1-6 0,1 6-1</inkml:trace>
  <inkml:trace contextRef="#ctx0" brushRef="#br0" timeOffset="201436.9442">13019 13329 59,'0'0'36,"15"12"2,-3-12-3,4-5-24,6 2-4,-1-5-4,-2-5-2,-3-1-1,-4-4 0,-9-1 0,-6 4-1,-10 3 0,-5 4 1,-4 8 0,-3 11 1,0 6 1,7 5-1,0 6 1,11 1 0,7 0 1,12 0-2,7-6 0,6-7-5,15-16-35,6 3 1,7-17-2,14-6 1</inkml:trace>
  <inkml:trace contextRef="#ctx0" brushRef="#br0" timeOffset="201905.8356">13396 12951 48,'13'5'36,"-8"14"-2,-5 6-9,0 4-9,6 4-5,-6 0-8,0-4-7,7-3-11,0-10-16,-7-16-5,0 0 0,-3-16 1</inkml:trace>
  <inkml:trace contextRef="#ctx0" brushRef="#br0" timeOffset="202137.6748">13390 12942 45,'6'-15'31,"-2"1"-2,14 10-9,5 4-8,4 0-5,8 0-4,1 0 0,1 0-2,-2-8 0,-4 1 0,-7-4 0,-4 7 3,-20 4 0,14 0 0,-19 6 2,1 13 0,-5 2-1,3 10 0,-1 1-1,7 2-7,7-2-21,4-2-14,-1-10 0,9-3 0</inkml:trace>
  <inkml:trace contextRef="#ctx0" brushRef="#br0" timeOffset="202622.346">14110 12932 40,'-7'-19'33,"-2"6"-3,-9 2-6,-8-2-7,2 9-4,-10-1-4,9 14-2,-6 4-3,6 11-2,10 8-1,3 1 0,9 4-1,8-2 1,8-5 0,5-6-1,2-14 1,1-10 0,1-10-1,0-8 0,-7-6 0,-8-9 0,-7 1 0,0 1 0,-4 1 1,1 4-1,-4 5 0,7 8 0,0-1 0,13 9 0,3 0 0,6 5 0,7 0 0,6-5 1,3 5-3,-5-4-15,-1-3-20,2 7 0,-9-10 0,3 6-1</inkml:trace>
  <inkml:trace contextRef="#ctx0" brushRef="#br0" timeOffset="203640.3572">14960 12351 36,'-33'28'33,"-19"19"2,-12 28-14,0 39-4,-4 17-3,13 19-3,17 8-3,30 3-3,28-10-13,25-12-27,14-32-1,18-25-1,4-33-1</inkml:trace>
  <inkml:trace contextRef="#ctx0" brushRef="#br0" timeOffset="204240.787">15144 13034 51,'4'-25'32,"-4"-9"-7,7-2-5,-2 2-3,-5 3-4,0 7-4,0 0-1,0 13-3,0 11 0,0 0-3,-5 21 0,5 7-1,4 6-1,1 7 1,0 3-1,4 2 1,-1 0-1,-1-5 1,-5-5 0,-2-8 0,0-7-1,-6-7 1,-7-4 0,-3-9 0,-3-1-1,0 0 1,2 0-1,1 0-1,16 0 1,-8 4 1,8-4-2,18 4 1,4 1 0,-1-5-5,9-7-32,-2 7-2,-4-10 0,6 3 0</inkml:trace>
  <inkml:trace contextRef="#ctx0" brushRef="#br0" timeOffset="204610.8778">15644 13205 48,'-10'0'38,"10"0"0,21 15-9,10-15-11,21 5-5,3-5-6,6 0-7,3 0-35,1-3-3,-8-7-1,-2 3 0</inkml:trace>
  <inkml:trace contextRef="#ctx0" brushRef="#br0" timeOffset="205159.7176">16582 13263 2,'-31'-6'29,"16"13"2,6-7 0,9 0-13,33 0-3,17-7-2,31 1-2,37-8 0,36 2-2,41-12-2,41 6-1,31-9-1,16 4 0,3 5-3,-13 2-4,-25 9-13,-34 7-23,-49-5 0,-37 5-1,-59 0 0</inkml:trace>
  <inkml:trace contextRef="#ctx0" brushRef="#br0" timeOffset="205798.2511">17237 12682 26,'0'0'36,"0"0"1,23 27-1,2 3-14,7 2-8,15 10-6,-1 2-5,1-1-11,1-7-26,-4-4-3,-16-17 0,-3-8-1</inkml:trace>
  <inkml:trace contextRef="#ctx0" brushRef="#br0" timeOffset="205945.9393">17596 12731 66,'-23'3'39,"-13"13"0,-9 9-12,1 18-12,-10 3-7,4 5-13,2 0-31,10 0-2,5-10-1,10-4 0</inkml:trace>
  <inkml:trace contextRef="#ctx0" brushRef="#br0" timeOffset="206846.8779">16582 13822 30,'0'0'35,"22"32"1,-7-2-4,1 9-15,8 11-6,-5-1-1,6 3-4,-6-9-1,3-6-1,-4-18-2,1-14 0,-4-17-1,0-13 1,-6-20-2,-2-10 2,-1-14-2,-6-11 1,0 0-1,0 3 0,-3 5 0,-3 10 0,2 11 0,4 10 0,13 15 0,5 9 0,20 6-1,14 3 1,25-1-1,26 0 1,28-1-1,24 1 0,24-2 0,10 1 1,4 0-1,-8 1 0,-11 2 0,-18-1 0,-22-1 0,-23-6 0,-23 6-1,-22-7 1,-19 3 1,-13-2-1,-12 3 1,-13 3 1,-9 9 0,0 0 0,-20 8 0,8 7 0,4 5-1,1 9 1,3 8-3,-2-2-9,3-3-26,3 7 0,-11-10-1,3 4 1</inkml:trace>
  <inkml:trace contextRef="#ctx0" brushRef="#br0" timeOffset="207216.2088">17068 13796 28,'4'19'33,"-4"6"0,6 15-3,0 9-17,-6 3-6,0-3-10,4-3-14,-4-4-15,-5-24-1,5-8 1</inkml:trace>
  <inkml:trace contextRef="#ctx0" brushRef="#br0" timeOffset="207464.1189">17080 13750 49,'26'-32'34,"18"24"0,-2 14-15,-2 13-3,-8 17-5,-21 3-4,-8 9-2,-15-3-1,-9-2-1,-10-12 0,-2-6-2,3-6 0,10-8-1,20-11 0,0 0 0,11 2-1,12-2 1,8 0-4,3 4-12,-4-4-21,6 7 0,-7-7 0,2-2 0</inkml:trace>
  <inkml:trace contextRef="#ctx0" brushRef="#br0" timeOffset="207733.6889">17422 13646 19,'0'-35'34,"19"13"1,5 6-3,0 11-14,4 17-3,-11 8-5,-2 11-3,-15 1-2,-3 6-1,-10-6-2,0-1-1,0-9 1,5-5-2,8-7 0,0-10-3,22 9-9,-2-6-23,0-3-2,9 0 0,-7 0 0</inkml:trace>
  <inkml:trace contextRef="#ctx0" brushRef="#br0" timeOffset="207901.4709">17725 13779 46,'0'0'38,"-14"10"1,10 3-2,1 14-17,-3 0-10,6 13-4,0 0-4,0-1-5,9 1-10,-9-3-25,3-15-1,0-7 0,-3-15-1</inkml:trace>
  <inkml:trace contextRef="#ctx0" brushRef="#br0" timeOffset="208050.1233">17595 13975 72,'13'-3'37,"5"3"-1,10-4-13,10 4-19,7 0-14,10 5-24,-6-10-2,7 5 0,-7-4 0</inkml:trace>
  <inkml:trace contextRef="#ctx0" brushRef="#br0" timeOffset="208235.0363">18027 13884 64,'0'0'38,"16"17"1,4-1-6,9 8-21,-4-1-6,6 5-4,-4 1-10,-5-7-13,-3-8-17,1-2-1,-7-12 0,2-10 0</inkml:trace>
  <inkml:trace contextRef="#ctx0" brushRef="#br0" timeOffset="208366.5552">18286 13885 73,'-24'12'38,"-10"5"0,-8 7-15,2 6-13,-1 6-16,4-2-30,-1-10-1,14-4 0,2-13-2</inkml:trace>
  <inkml:trace contextRef="#ctx0" brushRef="#br0" timeOffset="208721.0683">18330 13646 25,'-10'-22'32,"17"7"0,0-1-5,10 3-7,7 13-7,-2 0-4,4 12 0,-11 5-1,-2 10-2,-13 0-1,-7 4-1,-6 1 0,-1-4-1,4-3-1,6-6 0,11-5-3,8-6-5,15-8-31,10 0-2,-1-15 0,9-1-1</inkml:trace>
  <inkml:trace contextRef="#ctx0" brushRef="#br0" timeOffset="209183.7029">19133 12473 36,'24'-6'39,"8"19"1,21 37 0,9 35-16,2 22-9,8 23-4,-15 13-4,-14 12-1,-27 1-2,-27-4-4,-31-12-18,-32-17-23,-39-26-1,-21-11-1,-29-32 1</inkml:trace>
  <inkml:trace contextRef="#ctx0" brushRef="#br0" timeOffset="212221.4157">19896 13251 40,'11'14'40,"-11"-14"1,0 0 0,9 20-17,-9-20-7,0 13-11,0-13-42,0 0-2,-3-9-3,13-12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1:55:08.98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1841 9561 23,'-16'0'32,"16"0"-5,25 15-8,14-13-5,22 5-2,16-7-1,8 0-4,7-4-5,-1-1-4,-9 3-5,-10-3-8,-16 5-5,-19 0-9,-26-5-2,-11 5-2</inkml:trace>
  <inkml:trace contextRef="#ctx0" brushRef="#br0" timeOffset="162.126">2284 9578 25,'-8'32'27,"-2"4"0,1 8-5,9 2-2,0 4-5,6-1-4,0-3-5,6-8-10,-2-6-17,7-3-12,-6-16-1,4 0 0</inkml:trace>
  <inkml:trace contextRef="#ctx0" brushRef="#br0" timeOffset="446.5356">2669 9783 18,'-29'-9'29,"15"18"1,-8-1-7,4 7-12,8 9-4,7-1-3,6 5 1,9-4 0,10 0 0,2-7 1,9-7 0,-6-10 2,1-3 0,-13-11-1,-3-3-1,-18-5-1,-7-2-3,-9 1-9,-5 5-30,-4-4-1,10 10-1,2-6 0</inkml:trace>
  <inkml:trace contextRef="#ctx0" brushRef="#br0" timeOffset="1100.1718">3673 9794 3,'-37'-3'29,"9"15"-1,-12 3-9,9 11-5,3 8-4,10 2-4,14 6-2,14-5 0,15-4-1,11-7 1,8-6 2,-7-16 1,1-4 0,-10-9 0,-10-3 0,-24-7 0,-10 3-2,-15-5-4,-7 3-5,2 7-12,-4 6-16,2-4-5,13 9 1,3-5-1</inkml:trace>
  <inkml:trace contextRef="#ctx0" brushRef="#br0" timeOffset="1501.1844">3773 9872 13,'0'0'30,"0"0"0,-13 4-8,6 10-6,4 6-5,0 2-4,3 2-2,6 1-1,8-4 0,3-3-2,6-7 1,-1-7-1,-1-8 0,0-6 0,-5-5 0,-3-8 0,-1 2-1,-6 0 0,-3-1 0,-3 7-1,0 15 0,-3-14-1,3 14 1,0 20 0,3-3 0,1 2 1,5 0 0,0-1 2,7-4 0,2-4 0,1-6 0,-7-12 0,4-2 0,-4-4-3,-5-9-8,3 1-20,-3 1-10,-7-6 0,4 5 0</inkml:trace>
  <inkml:trace contextRef="#ctx0" brushRef="#br0" timeOffset="1686.1978">4151 9760 36,'0'29'38,"0"-7"1,0 11-5,9 13-14,-9 5-7,12 15-3,-4 3-5,6 2-1,1-2-4,-2-8-3,5-4-9,-11-12-21,-4-17-7,0-11 0,-3-17 0</inkml:trace>
  <inkml:trace contextRef="#ctx0" brushRef="#br0" timeOffset="1817.3398">4201 10062 6,'9'-22'27,"9"17"-1,-5-4-7,6-5-35,18 14-7,-9-15-3,21 10 14</inkml:trace>
  <inkml:trace contextRef="#ctx0" brushRef="#br0" timeOffset="2086.1935">4739 9866 34,'-14'15'34,"-5"4"0,-12 0-10,-1-2-9,-1 3-5,-3-8-3,4 0-3,0-7-2,8-5 0,5-10-2,6-3 0,6-1 0,7-1 0,13 1-1,1 5 0,7 3 0,4 6 1,0 11 1,4 6-2,-2 4-3,-9 0-12,-6 2-19,7 1 0,-7-6 0,7-2-1</inkml:trace>
  <inkml:trace contextRef="#ctx0" brushRef="#br0" timeOffset="2564.3687">4821 9878 7,'-16'0'29,"26"12"0,8-9-8,6 3-10,7-1-3,2-3-2,1-2-2,-6 0-1,0-6-1,-14-2-1,-4 1 0,-10 7 0,-9-9 0,-5 9 0,-1 0 0,-2 9 1,-1 5 0,6 2 0,4 5 1,5-1 1,10 2 0,2-3 1,9-5-2,1-4 1,6-5 0,-3-5-2,2-4 0,0-7-1,-4-3 0,-2-4-2,-4-1 1,0 1-1,-4 3 1,-1 3 0,-9 12 1,0 0 0,0 0 1,8 24 0,-8-4 0,0 1-1,0 0-5,0 2-8,3-4-20,-3-19-5,0 0 1,0 0-1</inkml:trace>
  <inkml:trace contextRef="#ctx0" brushRef="#br0" timeOffset="2686.0987">5170 9607 19,'-9'-31'29,"9"31"-4,0 0-24,0 0-19,5 27-7,-5-6-3</inkml:trace>
  <inkml:trace contextRef="#ctx0" brushRef="#br0" timeOffset="3048.6934">5572 9862 18,'-34'-18'33,"6"12"-1,-4-1-4,5 7-13,5 10-6,4 6-2,12 9-3,6 3-1,17 1 0,2-3 0,6-3-1,3-10 1,3-7 0,-4-12-1,-2-7 0,-5-14 0,-8-10-1,-9-14 0,-3-12 0,-10-11 0,3 0-1,-2-3 1,1 1-1,5 7-1,3 9-1,16 21-7,0 16-13,7 13-14,7 20-1,-5 4 0</inkml:trace>
  <inkml:trace contextRef="#ctx0" brushRef="#br0" timeOffset="3364.7344">5832 9815 31,'-6'-12'36,"6"22"1,-11 6-5,4 4-13,7 12-8,-5 0-11,5 3-17,0-5-17,11-1-3,-5-12 0,10-1 0</inkml:trace>
  <inkml:trace contextRef="#ctx0" brushRef="#br0" timeOffset="3649.5639">6093 9871 10,'-13'-24'32,"4"12"-1,-6 2-5,-7 6-7,3 8-5,-2 6-4,7 12-2,1 3-1,13 6-2,0-3 1,17 0-1,4-10 1,10-4-1,2-9 0,0-12 0,-8-7-5,-10-6-16,-15-9-23,-6 8 0,-21-9-1,-8 4 0</inkml:trace>
  <inkml:trace contextRef="#ctx0" brushRef="#br0" timeOffset="5395.1321">6998 9857 17,'-11'-18'26,"-3"9"-6,-5-1-2,0 10-5,-2 0-3,0 9-3,5 3-3,6 6-2,10-1 0,4 2-1,12-2 0,1-5 0,5-3 0,-3-6-1,-3-3 1,-5-4-2,-11 4 1,0 0 0,-23 0 1,1 4 0,-1 6-1,3 4 2,3 5-1,6-1 0,11-1 1,8-5-1,12 1 0,4-12 1,4-1-1,3-11 0,3-7 0,-3-3-1,4 0 0,-5 3 0,-2 1 0,-5 5 0,0 9 0,-4 6 0,-3 9 1,-10 5 0,-6 5 0,-4-1 1,-4 1-1,-2-3 1,0-4-2,-1-8 1,1-2-1,10-5 0,0 0 0,7-19 0,7 2 0,2 2-1,0-6 1,0 2-1,2 4 2,-2-1-1,-5 3 2,-11 13-2,10-8 3,-10 8 0,-3 14-1,-3-1 1,3 6 0,3-1 0,0 5-3,3 0-2,3-4-14,8 2-2,6-1-17,1-14-1,14 0 1,-1-12 13</inkml:trace>
  <inkml:trace contextRef="#ctx0" brushRef="#br0" timeOffset="5726.6365">7475 9885 5,'0'0'30,"-16"-7"1,32 10-3,3-3-12,8 0-5,8 0-5,-1 0-2,4 0-1,-7 0-1,-7-3 0,-11 1-2,-13 2 1,0 0 0,-9-4 0,-11 4 2,-4 9-1,-2 3 1,3 5-1,1 5 1,6 2 0,7 2 0,9-1-2,16 1-3,3-6-6,10-1-2,3-11-6,12-8-15,8 0-3,-2-13-2,9 1 13</inkml:trace>
  <inkml:trace contextRef="#ctx0" brushRef="#br0" timeOffset="6226.9496">7966 9849 11,'-31'-14'30,"12"14"0,0-3-6,4 6-9,12 6-6,3 4-2,11 1-3,3 0 0,4-4-2,3 1 0,-1-2-1,-2-5 0,-6-4 0,-12 0-1,0 0 0,-18 5 1,-1 0-1,-2 5 1,-2 2 0,1 2 1,4 4-1,6 2 1,12 3 0,4-9 0,4 0-1,8-7 0,3-7 0,2-4-1,3-10-1,1-8-1,-2-6 1,-2-6-1,3-3 0,2 1 2,1 4 1,-1 7 2,1 9 1,-2 9 1,3 16 0,-3 11 1,3 11-1,-12 3 0,1 7-2,-7-1 0,-3 0-2,-7-7 1,-6-6-1,-8-9-1,-4-11 0,-3-3-4,-4-10-5,6 3-15,2-2-14,-6-5-1,11 5 0,2-4 1</inkml:trace>
  <inkml:trace contextRef="#ctx0" brushRef="#br0" timeOffset="6743.1117">8600 9885 26,'-13'-21'29,"13"21"-2,-15-7-10,15 7-7,-7 11-4,7 2-3,5 0-1,3 3-1,4-4 0,3 2 0,1-7-1,-1 0 1,-6-7-1,-9 0-1,6-10 1,-6 10 0,-21-13 1,2 8 0,-2 5 1,-1 0 1,1 11 0,4 2 1,9 6 1,8-2-1,6 3 0,6-1 0,7-1-1,5-7 0,4-4 0,4-7-1,-2 0-1,-1-12 0,1-2-1,-2-6 0,-6-3 1,-3 0-2,-2 1 2,-7 6-1,-3 4 1,-7 12 1,0 0 0,-6 16 1,2 3-1,-1 0 0,3 5-1,2-1-3,-8-4-8,8-6-21,2 1-6,-2-14-1,0 0 1</inkml:trace>
  <inkml:trace contextRef="#ctx0" brushRef="#br0" timeOffset="6894.4946">8816 9583 55,'-9'-23'36,"9"23"1,-6 9-13,-1 5-48,7 20-8,-3-7-3,9 10 0</inkml:trace>
  <inkml:trace contextRef="#ctx0" brushRef="#br0" timeOffset="14265.1543">9707 9806 19,'0'-8'29,"-19"-4"-5,4 12-6,-10 0-3,3 8-6,5 11-2,5 6-2,6 3-2,6 1 0,10 0-3,8-7 1,5-3-2,1-6 0,0-11 0,-5-8-1,-6-3 0,-7-6 0,-6-2 0,-13 3 1,-2 3 0,-7 3 0,-1 8 1,-1 10 1,4 4-1,6 8 0,6 1 1,8 1 0,12-1 0,4-4 0,11-4 0,4-8 0,4-7 1,-2-7-1,0-8 1,-8-4-2,1-4 1,-8-1 1,-4 1-1,-9-1 0,-5 10 0,0 5-1,0 9 1,-8 9 1,3 7-2,3 6 1,2 1-1,2 1 1,8-1 0,3-4 1,5-2 1,1-12 0,3-5 1,0-9-1,-4-4 0,-6-6-4,-2-4-11,-10-5-21,6 13-2,-6-8 0,0 10 0</inkml:trace>
  <inkml:trace contextRef="#ctx0" brushRef="#br0" timeOffset="14596.765">10062 10021 42,'4'10'34,"12"2"-2,2 2-11,-5-4-6,9-1-6,-5-4-3,3 0-2,-2-11-1,1-3-1,-7-12-2,0-5 2,-6-10-2,-6-12 0,-6-16 0,-9-11 0,-10-3-1,-2-5 1,-2 12 0,-5 5 0,0 16 0,3 14 0,6 20 1,7 26-2,12 15-2,6 11-6,21 5-21,16 10-6,4-7 1,20 6-1</inkml:trace>
  <inkml:trace contextRef="#ctx0" brushRef="#br0" timeOffset="14965.8311">10448 9908 45,'0'24'32,"-3"-3"-8,3 5-3,8 1-5,-2-7-4,16-2-4,1-8-1,8-2-2,0-13-2,1-2 0,-6-7-5,-8-6-4,-5 1-10,-9 0-14,-11-8-7,-3-2 1,-8-3-1</inkml:trace>
  <inkml:trace contextRef="#ctx0" brushRef="#br0" timeOffset="15081.856">10586 9709 41,'0'0'9,"0"0"-16,0 0-11,16 9-4,-16-9 20</inkml:trace>
  <inkml:trace contextRef="#ctx0" brushRef="#br0" timeOffset="15329.2697">10763 9894 15,'31'45'32,"4"13"1,-9 0-8,-8 9-7,-7 1-6,-11-5-6,-4-2-3,-10-6-4,-8-16-2,0-8-2,-5-21 0,8-15 0,0-19 1,7-12 2,9-14 2,3-7 2,12-8 1,7 0-1,6 4 2,2 1-1,3 13-4,-3 4-13,5 17-16,-15-6-1,5 18-1,-10-3 8</inkml:trace>
  <inkml:trace contextRef="#ctx0" brushRef="#br0" timeOffset="15667.8852">11126 10016 33,'0'0'33,"26"13"2,-9-13-7,2 0-13,3 0-7,-4-9-4,1-4-3,-4-1-1,-6-5-2,-9 1 0,-4-5 0,-4 5-1,-8 4 2,-2 7 0,-4 7 1,1 11 2,-1 11 0,7 7 0,4 9 1,3 8 0,8 5-1,0 5 0,3-2 0,3-4-3,1-7-2,2-5-12,2-10-20,-11-28 0,14 14 0,-10-28 1</inkml:trace>
  <inkml:trace contextRef="#ctx0" brushRef="#br0" timeOffset="15816.5161">11563 10031 56,'0'0'78,"0"0"-45,-7-17-55,7 17-10,0 0-5,9-12-2</inkml:trace>
  <inkml:trace contextRef="#ctx0" brushRef="#br0" timeOffset="16369.8662">12090 9878 24,'-14'-16'31,"1"8"-5,-12 3-4,-3 5-6,0 8-4,0 3-3,9 9-3,3 2-2,11 0-2,10-1 1,8-3-2,9-2 1,6-6 0,-2-10-1,1-7 1,-4-4-6,-6-6-3,-3 1-12,-3 1-15,-11-8 0,0 9-1,-3-4 6</inkml:trace>
  <inkml:trace contextRef="#ctx0" brushRef="#br0" timeOffset="16554.9752">12194 9820 31,'15'0'36,"-15"0"2,3 29-4,-3 3-12,-5 6-10,5 14-4,0 8-3,0 4-3,0 1-3,0-6-10,7-10-23,0-2-4,-7-16 0,10-11 0</inkml:trace>
  <inkml:trace contextRef="#ctx0" brushRef="#br0" timeOffset="16717.5609">12277 9988 16,'10'-13'28,"14"13"-2,-7-6-8,3-3-38,15 14-5,-8-19-1,17 11 10</inkml:trace>
  <inkml:trace contextRef="#ctx0" brushRef="#br0" timeOffset="16955.0818">12746 9893 26,'-10'20'35,"-18"-2"0,4 2 0,-2-3-17,-4-7-6,5-1-6,3-9-3,3-5-2,7-6-1,6-1 1,6-1-1,4-1 0,7 4-1,2 2 1,5 8 0,2 5 0,-2 5 1,1 2-4,2 6-12,1 1-20,-12-9-1,5 3 1,-3-11-1</inkml:trace>
  <inkml:trace contextRef="#ctx0" brushRef="#br0" timeOffset="17303.2188">12690 9764 14,'-6'-41'32,"6"-11"2,18 11 1,8 4-19,8 5-4,6 18-3,0 5-2,6 21-2,-9 14-1,-3 13-1,-12 13 1,-6 4-1,-6 3 1,-4 3-1,-6-5 0,5-7-1,-5-11 1,3-13-2,-3-9 0,0-17 0,0 0-1,-11-17 0,-2 0-3,-9-2 0,-3 1-3,-6 2-6,4 6-15,2 10-11,-4-4 0,12 13 1</inkml:trace>
  <inkml:trace contextRef="#ctx0" brushRef="#br0" timeOffset="17618.6592">13393 9885 14,'0'0'34,"-3"20"0,-13-12-1,-4 3-14,-3 5-5,-8-6-6,3 0-3,-3-2-3,4-8-1,6 0-2,5-3 1,16 3-3,-7-19 2,7 19-1,22-15 2,-3 15 0,5 2-1,4 6 3,-2 7-2,1 3 3,-9 2-3,-1 2-5,-9-3-17,-8-6-12,3-4 0,-12-9-1</inkml:trace>
  <inkml:trace contextRef="#ctx0" brushRef="#br0" timeOffset="17757.2134">13286 9612 69,'5'-23'37,"-3"10"0,12 20-16,-5 12-30,-3 0-23,13 13-4,-7-8 0,16 9-2</inkml:trace>
  <inkml:trace contextRef="#ctx0" brushRef="#br0" timeOffset="18605.4834">14169 9806 14,'0'0'29,"-35"-15"1,14 15-9,-4 0-4,0 10-6,7 4-3,3 2-4,15 0-1,2-1-2,11-1-1,3-4 0,2-2-1,0-8-1,-2 0-1,-16 0 1,6-12-1,-15 6 0,-12 3 1,-3 3 0,-3 0 2,-1 9 0,4 2 1,3 6 1,11 2 0,4 3 1,12 0-1,6-3 1,7 0-1,2-8 0,7 0-1,-2-9 1,1-4-1,-2-5 0,0-8 0,0-2-1,-6 2 0,-1 1 0,-3 0 0,-3 9 0,-2 5 1,-10 0-1,12 19 1,-9-4 0,-3 2 0,0-3 1,0 1 0,0-15-1,0 0-1,0 0 2,3-15-2,0-3 1,4-4-1,3 1 0,-1-2 0,9 1 2,0 7-1,4 6 1,1 9 0,-2 4 1,0 11 0,-5 4 0,-3 2-1,-8 4-2,-5-3-4,0 2-11,0 0-20,-8-16-1,8 2 0,0-10 0</inkml:trace>
  <inkml:trace contextRef="#ctx0" brushRef="#br0" timeOffset="18761.4729">14615 9910 55,'3'12'36,"-3"7"0,0-1-8,0 1-20,0 0-15,0-5-25,9 4-3,-9-18-1,31 7 0</inkml:trace>
  <inkml:trace contextRef="#ctx0" brushRef="#br0" timeOffset="19024.2412">14756 9859 41,'30'3'34,"-7"-3"0,13 0-11,1 0-10,3 0-5,0 0-8,1 0-12,-7 4-16,-17-11-5,1 7-1,-18 0 0</inkml:trace>
  <inkml:trace contextRef="#ctx0" brushRef="#br0" timeOffset="19177.1057">14922 9927 35,'0'19'36,"-2"-4"1,4 4-4,1 2-15,-3-6-11,5 4-26,-2-11-15,9 2 0,-12-10-3</inkml:trace>
  <inkml:trace contextRef="#ctx0" brushRef="#br0" timeOffset="19477.7011">15375 9974 49,'-17'14'35,"0"5"0,-8-2-12,-6-6-11,6 2-4,-6-6-3,2-5-2,5-4-2,6-5 0,2-2-1,10-8-1,6 2 1,9 1-1,4 4 1,2 6 0,7 4 0,1 6 0,0 6-1,-4 2-5,2 1-23,0 4-5,-10-7-2,7 0 2</inkml:trace>
  <inkml:trace contextRef="#ctx0" brushRef="#br0" timeOffset="19662.1829">15499 9885 67,'23'23'37,"-3"1"0,8 9-7,-2 4-23,-7 4-5,4-3-8,-1-1-18,-3-8-13,-9-16 0,4-4 0</inkml:trace>
  <inkml:trace contextRef="#ctx0" brushRef="#br0" timeOffset="19825.4993">15732 9922 55,'-29'26'36,"-14"0"1,-2 9-12,-3 8-9,-6 0-11,3-3-8,7 0-18,7-3-15,0-14-1,18-5 0,10-15 0</inkml:trace>
  <inkml:trace contextRef="#ctx0" brushRef="#br0" timeOffset="20025.7278">15862 10071 79,'0'0'43,"13"0"-2,-13 0-17,-21-11-54,11 13-6,-6-11-5</inkml:trace>
  <inkml:trace contextRef="#ctx0" brushRef="#br0" timeOffset="21128.0674">1853 10704 12,'10'-5'12,"-10"5"0,10 2 1,-1 2-3,3 6 0,-3 2-2,0 4-2,-1 5-1,-5 3-2,5 0-1,-3 3 0,-2-2-1,0 1 0,3-5-1,4-3 1,6-7 1,6-4 0,0-7 2,3-7 1,3-5 1,-2-8 1,-4-6 1,-4-3 1,-7 1-2,-11 0 0,0 2-2,-11 4 0,3 5-4,-4 8-6,0 5-11,-2 4-19,14 0-1,0 13 0,6 2 0</inkml:trace>
  <inkml:trace contextRef="#ctx0" brushRef="#br0" timeOffset="21481.7965">2312 10825 2,'0'10'30,"4"12"1,-4-3-6,7 4-9,-7 0-2,5-5-4,-2 2-3,-3-20-2,0 9-1,0-9 0,6-19-1,-6-5 1,7-2-1,-5-2-1,8 0 0,1 0 0,3 5-1,0 8 0,1 4 0,5 5 0,0 13 0,-3 3 0,-1 5-1,-1 2-2,-12 7-3,7 0-11,-10 7-18,-7-12-1,4 1-1,-6-9 0</inkml:trace>
  <inkml:trace contextRef="#ctx0" brushRef="#br0" timeOffset="21782.0274">2765 10859 21,'3'-20'31,"10"5"-4,-13-4-4,0 1-4,-7 5-5,-6-2-2,2 8-4,-8 2-1,3 5-3,-2 8 0,-1 4-2,8 4-1,7 4 1,4 3-2,8 0 1,5-1 0,2-4-1,5-3-2,0-5-4,6-5-8,-10-5-16,-7-10-7,6-5 0,-15-8 0</inkml:trace>
  <inkml:trace contextRef="#ctx0" brushRef="#br0" timeOffset="21929.1603">2692 10524 46,'-8'-14'34,"-2"8"-4,10 6-7,0 15-8,4 8-16,8 4-30,-12-4-2,13 10-1,-7-13-1</inkml:trace>
  <inkml:trace contextRef="#ctx0" brushRef="#br0" timeOffset="23616.8805">17804 7727 33,'0'0'28,"0"0"-6,0 0-2,0 0-4,0 0-3,0 0-3,0 0-2,0 0 0,0 0-2,0 0-1,16 5 0,-16-5-2,21 0 1,-3 0-1,11 0-1,13-3 1,15 0 0,19-3 0,16 0-1,15-2 0,13 2 1,1 2-1,-2 0 0,-8 1-1,-10 3 0,-22 0-1,-17 0 1,-17 2-1,-15-2 2,-13 0-1,-8 0 0,-9 0 1,0 0 0,-11-5 0,11 5 0,-11-7 0,11 7-1,-11-7 0,11 7-1,0 0 1,-13-11-1,13 11 0,-11-9 1,11 9-1,-16-12 0,4 3 0,-4-1 0,-3-4 0,0 3 0,-5-2 0,0 3 0,4-1 0,2 5 0,1 0 0,6 2 0,11 4 0,0 0 1,0 0-1,18 14 0,5-4 1,5-3-1,7 5 0,1-2 0,0 2 0,-2 1 0,-6-2 0,-5-1 0,-6-1 1,-6-1-1,-11-8 1,3 15-1,-3-15 1,-17 17 1,0-7 0,-3 6 0,-8-3 0,0 6 0,-2 2 0,1-4 0,5 0-1,3-3 0,6-2-1,15-12 0,-9 14-4,9-14-13,0 0-28,0 0 0,11-7 0,-11 7 0</inkml:trace>
  <inkml:trace contextRef="#ctx0" brushRef="#br0" timeOffset="24148.3749">18885 8151 49,'-3'-11'39,"3"11"0,0 17-10,-9 2-8,13 16-8,-9 1-5,5 7-1,0-1-3,5 0-1,-5-8-1,2-2 0,-2-9 0,3-8-1,-3-15 1,0 0-1,0-20 0,0-5 0,-7-10 0,0-7 0,-1-6-1,-4-3 0,1 2 1,1 4-1,2 6 0,0 5 0,5 11 0,8 5 0,7 9 0,7 4 0,9 5-1,6 0 0,7 0-2,2 4-4,5 4-7,-10-2-19,-3-1-9,-2 1 0,-12 1 0</inkml:trace>
  <inkml:trace contextRef="#ctx0" brushRef="#br0" timeOffset="24385.8548">18810 8291 47,'-9'0'37,"18"8"1,9-8-7,7-8-14,10 8-7,2 0-9,-2 0-17,-5 0-20,5 9-1,-14-9-2,0 10 1</inkml:trace>
  <inkml:trace contextRef="#ctx0" brushRef="#br0" timeOffset="24803.2941">19072 8480 36,'0'0'34,"11"9"0,2-6-14,0-3-5,8 7 0,-5-7-4,5 0-4,-3-5-1,3 0-2,-5-4-1,-3-3 0,-6 0-2,-4-1 1,-7 0-1,-4 4 1,-5-1-2,-3 7 1,-6 3 0,0 9-1,-1 4 1,2 3 0,4 3 1,4 3 0,5 1 1,8 0 0,5-1 1,10-1-1,3-8 1,6 4 0,2-12-1,2-5-3,6 0-4,-4-5-38,2-12 0,10-5-1,2-9 1</inkml:trace>
  <inkml:trace contextRef="#ctx0" brushRef="#br0" timeOffset="26040.4712">3343 10803 19,'32'4'30,"-1"-9"0,7 5-13,5 5-6,-1-5-2,0 3-3,-5-3-3,-2 0-1,-13-5-2,-10-3 0,-12 8 0,-12-14 0,-7 9-1,-6 5 1,-4 5-1,-4 5 1,3 5-1,6 8 1,6 4 0,9 4 0,9-1 0,13-1 1,8-2 0,4-5 0,6-7 0,3-6 0,0-9-1,0-4 1,-6-10-1,-3-5 0,-4-1 1,-5-4-1,-6 2 0,-1 3 0,-6 6 1,-3 13 0,0 0 1,0 0-1,-4 19 1,1-2 0,-2 0-1,2-1 1,-1-4 0,4-12-1,0 0 0,0 0-1,7-24 1,2 3-1,6-2 1,3 1-2,2 2 1,1 9 0,0 9 0,-1 6 0,-5 11 0,-2 4-1,-5 9-2,-4-1-9,1 0-16,2 2-6,-7-14 0,3 4 1</inkml:trace>
  <inkml:trace contextRef="#ctx0" brushRef="#br0" timeOffset="26256.6311">4026 10858 33,'7'-19'36,"6"14"1,-2 6-11,-1 8-7,2 10-5,-5 0-6,2 8-3,-3-7-2,6 3 0,-3-10-1,5-9-1,0-9 0,3-7 0,-2-4 0,4-6-3,0 4-17,-4-2-20,-12-1 0,3 10 0,-6 1 0</inkml:trace>
  <inkml:trace contextRef="#ctx0" brushRef="#br0" timeOffset="27110.7426">5054 10802 26,'-14'-5'17,"-9"1"-4,6 4-3,0 5-3,4 5-1,7 1-3,6 5-2,11-3 0,3 0-1,4-2 1,1-1 0,-3-5 0,-1-5 0,-2 0-1,-13 0 1,0 0 0,-16-2-1,-2 2 1,-4 0-1,0 7 0,2 5 0,3 2 0,4 4 1,10 1 1,6 1 0,10-2 1,5-4 0,6-4 1,5-6 0,2-8 0,-1-7 0,3-2-1,-6-8-1,-2-1-1,-3 0 0,-4 5 0,-7 5 1,2 7-1,-13 5 1,13 10 1,-9 4-1,0 7 0,-4 0 0,6-2 1,-6-1-2,0-8 1,0-10-1,0 0 0,0-15 0,0-8 0,4-3 0,1-3-1,2 0 0,5 3 1,4 6 0,1 8-1,0 7 2,0 12-1,-2 4 0,-2 12 1,-1 5-3,-7 0-4,0 5-11,1 0-18,-6-12-1,3 0 0,-3-21 3</inkml:trace>
  <inkml:trace contextRef="#ctx0" brushRef="#br0" timeOffset="27275.53">5587 10868 41,'17'8'37,"-17"2"0,8 8-7,-8 11-13,0-2-8,0-2-11,0 1-23,-3-7-11,-5-9-2,8-10 0</inkml:trace>
  <inkml:trace contextRef="#ctx0" brushRef="#br0" timeOffset="27396.8118">5562 10579 7,'11'-10'24,"-11"10"-17,0 0-7,18 23-17,-15-11-3</inkml:trace>
  <inkml:trace contextRef="#ctx0" brushRef="#br0" timeOffset="27728.0957">5949 10822 22,'-32'0'33,"6"9"0,-5-1-2,7 3-17,10 11-5,6 5-4,12 2-3,7-2 0,8 3 0,7-4 0,4-7 0,1-6-1,-2-7 1,-2-16-1,-9-7 0,-4-8 0,-9-12-1,-5-13 1,-5-7-1,-6-8 1,-1-1 0,0-1-1,2 6 1,4 3-3,6 8-5,11 13-15,10 18-14,0 4 1,12 18-2</inkml:trace>
  <inkml:trace contextRef="#ctx0" brushRef="#br0" timeOffset="28213.2686">6248 10993 19,'22'18'31,"-10"-10"2,7 2-14,-2-4-4,0-6-5,4 0-2,-11-14-3,-1-4-2,-9-6-1,0-5-2,-10-3 0,-4 1 0,-5 7-1,-2 1 0,-2 14 0,-2 9 1,4 13 0,5 15 0,4 9 0,6 9 1,6 0 0,0 3 1,9 0-1,4-6-1,-1-3-5,2-11-14,-5-14-14,11 2 0,-9-21 0</inkml:trace>
  <inkml:trace contextRef="#ctx0" brushRef="#br0" timeOffset="28532.0258">6666 10904 19,'15'7'34,"1"10"-2,-7-2-8,-9 2-5,-9 3-4,-7-6-4,-2 3-3,-6-7-3,-1-6-3,-1-8-1,-2-6-1,7-8 0,6-6-1,9 1 1,6-1-1,5 2 0,5 7 0,10 6 1,3 9 0,-1 9 1,3 5-1,-3 9 0,-4 2-3,4 6-15,0-2-17,-11-9 0,6 3-1,4-15 0</inkml:trace>
  <inkml:trace contextRef="#ctx0" brushRef="#br0" timeOffset="29017.0229">7029 10894 14,'-21'-14'30,"-10"-3"-1,3 7-10,-1 10-5,2 10-5,7 7-2,7 7-2,9 5 0,4 3 0,12 0-1,4-8 0,4-2-1,0-11 0,-2-4-1,0-7-2,-5-4 0,-3-10-1,-5-4-1,-1-6-1,2 1-1,3 0 1,1-1 0,2 7 3,4 7 1,-1 5 2,4 12 2,-7 6 2,1 11 0,-8-2 0,1 6 0,-6-6-1,0 2-1,0-11-2,0-13-2,0 0 0,17-3-1,-6-11 0,2-8 0,6 2 0,0-2-1,2 6 1,-2 7 0,-4 3 0,1 12 0,-4 8 1,-2 2-1,-4 9-7,-6 1-31,0-9 0,0 3-1,0-11 1</inkml:trace>
  <inkml:trace contextRef="#ctx0" brushRef="#br0" timeOffset="29964.6921">7952 10815 18,'0'0'27,"26"14"-3,-5-8-11,5-5-5,5 2-1,0-3-2,3-3-2,-6-2-2,-5-4-1,-8-1-1,-13 1 0,-2 9 0,-23-14-1,-1 14 1,-4 4 0,0 6 2,1 11 1,5 4 2,6 6 0,13 0 0,6 4 0,9-6 1,11-6 0,4-6-1,1-7-1,3-14 0,-3-5-1,0-10 0,-3-5-2,-3-5 1,-4 3-1,-6-3 0,-2 7-1,-1 7 0,-9 15 1,12-9 0,-8 20 1,-4 10 0,3 2 0,-3 5 0,6 0 1,-6-3-1,6-7 1,0-4-2,-6-14 1,13 0-1,-7-14 0,3-4 0,1-9 0,0 3 0,1-1-1,-2 6 1,0 6 0,-9 13 0,17 0 1,-11 9 0,-1 7 1,5 6-1,-4-3 1,3 0 0,2-6-1,-1-3 0,2-10-1,1-14 0,2-1 0,0-7-1,0 2 1,2-2-1,-1 7 0,2 3 1,-3 12 1,-2 6 0,-1 10 1,-4 6 0,-1 3 1,-7 1-2,-3-1-3,-6-7-20,2-1-13,-11-17-1,6 3-1</inkml:trace>
  <inkml:trace contextRef="#ctx0" brushRef="#br0" timeOffset="30565.398">9580 10899 24,'-26'-5'29,"2"11"-6,-5 3-4,4 6-5,8 7-5,6 1-2,11 7-3,15-4-1,5-2 0,8-6 0,3-7 0,-4-11 0,2-6 0,-5-14-1,-4-11 0,-15-11 0,-5-9-1,-5-6 0,-6-7 0,2-3-1,-4-1 0,5 7-1,1 6-2,10 13-4,4 8-8,8 9-15,10 19-4,-7 1 0,20 18 3</inkml:trace>
  <inkml:trace contextRef="#ctx0" brushRef="#br0" timeOffset="30865.8932">9828 10776 24,'-14'12'32,"14"10"2,-5 3-10,5-1-8,12 7-2,-2-3-4,10 0-1,-1-9-2,9-2-1,-6-12-2,3-5-1,-4-8 0,-5-6-1,-3-4-1,-8-5-4,2 5-10,-7 1-23,-9-9-2,3 9 0,-4-4-1</inkml:trace>
  <inkml:trace contextRef="#ctx0" brushRef="#br0" timeOffset="30988.1286">9938 10636 15,'0'-15'31,"0"15"0,0 0-9,10 0-38,-1 18-8,-9-8-5,7 16 0</inkml:trace>
  <inkml:trace contextRef="#ctx0" brushRef="#br0" timeOffset="31220.399">10150 10829 71,'-4'14'38,"10"6"1,4 4-14,-3-1-14,8 7-5,-2-1-3,-2-5 0,2-5-2,3-6 0,-4-13 0,0-4-1,0-10-2,-2-6-5,2 0-16,0-1-16,-8-7 0,3 7-1,-7 1 0</inkml:trace>
  <inkml:trace contextRef="#ctx0" brushRef="#br0" timeOffset="31505.144">10631 10906 60,'-7'18'38,"4"5"1,-7-1-14,-5-4-9,-1 3-7,-5-8-6,-1 1-1,-3-11-3,3-3-1,4-8 0,-1-5 1,10-3-1,3-5-1,6 5 2,12-2 0,4 5 1,2 6 0,4 7 1,3 7-1,-4 7 1,1 6-2,-3 6-10,-7 2-26,-8-10 0,5 4 0,-9-10 0</inkml:trace>
  <inkml:trace contextRef="#ctx0" brushRef="#br0" timeOffset="31704.8602">10810 10810 36,'0'0'38,"6"19"1,-3 9 1,4 12-16,5 13-13,-10 4-4,6 12-2,-3-3-3,1-1-3,1-4-8,-7-11-22,0-14-9,7-11-1,-4-15 1</inkml:trace>
  <inkml:trace contextRef="#ctx0" brushRef="#br0" timeOffset="31867.2146">10884 11035 24,'25'4'24,"-6"-8"-6,-1-1-31,13 10-9,-15-15-2,8 10 18</inkml:trace>
  <inkml:trace contextRef="#ctx0" brushRef="#br0" timeOffset="32136.8131">11093 10914 16,'0'0'35,"18"17"1,-18 4-2,6 5-11,-3 4-7,-8-3-5,5 2-3,-4-8-5,4-9-2,0-12-2,11-1 0,1-15 0,2-4 0,4-5 0,4 1-1,1 0 1,-3 6 1,-1 6 1,-3 12 1,-6 3-1,0 12 0,-6 3-1,-4 1-8,3-4-24,-3 2-4,0-17-1,0 15 0</inkml:trace>
  <inkml:trace contextRef="#ctx0" brushRef="#br0" timeOffset="32321.2221">11385 10918 35,'25'0'37,"7"13"2,-1 2-1,-6-1-19,6 10-6,-15-7-6,-6 3 0,-16-6-5,-9-5-18,-11-3-22,-3-2-1,-11-9 0,3-1-2</inkml:trace>
  <inkml:trace contextRef="#ctx0" brushRef="#br0" timeOffset="32937.2233">12214 10715 44,'0'0'36,"14"25"1,-5 6-12,-6 10-10,6 10-4,-3 0-3,4 0-3,-4-6-1,0-6-1,0-15-1,-6-9 0,0-15-1,-6-12 0,-3-14 1,-4-11-2,1-7 1,-3-7-1,1 0 0,7-4 0,0 3 0,7 5 0,12 2-1,7 7 1,9 10-1,10 1-2,11 9-7,3 3-15,4 5-13,7 10 0,-5-5-1</inkml:trace>
  <inkml:trace contextRef="#ctx0" brushRef="#br0" timeOffset="33185.9819">12266 10863 16,'5'13'29,"-5"-13"-1,29 4-13,-1 1-13,-4-5-23,16 5-3,-12-10-2,8 10 8</inkml:trace>
  <inkml:trace contextRef="#ctx0" brushRef="#br0" timeOffset="33723.1553">12510 11073 5,'0'0'29,"12"23"-1,1-14-7,5 1-4,5 2-4,1-12-3,4 2-2,-4-9-1,-2-3-3,-9-6 0,-4-4-1,-9 1 0,-9-3-1,-7 6 0,-5 3 0,-8 8 0,2 10 1,-1 8-1,3 8 1,3 6 0,7 6 0,8 0 1,13 2-1,8-6 0,13 0-1,6-11-6,5-7-17,-1-11-16,8-7 0,-5-18-1,6-5-1</inkml:trace>
  <inkml:trace contextRef="#ctx0" brushRef="#br0" timeOffset="34408.3099">12038 10366 11,'14'6'30,"0"-9"1,17 3-9,13 0-4,8 0-6,14 5-3,-1-5-2,0 3-1,-6-3-3,-7 0-3,-11-5-2,-16-5-2,-14-1-1,-11-4 0,-5-3 0,-4 3-1,2-1 1,-4 4 1,11 12 3,-10-10 2,10 10 2,6 20 2,0-6 1,0 5 1,-6 0 0,6 1 1,-6-5-4,-6-2-17,-6-9-18,12-4-2,-19 4-1,19-4-1</inkml:trace>
  <inkml:trace contextRef="#ctx0" brushRef="#br0" timeOffset="34839.2509">13066 11127 76,'-4'9'44,"4"-9"0,0 0-6,6 11-66,-6-21-9,6 4-3</inkml:trace>
  <inkml:trace contextRef="#ctx0" brushRef="#br0" timeOffset="43113.4796">18154 5696 29,'0'0'28,"0"0"-6,7 13-3,10-10-2,20 4-3,9-7-1,22 9-3,11-9-2,19 6-1,8-6-2,8 0-1,-3-6-2,-7 6 0,-12-4-2,-16 4 0,-19 0 0,-18-5 0,-19 5-1,-20 0 0,0 0 0,-12 0 0,-7-2 0,-2-6 1,-1 3-1,0-3 0,2 1 1,2 0 0,5-2-1,3 3 1,10 6-1,0-13 0,7 13 0,9 0 0,6 0 1,3 9 1,1 1 0,-1 4 1,-9-1 1,-4 6 0,-12-2 0,-5 2 1,-11-6-2,-5-2-7,-2-8-32,-2-1 0,-4-11 0,6-6-2</inkml:trace>
  <inkml:trace contextRef="#ctx0" brushRef="#br0" timeOffset="43844.7529">18847 5320 48,'10'-10'25,"3"0"-3,-4 1-3,-3-4-4,-2 1-2,-6-4-3,-3 4-2,-10-1-2,-5 4-1,-7 4-2,-4 5 0,-4 0-2,1 6 0,2 12 0,6 6-1,9-1 0,9 3 1,8 0-1,13 1 0,9-6 1,5-4-1,2-10 1,4-7 0,-5-6-1,-1-6 1,-4-5-1,-2-2 1,-8 1-1,-2 1 0,-6 5 1,-5 12-1,0 0 0,0 0 1,11 12-1,-7 3 1,2-1-1,2-3-4,5 2-8,0-8-21,3-9-3,9-1-2,-11-12 1</inkml:trace>
  <inkml:trace contextRef="#ctx0" brushRef="#br0" timeOffset="44416.2312">18574 5020 39,'0'0'25,"0"0"-5,22 0-3,5-3-3,12 3-3,7 3-3,9 4-1,-2-2-2,3 3-1,-6-2 0,-4-2-2,-11-4-1,-10 0 0,-8 0-1,-17 0-1,13-14 0,-13 2 0,-5 3 0,1-3 0,4 12 0,-16-14 0,16 14-1,-13-6 2,13 6-1,-4 9 1,4-9 0,9 18 0,0-8 2,3 2 1,-5 0 2,-2 2 0,-5-14 0,-5 17 0,-7-5-13,4 1-25,-19-10-1,9 7-2,-8-14 0</inkml:trace>
  <inkml:trace contextRef="#ctx0" brushRef="#br0" timeOffset="50390.7515">2029 11676 35,'-5'42'32,"-7"-6"-1,-4 7-13,1 3-7,-1-11-4,4 0-3,-2-13-1,14-11-1,0-11 0,0-10-1,0-16 0,7-9 0,3-10 1,-1-10-1,7-5 1,-6 6 1,1 1 1,-5 11 0,2 9-1,7 18 1,-7 15 1,5 15-1,-1 16-2,7 11 1,0 7-2,11 6 2,3 0-1,-3-3-1,-2-2-1,-1-11-4,1-3-9,-12-13-15,-6-10-11,-5-4 1,-14-16-2</inkml:trace>
  <inkml:trace contextRef="#ctx0" brushRef="#br0" timeOffset="50528.7852">2016 11831 13,'-15'-5'33,"15"5"0,14 0 1,10 0-18,4 0-11,7 0-23,6 8-12,-11-12-1,13 8-2</inkml:trace>
  <inkml:trace contextRef="#ctx0" brushRef="#br0" timeOffset="50813.9566">2425 11807 10,'5'24'32,"-5"-9"2,6 2-2,1-2-13,-7 1-7,6-2-3,-6-14-3,0 10-1,0-10-2,-10-13 0,10-1-1,-3-5 0,6-3-1,3 1-1,1-1 1,8 4-2,4 5 1,0 8 0,2 5-1,1 9 0,3 8-6,-10 0-13,1 3-13,-1 9-3,-6-6 0,7 4 1</inkml:trace>
  <inkml:trace contextRef="#ctx0" brushRef="#br0" timeOffset="51114.26">2899 11923 26,'11'-13'34,"-16"-6"-1,5 0-9,-7 0-5,-11-3-4,2 12-4,-6-5-3,4 11-2,-7 4-3,7 2 0,2 9-2,10 5 0,6 6 0,11 0 0,5-1-1,3 1 0,4-4-2,0-7-7,2-1-12,-2-5-17,-12-15 0,1 0 0,-12-14-1</inkml:trace>
  <inkml:trace contextRef="#ctx0" brushRef="#br0" timeOffset="51215.0294">2821 11626 22,'-9'-28'35,"-4"5"0,13 23-1,0 0-18,6 11-40,4 14-7,-4-6-3,12 13-1</inkml:trace>
  <inkml:trace contextRef="#ctx0" brushRef="#br0" timeOffset="51911.3719">3509 11844 26,'22'0'28,"17"0"-8,-1 4-8,4-4-4,2 6-2,-6-6-3,-4 0-1,-16 0-2,-5-4 0,-13 4 0,-15-4 0,-4 4 0,-5 4 0,-2 8 1,-1 2 1,8 4 1,7 3-1,7 2 2,10 1-1,10-2 1,4-1-2,9-7-2,3-4-3,2-4-2,-2-6-1,-2-9-1,-5-7 0,-2-4 1,-1-6 3,-8-2 5,-2 0 4,-5 2 4,-4 6 2,-2 4 0,0 16 1,0 0-2,-4 12-1,0 6-4,4 4-6,4 7-12,-1-1-22,-3-10-3,7 2 0,-7-20 0</inkml:trace>
  <inkml:trace contextRef="#ctx0" brushRef="#br0" timeOffset="52078.6248">4049 11872 31,'18'0'38,"3"0"1,13 0-5,1 13-14,-5-2-7,3 8-4,-15-1-2,-6 0-4,-12 0-2,-18-7-9,-11 2-31,-7-3 0,-5-10-1,4 7 0</inkml:trace>
  <inkml:trace contextRef="#ctx0" brushRef="#br0" timeOffset="52647.9406">5042 11798 48,'-19'0'18,"0"0"-4,-1 8-2,6 0-1,8 7-3,6-4-2,6 7-3,8-4-1,4-4-1,3-1 0,-2-2 1,-5-1-1,-14-6-1,0 0 1,0 0 0,-25 0 0,1 0 1,3 5 1,-3 8 0,6-2 1,10 8-1,8-2 2,10 2-2,8-2 0,7-3-4,8-4-8,-1-5-19,-1-14-6,7 0-1,-5-14 0</inkml:trace>
  <inkml:trace contextRef="#ctx0" brushRef="#br0" timeOffset="53233.575">5156 11630 12,'0'0'30,"-14"-18"0,28 18-9,3 0-8,11-4-4,7 8-4,3-1-2,3 3-1,-7-3-1,-5-3-1,-6 0 0,-10 0 0,-13 0-1,0 0 0,-13-6 0,-2 3 0,2 3 0,3 6 1,0 0-1,6 7 1,4 4 0,6 2 0,3 5 0,0 1 0,2 1 0,-2-4 1,-4-1-1,-5-3 1,0-4-1,-4-1 0,-1-2 0,2 1 0,-2 3 1,2 4-1,3 3 1,0 2-1,0 3 1,-5 1 0,-1-3 0,-3-3-1,-3-9-1,-1-7-2,0-6-1,3-9-1,2-6 0,8-7 0,5 2-1,6-1 2,10 0 1,3 2 2,6 1 2,2 6 2,0 3 2,4 7 3,-7-2 0,3 10 3,-14 2 0,1 10-1,-10 1 0,0 3-2,-6 4-12,3 1-30,-10-9 0,10 1-3,-6-19 0</inkml:trace>
  <inkml:trace contextRef="#ctx0" brushRef="#br0" timeOffset="53768.2522">5949 11853 23,'-27'-6'29,"10"9"-6,-6 5-5,3 6-5,2 5-4,6 0-2,12 7-2,0-2-1,17-1-1,2-5 1,3-1 0,1-9 0,-1-3-1,-9-5 1,-13 0-1,2-9-1,-10-1 0,-7 1-5,-4-1-9,2-4-21,5 8-1,-1-7-2,13 13 1</inkml:trace>
  <inkml:trace contextRef="#ctx0" brushRef="#br0" timeOffset="54169.8253">6077 11895 19,'3'-10'33,"-12"3"1,9 7-7,-12 8-9,2-3-7,10 12-5,0-2-2,7 5-1,2 1-1,6-1 0,7-3-1,3 0 0,3-10 1,0-3-1,-3-8 0,-3-6 0,-7-8-1,-3 0 1,-6-1-1,-6 1 0,-3 0 0,-3 7 1,6 11-1,-16-9 0,16 9 2,-3 19-2,6-5 1,7 4 0,1 0 1,8-1-1,3 0 2,0-6-1,0-4 1,3-7-1,-7 0 1,1-8-1,-4-2-3,-8-8-6,2 2-11,-9-1-18,-5-6-3,-3 3 0,-7-8 0</inkml:trace>
  <inkml:trace contextRef="#ctx0" brushRef="#br0" timeOffset="54285.7176">6322 11727 37,'0'0'33,"-7"-17"-1,7 17-14,0 0-20,0 0-25,17 24-4,-9-12-1,15 9 5</inkml:trace>
  <inkml:trace contextRef="#ctx0" brushRef="#br0" timeOffset="54570.7918">6676 11836 21,'-16'-5'34,"-9"-4"1,1 9-1,1 4-17,-1 4-8,6 6-3,5 7-1,10 5-3,6 2 1,9 0-2,3-4 1,7-2 0,0-3 0,3-6 0,-6-7-1,-4-6 1,-15 0 0,6-10-1,-16 1-1,-8-6-6,3 3-20,-3 2-11,-7-5-1,12 8 0</inkml:trace>
  <inkml:trace contextRef="#ctx0" brushRef="#br0" timeOffset="55072.1327">6967 11882 15,'-6'-16'34,"6"16"-2,-19-20-7,7 10-8,2 8-5,-4 2-3,4 0-4,10 0-2,-3 13-1,3-13-2,18 16 0,-5-7 1,-1-1-1,0-1 0,-3-3 1,-9-4-1,0 0 0,-15 13 0,0-11 1,-1 7-1,-5 1 0,2 3 1,4 4-1,5 1 0,6 2 0,8-5 1,8 3-1,1-5 0,9-4 0,-1-9 1,4 0-1,0-11 1,0-4-1,-3-4 0,-1 0 2,-3 1 0,-2 3 0,-7 6 1,1 5 0,-10 4 0,12 13 0,-8 0 1,-4 3-5,8 5-7,-8-5-11,0-6-18,9 0-1,-9-10 0,17 0 0</inkml:trace>
  <inkml:trace contextRef="#ctx0" brushRef="#br0" timeOffset="55241.4199">7261 11916 41,'22'-3'39,"0"-2"1,6 15-1,0 5-17,-9-5-10,2 9-5,-11-2-2,-6 2-3,-8-1-3,-12-5-19,-6-7-21,-3-2 0,-6-8 0,4-1-1</inkml:trace>
  <inkml:trace contextRef="#ctx0" brushRef="#br0" timeOffset="56128.2409">8093 11821 36,'0'0'33,"18"5"-1,3 0-13,11 2-7,-2-5-4,8 4-2,-4-6-2,-3 0 0,-10 0-3,-11 0 0,-10 0 0,-13 0 0,-8 4-1,-6 4 0,-1 2-1,1 4 1,6 2 0,3 5 0,12 3 0,11-2 0,6 0 1,10-2-1,2-8 1,4 0-1,1-7 1,0-5-1,1-5 1,-6-4 0,-4-3-1,0-1 1,-7 0-1,-3 5 0,-9 8 0,13-5 1,-13 5-1,2 16 1,-2-4 0,0 6-1,0-1 2,0-5 0,0-12-1,6 11 0,-6-11 0,16-9-1,-5-4 1,-1-6 0,2-4-2,3 5 2,1 0-2,-4 7 1,0 5 1,-2 6-1,-1 6 0,0 8 0,-3 5 1,-1-1-3,0 1-4,-5-6-8,3-3-10,-3-10-2,12 0 0,-8-12 3,8 1 7,-2-8 8,8 1 9,19-15 34,-16 22-8,1 6 0,3 11-3,-7 0-5,7 8-7,-11 1-3,-3 4-4,-11-2-1,0-5-7,0-12-31,-18 15-4,-6-20-2,2 2 1</inkml:trace>
  <inkml:trace contextRef="#ctx0" brushRef="#br0" timeOffset="56946.1333">9561 11789 50,'5'28'37,"-10"2"0,1 3-15,4 10-9,-9-2-3,9 0-4,-5-7-2,5-9-2,2-9 0,-2-16-1,0 0-1,10-8 1,-10-16-1,-4-6 0,1-8 0,-3-6 0,0-3 0,2 2-1,4 3 1,-4 4 0,10 6 0,5 5-1,7 12-1,7 1-6,12 14-14,4 5-16,-1-5 1,4 13-1,-1-3 1</inkml:trace>
  <inkml:trace contextRef="#ctx0" brushRef="#br0" timeOffset="57193.5507">9545 12105 15,'0'0'33,"18"13"1,4-13-6,6 2-11,8 1-7,3-3-12,3 5-26,-13-16-4,2 4 0,-16-7-2</inkml:trace>
  <inkml:trace contextRef="#ctx0" brushRef="#br0" timeOffset="57347.2126">9582 11924 32,'9'-6'29,"19"11"-3,-5-1-26,4-8-22,14 14-5,-8-10-1</inkml:trace>
  <inkml:trace contextRef="#ctx0" brushRef="#br0" timeOffset="57529.3566">10022 12072 81,'0'0'40,"0"0"-1,0 0-14,10 6-21,-10-6-26,15 0-16,-15 0-1,12-6 0</inkml:trace>
  <inkml:trace contextRef="#ctx0" brushRef="#br0" timeOffset="57928.7614">10414 11867 7,'-8'-19'32,"8"19"0,-24-17-6,2 11-8,0 6-5,-2 6-5,2 13-2,1 7-2,8 6-2,4 6-1,9 0 0,15 3-1,4-9 1,9-4 0,6-13 0,3-10 0,0-10 0,-2-10 0,-5-11 0,-10-6 0,-8-2 0,-12 3-2,-4-1-4,-5 10-14,-4 9-16,-5-4 1,5 17-1,2 0 6</inkml:trace>
  <inkml:trace contextRef="#ctx0" brushRef="#br0" timeOffset="58095.2798">10668 12101 54,'0'0'40,"18"8"1,-18-8-6,0 0-18,7-9-18,-7 9-35,0-11-2,0 2-1,0 9-1</inkml:trace>
  <inkml:trace contextRef="#ctx0" brushRef="#br0" timeOffset="58511.3611">10935 11789 18,'0'0'35,"0"17"2,-3 7-2,3 6-12,-3 1-8,3 11-4,0-4-3,0 1-3,5-6-2,-1-5-1,1-13 0,1-5-1,-6-10 0,6-11 0,-6-8 0,0-7 0,-2-7-2,-5-5 2,3-3-2,-1 0 1,2 4-1,3 2 1,0 3 0,9 6 0,4 11-1,8 0-1,7 10-3,2-2-8,9 7-24,2 4-2,-1 2 0,2 6-1</inkml:trace>
  <inkml:trace contextRef="#ctx0" brushRef="#br0" timeOffset="58749.3938">10954 12143 20,'-17'7'35,"17"4"1,0-11-4,28 5-14,6 0-6,1-5-6,5 0-11,-3-5-26,2 5-4,-13-14 0,-4 8-1</inkml:trace>
  <inkml:trace contextRef="#ctx0" brushRef="#br0" timeOffset="58912.162">10968 11960 32,'0'0'31,"11"11"1,6-11-13,11-6-40,15 14-6,-9-8-2,10 7-2</inkml:trace>
  <inkml:trace contextRef="#ctx0" brushRef="#br0" timeOffset="59097.0766">11428 12175 52,'-11'9'38,"11"-9"-1,0 0 0,0 0-33,11-8-31,0 4-8,-11-8-2,14 4 0</inkml:trace>
  <inkml:trace contextRef="#ctx0" brushRef="#br0" timeOffset="59335.3871">11599 11646 54,'0'0'37,"14"26"1,-5 7-13,4 17-12,-7 5-5,3 7-1,-6-1-6,-3-11-7,6-4-11,-6-9-20,6-20-1,1-6-1,-7-11 1</inkml:trace>
  <inkml:trace contextRef="#ctx0" brushRef="#br0" timeOffset="59567.0638">11892 11860 7,'0'0'29,"-19"0"2,-1 3-1,-9 3-16,-9 3-6,2 2-2,-4 4-1,6 3 0,8-3 0,12 7 0,12-2 1,10 2 0,9-6 0,13 6 0,-2-7 0,8 2-3,-3-3-10,2-7-28,-14-10-2,6-1-1,-13-9 1</inkml:trace>
  <inkml:trace contextRef="#ctx0" brushRef="#br0" timeOffset="60236.6966">12135 12139 26,'0'0'32,"15"8"-8,-15-8-23,3-18-22,13 11-6,-13-14-4</inkml:trace>
  <inkml:trace contextRef="#ctx0" brushRef="#br0" timeOffset="61069.7524">13009 11889 5,'-22'-14'30,"4"14"0,-13-3-7,6 3-7,-2 10-5,6 3-2,6 6-4,13 0-1,8-1-2,9-1 0,10-2-1,0-5 1,1-2-1,-6-6-1,-6-2 1,-14 0 0,0 0-1,-19-5 1,0 8 0,-6 4 0,-1 4 0,5 4-1,6 2 1,9 4 1,6-1 0,12-1-2,4-4-2,6-2-7,5-6-15,-8-10-9,6-3 0,-13-13-1</inkml:trace>
  <inkml:trace contextRef="#ctx0" brushRef="#br0" timeOffset="61201.2701">12953 11774 6,'-6'-23'25,"6"23"-6,0 0-22,0 0-12,10 8-7,-10-8 13</inkml:trace>
  <inkml:trace contextRef="#ctx0" brushRef="#br0" timeOffset="61336.353">13086 11962 47,'23'34'34,"5"9"-3,-4-2-10,-2-1-13,-3 1-12,-4-8-25,3 2-3,-8-21-2,6 1 0</inkml:trace>
  <inkml:trace contextRef="#ctx0" brushRef="#br0" timeOffset="61486.0062">13353 11980 36,'-33'-2'35,"-1"14"2,-11 14-5,-3 1-16,7 10-7,0 3-12,4 5-24,7-12-8,12 4-1,3-14 0</inkml:trace>
  <inkml:trace contextRef="#ctx0" brushRef="#br0" timeOffset="62134.6433">13610 12019 31,'0'-11'24,"-5"-4"-1,-4-3-4,-4 3-4,-6 2-4,-2 4-3,-4 6-2,0 5-2,3 7-2,3 7 0,5 2-1,10 5 1,4-1-1,13-3 0,5-5 0,4-4 1,5-5 0,1-5-1,-4-5 0,2-4 0,-10-2-1,0-1 1,-7 1-1,-3 2 0,-6 9 0,0 0 0,0 0 0,0 0 0,-4 20 0,4-2 1,6 0-1,5-3 0,3-1 1,5-4 0,3-7-1,2-3 1,-2-10 0,-3-7-1,-1-2 1,-2-5-1,-1-5 0,-2-2 1,-4 3-1,-4 5 1,2 0 0,-3 11 1,-4 12 0,0 0 1,0 29 0,0 3 0,-4 7 0,4 9-1,0 7-1,-5 1-3,10-2-11,-2-3-24,1-17-1,3-5 0,-5-20 0</inkml:trace>
  <inkml:trace contextRef="#ctx0" brushRef="#br0" timeOffset="62271.243">13831 12039 18,'0'0'27,"25"15"-4,-7-15-13,1-6-33,17 12-2,-7-12-3</inkml:trace>
  <inkml:trace contextRef="#ctx0" brushRef="#br0" timeOffset="62655.7345">14331 11862 10,'-22'0'27,"-10"-7"1,13 14-7,5 3-9,4 3-4,7 3-3,9 2-2,4 0 0,5-3-1,3-1-1,1-4 0,-6-3-1,-4-7 1,-9 0-1,0 0 1,-16-7 0,-5 4 3,-1 3 1,-3 3 1,1 4 2,1 3-1,12 5 2,1-1-2,13 3 0,4-1-3,10 1 0,2-6-2,7-2-3,5-1-12,2-8-24,-2-6-1,4-2 0,-4-7 0</inkml:trace>
  <inkml:trace contextRef="#ctx0" brushRef="#br0" timeOffset="62803.3786">14645 11891 52,'0'0'39,"7"-15"1,-7 15-1,0 0-21,0 0-18,0 0-25,0 0-12,0 11-3,0-11 1</inkml:trace>
  <inkml:trace contextRef="#ctx0" brushRef="#br0" timeOffset="62957.0399">14624 12034 77,'-3'11'42,"3"-11"-6,12-6-45,21 2-19,-3-12-7</inkml:trace>
  <inkml:trace contextRef="#ctx0" brushRef="#br0" timeOffset="64157.8156">1853 13227 10,'14'-26'32,"10"4"0,0 2-6,7-3-6,2 8-6,-7 9-2,-4 16-4,-6 12-1,2 14-3,-5 7-1,-6 7 0,0 2-1,-3-1 0,6-7 0,7-10 0,1-14-1,2-13 1,2-14-1,-2-8 1,-3-11-1,2-11 0,-4-7 0,-8-3 0,0 0-1,-2 6 0,-5 8 0,5 10 0,-5 11 0,0 12 0,0 26 1,4 4-1,-4 7 1,6 1-1,4 5-6,-6-3-19,4-8-13,6-1 0,0-17-1</inkml:trace>
  <inkml:trace contextRef="#ctx0" brushRef="#br0" timeOffset="64442.2055">2467 13429 39,'0'0'37,"-9"21"2,9 5-1,0 3-21,0 13-7,3-1-3,-3 4-5,0-3-8,6-13-11,-6-5-21,0-9-1,0-15 1,0 0-1</inkml:trace>
  <inkml:trace contextRef="#ctx0" brushRef="#br0" timeOffset="64758.7292">2439 13406 35,'28'-5'34,"-6"-2"1,15 7-5,-3 0-19,-6 7-4,3 2-2,-12 6-2,-4-1-2,-8 4-1,-11-3 0,-6 1-1,2-5-1,2 0 1,6-11 0,-6 10 0,6-10 1,20 5 1,1 1 2,-4 3 1,-1 8 0,-11 2 1,-5 7 0,-14 1-2,-10 2-1,-9-3-8,-10-1-25,-1-18-6,10-7-1,-2-15 0</inkml:trace>
  <inkml:trace contextRef="#ctx0" brushRef="#br0" timeOffset="65221.3945">2486 12879 20,'-13'-10'29,"1"-12"-2,12 5-7,12-2-5,7 2-5,8 7-1,0 6-2,3 11 1,-5 2-1,-4 13-1,-17 5 0,-4 9-1,-16-2-1,-3 2-1,1-7-1,5-6-1,6-4-5,14-6-29,14-19-4,17 2 0,12-9 0</inkml:trace>
  <inkml:trace contextRef="#ctx0" brushRef="#br0" timeOffset="66341.5901">3081 13227 26,'20'-5'33,"-2"-1"1,16 6-1,6 0-20,10 0-20,5 4-23,-6-9-2,7 7-2,-22-2 1</inkml:trace>
  <inkml:trace contextRef="#ctx0" brushRef="#br0" timeOffset="66507.7259">3146 13334 21,'0'0'32,"15"5"0,13 2 0,1-6-20,17-1-25,15 8-17,-7-8-1,16 0-1,-10-2 10</inkml:trace>
  <inkml:trace contextRef="#ctx0" brushRef="#br0" timeOffset="66908.4304">3832 13213 7,'2'-17'32,"17"11"2,0 3 1,0 3-18,5 18-2,-14 2-4,1 9-2,-11 2-3,0 6-2,0 0 0,0-2-2,4-3 0,5-8 0,10-7-1,11-8 0,2-9 0,2-14 0,1-8-1,-2-7 0,-5-4 0,-1-6 0,-9 2 0,-5 1 0,-6 6-1,-4 9 2,-3 9-1,0 12 1,-8 12 0,4 12 0,-2 8-2,3 3-11,3 5-25,0 5-1,6-9-1,13 3 1</inkml:trace>
  <inkml:trace contextRef="#ctx0" brushRef="#br0" timeOffset="67278.2503">4470 13499 7,'-8'21'31,"-15"-4"1,13 12 0,-4 0-17,4-4-7,4 3-1,0-9-1,6-11-2,0-8-1,12-16-1,-3-4 1,3-10 0,4-4-1,-3-4 1,2 0 1,1 8 0,-4 4 0,0 10 0,1 8 0,0 14 0,-7 7-1,8 15 0,-4 5-2,3 7 1,2 4-3,-3-7-3,4 2-12,-4-4-23,-5-15 0,-1-8-1,-6-12 1</inkml:trace>
  <inkml:trace contextRef="#ctx0" brushRef="#br0" timeOffset="67409.768">4458 13554 43,'15'0'33,"1"-6"-4,15 6-19,9-6-38,-9-9-4,13 6 0</inkml:trace>
  <inkml:trace contextRef="#ctx0" brushRef="#br0" timeOffset="67894.1267">4702 13038 28,'-33'-23'29,"7"5"-7,5-1-5,5-4-5,11 5-3,5-2-3,11 11-1,8 1 1,10 8-1,-2 8 0,4 6 2,-12 6-1,-7 9-1,-12 2 0,-9 3-1,-9-1-1,-7 2 0,-1-9-1,11-1 0,15-9-4,15-11-19,26-10-16,18-7-1,15-17 1,20 3-2</inkml:trace>
  <inkml:trace contextRef="#ctx0" brushRef="#br0" timeOffset="69623.2307">5346 13203 26,'7'12'35,"-7"7"1,7 13-3,-2 14-16,-5 5-7,5 4-4,-5 1-11,3-8-18,-3-13-13,0-9 0,-3-16-1</inkml:trace>
  <inkml:trace contextRef="#ctx0" brushRef="#br0" timeOffset="69776.8944">5191 13357 17,'0'0'35,"17"-7"-1,12 12 1,2-2-19,13 1-16,8 4-28,-2-11-4,12 8 0,-9-14-3</inkml:trace>
  <inkml:trace contextRef="#ctx0" brushRef="#br0" timeOffset="70340.7491">6226 13285 12,'-40'2'28,"6"6"-2,-7-14-12,4-12-5,4-5-3,7-9-1,11-5-1,11 0-1,17 0 0,9 4 1,9 11 2,8 13 0,6 12 1,-5 11 0,-1 14 0,-16 9-1,-12 11-1,-20 6-1,-11 4-1,-16-3-2,-7-6-3,-4-6 0,1-11-1,8-10 0,9-15-1,16-7 1,10-7 1,16-8 1,8 3 2,10 2 0,9 10 2,0 3-3,-3 9-10,-3-2-23,7 14 0,-10-12-2,0 7 0</inkml:trace>
  <inkml:trace contextRef="#ctx0" brushRef="#br0" timeOffset="70963.6971">6718 13408 10,'10'-7'28,"-16"-10"-2,3 2-7,-7-6-5,-5-1-4,-6 2-2,-4 0-4,-1 5 0,-2 8-2,0 7 0,1 10 0,8 9-1,4 6 0,5 5-1,10 4 1,4-2 0,9-3 0,5-8 0,5-6 1,2-10-1,1-8 1,3-6-1,-2-8 1,-3-5-1,-4 0 1,1 5 0,-8 1 2,-1 8 0,-12 8 1,12 5 1,-8 7-1,4 11 0,-1 3-5,-1 4-30,4-9-6,11 1-2,-2-9 0</inkml:trace>
  <inkml:trace contextRef="#ctx0" brushRef="#br0" timeOffset="71579.3983">7082 13380 57,'0'0'38,"12"11"0,-12-11-6,0 0-32,0 0-32,0 0-4,0 0-1,0-13-2</inkml:trace>
  <inkml:trace contextRef="#ctx0" brushRef="#br0" timeOffset="72042.8532">7594 13036 22,'0'0'36,"-12"26"1,-11-2-2,-4 11-14,-1 13-9,-6 0-3,2 6-3,5-10-3,4-1-1,5-10-3,8-8-3,10-3-5,0-22-7,0 0-11,19 5-9,-8-21-2,7-1 1</inkml:trace>
  <inkml:trace contextRef="#ctx0" brushRef="#br0" timeOffset="72342.8455">7584 12983 30,'0'0'33,"9"12"-1,-5 8-12,8 13-5,1 3-5,11 10-2,3-2-1,5 0-3,2-5-1,0-1-1,-3-11-1,-6-2 0,-6-5 1,-11-5-2,-16-5 1,-8-1-1,-15 1 1,-9-2-1,-7-1 1,-8-3-1,1-1-1,5-3-1,8 0-4,8-7-3,17 2-10,16 5-13,0-20-5,19 16 1,0-7 8</inkml:trace>
  <inkml:trace contextRef="#ctx0" brushRef="#br0" timeOffset="72766.1977">7949 13180 33,'0'0'29,"0"0"-2,0 0-5,10 8-1,1 2-6,12 12-3,2-3-3,8 8-2,3 2-2,4 2-3,0 2-5,-3-6-10,-6-7-24,1 0 0,-17-13-2,4 2 1</inkml:trace>
  <inkml:trace contextRef="#ctx0" brushRef="#br0" timeOffset="72981.9681">8291 13193 30,'-10'8'36,"-11"4"3,0 5-8,-8 14-9,-14 3-7,3 8-4,-7 3-8,-2 2-38,3-19-2,13-9-2,15-26-1</inkml:trace>
  <inkml:trace contextRef="#ctx0" brushRef="#br1" timeOffset="82891.5269">4936 12610 29,'0'0'31,"-11"24"-8,-3 10-5,-7 10-3,-7 17-3,-11 13-4,-4 15-2,-12 10-2,-5 13-1,-11 12-1,0 2-1,0-10 0,0-9 0,8-11 0,8-16-1,12-20-3,7-21-2,17-22-4,7-17-3,12-9-6,0-7-5,4-9-2,-1 4 1,0-2 3</inkml:trace>
  <inkml:trace contextRef="#ctx0" brushRef="#br1" timeOffset="83059.8961">4167 13750 42,'0'14'19,"0"1"0,5 2-2,-1 5-1,0-3-4,7 4-1,-2-10-4,9 1-1,-1-11-3,7-9-7,-2-7-28,5 6-2,-11-8 0,3 9-1</inkml:trace>
  <inkml:trace contextRef="#ctx0" brushRef="#br1" timeOffset="83492.2331">3978 14132 31,'-22'-7'32,"9"11"-6,-5 8-8,5 5-6,4 10-3,4 3-2,5 8-3,5-4 0,10 2-1,6-9 1,8-5 1,2-15 0,3-10 1,-6-17-1,0-3 1,-10-11-1,-11-2-2,-10 2-2,-16-3-13,-10 6-26,2 13-1,-10 4 0,5 7-1</inkml:trace>
  <inkml:trace contextRef="#ctx0" brushRef="#br0" timeOffset="87028.1379">8764 13199 37,'21'5'32,"1"-10"1,13 5-11,5 0-18,6-6-25,9 6-8,-8-9-2,0 5-1</inkml:trace>
  <inkml:trace contextRef="#ctx0" brushRef="#br0" timeOffset="87211.0143">8876 13326 27,'21'10'33,"0"-17"-3,20 7-12,3 0-39,-8-12-8,12 12-1,-12-11 3</inkml:trace>
  <inkml:trace contextRef="#ctx0" brushRef="#br0" timeOffset="87911.5162">9706 13285 18,'-24'-41'20,"15"-2"-2,5-8-3,13 2-2,7 5-2,9 9-1,12 19 1,-3 16-1,4 19 0,-8 9-1,-8 20-2,-10 7-2,-12 11-1,-18-3-1,-7-2-3,-10-10-1,-5-10-2,1-8 0,-1-17-1,5-13 0,6-13 1,12-8 1,4-2 2,9-3 2,8 5 1,6 4 1,8 9 0,4 5 0,9 15-1,-3-2-2,5 2-9,2-2-26,5 3-1,-7-12 0,9 0-1</inkml:trace>
  <inkml:trace contextRef="#ctx0" brushRef="#br0" timeOffset="88431.8464">10267 13404 12,'4'-10'24,"5"3"-4,-4-4-3,-1-2-1,-4-2-3,-6-2-2,-3 1-1,-10-2-3,-5 4 0,-5 2-1,-4 9-2,-1 3-1,3 15-2,5 2 0,6 5-1,12 6 1,8 1-1,12-2 1,9-7-1,8-4 1,5-8-1,0-8 1,0-5-1,-5-7 0,-5-5 0,-6-4 0,-5-2 0,-7 4 0,-3 3 0,-3 5 1,0 11 0,0 0 0,-9 15-1,9 7-7,0 4-22,4 1-5,12-1 0,-1-11 0</inkml:trace>
  <inkml:trace contextRef="#ctx0" brushRef="#br0" timeOffset="89050.7227">10721 13036 22,'5'11'35,"-17"8"0,-3 14-3,-5 6-13,-7 2-7,3 6-4,-2-2-6,4-8-4,9-4-3,4-12-4,9-8-3,0-13-1,15-8-2,-5-11-2,10-5 3,-2-10 2,4-5 3,-1-2 4,-2-5 4,2 0 5,7-41 19,-18 53-10,-3 11 1,-7 8 0,0 15-1,0 0-3,17 28-2,-7 0-4,8 7-2,7 7 0,6 3-1,3 1 0,0-4 0,1-2 0,-8-5-1,-8-2 1,-7-6-1,-12-5 1,-15-7-1,-13-8 1,-11-1-2,-6-2 0,-4-4-3,3 0-6,-1-6-12,6-1-13,17 7 0,8-12-1</inkml:trace>
  <inkml:trace contextRef="#ctx0" brushRef="#br0" timeOffset="89313.3566">11084 13164 40,'22'15'37,"-2"4"0,11 10-4,0 3-18,0-1-7,0 5-9,2-2-17,0-3-18,-17-21 0,4 2-1,-10-15 0</inkml:trace>
  <inkml:trace contextRef="#ctx0" brushRef="#br0" timeOffset="89450.7934">11355 13215 62,'-31'14'40,"-6"15"0,-8 2-7,-1 2-59,5 10-7,-10-10-4,6 7-2</inkml:trace>
  <inkml:trace contextRef="#ctx0" brushRef="#br0" timeOffset="97382.8637">11805 13210 28,'9'5'32,"5"-10"1,19 5-11,9 0-9,9-2-11,3 2-17,-6-9-14,6 9-3,-14-6 0</inkml:trace>
  <inkml:trace contextRef="#ctx0" brushRef="#br0" timeOffset="97546.1314">11878 13317 33,'0'0'32,"9"12"0,11-12-12,14 4-24,17 1-21,-5-12-4,23 7-2,-2-16 4</inkml:trace>
  <inkml:trace contextRef="#ctx0" brushRef="#br0" timeOffset="98084.4219">12752 13241 22,'-31'-12'13,"-4"-10"-4,14-6-4,8-4 0,13-1 1,17 3 1,10 8 3,10 10 1,3 12 1,4 9 1,-13 14 0,-3 13-1,-21 8-2,-14 6-2,-21-1-3,-10 2-3,-10-4-1,-9-8-3,5-7 0,6-15-2,11-6 1,13-11-1,22 0 2,0-23 0,25 9 2,3 3 1,10 2 0,-1 6-3,6 9-15,3 6-15,-18-3-1,3 8 0,-15-9 4</inkml:trace>
  <inkml:trace contextRef="#ctx0" brushRef="#br0" timeOffset="98632.2919">13238 13408 6,'19'-4'30,"-13"-11"-1,0 4-6,1-5-6,-7-3-4,0 0-4,-15-7-2,2 5-1,-9 1-1,-3 5-2,-4 7 0,-1 3-1,0 12-1,8 11 0,3 6 0,7 6-1,8 0 1,14 1-1,6-3 1,8-6-1,7-8 0,0-9-1,3-5 1,-3-12-1,-6-4 0,-3-5 0,-9 1 1,-4-3 0,-6 2 1,-3 5 1,-7 7 1,7 9-1,-14 4 1,10 7 0,1 5-1,3 6 0,3 0-4,4 0-6,6-3-20,4 1-7,-4-9-2,5 1 1</inkml:trace>
  <inkml:trace contextRef="#ctx0" brushRef="#br0" timeOffset="99174.4913">13707 13382 33,'9'-10'27,"1"1"-1,-5-3-4,-5-3-3,-9-2-4,-10-4-5,1 6-2,-13-3-3,0 8 0,-3 6-3,-3 4 0,6 10 0,6 9-2,10 3 1,6 4-1,12 1 1,9-2-1,4-4 0,11-8 1,2-8-1,1-8 1,-3-9-1,2-10 1,-8-10-2,-1-9 2,-6-10-2,-4-11 1,-4-7 0,-2-3 0,-4 5-1,0 11 2,0 9 0,-6 16-1,2 20 2,1 25-1,-1 22 0,4 16 1,0 12 0,4 9 0,5 0-2,-2-3-6,-1-8-31,9-6-1,-11-17-1,4-7 1</inkml:trace>
  <inkml:trace contextRef="#ctx0" brushRef="#br0" timeOffset="101489.0331">14309 13152 32,'-12'-2'33,"12"2"-1,20 5-12,18-5-6,20 0-4,17 0-3,18 0-3,6 0-7,0-5-8,-6 5-11,-9 0-10,-32 0-1,-14 2-1</inkml:trace>
  <inkml:trace contextRef="#ctx0" brushRef="#br0" timeOffset="101689.0748">14519 13234 15,'29'10'27,"2"-10"-6,17 5-4,3-3-8,7 4-15,5 3-17,-10-16-2,3 7-2</inkml:trace>
  <inkml:trace contextRef="#ctx0" brushRef="#br0" timeOffset="101889.7883">15052 13075 32,'22'11'37,"-7"7"2,1 14-2,0 6-18,-16-5-4,0 8-6,-9 0-22,-10-6-22,-17-13-3,3-3 0,-10-19-2</inkml:trace>
  <inkml:trace contextRef="#ctx0" brushRef="#br0" timeOffset="102554.2316">1750 15202 25,'41'13'31,"4"-13"1,27 13-6,4-7-15,7 3-6,0 0-6,-4-3-13,0 6-14,-25-12-3,-4 12 0,-26-12 7</inkml:trace>
  <inkml:trace contextRef="#ctx0" brushRef="#br0" timeOffset="102855.2681">1826 15291 16,'0'7'30,"0"-7"0,34 7-12,14-1-6,11 0-4,7-6-7,10 0-10,-2-5-8,-11-4 0,-4-6-1,-14 2 4,-14-4 4,-10 3 7,-5 4 9,-16 10 9,21 0 7,-11 9 3,-5 10 0,-5 4-3,0 9-8,-4-2-19,4 1-25,-14-19-3,7 0-2,-4-16-3</inkml:trace>
  <inkml:trace contextRef="#ctx0" brushRef="#br0" timeOffset="103440.9552">3208 15300 17,'35'-12'32,"-11"3"0,7 13-1,-4 8-16,-11 10-5,0 11-3,-7 5-2,-2 6-1,-7-3-1,5-1-1,-2-3 0,7-12-1,5-9 0,4-11 1,3-14-1,6-9 0,1-11-1,-4-7 1,2-6-1,-6 0 0,-6 1 0,-2 5 0,-6 8 0,-7 9 0,0 19 1,-7-3 0,-3 18 0,5 8 1,-1 5 0,6 8-1,0-2 0,8-1-4,5 4-15,8-8-19,-4-10 1,5-1-1,-4-14-1</inkml:trace>
  <inkml:trace contextRef="#ctx0" brushRef="#br0" timeOffset="103641.4932">3832 15515 43,'-15'15'40,"15"9"-1,-4 4 0,-2 1-23,9 12-7,-6-3-3,3 1-4,6-3-5,-6-9-5,5-1-16,2-11-16,-7-15 1,0 0-1,-16-9 1</inkml:trace>
  <inkml:trace contextRef="#ctx0" brushRef="#br0" timeOffset="103957.9246">3818 15516 58,'26'-12'36,"4"12"-1,-4 0-19,-1 4-7,-1 6-3,-8 2-1,-8 8-3,-8-2-1,-3 1-1,-6-2-1,-6-1-1,7-6 0,8-10 0,-10 16 0,10-16 0,12 8 1,4-1 1,-1 3 0,4 6 2,-8 3 1,-7 2 0,-10 1-1,-4-1 1,-11 1-5,-7-10-5,-3-5-20,6-5-9,-6-11 0,15-1-1</inkml:trace>
  <inkml:trace contextRef="#ctx0" brushRef="#br0" timeOffset="104274.5042">4337 15345 24,'0'0'36,"16"0"-1,11 4-2,7-4-18,1 0-6,9 0-6,-1 2-13,0 1-17,-8-6-8,-3 3 0,-16 0-1</inkml:trace>
  <inkml:trace contextRef="#ctx0" brushRef="#br0" timeOffset="104459.4194">4392 15470 37,'9'7'35,"12"-7"-1,11 0-8,7 6-16,4-3-19,8 6-21,-16-9-3,5 5-1,-13-5-1</inkml:trace>
  <inkml:trace contextRef="#ctx0" brushRef="#br0" timeOffset="105229.5725">5057 15288 12,'11'20'32,"6"14"3,-3 7-5,3 8-12,6 9-4,-2-3-5,2-4 0,-5-10-4,4-12 0,-2-18-2,-4-18-1,-3-21-1,-3-13 1,-5-17-1,-1-15 0,-4-10-1,-9-10 0,-1 0 0,-2 3 0,0 8 0,1 11-1,3 12 1,1 12 0,7 16 0,0 11-1,0 20 1,21-9 0,-4 12-1,7-1 0,10 3-2,12-5 0,24 3-1,15-7-1,31-2 0,19-2-1,27-1 1,15-3 1,17 3 1,-1-2 1,2 2 0,-13 3 2,-10 0-1,-21 3 1,-23-1 0,-24 1 0,-25 3 1,-21-3 0,-24 3 2,-15 0 1,-19 0 0,-9 10 2,-10 1-1,4 13 1,3 5-1,5 7-3,7 7-10,10 3-27,-10-9-1,16 3 0,-11-16-2</inkml:trace>
  <inkml:trace contextRef="#ctx0" brushRef="#br0" timeOffset="105877.7713">5730 15443 16,'-25'-11'19,"0"-15"-3,10-5-1,9-7-1,9-3 0,15 4-2,7 2 0,14 12 0,3 12-2,4 18 0,-8 12-1,-7 15-2,-20 10-1,-15 12-3,-16 3 0,-12 2-2,-10-8 0,-9-8 0,1-9-1,7-13-1,8-13 0,15-13 1,17-8-1,8-7 1,13 0-1,9 5 1,13 4 0,5 6 0,5 9-3,-5 2-13,-5 4-21,5 5-1,-12-5 1,5 3 0</inkml:trace>
  <inkml:trace contextRef="#ctx0" brushRef="#br0" timeOffset="106433.7711">6359 15579 33,'7'-14'31,"2"-1"-5,-3-5-6,-6-1-4,0 2-4,-12-10-3,-4 6-3,-6 0-1,-5 8-2,-4 3 0,0 12-2,0 3 0,4 11 0,7 7-1,10 8 0,10 3 0,9-3 0,8-2 1,7-7-1,7-6 1,4-7-1,-4-9 0,-1-11 0,-5-8 0,-4-4 0,-7-2 0,-6 1 0,-1 3 0,-7 5 0,0 5 1,0 13 0,-7 13 0,7 5 1,4 8-1,2 5-2,7 1-11,7-2-24,-3-11-1,10-3 0,2-16 0</inkml:trace>
  <inkml:trace contextRef="#ctx0" brushRef="#br0" timeOffset="107267.5508">6966 15570 18,'17'-8'21,"4"0"-1,-11-6-2,-4-7-1,-6-1-4,-6-5-1,-7 0-4,-8-3 0,-7 10-2,-6 1-2,0 11-2,-4 8 0,4 7 0,9 11-1,10 6 0,8 2-1,11 1 1,12 0-1,7-4 1,6-8 0,2-7 0,0-11-1,3-9 1,-6-10 0,-1-9 0,-7-10-1,-5-8 1,-6-8-1,-6-3 0,-3-1 1,0 9 1,-8 7-1,-2 17 2,-3 17 0,6 21 0,1 23 0,6 21-1,3 20-23,7 17-16,-6-3 1,11 9-2</inkml:trace>
  <inkml:trace contextRef="#ctx0" brushRef="#br0" timeOffset="115654.5082">2461 17056 21,'25'-8'22,"-13"-4"-3,9-3-2,-4-2-1,0-10-3,1-2-4,-10-4 0,4-1-3,-12-4-1,-12 6 0,-7 3 0,-5 9-2,-4 3 0,-7 15-1,5 9 0,-5 12 0,9 10-1,9 8 0,9 3-1,8 2 1,10-4-1,7-5 1,4-7-1,10-10 0,-2-10 1,1-11-1,-2-10 1,-3-7-1,-3-6 0,-4-6 0,-6 0 1,-3 1 0,-5 5-1,-4 9 0,0 19 1,0 0 0,-9 10 0,9 17 1,-3 8-1,6 2 1,9 3-3,3-8-8,10-13-28,9 0-1,-2-19 1,8-4 0</inkml:trace>
  <inkml:trace contextRef="#ctx0" brushRef="#br0" timeOffset="116077.0121">3094 16823 26,'0'0'31,"14"2"1,11-2-14,7 5-7,4-5-9,2 4-14,-4-13-18,6 16-2,-17-12 1,4 8 17</inkml:trace>
  <inkml:trace contextRef="#ctx0" brushRef="#br0" timeOffset="116276.9557">3122 16955 46,'21'9'35,"0"-9"2,11 3-17,5 0-13,0-7-34,7 8-5,-10-16-2,2 8-1</inkml:trace>
  <inkml:trace contextRef="#ctx0" brushRef="#br0" timeOffset="116878.399">3794 16946 27,'28'5'32,"19"-15"-4,33 1-10,26 4-3,19 0-3,19 5-2,6-5-4,5 5-6,2-5-19,-7 5-15,-32-17-1,-9 6 0</inkml:trace>
  <inkml:trace contextRef="#ctx0" brushRef="#br0" timeOffset="117396.4637">4241 16220 41,'0'0'35,"0"28"0,3 10-14,-3 9-7,6 13-4,-6 0-3,6 5-2,-6-10-3,7-8-4,-2-9-9,-5-11-18,0-27-8,0 0-1,0-15 1</inkml:trace>
  <inkml:trace contextRef="#ctx0" brushRef="#br0" timeOffset="117543.6005">4216 16237 16,'30'0'31,"-1"-8"1,14 10-5,7-2-20,0 0-19,9 13-14,-14-13-4,9 13-1</inkml:trace>
  <inkml:trace contextRef="#ctx0" brushRef="#br0" timeOffset="117781.5649">4256 16518 30,'0'0'33,"24"10"-1,4-6-13,13-4-14,9 5-20,-10-10-12,15 5-4,-16-8 0</inkml:trace>
  <inkml:trace contextRef="#ctx0" brushRef="#br0" timeOffset="118497.98">4662 16644 23,'0'-9'13,"0"9"1,15-15-2,-15 15-1,14-13-1,-14 13-2,14-8 0,-14 8-2,0 0-1,10-4-1,-10 4-2,0 0 0,0 0 0,0 0-1,0 0 1,0 0-1,0 0 1,0 0-1,0 0 0,0 0 0,0 0-1,0 0 0,0 0 1,0 0-1,0 0-1,0 0 1,0 0 0,0 0 0,0 0 0,0 0 0,0 0 0,0 0 0,0 0 1,0 0-1,13-5 0,-13 5 1,11-7-1,-11 7 0,3-13 1,-3 4-1,0 9 1,-14-12-1,1 12 1,-6 0-2,-2 10 1,0 4 1,2 6-1,3 3 2,4 2 0,6 1 0,6 4 1,9-4 0,6-2 1,7-5 0,5-3-2,1-4-8,1 0-28,-4-21-1,12-1 0,-10-17 0</inkml:trace>
  <inkml:trace contextRef="#ctx0" brushRef="#br0" timeOffset="119432.3248">4105 17286 15,'12'0'31,"13"4"-8,0 7-3,-5 4-3,3 5-2,-8 3-5,1 6 0,-11-4-4,-1 2 0,-10-10-2,6-17 0,-16 6-3,16-6-1,-8-22 1,8 0-3,8-7 2,2-1-2,5 6 2,4 4-2,6 8 2,0 7 1,-1 5 0,-5 10 2,-1 9-1,-2 5 2,-8 3-2,0-5 2,-3-4-3,-2-5 2,-3-13-2,6 12 0,-2-21-1,2-10-2,6-6 2,1 2-3,3 0 3,2 7-3,0 4 3,2 6 0,-3 9 2,4 11 1,-8 7 0,1 7 1,-1 1-1,-8-6-6,-5 4-35,10-5 1,-14-8-2,4-5 0</inkml:trace>
  <inkml:trace contextRef="#ctx0" brushRef="#br0" timeOffset="122508.213">5504 16824 46,'10'10'35,"6"-4"-2,8-6-13,17 9-9,6-9-10,4 5-16,-3-10-18,8 5-1,-16-12-2,-4 9 9</inkml:trace>
  <inkml:trace contextRef="#ctx0" brushRef="#br0" timeOffset="122686.7464">5544 16945 28,'0'0'34,"36"9"1,-4-5-2,5 6-40,22 5-23,-11-15 0,13 4-2,-15-18 2</inkml:trace>
  <inkml:trace contextRef="#ctx0" brushRef="#br0" timeOffset="123141.3549">6353 16954 14,'0'0'33,"-15"4"-2,28-4-8,23 3-5,20-8-2,37 5-3,22-9-3,31 6-3,18 0-2,15-4-1,5 0-3,5-3-7,-6 2-30,-13 8-1,-24-9 0,-9 4-1</inkml:trace>
  <inkml:trace contextRef="#ctx0" brushRef="#br0" timeOffset="124195.4567">6846 16491 22,'10'-14'32,"2"4"-7,-12-4-5,-2 1-5,-8 1-4,-9-3-5,0 4-1,-6 2-2,-2 6-2,-1 3 0,4 9 0,1 4-1,10 4 1,5 3-1,8 0 0,11 1 1,5-6-2,6-5 2,4-5 0,1-5 0,-2-5-1,-4-4 1,0 2 0,-7-9-1,-5 7 1,-9 9-1,0 0 0,0 0 1,4 12 1,-8 10 0,4 7 1,-4 7 0,4 3 1,0 0-1,6 4 1,-2-6-1,1-6-1,2-8 0,0-6 0,-4-8-1,-3-9-4,12 9-18,-12-9-16,9-12-2,1 6 1,-2-17-1</inkml:trace>
  <inkml:trace contextRef="#ctx0" brushRef="#br0" timeOffset="124665.6943">7243 16218 35,'0'0'36,"0"13"1,0 17-12,-3 7-7,3 17-5,0 1-4,0 11-3,0-2-2,3-8-1,-3-8-3,6-8-2,-3-7-5,-3-19-9,0-14-20,10 0-3,-10-15 1,5-4-2</inkml:trace>
  <inkml:trace contextRef="#ctx0" brushRef="#br0" timeOffset="124882.3528">7214 16283 31,'22'0'33,"1"-11"0,16 3-9,9 4-12,3 1-7,3-2-13,-4-3-23,5 16-2,-12-8-1,-3 7 3</inkml:trace>
  <inkml:trace contextRef="#ctx0" brushRef="#br0" timeOffset="125151.5095">7289 16675 23,'0'15'36,"10"-15"1,15 7-2,8-5-19,4-2-6,4 0-6,2 8-13,-3-1-23,-9-7-4,-2 2 0,-13-5-1</inkml:trace>
  <inkml:trace contextRef="#ctx0" brushRef="#br0" timeOffset="125352.0415">7256 16527 42,'17'-9'38,"12"9"-2,5 0-3,7 5-25,5 6-34,-3-11-6,4 11-4,-13-11 0</inkml:trace>
  <inkml:trace contextRef="#ctx0" brushRef="#br0" timeOffset="126152.8684">6745 17269 15,'9'3'35,"-9"-3"3,18 18-1,-5 8-18,-8-3-8,5 12 0,-8-3-5,8 6-1,-4-8-2,-3-6 0,-3-14-1,0-10-1,7-13 0,-2-10-3,4-5 3,2-5-2,3-1 1,3 0-1,1 14 1,6 8-1,-1 8 1,-2 7 2,-4 10-1,-6 4 2,-1 8-2,-4 0 1,-6 0 0,0-5 1,0-4-2,-3-4-1,3-12 1,0 0-1,9-11 1,3-6-3,4-7 1,6 4-1,2 3 1,3 2 1,0 5 0,-3 10 1,0 6-2,-5 11 3,-6 5-1,-2 6 2,-4-2-3,-7-1-6,-4 0-33,4-1-2,-11-13 1,11-11-1</inkml:trace>
  <inkml:trace contextRef="#ctx0" brushRef="#br0" timeOffset="128877.5266">8572 14959 12,'21'-16'32,"-9"3"1,4 23-9,-4 20-5,-2 15-3,-1 22-4,-3 9-4,3 11 0,0 5-4,2 0-1,3-9-1,2-8-1,-1-14-1,-1-12 1,0-17 0,-4-6 0,-10-26 0,0 0 0,0 0 0,-4-17-1,-8 8 1,3 9 0,-7 8-1,4 19 1,-1 20-1,6 27 1,1 22 0,6 22 0,7 17 0,2 14-1,8 8 0,-3-1 0,6-5-1,-2-10-2,0-14-1,-8-20-1,0-20-6,-13-24-22,-4-32-5,7-31-3,-22-20 4</inkml:trace>
  <inkml:trace contextRef="#ctx0" brushRef="#br0" timeOffset="129277.5111">9107 15712 10,'-12'-6'34,"12"6"1,9 0 0,12 0-16,17 0-6,12-4-5,10 4-1,5 0-6,2-7-7,-2 7-8,-11 0-10,-12 0-11,-11 5-1,-21 0 1</inkml:trace>
  <inkml:trace contextRef="#ctx0" brushRef="#br0" timeOffset="129547.5464">9158 15783 15,'0'0'30,"0"0"-3,28 11-9,9-8-4,12-3-6,4 5-6,4-5-4,-2-8-3,-5-2 0,-9-4 0,-3 0 2,-13-4 1,-9 5 4,-1 3 6,-2 3 1,-1 11 2,-12-4-1,12 26 1,-12-5-12,0 10-28,-8-13-2,8 5-2,-9-16-2</inkml:trace>
  <inkml:trace contextRef="#ctx0" brushRef="#br0" timeOffset="130149.9355">10252 15638 10,'22'-6'32,"-4"-1"0,4 15-1,-1 7-16,-8 7-5,-3 13-1,-5 1-3,-2 7-2,-3-3 0,0-2-3,0-9 1,0-3-1,10-11 0,2-6 0,4-13 0,6-7-1,0-7 0,2-5 1,-3-9-2,-1-1 1,-1-1 0,-5 1-1,-5 2 2,-2 7-1,-4 6 1,-3 8 0,0 10 1,0 0 1,-15 21 0,15 5-1,-4 2 1,4 4 0,4 4 0,1 1-3,5 1-9,-2 0-25,-1-14-3,6-3-1,-4-11 0</inkml:trace>
  <inkml:trace contextRef="#ctx0" brushRef="#br0" timeOffset="130350.6445">10752 15898 39,'0'20'36,"-10"-1"1,10 4-7,0 5-17,-4-1-4,4 3-5,7 0-9,-7-8-12,0-8-20,0-2 1,0-12-1,0 0 2</inkml:trace>
  <inkml:trace contextRef="#ctx0" brushRef="#br0" timeOffset="130651.4463">10705 15877 25,'24'-15'33,"13"12"2,-5 1-5,2 2-16,0 9-4,-7 2-3,-5 7-1,-12 2-3,-10 2-1,-10-5 0,-5 2-1,-7-9 0,6 2 0,4-9-1,12-3 0,0 0 1,25-8-1,0 8 0,-1 5-1,-2 2 2,-7 9-1,-11 6-1,-16 0-6,-9-4-29,-3 2 0,-9-16 0,6 2 0</inkml:trace>
  <inkml:trace contextRef="#ctx0" brushRef="#br0" timeOffset="130914.4924">11216 15686 39,'0'0'35,"31"0"-2,-5 0-12,8-3-9,6 3-7,3 0-12,-1 4-19,-8-8-7,1 8-1,-15-8 0</inkml:trace>
  <inkml:trace contextRef="#ctx0" brushRef="#br0" timeOffset="131083.7802">11250 15829 26,'0'0'34,"37"4"1,-6-4-2,10-3-29,8 6-30,-7-12-4,6 6-2,-15-12-2</inkml:trace>
  <inkml:trace contextRef="#ctx0" brushRef="#br0" timeOffset="131669.3378">11852 15494 35,'20'14'35,"-9"25"1,4 22-14,4 26-7,-4 12-4,7 15-1,-7 3-5,3-6-1,-5-13-2,0-15-1,-7-16 0,-3-20 0,-3-21 0,0-26 1,-5-9-1,5-26-1,-4-19 2,-1-16-1,-3-23 0,2-18-2,0-24 2,3-13-1,6-7-1,3-5 1,4 4-1,-1 5 0,3 14 1,-4 20-1,-3 25-2,-8 15-6,-4 19-16,1 21-12,-9 5-1,10 21 1</inkml:trace>
  <inkml:trace contextRef="#ctx0" brushRef="#br0" timeOffset="132215.5804">12070 14712 27,'58'-4'28,"33"8"-8,24-1-6,27 0-2,19 1-2,12-4 0,10 7-2,0-7-1,-3 3-2,-18-3-3,-14 0 0,-27 0-1,-22-3-1,-23 1 1,-21-3-2,-22 1 2,-14-2-1,-19 6 2,-6-13 0,-12 5 1,0 1 0,-1 3 1,7 8 0,2 11 0,3 11 0,4 11-2,3 9-8,3 7-30,7 9 0,-10-3 0,10 3-1</inkml:trace>
  <inkml:trace contextRef="#ctx0" brushRef="#br0" timeOffset="133072.4064">12210 15783 10,'0'11'29,"0"-11"-7,42 8-5,17-8-2,31 0 0,34 0 0,25 0-5,27 0-2,11-3-2,2 8-2,-15-1-1,-19 4-11,-31 5-25,-25 6-1,-43-9 0,-19 8-1</inkml:trace>
  <inkml:trace contextRef="#ctx0" brushRef="#br0" timeOffset="133957.6861">12554 15375 26,'-25'-4'15,"-2"-5"-3,-3-11-2,9-5-3,2-7 0,11-1 0,11 0 1,5 4 1,11 5 1,6 9-2,9 15 1,0 10 1,2 13-2,-16 8 0,-6 7-3,-14 4 0,-7 6-1,-16-3-2,-10-1 0,-5-10-1,-5-9 0,6-8-1,9-9 0,6-8 0,9-8 0,13-3 1,7 0-1,9 2 0,8 9 1,4 0 0,0 10-1,3 7-8,-1 6-28,-8-13-1,9 5 0,-11-15-1</inkml:trace>
  <inkml:trace contextRef="#ctx0" brushRef="#br0" timeOffset="136942.5681">12621 16206 20,'20'-5'36,"7"15"1,-5 4-2,-6 1-15,2 16-6,-11-4-4,0 8-2,-9-7-4,-3 1-1,-9-13-2,2-3 0,-3-13-1,2-13 0,7-6-1,6-9 1,7-4 0,8 0-1,9-1 1,4 5 0,4 9 1,5 15-1,-6 6 1,0 14 0,-10 6-1,-5 3 2,-6 4-2,-5 2 0,-5-5 0,-3-7 0,-2-7-1,5-12 0,0 0-1,-4-15 0,11-2 1,4-8 0,5 1 0,0 1 0,5 5 1,-1 6-1,4 12 2,-6 3-1,-2 11 0,-7 10 1,-2 3 0,-4 2-1,0 2-6,-6-2-19,-1-12-13,10-2 0,-6-15 0</inkml:trace>
  <inkml:trace contextRef="#ctx0" brushRef="#br0" timeOffset="137380.8046">14200 15971 61,'0'0'43,"17"10"1,-17-10-1,0 0-24,7 0-15,-7 0-42,0 0-3,-15-12-2,6 9 1</inkml:trace>
  <inkml:trace contextRef="#ctx0" brushRef="#br0" timeOffset="396390.9823">12821 15103 18,'8'-15'35,"-8"5"2,0 10-8,3 17-5,-9 12-7,6 17-4,-9 5-5,9 10-1,-10 0-2,7-1-2,1-8-2,2-7-2,0-9-4,0-13-4,5-8-12,-5-15-15,0 0-3,3-18 0,-9-8 0</inkml:trace>
  <inkml:trace contextRef="#ctx0" brushRef="#br0" timeOffset="396553.7545">12776 15116 21,'31'-5'29,"-2"-6"0,11 6-11,4 5-14,5-4-22,10 8-9,-15-9-1,11 9 1</inkml:trace>
  <inkml:trace contextRef="#ctx0" brushRef="#br0" timeOffset="396792.061">12762 15552 39,'3'11'37,"9"-8"0,15 5-2,11 0-21,-1-5-7,3 3-10,6-3-23,-2 6-10,-15-15-1,1 6 0</inkml:trace>
  <inkml:trace contextRef="#ctx0" brushRef="#br0" timeOffset="396970.963">12790 15394 52,'12'0'33,"3"-10"0,18 10-20,6 3-33,-2-7-11,15 8-1,-6-4-1</inkml:trace>
  <inkml:trace contextRef="#ctx0" brushRef="#br0" timeOffset="397578.0616">13378 15570 13,'-4'-20'29,"-4"6"-2,-8-1-5,-6-2-4,-3 5-5,-2 0-2,-1 7-3,3 5-2,3 5-2,4 9-1,7 4-1,11 6-1,0 2 0,14-1-1,5-4 1,2-6 0,6-10-1,2-8 1,-1-10-1,3-11-1,-6-8 1,-4-8 0,-5-6-1,-7-9 0,-9-6 0,0 0 1,-3 2 2,-6 9 0,-1 7 0,-4 10 0,4 11 0,0 15 1,4 17-1,3 16 1,3 11-1,3 10-1,1 11 1,2 5-1,6 4 0,0 1-4,-3-12-10,-2-11-24,9-10 0,-5-19 0,11-12-1</inkml:trace>
  <inkml:trace contextRef="#ctx0" brushRef="#br0" timeOffset="398278.9032">13819 15444 14,'-6'-25'33,"6"6"2,-13-6-7,-3 2-5,-3 8-7,-8 0-4,5 8-3,-8 3-4,6 8-1,1 4-2,1 6 0,9 4-2,4 5 0,9-1 1,4 0-1,4-3 0,8-2 0,2-2 1,4-5-1,-2-7-1,0-7 0,0-5 1,1-6-1,-5 1 0,-1-4 0,-5 0 0,-5 3 1,5 2 0,-7 3 0,-3 10 0,0 0 0,0 0 1,0 0 0,0 16-1,0 4 1,4 6 1,-4 5 0,0 5 0,3 5 1,-3 2 0,3-1-1,-3-4 1,0-6 0,5-5-1,-5-8-1,3-4-5,-3-5-36,0-10 0,3-11-1,-6-11 1</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22:47.255"/>
    </inkml:context>
    <inkml:brush xml:id="br0">
      <inkml:brushProperty name="width" value="0.05292" units="cm"/>
      <inkml:brushProperty name="height" value="0.05292" units="cm"/>
      <inkml:brushProperty name="color" value="#FF0000"/>
    </inkml:brush>
  </inkml:definitions>
  <inkml:trace contextRef="#ctx0" brushRef="#br0">1891 9825 29,'-34'-5'32,"3"15"-2,-8 9-9,-2 13-5,9 9-6,4 8-2,12 11-3,10 1 0,18 1-1,17-10 0,15-10 0,8-18 0,13-9 0,0-17 0,5-15 0,-8-12-1,-13-7-2,-16-7 2,-18-3-2,-21-1 0,-19-4 0,-15 4-1,-11 5 0,-5 5-4,-1 4-4,7 14-6,4 2-14,12 9-9,13 13-1,4 2 1</inkml:trace>
  <inkml:trace contextRef="#ctx0" brushRef="#br0" timeOffset="121.2768">1719 10016 35,'10'19'33,"15"0"-1,3-10-8,12-1-32,10 1-17,4-9-4,8 2-3</inkml:trace>
  <inkml:trace contextRef="#ctx0" brushRef="#br0" timeOffset="599.377">2454 10026 43,'-25'-5'31,"4"5"-3,-8 0-8,2 5-6,11 8-4,-1 0-3,17 4-3,3 0-1,12-2-1,7-2-1,8-3 0,-1-2-2,-2-8 0,1 0 0,-12 0 0,-7-5-1,-9 5 0,-10-9 1,-8 9 0,-6 0 1,-4 0 1,-1 10 0,2-1 0,5 5 0,8-1 0,11 5 1,8-2-1,9 3-3,7-4-7,8-6-22,6 3-3,-4-12-1,6 5 1</inkml:trace>
  <inkml:trace contextRef="#ctx0" brushRef="#br0" timeOffset="1021.2852">2622 10043 3,'-13'7'28,"-2"-4"0,12 15-2,-6-3-13,9 7-4,0 0-2,9-1-3,4 2-1,5-5-1,1-8 0,7-8 0,-5-2-1,3-11-1,-6-4 0,-2-3 1,-7-1-1,-2-4 0,-7 5 0,-7 4 1,7 14 1,-15-10 1,15 10 1,-12 19 0,12 1 0,0 2 1,9 1-1,4 0 1,5-5 0,2-8 0,0-2-1,0-8 0,-2-3-1,-1-7-1,-6-6-5,1 0-13,-3 2-20,-12-11-2,6 5 1,-3-5-1</inkml:trace>
  <inkml:trace contextRef="#ctx0" brushRef="#br0" timeOffset="1356.8922">2985 10181 24,'12'7'32,"13"2"1,0-9-3,0 0-18,6 0-3,-3-9-2,-3-1-3,-4-8-2,-5 0 0,-7-4-2,-6 2-1,-7-4 1,-8 3 0,-3 6 0,-6 4 1,-4 11 2,0 4 0,3 11 0,4 9 2,5 8-2,7 11 2,2 3-1,11 5-1,1-1-5,2-4-8,2-9-26,8-3-1,-9-15 0,6-3-1</inkml:trace>
  <inkml:trace contextRef="#ctx0" brushRef="#br0" timeOffset="1825.6235">3310 10016 40,'-6'15'34,"6"9"-1,-6 7-12,6-6-6,7 5-5,4-10-2,5 2-2,6-12-3,3-6 0,0-8-1,0-7 0,-7-7-1,-3 1 0,-8-3 0,-1-1-1,-3 5 1,-7 2-1,4 14 1,-12-7 0,12 7 1,-6 14-1,6-2 1,4 6 1,-1-1-1,12 0 0,1 1 0,2-1 0,3-6 0,-2-2 0,-1-7-1,2-4-1,-2-6-4,-8-8-7,2-6-23,-3-4-5,-9-9-1,-3-3 0</inkml:trace>
  <inkml:trace contextRef="#ctx0" brushRef="#br0" timeOffset="1941.6268">3484 9761 44,'-18'-6'37,"2"6"2,7 9-2,9 5-21,0 1-20,12 7-30,-9-6-1,12 6-3,1-9 0</inkml:trace>
  <inkml:trace contextRef="#ctx0" brushRef="#br0" timeOffset="2428.1744">4228 9988 23,'13'5'32,"-1"-10"-1,13 5-4,5-5-15,5 5-9,-1 0-7,0-4-17,4 8-9,-20-4-1,2 5 0</inkml:trace>
  <inkml:trace contextRef="#ctx0" brushRef="#br0" timeOffset="2574.5945">4405 10016 24,'-18'8'32,"11"8"0,-5 1-6,9 2-9,3 4-12,6-2-20,10 6-15,-8-10-2,12 3-1</inkml:trace>
  <inkml:trace contextRef="#ctx0" brushRef="#br0" timeOffset="2844.0607">4728 10026 43,'-28'-10'32,"3"10"-1,-3 5-12,0 3-7,12 6-5,1 6-3,12 3-1,9 2-1,10-1 0,8-3 0,5-8 1,-2-6-1,1-7 0,-4-5 0,-4-6-1,-8-2-5,-12-10-14,-7-5-17,5 6 0,-11-12 0,13 8-1</inkml:trace>
  <inkml:trace contextRef="#ctx0" brushRef="#br0" timeOffset="3245.5533">5339 9878 30,'0'0'35,"3"32"2,-3 14-5,4 9-15,3 20-5,-7 3-3,7 9-4,-7-6-5,0-12-8,0-11-20,4-12-9,-8-23 0,8-12-1</inkml:trace>
  <inkml:trace contextRef="#ctx0" brushRef="#br0" timeOffset="3376.7552">5363 10113 14,'26'2'24,"-11"-2"-5,14-5-25,1 13-14,-9-15-3,10 7 16</inkml:trace>
  <inkml:trace contextRef="#ctx0" brushRef="#br0" timeOffset="3645.9461">5602 9946 50,'0'0'34,"0"19"0,0 3-16,0 2-6,0 0-3,4-2-4,-4-7-4,0-15-1,14 9-1,-4-14 0,0-9-1,6-5 1,-2 2 0,1-2 0,1 2 2,-2 9 1,-2 8 1,-1 6 0,-7 8 0,3 10-1,0 4-8,-7 4-16,2-12-13,12 2 0,-3-13-2</inkml:trace>
  <inkml:trace contextRef="#ctx0" brushRef="#br0" timeOffset="3877.5674">5975 10003 47,'20'0'36,"10"8"2,-2-8-9,6-5-52,2 10-5,-8-9-5,5 4-2</inkml:trace>
  <inkml:trace contextRef="#ctx0" brushRef="#br0" timeOffset="4461.6227">6633 9936 21,'-22'20'28,"-3"7"-1,-6-3-12,-4-5-4,-2-2-4,0-8-4,6-9 0,3-9-1,12-8 0,8-3-2,8-4 1,6 2 0,6 3 0,9 10 1,5 4 0,2 12 1,3 10 0,-3 6-1,-1 6-6,1 1-19,0 4-7,-15-11-1,8 2 0</inkml:trace>
  <inkml:trace contextRef="#ctx0" brushRef="#br0" timeOffset="4746.9232">6802 9968 27,'7'11'35,"-14"3"0,4 9 1,-6 1-17,-3-11-8,9 6-5,3-19-3,0 0-2,0 0-2,-6-18 1,14-5-2,2-1 1,5-4-1,1-1 2,6 3-1,-2 10 1,4 8 0,-6 12 0,0 11-3,-5 7-11,-7 2-20,9 8-1,-3-8 1,9 3-1</inkml:trace>
  <inkml:trace contextRef="#ctx0" brushRef="#br0" timeOffset="4979.8151">7317 9933 23,'-24'-11'34,"-13"-3"1,6 6-1,-1 3-17,-2 2-5,7 8-4,5 6-2,9 8-3,9 4 0,8 0-1,9-2-1,5 1 1,6-3-3,2-9-9,5-7-22,-1-3-3,-7-8-2,2-6 0</inkml:trace>
  <inkml:trace contextRef="#ctx0" brushRef="#br0" timeOffset="5165.1855">7383 9742 57,'-16'3'39,"12"21"0,-4 18-4,2 0-19,9 23-7,0 5-3,3 13-2,0 2-5,0-6-5,3 0-11,-5-12-23,-4-18 0,0-12-1,-4-19 1</inkml:trace>
  <inkml:trace contextRef="#ctx0" brushRef="#br0" timeOffset="5312.0199">7392 10081 14,'28'0'9,"0"0"-9,0-9-12,12 9 2</inkml:trace>
  <inkml:trace contextRef="#ctx0" brushRef="#br0" timeOffset="5534.2252">7791 9885 17,'-33'-19'33,"5"12"0,-12 0-1,9 7-13,6 8-5,5 5-5,15 8-3,5 4-1,15-3-2,0-2 1,11-1-1,-1-7 0,2-3-3,-6-9-8,-8-4-20,-7-11-9,0 2 0,-11-8 0</inkml:trace>
  <inkml:trace contextRef="#ctx0" brushRef="#br0" timeOffset="5765.7116">7826 9849 56,'13'15'39,"2"6"1,1 4-5,-7-3-21,13 5-4,-11-6-3,7 0-2,-5-11-2,0-3-1,-3-14-2,1-7 1,-1-4-2,-4-5-2,4-1-10,-10 4-27,-4-4-1,1 7 1,-6 0-1</inkml:trace>
  <inkml:trace contextRef="#ctx0" brushRef="#br0" timeOffset="6535.3726">8151 9882 33,'0'22'31,"-3"-2"-3,7 7-8,5 1-4,3-1-6,9-4-3,4-9-1,1-4-2,2-13-1,-1-7 0,-8-12-1,-1 1-1,-9-7 0,-5 0 0,-4 2-1,-7 5 1,-3 3-2,-1 8 1,2 10 1,9 0 0,-13 19 0,13-1 1,4 3 0,5 1 1,6 0 0,3-2 0,2-6 0,1 0 0,1-10-2,-1-4-2,1-4-5,-9-10-7,6 0-11,-3-5-5,-1-2 1,0-5 1,1 4 7,-6-6 8,2 3 11,5-2 29,-17 27-1,0 0 0,2 15 0,-4 10-7,2 14-6,-4 3-5,4 14-2,0 4-3,4 1-3,1 4-6,-5-9-12,0-13-21,3-1 1,-3-20-2,0-8 0</inkml:trace>
  <inkml:trace contextRef="#ctx0" brushRef="#br0" timeOffset="6669.1356">8563 10026 39,'20'-5'31,"-3"-5"-3,14 10-16,4-4-36,-3-6-3,15 3-3,-7-9 2</inkml:trace>
  <inkml:trace contextRef="#ctx0" brushRef="#br0" timeOffset="7054.0907">8971 9803 36,'0'0'28,"-21"-5"-5,8 5-7,-3 5-6,1 0-3,3 6-3,6 0-2,9 0 0,7 1-2,5-3-2,4 2-1,2-3 0,-4-3-1,-3-1 0,-4-1 0,-10-3 1,0 0 3,-24 2 2,4-2 2,-1 9 2,-5-3 3,7 6 0,1-2 1,12 8-2,3-3 0,12 2-2,3-2-1,4 0-6,3-1-12,5-7-21,-8-14-1,3-3-1,-7-13 0</inkml:trace>
  <inkml:trace contextRef="#ctx0" brushRef="#br0" timeOffset="7185.4522">8993 9564 32,'-16'-23'27,"16"23"-6,-13 0-25,13 0-17,-2 29-5,2-14-2</inkml:trace>
  <inkml:trace contextRef="#ctx0" brushRef="#br0" timeOffset="7353.9839">9049 9729 68,'18'28'39,"-5"2"1,2-2-14,1 14-9,-7-6-6,4 2-5,-1-9-2,3-6-2,1-9-2,2-9 0,9-10-4,-2-14-7,13-8-29,-1 3-1,-2-2 0,2 6 1</inkml:trace>
  <inkml:trace contextRef="#ctx0" brushRef="#br0" timeOffset="7685.4429">9585 9892 32,'-16'-20'33,"1"10"-5,-9 5-4,-2 0-8,2 10-3,-1 0-4,7 9-4,5 5 0,13 8-1,4-6 0,11 1 0,6-4 1,5-4 0,-2-8-1,5-6 0,-6-6-4,-7-9-9,-12-5-29,1 1 0,-14-5 0,0 0-1</inkml:trace>
  <inkml:trace contextRef="#ctx0" brushRef="#br0" timeOffset="8188.0996">10280 9815 30,'-18'10'28,"-7"0"-6,2 8-5,6 10-4,7 1-4,10 2-2,3-2-1,18 0-2,2-7 0,8-7 0,-3-8-1,-3-7 1,-11-10-2,-11-3-2,-13-1-3,-10-5-9,-5-3-16,-3 8-5,-6-5 0,6 9 0</inkml:trace>
  <inkml:trace contextRef="#ctx0" brushRef="#br0" timeOffset="8457.4148">10426 9853 36,'26'4'34,"-15"-4"0,2 5-9,-8 9-8,-5 0-5,0 6-4,0-1-2,0 5-2,0-2-1,9 0-1,1-1-1,6-3 1,2-6-1,3-6 1,-2-6-2,0-2-1,-1-7-7,-8-8-9,0-2-15,-5-6-5,-10-9 0,2 1 0</inkml:trace>
  <inkml:trace contextRef="#ctx0" brushRef="#br0" timeOffset="8542.0527">10580 9704 65,'-6'-12'27,"6"12"-25,6 12-19,-6-12-8,10 28-3</inkml:trace>
  <inkml:trace contextRef="#ctx0" brushRef="#br0" timeOffset="8842.9005">10906 9847 36,'-27'-3'31,"10"12"1,-7-1-8,3 7-12,8 4-5,4 5-3,9 0-1,3 2 0,10-1 0,1-3 0,8-2 0,0-8-1,-2-3 1,-5-9 0,-1 0 0,-11-12-1,-3-2-1,0 1-7,-8-4-27,-2-9-2,10 7 0,-6-5-2</inkml:trace>
  <inkml:trace contextRef="#ctx0" brushRef="#br0" timeOffset="9021.218">11037 9872 32,'15'0'35,"5"0"-1,0-4 1,8-2-18,4 6-11,4 0-11,-5 0-20,-7-5-9,2 5 0,-14-10-1</inkml:trace>
  <inkml:trace contextRef="#ctx0" brushRef="#br0" timeOffset="9158.8632">11228 9868 39,'-15'24'36,"9"6"1,-5-1-3,6 2-20,5-2-24,0-9-22,9 2-2,4-18-2,12 0-1</inkml:trace>
  <inkml:trace contextRef="#ctx0" brushRef="#br0" timeOffset="9443.4794">11374 9932 66,'-6'11'37,"6"7"-1,3 1-16,-3-5-8,9 3-4,-6-4-3,-3-13 0,17 2-3,-7-12 0,4-4-2,1-5 1,2 1-1,3-1 0,2 5 0,-4 4 0,0 10-1,-4 9-1,-2 8-2,-7 0-9,3 1-23,1 6-2,-5-9 0,7 2 1</inkml:trace>
  <inkml:trace contextRef="#ctx0" brushRef="#br0" timeOffset="9661.4185">11791 9794 47,'0'0'38,"-8"19"2,15 12 0,-7 11-19,0 6-9,0 12-4,-7 7-3,7 0-1,-9 2-4,3-10-4,6-6-8,0-16-17,3-17-11,9-12-2,1-20 2</inkml:trace>
  <inkml:trace contextRef="#ctx0" brushRef="#br0" timeOffset="9807.8441">11745 10026 61,'0'0'36,"12"-8"0,2 8-7,5 0-26,1 6-16,8-4-19,0-2-3,4 0 0,-4-17 0</inkml:trace>
  <inkml:trace contextRef="#ctx0" brushRef="#br0" timeOffset="10077.3082">12200 9904 26,'34'-11'38,"-3"13"-1,-19 3 2,-15 10-15,-9 9-7,-16-3-5,3 7-3,-12-5-4,3-3-2,0-7-2,3-4-1,0-9-1,11-9-1,9 0 1,4-10-1,10 0 1,6 2 0,10 2 0,2 3 1,7 12 2,-2 0-1,-1 12 1,0 4-1,-1 6-3,-14 1-22,3-1-15,-2 2 0,-8-14-1,7 3 0</inkml:trace>
  <inkml:trace contextRef="#ctx0" brushRef="#br0" timeOffset="10547.9567">12792 9885 30,'12'3'32,"1"-6"1,12 3-5,5 0-14,1-4-7,7 4-5,-4-5-12,-6 5-12,-13-7-10,1 7 0,-16-12 0</inkml:trace>
  <inkml:trace contextRef="#ctx0" brushRef="#br0" timeOffset="10678.6575">12959 9876 31,'-12'19'29,"12"10"0,-3-2-10,6 2-11,3-2-14,4-8-17,9 3-4,-4-15-2,16 5 0</inkml:trace>
  <inkml:trace contextRef="#ctx0" brushRef="#br0" timeOffset="11094.9728">13310 9946 49,'-6'-14'29,"-10"-6"-10,-6 5-6,4 6-3,-4 2-5,-6 7 0,7 9-3,2 7 0,8 2-1,11 8 0,2-6 1,10 2-2,4-7 2,6-1-2,3-9-1,2-5 0,-2-10 0,-6-4 0,2-1-2,-11-4 2,2 2-1,-9 2 3,-3 6 0,0 9 3,-10-3-1,7 15 1,1 2 0,4 1 0,4 3 1,10 2-1,0-5 1,8-2-1,2-9 0,2-4 0,-7-9 0,1-1-1,-10-9-2,-12-4-4,0 0-25,-6-1-7,-7-6-2,8 5 0</inkml:trace>
  <inkml:trace contextRef="#ctx0" brushRef="#br0" timeOffset="11866.5482">14184 9787 24,'0'0'30,"-21"-4"-4,-4 10-3,-3 6-7,1 9-1,7 6-5,5 9-2,9-3-2,16 5-2,10-6 0,15-2-2,2-8 1,0-7-2,-7-15 2,-4-2-2,-17-15 1,-11-3-1,-15-3-1,-7-5-2,-8 5-3,-1-1-6,2 3-15,10 9-9,0-1-1,21 13 0</inkml:trace>
  <inkml:trace contextRef="#ctx0" brushRef="#br0" timeOffset="12249.0916">14363 9864 41,'0'0'33,"0"12"1,-8-3-11,-7 6-8,7 4-4,3-2-4,9 3-2,4-2-2,8-3 0,1-5-1,9-3-1,-1-11 0,3-4 0,-9-5 0,-1-3-1,-2-1 1,-10 0-1,-6 0 0,0 6-1,0 1 1,0 10-1,-13 0 2,13 0-2,0 20 1,6-6 0,4 1 0,4-1 1,0-1-1,7-3 0,-5-6 0,-4-4-1,3 0-4,-15 0-10,13-23-18,-4 14-3,-15-10 1,2 0-1</inkml:trace>
  <inkml:trace contextRef="#ctx0" brushRef="#br0" timeOffset="12367.6588">14550 9671 53,'-8'-22'33,"-3"-1"-1,4 9-11,7 14-15,-10-4-25,15 17-11,-7-4-3,9 10-1</inkml:trace>
  <inkml:trace contextRef="#ctx0" brushRef="#br0" timeOffset="12552.5667">14731 9776 61,'0'25'38,"5"13"1,-5 8-5,-3 1-19,9 18-5,-3 2-4,0 4-3,3-4-2,-2-7-3,5-8-5,-3-16-9,10-17-22,-6-7-2,-2-24 1,3-6-1</inkml:trace>
  <inkml:trace contextRef="#ctx0" brushRef="#br0" timeOffset="12699.7204">14792 10067 39,'10'-5'33,"-10"5"-1,24-8-6,-3 4-28,-2-6-24,17 5-4,-7-6-2,12 3-1</inkml:trace>
  <inkml:trace contextRef="#ctx0" brushRef="#br0" timeOffset="12968.7668">15167 9900 64,'0'0'38,"0"10"-3,-12 4-10,-7-2-11,0 5-6,-5-2-2,-3-3-4,2-5-1,-1-7-1,4-6-1,1-6 1,11-4-1,6-4 0,7-1 0,6 2 1,5 4 0,2 6 1,2 9-1,7 0 1,-3 13 1,1 5-1,-3 4-2,-4-2-6,-1-1-29,-1 2-1,-5-9-1,-2 1 0</inkml:trace>
  <inkml:trace contextRef="#ctx0" brushRef="#br0" timeOffset="13169.2154">15205 9801 43,'-5'-15'37,"18"15"-2,3-6 2,10 2-20,5 4-8,2 0-7,4 0-7,3 0-10,-10 3-16,-10-8-4,-4 5-2,-16 0 1</inkml:trace>
  <inkml:trace contextRef="#ctx0" brushRef="#br0" timeOffset="13300.7678">15362 9811 34,'-15'18'36,"15"7"-1,-6-3-2,6 2-12,3 3-8,-3-1-13,6 0-31,3-13-4,8 2-1,1-15-1</inkml:trace>
  <inkml:trace contextRef="#ctx0" brushRef="#br0" timeOffset="13686.0286">15703 9881 30,'-20'-8'31,"-9"-4"1,12 8-9,-5 4-6,3 0-5,5 12-2,5 4-3,6 3-1,6-1-1,10 0-1,-1-7 0,7 0-1,-4-8-1,7-3-1,-4-9 0,4-8 0,1 0 0,-2-4 0,1 2-1,-4 3 1,4 7-1,-4-1 2,-2 10 0,-3 6-1,-7 3 1,-3 5 0,-3 4 0,-3 3 1,-3 0-3,-3-1-5,0 3-13,9-9-21,-11-10 0,11-4 0,0 0-1</inkml:trace>
  <inkml:trace contextRef="#ctx0" brushRef="#br0" timeOffset="13954.9384">16017 10016 87,'0'10'43,"0"-10"0,0 0-5,0 0-55,0 0-19,-9 0-4,9 0-2,-14-29 1</inkml:trace>
  <inkml:trace contextRef="#ctx0" brushRef="#br0" timeOffset="15609.4113">1742 10771 46,'9'5'37,"-9"22"1,5 10-7,-5 9-12,4 14-6,-4 0-4,7 6-5,-4-2-7,1-12-11,3-14-22,1-9-2,-5-20 0,-3-9-2</inkml:trace>
  <inkml:trace contextRef="#ctx0" brushRef="#br0" timeOffset="15809.4109">1964 10755 44,'6'-13'37,"5"22"-1,-11 14-10,0 10-9,10 15-5,-8 6-5,10 6 0,-7 1-5,3-5-3,0 0-11,-3-10-25,-2-22-1,-3-7 0,0-17 0</inkml:trace>
  <inkml:trace contextRef="#ctx0" brushRef="#br0" timeOffset="15962.6444">1832 11026 68,'18'-5'34,"2"11"1,1-6-19,10-2-45,3 7-1,-4-6-4,3 4-1</inkml:trace>
  <inkml:trace contextRef="#ctx0" brushRef="#br0" timeOffset="16541.2542">2808 10846 49,'0'0'36,"-6"15"-1,2 16-12,-1 8-10,11 14-4,-6 2-2,6 7-3,-3-3-1,4-8-4,1-5-2,-3-18-4,3-12 0,-8-16-1,3-15-1,-3-11 1,-3-8 1,-5-13 2,-5-5 2,0-4 4,-8-48 5,14 59-3,4 3 0,9 6 0,3 9-1,10 7-1,12 7-4,3 5-11,12 8-17,-6-8-1,11 11 1,-14-3 3</inkml:trace>
  <inkml:trace contextRef="#ctx0" brushRef="#br0" timeOffset="16779.2567">2805 11136 32,'0'0'32,"8"6"1,11-6-9,10-2-17,5 2-18,0-9-17,10 9-3,-8-6 0,2 6 5</inkml:trace>
  <inkml:trace contextRef="#ctx0" brushRef="#br0" timeOffset="17164.3561">3056 11290 22,'0'0'31,"32"14"0,-17-10-4,10-8-15,0 4-4,2-10-3,-2-1-3,-4-4-1,-8 1-1,-7-1 0,-12-1 0,-9 4 0,-7 2 1,-3 6-1,-6 4 2,4 10 2,2 9-1,3-2 3,15 12-1,7-3 1,10 4 0,10-3 0,9 2-1,2-8-3,3-5-6,4-12-33,-1 3 0,-6-13-2,6-3 1</inkml:trace>
  <inkml:trace contextRef="#ctx0" brushRef="#br0" timeOffset="18212.4242">18037 7700 40,'-43'10'33,"2"-6"-5,11 2-5,16-3-4,14-3-6,21 5-3,11-5-4,19 0-2,15-4-1,12 4-1,11 0-1,7 0 0,0 0 0,-8-2 0,-9 2-1,-14 0 1,-18 0 0,-17-2-1,-19-7 0,-15-2 1,-17-3-1,-6 0 1,-7-1-1,-1-4 0,1 2 0,3 2 0,6 5 0,8 4 0,17 6 0,0 0 0,13 12 0,10 0 1,8 5 0,5 1 1,-4 0 0,2 1 0,-12-2 1,-8 2 0,-14-8-1,-9 2 1,-12-3-1,-4-2-1,-1-1-4,-1-3-9,10 2-27,17-6-1,0 12 1,18 1-1</inkml:trace>
  <inkml:trace contextRef="#ctx0" brushRef="#br0" timeOffset="18628.5077">18716 8194 51,'0'0'37,"0"0"2,0 17-1,5 7-21,-5 1-6,0 11-3,0 0-3,6 2-1,-6-1-1,3-5 0,-3-9-1,3-8-1,-3-15 1,0 0-1,7-20 0,-7-4-1,0-7 1,-3-10 0,-1-5-1,-1-2 0,2 0 0,3 2 0,-5 5 0,5 2 0,6 4 0,3 9 0,4 5-1,5 6 0,7 5-2,-3-1-3,13 11-11,-5 0-23,7 0-2,6 6 1,-3-2 0</inkml:trace>
  <inkml:trace contextRef="#ctx0" brushRef="#br0" timeOffset="18828.2905">18765 8203 19,'-18'13'27,"3"-13"0,15 0-5,22 12-21,4-12-12,13 11-11,-4-11-4,12 8 0</inkml:trace>
  <inkml:trace contextRef="#ctx0" brushRef="#br0" timeOffset="19129.5915">19021 8290 23,'-13'7'36,"8"5"-1,-8-3 2,13-9-13,0 18-8,0-18-5,26 8-4,-9-8-3,4-3-1,-2-3-1,3-4-1,-7-2 0,-5-1 0,-10-1-1,-11 0 0,-5 6 1,-4 2-1,-5 6 0,-4 10 1,1 7 0,5 4 0,4 5 2,11 6 0,8-3 0,9 0 0,9-5 0,10-2-1,4-9-3,4-13-19,4-13-21,11 2-1,-2-15 1,9-3-1</inkml:trace>
  <inkml:trace contextRef="#ctx0" brushRef="#br0" timeOffset="20101.2353">3965 11067 21,'-9'25'32,"-4"-3"1,13 11-11,6 5-6,3-6-3,11-1-5,4-12 0,7-9-3,0-11-2,4-8 0,-5-15-2,-5-8 1,-7-8-2,-10-9 1,-12-5-1,-12-2-1,-6-1 1,-12 3 0,-6 6-1,0 7 1,0 9-1,2 13 1,7 13-1,14 10 0,6 11-7,11 4-11,16 4-16,12 7 1,8-8-1,18 9 4</inkml:trace>
  <inkml:trace contextRef="#ctx0" brushRef="#br0" timeOffset="20834.8351">4439 10985 14,'-21'4'26,"-4"-4"0,13 4-16,8 6-2,8 2-3,7 5 0,5-5-2,2 3 0,2-6-1,-6-1-1,-4-8 0,-10 0 0,0 0 0,0 0-1,-21-4 1,1 4 0,-1 4 1,2 2 0,1 8 2,8-2 0,4 2 0,6 6 1,10-3 0,2-1 0,7-3-1,3-4-1,-1-9-1,3 0 0,-2-7-2,-2-4 0,-2-7 0,-2-4-1,-2-3 1,-4-1-1,-1 5 0,-5-2 1,-4 9 1,0 5 0,0 9 1,0 0-1,-2 20 1,2 0 0,2 4 0,7-1 0,0-2 0,5 1-1,3-9 1,2-6-1,-1-7 0,-2-2 0,0-11 0,-4-1-1,-3-6-1,-2-1 1,-2 1 0,-5 0-1,0 8 0,-5 2 0,5 10 1,0 0 0,-7 13 0,7 2 1,7 4-1,2 0 1,2-2 1,6-3 1,1-4-1,4-5 1,-1-9 0,-1-1 0,-6-8-1,-3-2 1,-5-3-3,-6-2-2,0 4-10,-8 0-25,-2-3-1,5 5 0,-3 0 0</inkml:trace>
  <inkml:trace contextRef="#ctx0" brushRef="#br0" timeOffset="21151.2647">4983 11129 28,'6'14'36,"7"3"1,-1-8-4,3-9-13,5 6-8,-2-12-4,2-2-4,0-6-3,-6-4-1,-5-3-1,-4-6-1,-5 3 0,-12-3-1,2 8 1,-9 5 1,-2 10 0,2 8 2,1 11 1,2 13 1,3 8-1,7 11 2,6 5-1,0 8 0,10-5-1,-3-1-5,6-6-32,-2-1-3,-6-14 0,5-4 0</inkml:trace>
  <inkml:trace contextRef="#ctx0" brushRef="#br0" timeOffset="21852.4522">5493 10961 24,'-33'-1'25,"8"10"-10,1 0-5,8 6-4,10 3-2,10 0-2,7-3 0,10 0-1,3-6 1,3-4-1,-1-5 0,-6 0 0,-6-4 0,-14 4-1,0 0 0,-17-8 1,-4 14 1,-7-2 1,-1 7 2,2 3 0,7 4 2,3-4 0,17 5 1,0-2-1,18-2-1,4-5-1,9-2-1,0-4-2,6-4 0,-1-4 0,-2-5-2,-5-4-1,-4-3 1,-9-4 0,-2 0-1,-7 4 0,-4 1 0,-3 5 2,0 10-1,0 0 1,-12 12-1,12 3 1,0 9-1,0 2-4,0-2-10,-3-6-20,13 2 0,-10-20 0,7 12-1</inkml:trace>
  <inkml:trace contextRef="#ctx0" brushRef="#br0" timeOffset="21974.4732">5640 10798 10,'-5'-15'11,"5"15"-11,-15-9-1,20 18-18</inkml:trace>
  <inkml:trace contextRef="#ctx0" brushRef="#br0" timeOffset="22654.1784">5758 10987 30,'14'19'35,"0"-12"0,11 5 0,3-7-18,3-5-9,1 0-4,1-5-5,-5-5-1,-3 3-2,-10-4 0,-4 3 0,-11-3 0,0 11 1,-11-9 2,1 9 1,-3 6 3,-2 6-1,3 7 1,-2 0 0,8 8-1,6-3 0,0 5-1,9-3-2,2-6-2,9-2-4,1-8-4,10-4-5,0-11-5,6-4-1,-1-6 0,2-2 2,-4-4 8,-3 2 7,-3 5 8,-7 0 10,-8 10 28,-13 4-18,-12 19-1,-7-4-6,-6-2-4,0 2-3,-5-5-5,2-6-3,3-4-1,4-9-1,4-3 0,8-2 0,6-1-1,7 2 1,5 6 1,6 7 2,4 3 0,3 11 1,2 1 1,4 7-1,-1-3 1,2 0-1,-2-5-1,2-6 0,-4-8-1,0-5-1,-1-4 0,1-8 0,0-3 0,-3 2 0,-4 0 0,-5 8 2,-2 6 0,-11 4 1,7 14 0,-7 5 0,-4 4-2,-1 0-2,8 1-29,3-2-8,1-13-1,14-3-1</inkml:trace>
  <inkml:trace contextRef="#ctx0" brushRef="#br0" timeOffset="23255.7298">7355 10909 16,'-31'-5'26,"9"12"0,0 0-10,7 8-6,9 2-4,9 2-4,9-1 1,10 1-2,3-4 0,0-4-1,-4-2 0,-6-3-1,-15-6 0,0 0 0,-15 11 2,-10-8 1,-6 4 3,-3 1 1,6 2 3,0 3 0,13 2 0,8-1 0,14 4-1,8-5-2,13-1-5,10-1-7,-1-11-11,3-3-17,13-5-2,-4-13 0,7-2-1</inkml:trace>
  <inkml:trace contextRef="#ctx0" brushRef="#br0" timeOffset="23793.7895">7491 10626 26,'-13'0'28,"29"8"1,3-8-13,12 0-9,9 5-4,4-5 0,-2 0-5,-1-5-1,-9-1-3,-12 1 0,-10-1 0,-10 6 1,-7-9 0,-8 5 3,0 4 2,0 0 4,2 3 0,13-3 1,-12 18 0,12-8-2,7 3 0,-2 1 0,1 0-1,1-4-1,-1 3 0,-6-4 0,-3 1-1,-3-1 0,-1 0 2,1 6 1,4 2 1,2 8 0,8 6 2,5 4-1,8 10 2,-3 1 1,-1 5-1,-8 0-1,0 0-1,-12-12-1,-6-6 0,-13-11-1,-6-5 0,-4-17-2,2-3-1,8-11-1,0-4-3,10-1-4,5-5-5,14 3-7,9 3-9,6-3-7,15 12 0,-3-9 3</inkml:trace>
  <inkml:trace contextRef="#ctx0" brushRef="#br0" timeOffset="24157.1201">7932 11011 79,'-13'21'28,"6"-3"-5,-1 0-8,8 10-4,-4-10-3,8 7-3,4-9-1,5-2-1,0-8-1,5-6 0,-2-6-1,2-7 0,-2-4 0,-1-4 0,-5-1-1,-4-2 0,0 4 1,-6 3-1,0 4 0,0 13 0,0 0 0,-10 4 0,10 9 0,0 5 0,7-3 0,2 3 0,1-3 1,2-1 0,7-6 0,-1-8 1,-2 0-1,2-9 0,-6-4 0,1-2-1,-1-2-4,-12-6-10,-3 0-24,3 8 0,-12 1 0,12 14-1</inkml:trace>
  <inkml:trace contextRef="#ctx0" brushRef="#br0" timeOffset="24595.5807">8312 10955 22,'10'-3'30,"0"3"0,10 3-7,0 2-11,7-5-5,1 0-3,-3 0-5,-1 0-3,-6-5-2,-18 5 0,0 0-1,-3-12 2,-16 12 2,-4 9 4,-5 0 3,-22 28 13,35-10-7,3-3 1,12 5-2,6-4-2,12-1-2,4-5-3,9-6-5,4-4-8,3-2-19,-4-13-4,6-2-1,-8-11 0</inkml:trace>
  <inkml:trace contextRef="#ctx0" brushRef="#br0" timeOffset="25128.6159">8680 10922 31,'-14'6'30,"-7"-6"0,9 3-11,12-3-7,-3 19-5,12-9-2,7-1-3,2 0 0,6-3-1,-1-1-1,-5-5-1,-2 0-1,-6 0 1,-10 0 0,0 0 0,-16-2 2,0 2 0,-5 6 2,1-2 1,2 5 0,4-2 1,4 9 1,6-4-2,8 8 1,6-5-1,7 8-1,5-7-1,6 2 1,0-4-2,9-1 0,-3-8-1,4-5-2,-4 0-2,-6-12 0,-1-2 0,-8-7-1,-6-1 1,-10-10-1,-3 7 3,-12-3 1,-4 6 1,-2 9 1,-5 6 1,-1 13 0,2 8 1,0 12 1,4 8-1,5 9 2,1 5-1,12 6 0,0 0 1,7-1-1,-1-3-1,6-4-2,1-8-5,-8-9-22,4-17-12,1-3 0,-10-9 0</inkml:trace>
  <inkml:trace contextRef="#ctx0" brushRef="#br0" timeOffset="25330.6773">9111 11001 68,'0'0'38,"-7"25"1,4-1-10,0 2-34,12 12-28,-9-12-3,4-1-1,-1-8-1</inkml:trace>
  <inkml:trace contextRef="#ctx0" brushRef="#br0" timeOffset="25683.6314">9346 10910 36,'0'0'34,"-3"9"1,-2 11-6,1 8-15,4 6-6,0 0-8,0-2-5,0-6-11,6-9-11,-6-17-7,9-5 0,-2-10 0</inkml:trace>
  <inkml:trace contextRef="#ctx0" brushRef="#br0" timeOffset="26084.0231">9436 10967 44,'-15'22'21,"-3"-4"-4,5 5-2,10-3-2,3-3-3,9-4-3,10-3-3,9-4-1,5-6-1,2 0-2,-3-8 0,1-2-1,-5 1 0,-4-1 1,-5 3 2,-7 7 1,-12 0 1,14 7 1,-14 3 0,0 7 1,-4-3-1,4 4 0,-3-8-2,3-10-2,0 0 0,0 0-1,16-14 0,-10-1-1,6-3 1,1 4 0,-1 4 1,1 3 1,2 7-1,-3 8 1,-3 5-1,4 9 1,-4 3-3,-6-1-5,3-1-23,-3 4-7,-10-8 0,7-1-1</inkml:trace>
  <inkml:trace contextRef="#ctx0" brushRef="#br0" timeOffset="26247.3495">9694 10703 44,'-4'-26'35,"4"26"0,0 0-6,7 10-52,-1 21-6,-9 2-5,10 9 0</inkml:trace>
  <inkml:trace contextRef="#ctx0" brushRef="#br0" timeOffset="26817.305">10506 10950 38,'-22'0'32,"-6"5"0,10 9-14,5 9-4,10-2-5,16 7-1,5-5-3,10-2 0,3-10-2,3-8 0,-5-12-1,-6-10-1,-14-9 0,-9-5 0,-7-12 0,-9-1-1,-6-5 1,0 1-1,1-4 0,8 8 0,7 4-2,6 4-1,12 11-6,1 5-12,2 11-14,16 13 0,-9 5 0,6 13 2</inkml:trace>
  <inkml:trace contextRef="#ctx0" brushRef="#br0" timeOffset="27081.9524">10767 10914 45,'-4'25'36,"-4"-4"-1,2 8-11,6 3-6,0-1-6,12 3-3,3-8-2,9-4-1,2-10-1,5-11-1,-1-6 0,1-6-2,-7-8 1,-7-3-3,-7-1-1,-10-9-7,4 4-26,-9 5-7,-8-1 1,4 1-1</inkml:trace>
  <inkml:trace contextRef="#ctx0" brushRef="#br0" timeOffset="27217.2268">10918 10761 42,'0'0'36,"-4"-12"0,4 12 0,0 0-22,0 12-18,0 6-29,3-7-2,4 6-1,0-5 0</inkml:trace>
  <inkml:trace contextRef="#ctx0" brushRef="#br0" timeOffset="27387.0072">11061 10978 53,'16'23'38,"7"6"0,-9-1-10,-2-15-9,7 4-7,-7-17-5,4 0-1,-4-8-3,0-5-1,-1-10-3,2-4-8,4-3-24,-5 7-6,-3-4-1,4 9 0</inkml:trace>
  <inkml:trace contextRef="#ctx0" brushRef="#br0" timeOffset="27687.7113">11601 10975 53,'-16'14'37,"-6"8"0,-1 2-6,-6-10-18,7 4-5,-5-9-3,4-5-3,5-4 0,4-11-1,9-4-1,5-7 0,2 0 0,2-1 0,7 5-1,3 4 1,1 5 0,3 9-1,-1 9 1,-2 5 0,1 6-2,-4 2-5,4 2-22,-5 1-8,-8-9 0,9 4 0</inkml:trace>
  <inkml:trace contextRef="#ctx0" brushRef="#br0" timeOffset="27918.7402">11698 10827 66,'0'0'40,"0"17"1,5 7-4,2 16-24,-3 4-5,3 11-3,-4 9 0,-3 2-2,0 0-3,-4-6-2,4-1-7,-10-17-22,3-13-10,7-9 0,0-20-1</inkml:trace>
  <inkml:trace contextRef="#ctx0" brushRef="#br0" timeOffset="28118.8724">11715 11086 46,'27'0'31,"-16"0"2,12 4-9,-1-4-29,-3-9-22,9 9-3,-9-12-1,3 4-2</inkml:trace>
  <inkml:trace contextRef="#ctx0" brushRef="#br0" timeOffset="28388.1854">11917 10928 57,'0'0'37,"0"15"0,0 2-10,-3-2-10,7 8-6,-4-4-4,3 2-3,-3-7-1,0-14-2,0 0-1,8 0-1,3-11-1,-3-8 1,6 0-1,0-2 0,5 3 0,0 1 1,-1 10 1,-3 7 1,-4 7 0,-1 11 1,-3 1 0,-2 7 0,-5 3-6,-2 4-34,2-12 1,0 0-2,0-13 0</inkml:trace>
  <inkml:trace contextRef="#ctx0" brushRef="#br0" timeOffset="28921.5724">12686 10872 22,'-21'8'32,"6"11"1,-1 0-4,3 3-12,9 10-4,4-3-5,11 0-1,4-5-2,7-2-1,-1-12-1,1-6-1,-9-8 1,-3-6-2,-10-7 0,-3-4-1,-11 0-3,-3-3-6,1 3-15,6 4-12,-5-1 0,12 5-1</inkml:trace>
  <inkml:trace contextRef="#ctx0" brushRef="#br0" timeOffset="29053.0934">12802 10908 27,'37'6'33,"-4"-6"1,8 0-6,-4 0-11,-6 0-8,3-5-12,-5 1-15,-5 4-14,-14-8-1,-10 8 0</inkml:trace>
  <inkml:trace contextRef="#ctx0" brushRef="#br0" timeOffset="29206.5817">12959 10955 49,'0'25'33,"-3"-4"-1,7-1-14,5 2-8,-3-4-12,1 1-20,-7-19-10,27 13 0,-12-20-1</inkml:trace>
  <inkml:trace contextRef="#ctx0" brushRef="#br0" timeOffset="29453.9935">13217 10943 31,'-10'4'32,"-11"-4"1,5 8-8,-2 6-7,5 1-7,10 4-4,-1 3-3,11 3-1,6-4-1,6-2 0,2-6 0,4-6-1,-3-7 0,0-5 0,-4-8 1,-6-6-2,-4-2-1,-8-6-9,-11-1-25,-5 6 0,-5-6 0,2 14-1</inkml:trace>
  <inkml:trace contextRef="#ctx0" brushRef="#br0" timeOffset="29990.7939">13874 10835 40,'-16'13'31,"-8"-2"-6,-2 8-4,8 7-3,-3 1-6,12 6-2,5-4-2,10-1-2,10-5-2,6 0 0,3-14-1,2 1 0,-4-15-1,-5 0 0,-12-10-1,-6-2-1,-10 3-3,-5-10-5,-3 10-12,0-2-18,-5 0 1,11 2-1,-1-1 1</inkml:trace>
  <inkml:trace contextRef="#ctx0" brushRef="#br0" timeOffset="30326.5164">13968 10886 15,'18'-4'33,"1"11"1,-10-7-4,-9 0-9,7 22-5,-7-9-5,0 9-3,0-4-2,5 2-2,-5 2-1,16-3 0,5-5-1,-1-4 0,4-5-1,-3-5 0,-5-5-4,-3-9-4,6 0-5,-19-10-6,0-2-4,-5-7-2,-1-1 1,-3-6 4,3 5 7,-6-1 7,2 0 7,-2-17 21,6 35-8,1 8-1,5 10-11,-17-12-25,21 20-3,-4-8-3,5 22 2</inkml:trace>
  <inkml:trace contextRef="#ctx0" brushRef="#br0" timeOffset="30628.0385">14363 10796 31,'0'0'32,"-24"14"1,12-2-6,9 5-13,-6 7-4,9 4-4,0 1-1,5 3-1,2-2 0,11-2-1,5-6-1,-2-5 1,-2-8-1,2-9 0,-9-6 0,-5-3-1,-7-4 0,-12-7-4,-1 3-10,-7-1-23,0-9 0,-1 7 0,4-4-1</inkml:trace>
  <inkml:trace contextRef="#ctx0" brushRef="#br0" timeOffset="30796.4728">14472 10853 34,'22'0'36,"15"2"0,-3-2 0,1-7-18,3 3-9,-5-1-13,-4 5-22,-15-10-9,0 10-1,-14 0 0</inkml:trace>
  <inkml:trace contextRef="#ctx0" brushRef="#br0" timeOffset="30943.8862">14600 10880 46,'0'26'36,"0"-4"0,4 5-3,6 2-18,-7-7-14,4 2-24,2-10-11,3 0-2,-12-14 0</inkml:trace>
  <inkml:trace contextRef="#ctx0" brushRef="#br0" timeOffset="31228.0377">14804 10896 67,'10'26'36,"-7"-11"1,3-2-17,0 6-9,-6-4-4,0-2-4,0-13-1,0 0-2,0 0 0,12-10 0,-1-2-1,3-2 0,2 3 1,-2-2-1,-2 7 1,2 6 0,0 9 0,-8 3 0,-1 5-6,-2 1-22,-3-4-8,6 6 0,-6-20 0</inkml:trace>
  <inkml:trace contextRef="#ctx0" brushRef="#br0" timeOffset="31474.9634">15077 10757 62,'0'21'39,"14"16"0,-6 11-4,5 3-23,-1 17-3,-7 2-2,2 6-2,-7-7-2,-3-3-5,-1-7-8,-1-12-30,-2-19 0,7-12-1,0-16 0</inkml:trace>
  <inkml:trace contextRef="#ctx0" brushRef="#br0" timeOffset="31628.9887">15164 11015 24,'9'6'29,"-9"-6"-5,20 0-13,-3 4-32,-1-11-6,15 11 0</inkml:trace>
  <inkml:trace contextRef="#ctx0" brushRef="#br0" timeOffset="31961.0446">15654 10933 54,'-17'22'37,"-3"-6"0,-1 0-13,-3 5-7,-9-8-7,4 1-3,-4-10-4,2-4-2,5-12-2,0-4 0,7-2-1,6-4 0,7 3 1,6-4-2,10 5 2,5 6 1,5 3 1,6 9 0,1 7 1,1 4 0,-2 3 0,2 7 0,-8 0 0,0-1-2,-4 3-4,-9-5-18,1-4-15,2-1-1,-10-13 1,15 7-1</inkml:trace>
  <inkml:trace contextRef="#ctx0" brushRef="#br0" timeOffset="32114.7059">15869 11035 97,'0'0'43,"0"0"-3,-6 9-18,6-9-55,0 0-5,-7-19-3,7 6-1</inkml:trace>
  <inkml:trace contextRef="#ctx0" brushRef="#br0" timeOffset="36684.5816">1773 12022 19,'9'-10'33,"-6"20"1,-9 4 0,-2 14-16,2 12-6,-5 4-4,3 9-2,-1-2-1,1-3-3,2-7 0,2-4-2,-1-13 1,2-10-1,3-14 0,5-15 0,2-7-1,1-7 0,1-8 1,2-8 0,5-2 0,-1-2-1,2 0 1,-3 4 0,-2 6 0,-2 7 1,-1 9 0,-3 14 1,-6 9-1,7 12 1,-7 11 1,6 15-2,3 6 0,5 10 1,3-2-2,5 4 1,1-2-2,3-7-3,4-5-7,-13-13-17,-5-16-9,1-4 0,-13-9-1</inkml:trace>
  <inkml:trace contextRef="#ctx0" brushRef="#br0" timeOffset="36848.9088">1765 12250 55,'12'0'29,"6"-7"-7,13-1-30,9 8-18,-8-5-2,16 5 0</inkml:trace>
  <inkml:trace contextRef="#ctx0" brushRef="#br0" timeOffset="37149.2282">2325 12045 54,'0'0'37,"0"27"0,-13 1-13,-1 5-10,10 12-4,-9 2-1,1-1-3,1-2-5,2-6-5,4-6-4,0-15-7,5-17-13,0 0-10,8-10 0,3-11 0</inkml:trace>
  <inkml:trace contextRef="#ctx0" brushRef="#br0" timeOffset="37449.6388">2336 12026 60,'0'0'34,"0"0"-2,3 11-13,3 2-8,1 3-5,9 8-2,3 0-1,2 3 0,7 2-1,3 2-1,-3-3-1,0-3 1,-5-3-1,-6-5 1,-7-2-1,-10-1 1,-16-2 1,-3-4-1,-11 1 0,-8-5 0,0 1-1,-7-3-1,4 2-6,4-6-14,8-6-15,10 8-1,2-10 0,17 10 0</inkml:trace>
  <inkml:trace contextRef="#ctx0" brushRef="#br0" timeOffset="37855.0492">2660 12054 45,'3'14'36,"1"10"1,-4 7-11,-4 3-13,4 6-1,0-2-3,5 5-3,-5-9-2,3-5-1,-3-9-2,0-8 1,0-12-1,0 0 0,-4-26 0,0 1-1,-3-9 1,1-4-1,2-2 0,4-3 0,-5 4 1,5 1-2,0 5 1,6 10-1,7 4 0,1 5-3,8 9-3,-3-2-7,15 7-17,1 0-7,4 4-1,1 0 1</inkml:trace>
  <inkml:trace contextRef="#ctx0" brushRef="#br0" timeOffset="38106.0262">2728 12392 49,'15'0'34,"16"2"0,-3 1-12,6-3-18,3 0-20,-6-5-15,3 10-2,-16-14-1</inkml:trace>
  <inkml:trace contextRef="#ctx0" brushRef="#br0" timeOffset="38290.8898">2660 12175 49,'0'0'36,"0"0"1,18 0-6,7 3-19,9-3-13,3 0-25,1-3-9,5 3 0,-9-10-1</inkml:trace>
  <inkml:trace contextRef="#ctx0" brushRef="#br0" timeOffset="38691.9321">3394 12211 29,'0'0'37,"16"19"0,-11-1 1,-1 0-18,2 7-8,-6-3-4,6-1-2,-6-8-4,0-13-1,0 0-1,15-5-1,-2-10 0,-3-7 0,8 3 0,-1-1 0,1 4 0,-3 5 1,3 7 1,-5 10-1,-4 5 0,3 8 1,-6 6-2,-6-6-7,7-2-24,-4 7-5,-6-11-1,3-2 0</inkml:trace>
  <inkml:trace contextRef="#ctx0" brushRef="#br0" timeOffset="38839.5733">3446 11936 56,'0'-11'36,"0"11"0,0 0-11,13 21-49,-13-12-7,10 11-5,-10-6 0</inkml:trace>
  <inkml:trace contextRef="#ctx0" brushRef="#br0" timeOffset="39440.3448">4464 12022 34,'-31'-5'33,"-9"0"-2,3 11-9,3 10-8,6 7-6,9 12-2,9 10-3,10 5-1,13 3 0,10-2 0,6-3 0,9-8-1,5-12 1,4-14-1,-3-14 1,-7-20-1,-8-10 1,-9-7-2,-11-7 1,-18-1 0,-12-2-2,-13 6-2,-5 6-4,-6 7-12,1 2-16,4 15 0,0 2-1,12 9 3</inkml:trace>
  <inkml:trace contextRef="#ctx0" brushRef="#br0" timeOffset="39578.3797">4260 12176 47,'37'15'35,"-1"-12"-2,15 7-14,4-3-44,-7-11-5,9 4-3,-10-9-1</inkml:trace>
  <inkml:trace contextRef="#ctx0" brushRef="#br0" timeOffset="40080.7402">4811 12122 44,'-3'36'36,"-9"0"0,6 0-10,3 5-13,-4-7-3,7-5-3,-5-12-3,5-8-1,0-9-1,5-23-1,-5-9 1,9-2-2,-9-7 0,6-2-1,-2 2 1,-1 0-1,0 8 0,-3 6 0,9 11 0,-9 16 0,15 0 1,-3 14 1,3 7-1,3 11 0,4 1 1,3 3 0,1-3 0,2-5 0,-2-9-1,-2-6 0,-2-13 0,-2-10 0,-2-8 0,-5-8 0,-4-6-1,-3-1 1,-1 3 0,-5 1 0,3 6 1,-3 11 1,0 12-1,0 0 1,-10 18-1,10 8 1,0 7-1,0 8-1,5 7-9,-1-1-19,6-6-11,11-1 1,0-15-1</inkml:trace>
  <inkml:trace contextRef="#ctx0" brushRef="#br0" timeOffset="40297.6343">5355 12039 66,'5'22'38,"5"7"2,-2 10-13,-2 2-16,5 7-4,-2 1-8,1-6-14,-1-10-22,3-5-2,-4-19 0,6-9 0</inkml:trace>
  <inkml:trace contextRef="#ctx0" brushRef="#br0" timeOffset="40528.422">5657 12055 27,'-11'-1'37,"-7"10"1,-10 4 0,-8-2-16,2 11-8,-8-5-6,10 4-3,-1-1-3,13 2 0,12 0-1,8-3 1,17-1-1,11 0 0,11-3-3,4-5-7,4-2-29,2-2-1,-2-6 0,6 0-1</inkml:trace>
  <inkml:trace contextRef="#ctx0" brushRef="#br0" timeOffset="40943.9472">5842 12094 34,'0'0'36,"-16"23"0,16 7-4,0 12-16,-3-1-6,9 5-2,-6-10-3,10-5-2,-7-12 0,-3-19-2,12 0 1,-9-20-1,-3-9 0,0-5 0,-8-10 0,1 0 0,-3-1-1,1 0 0,6 7 0,3 1 0,5 7-2,6 0-2,12 14-7,2-1-11,10 3-16,9 14 0,-3-1 1,8 10-1</inkml:trace>
  <inkml:trace contextRef="#ctx0" brushRef="#br0" timeOffset="41181.4793">5848 12350 21,'0'0'31,"29"19"1,-9-15-4,16-2-21,3 2-18,-6-8-16,15 4-3,-17-11-1</inkml:trace>
  <inkml:trace contextRef="#ctx0" brushRef="#br0" timeOffset="41366.8878">5866 12137 47,'11'0'32,"16"2"-1,1-2-17,3-10-40,14 14-3,-10-9-2,12 5 0</inkml:trace>
  <inkml:trace contextRef="#ctx0" brushRef="#br0" timeOffset="41545.2908">6480 12083 81,'0'0'39,"0"0"-1,0 0-20,0 0-28,-12-5-25,12 5-2,0 0-2,0 0 1</inkml:trace>
  <inkml:trace contextRef="#ctx0" brushRef="#br0" timeOffset="41698.9482">6470 12245 66,'-8'14'44,"8"-5"0,0-9 0,0 0-20,0 0-18,0 0-44,0 0-4,0 0-1,10-16-1</inkml:trace>
  <inkml:trace contextRef="#ctx0" brushRef="#br0" timeOffset="44485.1207">1962 13285 49,'0'0'37,"-12"15"0,2 2-14,-2 17-7,-11 2-5,2 13-2,0-4-3,5 2-2,1-6-1,2-8-1,7-9-1,6-14-1,0-10 0,14-20 0,1-8-1,1-9 0,3-6-1,1-3 0,-5 0 0,4-1 0,-4 6 0,-3 8 0,-3 9 1,-5 8 0,-4 16 1,10 3-1,0 15 1,-3 6 0,13 7 0,1 10 0,11 6 1,5 0-1,7 0 0,-3 1 1,1-4-1,-8-3 0,-9-6 0,-4-6 1,-16-7-1,-16-4 0,-17-7 0,-10-3 1,-10-6-1,-7-2 0,-2 0 0,-7-4 0,5 4-1,10 0-2,10 3-4,8-3-5,12 9-16,16 1-8,3-10-2,20 12 1</inkml:trace>
  <inkml:trace contextRef="#ctx0" brushRef="#br0" timeOffset="45133.0861">2392 13226 31,'-2'-19'34,"4"9"2,-2 10-3,7 13-12,1 16-6,-3 3-3,4 16-5,-5 5-1,7 8-2,-4-1-4,-7-5-4,9-5-9,-9-9-15,0-17-11,0-5 0,0-19-1</inkml:trace>
  <inkml:trace contextRef="#ctx0" brushRef="#br0" timeOffset="45464.6582">2740 13276 50,'0'0'29,"-19"11"-8,-5-2-4,-1 4-4,-9 2-4,3 7 0,-3-2-4,7 3-1,1-2-1,7 2 1,4 1-1,9-1 2,6 0-1,15-1 0,7-3 0,7 1 0,1-4 0,7 4-2,3-6-4,-3-7-12,-8-2-24,7 2-1,-11-7 1,3 6-2</inkml:trace>
  <inkml:trace contextRef="#ctx0" brushRef="#br0" timeOffset="50110.2426">2802 13796 39,'-3'12'31,"-3"5"-9,-3 1-3,-2 3-6,3 5-4,-4-5-1,5-1-3,-2-5-1,9-15-1,0 0-1,0 0-1,0-20 0,12-3 1,-6-4-1,4-2 0,-4 0-1,4 2 1,-1 3-1,-4 4 0,2 6 0,-7 14 1,13-7-1,-4 14 1,0 10 0,0 6 0,0 6 0,3 6 0,1 4 0,0-1-1,3-2-5,-10-9-5,3-3-14,3-4-11,-12-20-1,0 0 1</inkml:trace>
  <inkml:trace contextRef="#ctx0" brushRef="#br0" timeOffset="50257.3894">2781 13900 20,'0'0'26,"0"0"0,31 3-14,-7-3-19,-2-3-17,15 4 0,-9-11-2</inkml:trace>
  <inkml:trace contextRef="#ctx0" brushRef="#br0" timeOffset="50658.4552">3025 13866 24,'0'0'30,"16"3"-2,-1-3-11,10 0-8,6 0-3,3 3-4,-3-3-2,-1 0-4,-5 0-3,-6 0-1,-8-4 0,-11 4 1,5-12 1,-5 12 3,-13-17 5,5 8 2,1-1 14,7 10-6,0 0 0,0 14 0,0-1-2,7 6-2,-10-5-1,3 2-8,0 0-16,0-5-17,0-11 0,0 0-2,9-14 1</inkml:trace>
  <inkml:trace contextRef="#ctx0" brushRef="#br0" timeOffset="50874.6143">3444 13718 35,'0'0'37,"-7"15"0,7 2-4,6 6-14,-6-3-8,0 9-4,0-1-2,4-3-4,2 0-4,-6-13-7,7 2-16,-1-6-11,-6-8-1,0 0 0</inkml:trace>
  <inkml:trace contextRef="#ctx0" brushRef="#br0" timeOffset="51275.5836">3407 13729 44,'0'0'34,"12"-13"-3,6 3-11,4 5-7,0 0-6,9 5-2,-4 0-1,-2 8-2,-5 2-1,-9 5 0,-11 1-1,-5 1 0,-5 0 0,-8-6-1,-4-3 0,7-1 0,2-7 1,13 0-1,0 0 0,0 0 0,22-9 1,0 9-1,3 9 2,-4 1-1,2 6 2,-12 5-1,-4 2 0,-7 2 0,-16-3 0,-3-3-1,-5-5-3,-8-8-5,8-6-11,2 0-16,0-11 0,9 0 0,1-9 9</inkml:trace>
  <inkml:trace contextRef="#ctx0" brushRef="#br0" timeOffset="51591.903">4011 13416 39,'15'14'35,"1"-14"0,16 0-4,1 0-20,5 0-10,-1 3-21,-1-6-13,5 6-2,-16-6 0</inkml:trace>
  <inkml:trace contextRef="#ctx0" brushRef="#br0" timeOffset="51776.9212">4063 13566 32,'7'14'36,"11"-14"0,14 0-1,2 0-24,6-12-32,7 12-9,-13-8-3,3 8-2</inkml:trace>
  <inkml:trace contextRef="#ctx0" brushRef="#br0" timeOffset="53563.5366">4700 13089 18,'0'0'31,"0"0"-5,6 15-3,0 11-3,0 12-3,9 16-4,-6 4-2,5 17-3,1-3-2,7 1-3,-1-9 0,-2-11-1,-2-15-1,1-18 0,0-14 0,0-16 0,-1-15 0,-5-12 0,1-8 0,2-7-1,-3-6 0,4 2 0,-1 4 0,-1 3-1,-1 10 1,-2 11 0,0 13-1,-2 8 1,-1 19 1,-2 7-1,-2 13 0,3 6 1,-1 10 0,2 2-1,2 2 1,-1 1 0,3-11 0,0-1-1,0-12 1,-2-7 0,1-13 0,-1-9 1,-1-14-2,-1-3 1,-4-10 0,5-6 0,-1-9 0,3-1-1,-1-7 0,3-4 0,1-2 0,-3 2 0,-2 5 0,-3 7-1,-3 8-1,-3 12-1,0 22-10,-9-5-26,9 5-1,-13 12 1,10-1 0</inkml:trace>
  <inkml:trace contextRef="#ctx0" brushRef="#br0" timeOffset="54952.4522">5381 13593 43,'0'9'33,"0"6"-4,0 11-7,-4 2-7,4 7-6,0 0-2,3 3-2,-3-12-2,4-2-1,-4-13-1,0-11 0,0 0 1,11-13-2,-11-9 1,0-4 0,0-10 0,-6 1-1,6-2 1,-5 2-1,1 6 0,4 5 0,0 5 0,3 9 0,8 6-1,4 0-4,11 8-6,2-4-11,3 0-14,13 0 0,-7-4-1</inkml:trace>
  <inkml:trace contextRef="#ctx0" brushRef="#br0" timeOffset="55154.4794">5404 13730 31,'0'9'30,"0"-9"0,27 0-14,-4 0-20,4-6-21,11 8-2,-10-7-2,11 8 8</inkml:trace>
  <inkml:trace contextRef="#ctx0" brushRef="#br0" timeOffset="55502.1124">5653 13847 23,'10'9'29,"-10"-9"0,24-5-9,-9 1-13,1-2-5,-1-1-1,-2-2-2,-7-4 0,-6 2-1,-5 1 1,-6 2 0,-7 4 3,-6 4 1,-2 4 1,-2 6 2,5 7 2,0 2 1,10 8 1,10-3 0,15 5-2,2-6 1,17 3-2,-1-9-1,6-3-6,2-4-18,3-8-19,-13-11-1,0-4-1,-7-11 0</inkml:trace>
  <inkml:trace contextRef="#ctx0" brushRef="#br0" timeOffset="56340.0333">6195 13343 34,'22'8'33,"9"-4"-5,12 1-8,17 4-6,4-3-3,11 1-7,5-2-14,-2 2-21,-12-14-2,0 7 0,-21-12-2</inkml:trace>
  <inkml:trace contextRef="#ctx0" brushRef="#br0" timeOffset="56603.0296">6276 13452 10,'0'0'32,"0"0"2,0 0-1,36 5-16,3-8-5,13 3-4,7 0-2,9 3-6,6-1-14,0 5-19,-15-11-1,0 8 0,-22-11-1</inkml:trace>
  <inkml:trace contextRef="#ctx0" brushRef="#br0" timeOffset="56826.2507">6802 13258 48,'18'3'34,"11"12"2,-7 4-14,2-6-9,2 15-2,-11-4-3,-5 7-3,-14 1-6,-12-8-9,-9-5-20,-3 2-7,-12-12 0,7 0-1</inkml:trace>
  <inkml:trace contextRef="#ctx0" brushRef="#br0" timeOffset="57173.583">6272 13225 33,'-22'4'34,"-9"1"2,4 6-12,2 15-6,0-1-4,19 10-4,12 3-2,16 3-2,9-5-7,6-2-34,4-9-1,4-5-1,-10-11-2</inkml:trace>
  <inkml:trace contextRef="#ctx0" brushRef="#br0" timeOffset="57876.7223">7454 13104 49,'0'0'35,"0"0"1,-4 9-14,2 28-6,-5 6-6,7 15-4,-6 5-1,3 5-5,3 2-5,0-12-11,0-8-20,0-9-1,0-18-1,0-10 1</inkml:trace>
  <inkml:trace contextRef="#ctx0" brushRef="#br0" timeOffset="58160.6415">7764 13099 41,'0'0'28,"-15"5"-5,-4 7-6,-7 5-6,-10 2-2,-2 8-3,-2 1 0,3 4-1,2-5-1,7 3 0,8-2 0,9-2-1,11-4 0,17-3 0,11 0 0,6-4-1,10 0-3,1-5-7,5 2-16,-1 2-11,-9-3 0,-2 5-1</inkml:trace>
  <inkml:trace contextRef="#ctx0" brushRef="#br0" timeOffset="58361.6759">7872 13496 18,'0'0'34,"-6"12"0,6 7-2,0 5-11,-3 4-8,3 5-4,0 3-4,3-4-8,1-2-14,1-2-18,-5-14 0,0 3-2,0-17 2</inkml:trace>
  <inkml:trace contextRef="#ctx0" brushRef="#br0" timeOffset="58778.2645">7794 13457 11,'17'-7'31,"-4"-3"1,11 10-4,-6 0-10,4 0-7,2 10-2,-1-3-4,-2 5 0,-5 2-2,-5-1-1,-7 0-1,-4-3 0,0-10-1,-18 13 0,5-8-1,4-5 0,9 0 0,-12-8 0,12 8 0,11-2 0,6 2 1,0 10 0,6 3 1,-5 8 2,-3 5-1,-5 6 1,-10 1 0,-6 2 1,-13-6-3,-5-3-2,-7-9-3,-1-10-6,5-7-8,-1 0-16,3-19-1,13 1-1,2-7 7</inkml:trace>
  <inkml:trace contextRef="#ctx0" brushRef="#br0" timeOffset="59031.5361">8260 13387 36,'0'0'34,"15"10"1,14-10-3,6 7-19,1-3-11,7 4-31,-7-11-3,10 3-2,-9-9-1</inkml:trace>
  <inkml:trace contextRef="#ctx0" brushRef="#br0" timeOffset="59379.7884">8851 13072 33,'-6'-26'35,"6"16"-1,-13 10-4,6 14-13,7 16-5,-5 11-5,8 13-3,-3 5-2,6 7-5,3 4-7,-2-5-16,-7-12-9,5-4-1,-8-20-1</inkml:trace>
  <inkml:trace contextRef="#ctx0" brushRef="#br0" timeOffset="59696.4867">9186 13057 10,'0'0'27,"0"0"1,-20 10-7,2 3-10,-10 6-4,-7 3-1,-8 4-2,-2 3 0,-2 2 1,3-4 0,7 4 1,6-4 2,15 0-1,6-3 1,23-1 0,7-7-2,11 3 0,6-1-4,6-4-5,5 1-11,2 1-22,-8-9 0,0 2-1,-11-3 0</inkml:trace>
  <inkml:trace contextRef="#ctx0" brushRef="#br0" timeOffset="60050.3223">9272 13503 32,'0'12'34,"-6"0"1,6 3-7,0 7-12,-7-6-5,7 5-4,-8-8-2,8 0-2,0-13-1,0 0 0,0-11-1,3-8-1,2-7 1,2-4 0,2-3-1,0-1 0,1 0 0,-1 8 0,0 3 1,0 10 0,1 7 1,1 12 0,-4 5 0,6 10 1,-4 2 0,4 8-1,-1 1 1,-2 0-2,2 0-1,-3-4-4,6 1-11,-9-7-23,-6-12-1,0-10 0,0 0 0</inkml:trace>
  <inkml:trace contextRef="#ctx0" brushRef="#br0" timeOffset="60213.0915">9213 13531 46,'0'0'34,"13"0"0,9 0-9,2 3-37,4-10-18,12 7-1,0-12-3</inkml:trace>
  <inkml:trace contextRef="#ctx0" brushRef="#br0" timeOffset="60551.8154">9812 13271 53,'15'-3'35,"13"6"0,0-8-8,9 5-16,5-2-9,3 2-15,-5 7-20,-8-7-1,1 3-1,-14-6-1</inkml:trace>
  <inkml:trace contextRef="#ctx0" brushRef="#br0" timeOffset="60783.2138">9867 13404 39,'13'0'37,"9"4"0,5-4-5,4 0-14,9 0-8,3 0-16,2 8-27,-12-13-2,5 5-2,-14-4-1</inkml:trace>
  <inkml:trace contextRef="#ctx0" brushRef="#br0" timeOffset="156532.3662">10614 13063 42,'0'0'36,"-3"28"0,3 6-8,-5 5-12,10 12-5,-5 0-2,3 7-3,-3-7-2,7-5-2,-4-8 1,1-7-2,-4-16 1,0-15-1,0 0 0,0-25 0,-7-9 0,1-11 0,-4-8-1,-2-8 0,-1-1 0,4 2 0,-4 6 0,2 5 0,4 12 1,4 9-2,3 9 1,10 9-1,10 7 0,9-5-3,13 5-3,9-8-9,14-3-21,6 7-2,-3-2 0,0 4 0</inkml:trace>
  <inkml:trace contextRef="#ctx0" brushRef="#br0" timeOffset="156763.7933">10638 13179 32,'-14'10'34,"1"-6"1,23-1-8,11 0-12,10-3-10,7 0-13,5-6-22,7 6-2,-7-13-2,7 13-1</inkml:trace>
  <inkml:trace contextRef="#ctx0" brushRef="#br0" timeOffset="157181.4306">10903 13414 20,'12'0'28,"10"7"-4,-4-7-5,6 4-5,-3-4-5,-2-4-4,-3-1 0,-6-1-3,-10 6 0,0-13-1,-9 7 0,-6 2 0,-5 4 0,1 0 1,-4 10-1,-2 3 2,5 6-1,3 0 2,5 7 0,9-1 0,6 4 0,5-1 1,12-1-1,-2-5-2,10-7-1,4-5-11,-1-1-21,-3-19-4,6-1 0,-6-15-1</inkml:trace>
  <inkml:trace contextRef="#ctx0" brushRef="#br0" timeOffset="157434.4419">11279 13355 74,'18'3'41,"-8"-3"0,-10 0-5,22 0-23,-22 0-9,11-5-20,-11 5-23,0 0-2,3-16 0,6 10 0</inkml:trace>
  <inkml:trace contextRef="#ctx0" brushRef="#br0" timeOffset="158354.8149">11777 13398 24,'9'-14'16,"-9"5"-1,0 9 0,-24-16-3,5 10-2,-7 1 0,-4 3-2,-1 2-2,-1 7-1,5 3-1,6 5 0,11 4-1,10 0 1,8 0-1,9-4 0,11-1-1,6-9 2,3-5-2,1-10 2,-1-6-2,-6-11 0,0-7 0,-8-9-2,-6-6 2,-8-2-2,-4-5 2,-8 0-1,3 6 2,-7 9 1,-6 12-1,-4 14 1,3 20 1,0 12-1,4 19 0,3 11-1,7 13 0,0 5-1,7 2-2,9 1-13,3-9-26,-1-13 0,2-9 0,-1-21-1</inkml:trace>
  <inkml:trace contextRef="#ctx0" brushRef="#br0" timeOffset="159241.4108">12308 13268 19,'7'10'31,"6"-10"-1,17 11-3,2-5-20,4-6-13,4 7-17,-9-11-7,7 4 1,-16-5 4</inkml:trace>
  <inkml:trace contextRef="#ctx0" brushRef="#br0" timeOffset="159409.8149">12317 13401 39,'0'0'34,"20"7"-4,11-7-12,3 0-22,2-7-20,15 7-5,-11-12-2,8 7-1</inkml:trace>
  <inkml:trace contextRef="#ctx0" brushRef="#br0" timeOffset="168445.549">1891 14725 36,'-25'-10'34,"0"10"1,-6 5-11,-6 7-6,9 13-6,-1 5-3,14 12-4,8 6-2,11 3-1,12-3-1,10-4 0,15-12 0,7-9 0,0-18 0,0-14-1,-2-13-1,-9-12-2,-9-2-4,-18-10-7,-10 4-8,-19 0-7,-10 1-2,-9 2 2,-7 1 5,0-2 8,4 1 10,7 3 12,3 2 11,-10-22 35,29 36-27,7 9-4,5 11-6,10 2-13,8 15-25,-2-2-8,13 13-2,2-3 0</inkml:trace>
  <inkml:trace contextRef="#ctx0" brushRef="#br0" timeOffset="168668.0628">2216 14837 47,'-3'33'37,"-3"5"1,6 9-6,6 16-19,-6-1-3,6 8-3,-2-5-4,-4-10-7,8-7-9,-1-15-18,-5-18-6,-2-15-1,0 0 0</inkml:trace>
  <inkml:trace contextRef="#ctx0" brushRef="#br0" timeOffset="168799.5906">2202 15032 27,'21'0'30,"-6"0"-1,11 8-7,1-8-33,-2-7-14,15 7-2,-14-13-2</inkml:trace>
  <inkml:trace contextRef="#ctx0" brushRef="#br0" timeOffset="169185.044">2495 14918 25,'0'0'33,"-18"12"0,18 0-9,0 7-7,8-1-7,2 5-2,3-5-2,5-1-2,-2-11-1,5-6-1,-2-6 0,-3-6-1,-7-8 1,-3 1-1,0-2 0,-6 1 0,0 8-1,0 12 1,0 0-1,-9 0 1,9 14 0,6 4 0,0-1 1,6-1 0,0-3 0,2-4 0,3-9 1,0 0-1,-4-9-1,-5-3-3,-8 12-12,13-19-23,-13 2-2,4 2 1,-4-5-1</inkml:trace>
  <inkml:trace contextRef="#ctx0" brushRef="#br0" timeOffset="169347.81">2874 14880 38,'31'11'39,"3"11"1,-6 3-3,-7-4-12,11 10-9,-15-10-7,-1 2-1,-13-5-4,-12-1-2,-6-6-6,-10-11-22,-2 0-15,0 0-1,3-14 0,6 5-1</inkml:trace>
  <inkml:trace contextRef="#ctx0" brushRef="#br0" timeOffset="169769.4319">3978 14532 14,'0'-32'35,"-4"8"0,4 24 2,0 0-14,-6 33-7,6 13-4,-3 12-5,3 12-4,-4 4-1,1 1-4,3-3-6,0-17-8,0-12-17,3-11-4,-3-32-1,9 0 0</inkml:trace>
  <inkml:trace contextRef="#ctx0" brushRef="#br0" timeOffset="170032.9034">4290 14616 20,'0'0'29,"-15"7"-4,-10 12-5,-9 5-6,-4 0-6,-2 5-2,-3-1-1,9 1 0,2-3-1,11 1 0,9-2 0,12-4 0,12-6 0,10-1 0,15-2-1,3-2-1,10 2-4,-2-5-5,3 6-6,-6-2-9,-9 0-5,1 7-6,-18-5-1</inkml:trace>
  <inkml:trace contextRef="#ctx0" brushRef="#br0" timeOffset="170349.3369">4433 15029 34,'-4'-9'33,"4"9"-4,-6 9-3,0-1-7,6 9-5,-10-2-6,5 6-2,-1-3-1,2 0-2,-1-7-1,5-11 0,0 0-1,0 0-1,0-20 1,9-3-1,0-5 0,3-1 0,-2 0 0,2 1-1,-2 7 0,-1 4 1,3 11 0,-12 6 1,16 14 0,-8 7 1,0 4-1,0 4 1,2 0 0,-1 4-2,0-5-3,-2-10-9,-2-6-26,5-2 0,-10-10 0,0 0-1</inkml:trace>
  <inkml:trace contextRef="#ctx0" brushRef="#br0" timeOffset="170487.3745">4420 15030 21,'-12'7'32,"12"-7"0,12 0-4,10 0-30,6 3-24,-5-14-4,16 7-1,-8-16 8</inkml:trace>
  <inkml:trace contextRef="#ctx0" brushRef="#br0" timeOffset="170718.7389">4836 14750 29,'-18'-10'35,"18"10"2,8-9-1,12 3-19,12 6-7,0 0-7,4 0-9,4 0-22,0 0-7,-10-3-1,-1 3 0</inkml:trace>
  <inkml:trace contextRef="#ctx0" brushRef="#br0" timeOffset="170903.6508">4820 14826 31,'-15'15'36,"3"-10"-1,24 4-3,10-3-16,11-6-10,8 2-12,4-6-26,10 8-2,-3-9-1,8 5-1</inkml:trace>
  <inkml:trace contextRef="#ctx0" brushRef="#br0" timeOffset="171304.1992">5518 14674 14,'-20'-8'32,"-8"-1"1,-3 9-7,1 2-5,-1 10-6,8 8-3,1 8-4,13 10-2,9 0-2,9 6 0,11-3 0,10-5-1,5-7 0,10-11 0,3-13-1,0-11 1,-9-14-1,-7-10 0,-15-10 0,-10-2-1,-19 1 1,-13 3-2,-12 6-5,-11 8-34,-3 3 0,9 9-1,-2-5 0</inkml:trace>
  <inkml:trace contextRef="#ctx0" brushRef="#br0" timeOffset="174477.1035">6127 14936 7,'19'14'34,"-10"-1"0,3 12 1,-12 2-18,-6 1-13,0 7-24,-13-16-9,10 4-3,-7-17-2</inkml:trace>
  <inkml:trace contextRef="#ctx0" brushRef="#br0" timeOffset="174946.3332">6673 14768 34,'0'0'29,"-10"-17"-6,-2 14-6,-1 3-5,-7 3-4,6 8-3,-1 5-3,4 3 0,6 5-1,12 3 0,6 0-1,10-5 1,6-6-1,2-4 1,0-12 0,-3-7 0,-9-9 0,-7-4 0,-12-4-3,-10 2-6,-9-2-14,0 13-10,-11-3 0,8 14 0</inkml:trace>
  <inkml:trace contextRef="#ctx0" brushRef="#br0" timeOffset="175231.4113">6924 14912 29,'5'17'32,"5"4"-1,-7-8-9,-3-13-7,0 14-4,0-14-4,-7-18-2,5-3-1,2-4-2,0-4-1,3 4 0,3-1-1,4 4 1,4 6 0,0 11 1,0 5-1,0 14 1,-3 3-2,-2 1-7,2 8-13,0 2-14,-5-9-2,10 2 1</inkml:trace>
  <inkml:trace contextRef="#ctx0" brushRef="#br0" timeOffset="175515.7202">7287 14911 21,'0'-19'30,"0"5"-6,0-3-2,-13-1-4,4 4-3,-13 2-3,4 12-2,-7-5-3,3 11-2,3 1-1,4 7-1,9 2-1,6 4-1,10 2-1,8-3 1,0-2-2,7-3-2,0-2-7,-3-8-15,-5-12-10,0-4-1,-9-13 0</inkml:trace>
  <inkml:trace contextRef="#ctx0" brushRef="#br0" timeOffset="175631.8807">7269 14672 34,'-8'-20'32,"-7"1"-3,15 19-12,-15-3-28,15 3-14,0 0-5,-3 12-2</inkml:trace>
  <inkml:trace contextRef="#ctx0" brushRef="#br0" timeOffset="175932.6873">7370 14795 34,'0'0'30,"21"6"1,5-6-12,8-6-10,6 1-3,0-2-1,-2 0-3,-5-1 0,-10 4 0,-14-3 0,-9 7 0,-9 0 1,-7 4 0,-3 3 0,0 5 0,-1 3-1,5 5 1,7-1-1,8 2-3,10 5-5,5-8-6,7-4-13,12 5-10,-7-13 1,10 1-2</inkml:trace>
  <inkml:trace contextRef="#ctx0" brushRef="#br0" timeOffset="176249.1219">7919 14731 26,'-15'0'34,"-10"-6"0,10 6-2,-1 8-15,6-1-7,10 4-5,0 2-3,7 1 0,4-4-2,5 2-1,-1-1 1,-1-7-1,-14-4 0,9 6 0,-9-6 0,-16 8 0,4-4 0,-7 0 1,0 2 0,0 3 1,3 0 1,8 5 2,8-2-1,10 3 2,3-1-1,7 6 1,2-5-7,0-1-22,0-10-12,6 0-1,-10-16 0</inkml:trace>
  <inkml:trace contextRef="#ctx0" brushRef="#br0" timeOffset="176681.2204">8866 14382 14,'-14'-18'32,"14"18"1,7 27-5,0 8-10,5 19-6,-5 9-4,6 10-6,-2 6-13,-1-3-20,-7-20-2,6-5-1,-9-25 0</inkml:trace>
  <inkml:trace contextRef="#ctx0" brushRef="#br0" timeOffset="176966.0946">9284 14422 29,'-12'12'31,"-14"8"-1,-13-1-13,-7 3-4,-4 9-5,-3-3-2,-2 2-2,8-1-1,7-2-1,14-1 0,15 1 0,14-4 0,18-2 1,7-1-1,12-4 0,7 6-6,-1-2-15,-5-6-15,5 3 0,-14-5 0</inkml:trace>
  <inkml:trace contextRef="#ctx0" brushRef="#br0" timeOffset="177235.6417">9245 14891 44,'6'16'36,"-1"2"-1,-2 7-11,-3-1-9,0 7-4,0 1-3,0-3-4,0-3-4,0-5-3,4-2-8,-4-10-13,0-9-13,0 0 0,0 0 0</inkml:trace>
  <inkml:trace contextRef="#ctx0" brushRef="#br0" timeOffset="177582.5731">9285 14881 26,'24'-6'32,"-8"-8"1,11 8-8,1 6-11,-1 0-6,0 6-2,-9 3-1,-5 5-2,-13 1-1,-2 2-1,-13-1 1,-3-3-1,-1 1 0,1-3-1,3-5 1,15-6-1,0 11 1,12-5-1,5 3 0,4 5 1,-3 4 0,-1 5 0,-13 3 1,-7 0 0,-9-1-2,-10-1-1,-6-7-4,-3-8-9,2-9-14,6 3-8,1-15 1,12 2-2</inkml:trace>
  <inkml:trace contextRef="#ctx0" brushRef="#br0" timeOffset="178085.1497">9842 14703 31,'0'0'32,"22"15"1,3-15-11,8 0-10,11 0-12,0 0-21,2 0-9,-12-6-2,4 6 0</inkml:trace>
  <inkml:trace contextRef="#ctx0" brushRef="#br0" timeOffset="178285.3541">9904 14840 42,'29'12'32,"-4"-12"0,14 0-23,6 3-33,-9-5-4,10 10-3,-11-8 0</inkml:trace>
  <inkml:trace contextRef="#ctx0" brushRef="#br0" timeOffset="185154.3225">13006 14671 10,'-6'9'27,"6"-9"-6,28 6-4,9-6-3,12 5-4,16-3-3,15 4-1,2-2-3,2-4-6,-3 4-9,-11-10-14,-1 10-3,-20-10 0,-5 8 14</inkml:trace>
  <inkml:trace contextRef="#ctx0" brushRef="#br0" timeOffset="185385.9758">13132 14795 31,'13'0'32,"13"0"-5,10 6-8,8-2-5,9 3-3,5-1-3,1 1-5,-2-2-10,-8 2-20,-3-12-5,-8-1-1,-16-9-1</inkml:trace>
  <inkml:trace contextRef="#ctx0" brushRef="#br0" timeOffset="185570.8877">13645 14604 32,'15'-3'36,"10"12"2,0 4-3,-6 4-15,5 17-6,-15 0-4,-3 9-2,-9-1-5,-15-6-15,-9-6-25,-2 1-2,-8-17-1,4-5 0</inkml:trace>
  <inkml:trace contextRef="#ctx0" brushRef="#br0" timeOffset="186458.6024">1782 16426 62,'17'10'33,"5"-10"0,23 0-17,14 5-11,14-2-3,3 1-9,7-4-18,9 6-9,-22-8 1,6 2-1</inkml:trace>
  <inkml:trace contextRef="#ctx0" brushRef="#br0" timeOffset="186758.9083">1870 16518 16,'11'15'30,"0"-11"1,28 2-11,6 0-10,12 0-3,2-6-9,4 0-18,12 0-9,-16-13 0,4 11-1</inkml:trace>
  <inkml:trace contextRef="#ctx0" brushRef="#br0" timeOffset="186990.6971">2365 16373 55,'22'5'37,"6"8"-1,2 12-14,-8-1-6,0 16-2,-13-2-4,-3 3-8,-12-6-38,-6 0-2,-16-10-1,2-2-1</inkml:trace>
  <inkml:trace contextRef="#ctx0" brushRef="#br0" timeOffset="189010.6132">13018 14625 22,'-27'5'36,"7"8"0,-7 6 1,0 6-18,11 15-5,5-1-6,11 6-11,7-4-31,19 3-2,-1-14 0,15 2-2</inkml:trace>
  <inkml:trace contextRef="#ctx0" brushRef="#br0" timeOffset="189764.0083">1837 16343 25,'-18'2'35,"0"22"-1,-10-1 0,6 13-16,5 8-6,9-2-6,11-2-17,17-11-23,18-5-2,7-24 1,18 0-1</inkml:trace>
  <inkml:trace contextRef="#ctx0" brushRef="#br0" timeOffset="190214.7362">3065 16465 19,'19'8'35,"16"0"0,8-8 1,22 6-16,12 2-9,2 0-7,0 0-12,-4-8-24,-4 7-4,-19-14 1,-8 1-1</inkml:trace>
  <inkml:trace contextRef="#ctx0" brushRef="#br0" timeOffset="190399.6581">3367 16000 4,'-19'-3'28,"14"23"0,-10 3 0,9 18-20,4 9-10,-2 7-23,11 12-1,-7-4-1,9 10 12</inkml:trace>
  <inkml:trace contextRef="#ctx0" brushRef="#br0" timeOffset="190800.7396">3243 16781 10,'-7'-34'31,"13"6"1,4 4-3,8 2-15,14 12-3,-2 10-1,5 10-1,-8 14-3,-2 15-1,-13 4-2,-6 8 0,-14 0-2,-14-12 0,-4-1-2,-8-13 0,0-11-1,1-14-1,5-5 1,8-14 0,6 0 0,8-3 1,6 8 2,12 6 1,7 8 0,5 0 1,4 14 0,3 11-1,3 3-6,-3 0-26,1-14-5,5 1-1,-8-18 0</inkml:trace>
  <inkml:trace contextRef="#ctx0" brushRef="#br0" timeOffset="191433.0895">3865 16391 36,'7'10'33,"-7"1"2,9 8-14,-3 7-8,-6 0-2,9 5-4,-9-8-1,-4-4-2,4-19-2,0 0 0,0 0-1,-5-25 0,9-3 0,5-4-1,6 2 0,8 5 1,1 8-1,0 8 0,5 9 0,-5 12 1,-4 10-1,-5 3 1,-6 7 0,-4 1-1,-5-4 1,0-6-2,-8-11 0,8-12 0,0 0 0,0-21-1,6-2 1,3-3 1,7-2-1,2 2 2,6 10 0,-1 4 1,-1 8 0,0 11 0,-4 7 1,-3 5 0,-5 6 0,-5 6-2,-5-4-5,0 1-25,-2-7-9,2 0 0,0-10-1</inkml:trace>
  <inkml:trace contextRef="#ctx0" brushRef="#br0" timeOffset="191970.2042">4579 16350 23,'0'0'32,"-9"9"-1,2 10-8,1 4-7,6 7-4,-3 2-2,9 7-2,1-10-1,7-1-1,3-4-1,7-8-2,0-12 0,1-6 0,4-13-2,-4-6 1,-4-7-1,-2-4-1,-4-6 0,-6 2 0,-5 7 0,-1 8-1,-3 9 0,0 12 1,0 0 0,-13 25 1,13 2-1,0 9-1,7 3-3,-4-7-17,2-1-17,11 2 0,-7-13 0,13 0 0</inkml:trace>
  <inkml:trace contextRef="#ctx0" brushRef="#br0" timeOffset="192186.8609">4939 16624 51,'0'20'36,"0"-1"1,3 12-12,4 1-14,-7 2-4,6 4 0,-2-6-5,-2-7-4,3-3-6,-5-22-8,0 0-14,3-9-7,-6-14 0,3-2 0</inkml:trace>
  <inkml:trace contextRef="#ctx0" brushRef="#br0" timeOffset="192503.2939">4952 16611 41,'15'0'33,"-5"-6"-1,5 3-13,4 8-7,-2-5-4,2 5-3,-3-2-1,1 4-2,-10-2-1,-7-5 0,0 17-1,-4-8-1,-6 0 1,-6-3 0,4-1-2,-2 2 1,14-7 0,-9 14 0,9-14 1,20 17 0,-2-4 0,4 6 1,0 3 0,-4 2 0,-7 3 1,-6 0-2,-8-4-5,-11-3-8,-9-11-20,1-4-1,-9-15 0,9 1-1</inkml:trace>
  <inkml:trace contextRef="#ctx0" brushRef="#br0" timeOffset="193088.4248">5142 16092 53,'-22'-22'18,"7"-1"0,8 1-4,7-2-2,13 11-4,3 4 0,10 9-1,-1 7-1,0 7 0,-5 11-2,-4 8 0,-9 4-1,-10 4 1,-8-2-2,-9-3 0,-5-6-1,1-5 0,3-10 0,4-10-1,5-5 0,12 0 0,3-17 0,13 10 0,5 2 1,4 5-1,5 4-7,1 11-29,-5-10 0,2 9 0,-13-6-1</inkml:trace>
  <inkml:trace contextRef="#ctx0" brushRef="#br0" timeOffset="193520.2725">5749 16419 68,'24'5'34,"1"-5"-7,9 0-16,8 0-6,4-4-18,4 8-18,-11-8-2,1 4 0,-15-7-1</inkml:trace>
  <inkml:trace contextRef="#ctx0" brushRef="#br0" timeOffset="193704.9738">5756 16530 58,'16'16'37,"8"-13"0,12 0-16,6 6-40,1-9-10,13 0-4,-6-12-3</inkml:trace>
  <inkml:trace contextRef="#ctx0" brushRef="#br0" timeOffset="223877.0321">13266 13369 23,'13'-14'23,"3"6"0,-4-6-3,-6-1-2,-3 1-4,-6-5-3,-6 5-2,-6-2-2,-5 7-1,-7 5-3,-2 8-1,-1 5-1,2 7 0,5 6-1,5 2 1,11 2-1,7 0 0,11-6 0,10-5 0,8-8 0,5-7-1,5-4 0,-1-6 0,-4-8 0,-8-2-1,-5-1 2,-9 0-1,-8 4 2,-4 7 1,-13 7 0,1 9 2,-4 5-1,3 13 0,-2 7-1,7 11 1,0 4-1,5 3 0,3 1-2,3-4-1,3 1-5,-3-11-12,4-11-18,5-3 0,-12-22-1,22 8 0</inkml:trace>
  <inkml:trace contextRef="#ctx0" brushRef="#br0" timeOffset="224293.2663">13676 13118 19,'0'0'33,"6"15"1,-6 7-5,0 6-12,3 9-4,-3-3-3,0 7-2,0-10-4,0 1-1,0-10 0,-3-7-1,3-15 0,0 0-1,0 0 0,-9-20 0,5-5 0,-1-3-1,-1-8 0,-1-2 0,1-2 0,0 0-1,-1 0 1,4 1 0,3 8 0,0 2 0,4 7-1,10-1-1,8 10-2,9-4-4,13 8-5,2 1-12,10 0-11,6 8 0,-6-3 1</inkml:trace>
  <inkml:trace contextRef="#ctx0" brushRef="#br0" timeOffset="224578.0593">13657 13399 14,'5'12'34,"-5"-12"1,25 5-7,2-5-8,3 0-4,9 0-4,-1-5-7,-1-2-8,1-2-12,-7 1-19,-13-7-1,-1 2-1,-15-8 1</inkml:trace>
  <inkml:trace contextRef="#ctx0" brushRef="#br0" timeOffset="224745.3341">13700 13207 23,'16'3'34,"3"-3"1,18 0-2,4 0-15,8 0-19,10 0-27,-11-14-4,12 5-2,-13-12 0</inkml:trace>
  <inkml:trace contextRef="#ctx0" brushRef="#br0" timeOffset="227310.7248">14234 13264 51,'0'0'40,"0"0"0,0 0-3,0 0-19,-3 7-6,3-7-8,-9 0-9,9 0-26,12-8-9,-8-4 0,7 6-1</inkml:trace>
  <inkml:trace contextRef="#ctx0" brushRef="#br0" timeOffset="227911.5845">14690 13273 70,'-4'-10'26,"-6"-2"-5,-8-2-5,0 7-4,-10-1-3,2 8-3,-7 0-2,4 14-1,5 4-1,8 6-1,8 2 0,8-1 0,8-1-1,12-5 1,10-7 0,9-9 0,-2-8 0,-2-10 0,3-11 0,-7-6 0,-4-6-1,-7-8 1,-11-11-1,-4-2 0,-5-3 0,0 7 1,-6 4-1,-2 6 0,-2 15 0,3 14 0,7 16 1,-14 26 0,10 13-1,4 14 2,0 10-1,0 10 1,0-6-1,8 1 0,3-3-9,-5-11-29,2-20-1,3-1 0,-5-23 0</inkml:trace>
  <inkml:trace contextRef="#ctx0" brushRef="#br0" timeOffset="231188.1629">10822 14815 39,'23'-11'24,"-18"2"-3,1-3-4,-6-2-4,0-4-3,-12 1-3,-4-2-2,-5 3-2,-10 1-1,3 10-1,-3 5-1,4 8 0,2 6 0,9 10 0,9 5 0,7 3 0,13 0 0,8-4 0,7-4 0,4-4 0,5-13 0,-3-7 0,-3-7 0,-3-11 0,-9-1 0,-4-1 0,-11 2 1,-4 7 0,0 11 2,-14 3 1,2 17 0,3 16 1,-1 9 0,4 10 1,3 7-2,3 0 0,5-5-1,2-5-4,7-7-7,-3-13-17,0-17-11,6-5-2,-4-20 1</inkml:trace>
  <inkml:trace contextRef="#ctx0" brushRef="#br0" timeOffset="231551.4777">11166 14551 16,'0'0'32,"0"21"1,-4 6-4,4 7-12,7 10-6,-3 1-1,2 1-3,-6-9-2,7-5-1,-7-8-1,0-13-1,0-11 0,-4-9-1,-1-11 1,-4-8-2,-2-9 1,0-7-1,0-2-1,4-2-1,0 2 1,7 2 0,0 6 0,7 6 1,5 7-2,5 6-1,11 8-3,0-1-6,14 6-15,10 9-9,-10-3 2,13 5-1</inkml:trace>
  <inkml:trace contextRef="#ctx0" brushRef="#br0" timeOffset="231789.7803">11216 14933 11,'15'0'26,"15"8"-1,-2-4-18,2-12-25,10 8-4,-12-11-2,6 6 20</inkml:trace>
  <inkml:trace contextRef="#ctx0" brushRef="#br0" timeOffset="231968.1839">11155 14640 33,'0'0'32,"0"0"0,27 10-5,4-5-22,12-1-15,18 5-18,-7-13-3,13 7 0,-7-8 3</inkml:trace>
  <inkml:trace contextRef="#ctx0" brushRef="#br0" timeOffset="232537.9629">11883 14825 21,'0'0'26,"-4"-14"-3,-4 1-5,-11 2-5,-2-1-4,-2 5-2,-3 3-2,-4 4-1,2 5-1,9 6 0,0 4-1,9 7 0,8 0 0,5 0 0,12-3 0,10-5 0,1-7 1,5-7-1,3-8 0,-1-10 0,-3-11-1,-4-6 0,-9-14 0,-8-1 0,-4-5-1,-10-5 1,-4 0-1,-1 6 1,-4 5 1,0 11-1,2 11 0,1 13 1,11 14 0,-8 24 2,8 13 0,7 17-1,2 9 0,2 12 1,1 5-1,2 0-5,2-8-33,-4-2-2,-6-19-2,3-9 1</inkml:trace>
  <inkml:trace contextRef="#ctx0" brushRef="#br0" timeOffset="236583.1919">6738 16487 29,'11'-10'19,"2"4"-2,-7-8 0,-6 0-4,0-1-2,-12-3-2,2 5-2,-8-3-2,0 8-2,-4 5 0,3 6-2,-2 6 0,5 6 0,4 8-1,6 2 1,6 4-1,4 3-1,7-5 1,8-4 0,3-6 0,2-9 0,-2-8 0,0-5 0,-1-9 1,-8-5 0,-4-2 0,-3 1 3,-6 1 0,0 19 1,-12-9 0,9 20 1,-10 10 1,10 15-1,-3 5-1,6 15-1,-4 1 0,8 4-2,2-7-3,0-8-4,7-5-12,2-17-21,-3-19-1,10-14 0,-6-19-1</inkml:trace>
  <inkml:trace contextRef="#ctx0" brushRef="#br0" timeOffset="236984.4581">7169 16058 25,'0'20'33,"-10"4"0,10 15-9,-9 11-11,0 0-2,6 7-3,-4-9-3,1-3-1,2-8-2,4-8 0,-6-15 0,6-14-1,0 0 1,-3-26-1,3-3 1,-4-3-1,0-9-1,-3-7 0,4-3 1,-1 2-2,4 2 2,0 3-2,0 3 1,4 7 0,10 7 0,3 8-1,8 6-4,9 5-4,9 8-12,7 7-14,-4-5-1,8 14 1,-11-3 9</inkml:trace>
  <inkml:trace contextRef="#ctx0" brushRef="#br0" timeOffset="237222.7731">7156 16545 16,'0'0'33,"13"12"0,6-12-6,7 5-13,9-1-4,-1-4-12,10 8-26,-14-17-3,3 6-1,-15-13-1</inkml:trace>
  <inkml:trace contextRef="#ctx0" brushRef="#br0" timeOffset="237385.5503">7159 16317 27,'0'0'33,"19"5"0,3-5-2,6 0-23,14 2-20,-1-9-17,15 7-2,-10-7-1</inkml:trace>
  <inkml:trace contextRef="#ctx0" brushRef="#br0" timeOffset="237990.4501">7848 16452 18,'-9'-11'29,"9"11"-3,-28-13-7,6 7-6,0 6-2,-6 0-2,7 9-2,-2 1-1,5 4-2,6 5-1,10 6-1,6-4-1,9 4 0,6-6 1,8-8-1,2-2 0,2-9-2,0-10 1,-3-10-1,-3-7 0,-4-17-1,-8-5 0,-7-4 1,-6-8-1,-3-2 3,-7 4 1,-5 6 1,-1 5 1,-1 14 0,0 11 0,7 17 0,10 6 1,-8 32 0,11 6-1,9 15 0,-2 5-1,4 8 1,-1 7-1,0-1-1,-2-2-6,-4-9-33,0-17-2,1-14 0,-1-18 0</inkml:trace>
  <inkml:trace contextRef="#ctx0" brushRef="#br0" timeOffset="238547.0294">8577 16307 3,'19'6'29,"15"-11"0,25 12-2,6-7-17,16 0-8,5 4-17,-5-10-11,2 6-2,-17-8-1</inkml:trace>
  <inkml:trace contextRef="#ctx0" brushRef="#br0" timeOffset="238810.5722">8691 16457 18,'0'0'32,"23"8"1,9-8-3,10 0-15,15 2-7,7-2-5,2 6-12,-2-8-22,1 5-1,-15-8-1,0 5 0</inkml:trace>
  <inkml:trace contextRef="#ctx0" brushRef="#br0" timeOffset="239163.9939">9027 16145 50,'18'5'34,"4"2"-3,9 2-11,11 11-8,3 0-4,5 4-2,-3 3-3,2 2-1,-13-5-3,-3-1 1,-15 0-2,-12-1 1,-12 0 0,-12 0-1,-10 0 1,-4 0-3,-4 5-15,1 0-17,-6-10 3,17 7-3,-4-19 7</inkml:trace>
  <inkml:trace contextRef="#ctx0" brushRef="#br0" timeOffset="239849.1541">9977 16143 24,'11'-7'32,"8"16"1,-7 3-9,-2 10-10,3 14-4,-5 3-2,1 5-2,-6-1-3,4-2-1,0-4 0,-2-4-1,4-11 1,4-5 0,2-9 0,5-5 0,1-9 0,3-3 0,-1-9-1,1-7 0,-5-6-1,-1-4 0,-5-2 0,-4-4-1,-6 7 1,-3 0 0,-5 10 0,-2 7 1,7 17 0,-16-3 1,10 18-1,3 7 2,3 5-1,0 10 0,6-4-1,3 4-3,4 1-8,-3-6-22,-2-6-5,5-1-2,-3-9 2</inkml:trace>
  <inkml:trace contextRef="#ctx0" brushRef="#br0" timeOffset="240096.5653">10441 16502 38,'0'0'37,"-6"10"0,9 5-1,-3 1-22,0 10-5,4-3-2,-1 5-3,-3-7-5,0 0-8,8-5-16,-2-4-12,-6-12-1,0 0 0</inkml:trace>
  <inkml:trace contextRef="#ctx0" brushRef="#br0" timeOffset="240450.4625">10431 16495 34,'15'-13'35,"14"8"-1,-1-5 0,0 10-21,3 4-5,-7 2-3,1 7-2,-12 2-1,-6 4-2,-14 2 1,-6-2-1,-5-4 0,-4-6-2,-2-2 1,5-4-1,6-3 0,13 0 1,-5-15 0,14 5 1,9 7 0,3 6 1,1 3 2,1 7 0,-5 0 0,-6 6 1,-7 2 0,-5 4-2,-14-8-3,-5-5-6,-2-7-21,2-2-9,-9-8-1,10-2 0</inkml:trace>
  <inkml:trace contextRef="#ctx0" brushRef="#br0" timeOffset="240782.6024">10965 16266 41,'0'0'38,"17"14"-1,6-11-3,8-6-18,13 9-7,0-6-7,3 0-12,-2-5-25,0 5-2,-17-5-1,-3 5 0</inkml:trace>
  <inkml:trace contextRef="#ctx0" brushRef="#br0" timeOffset="240967.5517">11013 16426 30,'0'0'37,"24"12"-1,3-6-2,6-6-16,5 5-14,0-9-34,5 11-4,-9-7-2,2 0-1</inkml:trace>
  <inkml:trace contextRef="#ctx0" brushRef="#br0" timeOffset="242533.873">11675 16313 26,'26'21'31,"-10"20"0,10 18-13,5 18-6,2 7-2,5 11-1,-4-4-4,1-6-1,-9-15-2,-7-11 0,-5-20 0,-7-11 0,-7-28 0,0 0-1,0-33 1,-7-8 0,-1-11 0,-3-15-2,2-13 1,-4-19 0,0-17 1,3-14-2,-1-6 1,5-1-1,0 0 0,-1 7 1,1 12-1,0 18 0,0 29-4,-3 15-9,4 22-21,5 22-1,0 12-1,9 13 1</inkml:trace>
  <inkml:trace contextRef="#ctx0" brushRef="#br0" timeOffset="243116.6259">11803 15526 23,'23'-5'19,"25"5"-1,25-5-2,24 1-1,28 0 0,27 0-4,13 4-3,17-5-1,5 5-3,-1 0 0,-7 0-3,-12 0-3,-21 5-8,-16-5-15,-10 0-7,-26-7-1,-3 7 2</inkml:trace>
  <inkml:trace contextRef="#ctx0" brushRef="#br0" timeOffset="243601.4993">13884 15538 36,'12'15'36,"-12"1"-2,6 6-8,0 7-5,-6 3-8,9 3-7,1-2-30,0 3-11,-7-15-1,9 0-2</inkml:trace>
  <inkml:trace contextRef="#ctx0" brushRef="#br0" timeOffset="244502.0732">12374 16104 11,'-29'-9'27,"-1"1"-5,-4-9-3,3-4-3,5-6-3,9-5-3,7 3-2,10-3-1,16 7 0,8 3-1,8 12-1,10 10 0,5 18 0,-7 5-1,-3 12-1,-12 9 0,-18 8-1,-14 4 0,-15 1-1,-18-8 0,-8-6 0,-9-6-1,1-11 0,0-13-1,9-13 0,11-6 0,14-12 0,18-2 0,12 3 1,20 4 0,8 3 1,7 10-1,5 8 1,1 5 0,-2 8-4,-2 6-11,-7-1-22,-14-10-1,4 4 1,-12-14-1</inkml:trace>
  <inkml:trace contextRef="#ctx0" brushRef="#br0" timeOffset="245055.168">12774 16238 12,'10'-9'29,"-10"-5"-5,0 3-4,-8-3-4,-4-2-4,-3 0-3,-7 1-2,0 5-3,-6 6-1,3 4-2,1 7 1,6 5-2,5 7 1,9 2-1,8 3 1,9-1-1,5-4 1,6-3 0,5-5 0,-1-6-1,-1-8 1,-1-4-1,-9-5 0,-1-2 1,-7 1 0,-5-1 0,-4 14 1,-6-12 2,-4 21 0,1 8 2,-5 5-2,7 14 1,-3-2-1,6 9 0,4-5-1,0 2-1,7-5-3,0-8-4,-1 1-12,2-11-21,-8-17 1,16 5-2,-16-5 2</inkml:trace>
  <inkml:trace contextRef="#ctx0" brushRef="#br0" timeOffset="245355.2914">13049 15890 32,'0'10'35,"-5"8"0,5 14-4,0 10-16,-10 6-4,10 11-1,-6-3-4,6 1-1,-4-5-3,4-8 0,0-9-5,0-16-4,0-8-11,0-11-19,10-12 1,-4-10-2,-6-14 1</inkml:trace>
  <inkml:trace contextRef="#ctx0" brushRef="#br0" timeOffset="245502.9305">12993 15870 12,'31'0'27,"-6"-11"1,16 11-9,3 0-12,2 0-15,9 17-17,-11-17-1,3 14-1</inkml:trace>
  <inkml:trace contextRef="#ctx0" brushRef="#br0" timeOffset="245756.8628">13034 16387 29,'13'6'34,"18"5"0,-1-9-1,7 2-22,4 2-9,-3-3-12,-1 2-22,-12-13 0,-4 8-2,-15-14 1</inkml:trace>
  <inkml:trace contextRef="#ctx0" brushRef="#br0" timeOffset="245919.6338">13034 16165 20,'10'4'31,"1"-4"-1,18 5 1,-1-5-23,12 0-24,13 12-12,-13-12-2,19 7-1</inkml:trace>
  <inkml:trace contextRef="#ctx0" brushRef="#br0" timeOffset="246505.6288">13672 16295 30,'4'-19'21,"-8"6"-3,-6-6-3,-7 0-3,-7 0-3,-5-4-1,-2 10-2,-6 3-1,3 10-2,4 0 1,8 14-1,4 3 0,12 8 0,10 3 0,12 0 0,9-2 0,3-7 1,3-5-2,3-4 1,-3-15-2,-3-9 0,0-10 1,-7-8-1,-5-11 0,-3-3-1,-5-9 0,-8-2 1,0 0-1,-6 5 0,-2 7-1,-3 11 2,-3 7-2,1 13 2,1 14 1,3 14-1,2 15 2,7 11 0,0 10 0,7 8-1,2 5 2,3 2-3,1-2-9,-2-3-28,-1-14-1,3-5-1,-7-16 0</inkml:trace>
  <inkml:trace contextRef="#ctx0" brushRef="#br0" timeOffset="246990.1813">12166 16622 31,'15'5'31,"11"-5"-2,29 4-13,33 4-3,26-8-1,32 5-1,17-5-3,21 9-2,4-4-2,-1 0-4,-13-2-28,-23 6-7,-43-6 0,-26 6 0</inkml:trace>
  <inkml:trace contextRef="#ctx0" brushRef="#br0" timeOffset="247859.4207">12736 16927 11,'0'0'32,"16"-4"2,-16 4-2,10 13-12,2 7-5,-3 0-4,0 9 0,-5-5-4,2 9-1,-6-11-2,0-2-2,-4-6 0,-2-5 0,6-9-2,-8-12 0,8-3 1,5-8-2,4-1 1,3-3-1,5 3 0,4 5 1,7 11 0,-3 3 0,2 10 0,-2 8 1,-2 5-1,-2 6 1,-7-1-1,-4-4 1,-3-2-1,-4-2 1,-3-6-1,0-9-1,0 0 1,-5-19-1,5 2 0,8-7 0,2 2 0,2-5 0,6 5 0,4 1 1,0 7 0,3 14 1,-1 4 0,-2 9 2,-6 6 0,-4 7 0,-3 2 0,0 4-1,-6 2 1,0-8-2,1 1-5,-4-6-28,0-21-8,0 10-1,0-19 1</inkml:trace>
  <inkml:trace contextRef="#ctx0" brushRef="#br0" timeOffset="248646.1667">14224 16661 56,'7'12'43,"-7"-12"0,0 0-1,7 9-22,-7-9-10,0 0-10,0 0-40,0-9-1,0-9 0,11 7-2</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27:53.1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2021 12361 22,'0'0'24,"0"42"7,-9-19-20,5 9-1,-2 1 1,2 8-1,-1 0-2,-4 1-2,1-2-1,3 0-1,-4-4 0,4-6-1,1-8-1,-3-6 1,7-16 0,0 0-1,0 0 1,-3-22-1,8-5 1,0-9-1,0-10-1,5-1-1,1-8 0,1-1 1,-1 4-1,-1 5 1,-4 5 0,3 13-1,0 11 2,-9 18-1,21 0 0,-11 20 1,4 11-1,10 8 0,2 9 0,0 3 0,2 2 0,-3 1-1,-4-4-3,3-9-7,-4-7-20,-3-4-6,-14-14-2,8-4 1</inkml:trace>
  <inkml:trace contextRef="#ctx0" brushRef="#br0" timeOffset="216.1153">1958 12685 40,'0'0'36,"10"-3"-1,13 3-3,4-4-23,13-1-24,5 5-15,-5-2-3,12 2 0</inkml:trace>
  <inkml:trace contextRef="#ctx0" brushRef="#br0" timeOffset="701.31">2659 12591 42,'-25'-17'28,"1"7"-3,-4 1-3,-3 9-7,6 11-4,0 6-3,9 10-2,11 2-3,11 7-1,9-2-1,4-2-2,7-1-1,4-10-1,3-6-2,-5-8 0,-6-7 1,-9-7-1,-1-2 2,-9-6 2,-3-2 2,-10 2 2,-4 1 1,3 8 0,-3 6 1,5 9 1,-1 9-1,1 12-1,3 7-1,6 8 0,0 1-2,6-2-4,6-2-11,0-4-22,4-16 1,8-7-1,7-20 0</inkml:trace>
  <inkml:trace contextRef="#ctx0" brushRef="#br0" timeOffset="1270.6724">3015 12631 25,'-15'-20'33,"0"7"0,-3 0-9,-7 7-5,-1 10-5,-1-2-5,8 12-3,-2 2-2,11 8-1,7-4-1,6 5-1,10-5 0,8 1 0,1-5 0,6-6 1,3-6-1,-3-4-1,-3-12 1,-4 0-1,-8-5 1,-4 0-1,-6-4 1,-3 7 1,-6 1 0,0 3-1,6 10 1,-13-5 1,13 5-1,-6 19 0,6-4-1,12 2 0,-2 1 0,2-1 0,7-1-1,0-2 0,-1-6-2,-2-8-2,5 0-7,-11-15-5,2-2-6,-7-9-1,-1-3 2,-10-13 6,0-4 6,-6-2 7,-7 0 9,7 7 6,-7 2 8,4 11 0,1 5-2,14 23-5,-17-5-9,17 20-35,-4 2-5,11 7-1,-2-2-1</inkml:trace>
  <inkml:trace contextRef="#ctx0" brushRef="#br0" timeOffset="1887.2304">3773 12487 29,'18'-5'31,"-5"5"1,12 0-9,-1 0-11,7 0-5,0 5-2,0-5-3,-3 0-2,-6 0-1,-10 0 0,-12 0 0,0 0-1,-12 13 1,-4-5 0,-2 6 2,2 5 0,1 2 0,9 5 1,6-1 0,14 3-1,9-1 1,8-3 0,9-7-1,4-7-1,2-6 0,1-7-1,-4-5 0,-7-9 0,-10-7 0,-10 0 1,-13-3 0,-10 0 3,-12 0 2,-2 8 1,-10 0-1,0 9 1,0 8-1,6 8-1,6 7 1,10 6-3,9 3 0,16 3-2,3-4 2,8 0-3,8-5-4,-8-3-31,-2-13-2,3-4 1,-7-13-1</inkml:trace>
  <inkml:trace contextRef="#ctx0" brushRef="#br0" timeOffset="2455.9819">4936 12530 49,'18'12'35,"0"10"-2,-9 7-13,-3-1-5,2 4-6,-8-9-3,0 1-3,0-13-2,0-11-2,0 0 0,0-21 0,7 2-2,3-2 1,4 1 1,0-2 0,3 10 1,2 7 1,-4 5 1,2 13-1,-4 4 0,-4 1-8,2 1-21,1 7-7,-9-10 1,8-1-1</inkml:trace>
  <inkml:trace contextRef="#ctx0" brushRef="#br0" timeOffset="2758.0449">5135 12411 44,'9'-49'34,"13"9"1,6 4-10,4 8-13,7 13-3,1 15-2,4 19-1,-13 15 0,0 12 0,-8 10 0,0 8-1,-7-4 0,-1 3-1,-2-9 0,-4-6-1,0-13-1,-3-11-2,-1-12-1,-5-12-1,0 0-1,-25-27-1,6 8-2,-8-2-1,3 8-3,-8-2-6,7 8-16,4 7-7,0 3 1,15 6 2</inkml:trace>
  <inkml:trace contextRef="#ctx0" brushRef="#br0" timeOffset="3155.8344">5854 12516 59,'-15'-11'22,"-4"0"-5,-2 6-7,3 5-3,0 0-3,18 0-2,-7 17-1,9-5-1,10-1 1,2-2 0,3 0-1,0-2 1,-1-4-1,-7 1 1,-9-4-1,0 0 1,-17 9 1,-1-3 1,-4 1 1,-1 4 1,2 0 1,8 6 1,2-2-1,15 4 0,4-4-1,11 1-1,2-3-3,6-7-7,4 2-11,4-5-18,-10-11-2,2 0 2,-9-13-2</inkml:trace>
  <inkml:trace contextRef="#ctx0" brushRef="#br0" timeOffset="3291.0422">6005 12518 51,'4'-19'37,"-4"19"-1,11-5-10,-11 15-8,3 14-7,-3 0-4,3 12-3,-3-3-3,7-1-3,0-1-9,-4-10-20,3-12-7,7-3 0,-4-15-1</inkml:trace>
  <inkml:trace contextRef="#ctx0" brushRef="#br0" timeOffset="3475.9243">6180 12516 53,'-13'6'35,"-8"2"2,-4 5-15,6 8-8,1-6-4,8 7-5,6-3-1,8-5-4,12 5-5,3-8-19,8-7-13,12 3 0,-3-14 0</inkml:trace>
  <inkml:trace contextRef="#ctx0" brushRef="#br0" timeOffset="3861.0031">6300 12490 4,'28'10'25,"-9"-10"0,18 5-6,0-5-14,-2 0-12,2 5-14,-12-14-3,-1 9-1,-17-14 25</inkml:trace>
  <inkml:trace contextRef="#ctx0" brushRef="#br0" timeOffset="4007.8107">6409 12522 33,'-7'32'30,"-4"-6"-5,11 4-6,5-6-10,8 1-14,8 0-20,-5-17-4,10 3 0,-6-14 2</inkml:trace>
  <inkml:trace contextRef="#ctx0" brushRef="#br0" timeOffset="4339.9734">6701 12631 29,'-7'24'34,"7"-24"0,20 16-1,-2-11-20,0-5-3,6 0-4,-5-5-3,0-7 0,-4-4-3,-9-2 0,-6-4 0,-2 2 0,-14-1-1,-2 4 1,-5 7 0,-2 10 1,-2 8 1,2 13 0,4 6 0,5 16 1,7 7 0,9 9 0,0 6 0,9-2-2,4-5-5,-1-9-13,4-10-20,5-8 0,-2-17 0,6-14-1</inkml:trace>
  <inkml:trace contextRef="#ctx0" brushRef="#br0" timeOffset="4763.3879">7113 12554 47,'-13'-17'33,"-2"1"-4,-4 8-5,-8 3-8,7 10-5,-5 4-3,11 12-2,1 5-2,13 3 0,5 2-1,10-2 0,2-5-1,8-2 0,0-9-5,-4-8-4,5-5-11,-12-13-12,-4-11-8,0-2 0,-10-8 7,-7-12 9,4-3 18,-10-5 4,-18-51 24,20 71 7,-8-4-1,10 17-9,-1 10-17,10 11-26,0 13-5,0 3-4,13 10 1</inkml:trace>
  <inkml:trace contextRef="#ctx0" brushRef="#br0" timeOffset="4942.5742">7181 12490 47,'22'26'37,"3"5"2,-4-2-10,-5 0-10,2 5-6,-5-9-4,6-2-4,-4-7-2,0-10 0,-3-11-2,1-8-1,-3-6-3,0-6-7,-3-1-23,0 1-6,-7-2-2,6 5 1</inkml:trace>
  <inkml:trace contextRef="#ctx0" brushRef="#br0" timeOffset="5111.601">7639 12516 70,'0'19'38,"7"6"1,-7 5-12,-7-5-14,14 4-9,-1 2-14,-1-5-27,3-10-1,4-4 0,1-9-2</inkml:trace>
  <inkml:trace contextRef="#ctx0" brushRef="#br0" timeOffset="5396.6932">7891 12583 49,'-21'-9'35,"-7"-1"-1,-3 6-11,8 8-7,-4 6-6,12 9-4,2 3-1,13 7 0,10 0-1,8 1 0,4-7 0,6-3-2,-1-11 0,1-9-1,-3-7 0,-4-10-2,-5-3-3,-12-13-8,-4 1-27,-7 3 0,-11 0 0,-4 5-1</inkml:trace>
  <inkml:trace contextRef="#ctx0" brushRef="#br0" timeOffset="6045.0694">8804 12461 22,'-13'0'28,"-14"0"-6,5 0-4,-2 7-5,5 2-5,9 4-2,7 3-3,7 0-1,8-1 0,3-2-1,5-1-1,-3-4-1,-1 1 1,-6-5-2,-10-4 1,-8 10 0,-10-5 1,-1 2 1,-2 3 2,2 4 1,0-4 2,11 7-1,8-2 1,15 1 0,3-2-1,7-1-2,6-4-6,-6-6-13,-3-9-18,2-2 1,-11-14-1,-4 0-1</inkml:trace>
  <inkml:trace contextRef="#ctx0" brushRef="#br0" timeOffset="6164.0925">8745 12235 4,'0'0'20,"-19"-16"-7,10 16-14,16 22-18,-7-5 3</inkml:trace>
  <inkml:trace contextRef="#ctx0" brushRef="#br0" timeOffset="6267.3302">8885 12561 55,'43'61'36,"-5"-5"-1,0 2-12,0-2-14,-7-8-18,-4-7-22,-9-18-3,-1-9-1,-7-22-1</inkml:trace>
  <inkml:trace contextRef="#ctx0" brushRef="#br0" timeOffset="6430.6124">9154 12510 30,'-36'8'73,"7"15"-37,-1 10-14,1 14-9,-7 0-8,1 2-10,8 2-17,4-1-14,-4-18-1,11-3 0</inkml:trace>
  <inkml:trace contextRef="#ctx0" brushRef="#br0" timeOffset="6969.4763">9442 12490 24,'-21'-3'30,"-7"-6"1,6 9-5,0 7-12,10 2-6,12 5-4,5-1-2,9 1 0,10-2-1,2-4 0,2 1-1,-1-7 0,-8-2 0,-5 0-1,-14 0 0,0 0 0,-21-6 0,-4 6 2,-2 4-1,-4 3 1,3 5 1,4 3 0,5 2 1,9 5 0,10-3 1,6 3 0,7-5 0,8-3 0,7-6 0,0-3-1,3-10-1,0-3-1,-2-6 0,-2-5-1,-7-3 0,-2 2 0,-10-1 0,2 6 2,-10 5-1,0 10 0,0 0 1,0 16 1,0 5-2,3 0-4,6 6-16,4 3-18,-1-10 0,10 3-1,-1-9 0</inkml:trace>
  <inkml:trace contextRef="#ctx0" brushRef="#br0" timeOffset="7716.5518">10490 12508 34,'-6'24'33,"-12"-6"-1,0 8-11,-4 1-8,-6-5-3,-1-4-4,-2-10-3,4-8-1,6-8-2,2-5 1,7-6-1,5-3 0,7 2-1,12 6 1,4 6-1,2 8 1,4 8 1,0 8-1,2 6 1,-2 3-1,0 1 0,-4-2-3,4-5-1,0-5-2,0-6-1,3-8 1,6-8 1,-3-1 0,1-3 4,1 3 2,-3-3 3,-2 6 1,-3-6 0,-4 3 1,-8-5-2,-1-1 0,-9-3-3,-3-1 0,-6-2-1,-4-1 0,-6 4-1,1 9 1,0 9 2,2 8 0,0 11 1,4 13 1,6 14 0,6 7 1,0 5-1,9 3 0,-3 0-3,4-7-7,2-13-28,6-4-2,-5-18 0,2-9 0</inkml:trace>
  <inkml:trace contextRef="#ctx0" brushRef="#br0" timeOffset="7933.0266">10810 12522 48,'19'19'37,"-4"1"1,3 8 0,-1 4-25,-3-10-3,7 3-3,-7-8-2,4-7-2,-3-15-2,1-9-1,1-7-5,-1-7-7,-1-3-25,-1 8-2,-8-3 0,2 12 0</inkml:trace>
  <inkml:trace contextRef="#ctx0" brushRef="#br0" timeOffset="8219.3372">11145 12569 73,'7'10'37,"7"5"-1,0 3-14,-11-3-8,5 2-6,-8-3-2,0-4-4,0-10 0,0 0-2,0-22-1,6 5 1,4-4-2,5 2 1,1 4 1,2 3 0,-2 7 1,1 14 0,-3 8 2,-6 5-2,-2 7-2,-6-1-17,2 0-19,8-3-2,6-11-1,13-9 1</inkml:trace>
  <inkml:trace contextRef="#ctx0" brushRef="#br0" timeOffset="8819.0643">11597 12476 33,'0'0'29,"0"0"-3,16 5-11,1-5-5,1 2-5,6-2-1,1 4-4,-5-4-3,-6-4-2,-14 4 0,0 0-1,-16-6 3,-2 10 2,-5 0 2,-4 5 3,2 6 4,7 4 2,8 7 0,6-1 1,11 4-3,6-6-2,11-1-1,3-7-1,9-5-2,-4-10 0,4-10-1,-4-8-1,-2-5 1,-5-3-1,-6-2 0,-9 2 0,-2 1 0,-5 7 0,-3 18 0,0 0 1,-11 0-1,8 19 1,3 5-5,6 3-13,2 2-18,-3-10 0,9 2 0,-1-14 0</inkml:trace>
  <inkml:trace contextRef="#ctx0" brushRef="#br0" timeOffset="8988.1527">12050 12487 33,'0'0'35,"9"-15"2,1 20-2,-1 8-14,-4 7-8,2 11-7,0 2-5,-3-3-6,8 0-9,-9-6-11,7-14-7,5 0 0,0-20-1</inkml:trace>
  <inkml:trace contextRef="#ctx0" brushRef="#br0" timeOffset="9373.2007">12290 12521 47,'0'0'30,"-13"-8"0,-2 8-7,0 9-6,-10-1-6,10 4-4,-5 1-2,5 3-2,12-2-2,6 3-2,9-2 0,7-1-1,7 1-1,7-3-2,8-2 1,8-5-1,0 0 1,1-5 1,3-7 1,-1-2 0,-8 0 2,-7-5 1,-12-4 1,-12-1 2,-13-4 0,-7 4 2,-15-6-1,-3 8 0,-6-2 1,-2 5-1,5 7-1,-1 7-1,14 11-1,6 4-1,9 9 1,3 3-1,10 1 1,9 0-1,-1-5 1,3-3-4,0-6-2,-10-11-14,2-10-20,-1-3-1,-9-13 1,1-6 0</inkml:trace>
  <inkml:trace contextRef="#ctx0" brushRef="#br0" timeOffset="9504.7402">12572 12175 56,'-6'-29'37,"-7"11"0,13 18-3,-5 15-22,5 2-40,8 15-7,-5 1-1,7 6-2</inkml:trace>
  <inkml:trace contextRef="#ctx0" brushRef="#br0" timeOffset="10076.8894">13347 12510 37,'-25'4'28,"-8"1"-9,5 13-4,8 5-3,3 2-4,14 5-2,10 1-2,7-5-1,12-4-1,3-7-1,5-10 0,-3-5 0,-3-9 0,-8-1-1,-8-5 1,-7 3 0,-11 3 3,-6 9-1,-10 3 2,4 13 1,-4 11-1,10 11 1,3 6 0,9 7-3,2 0-5,9-3-5,12-7-22,2-5-7,4-21 0,7-5 0</inkml:trace>
  <inkml:trace contextRef="#ctx0" brushRef="#br0" timeOffset="10340.1376">13629 12542 29,'-19'0'32,"-8"0"0,10 10-3,6 12-16,8-2-4,6 7-2,8-7-2,9 2-1,4-7-1,1-2 0,0-13-1,-6 0-1,-6-13 1,-3-3-3,-10-3-5,-5-2-12,-5 0-16,5 5 0,-5 0-2,10 16 1</inkml:trace>
  <inkml:trace contextRef="#ctx0" brushRef="#br0" timeOffset="10640.9223">13790 12685 36,'25'19'36,"-3"-6"0,6-4-2,-7 1-16,1-10-6,-1-5-5,2-4-4,-7-4-2,-4-6-1,-3-7 0,-9 1-3,-9-3 2,-4 5-2,-6 4 2,-8 7 1,2 12 1,-3 7 1,6 17 1,1 9 1,8 9-1,4 9 1,6 7-1,6 0-2,4-3-3,4-1-12,-1-8-24,-7-15 0,11-6 0,0-18-1</inkml:trace>
  <inkml:trace contextRef="#ctx0" brushRef="#br0" timeOffset="11110.2598">14083 12538 26,'20'0'30,"2"-1"0,12 1-5,-3 0-16,0 0-4,1 0-5,-8 0-4,-9 0-1,-5-5 0,-10 5-1,-13 0 2,-1 0 1,-6 6 2,-4 3 4,4 5 4,5 5 1,3 0 2,12 7-1,3-4 1,10 2-3,2-5 0,14 0-2,-8-11-1,7-3-3,0-5 0,-1-10-1,-5-5-1,0-4 1,-1-5-2,-5 0 2,-6 2-1,2 5 1,-9 5 2,-3 12-1,0 0 1,6 12-1,-6 5 1,-5 4-5,10 3-12,-2-2-19,-6-10-2,3 1 1,0-13-1</inkml:trace>
  <inkml:trace contextRef="#ctx0" brushRef="#br0" timeOffset="11242.3348">14417 12273 79,'-7'-23'34,"7"23"-7,-3 17-43,-1-5-12,19 14-5,-3 1-2</inkml:trace>
  <inkml:trace contextRef="#ctx0" brushRef="#br0" timeOffset="11558.668">14759 12574 58,'-20'-10'33,"-3"-3"1,-7 7-16,9 6-5,-6 10-4,7 9-3,9 1 0,11 11-2,14-3 1,5 1 0,6-6-1,4-2-1,3-14-1,4-7-1,-4-7-1,-6-10-5,-7-7-18,-9 2-15,-18-9-1,8 4 0,-15-4 0</inkml:trace>
  <inkml:trace contextRef="#ctx0" brushRef="#br0" timeOffset="11958.4146">15291 12722 40,'16'19'34,"-16"-5"1,0 10-4,-13 1-33,-3-8-27,7 3-3,-3-17-1,12-3-2</inkml:trace>
  <inkml:trace contextRef="#ctx0" brushRef="#br0" timeOffset="12312.2747">15745 12519 40,'-18'16'33,"8"11"0,-1 4-8,11-3-13,13 4-4,4-10-1,10-3-2,1-13-1,7-11-2,-5-14 0,1-7-1,-9-11-1,-10-7 1,-9-7-1,-11-5 1,-14-5-1,-10 6 0,-8 5 1,-3 12-2,-1 10 2,3 14-1,5 14 0,12 19 0,14 13 0,15 6-2,18 8-3,8-3-6,18-1-12,6-2-9,9-15-3,6-4 0</inkml:trace>
  <inkml:trace contextRef="#ctx0" brushRef="#br0" timeOffset="12576.319">16281 12518 51,'0'0'34,"-16"27"0,-2-8-12,-9-4-8,1 2-5,-5-5-4,-2-5-2,3-2-1,3-10-2,6-6-1,5-5 1,10-3-2,6 1 1,4 4 0,10 7 2,5 3 0,7 8 0,1 8 2,-2 8-1,3 3-2,-4 2-14,-5-5-21,3 4-1,-6-10 0,2-2 0</inkml:trace>
  <inkml:trace contextRef="#ctx0" brushRef="#br0" timeOffset="13315.1915">16851 12422 19,'22'-10'32,"9"15"0,-12 4 1,-7 5-17,-3 9-5,-9 4-2,0 4-3,-9-7-2,0-5-1,-3-4-2,3-6-2,9-9 0,0 0-1,-4-17 0,10 1 0,4-2 0,3-1 1,-2 1-1,2 0 1,-2 5 0,-1 4 0,-10 9 1,10-5 0,-10 5 1,0 18 1,0-1 0,3 6 0,2 1 1,5-1-1,5-4 0,8-2 0,1-8 0,4-3-1,-1-9 0,-2-7 0,-2-5-1,-4-4 1,-5-2-1,-3 0 0,-3 0-1,-2 7 1,-2 0 0,-4 14 0,0 0 0,0 0 1,0 19-2,-6-2-7,6 7-12,6 4-14,-6-7-1,13 1 0,-5-11 0</inkml:trace>
  <inkml:trace contextRef="#ctx0" brushRef="#br0" timeOffset="13546.6605">17318 12458 35,'0'-9'36,"13"15"0,-2 1 2,7 8-18,0 9-7,-5-2-4,3 2-4,-1-5 0,-3-6-2,3-9 1,-2-4-3,-1-12 0,-1-5-3,0 0-9,-4-4-25,-4-4-4,4 10 1,-3-3-1</inkml:trace>
  <inkml:trace contextRef="#ctx0" brushRef="#br0" timeOffset="13782.1987">17936 12397 18,'0'0'20,"0"0"-11,-8-10-12,8 10-13,0 0-4,13 5 13</inkml:trace>
  <inkml:trace contextRef="#ctx0" brushRef="#br0" timeOffset="14232.1107">17689 12446 50,'18'4'36,"-3"-1"2,1 6-13,-2 10-8,-9 0-5,2 6-5,-7-3-1,0 0-3,-3-8-2,3-14-2,0 0 0,0 0-1,0-14-1,11-8 1,6 3-1,1-3 1,3 5 0,2 6 2,-1 11 1,-1 3-1,-6 10 1,-3 6-3,-2 6-13,0 1-20,-10-6-1,0 1 0,0-11-1</inkml:trace>
  <inkml:trace contextRef="#ctx0" brushRef="#br0" timeOffset="14586.635">17949 12389 22,'-8'13'34,"-2"2"1,13 11-2,7 3-13,2-2-5,12 4-6,1-6-1,6-1-2,0-15-2,-1-7-1,-1-9-2,-2-7 0,-7-14-1,-5-7 1,-7-9-1,-8-10 0,-12-3 0,-7-3 0,-7 4 0,-5 6-1,-1 8 1,-2 9 0,4 13 0,4 15 0,8 17 0,11 9-2,7 11-8,12 3-27,7 1 0,16 2-1,8-7 1</inkml:trace>
  <inkml:trace contextRef="#ctx0" brushRef="#br0" timeOffset="15135.3998">18488 12355 41,'0'0'28,"-9"11"-3,9-11-11,0 19-4,5-10-6,7 4-2,5-3-2,1-1-1,3-2 0,-6-4-2,-2-3 0,-13 0 0,0 0 1,-15 5 2,-4 0 2,-3 1 2,-3 0 1,5 8 2,0-1 1,11 6 0,4-1 0,14 1-2,3-3 0,10-3-1,0-4-1,6-4-1,3-5-2,-1-8 0,-2-4 0,-3-5 0,-4-2-1,-6 0-1,-4 0 1,-2 1 0,-7 7-1,-2 11 2,0-11-1,0 11 0,0 17 1,0-2-1,6 4 1,-2 5-3,2 1-6,-6-4-16,4-8-11,2-3-2,-6-10 2</inkml:trace>
  <inkml:trace contextRef="#ctx0" brushRef="#br0" timeOffset="15286.249">18682 12133 49,'-12'-36'36,"10"19"-1,2 17-3,0 0-50,0 24-12,0-2-3,7 9-3</inkml:trace>
  <inkml:trace contextRef="#ctx0" brushRef="#br0" timeOffset="15822.3294">19616 12448 37,'5'28'34,"-19"-13"0,-5 10-4,-5 1-17,-5-6-4,-2-6-5,1-7-3,4-11-1,4-6 0,7-8-1,8-4-1,7-3 2,4 2 0,8 6 1,7 8 1,3 9 1,5 5 0,1 11 1,-3 5-1,1 5-1,-3 6-9,-4-5-26,-5-7-2,3-1-1,-17-19 0</inkml:trace>
  <inkml:trace contextRef="#ctx0" brushRef="#br0" timeOffset="16038.4862">19727 12443 61,'10'-9'37,"-3"21"0,-2 5-10,-1 7-14,4 7-7,-2-2-1,4-3-1,-2-8-1,3-10-1,2-8 0,1-6-1,0-11 0,0-5-3,0 1-5,-4-3-29,-2-4-2,4 10-1,-7 1 0</inkml:trace>
  <inkml:trace contextRef="#ctx0" brushRef="#br0" timeOffset="16488.4671">20087 12436 18,'-13'-10'31,"13"10"0,0 0 1,23-9-15,2 9-11,0 0-4,1 0-5,-1 0-3,-7-1-1,-7 1 0,-11 0 0,0 0 1,-16 0 2,-5 4 4,1 5 3,-1 5 5,7 6 1,1 2 1,13 6 0,5-4-1,10 1-3,4-7 0,8-4-2,1-6-1,2-8-1,-1-8-1,-1-7 0,-3-4-1,-5-3 0,-4 2 1,-3 3 1,-8 5 0,-5 12 0,0 0 1,0 0 0,-7 19 0,2 1-2,5 2-3,-6-2-11,-2-2-23,11-3-1,-3-15 0,9 5-1</inkml:trace>
  <inkml:trace contextRef="#ctx0" brushRef="#br0" timeOffset="16623.9895">20433 12219 55,'-8'-30'37,"8"16"-3,0 14-9,-16-4-49,20 22-7,-4-3-3,7 11-3</inkml:trace>
  <inkml:trace contextRef="#ctx0" brushRef="#br0" timeOffset="16956.0443">20556 12487 79,'-17'22'38,"11"4"1,11 3-17,8-5-11,18 0-5,9-6-1,13-7-2,5-11-1,5-10 0,-1-8-2,-9-6 0,-9-8-1,-11-7 0,-19-8 0,-14-7 0,-17 5 0,-14-4-1,-7 10 2,-4 6-1,-5 8 2,6 14-2,5 15 1,8 10 0,10 15 0,11 7-5,17 0-23,12 5-11,5-8 1,13 0-1</inkml:trace>
  <inkml:trace contextRef="#ctx0" brushRef="#br0" timeOffset="17510.8403">21310 12407 17,'-23'-9'29,"8"16"0,-7-1-12,6 3-4,6 7-4,6-2-3,11 3-2,5-3-1,5-3 0,4-2-1,-3-2-1,-4-5 1,-5-2-1,-9 0 0,0 0 0,-12-4 0,-6 4 1,-2 7 1,-1-1 0,2 5 2,7 4-1,0 0 2,12 4-2,5-4 1,9 4-2,6-3-2,5-6-7,11-6-12,8 0-17,-7-17-1,12 4 0,-8-14 0</inkml:trace>
  <inkml:trace contextRef="#ctx0" brushRef="#br0" timeOffset="17692.3756">21504 12440 59,'-9'3'35,"21"2"0,6-5-12,9 0-14,6 0-4,4-5-7,-2 2-7,1-1-12,-3-1-13,-15-4 0,-1 4-1</inkml:trace>
  <inkml:trace contextRef="#ctx0" brushRef="#br0" timeOffset="17827.043">21645 12430 40,'-12'23'34,"-1"-3"1,9 7-9,4 2-7,0-6-10,3 1-10,8-7-18,6 0-15,-3-17 0,11 0-2</inkml:trace>
  <inkml:trace contextRef="#ctx0" brushRef="#br0" timeOffset="18089.9306">22145 12492 29,'-7'17'38,"-8"7"0,-16-2 1,-7-1-16,1 5-8,-6-13-6,6 2-4,-3-11-3,5-4-2,10-9-2,10-8 1,9 0-1,9-1 0,7 2 0,7 6 2,9 10 0,4 8 1,5 10 1,-1 7-1,-3 6-3,-6 3-35,-1-6 0,0 3-2,-7-19 0</inkml:trace>
  <inkml:trace contextRef="#ctx0" brushRef="#br0" timeOffset="19143.7452">2283 13607 26,'-8'17'33,"1"14"1,-21 3-5,-2-5-14,-4 3-3,-6-9-5,6-8-2,-4-15-3,6-8 0,2-8-1,9-10 0,8-2 0,7 2 0,11 3 0,5 10 0,11 8 1,10 15 0,3 8 0,10 10 1,-3 5-1,-1 2-1,1 1-9,-6-5-23,-4-11-5,-1-5-1,-5-15 0</inkml:trace>
  <inkml:trace contextRef="#ctx0" brushRef="#br0" timeOffset="19413.2771">2436 13716 33,'0'0'34,"10"21"1,-10-8-2,-3 1-19,3 2-3,0-6-4,0-10-2,0 0-3,0 0-1,-7-26 0,10 4 0,6-4-1,-2-1 0,8 0 0,4 8 0,-1 3 1,4 10-1,0 6 0,-2 13 1,0 8-2,-4 4-5,-1 4-13,-3 4-16,-2-6-1,3 0 0,-1-8-1</inkml:trace>
  <inkml:trace contextRef="#ctx0" brushRef="#br0" timeOffset="19675.8504">3032 13658 49,'-19'-21'35,"-6"-4"0,-7 5-13,5 8-7,-3 7-5,7 13-3,0 4-3,13 7-1,10 6-2,6-2 1,12 2-1,4-3 0,5-5-3,-1-4-3,2-4-12,-4-9-20,-8-9 1,-4-4-1,-12-14-1</inkml:trace>
  <inkml:trace contextRef="#ctx0" brushRef="#br0" timeOffset="19798.2484">2942 13358 55,'-16'-30'37,"6"14"0,-1 10-9,11 6-30,11 28-27,-1-11-5,9 10-2,3-7-2</inkml:trace>
  <inkml:trace contextRef="#ctx0" brushRef="#br0" timeOffset="20379.4922">3673 13580 16,'21'0'27,"-4"-14"1,18 8-10,0-3-10,1-1-3,0 3-3,-2 0-1,-9 2-1,-6 5 0,-19 0 0,0 9 0,-13 6 2,-7 5 1,0 4 2,4 3 0,3 5 2,8-1-1,8-2 0,9-5-1,7-3 0,5-11-3,2-5-1,-1-10-3,2-9 0,-5-3 0,-4-8-1,-2-2 1,-8 1-1,-1 2 2,-3 5 2,-4 8 3,0 11 0,0 0 1,4 23 0,-4-1 0,8 4 0,-1 2-1,2-2-4,0-5-17,4-4-18,-13-17-1,12 7 0,-12-16-1</inkml:trace>
  <inkml:trace contextRef="#ctx0" brushRef="#br0" timeOffset="20664.2121">4225 13598 51,'31'16'40,"-1"3"1,-1 6-2,-3 1-20,-18-6-8,-4 6-5,-11-5-13,-9-8-32,-12-13-1,7-5-1,2-13 0</inkml:trace>
  <inkml:trace contextRef="#ctx0" brushRef="#br0" timeOffset="21282.3826">5401 13643 5,'-12'0'33,"-4"10"-1,-10 2 1,-1 5-14,8 10-5,2-3-4,17 7-3,7-12-2,15 3-1,9-12-1,5-5-1,1-10 1,-3-9-1,-7-8-2,-11-11 1,-11-5-1,-13-8 0,-10-5 0,-7-6-1,-6-1 1,3-5-1,6 2 0,8 1 0,7 9-3,7 5-4,14 10-14,12 16-14,-1 8 1,9 17 0</inkml:trace>
  <inkml:trace contextRef="#ctx0" brushRef="#br0" timeOffset="21550.8612">5642 13612 24,'-11'14'33,"11"12"0,0-1-5,0-2-12,11 5-3,1-9-4,9 0-1,-3-11-2,7-3-1,-1-10-1,-3-5-1,-1-4-1,-7-4-1,-5-3-6,-8-6-11,0 2-21,-3 5 0,-2-5-1,5 8 0</inkml:trace>
  <inkml:trace contextRef="#ctx0" brushRef="#br0" timeOffset="21767.1311">5942 13597 77,'7'32'39,"1"6"-5,0 1-12,-8-7-8,8 3-5,-3-12-4,5-11-2,5-12-1,5-3-1,0-12-1,-1-6-3,-1-1-4,-2-6-16,-3 3-16,-1 6-2,-6-3 1,3 10-1</inkml:trace>
  <inkml:trace contextRef="#ctx0" brushRef="#br0" timeOffset="22036.6724">6512 13675 38,'0'33'38,"-16"-3"1,-3 1-3,-6-2-13,-3-12-11,1-3-7,1-9-4,6-10-2,1-6 0,5-9-2,7-5 1,2-2-1,5-1 1,7 4 1,5 2 0,4 8 2,5 8 0,1 12 0,-3 8 0,6 8-1,-1 10-17,-3 4-19,-7-5-1,4 7 0,-3-11 0</inkml:trace>
  <inkml:trace contextRef="#ctx0" brushRef="#br0" timeOffset="22421.8247">6641 13531 42,'-2'-13'35,"7"22"-1,2 23-9,2 10-7,6 18-6,-9 8-3,7 8-2,-3 3-3,-4-3-2,-1-6-3,-5-19-5,0-7-13,-3-11-19,-3-23 0,6-10-1,-9-17 1</inkml:trace>
  <inkml:trace contextRef="#ctx0" brushRef="#br0" timeOffset="22554.2825">6691 13773 20,'23'-4'22,"12"11"-12,6 5-29,-6-12-1,8 0 8</inkml:trace>
  <inkml:trace contextRef="#ctx0" brushRef="#br0" timeOffset="22707.0658">6949 13612 46,'0'0'34,"-22"0"-1,15 14-14,7 10-7,-6 3-5,12 5-8,1 1-18,5 4-14,-9-14 0,12 2-2</inkml:trace>
  <inkml:trace contextRef="#ctx0" brushRef="#br0" timeOffset="23085.2539">7088 13590 52,'0'0'35,"15"24"0,-15 1-12,5 3-14,-3 4-3,-2-2-2,3-1-2,-3-8-3,0-9-2,0-12 0,0 0 0,0 0-1,12-22 0,0 3 1,-1-6 1,4 1 1,-3-2 1,1 4 1,-5 3 1,-8 5 0,0 14 1,-8-15 1,-3 15-1,0 7 1,1 7-1,2 3-1,8 5 1,2 0-2,11 1-2,5 2-7,7-5-9,5-1-4,11-2-15,-4-15 1,10 1 0</inkml:trace>
  <inkml:trace contextRef="#ctx0" brushRef="#br0" timeOffset="23423.4966">7577 13560 44,'-34'-21'29,"9"10"-8,1 5-7,6 6-4,8 6-5,7 5-2,12 4-1,3-1 0,5 1 0,-2-6 0,3-1-1,-5-3-1,-13-5-1,0 0 1,0 11-1,-16-6 1,-3 1 0,-2 3 2,3 3 1,1 1 2,6 6 1,4-5 0,14 6 0,5-2-1,9-3-1,1-1-3,-4-6-10,6-11-26,-3 3-1,-6-12 1,0-3-2</inkml:trace>
  <inkml:trace contextRef="#ctx0" brushRef="#br0" timeOffset="23540.4216">7503 13366 24,'-15'-20'31,"-3"-4"-4,18 24-9,-10-8-36,10 8-7,0 0-5,0 12 4</inkml:trace>
  <inkml:trace contextRef="#ctx0" brushRef="#br0" timeOffset="23670.6721">7718 13587 46,'43'40'37,"-3"4"1,-12-6-2,-15-12-17,-6 0-10,-18-11-10,-14-8-33,-8-14-2,4-5-2,-1-11 0</inkml:trace>
  <inkml:trace contextRef="#ctx0" brushRef="#br0" timeOffset="24224.5531">8487 13537 68,'16'0'37,"-1"14"1,4 18-15,14 14-11,-6 12-5,3 10-2,-11 6-3,-3 2-2,-11-2-3,-14-16-4,-6-10-3,-17-19-4,6-11 0,-7-24 0,11-9 1,-1-20 2,13-11 4,3-5 4,26-60 7,-3 60-1,8 3-5,1-3-21,12 22-2,-12-2-2,7 16 2</inkml:trace>
  <inkml:trace contextRef="#ctx0" brushRef="#br0" timeOffset="24512.3084">8823 13726 35,'15'16'36,"5"3"1,-2-9-2,0-5-17,7 2-6,-4-10-5,1-3-3,-7-9-2,-2-7-1,-6-2 0,-7-5-1,-7 3 0,-10-3-1,-3 7 0,-5 3 0,0 11-1,-2 8 1,3 17 0,10 10 1,4 8 0,7 7 1,6 9 0,7 5 0,-1-4 0,3-3-1,-2-5-6,-3-10-29,-5-9-1,7-7-2,-9-18 1</inkml:trace>
  <inkml:trace contextRef="#ctx0" brushRef="#br0" timeOffset="24827.7967">9359 13583 34,'-6'17'36,"0"9"-1,-10-2 1,-6-2-19,1 6-6,-6-10-7,-2-3-2,1-7-3,0-8 0,3-8-1,6-7 0,5-2-1,7-6 1,7 3 0,10-2 2,7 6 0,5 10 1,4 6 0,2 13 1,-1 3 0,-2 9-2,-1 4-9,-5 0-25,-6-5 0,2-5-1,-15-19-1</inkml:trace>
  <inkml:trace contextRef="#ctx0" brushRef="#br0" timeOffset="25028.8965">9400 13480 53,'12'10'38,"0"10"0,4 17-4,-4 16-19,-5 8-5,7 13-3,-7 2-2,-1 3-2,-2-11-4,-4-11-11,-3-15-27,8-8-1,-5-21 0,0-13 0</inkml:trace>
  <inkml:trace contextRef="#ctx0" brushRef="#br0" timeOffset="25191.6614">9514 13699 45,'22'0'32,"9"9"0,-7-9-13,2-4-43,6 14-5,-15-14-1,4 4-2</inkml:trace>
  <inkml:trace contextRef="#ctx0" brushRef="#br0" timeOffset="25376.4551">9662 13433 43,'7'31'38,"-1"12"0,1 14-2,-2 18-17,-5 0-6,10 16-4,-10-4-4,3-6-5,0-7-10,-6-16-28,3-20-2,0-17 0,0-21 0</inkml:trace>
  <inkml:trace contextRef="#ctx0" brushRef="#br0" timeOffset="25529.3823">9735 13728 61,'24'4'36,"-9"-1"1,7 5-13,-4 1-51,-2-9-4,9 0-4,-6-9-1</inkml:trace>
  <inkml:trace contextRef="#ctx0" brushRef="#br0" timeOffset="26130.8469">10146 13468 34,'-21'4'29,"-7"-4"-2,7 9-9,3 6-7,7-1-4,11 5-3,7-1-1,8-2 0,4-3 0,2-2-2,1-6 1,-7-5-2,-5 0 0,-10 0 0,0 0 0,-19 0 1,-2 0 1,2 6 0,-6 4 2,7 6 1,2 3 0,9 5 1,7-4 0,10 4-1,5-3-2,5-3-1,4-4-5,-2-9-9,6-10-21,-1-5-4,-7-15 0,-3-3-1</inkml:trace>
  <inkml:trace contextRef="#ctx0" brushRef="#br0" timeOffset="26246.1709">10143 13263 64,'-12'-15'33,"-1"1"-5,13 14-22,0 0-30,-14 11-6,20 2-3,0-3 0</inkml:trace>
  <inkml:trace contextRef="#ctx0" brushRef="#br0" timeOffset="26715.9784">10472 13507 41,'-27'-7'29,"8"7"-4,-3 0-7,6 7-7,10 4-3,9 3-3,12 8 0,4 2 1,6 6 0,-6-1 1,2 5 0,-8-4 0,-10 1-1,-10-11-1,-7-3-1,-9-7-3,-2-10-7,1-5-12,5 0-20,4-14 0,8 2 0,7-3-1</inkml:trace>
  <inkml:trace contextRef="#ctx0" brushRef="#br0" timeOffset="26878.007">10717 13728 100,'0'0'40,"0"0"-4,0 0-51,0 0-20,0-12-3,0 4-3</inkml:trace>
  <inkml:trace contextRef="#ctx0" brushRef="#br0" timeOffset="35425.5449">11404 13308 26,'-5'38'31,"-14"0"0,3 13-10,-1 7-8,-1 0-5,1-5-2,6-9-3,8-12-1,3-20-1,0-12 0,21-20-1,-8-11 1,2-9-1,0-7 0,-3-4 1,1-5-1,-1 3 0,-1 2 0,0 5 0,1 8 0,-1 8 0,-2 11 1,0 16 1,2 14 1,-1 13 0,4 17 1,-2 10 0,5 12 0,0-1-1,5 6-2,-2-8-7,0-8-13,-9-16-15,2-5-2,-13-21 1,0-10-1</inkml:trace>
  <inkml:trace contextRef="#ctx0" brushRef="#br0" timeOffset="35578.9761">11369 13513 6,'38'14'22,"-10"-10"-5,10 2-19,0 1-16,-15-11-3,-1 11 18</inkml:trace>
  <inkml:trace contextRef="#ctx0" brushRef="#br0" timeOffset="35726.1185">11216 13389 23,'-21'-13'28,"21"13"0,-10-4-6,10 4-23,18 3-18,-5-3-8,21 7-1,-6-2 3</inkml:trace>
  <inkml:trace contextRef="#ctx0" brushRef="#br0" timeOffset="36079.3313">11769 13589 13,'10'6'28,"9"4"1,-3-4-3,1-6-15,7 0-2,-6-6-5,-1-7 0,-6-3-2,-5-3-2,-6-4 1,-7 1-1,-7 1 0,-5 6-1,-3 5 1,-2 6 0,1 9 1,5 12 0,6 11 0,1 10 1,11 4 0,0 5 1,8-2-1,1 0-2,5-4-12,3-3-18,-6-21-1,11-1-1,-12-16 1</inkml:trace>
  <inkml:trace contextRef="#ctx0" brushRef="#br0" timeOffset="36394.9596">12299 13542 32,'-15'18'32,"-1"9"1,-9-7-4,-5-3-16,4-2-6,-2-6-6,3-7-3,1-6-1,4-8-1,9-4 0,4-5-1,7-3 2,6 2 1,9 5 3,6 3 1,0 3 2,6 11 0,1 4 1,0 14 0,-5 2-1,-2 7-1,-6 0-12,3 7-22,-13-12-1,6 4-1,-11-12-1</inkml:trace>
  <inkml:trace contextRef="#ctx0" brushRef="#br0" timeOffset="37169.0021">12865 13513 33,'23'6'33,"-10"-3"0,5 9-13,1 8-5,-10-3-4,3 9-2,-8-11-3,-1 0-3,-3-15-4,0 0-3,0-9-1,5-12-1,8 0 0,-4-5 0,9 3 1,2 3 2,-1 9 4,2 11 3,-5 11 1,-3 10 0,-8 7 0,-2 6-8,-9-4-26,6 8-3,-6-12 0,6 0-1</inkml:trace>
  <inkml:trace contextRef="#ctx0" brushRef="#br0" timeOffset="38102.3804">14045 13407 9,'-41'-9'29,"20"15"-1,-7-6-9,6 9-4,4 3-5,8 1-3,10 1-2,6 0-3,12-3 0,5 0-1,2-3 0,6-4 0,-9-4-1,0 0 0,-9-4 1,-13 4-2,0 0 1,-20-8 0,-5 8-1,-6 0 1,4 8 0,-2-1 0,7 8 0,7 1 0,8-2 1,7 2-1,14-2 1,7-3 0,3-3-1,4-4 1,6-8-1,-6-5-1,6-1 0,-6-8 0,0-2 0,-9 2 0,-6 1 0,-2 3 0,-1 4 0,-10 10 1,10 0 0,-5 9 1,-1 4-1,-1 2 1,5 1-1,-4-3 0,-4-13-2,7 10-1,-7-10-2,0-18-1,0-2 1,2-2-1,2-4 2,5-2 2,0 4 2,0 3 4,4 10 2,3 4 3,0 11 1,-5 4 0,2 16 0,-7-2-1,0 9-2,-3 0-5,1-3-9,1-5-18,5-3-9,2-13-1,10-7 1</inkml:trace>
  <inkml:trace contextRef="#ctx0" brushRef="#br0" timeOffset="38271.6843">14567 13404 45,'-5'15'34,"5"11"0,0 0-8,0 3-20,0 5-23,0-14-13,5 4-3,-5-24-1</inkml:trace>
  <inkml:trace contextRef="#ctx0" brushRef="#br0" timeOffset="38619.3571">14696 13346 27,'0'0'29,"30"2"1,-1-4-4,5 2-19,9 0-2,-3-3-2,-1-1-2,-6 1-1,-10-2-1,-6 0-1,-17 5 1,0-14 1,-16 11 0,-7 3 2,1 0 2,-2 9 1,1 4 0,-2 6 1,9 3-1,7 7-1,14 3-1,9-1-3,6-4-4,6 1-7,8-7-9,4-7-4,9-9-1,-2-8 0</inkml:trace>
  <inkml:trace contextRef="#ctx0" brushRef="#br0" timeOffset="38872.842">15365 13457 47,'0'0'26,"-7"19"-1,-12-2-2,-7 3-4,1 1-6,-5-7-6,3-2-4,-4-6-3,9-13-2,4-2-1,6-9 1,9-2-1,3-1 0,7 6 1,6-2 1,4 10 1,5 12 1,3 2 1,3 8-1,-2 7-4,-6-1-4,-2-1-20,-1 7-5,-11-17 0,4 1-1</inkml:trace>
  <inkml:trace contextRef="#ctx0" brushRef="#br0" timeOffset="39004.549">15217 13197 54,'0'-14'35,"0"2"0,14 21-15,-2 14-43,-7-6-7,10 11-4,-5-5-1</inkml:trace>
  <inkml:trace contextRef="#ctx0" brushRef="#br0" timeOffset="39406.393">15486 13401 26,'10'10'34,"16"22"1,0 4-4,5 7-14,11 11-4,-3-1-5,1 2-7,-2-6-12,-6-6-23,-13-23 0,2-5-1,-21-15-1</inkml:trace>
  <inkml:trace contextRef="#ctx0" brushRef="#br0" timeOffset="39575.6908">15806 13410 30,'-21'8'31,"-1"17"1,-14 8-3,-5 9-19,1 6-2,0 3-8,1-1-11,8-6-14,10-1-6,-3-18-1,19-5 0</inkml:trace>
  <inkml:trace contextRef="#ctx0" brushRef="#br0" timeOffset="39841.5326">15872 13380 42,'0'0'32,"0"0"0,0 0-12,-6 26-7,6-6-5,6 6-3,3 1-1,6-1 0,7-2-2,3-5 1,1-8-1,1-7 0,-3-10-1,-2-4 0,-6-3-5,-6-8-8,-5-2-19,-2 4-3,-6-4-1,3 8 0</inkml:trace>
  <inkml:trace contextRef="#ctx0" brushRef="#br0" timeOffset="40056.8703">16154 13369 24,'6'9'35,"3"10"2,-9 0 0,0 3-15,6 6-7,-6-6-6,6 0-3,1-5-2,2-5-2,-9-12 0,19-5-1,-10-10-1,3-4 0,-2 2-2,-3-4-9,1-1-19,-2 11-8,-6-2 0,0 13 0</inkml:trace>
  <inkml:trace contextRef="#ctx0" brushRef="#br0" timeOffset="40396.2043">16588 13372 31,'0'0'32,"-18"-19"0,5 12-9,-5 7-6,-4 0-5,6 9-4,-3-1-3,7 8-2,3 3-1,6-1-1,6 1 0,6-2 0,1-3 0,6-4 0,-5-6 1,-1-4-1,-10 0-1,0 0-4,0-9-10,-10 5-21,-5-8 0,2 5 0,-3-6-2</inkml:trace>
  <inkml:trace contextRef="#ctx0" brushRef="#br0" timeOffset="40681.3772">16625 13382 29,'16'12'36,"2"5"2,-2-1 0,-1-1-17,-2 5-6,-10-6-6,6 1-3,-9-15-3,0 0-3,0 0 0,13-14-1,-4-1 0,3-5-1,7-1 1,-1 1 0,5 6 0,1 6 2,-2 8 0,-3 10 1,-4 5 0,-3 7 0,-6 4-3,-6-2-10,0-1-26,0 0-1,6-14 0,16-3-1</inkml:trace>
  <inkml:trace contextRef="#ctx0" brushRef="#br0" timeOffset="41183.1962">17510 13346 13,'5'-34'26,"17"7"4,-1-4-11,1 2-3,8 9-1,-1 9 0,6 20-2,-7 8-1,4 17-1,-9 5-4,2 11 0,-4-4-2,-1 3-1,-6-11-1,0-6-1,-4-15-1,-10-17-2,10 4 0,-16-17-1,-6-3-1,-11-4 0,-4 4 0,-9 2 0,-1 7-1,-4 3-3,7 10-6,2-1-8,9-1-15,19 4 1,4-8-1,12 7 6</inkml:trace>
  <inkml:trace contextRef="#ctx0" brushRef="#br0" timeOffset="41461.8988">18161 13386 50,'-4'-16'26,"-10"-1"-2,-4 2-4,-2 6-6,-5 4-3,0 5-2,0 5-3,4 7-1,4 5-1,11 4-1,6 4 1,7 0-2,9-4 1,5 0 0,3-4-2,2-9-6,1-3-10,-6-5-18,-5-17-4,-1 1 0,-11-10 0</inkml:trace>
  <inkml:trace contextRef="#ctx0" brushRef="#br0" timeOffset="41580.8004">18101 13171 25,'0'0'24,"-12"-21"-6,12 11-27,0 10-10,0 0-4,3 12 8</inkml:trace>
  <inkml:trace contextRef="#ctx0" brushRef="#br0" timeOffset="41830.8915">18209 13334 65,'28'46'37,"-6"1"1,-3 2-12,-1 6-12,-12-3-7,-1 4-3,-8-8-4,-9-7-3,-4-8-2,-11-14-2,0-8 0,-5-11 0,10-9-1,0-15 2,11-5 2,7-9 3,10-5 2,12-4 3,7 0 0,7 2-1,2 2 1,-1 6-4,-2 6-16,1 8-17,-17-1-1,-2 12 0,-8-2-1</inkml:trace>
  <inkml:trace contextRef="#ctx0" brushRef="#br0" timeOffset="42263.4911">18461 13324 9,'0'0'30,"-20"7"3,20 8-4,0-2-10,4 4-4,8 5-4,-1-2-1,9 0-3,-1-6-1,4-4-2,0-10-2,-2 0 0,-2-7-2,-3-5 1,-3-2-1,-7-5-1,-3 3 1,-3 2-1,-3 3 1,3 11-1,-11-6 1,11 6 1,-8 12-1,8 0 1,9 5-1,3 0 1,2 0 1,6-5-1,1-4 1,1 0-1,-2-8 1,-1-7-1,-4-5-2,-6-5-4,0 3-10,-9-1-21,-9-7-1,0 5 0,-5-4-1</inkml:trace>
  <inkml:trace contextRef="#ctx0" brushRef="#br0" timeOffset="42986.9662">19285 13343 12,'16'-4'29,"-5"-2"0,17 6-9,0 0-6,3 0-5,3 0-4,-3 0-3,-4 3-2,-5-3-2,-7 0-1,-15 0 1,0 0-2,0 0 2,-16-5 0,3 8 1,-3 4 2,2 5 2,5 4 0,3 2 1,6 5-1,5 0 1,6-4-2,4 1-2,5-5-4,2-6-3,-2-9 0,3-3-1,-5-7 0,0-5 1,-5-3 3,2-3 4,-3 2 5,5-12 12,-17 31-5,14-7 1,-14 7-1,9 17-2,-9-2-2,0 6-2,-3-6-1,3 2 0,0-7-3,0-10 0,0 0-1,14-3 0,-3-9 0,3-4 0,-2-1-1,5 4 0,-3 1 0,3 5 0,-3 7 0,-3 4 0,-1 6-1,-4 5-5,3 4-16,-1 3-14,-8-13 0,0 5 0,0-14-1</inkml:trace>
  <inkml:trace contextRef="#ctx0" brushRef="#br0" timeOffset="43187.7109">19938 13341 53,'9'6'38,"10"10"1,0 3-3,-5 0-22,6 6-4,-12-4-5,-1-2-2,-7-2-5,-13-13-14,-7-4-22,-3-6-1,-7-7 0,8 2 0</inkml:trace>
  <inkml:trace contextRef="#ctx0" brushRef="#br0" timeOffset="43688.4123">20629 13286 36,'15'12'34,"6"11"1,-7-6-2,-9 3-19,2 2-4,-7-8-3,0-4-4,0-10-2,0 0-1,6-20 0,1 2 0,6-2 0,3-4-1,6 8 0,3 3 0,3 6 1,-2 7 0,-2 12 0,-5 5-2,-3 9-6,-7 2-18,-9-8-9,10 5 0,-14-13 0</inkml:trace>
  <inkml:trace contextRef="#ctx0" brushRef="#br0" timeOffset="43937.1579">20921 13189 37,'23'-27'35,"-3"1"-1,11 8-10,-1 14-8,-2 4-4,4 16-3,-8 6-2,1 10-2,-10 0-1,1 3 0,-4-3-1,-1-3-1,-5-4 0,-1-7-2,-5-7 0,0-11 0,-14 6-2,-3-8-1,-4 2-8,-8-5-18,0-3-9,3 2 0,1-4 0</inkml:trace>
  <inkml:trace contextRef="#ctx0" brushRef="#br0" timeOffset="44322.5576">21510 13220 39,'0'0'31,"-26"-16"-3,11 9-12,-3 7-5,5 0-5,13 0-3,-12 15-1,16-5-1,2 2 0,5-1-1,-1-1 1,4-2-2,-3 0 0,-11-8 0,0 0 0,-5 9 0,-9-6 1,-2-1 1,-2 2 1,0 7 2,2-3 1,7 6 0,9-5 1,9 6-1,5-8 0,7-1-4,6 1-8,-2-7-19,-3-4-9,6-1 0,-10-6-2</inkml:trace>
  <inkml:trace contextRef="#ctx0" brushRef="#br0" timeOffset="44638.986">21637 13188 45,'21'6'36,"-4"1"0,4 7-9,-3 5-10,-9-2-6,3 8-4,-12-6-1,-5 0-4,-7-4 0,-1-8-2,-3-4-3,0-6-1,16 3-2,-14-21-2,17 4-2,3-5 1,9 1 0,0 0 2,5 2 3,-3 2 3,-5 6 5,2 11 3,-14 0 2,14 14 0,-14-2 1,3 11-1,-3-4-2,9 2-8,5-2-22,7-2-14,7-10-1,14-2 1</inkml:trace>
  <inkml:trace contextRef="#ctx0" brushRef="#br0" timeOffset="45287.7575">21940 13194 8,'17'0'26,"-3"-7"1,19 7-9,-4-4-5,9 4-6,-2-4-3,-3 4-2,-1 0 0,-11 0-1,-11 0-1,-10 0 1,-12 6 1,-7 3 1,0 2 1,0 4 1,4 4 1,4 1 2,11 6-1,11-5 0,7 2-1,7-4-1,3 0 0,1-8-2,6-5-1,-4-6 0,0-6-1,-4-5-1,-3-6 1,-7-4-1,0-4 0,-8-1-1,-9 2 0,0 2 0,-15 5 0,-1 5-1,-4 8 2,0 10 0,-2 9 0,4 7 1,3 7-1,2 6 2,10 5 0,3 0-1,3 3 1,4-6-2,1-4-5,0-1-11,7-9-20,-10-11-1,6-5 1,-11-7 0</inkml:trace>
  <inkml:trace contextRef="#ctx0" brushRef="#br0" timeOffset="45456.5905">22554 13162 39,'12'-3'37,"-12"3"1,9 19 0,-9 2-17,3 5-15,3 0-16,-3-4-25,5 5-2,-8-12 0,5-1-1</inkml:trace>
  <inkml:trace contextRef="#ctx0" brushRef="#br0" timeOffset="45842.041">22747 13155 28,'7'13'36,"0"3"1,2 8 0,-1 2-15,-3-3-12,2 5-4,-5-5-5,2-6-8,1-6-8,-5-11-6,12 0-6,-4-12-1,1-4 1,10-5 1,3 0 8,-5 0 11,2 2 7,-7 1 12,-6 8 32,-6 10-20,-11 0 1,-8 7-4,2 10-4,0-5-4,10 5-3,1-4-4,6 3-2,9-1-2,6-5-6,8-3-12,14 0-19,-8-9-1,3 2 0,-11-15-1</inkml:trace>
  <inkml:trace contextRef="#ctx0" brushRef="#br0" timeOffset="46158.0433">23054 13162 37,'17'25'38,"-7"-5"0,1 3 0,-4 2-19,-2-9-5,4 3-6,-9-9-2,0-10-3,0 0-2,0 0-1,4-23 0,8 3-1,2-3 0,6-1-1,2 7 1,-2-1 0,1 7 1,3 11 1,-5 7 1,-3 9-1,-3 5 2,-13 7-1,0-1 0,5 0-1,-5-2-2,-6-9-8,6-16-30,0 12-1,-9-18 0,13-6 0</inkml:trace>
  <inkml:trace contextRef="#ctx0" brushRef="#br0" timeOffset="46296.5693">23200 12934 54,'0'0'33,"-14"3"-6,14-3-30,20 19-25,-20-19-3,24 29-2</inkml:trace>
  <inkml:trace contextRef="#ctx0" brushRef="#br0" timeOffset="46474.969">23464 13116 64,'23'24'41,"-8"1"0,7 3-3,5 6-22,-11-7-5,4 5-5,-8-9-2,-9-4-4,-17-6-15,-2-13-26,-26-10-2,-4 1 1,-17-7 0</inkml:trace>
  <inkml:trace contextRef="#ctx0" brushRef="#br0" timeOffset="47749.0218">2053 14691 41,'-21'8'33,"-6"-2"-1,1 9-11,9 5-8,3 2-4,14 3-3,5-1-2,15-2-1,5-5 0,10-6-1,3-7 1,-6-4 1,-4-10 0,-4-2 0,-12-7-1,-12-7 0,-5-4 0,-7-4-1,-12-5-1,3-6 0,-5-4-1,4-2-1,8-4-2,4-1-1,10 5-5,3 1-4,19 16-11,1 7-14,-2 12 0,9 15 1</inkml:trace>
  <inkml:trace contextRef="#ctx0" brushRef="#br0" timeOffset="48034.1046">2384 14610 29,'0'0'35,"-24"15"0,20 2 1,-2 8-17,6 1-8,7 12-4,3-3-1,5-3-1,5-5-1,7-2-1,-4-12 0,8-6-1,-7-12 0,-2-8-1,-3-3 0,-7-5-4,-1 3-7,-11-4-22,-2-6-7,-7 3 0,-3-6 0</inkml:trace>
  <inkml:trace contextRef="#ctx0" brushRef="#br0" timeOffset="48165.6228">2467 14457 80,'0'0'39,"-13"-12"0,13 12-16,0 0-20,0 0-30,4 12-10,-4-12-1,12 21-1</inkml:trace>
  <inkml:trace contextRef="#ctx0" brushRef="#br0" timeOffset="48403.922">2770 14638 45,'-3'24'37,"6"9"0,-3 0-3,0-7-21,13 3-4,-3-11-3,5-7-3,1-11 0,6-11-2,8-10 1,2-8 0,-1 0-4,-3-2-6,-1 2-27,-2 12-2,-16 2-1,3 11 0</inkml:trace>
  <inkml:trace contextRef="#ctx0" brushRef="#br0" timeOffset="48720.3606">3320 14687 33,'0'18'38,"-3"8"0,-7 0 0,-10-3-16,3 5-8,-7-9-7,1-3-3,-1-13-3,-1-6-2,6-7 0,1-8-1,6-4 1,6-3-2,6 1 1,2 2 1,8 8 0,5 6 1,4 8 0,3 9 0,-1 9 0,0 5-1,2 10-10,-5-1-20,-5-4-6,6 4 0,-11-16 0</inkml:trace>
  <inkml:trace contextRef="#ctx0" brushRef="#br0" timeOffset="48936.5245">3428 14589 47,'-6'-10'39,"6"10"0,0 10-3,9 24-17,-5 9-7,11 18-5,-5 7-1,7 12-1,0 0-3,-5-3-3,0-5-6,-6-14-16,-2-15-18,1-16 0,-5-27 0,10 0-1</inkml:trace>
  <inkml:trace contextRef="#ctx0" brushRef="#br0" timeOffset="49083.668">3509 14801 45,'16'0'33,"-4"0"-2,13 4-10,0 3-37,-4-7-14,14 3-2,-13-9 1</inkml:trace>
  <inkml:trace contextRef="#ctx0" brushRef="#br0" timeOffset="49337.5983">3753 14688 61,'-7'8'37,"7"7"-2,-8 6-10,2 1-11,6 4-6,-3-1-4,3-4-2,3-7-2,-3-14-1,14-3 0,-3-12 0,9-7 0,7-7-1,3 2 1,-1 1 0,-2 4 1,-2 10 1,-2 8-1,-5 11 0,-7 9-2,-11 3-9,0-1-25,0 6 0,0-9 0,0 1-1</inkml:trace>
  <inkml:trace contextRef="#ctx0" brushRef="#br0" timeOffset="49506.8781">4088 14690 72,'23'1'38,"7"12"1,-8 8-11,-1-4-16,2 9-4,-12-4-4,-11-1-3,-5-3-11,-7-4-29,-9-14 0,-2 0-2,-8-9 0</inkml:trace>
  <inkml:trace contextRef="#ctx0" brushRef="#br0" timeOffset="50023.0926">5015 14748 33,'0'13'29,"11"9"0,-11-7-13,0-4-6,0-11-5,0 0-1,-11-14-2,7-3 1,4-7 0,-4-5 0,11 3 1,1-1 0,6 9 0,1 2 1,4 8-1,2 8-1,4 8 0,-5 9-1,0 5-3,-3 9-6,-3 1-13,-2-2-15,6 5 0,-7-11 0</inkml:trace>
  <inkml:trace contextRef="#ctx0" brushRef="#br0" timeOffset="50455.4218">5550 14731 18,'-9'-19'33,"0"6"0,-13-3-4,-3-1-9,2 8-6,-5-3-5,5 12-2,-2 0-2,6 12-2,5 5-1,5 2-1,9 3-1,5 0 1,6-5 0,9 0 0,4-5 0,1-8 0,2-4 0,-2-9 0,-2-3-1,-5-3 0,-2-3 1,-7 0-1,-6 0 0,-3 4-1,0 14 0,0-12 1,0 12-1,-6 9 1,9 4 0,6 2 1,4 2-1,5-3 2,4-3 0,1-4 1,1-7 0,0 0 0,-5-10 0,-3 0-1,-8-5-2,-8-2-9,0 0-30,-5 6 0,-8-2 0,4 3-1</inkml:trace>
  <inkml:trace contextRef="#ctx0" brushRef="#br0" timeOffset="50971.9098">6580 14497 7,'-10'21'31,"-3"2"1,9 6 0,4 8-13,5-6-5,14 2-2,1-11-2,12-4-2,-1-18-1,3 0-2,-3-16-1,-7-7-1,-11-4-2,-6-4 0,-14-1-1,-10 1 1,-10 2-1,-4-3 0,-2 6 0,2 4 0,3 5-1,9 4-1,6 8-1,13 5-3,0 0-5,10 18-8,11-2-13,8 8-5,2-4 1,9 9 0</inkml:trace>
  <inkml:trace contextRef="#ctx0" brushRef="#br0" timeOffset="51226.0488">7079 14607 32,'29'11'35,"-22"-2"-1,-7 7-8,-7 7-7,-16-9-5,4 5-5,-12-9-4,3-3-2,-2-7-2,2-9 0,8-5-1,5 0 1,12-3-2,3-2 1,10 6 0,8 4-1,3 9 2,6 0-1,0 12 0,-2 3 0,3 5-3,-7 3-24,1-6-10,3 2 1,-4-12-1</inkml:trace>
  <inkml:trace contextRef="#ctx0" brushRef="#br0" timeOffset="52041.9102">7783 14584 42,'12'0'31,"1"0"-3,8 0-13,7 5-5,5-5-3,-1 6-2,-2-6-1,-1 0-2,-7 0-1,-11-4-1,-11 4 0,0 0 0,-24 0 0,2 10-1,0-1 0,1 6 1,3 3 0,8 6 0,10 2 1,10 3-1,13-1 1,10-2-1,9-5 1,4-3-1,5-9-1,1-6 1,-5-6-1,-3-6 0,-10-11 0,-9 3 1,-11-7-1,-10-1 1,-4-1 2,-12 2-1,-4 2 1,-3 1 0,-2 6-1,-1 8 0,1 7 0,-1 4 0,5 7-1,6 7 1,8 3-1,3 2 1,9 1 0,7-2 0,2-8 0,9-3 1,-3-5-1,3-6 1,-5-8-1,-1-2-1,-4-7 1,-6 2-1,-5-3 1,-3 4-2,-3-1 1,0 6 0,0 9 1,0 0-1,0 0 2,-7 10-1,11 4 1,8 1 1,0 2 0,8-2 0,1-2 0,4-5 0,-1-8 0,0-4 0,-6-6-1,-2-3 0,-7-6 0,-9-2-3,0 1-5,-12-4-15,-4 2-17,4 11-1,-6 0 1,8 11-1</inkml:trace>
  <inkml:trace contextRef="#ctx0" brushRef="#br0" timeOffset="52628.0603">9678 14645 14,'-5'12'32,"-2"14"1,-10-1-10,-4 7-3,-6 1-5,-5-5-5,5 0-3,-7-9-4,3-12-1,6-10 0,3-10-1,6-9 0,7-3 0,9-1-1,-3 0 1,7 4-1,5 8 0,6 11 0,7 10 0,0 10 1,7 8-2,0 5-4,0 2-17,1-1-12,10 1-1,-11-14 0</inkml:trace>
  <inkml:trace contextRef="#ctx0" brushRef="#br0" timeOffset="52929.3668">9930 14687 23,'-22'-20'32,"12"20"-2,-12 0-8,4 5-5,0 9-6,2 3-2,10 5-4,2 3-1,8-2 0,6-1-1,8-2 1,3-6-1,1-3 0,-4-8 0,-3-3-1,-15 0 0,5-17-1,-14 6-1,-10-3-4,2 2-13,-4 2-19,-6-7-1,7 9 1,2-7-1</inkml:trace>
  <inkml:trace contextRef="#ctx0" brushRef="#br0" timeOffset="53245.7946">9952 14659 30,'21'3'36,"3"10"1,-7-1 0,-3 4-17,-1 9-6,-11-3-5,3 4-4,-5-7-3,0-2-1,-3-5-4,3-12-1,0 0-1,11-15-2,2-1 0,-4-8 0,7 5 1,-4-6 1,4 7 2,-7 2 3,0 7 3,-9 9 2,0 0 2,-6 11 1,-4 1 1,7 10-1,-2-5-1,8 5-1,2-5-4,11-2-9,8-8-31,9 0-1,3-7 0,11-1-1</inkml:trace>
  <inkml:trace contextRef="#ctx0" brushRef="#br0" timeOffset="53663.4073">10324 14708 26,'11'-9'34,"8"13"2,-7 1-4,-2 3-13,2 9-5,-8 0-5,2 2-2,-6-2-3,-6-6-2,6-11-1,0 0-1,-7-9-1,13-6 0,7-4 0,5 2 0,4-2 0,3 8 1,3 7 0,-3 9 0,0 7-1,-5 5-3,-1 7-11,-3 4-21,-9-9-1,2-1 1,-9-18 0</inkml:trace>
  <inkml:trace contextRef="#ctx0" brushRef="#br0" timeOffset="53995.1335">10698 14729 49,'13'19'37,"-7"1"1,3 4-4,10 5-19,-6-4-5,11-1-4,-2-11-2,9-6 0,0-13-2,0-8-1,-4-8 1,-2-9 0,-13-8-1,-2-8 0,-13-4-1,-10-3-1,-11-5 1,-14-4-1,-4 3 0,-2 4 1,0 11-2,0 10 1,8 18 0,5 12 1,13 18 0,12 12 0,12 10-1,9 2-1,15 6-9,8-2-28,2-13 1,7 0-1,-1-14 1</inkml:trace>
  <inkml:trace contextRef="#ctx0" brushRef="#br0" timeOffset="54679.7836">11331 14633 26,'-20'-26'44,"-1"18"-24,0 8-4,-1 0-3,-1 8-3,6 4-3,5 2 0,12 3-2,0-3-1,13 2-1,4-6 0,6-3 0,2-3-1,-1-4 0,-3 0-1,-7-8 0,-14 8-1,8-11 0,-17 6 0,-6 5 0,-4 3-1,-2 4 1,0 3 0,4 5 0,6 4 1,6 0 1,8-3 0,10 1 1,4-7-1,6-1 0,2-9 1,4 0-1,-2-10 0,-1-2-1,-3-2 0,-1 2-1,-4 2 0,-4 3 0,-3 7 0,-11 0 0,13 5 0,-10 4-1,1 4-2,-4-13-5,5 14-10,-5-14-19,0 0 1,13-12-1,-16-4-1</inkml:trace>
  <inkml:trace contextRef="#ctx0" brushRef="#br0" timeOffset="54833.7253">11410 14330 47,'0'-9'36,"0"9"0,6 9-5,-1 14-26,-5-1-35,9 10-2,-9-7-2,14 9-2</inkml:trace>
  <inkml:trace contextRef="#ctx0" brushRef="#br0" timeOffset="55483.4522">12293 14550 25,'-3'12'30,"3"15"1,0 2-8,0 7-11,10 3-2,2 0-3,10-5-1,5-13-1,7-13-2,0-15 0,3-10-1,-6-12-1,-3-10 1,-12-9-1,-10-6 0,-12-1-1,-13-1 1,-9 5-1,-6 8 1,-2 6-1,-2 16 1,4 13-1,3 16 0,3 13 1,15 13 0,7 7 0,9 5 0,10-2-2,8-6-4,20-3-10,5-14-7,7-10-9,15-2-4,-3-17 0</inkml:trace>
  <inkml:trace contextRef="#ctx0" brushRef="#br0" timeOffset="55715.9202">12894 14627 31,'-4'23'34,"-20"-2"1,-6 3-5,-7 3-9,-3-12-10,2-4-5,3-11-4,11-2-1,3-13 0,8-4-1,13-2 0,0 2-1,6 4 2,10 6 0,-1 9 1,1 11 0,3 9 1,5 8-1,0 5-6,-3 3-26,2-7-7,2 2 0,3-15 0</inkml:trace>
  <inkml:trace contextRef="#ctx0" brushRef="#br0" timeOffset="56368.7977">13762 14498 10,'-9'-20'29,"0"18"-1,-15-3-6,4 5-7,2 9-3,-1 0-4,11 6-1,8 0-2,5 4-2,11-3 0,11-1-1,-4-6 1,4-3-1,-2-3 0,-3-3-1,-10-4-1,-12 4 1,0 0-1,-25-7 0,1 10 0,-1 5-1,-3 2 1,3 4-1,3 4 2,10 3-1,6-3 2,12 2-1,6-4 2,4-2-1,8-5 1,5-4-1,4-5 1,2-10-1,-7-3-1,0-5 1,-1-2-2,-1-3 1,-8 2-1,-6 2 0,-6 8 1,-6 11-1,0 0 0,0 0 0,7 17 0,-11-1-1,4 6-4,0-3-12,-6-6-19,6 2 1,0-15-2,0 0 1</inkml:trace>
  <inkml:trace contextRef="#ctx0" brushRef="#br0" timeOffset="56500.315">13914 14309 22,'0'-25'30,"-6"-2"-2,6 27-7,-6-12-27,6 12-15,3 12-5,3 1 0</inkml:trace>
  <inkml:trace contextRef="#ctx0" brushRef="#br0" timeOffset="56669.6026">14007 14459 45,'19'43'32,"3"1"-1,-1-1-4,-5-7-9,6-2-5,-6-13-6,5-5-3,-6-13-1,-3-9-1,1-7-1,-4-8-1,7 0-6,-10-4-6,-3 1-22,6 7-2,-9-1-2,10 9 1</inkml:trace>
  <inkml:trace contextRef="#ctx0" brushRef="#br0" timeOffset="57101.9229">14476 14554 29,'16'16'37,"-11"0"-1,-14 5 0,0-2-16,-12-6-5,4 5-9,-10-11-3,2-2-3,3-5 0,0-7-1,13-3-1,-3-6 0,6-1 0,6-1 1,6 4 0,2 3 3,2 7 0,3 8 0,3 3 1,2 11-1,0 2 1,-2 4 0,0-1-1,5 0-1,1-9 0,0-4 0,-2-10 0,6-3 0,-4-10-1,-4-6 0,4-4-1,-5-5 2,-1 3-2,-3 1 1,-6 6-1,-1 6 2,-6 12-1,0 0 0,3 13 1,-3 2-2,0 6-3,-6-2-20,9-4-14,6-1-1,-9-14 0,25 10 0</inkml:trace>
  <inkml:trace contextRef="#ctx0" brushRef="#br0" timeOffset="57902.2923">15427 14623 17,'15'-22'31,"-15"-3"-3,-5 3-4,-5 0-4,-8 2-4,-1 8-3,-9 1-5,7 11-1,-4 6-3,6 4-1,7 9 0,6 4-1,6 0 0,10 4 0,4-4 0,7-1 0,5-7-1,0-5-5,2-6-7,-8-11-14,-4-10-11,-1-1-1,-12-13 0</inkml:trace>
  <inkml:trace contextRef="#ctx0" brushRef="#br0" timeOffset="58024.5782">15369 14257 9,'-14'-35'28,"10"19"-1,-5 5-10,9 11-31,0 0-6,5 12-7,9 7 8</inkml:trace>
  <inkml:trace contextRef="#ctx0" brushRef="#br0" timeOffset="58325.3858">15562 14583 22,'8'24'33,"-8"-10"0,8 3 0,-2-3-16,-6-14-6,0 0-5,0 0-1,0 0-1,5-25-2,-5 6 0,0-3-2,7-2 1,-2 3-1,6 1 0,3 5 0,3 7 0,0 8 0,-1 8 1,2 8 0,-4 3-3,0 5-8,-3 5-23,-5-7-2,10 2 0,-5-7 0</inkml:trace>
  <inkml:trace contextRef="#ctx0" brushRef="#br0" timeOffset="58857.3131">15925 14451 9,'0'0'31,"-22"-9"2,22 9-6,-19 19-7,13-2-4,6 5-4,0 0-2,7 2-2,4-4-2,8-2-2,0-5-1,2-9 0,-1-8-2,-1-4 0,-4-6 0,-4-2-1,-1 2 0,-7-2-1,-3 5 0,0 11 1,0 0-1,-13 0 1,13 11 0,0 5-1,0-2 2,7 5-1,-1-6 1,3-3-1,7-4 1,1-6-1,1-13 0,-1-2 1,2-2-2,0-4 1,2 4 0,1 1 0,-3 3 0,-1 11 0,1 2 1,-3 11 0,-7 6 2,0 3-2,-9 2 2,-3 4-2,-7-4-1,-4-6-10,-6-7-27,-1 0-1,-4-9-1,3-5 1</inkml:trace>
  <inkml:trace contextRef="#ctx0" brushRef="#br0" timeOffset="59327.8065">17086 14362 34,'-11'2'33,"-13"2"-1,1 11-11,-1 10-3,4 6-6,11 7-4,6-3-1,13 1-3,8-8 0,12-3-2,2-12 1,2-8-1,-9-11 0,-3-8-1,-13-5-1,-11 0 1,-14-1-2,-8 1-3,-2 5-8,-6 1-15,1 1-10,10 6 0,3-3 1</inkml:trace>
  <inkml:trace contextRef="#ctx0" brushRef="#br0" timeOffset="59490.582">17167 14420 20,'43'5'32,"-8"-8"2,9 8-1,-7-2-13,1-3-13,-2 0-7,-2 0-16,0 3-17,-17-11 1,3 8-2,-20-12 4</inkml:trace>
  <inkml:trace contextRef="#ctx0" brushRef="#br0" timeOffset="59628.6399">17364 14441 32,'0'24'34,"-3"-6"1,6 8-1,5 1-19,-2-4-9,0 0-15,1-11-21,6 2-3,0-11-1,11 2 0</inkml:trace>
  <inkml:trace contextRef="#ctx0" brushRef="#br0" timeOffset="59891.6718">17706 14480 21,'-14'0'32,"-10"-10"1,5 10-6,-2 0-10,-3 0-7,9 10-2,2 5-4,10-1 0,6 4-1,10 1-2,4-2 2,5-2-2,4-7 2,0-8-1,-2-6-1,-1-2-1,-12-5 0,-8-5-2,-8 4-7,-8-1-22,-10-7-5,3 9 0,-6-7 1</inkml:trace>
  <inkml:trace contextRef="#ctx0" brushRef="#br0" timeOffset="60407.7348">18503 14401 32,'-14'14'28,"-7"0"-6,4 8-5,4 10-4,3-3-2,10 4-2,10-6-1,6-2-2,3-11 0,9 0 0,-9-14-1,-4-9 0,-9-3-3,-9-3 1,-9-4-2,-8 3-2,-1 3-6,-7-6-9,-1 2-20,14 9 0,-4-4 1,19 12-2</inkml:trace>
  <inkml:trace contextRef="#ctx0" brushRef="#br0" timeOffset="60561.3955">18585 14471 41,'35'24'36,"7"13"2,-1-2-5,-4 5-16,6 5-6,-7-4-6,-2-3-10,-5-7-16,-1-6-15,-14-17-1,0-2-1,-9-18-1</inkml:trace>
  <inkml:trace contextRef="#ctx0" brushRef="#br0" timeOffset="60730.6759">18916 14463 46,'-29'0'36,"-1"17"0,-11 12-10,-7 10-11,3 10-6,-2 1-10,1-1-13,3-5-20,13-1-1,2-17-2,15-3 2</inkml:trace>
  <inkml:trace contextRef="#ctx0" brushRef="#br0" timeOffset="61062.4216">18944 14463 57,'21'11'35,"-8"-2"1,-2 5-14,0 8-12,-6-4-2,0-1-5,1-5-2,-6-12 0,12 0-2,-2-12 0,3-4-1,3-4 2,1 4-2,1 1 2,-3 5 1,3 10 1,-6 3 0,1 14 1,-6 3 1,0 8-2,-4-3 1,-3 0-4,5-1-7,-8-7-16,3-17-13,0 0 0,0 0 0</inkml:trace>
  <inkml:trace contextRef="#ctx0" brushRef="#br0" timeOffset="61209.5656">19183 14158 40,'-5'-19'33,"5"19"-3,0 0-9,-13 0-38,15 12-12,-2-12-3,5 19-1</inkml:trace>
  <inkml:trace contextRef="#ctx0" brushRef="#br0" timeOffset="61378.8556">19313 14289 40,'13'34'40,"-2"11"0,-4 3 1,-2 2-19,7 13-6,-12-3-6,7 3-4,-3-6-5,-4-2-5,4-4-8,-9-14-22,2-14-7,3-7-1,0-16 0</inkml:trace>
  <inkml:trace contextRef="#ctx0" brushRef="#br0" timeOffset="61532.5113">19373 14598 49,'4'-15'35,"8"11"0,-12 4-1,25-9-31,-12 9-21,2-4-16,12 4-1,-1-8 0</inkml:trace>
  <inkml:trace contextRef="#ctx0" brushRef="#br0" timeOffset="61811.1854">19858 14450 38,'0'0'37,"4"16"1,-17-4 0,-7 5-21,-2 5-5,-7-3-4,0-1-4,1-9-2,1-3-1,4-10-1,2-3 0,8-10 0,6-2 0,7-5-1,4 2 0,6 3 1,4 7-1,5 6 2,1 6-1,2 10 0,-2 6 0,-1 5 0,-2 2-3,0 5-9,-2-2-26,-4-11 0,8-2 0,-5-13 0</inkml:trace>
  <inkml:trace contextRef="#ctx0" brushRef="#br0" timeOffset="61949.2225">20088 14509 104,'17'8'42,"-17"-8"1,0 0-22,15 5-44,-15-5-15,23-18-3,-2 0 0</inkml:trace>
  <inkml:trace contextRef="#ctx0" brushRef="#br0" timeOffset="65859.9688">18388 7607 38,'-8'-8'31,"8"8"-5,0 0-5,-18-16-4,18 16-3,-24-4-4,13 4-3,-7 3-2,5 2-1,1 1-2,3 6 0,2-1-1,3 4 0,4-1 1,7-2-1,2 2 1,5-6-1,4-8 1,4 0-1,-2-4 0,2-7 0,-4 0 0,-2-4-1,-6-2 1,-5 1 0,-10 0 1,-5 2-1,-4 1 1,-5 4 0,-4 2 0,-2 7 0,-1 3-1,1 5 0,6 5 0,3 0 0,4 7-1,9 2 1,5 2-1,5-6 1,8 1 0,4-7 0,4-4 0,5-1 0,-4-7 0,0-9-1,-2-4 1,-6 0-1,-4-8 1,-6 4-1,-10-5 0,-5 0 0,-7 3 0,-2 4 0,-6 5 0,1 4 0,-2 6 0,2 8 0,4 3-1,6 5 1,3 5 0,7-1 0,3 3 0,10-5 0,5 0 0,3-5 1,4-4-1,1-4 0,1-5 0,-1-8 1,-3-6-1,-4 2 0,-6-5 0,-5-4 0,-10 1 0,-7 0 0,-5 2 0,-4 5 0,-3 8 0,-2 1 0,0 4-1,4 8 1,4 3 0,6 7 0,6 3 0,6-1 0,5-1 0,6-2 0,7-2 1,4-5-1,4-3 0,-1-7 1,-1-7-1,-3-2 0,-4-5 0,-6-1 0,-11-2 0,-6-3 1,-7-1-1,-4 7 0,-6 2-1,0 6 1,-2 6 0,2 0 0,5 6 0,5 6 0,7 5 0,6-4 0,9 3 0,3-7 0,5-4 1,3-1-1,2-4 0,-5-4 1,-3-1-1,-14 5-2,13-12-12,-13 12-26,-6-13-1,6 13 0,-13-7 1</inkml:trace>
  <inkml:trace contextRef="#ctx0" brushRef="#br0" timeOffset="67163.0202">18282 7769 24,'5'-14'30,"-5"14"-2,0-12-2,0 12-5,0 0-4,0 0-2,0 0-4,0 18-3,0 5-1,0 10-1,0 17-1,0 7-1,2 13 0,-2 7 0,7 5-1,-2 0-1,0-2-1,0-12 0,-1-8 0,1-13 0,-1-11 0,-1-14-1,-3-6 1,0-16 0,0 0-1,0 0 1,0 0 0,0 0 0,0 0 0,0 0-1,0 0 1,0-9-1,0 9 1,0 0-2,0 0 1,0 0 0,0 0 0,0 0 0,0 0 0,0 0 0,0 0 0,0 0 0,0 0 0,0 0 0,0 0 0,-7-4 1,7 4-1,-10-4 0,10 4 1,-16-11-1,5 3 0,-2-2 0,-1-2 0,0 0 0,2-1 0,1 0 0,1 3 0,10 10 0,-13-9 0,13 9 0,0 0 1,0 16 0,6 0-1,1 3 2,3 4-1,1 4 1,3-1-1,1-1 1,1-1-1,-2-5 0,4-9 0,-2-7-1,1-6 1,0-8-1,2-7 1,-1-4-1,1-4 1,-2 0-1,0 3 0,-3-1 1,-3 7 0,-4 3-1,-1 6 1,-6 8-1,6-9-1,-6 9-2,0 0-7,0 0-33,0 0-2,0 0 1,0 0-1</inkml:trace>
  <inkml:trace contextRef="#ctx0" brushRef="#br0" timeOffset="67925.5111">18792 8932 33,'0'0'31,"9"-10"-6,-9 10-4,8-16-3,-8 16-3,4-23-2,0 12-2,-12-6-3,0 5-1,-10 0-2,2-1 0,-8 4-3,-1 6 0,-3 3 0,2 7-1,2 6 0,4 4 0,7 3 1,6 3-1,7 1 0,9 1 1,4-6-1,8-5 0,4-8 0,3-6 0,-1-5 0,-3-3 0,-3-7 0,-1-4-1,-6 0 0,-6 1 0,-8 3 0,0 15 0,0-9 1,0 9 0,-7 15 0,7 3 0,3 1 1,4 5 0,3-2-1,4-8 0,3 0-5,-5-14-10,0-8-26,-1-2-1,-6-9-1,-2-4 1</inkml:trace>
  <inkml:trace contextRef="#ctx0" brushRef="#br0" timeOffset="68543.344">18659 8640 65,'-14'0'36,"14"0"-7,-9 4-6,9-4-6,22 0-4,2 0-5,11 6-2,3-6-3,6 3-1,-1-3-1,-3 0-1,-3 4-2,-10-8 0,-11 0 0,-16 4-1,0-16 0,-11 3 1,-6-1 0,-4-1 1,1 0 1,2 3 1,3 3 1,15 9 0,0 0 1,0 0 0,17 2 1,3 15 0,-2-2 0,-1 9 1,-5-2-1,-6 3 0,-6-3-1,-9 0-3,0-4-39,-3-4-2,-2-11-1,14-3 0</inkml:trace>
  <inkml:trace contextRef="#ctx0" brushRef="#br0" timeOffset="74032.9573">1906 15577 41,'0'-14'37,"0"14"1,6 19-6,-6 6-13,5 22-5,-2 8-4,2 13-4,-2 7-5,3-7-11,3-5-28,4-8-1,-9-18-1,9-10 0</inkml:trace>
  <inkml:trace contextRef="#ctx0" brushRef="#br0" timeOffset="74365.0221">2300 15881 20,'0'0'32,"-31"6"2,15 4-4,-4 1-13,-3-3-5,13 8-5,1 2-1,9 3-3,11 0-1,13 5 0,-1-4 0,12-6 0,6-6 0,-9-3 0,-2-7-1,-9-7 1,-11-1-1,-10-5 0,-16-2-1,-12 5-3,-4 5-7,-4 0-18,0-2-8,12 7 0,1-3-1</inkml:trace>
  <inkml:trace contextRef="#ctx0" brushRef="#br0" timeOffset="74549.9367">2531 15923 75,'4'10'39,"12"11"-1,0 6-11,3 7-17,5 14-6,0 7-2,5-4-12,-1 0-23,-4-2-6,-9-13 0,2-8-1</inkml:trace>
  <inkml:trace contextRef="#ctx0" brushRef="#br0" timeOffset="74712.7038">2694 15928 42,'-34'5'37,"2"22"1,-48 57 15,48-27-44,-1 2-12,2-1-25,4-10-8,9 2-1,3-16 0</inkml:trace>
  <inkml:trace contextRef="#ctx0" brushRef="#br0" timeOffset="75066.9056">2836 15933 48,'0'0'33,"0"0"2,-16 18-15,20 4-7,-4-3-3,12 7-2,1-6-1,8 4-1,-3-8-2,10-4 0,0-8-1,-2-7 0,1-6-2,-8-7-3,-3 0-4,-8-12-12,-4-3-20,-4 6-1,-9-9 1,2 1-1</inkml:trace>
  <inkml:trace contextRef="#ctx0" brushRef="#br0" timeOffset="75198.4244">2932 15734 37,'-16'4'34,"16"5"0,0-9-9,-5 15-35,14 0-16,-9-15-5,19 25-2</inkml:trace>
  <inkml:trace contextRef="#ctx0" brushRef="#br0" timeOffset="75753.1627">3332 15879 19,'-25'-10'31,"7"15"1,-4-5-4,1 3-13,14 8-5,4 0-5,12 3-3,4 0 0,5-3-2,4-4-1,-4 0-2,2-7-1,-6 0 0,-4 0-1,-10 0 1,0-11 1,-13 7 2,-5 4 2,-1 4 2,-5 2 1,5 3 1,1 4 1,5 5 0,9-3 0,8 3-2,9-2 1,5 1-1,4-7-1,5 2 0,2-6-1,2-6-2,-3-3-2,-7-9 0,3-1-2,-4-6 1,-2-3-1,-5-4 1,-1-1 1,-9 5 3,0 5 1,-3 17 4,0-11 0,0 11 1,0 18 0,0 5-1,0 0-1,11 2-4,0 2-18,4-8-21,-8-10-1,11 0 1,-8-15-2</inkml:trace>
  <inkml:trace contextRef="#ctx0" brushRef="#br0" timeOffset="76516.1995">5177 15533 9,'-21'-4'28,"-7"13"1,-18-9-8,-10 6-7,-4 0-4,-4-6-2,8 4-2,6-4-2,12 0-1,15 3 0,23-3-1,5 17 0,20-3 0,11 5 0,6 2 0,1 5 0,3 3 0,-11 0-1,-10 5 1,-17 3 0,-16 0-1,-15 0 0,-11 0 0,-10 1 0,-1-7-1,0-2 0,6-4 0,12-5 0,14-4 1,15-3-1,16-4 1,17-4 0,11 2 0,11-2 0,9 2-3,3-2-9,1 0-23,-14-10-1,2 5 0,-15-10 0</inkml:trace>
  <inkml:trace contextRef="#ctx0" brushRef="#br0" timeOffset="76886.0388">5401 15777 24,'-10'0'35,"-3"6"1,13 17 1,0 16-17,0 1-9,8 13-3,-3 2-1,4 0-2,-1-8-1,-1-6-1,-2-15-1,1-14-1,-6-12 1,13-19-1,-11-13 0,2-8 0,-4-9-1,-4-7 0,-3-5 1,-4-3-1,-4 1 0,0 4 0,-1 6 0,4 11 0,5 9 0,7 9-1,7 11-1,11 10-3,14 12-5,1-4-11,10 3-18,10 4 0,-5-4 1,7 5-1</inkml:trace>
  <inkml:trace contextRef="#ctx0" brushRef="#br0" timeOffset="77102.2001">5383 15917 37,'0'19'34,"4"-8"0,23 1-4,10-8-25,6-4-20,13 6-14,-9-18-3,5 12-2</inkml:trace>
  <inkml:trace contextRef="#ctx0" brushRef="#br0" timeOffset="77587.644">5733 16021 32,'0'0'31,"13"15"-6,-7-5-6,-6-10-4,15 16-4,-5-16-4,2 0-1,-2-4-2,2-4-1,-6-2-1,0-3-1,-1 4 0,-5 0 0,0 9 1,0 0 0,6 12 0,-1 11 1,4 8 0,3 12 1,0 6 0,-2 11 1,-8-1-2,-2 5 0,-11-3-1,-8-6 0,-9-10-1,-2-11 0,-8-15 0,1-17 0,3-11 0,9-11-1,5-18-1,9-7-1,11-3-6,7-13-11,9 5-20,13 7-1,4 0 1,9 13 0</inkml:trace>
  <inkml:trace contextRef="#ctx0" brushRef="#br0" timeOffset="78242.309">5403 15429 28,'0'0'30,"11"3"0,21 6-2,7-3-20,8-1-7,4-5-5,3 3-4,-1-3-6,-8-6-3,-10 0 0,-8-5 1,-16-2 5,-8-2 5,-3 4 6,-7 1 20,7 10-2,0 0 0,0 11 1,13 10-3,-4 2-3,4 6-3,-8-1-1,-1-2-3,-10-3-9,-4-8-19,-2-9-12,12-6 0,-16-13-1</inkml:trace>
  <inkml:trace contextRef="#ctx0" brushRef="#br0" timeOffset="78590.8312">6341 15811 48,'0'0'35,"12"9"0,13-5-13,12-4-11,9 6-12,5-6-19,7 8-13,-11-13 0,-1 5-2</inkml:trace>
  <inkml:trace contextRef="#ctx0" brushRef="#br0" timeOffset="78760.0181">6359 15936 47,'7'9'35,"18"5"1,2-10-5,14 2-31,4 5-28,-1-11-5,12 0-1,-12-9 0</inkml:trace>
  <inkml:trace contextRef="#ctx0" brushRef="#br0" timeOffset="79540.1293">6957 15833 17,'9'5'33,"2"-3"1,6 15-2,-1 5-13,-6 0-6,5 9-3,-9-4-2,1 1-3,-7-9-2,0-7-2,0-12 0,-3-12-2,5-7 0,2-7 0,7-2 0,2-1 0,6 2 0,2 7 2,2 8-1,-2 15 1,-3 11 0,-5 4 0,-3 8 0,-4 1 0,-6 0 0,-3-1-1,0-10 0,3-16-1,0 0 0,0 0 1,9-24-1,3 0 0,6 2 1,1-4 0,3 6 1,0 6 1,0 9-1,0 14 2,-4 3 0,-3 8-1,-8 4 1,1 4-2,-5 0-6,-3-5-22,0-9-11,7-3 0,-7-11-1</inkml:trace>
  <inkml:trace contextRef="#ctx0" brushRef="#br0" timeOffset="80077.2019">7882 15959 10,'6'-18'30,"7"5"2,-10-9-8,-3 1-5,-7-2-5,-8-1-4,-4 7-2,-9 1-3,-6 8 0,-1 8-2,1 7 0,1 9 0,11 12 0,8 1 0,14 7 0,4-4-1,12 1 1,12-9-1,6-5 0,1-10 0,2-9-1,-6-8 0,0-8 0,-7-7 0,-5-1-1,-6-3 0,-7 4 1,-2 5-1,-4 7 1,0 11-1,-4 11 1,4 11-1,0-2-7,5 9-21,5 4-10,2-7 0,10 0-1</inkml:trace>
  <inkml:trace contextRef="#ctx0" brushRef="#br0" timeOffset="80509.5216">8126 16070 22,'4'15'34,"-4"-6"1,9 6-2,0-2-14,-9-13-6,19 14-4,-4-19-3,1 1-3,0-10 0,2 0-1,-5-5-1,-4 1-1,-3 0 0,-3 8 1,-3 10-1,0 0 2,-6 10-1,6 8 1,0 10 0,6 12 0,-2 4 1,2 2-1,-4 3-1,-2-5 1,-5-2-1,-6-6 0,-9-8-1,-5-9 0,-1-9-1,-4-10-2,5-5-7,0-14-20,7-13-9,8-9 0,1-15 0</inkml:trace>
  <inkml:trace contextRef="#ctx0" brushRef="#br0" timeOffset="81149.2954">7776 15591 20,'-27'-4'29,"17"11"-1,10-7-10,0 0-6,31 3-3,3-3-3,9 4-1,4-4-2,5 0-3,-1 0-6,-5-4-2,-3 4 0,-15-6-1,-7-1 1,-11-1 1,-10-2 3,-10 0 3,-5-2 6,-25-11 13,24 15-8,-2 3-1,18 5 0,-10 0-2,10 0 0,22 16-2,0 0 0,0 1-2,6 8 1,-6-3 0,-1 0-1,-11-1 0,-5 0-1,-10-5-9,-5 2-28,-11-18 0,8 6-1,-8-14 0</inkml:trace>
  <inkml:trace contextRef="#ctx0" brushRef="#br0" timeOffset="81649.8371">9012 15787 41,'-13'0'33,"13"0"1,25 0-10,9 0-13,19 3-5,12-3-1,9 0-5,7 5-7,2-1-20,-9-4-6,-1 0-1,-23-3 0</inkml:trace>
  <inkml:trace contextRef="#ctx0" brushRef="#br0" timeOffset="81881.8796">9011 15947 28,'0'0'31,"19"4"-2,7-4-10,18 0-6,7-7-3,14 4-3,3-1-6,1-4-11,-4-3-20,3 11-2,-24-14 1,0 8-2</inkml:trace>
  <inkml:trace contextRef="#ctx0" brushRef="#br0" timeOffset="82098.0368">9473 15712 25,'13'-3'34,"9"11"1,0 2 0,5-1-20,4 10-4,-5-4-2,2 9-2,-14-2-1,-4 5-2,-17-3-1,-8 3-4,-10 2-10,-6-1-25,-12-8-2,3 7 0,-4-13 0</inkml:trace>
  <inkml:trace contextRef="#ctx0" brushRef="#br1" timeOffset="171367.9113">18264 7752 36,'4'-12'23,"-4"0"0,0 12-1,0 0-3,8 28-4,-1 16-2,-7 19-2,3 26-2,-3 17-1,0 23-2,0 16-2,-4 12-2,4-2 0,0-7 0,0-13 0,7-18-2,0-21 0,0-21-4,4-19-4,-5-28-10,1-17-16,-7-11-4,0 0 0,5-24 0</inkml:trace>
  <inkml:trace contextRef="#ctx0" brushRef="#br1" timeOffset="171917.1175">18225 9225 61,'0'-14'37,"0"14"1,9 6-10,-9-6-10,15 29-6,-8-7-3,5 10-4,-1 0-1,2 3-1,-1-5-1,-1-1 0,1-15 0,1-11-1,4-8 1,5-14 0,-2-11-1,3-2 1,-2-3-2,0-1 0,0 7-19,-3 2-22,-11 0-2,2 8 1,-5-5 1</inkml:trace>
  <inkml:trace contextRef="#ctx0" brushRef="#br1" timeOffset="172471.5086">18637 9486 47,'0'0'37,"0"0"0,7 10-5,-4 16-15,-6 1-6,6 9-4,-3 3-2,4-1-3,-4-3-2,0-6-2,5-4-4,-5-15-5,0-10-7,0 0-13,0-19-7,0 0 1,-9-12 1</inkml:trace>
  <inkml:trace contextRef="#ctx0" brushRef="#br1" timeOffset="172618.1963">18633 9462 65,'12'-15'32,"13"3"-8,1 3-9,5 2-6,3 7-11,2-3-18,4 13-11,-12-1-1,1 9 1</inkml:trace>
  <inkml:trace contextRef="#ctx0" brushRef="#br1" timeOffset="172818.4372">18677 9621 46,'0'0'36,"-4"10"0,16-5-1,6-1-21,2-1-16,5 7-30,-2-10-2,8 8-1,-5-11 0</inkml:trace>
  <inkml:trace contextRef="#ctx0" brushRef="#br1" timeOffset="173257.3054">18928 9726 21,'0'10'66,"0"-10"-40,16 3-4,-2 1-5,0-4-5,4 2-4,-2-2-3,3-3-2,-6-3-2,-3-1 0,-10 7-1,8-15 0,-13 5 0,-3-2 0,-7 5 0,-4 3-1,-3 4 1,0 8 0,-5 2 0,6 5 0,1 7 0,5 2 1,8 3 1,7-2 0,7-2 0,8-1 0,7-8-1,6-4-3,6-5-14,2-5-21,-8-10 0,2-4-1,-7-9 1</inkml:trace>
  <inkml:trace contextRef="#ctx0" brushRef="#br1" timeOffset="173875.037">18718 9261 48,'0'0'33,"26"3"-3,-3-3-9,6 0-8,6 0-8,7 3-11,-2-3-17,-6 0-9,4 0-1,-18-3 1</inkml:trace>
  <inkml:trace contextRef="#ctx0" brushRef="#br1" timeOffset="174037.3236">19054 9206 53,'21'9'36,"-21"-9"1,11 21-13,-6 2-7,-10-1-4,2 2-6,-7-2-8,-5 2-32,0-15-3,3 4-1,-3-13-2</inkml:trace>
  <inkml:trace contextRef="#ctx0" brushRef="#br0" timeOffset="178622.8746">9034 15680 53,'-13'0'22,"-6"15"-2,-8 5-5,-4 6-3,-3 3-5,9 9-1,3-5-1,19 2-1,15-7 0,16-7-3,15-1-13,14 4-20,-8-19 0,4 8 0,-17-13-3</inkml:trace>
  <inkml:trace contextRef="#ctx0" brushRef="#br0" timeOffset="181429.3111">10342 15598 33,'0'0'36,"0"0"0,9 18-8,-9 20-8,0 10-7,0 14-5,0-2-1,0 4-3,7-4-1,-4-10-2,2-14 0,2-11 1,-7-25-2,0 0 1,9-10 0,-9-14-1,-6-10 0,-1-7 1,-4-8-1,1 0 0,0-1-1,1-4 1,3 6-1,6 5 1,0 9-1,12 5-2,11 14-2,1 2-9,13 9-22,3 10-2,1-1-1,9 6 1</inkml:trace>
  <inkml:trace contextRef="#ctx0" brushRef="#br0" timeOffset="181661.1004">10376 15948 39,'0'0'33,"18"0"0,13 4-10,3-4-16,7-5-20,6 8-15,-8-12-3,8 9-2,-16-9 4</inkml:trace>
  <inkml:trace contextRef="#ctx0" brushRef="#br0" timeOffset="182030.9275">10714 16047 8,'0'0'30,"18"15"1,-5-15 0,11 0-17,4 0-5,-3 0-2,1-4-3,-5-1-3,-6-4 0,-7-1-1,-8 1 0,-13 0-1,-4 5 2,-7 4 0,-7 5 2,0 7 1,4 6 1,1 5 0,14 9 2,5-3-1,17 5-1,6-8-1,15-2-4,8-4-11,5-5-24,-1-25-2,4-7 0,-8-16 0</inkml:trace>
  <inkml:trace contextRef="#ctx0" brushRef="#br0" timeOffset="182616.4773">10431 15387 30,'-15'3'32,"-1"-6"1,16 3-10,28 4-10,6 0-5,19 1-2,9 0-3,9-2-5,5 1-5,-8-4-2,-10 0-3,-15-4 1,-12 4-1,-21-8 0,-10 8 4,-19-10 6,-3 3 5,-2 3 1,-7 4 14,31 0-7,-3 15 0,6 0-3,10 5-1,-2 2-1,0 2-5,-6 0-17,1-2-15,-17-14-1,4 1-1,-6-17 4</inkml:trace>
  <inkml:trace contextRef="#ctx0" brushRef="#br0" timeOffset="183117.7201">11253 15790 30,'14'0'34,"-3"-3"0,14 3-2,9 5-18,3-5-10,3 0-16,1 0-19,2 5-2,-10-8 0,-4 7-1</inkml:trace>
  <inkml:trace contextRef="#ctx0" brushRef="#br0" timeOffset="183302.6118">11271 15913 52,'0'0'36,"18"12"0,5-5-14,5-7-9,6 5-5,3-1-8,-6-4-22,0-4-13,-1 4-1,-10-9 0</inkml:trace>
  <inkml:trace contextRef="#ctx0" brushRef="#br0" timeOffset="184688.8452">11890 15695 60,'11'17'30,"0"2"-8,0 8-5,-5 2-4,0 5-2,-6-5-3,3-2-3,-3-10-3,0-17-1,0 0 0,-3-17-1,9-8 0,7-3 0,1-6-1,6 0 0,2 5 2,3 11-1,3 7 1,-5 11 0,-2 5 1,-5 10 0,-1 4-1,-6 3 1,-5-1-1,-1-3-1,-3-5-1,0-13 1,12 0-1,-6-9-1,6-6 1,4-5-1,2 2 1,-2 2 0,2 5 1,1 8 0,-7 6 0,0 9 0,-5 7 0,-7 3-6,4 7-16,2 0-13,-8-7 0,4 2 0</inkml:trace>
  <inkml:trace contextRef="#ctx0" brushRef="#br0" timeOffset="185167.6263">12683 15775 29,'0'-16'20,"-9"-5"0,-3 1-3,-9 2-2,-3 4-3,-3 8-1,-6 6-3,5 6-1,2 6-1,2 10-1,11 6-2,7 3 0,6-2-1,13-1 0,9-7 0,5-9-1,1-5-1,7-7 1,-5-11-1,-1-6 0,-2-7-1,-12-2 1,-3 1-1,-12-1 1,0 8 0,-2 6 1,2 12 0,0 0 0,-15 10 1,15 12-1,0 5-2,6 1-10,3-3-23,9 5-1,-8-9-1,8 3 1</inkml:trace>
  <inkml:trace contextRef="#ctx0" brushRef="#br0" timeOffset="185590.8317">12872 15874 5,'7'14'29,"-10"-4"0,15 5-4,-2-3-11,2-5-3,6-2-3,-1-5-3,1-5 0,-3-4-3,-2-8 1,-4 1-1,-3 2 1,-6-3 0,0 17 0,-6-11 1,6 11 0,-7 23 1,7 2-1,-3 11 0,3 6 0,0 11 0,0 5-1,-4 0 0,-3 0 1,-3-8-2,-6-6-1,-3-12-1,-5-16-2,3-13-5,-5-13-8,5-18-21,3-4-2,-2-13 0,8-2 0</inkml:trace>
  <inkml:trace contextRef="#ctx0" brushRef="#br0" timeOffset="186254.2717">12504 15482 5,'0'0'26,"-13"9"-5,25-4-8,14 3-2,11-5-2,12 1-4,7 0-5,4 2-10,-5-9-12,1 10-4,-22-13 0</inkml:trace>
  <inkml:trace contextRef="#ctx0" brushRef="#br0" timeOffset="186423.5017">12888 15458 48,'0'0'35,"22"12"-8,2 5-4,-8 4-6,3 7-4,-10-2-2,0-1-6,-9-1-8,-3 2-32,-6-16-1,9-10-1,-12 5-1</inkml:trace>
  <inkml:trace contextRef="#ctx0" brushRef="#br0" timeOffset="187627.9724">19005 8940 44,'0'0'28,"0"0"-2,-6 9-5,6-9-5,-3 17-5,3-2-5,3-2-1,3 3-1,2-2-1,4-3-1,0-5 0,2-2-1,0-4 1,0-6-1,-2-4 0,0-6 0,-6 0 0,-2 1-1,2 2 1,-4 5-1,-2 8 0,0 0 0,12 14 1,-8 7 0,-4 2 1,0 6 1,-8-4-1,-5 3 1,-5-10-3,-7-6-11,-4-7-24,10-5-2,-3-12 0,11 2-1</inkml:trace>
  <inkml:trace contextRef="#ctx0" brushRef="#br0" timeOffset="200043.9042">13599 15762 18,'9'5'32,"9"-8"0,19 3-4,13-6-13,15 3-6,5 3-7,11-5-10,-6 10-15,-12-5-8,2 10-2,-26-6 1</inkml:trace>
  <inkml:trace contextRef="#ctx0" brushRef="#br0" timeOffset="200265.6369">13697 15862 10,'-21'0'33,"21"0"-1,24-4-7,5 1-6,17 3-5,2-5-5,10 5-5,3 0-10,-8 0-14,-13-5-12,1 5-1,-14-7 0</inkml:trace>
  <inkml:trace contextRef="#ctx0" brushRef="#br0" timeOffset="200412.7787">14144 15737 51,'15'-6'34,"10"12"-7,-2 8-5,1 3-7,-3 7-5,-11 2-4,0-4-11,-10-4-28,-3 3-1,-14-14-1,17-7-1</inkml:trace>
  <inkml:trace contextRef="#ctx0" brushRef="#br0" timeOffset="200998.1751">15124 15829 23,'4'-18'31,"1"1"-5,-14-4-4,-2-1-5,-6 2-4,-7-2-3,-5 11-2,-2 0-3,0 11-2,-2 6-1,7 4 0,4 9-1,9 7-1,8 1 0,8 0 1,9-5-1,11-3 1,4-7 0,8-5-1,0-7 1,0-5-1,-4-7 1,-4-6-1,-8 2 0,-4-3-1,-9 6 1,-6 4 0,0 9 0,-14 0 1,6 13 0,4 6 0,4 3-2,0-1-7,12-4-23,7 7-3,-1-15-1,12 2-1</inkml:trace>
  <inkml:trace contextRef="#ctx0" brushRef="#br0" timeOffset="201414.8774">15321 15879 18,'0'12'33,"-8"-2"1,8 6-1,0 0-17,6-2-4,6 0-3,4-6-2,6-3-3,-1-5 0,1-11-2,0-1-1,-5-6 1,-6 0-2,-3 0 1,-6 3 0,-2 7 0,0 8 1,-6 11 0,6 12 0,4 13 1,-4 11 1,5 15-1,-5 6 0,-4 5 0,-5-4-1,-2-1 0,-10-12-1,-8-14 0,0-14-3,-2-22-2,4-14-2,4-18-5,12-10-7,4-7-21,7-12 0,12 0-1,6-3 2</inkml:trace>
  <inkml:trace contextRef="#ctx0" brushRef="#br0" timeOffset="201870.353">15915 15741 14,'-9'8'32,"24"-1"-1,3-7-4,17 5-8,11-1-9,5-4-8,4 5-13,-2-10-19,2 8-2,-17-7 0,-1 6 3</inkml:trace>
  <inkml:trace contextRef="#ctx0" brushRef="#br0" timeOffset="202054.7643">15993 15857 23,'-10'12'35,"10"-12"1,17 13-6,13-7-7,7 0-10,11-3-10,6-6-26,5 3-11,-8-6-1,1 4-2</inkml:trace>
  <inkml:trace contextRef="#ctx0" brushRef="#br0" timeOffset="204422.8135">16648 15845 32,'0'0'37,"0"0"1,0 0-8,36 0-6,1-4-6,16 8-6,0-4-15,6 7-33,-6-11-1,3 1-2,-10-9-1</inkml:trace>
  <inkml:trace contextRef="#ctx0" brushRef="#br0" timeOffset="204911.5197">17394 15818 18,'0'0'32,"0"0"2,23 3-4,22-3-15,24 0-3,30 0 0,22-5-3,24 0-2,13-2-3,5 2-2,-4 1-6,-15-1-20,-24 1-11,-27 6-1,-41-4 0</inkml:trace>
  <inkml:trace contextRef="#ctx0" brushRef="#br0" timeOffset="205427.8172">17626 15193 19,'0'-11'34,"0"23"1,0 7-2,-5 9-14,8 13-6,-3 3-3,4 8-2,-4-5-3,6-2-1,-2-10-2,0-10 1,-4-11-2,0-14 1,6-15-1,-6-6 0,0-14 1,-5-3-1,0-10-1,-2-2 1,3-1-1,0 5 0,4 3-1,0 7 1,4 8 0,7 7-1,11 10-2,6 4-4,12 7-8,4 6-23,3-6 0,9 0 0,-1-5 0</inkml:trace>
  <inkml:trace contextRef="#ctx0" brushRef="#br0" timeOffset="205666.1237">17609 15557 17,'14'12'33,"5"-8"0,18 0-3,3 1-12,3-2-9,5-3-10,-7-3-28,4 3-3,-23-16-1,1 7 0</inkml:trace>
  <inkml:trace contextRef="#ctx0" brushRef="#br0" timeOffset="205828.9043">17630 15394 38,'30'13'29,"-7"-13"0,17 0-25,7 15-28,-2-15-2,15 3-1,-5-12 5</inkml:trace>
  <inkml:trace contextRef="#ctx0" brushRef="#br0" timeOffset="208235.0946">17700 16053 38,'17'0'33,"-3"6"-4,5 10-4,0 8-5,-6 4-6,2 10-3,-9-2-3,0 4-2,-6-5-1,0-8-3,-8-13 0,8-14-1,0 0-1,-4-26 0,13-4 0,2-8 0,4-3 0,5 2-1,3 5 1,3 10 0,-2 14 1,-1 10 0,-3 15 0,-6 11 0,-4 8 0,-6 2 0,-4 1 0,0-3-1,-4-8 0,4-9 0,0-17 0,0 0 0,18-21 0,-1-7-1,1-7 1,4 2 0,0 2 1,-1 6-1,-3 7 1,2 11 0,-7 13 1,-3 14-1,-6 7 1,-1 4-1,-3 3 1,0-3-2,0 1-7,-3-11-15,3-3-19,0-8 1,0-10-1,0 0 1</inkml:trace>
  <inkml:trace contextRef="#ctx0" brushRef="#br0" timeOffset="208851.6889">18316 16337 33,'0'0'32,"8"11"-2,-8-11-8,19 8-6,-1-3-5,-5-5-4,5 0-2,-3-9-1,-5 2-1,-2-2-2,-8-3 1,-8 0 0,-4 3 0,-5 1 0,-1 4 0,-4 4 0,3 7 1,-1 3 0,9 9 0,2-2 0,9 8 1,3-7 0,8 5 0,1-8 0,7 3 0,1-11-1,2 0 0,-3-2-4,-4-13-17,0-2-22,3 2-1,-4-12 0,8 1 0</inkml:trace>
  <inkml:trace contextRef="#ctx0" brushRef="#br0" timeOffset="212740.6787">18114 15451 65,'0'0'39,"0"0"-1,0 0-7,0 0-20,0 0-13,0 0-33,0 0-2,0 0-2,17-6 1</inkml:trace>
  <inkml:trace contextRef="#ctx0" brushRef="#br0" timeOffset="213308.0494">18369 15409 42,'10'6'26,"8"4"-1,5-6-3,2-4-4,5 4-6,-6-11-3,4 0-4,-8-6-1,-5-2 0,-9-3-1,-6 0 1,-9 0 0,-7 7 0,-8 3 0,-4 8 0,-5 4 0,3 10 0,-1 8-1,10 11 0,7 2-1,14 5 1,6-2-1,14-2 0,11-7 0,7-4-3,6-4-10,-4-11-29,-3-15 0,2-4-1,-5-15-1</inkml:trace>
  <inkml:trace contextRef="#ctx0" brushRef="#br0" timeOffset="216585.8091">18996 15756 25,'14'9'32,"1"-9"2,16 3-4,4-3-16,8 0-13,3 5-15,-4-10-16,9 5-2,-18-9-1</inkml:trace>
  <inkml:trace contextRef="#ctx0" brushRef="#br0" timeOffset="216785.8602">19059 15848 21,'9'9'31,"15"-1"0,-3-8-4,17 0-25,8 6-25,-7-12-3,17 6-4,-10-12 0</inkml:trace>
  <inkml:trace contextRef="#ctx0" brushRef="#br0" timeOffset="217118.0661">19616 15787 47,'14'0'34,"14"7"-1,-2-4-11,10-3-20,5 9-27,-6-11-5,9 2-4,-6-8 1</inkml:trace>
  <inkml:trace contextRef="#ctx0" brushRef="#br0" timeOffset="217688.1346">20009 15626 25,'0'0'31,"-10"-21"3,20 12-10,8 0-7,9-1-5,11 10-5,3 0-2,6 7-1,-7 5-1,-3 7 0,-14 0-1,-9 6 0,-14-1 0,-12 1 0,-6-6 0,-2-5 0,-1-7-1,9 0-1,12-7 0,0 0-1,10-7 0,9 4 1,2 3-1,0 4 1,-4 3 1,-5 6 1,-12 2 0,-10 5 1,-14-4-1,-6 2-1,-6-1-4,-8-10-5,5 7-8,0-10-15,5-7-6,14 3-2,6-9 2</inkml:trace>
  <inkml:trace contextRef="#ctx0" brushRef="#br0" timeOffset="217888.2982">20409 15919 61,'0'0'40,"11"7"2,-11-7-1,0 0-22,0 0-14,0 0-13,0 0-31,0 0-1,10 0 0,-10 0-1</inkml:trace>
  <inkml:trace contextRef="#ctx0" brushRef="#br0" timeOffset="218505.0672">20849 15568 8,'0'0'27,"-16"-9"-4,1 9-5,-9 0-4,-2 0-6,-5 7-3,0-1 0,3-1-1,3 1-1,4 2 1,0 2 1,8 6 1,0-4 1,7 7 0,-1-5 0,7 7-1,0-7 1,5 4-2,3-9-1,8-2 0,2-7-2,5 0 0,7 0 0,7 0-1,0 0 0,3 0 0,-3 0 0,-4 10 1,-6 2 0,-8 2 2,-15 2-1,-11 3 1,-13-5 0,-10 1-1,-10-3-1,-1-7-4,0 4-9,-4-9-21,10-9-9,10 4 0,7-7 0</inkml:trace>
  <inkml:trace contextRef="#ctx0" brushRef="#br0" timeOffset="218821.4693">21202 15764 73,'11'5'43,"-11"-5"0,0 0 1,0 0-29,0 0-8,9-5-6,-9 5-13,0-14-30,0 14-1,11-14 0,-1 7 0</inkml:trace>
  <inkml:trace contextRef="#ctx0" brushRef="#br0" timeOffset="219253.8092">21552 15717 42,'0'0'34,"10"-15"0,0-3-12,6-1-7,-4-9-3,5 7-3,-4-7-1,-1 8-1,-8 2-3,0 6 0,-4 12-1,-10 3 0,3 13-1,0 10-1,-2 7 0,3 6 0,1 4-1,1 0-1,4 3-6,0-9-14,4-4-19,7-8 1,-2-10 0,8-3-1</inkml:trace>
  <inkml:trace contextRef="#ctx0" brushRef="#br0" timeOffset="219623.2677">21996 15646 50,'-4'-13'35,"-14"0"-4,-5 4-8,-2 9-7,-10 0-4,6 9-3,-4 8-3,10 8-2,2 6-1,8 3-1,10 0 0,12-1 0,9-3-1,11-6 1,3-10-1,6-8 0,0-8 0,3-11 0,-6-7 0,-8-6 0,-12-8-1,-12-1 0,-13-3 0,-7 3-3,-8 8-8,-6 9-29,-9 1 1,5 10-1,0 2 0</inkml:trace>
  <inkml:trace contextRef="#ctx0" brushRef="#br0" timeOffset="220828.2721">22123 15337 20,'0'0'32,"0"0"1,9-14-7,-3 2-7,-3-8-7,4 2-4,-2-5-1,1-1-2,-6 0-2,3 3 0,-3 1-2,0 10 0,0 10 0,0 0 0,-5 21 1,5 8-1,-4 7 0,4 6-2,0 9-8,-3-3-23,3-10-3,11 3-2,-7-21 0</inkml:trace>
  <inkml:trace contextRef="#ctx0" brushRef="#br0" timeOffset="221376.3745">22218 15220 15,'0'-15'31,"8"11"-1,-1-6-5,10-2-8,4 3-4,0 0-5,6 9-1,-2 0-3,1 5 0,-6 4 0,-5 3-1,-11 5-1,-8-1-1,-3-2 2,-4-1-1,-2-3 0,3-1-1,10-9 1,0 0-1,0 0-1,21 0 1,3 0-1,5 3 0,-1 3 1,-6 5 2,-7 3-1,-5 6 2,-10 0 0,-13 3 0,-15-3-1,-3-6-2,-3-2-6,-2-5-20,5-7-15,9 0 1,5-11-1</inkml:trace>
  <inkml:trace contextRef="#ctx0" brushRef="#br0" timeOffset="222083.1278">22892 15412 32,'11'0'34,"6"12"2,-7 7-13,-4 2-4,3 9-4,-9-1-5,9 3-2,-9-5-2,0-4-1,-7-12-2,7-11 0,0 0-1,0-15-1,0-7 1,7-4-1,10-2 0,-4 0-1,5 4 0,4 4 0,-6 8 0,0 7 0,-4 7 0,2 7 0,-10 5 0,0 0 0,-4 1 0,-3-1 2,3-6-2,0-8 2,0 0-2,0 0 1,16-17 0,-6 2-1,9-3 1,3 1-2,1 4 1,0 6-1,3 7 1,-10 7 0,-8 8-1,4 5 2,-7 5-1,-9 4 0,-3-2-1,-1-6-4,8 4-15,9-8-20,-9-17 0,0 9 0,0-9 0</inkml:trace>
  <inkml:trace contextRef="#ctx0" brushRef="#br0" timeOffset="222361.7996">22771 15787 55,'14'3'39,"12"-3"1,20 0-2,27 0-24,2 0-6,12 4-2,-1-4-4,-7 4-3,-7 0-2,-9-4-7,-9 0-20,-23 0-11,-31 0 1,10-10-1</inkml:trace>
  <inkml:trace contextRef="#ctx0" brushRef="#br0" timeOffset="222932.0529">23110 16127 50,'-12'-4'34,"-15"-1"-4,6-3-10,-1 8-7,-4 0-5,12 8-2,4 2-3,10 5 0,7 4-2,16 3 1,2 2-1,10 5 2,-2-3 0,-8 2 1,-14-6 0,-4 1 0,-13-7 0,-13 1 1,-12-11-1,-4 0-1,-4-6-1,9-6-3,5 0-4,3-11-7,17 6-14,9-3-14,5-8-1,7 5 1</inkml:trace>
  <inkml:trace contextRef="#ctx0" brushRef="#br0" timeOffset="223434.8283">23212 16034 51,'-9'-4'33,"9"4"-4,0-18-8,6 16-8,11-2-4,5 4-4,0 0-2,1 6 1,-4 2 0,6 6 0,-15-1 0,-7 2 1,-13 1-1,5 3 0,-11-6-1,6 4 1,-1-5-2,-2-3 0,13-9-1,10 13 0,4-13 0,0 0 0,6 0-1,1 0 1,1-4-1,0-1-1,-2 5-7,-20 0-33,0 0 0,20 0 1,-20 0-2</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32:31.591"/>
    </inkml:context>
    <inkml:brush xml:id="br0">
      <inkml:brushProperty name="width" value="0.05292" units="cm"/>
      <inkml:brushProperty name="height" value="0.05292" units="cm"/>
      <inkml:brushProperty name="color" value="#FF0000"/>
    </inkml:brush>
  </inkml:definitions>
  <inkml:trace contextRef="#ctx0" brushRef="#br0">1881 12945 29,'-11'11'34,"11"-11"0,19 12-12,5-12-5,16 0-6,8-3-1,9 3-4,-1 0-2,9 0-3,-6 6 1,-6 1-1,-10 0 0,-9 8-1,-15-3 1,-9 5 0,-10 1-1,-8 1 1,-13 2 0,-16 6 0,-6 2 0,-7 7 0,-5 0-1,0 3 1,4-4 0,3-2 0,12-5 0,17-6 0,16-8 1,13-9 0,11-5 0,16 0-1,10 0 1,10-2-2,2 2-6,-8 0-16,-6 3-16,2 6 1,-11-4-2,-5 2 1</inkml:trace>
  <inkml:trace contextRef="#ctx0" brushRef="#br0" timeOffset="316.7168">2445 13276 7,'12'0'30,"-12"0"2,26 4 0,-11 3-14,-3-1-5,4 6-4,-10-3-2,0 3-1,-6-12-1,-3 13-2,3-13 0,-12 0-1,12 0-1,0-21 0,3 11 0,7-2-1,1 5 1,5 3-1,-3 6 1,5 6-1,-5 5 2,-1 5-2,-5 2-2,-1-3-9,0-4-22,0 3-2,-6-16-2,12 14 1</inkml:trace>
  <inkml:trace contextRef="#ctx0" brushRef="#br0" timeOffset="648.804">2821 13210 55,'0'0'34,"22"0"0,-2-3-15,9-5-11,5 5-3,-4-6-1,2 5-1,-10-1-2,-4 1-1,-9 4 0,-9 0 0,-9 4 0,-10 5 0,-2 3 1,-4 6 0,7 1 0,-1 2 1,7 2-1,12-1 0,9 0-1,10-5-3,8 0-5,4-6-5,9-5-18,11 1-5,-8-7 0,7 0 1</inkml:trace>
  <inkml:trace contextRef="#ctx0" brushRef="#br0" timeOffset="1273.8747">3373 13290 40,'-3'-10'32,"-7"-2"-6,-2 1-5,-4 2-5,-6-2-4,6 11-4,-8 0-2,1 5-2,5 4-1,9 6-2,1 2 1,8 0-2,3 0 1,8-1-1,6-3 1,7-8-1,0-1 0,-2-4 1,1-5-1,-3 1 0,0-6 0,-5 0 0,-5 1 0,-10 9 0,6-13 0,-6 13 0,0 0 0,0 0 1,6 13 0,-6-13-1,16 19 1,-1-9 0,3-1 0,-2-5-1,3 0 1,2-4 0,-5 0-2,0-5-2,-1-2-13,-3-1-20,-8-11 0,7-1-1,-11-8 0</inkml:trace>
  <inkml:trace contextRef="#ctx0" brushRef="#br0" timeOffset="1374.1481">3525 13072 36,'-23'-10'30,"14"15"-8,0 6-31,-4-7-11,17 9-6,-4-13-3</inkml:trace>
  <inkml:trace contextRef="#ctx0" brushRef="#br0" timeOffset="1637.3223">3748 13089 30,'0'0'37,"0"22"0,5 5 2,-1 9-20,10 16-6,-8 11-3,1 15-3,0-2-2,-1 3-3,-3-8-5,-3-12-9,7-12-24,-2-11-3,-5-25-1,10-11 0</inkml:trace>
  <inkml:trace contextRef="#ctx0" brushRef="#br0" timeOffset="1790.6595">3798 13326 23,'24'5'28,"-9"-10"-5,13 5-20,9-2-25,-8-14-4,13 6-2</inkml:trace>
  <inkml:trace contextRef="#ctx0" brushRef="#br0" timeOffset="2138.4661">4213 13094 16,'-19'3'31,"-8"-3"1,10 7-1,6 0-17,1 3-5,13-1-4,7 1-4,2-3-4,7 1-2,-5-4-3,6-1 1,-7-3-2,-13 0 2,0 0 1,0 0 4,-20 0 4,-4 0 4,5 12 4,-6-6 1,10 10 2,-1-4-1,16 9-1,6-5-1,13 3-2,5-7-3,6-2-13,-5-3-28,11 0-1,-5-11 0,5 4-1</inkml:trace>
  <inkml:trace contextRef="#ctx0" brushRef="#br0" timeOffset="2438.5083">4886 13121 39,'32'0'35,"-3"-8"-1,10 8-8,1 0-12,-1 5-11,7-2-14,-10-6-21,4 8-2,-15-10 0,0 5-1</inkml:trace>
  <inkml:trace contextRef="#ctx0" brushRef="#br0" timeOffset="2575.7973">5120 13143 36,'-12'28'30,"-2"-10"-1,14 6-18,0 2-16,11-7-21,12 8-2,-4-14-1,15 6 12</inkml:trace>
  <inkml:trace contextRef="#ctx0" brushRef="#br0" timeOffset="2823.228">5439 13197 26,'-25'-18'35,"2"10"-1,-8 1-1,3 2-15,4 10-6,6 0-6,8 11-2,10 4-1,8 1-2,6 1 1,4 1 0,8-9 0,0-1-1,0-6 0,-7-12-3,3 1-11,-7-7-24,-9-8 0,0 1 0,-13-5 0</inkml:trace>
  <inkml:trace contextRef="#ctx0" brushRef="#br0" timeOffset="3209.5427">6157 13066 49,'37'23'33,"-1"6"-4,9 18-13,-2 17-6,2 11-4,-9 3-9,-3-3-17,-8-4-12,-17-23-1,4-10-1</inkml:trace>
  <inkml:trace contextRef="#ctx0" brushRef="#br0" timeOffset="3394.3381">6428 13155 14,'-29'9'33,"8"23"0,-13 4-1,-1 12-14,-1 8-7,-2 5-10,4-4-10,3-8-17,12-4-7,0-20-1,19-8 0</inkml:trace>
  <inkml:trace contextRef="#ctx0" brushRef="#br0" timeOffset="3757.8428">6611 13241 18,'9'16'34,"0"-5"0,10 1 0,3-3-18,2-9-4,7 0-5,-6-4-3,0-7-3,-4-5-2,-9-3 1,-5 0-2,-7-4 1,-13 2-1,-2 0 1,-10 6 0,1 8 1,-4 7 1,3 9 0,0 8 1,6 13 1,4 6 0,11 10-1,4 0 1,6 6 0,1-5-2,5-4-2,4-1-10,0-6-23,-1-17-2,5-4 1,-6-18-2</inkml:trace>
  <inkml:trace contextRef="#ctx0" brushRef="#br0" timeOffset="4059.6219">7115 13204 43,'-21'-25'35,"2"10"-2,-2 3-9,-8 6-8,5 6-4,0 4-6,7 10-2,6 6-1,8 4-1,11 2-1,5-3 0,9-3-2,3-4-3,6-4-8,-6-8-16,-1-11-8,1-2-1,-13-13 0</inkml:trace>
  <inkml:trace contextRef="#ctx0" brushRef="#br0" timeOffset="4181.43">7035 12929 46,'-8'-20'32,"-5"2"-2,13 18-15,0 0-17,0 0-25,7 19-3,-1-9-3,12 11 3</inkml:trace>
  <inkml:trace contextRef="#ctx0" brushRef="#br0" timeOffset="4344.6256">7206 13137 49,'24'34'33,"-5"-6"-5,-3-5-7,2-1-5,-8-11-4,6-5-3,-8-13-2,5-1-3,-1-9-6,-5-5-17,-2-2-18,5 5 0,-7-2 0,9 11-1</inkml:trace>
  <inkml:trace contextRef="#ctx0" brushRef="#br0" timeOffset="4633.7717">7656 13165 25,'-26'-10'34,"8"7"-1,-10 1-7,6-2-10,2 8-4,0 5-5,10 7-1,5 5-2,10 5 0,5 0-1,12-1-1,3-3 1,5-5 0,-1-10-1,-1-2 0,-7-12-1,-3-6-3,-10-2-7,-15-6-21,-9-1-7,-3 5 0,-12-4 0</inkml:trace>
  <inkml:trace contextRef="#ctx0" brushRef="#br0" timeOffset="5133.4316">8356 13178 37,'19'15'35,"-7"0"0,-3 6-8,3 1-12,-8-2-3,3 2-5,-7-9-2,0-13-3,0 0-2,-10-14 0,10-7-1,0-4 0,6-3 0,0-2 0,9 4 1,1 4 0,1 9 1,2 7 0,2 12 1,-5 7 0,-3 6-1,-2 9-2,-1 2-8,-1 1-14,-3-6-13,7 2 0,-4-15-1</inkml:trace>
  <inkml:trace contextRef="#ctx0" brushRef="#br0" timeOffset="5804.8351">8943 13218 40,'3'-21'33,"-6"11"-2,-9-6-9,-7 0-8,0 4-4,-5 2-5,0 5-2,-2 5-2,1 8 0,1 6-1,11 10 1,7 1 0,6 3-1,9-4 2,7 1-1,6-8 0,5-5 1,4-8 0,0-8-1,-5-8-1,1-5 1,-11-4 0,-1 0-1,-6 2 0,-6-2 1,-3 6-1,0 5 0,0 10 1,0 0 0,-10 10 1,10 7-1,6 2 1,2 3-1,5-1 0,5 1 0,3-6 1,7-4-1,-2-8 0,1-4 0,-2-8 0,-6-9-1,-1-2-3,-9-7-7,-6-6-27,-3 9-1,-15-7 0,2 6 0</inkml:trace>
  <inkml:trace contextRef="#ctx0" brushRef="#br0" timeOffset="6354.5086">10041 13063 39,'-6'23'33,"2"12"-1,-16 1-12,-3 0-3,-1-4-7,-5-9-4,1-12-3,3-11-2,4-11-1,2-11-1,4-6 1,6-2-1,3 2-1,6 4 1,9 9 0,0 9 1,6 10 0,2 6 0,4 9 0,4 8-2,-1-4-6,5 0-11,2 2-14,-4-15 1,5-1-2,-7-15 8</inkml:trace>
  <inkml:trace contextRef="#ctx0" brushRef="#br0" timeOffset="6592.8101">10174 13143 45,'0'0'34,"13"14"0,-13 0-13,0-2-7,0 3-4,0-5-4,0-10-3,0 0-1,0 0-1,-7-10 0,7-9-1,7-4 0,-1 0 0,3 1 0,3 5 1,1 7 0,2 6 0,-1 11 0,0 10 0,-1 4-3,-4 1-10,-1 2-23,6 6-1,-3-14 1,12 1-2</inkml:trace>
  <inkml:trace contextRef="#ctx0" brushRef="#br0" timeOffset="7040.7674">10717 13162 39,'-22'7'33,"1"7"0,-8-4-10,2-9-12,2-1-4,-3 0-4,3-7-1,4-2-2,2-5-2,9 0 1,4-3-1,6 5-1,13-1 1,3 4 1,8 6 0,4 8 2,3 7 1,1 5 1,1 5 0,-2 2 1,-2 1 0,-2-1 1,1-7-2,-7-8-1,2-6 0,-3-11-1,-3-4-1,-1-9 1,-2-5-1,-4-2 0,-4 2 0,-6 6 1,0 3 1,0 17 1,0 0-1,-13 0 0,8 13 0,5 8-4,-6-1-9,11 4-18,8 1-7,-1-9-1,16 3-1</inkml:trace>
  <inkml:trace contextRef="#ctx0" brushRef="#br0" timeOffset="7357.2003">11097 13094 55,'0'0'31,"32"-5"-4,-4 5-13,6-5-6,2 5-4,-1-4-2,-4 0-2,-7 1-1,-12-1-1,-12 4 0,-10 0 1,-9 0 0,-5 9 3,-5 0 0,4 8 3,0-3 0,10 6 1,9-1-1,10 2-2,12-2-13,7 4-19,6-11-5,13 0 0,8-12-1</inkml:trace>
  <inkml:trace contextRef="#ctx0" brushRef="#br0" timeOffset="7974.0858">11692 13057 31,'0'0'29,"-16"-10"-1,-1 10-9,-1 0-5,-1 3-5,7 5-2,-1 2-2,13 2-2,4-1-1,11 2 0,4-4-2,2-4 1,0-2-1,2-3 0,-8 0-1,-15 0 1,0 0-1,0 0 0,-18-3 0,-3 3 1,-2 6 0,1 0 1,1 1 0,5 6 1,7-4 0,9 7 1,8-4 0,7 0 0,6-3 1,3 0-2,7-6 1,0-3-1,0-4-2,-1-5 0,-4-4-2,-4-3 1,-5-3 0,-5 0-1,-4 3-1,-8 3 2,0 13 0,0 0 1,-8 0 0,5 12 1,3 8-1,0 1-3,0 4-8,8 6-19,-5-14-4,7 1 0,-10-18 0</inkml:trace>
  <inkml:trace contextRef="#ctx0" brushRef="#br0" timeOffset="8126.9682">11811 12846 58,'-13'-33'36,"13"17"0,0 16-12,0 0-48,15 21-8,-11-1-3,10 14-2</inkml:trace>
  <inkml:trace contextRef="#ctx0" brushRef="#br0" timeOffset="8997.8587">12047 13094 40,'0'0'31,"16"5"0,8-5-13,8 5-8,2-5-6,6 1-1,1-1-2,-4-4-1,-5-1-1,-7-2 0,-13-2 0,-12 9 1,-5-12 0,-9 12 1,-8 0 2,-2 10-1,-2 3 1,5 5 0,2 3 1,10 4-2,9 3 0,10-3-1,8-3-4,7-6-4,12-1-3,6-12-5,7-3-5,5-10-5,-4-7-2,4 0 4,-2-2 11,-13 3 10,-9 0 7,-9 9 30,-22 7-8,-7 9 1,-14 3-2,-10-2-7,6 2-6,-6-5-5,4-1-3,2-6-3,6-8-2,9-1-2,1-7 1,9-1-1,4-1 0,10 4-1,-1 5 2,3 5-1,5 8 2,-2 5 1,6 7 0,1 7 0,-5 3 0,0-2 1,1-7-1,2-2-1,-4-8-1,1-7 1,-6-10-2,1-5 1,-4-8 0,4 0 0,-4-1 1,-5 5 2,1 5 0,-8 14 1,16-8 0,-16 8-1,7 18-4,-2-5-31,-1 12-3,2-8-1,8 2 0</inkml:trace>
  <inkml:trace contextRef="#ctx0" brushRef="#br0" timeOffset="9530.1762">13555 13038 27,'22'0'36,"5"9"1,11 21 0,-1 17-16,-6 8-7,1 17-5,-12 2-3,-4 7-3,-13-7-2,-16-7-3,-13-12-2,-12-14-1,0-15-1,-4-23 0,7-14 0,-2-23 0,15-13 1,10-8 2,12-8 2,15-2 1,11-1 1,7 6 1,14 7 0,5 10 0,-2 5 0,-7 6-1,-2 11 1,-10 6-2,-9 8 1,-4 7 0,-18 0 0,0 24 0,-3-5 0,-4 6-2,7 2-7,0 0-17,0-10-9,10 2 0,8-19-1</inkml:trace>
  <inkml:trace contextRef="#ctx0" brushRef="#br0" timeOffset="9798.6185">14287 13136 59,'-12'14'35,"-1"5"-2,-9-1-10,-5-9-10,2 0-6,0-9-3,6 0-3,0-11 0,7-4-1,6-2-1,6-2 1,10 1-1,7 4 0,5 4 1,1 10 1,5 5 1,-4 10-1,0 4 0,-4 5-4,-2-1-31,-2 5-1,-8-13-1,7 6-1</inkml:trace>
  <inkml:trace contextRef="#ctx0" brushRef="#br0" timeOffset="10148.1963">14879 13083 60,'0'0'37,"21"6"-4,-11 9-9,0-1-10,1 6-5,0-3-3,7-1-2,-6-8-1,3-2 0,1-12-2,-1-2 0,1-6-3,-6-3-2,4 1-13,-3 3-20,-8-4-2,8 5 1,-6-2 0</inkml:trace>
  <inkml:trace contextRef="#ctx0" brushRef="#br0" timeOffset="10416.8843">15382 13116 40,'0'27'38,"-17"-4"1,2 0-3,-9 1-13,-2-12-10,0-1-7,3-8-3,1-8-3,5-4-1,3-8 0,9-2-1,5-6 0,7 1 0,8 5-1,5 2 2,8 7 0,3 10 1,0 5 0,-2 9 1,-4 6-4,3 6-22,-8 4-12,-8-7 0,1 2 0</inkml:trace>
  <inkml:trace contextRef="#ctx0" brushRef="#br0" timeOffset="10917.9198">16324 13101 34,'-30'-10'34,"3"10"-1,-11-4-5,6 4-11,8 14-4,6-2-7,14 5-1,13 0-2,10 2 0,9-2-1,9-4 0,1-6-1,-2-7 0,-5-9 0,-8-7 0,-9-10 0,-7-8-1,-7-12 0,-11-7 0,-3-7 1,1-1-1,-2 1-1,-1 5-1,10 6-6,-3 6-6,9 14-19,9 18-3,-9 11-2,24 11 2</inkml:trace>
  <inkml:trace contextRef="#ctx0" brushRef="#br0" timeOffset="11333.309">16536 13057 56,'0'0'36,"3"18"-2,2 1-13,-5 1-6,7 6-5,-3-1-1,10 3-4,-1-6-4,6-10-11,6-9-26,3 1-1,-4-13-1,8 2 0</inkml:trace>
  <inkml:trace contextRef="#ctx0" brushRef="#br0" timeOffset="11697.8833">16964 13109 30,'8'12'37,"-2"7"-1,-12 0-5,-6-7-10,0 4-6,-12-9-6,-1 0-4,-4-7-2,1-4-3,-2-5 0,5-5-1,9-5 0,7-6-1,9 4 1,12 1 0,7 4 2,6 9 0,6 7-1,2 6 3,2 6-2,-7 8 0,-3 6-8,-7 3-30,-10-9 0,3 6 0,-6-11-1</inkml:trace>
  <inkml:trace contextRef="#ctx0" brushRef="#br0" timeOffset="12081.7946">17127 13050 65,'12'7'36,"-2"3"1,0 5-17,6 8-6,-4 0-7,6 1 0,-2-5-4,3-3 0,-2-10 0,1-6-2,-1-10-1,-3-4-4,0 1-15,-1 0-20,-13-3 1,8 3-1,-5 0 0</inkml:trace>
  <inkml:trace contextRef="#ctx0" brushRef="#br0" timeOffset="12351.3142">17536 13078 53,'0'0'35,"-18"6"0,18-6-16,-6 25-5,6-9-4,8 6-3,2-4-1,9 4 0,2-6-3,5-2 0,1-6-1,-1-8-2,-1 0-3,-8-12-12,-1-5-22,-3-1-1,-10-13 0,4 5-1</inkml:trace>
  <inkml:trace contextRef="#ctx0" brushRef="#br0" timeOffset="12453.7808">17672 12888 26,'-11'-9'29,"11"9"-5,-7 15-23,7-15-19,7 23-6,-3-13-4</inkml:trace>
  <inkml:trace contextRef="#ctx0" brushRef="#br0" timeOffset="12785.0942">17971 13016 29,'-18'-2'32,"-7"-5"1,5 12-8,4 5-9,2 4-6,11 9-2,3 1-2,14 1-1,5-3-2,6 0 1,3-5-3,0-7 1,0-5-1,-11-5 0,-6-6-1,-11 6 1,-13-21-1,-6 11-2,-5 1-5,-4 1-16,0-1-12,8 9-2,1-8 2</inkml:trace>
  <inkml:trace contextRef="#ctx0" brushRef="#br0" timeOffset="13307.63">18357 12968 51,'-23'-3'32,"7"9"1,-4-4-11,6 5-13,12 8-4,2-1-4,7 6 1,9-5-2,3-1 1,3 0-2,0-8 0,-2-1-1,-4-5-1,-4-5 1,-12 5-2,0-12 3,-13 4-1,-2 4 3,-6 4 0,-2 0 1,2 0 2,-1 10 0,7 4 1,3 2-1,12 4 0,0-1-1,9 0 1,6-2-2,5-2 1,4-6-2,2-5 0,0-7 0,0-4-1,-1-9 0,0 0 0,-5-6 1,-4 2-2,-6-1 2,-1 4 0,-5 5 0,-4 12 0,0 0 1,0 0-2,-10 24-5,1-5-20,3 0-12,6 3-1,-3-4 1</inkml:trace>
  <inkml:trace contextRef="#ctx0" brushRef="#br0" timeOffset="33324.584">1894 14214 25,'0'0'34,"16"9"0,14-9-2,14 0-16,13 0-6,11-8-3,6 5-4,-4 0-3,-4-3-8,-1 3-13,-13 3-13,-21-8 0,-6 3-1</inkml:trace>
  <inkml:trace contextRef="#ctx0" brushRef="#br0" timeOffset="33502.1858">2199 14307 33,'-8'31'35,"12"13"-3,-4-1-6,0-2-7,3 5-7,-3-7-6,6-6-12,-3-7-21,0 0-8,-3-15 0,9 1 0</inkml:trace>
  <inkml:trace contextRef="#ctx0" brushRef="#br0" timeOffset="33839.9582">2560 14474 6,'-28'-4'30,"9"11"-1,-5-4 2,8 12-14,10 2-8,2 3-3,8 3-1,12 0-1,6-3-1,5-5 2,4-5-1,3-10 0,-5-7 0,-11-8 1,1-4-1,-15-5 0,-8 0-1,-12-2-1,-5 3-4,-1 6-16,0 7-18,-7 2 0,5 12-1,3-1 1</inkml:trace>
  <inkml:trace contextRef="#ctx0" brushRef="#br0" timeOffset="34388.0369">3481 14445 15,'-13'-12'32,"-2"18"-2,-7-1-7,-5 5-6,6 6-3,-5 4-4,13 8-4,5 0-2,15 2-2,10-2 0,11-5-1,7-7 1,1-2 0,-1-12-1,-7-2 1,-6-9-1,-14-3-1,-14 1-2,-12-5-5,-6 4-13,-2 2-15,-8-7 0,12 8 0,-2-6 6</inkml:trace>
  <inkml:trace contextRef="#ctx0" brushRef="#br0" timeOffset="34741.8295">3649 14477 14,'0'0'34,"0"18"0,-6-9 0,-1 5-16,7 6-4,0-4-5,10 2-3,4-3-2,6-3-1,5-10-1,-1-2-1,-2-7 1,2-5-1,-8-4-1,-3-2 1,-7 2-1,-3-2 0,-3 8 0,0 10-1,0 0 1,0 0 0,0 0 1,-6 21-1,14-5 1,5 2-1,3-1 2,0-2 0,2-5-1,2-4 1,-3-3-2,-2-6-3,-5-3-15,-1-3-18,-9-8-2,0 1 0,0-7 0</inkml:trace>
  <inkml:trace contextRef="#ctx0" brushRef="#br0" timeOffset="34926.7283">4061 14383 74,'12'22'40,"-5"15"-3,4 8-11,-11 0-9,10 12-7,-4 1-4,6 6-3,-2-2-2,0-9-4,4-2-14,-4-12-24,-4-18 0,0-10-1,-6-11 1</inkml:trace>
  <inkml:trace contextRef="#ctx0" brushRef="#br0" timeOffset="35058.26">4105 14613 25,'14'0'30,"12"16"-4,-8-16-14,0 0-35,14 0-4,-7-13-2</inkml:trace>
  <inkml:trace contextRef="#ctx0" brushRef="#br0" timeOffset="35327.8043">4612 14473 56,'-14'22'38,"-5"8"-2,-6-5-10,-6-6-10,3-1-7,-3-6-5,3-7-2,3-8-2,9-6-1,5-5-1,4-3 0,7-1 0,10 1 1,2 3 0,11 8 1,1 6 1,3 6 0,-2 4 1,2 9-3,-2 7-13,1 1-23,-11-3 0,2 3 0,-3-6 0</inkml:trace>
  <inkml:trace contextRef="#ctx0" brushRef="#br0" timeOffset="35891.9916">4709 14436 7,'13'3'31,"7"4"0,3-7-1,8 5-16,6-1-5,1-4-1,1 0-3,-7-4-3,-4 4-2,-12-5 0,-16 5 0,0 0-1,-16-5 0,-5 9 0,-3 2 0,1 4 2,1 5 1,7 4 1,7 3 2,8-1 0,11 4 0,5-6 1,10 0-2,0-4 1,5-5-1,-3-10-2,2-5-1,-6-6-2,-3-7 0,-4-2-2,-5-7 0,-4 1-2,-4 0 2,-2 6-2,-2 4 1,0 16 2,0 0 0,0 0 1,-8 11 0,8 11-4,3 0-12,-3-1-15,7 4 0,-7-11 0,7 3 6</inkml:trace>
  <inkml:trace contextRef="#ctx0" brushRef="#br0" timeOffset="36076.4572">5007 14114 36,'-12'-26'34,"12"26"1,0 0-3,0 0-33,19 23-27,-13-4-6,13 10 0,-4-3-1</inkml:trace>
  <inkml:trace contextRef="#ctx0" brushRef="#br0" timeOffset="36462.1798">5428 14466 31,'-39'0'30,"10"10"1,2-1-8,12 6-13,9 7-5,11 1 0,11 2-1,6-3 1,6 0-2,4-9 1,1-4-1,-3-9-1,-7-13 0,-6-3-1,-10-9 0,-7-10 0,-9-4-1,-9-14 0,-1-4 0,-1-7 0,2 0 0,6 3 0,9 4 0,6 7 0,7 10-1,14 11-1,1 11-7,11 14-16,2 15-10,-9 2 1,5 16-1</inkml:trace>
  <inkml:trace contextRef="#ctx0" brushRef="#br0" timeOffset="36610.4501">5683 14444 66,'0'21'35,"0"-6"0,0 3-22,10-2-16,-1-3-25,7 10-5,-2-12-1,10 3-1</inkml:trace>
  <inkml:trace contextRef="#ctx0" brushRef="#br0" timeOffset="36863.7983">5963 14480 48,'-17'0'34,"-11"-7"-4,1 7-10,6 3-6,-5 1-6,11 11-4,9-1 0,6 9-1,9-5 0,8 2 0,7-3 0,4 0 0,0-7 0,1-5-1,-4-8-2,-5-6-3,-5-4-14,-2-2-20,-16-10 0,0 3 0,-11-8-1</inkml:trace>
  <inkml:trace contextRef="#ctx0" brushRef="#br0" timeOffset="37834.8033">6880 14340 31,'-27'0'29,"7"12"-8,2 2-6,3 5-5,8 4-3,13-2-3,7 0-1,6-3-2,8-3-2,4-5 0,-3-5-1,-4-5 0,-5 0-1,-19 0 0,0 0 1,-6-9 0,-15 9 3,-4 0 1,-6 6 1,3-3 2,4 7 0,1 3 1,11 4 1,9-1-1,13 2-1,5-3 0,6 5-1,5-7 0,5 0-3,3-7-5,-6-9-8,0-3-6,-4-6-1,1-5 0,-6-9 3,0-2 5,-7-5 5,0-1 9,1 5 9,1-17 27,-14 32-18,0 14-3,0 0-5,7 22-4,-11-1-4,4 6-3,-6 5-2,3-3-4,3 0-5,0-11-8,3-1-3,-3-17 0,13 3-1,-3-13-1,5-6 1,1-4 4,-1-5 6,4 5 10,-4-2 6,-5 4 4,-2 5 3,-8 13 5,0-12 21,-15 20-20,2 5-2,-1-1-3,4 5-3,-1 2-3,11 1-1,0-1-2,11-1-2,1-2-2,6-4-13,2-8-20,11 3-3,0-14 1,12 0-2</inkml:trace>
  <inkml:trace contextRef="#ctx0" brushRef="#br0" timeOffset="38367.2753">7401 14385 20,'10'0'26,"17"6"-7,1-6-9,3 0-2,3 0-2,-6-4-2,3-1-2,-9-3 0,-7-2-1,-12 1 0,-3 9 0,-19-10 1,2 15 1,-5 4 1,1 6 1,-2 2 1,6 12 0,3-5 1,14 6-1,4 0 0,11-5-2,7-3-3,6-7-5,8-3-9,1-1-17,-2-16-2,5 3-2,-5-15 1</inkml:trace>
  <inkml:trace contextRef="#ctx0" brushRef="#br0" timeOffset="38698.8581">7901 14299 5,'-19'-4'28,"-10"-7"1,11 11-3,3 3-11,4 4-7,9 4-3,4-1-3,11 2 0,4-2-1,1 0 0,4-1-2,0-3 0,-5-2-2,-7-4 1,-10 0-1,0 0 0,0 0 2,-21 13 1,2-4 3,-3 3 1,0 1 1,4 7 1,3-2 0,8 7 0,7-6-1,7 3-1,6-5-3,5-5-3,4-4-9,-1-8-10,-2-7-7,2-1-2,-8-14 2</inkml:trace>
  <inkml:trace contextRef="#ctx0" brushRef="#br0" timeOffset="38935.1539">8033 14243 58,'26'-34'29,"-2"9"-3,7 11-3,1 18-5,-2 9-5,2 19-5,-8 4-2,-2 8-1,-6 0-1,-4 0-1,-7-2-1,-5-5 0,-6-5 0,-6-8-1,-5-5 0,0-6-1,-2-4-1,-3-6-3,4 3-9,-1-6-26,1-3 0,18 3-1,-10-15 1</inkml:trace>
  <inkml:trace contextRef="#ctx0" brushRef="#br0" timeOffset="39501.2657">8599 14287 31,'-24'-8'29,"14"11"-8,-3 2-5,4 4-5,6 8-3,3-5-2,9 3-3,5-3 0,3 0-2,6-2 0,-2-5-1,-2-1-1,-4-4-1,-15 0 0,0 0 0,0 0 0,-15 0 1,-4 0 2,-5 5 0,-1 1 2,6 5 2,0 1 0,7 4 2,6-1-1,12 1-1,1-3 1,10 3-2,4-5 0,5-6-1,2-2-2,0-3 0,0-7 0,-1-3-1,-2-5 0,-3-1 0,-6 0 0,-1 1-1,-8 2 2,-7 13-1,9-7 2,-9 7 0,0 14-1,6 3 1,-6 0 0,4 5-2,1 0-2,-2-5-5,3 2-12,7-9-18,-13-10 0,0 0-1,0-18 1</inkml:trace>
  <inkml:trace contextRef="#ctx0" brushRef="#br0" timeOffset="39639.8858">8742 14102 47,'-7'-23'37,"7"23"0,0 0-2,7 17-35,8 13-30,-15-6-5,10 9 0,-10-9-2</inkml:trace>
  <inkml:trace contextRef="#ctx0" brushRef="#br0" timeOffset="44059.8537">19104 12995 24,'15'5'30,"-4"-5"0,14 0-12,5 6-5,4-6-5,1 3-1,2-3-3,-5 0-1,-4-5-2,-9 1 0,-10 1 0,-9 3-1,-9 0 0,-5 3 0,-5 9-1,0 2 1,1 7 0,6 4 0,9-1-3,6 1-3,15 0-5,7-6-1,12-4-2,5-6-2,7-9 1,-1 0-1,1-10 4,-6-1 4,-8-2 9,-8-5 5,-13 2 6,-18-16 21,-10 19-14,-12 3 0,1 6-2,-6 4-3,3 4-4,4 6-4,11 8-1,6-1-2,11 5 0,9-5-1,7 2 0,5-4 1,8-6-1,-3-6-2,-2-6-5,-3-3-19,-4-3-13,-14-10 0,3 6 0</inkml:trace>
  <inkml:trace contextRef="#ctx0" brushRef="#br0" timeOffset="44376.2149">20174 12885 56,'12'0'37,"-5"19"2,2 13-10,5 20-13,-12 10-7,7 13-1,-4 4-4,2 2-3,-1 1-7,-6-16-13,0-12-20,4-10 0,-4-18 0,5-12-1</inkml:trace>
  <inkml:trace contextRef="#ctx0" brushRef="#br0" timeOffset="44560.1569">20237 13179 17,'27'0'26,"-9"-8"0,14 8-21,2 0-24,-12-9-3,8 9-3,-17-10 18</inkml:trace>
  <inkml:trace contextRef="#ctx0" brushRef="#br0" timeOffset="44861.0793">20402 13009 48,'11'7'35,"-1"8"1,-5 2-12,-2 1-12,3 3-2,-6-4-4,4-3-4,-4-14-1,0 10-1,0-10-1,15-17 0,-3 0-1,1-2 1,4 1-1,-1 0 1,3 8 1,0 6 0,-3 8 0,-5 8 0,-1 5 0,-4 8 0,-2 3-7,-4-3-11,-5-5-16,5 3-2,-8-9 2,8-3-1</inkml:trace>
  <inkml:trace contextRef="#ctx0" brushRef="#br0" timeOffset="45008.2385">20540 12830 36,'-3'-22'33,"3"22"-3,0 0-19,-16 0-34,16 14-5,-5-3-4</inkml:trace>
  <inkml:trace contextRef="#ctx0" brushRef="#br0" timeOffset="45376.8471">20722 13029 40,'0'0'35,"22"21"0,-13-5-4,-2-2-20,2 5-3,-9-2-2,-4-3-4,-3-1-2,-4-9-1,11-4-1,-10-10-1,13-4 0,6-5 0,5-3 1,5-3 0,0 2 1,1 1 2,-2 4 1,-4 7 0,-14 11 1,12-3 1,-12 3 0,4 20 0,-4-4 0,2 6-2,4-1-4,0-3-12,9-1-16,4 2-7,4-11 1,10 1-1</inkml:trace>
  <inkml:trace contextRef="#ctx0" brushRef="#br0" timeOffset="45659.0763">21209 13029 38,'-17'-20'32,"-11"-4"-1,4 10-14,0 7-5,1 7-2,8 14-3,2 3 0,11 10-1,2-2-1,12 5 0,2-3 0,9-6 0,-2-9-2,2-3-1,-2-9-2,-4-8-5,1-2-7,-10-9-12,-3-7-13,0 0 0,-5-6 0</inkml:trace>
  <inkml:trace contextRef="#ctx0" brushRef="#br0" timeOffset="45824.5926">21327 12929 23,'27'12'34,"10"11"2,-5 0-5,-1-3-7,0 11-6,-17-11-4,2 9-4,-16-11-3,-9 0-3,-5-8-7,-14-5-35,1-10 0,6-1-2,0-12 0</inkml:trace>
  <inkml:trace contextRef="#ctx0" brushRef="#br0" timeOffset="46412.6902">22132 13046 34,'3'17'32,"-3"-7"-6,7-5-6,13-5-3,0-9-5,7-5-3,1-12-3,1-8-2,-5-8-1,-3-10-2,-7-3 0,-9-8-1,-5-3 0,-12 5 1,-7 6-2,-6 5 1,-5 13 0,-1 14 0,-4 17 0,7 20 1,10 17 0,8 18 1,15 11-1,7 10 1,11 5 0,10 3 0,5-6-4,3-9-12,-9-14-21,2-8-1,-13-20 0,6-8-1</inkml:trace>
  <inkml:trace contextRef="#ctx0" brushRef="#br0" timeOffset="46613.2267">22677 13087 76,'6'12'42,"-6"-12"1,0 0-1,0 0-32,0 0-10,0 0-39,0 0-1,7-10-2,-12-4-1</inkml:trace>
  <inkml:trace contextRef="#ctx0" brushRef="#br0" timeOffset="52066.7835">9746 14280 19,'-18'-5'27,"-10"-2"-7,7 7-5,4 7-4,8 5-3,5 5-2,11-3-3,6 1-1,8-3-1,7 2 1,1-7-1,1-2 0,-8-5 0,-7 0 0,-15 0-1,0 0 0,-9 0 0,-13 3 1,-2 5-1,-1 3 1,4 4-1,5 4 1,6 2 1,10-3-1,10 1 1,6-4 0,8-3 0,1-3 0,3-6 0,3-3-1,-7-12 0,1 0 0,-3-5-1,-3-2 0,-4-3 0,-6-3 0,-2 4 0,-4-1-1,-3 7 1,0 15-1,0 0 1,0 0 1,-8 15-1,8 4 0,5 3 1,2-1 1,5-3 0,6-4 2,0-9-1,4-5 1,-3-5 0,-1-6-1,-8-5 1,0-3-2,-10 2-4,-7-1-7,0 5-16,7 13-10,-20-18 0,20 18 0</inkml:trace>
  <inkml:trace contextRef="#ctx0" brushRef="#br0" timeOffset="52404.8399">10243 14345 15,'-6'10'33,"6"12"0,-7-3 0,7 0-15,9 5-6,-2-6-6,8 5-1,1-10-2,2-6 0,1-7-2,-1-5 0,-2-13 1,-4-8-2,-5-10 1,-1-8 0,-6-9-1,-9-3 1,-7-6-1,-9-2 1,-8-1-1,-5 9 0,-6 9 0,0 12 0,4 19 0,1 16 0,13 9 0,10 15-3,23 13-9,9 10-23,9-5 0,19 4 0,4-12-1</inkml:trace>
  <inkml:trace contextRef="#ctx0" brushRef="#br0" timeOffset="54084.4577">10550 14345 44,'2'17'31,"-2"-5"-8,0 5-7,4 8-3,2-2-3,1 3-1,2-6-3,6-1-1,-1-11-2,10-3 0,-3-8-2,-2-5-6,2-5-12,-6-2-17,-8-12-1,-2 1 0,-10-12 0</inkml:trace>
  <inkml:trace contextRef="#ctx0" brushRef="#br0" timeOffset="54206.4821">10661 14132 27,'-9'-19'33,"9"19"0,-14-12-5,14 12-22,0 0-27,-14 10-8,17 1-3,-3-11-1</inkml:trace>
  <inkml:trace contextRef="#ctx0" brushRef="#br0" timeOffset="54507.2018">10786 14238 36,'21'32'34,"-8"2"1,9 12-5,2 8-16,-6 3-4,2 14-4,-7-2-3,-6 1-2,-7-8-2,-9-8-1,-6-9-1,-10-15-1,3-11 0,-2-19 1,8-13 1,1-15 2,11-11 0,7-5 3,7-6-1,11-2 2,1-2-1,6 6 0,0 3-4,-2 0-10,-3 2-23,4 12-1,-13-3 0,6 12-1</inkml:trace>
  <inkml:trace contextRef="#ctx0" brushRef="#br0" timeOffset="54824.1509">11135 14430 17,'7'15'33,"11"5"-1,-5-9 1,5-7-17,4 2-5,-4-6-6,-4-8-2,-4-5-1,-6-6-2,-4-2-1,-4-7-1,-8 2-1,0-3 0,-6 8 0,-4 8 1,2 13 1,1 8 1,2 12 2,6 12 1,7 8 2,4 13 0,4 0 0,7 3-1,-3-3 0,4-5-6,-1-3-10,2-7-15,-6-19-8,10-6 0,-1-19-1</inkml:trace>
  <inkml:trace contextRef="#ctx0" brushRef="#br0" timeOffset="55124.0845">11686 14398 48,'-14'15'35,"1"6"-1,-10-4-11,-2-3-12,4-1-3,-6-8-6,2-5-1,5-5-3,3-8 1,8-3-1,9-4-1,6-1 1,5 4 0,6 3 2,5 6 1,-1 8 0,1 10 1,-2 7-1,-2 4-1,-3 4-14,2 6-20,-9-11 1,4 1-1,-12-21 0</inkml:trace>
  <inkml:trace contextRef="#ctx0" brushRef="#br0" timeOffset="55324.6171">11788 14254 40,'3'-10'36,"-3"10"2,5 19-4,4 14-15,-9 9-7,8 16-5,-8 10-1,8 9-1,-5-2-3,-3-4-5,7-1-8,-7-12-22,0-19-7,2-12 1,-2-27-1</inkml:trace>
  <inkml:trace contextRef="#ctx0" brushRef="#br0" timeOffset="55471.7595">11780 14495 19,'13'-5'31,"13"15"0,-7-10 0,12 8-24,-2-2-17,-8-6-18,8 0-2,-14-10 0,7 1 10</inkml:trace>
  <inkml:trace contextRef="#ctx0" brushRef="#br0" timeOffset="55641.0427">12005 14321 32,'0'-22'35,"-8"2"2,8 20-8,0 0-6,-9 25-9,16 13-5,-2 11-3,3 14-2,-8 2-1,8 3-2,1-3-7,-6-8-14,-3-9-18,0-10-1,-3-21 0,3-8 1</inkml:trace>
  <inkml:trace contextRef="#ctx0" brushRef="#br0" timeOffset="55788.1917">11954 14521 31,'22'0'30,"-6"-9"-3,8 9-15,7 5-35,-14-13-3,12 8-4,-9-14 10</inkml:trace>
  <inkml:trace contextRef="#ctx0" brushRef="#br0" timeOffset="56042.1235">12200 14366 28,'0'0'37,"12"-2"0,-12 2 1,4 20-17,1 6-6,-5-3-6,0 3-3,0-5-3,0-6-1,0-15-2,0 0 0,16 0-1,-10-15 0,6 0 0,4-2 0,-3-1 0,2 6 1,-2 6 0,3 6 1,-16 0-1,14 14-1,-6 4-10,-3-1-27,-5-4 1,0 2-2,0-15 1</inkml:trace>
  <inkml:trace contextRef="#ctx0" brushRef="#br0" timeOffset="56512.1579">13170 14264 45,'-18'-13'31,"-6"0"-8,-4 9-6,2 9-4,1 6-4,7 9-3,8 2-2,10 4 0,10 0-1,5-4-1,5-4 1,6-4-1,-1-5-3,-2-9-7,2-4-12,-3-3-14,-11-14-1,5 1 1</inkml:trace>
  <inkml:trace contextRef="#ctx0" brushRef="#br0" timeOffset="56674.8516">13272 14165 35,'16'3'36,"-11"16"0,5 15-6,3 13-9,-6 3-6,4 16-5,-4 1-4,-1 6-3,-2-3-5,1-12-11,-5-11-25,6-7 0,-6-18-1,0-10 0</inkml:trace>
  <inkml:trace contextRef="#ctx0" brushRef="#br0" timeOffset="56828.8052">13362 14394 39,'32'0'28,"-6"-3"-5,1-1-27,10 4-21,-9-13-3,19 3 1</inkml:trace>
  <inkml:trace contextRef="#ctx0" brushRef="#br0" timeOffset="57075.7735">13852 14255 27,'-6'21'35,"-16"0"1,-2 0-3,-7 1-12,-4-12-10,3-1-8,-1-9-4,3-9-3,7-5-1,8-6 0,13-1 2,4-1 1,11 7 1,5 10 3,2 5 2,10 13 1,-2 5 1,0 7-3,-1 8-14,-2 1-23,-7-10 0,-1 5-2,-5-13 1</inkml:trace>
  <inkml:trace contextRef="#ctx0" brushRef="#br0" timeOffset="57530.4244">13965 14045 61,'19'-44'32,"7"8"-11,9 17-2,-4 9-5,6 20-3,-6 8-3,3 19-1,-9 12-2,-4 3-1,-8 1 0,-1-2-2,-6-10-1,-3-8 0,-3-13-1,-6-11 0,-6-9-1,-10 0 1,-3-5-1,-9 5 0,-2 4 0,-4 3-1,2 6-3,-2-1-5,14 3-6,11-6-11,15-9-4,0 0-1,15-20 1</inkml:trace>
  <inkml:trace contextRef="#ctx0" brushRef="#br0" timeOffset="57812.527">14224 14204 73,'41'8'31,"-7"6"-4,-3 7-6,0 9-6,-14-3-4,1 2-5,-13-6-2,-1-5-1,-4-18-2,0 0 0,12-10-1,-5-10-1,5-4 2,0-2-2,6-1 1,-1 5 0,3 9 0,-4 7 0,-1 15 1,-5 9-1,-1 5 1,-5 9 0,-4-2-1,5 1 0,-5 0-6,-5-13-13,-1-7-19,6-11-1,0 0 1,-7-13-1</inkml:trace>
  <inkml:trace contextRef="#ctx0" brushRef="#br0" timeOffset="57947.046">14483 13955 64,'0'0'36,"0"0"0,14 12-16,-11 8-41,-3-6-12,10 9-2,-10-4 0</inkml:trace>
  <inkml:trace contextRef="#ctx0" brushRef="#br0" timeOffset="58696.2869">15193 14176 31,'28'0'32,"-4"-3"0,7 6-11,-7 13-4,-8 4-6,-4 11-3,-12-1-2,0 4-1,-10-7-2,-1-2-1,-3-9-1,2-12-1,12-4 0,-5-22 0,10-2 0,5-2 0,2-5-1,3-1 1,-2 3 0,1 6 0,-3 4-1,-2 12 1,-9 7 0,13 12 1,-10 7 0,0 3 0,3 6 0,5 0 1,3-3 0,2-4 0,2-9-1,5-5 1,1-11-1,0-5-1,-3-10 1,-1-2-1,-5-2 1,-2 2-1,-4 3 0,-4 2 0,-1 7 0,-4 9 1,0 0-1,3 23 0,-3-2 0,0 3-4,3 4-11,-3 3-22,-3-13 0,3-4 0,0-14 0</inkml:trace>
  <inkml:trace contextRef="#ctx0" brushRef="#br0" timeOffset="58834.3279">15586 13924 36,'0'0'23,"-7"-12"-15,7 12-19,0 0-12,-3 14-4</inkml:trace>
  <inkml:trace contextRef="#ctx0" brushRef="#br0" timeOffset="59034.9098">15742 14105 64,'18'36'39,"-8"-1"-1,-2-2-10,9 3-15,-5-8-5,3-5-3,-3-15-2,5-8-1,1-13-1,-3-6-2,0-2-3,-5-11-9,0 5-26,-2 3 0,-8 2 0,4 12-1</inkml:trace>
  <inkml:trace contextRef="#ctx0" brushRef="#br0" timeOffset="59334.9122">16009 14150 55,'18'14'38,"-11"0"0,5 5-4,0 0-21,-10-3-5,6 3-4,-8-8-2,0-11-2,0 0-1,3-9 1,3-8-2,3-3 1,3 1-1,0-2 1,4 9 0,-1 2 2,-2 10 0,-1 5 0,-3 9-1,-5 6-1,5 6-14,-6 5-22,-3-15 0,12 2-1,-2-10 0</inkml:trace>
  <inkml:trace contextRef="#ctx0" brushRef="#br0" timeOffset="59867.1032">16527 14072 35,'-17'-8'33,"-7"3"0,0 8-12,4 11-6,2 6-5,11 9-3,5 1-2,5 3 1,6-2-2,6-7-1,1-5 0,2-8-1,-2-11 0,-1 0-1,-8-13-1,-1-6-2,-6-3-5,0-4-3,0 4-2,0-3 0,0 11 1,7-5 4,0 14 4,7 5 5,-1 7 4,8 10 4,-9 0 3,7 7 0,-10-5-1,6 4-2,-4-6-4,1-2-2,0-11-2,0-4-2,3-12 0,2-2-1,3-5-1,2-4 1,-2 2-1,1 4 1,-3 6 0,-2 11 2,-7 3 0,-2 12 0,-7 6 0,2 3-4,-2 0-33,4 3-1,2-9-1,12-4 0</inkml:trace>
  <inkml:trace contextRef="#ctx0" brushRef="#br0" timeOffset="60401.2445">17722 14082 38,'-20'-6'35,"-10"1"0,1 10-6,-1 10-14,1 7-6,12 10-3,8 3-2,11 2-1,11-1-1,10-6 0,7-9 0,2-7 0,-1-14-1,-3-3 0,-12-11 0,-10-4 0,-12-5-1,-10-1-2,-3 3-4,-9-2-11,2-3-20,5 11 0,-3-4 0,13 9-1</inkml:trace>
  <inkml:trace contextRef="#ctx0" brushRef="#br0" timeOffset="60538.2849">17673 14104 52,'33'6'36,"-1"-6"-1,8 4-10,1 2-11,-3-3-11,1-3-6,-2 0-16,-3 3-16,-14-11 0,-1 5-1,-11-8 0</inkml:trace>
  <inkml:trace contextRef="#ctx0" brushRef="#br0" timeOffset="60669.8099">17942 14122 27,'-3'27'34,"-5"-8"0,8 10 0,0-4-21,0-2-17,6 7-22,-2-16-5,11 2-3,-3-12 1</inkml:trace>
  <inkml:trace contextRef="#ctx0" brushRef="#br0" timeOffset="61124.2686">18231 14137 38,'-23'-19'32,"1"9"0,-5 2-12,-2 4-8,4 13-3,0 6-2,12 7-2,3 4-2,10 3 1,11 0-2,6-1 1,3-6-1,5-9-4,3-3-7,-5-10-4,2-7-3,-8-9 0,3 2 0,-8-9 1,3 1 6,-6 2 6,1 1 9,7-1 22,-7 20-12,-10 0 1,20 18-1,-11-2-4,3 7-4,-2 0-2,0 1-2,-2-7-2,1-2 1,-9-15 0,19 0-1,-12-10 0,4-7 0,-1-9 0,0 0-1,0-2-2,-6-3-9,-1 1-28,2 9-2,-5 1 1,0 4 0</inkml:trace>
  <inkml:trace contextRef="#ctx0" brushRef="#br0" timeOffset="61486.5224">19222 14066 27,'10'3'36,"3"4"0,14 11 1,-4 6-18,5 3-7,7 8-5,-4 0-8,-5-3-12,-2-9-23,1-1 0,-10-18-1,4-4 0</inkml:trace>
  <inkml:trace contextRef="#ctx0" brushRef="#br0" timeOffset="61640.1618">19543 14098 69,'-26'15'38,"-16"4"0,-2 3-15,-1 16-12,-3-1-8,2-2-13,8-3-26,11 1-1,6-15 0,17-3-2</inkml:trace>
  <inkml:trace contextRef="#ctx0" brushRef="#br0" timeOffset="61825.0687">19671 14231 59,'22'0'36,"12"4"-2,-5-10-16,4-2-46,10 4-4,-10-7-3,3 11-1</inkml:trace>
  <inkml:trace contextRef="#ctx0" brushRef="#br0" timeOffset="62273.7913">20337 14129 45,'-8'17'34,"-4"10"-1,-9 0-13,-8-8-5,0 0-6,-7-10-6,4-3-1,5-12-1,4-7-1,8-7-1,7-7 1,8-1-1,9 5 1,5 4 1,8 6 0,1 10 1,5 13 1,-3 11-1,-2 9 1,-3 8-2,-3 0-5,-3 4-16,-2-1-15,-12-12-1,6-5 0,-6-24-1</inkml:trace>
  <inkml:trace contextRef="#ctx0" brushRef="#br0" timeOffset="62424.4436">20254 13919 41,'0'0'25,"10"3"-22,-10-3-8,19 21-20,-13-9-5</inkml:trace>
  <inkml:trace contextRef="#ctx0" brushRef="#br0" timeOffset="63507.7578">20597 13786 7,'14'-7'24,"12"11"0,-12-8-13,8-2-7,0 0-3,-4-2-2,-6-1-1,-2 1-1,-10 8 0,0-10 0,0 10 0,-16 0 3,4 9 2,-5 23 7,12-9-4,5 1 1,7 0 0,0 1-2,4-2-1,-1-6 0,0-2-1,-10-15 0,5 10 0,-5-10 1,-13 0 0,13 0 0,-20-8 1,20 8 0,-17 7 1,14 10 0,3 3 0,3 12 0,2 6 0,0 8 0,-5 4 0,-7-2-2,-2-3 0,-3-4 0,-8-11-1,-1-9-1,-6-13 0,3-10-2,5-9-1,3-10-3,9 1-4,2-5-4,14 4-3,5-1-5,10 9-1,8 3 0,5 6 3,10 4 5,-1 0 7,5 7 7,-1-2 6,36 3 20,-55-8-8,-6 0 0,-10-3-1,-15 3-3,0-14-2,-13-1-2,-2 3-1,-9 1-2,3 2-2,-3-1-3,3 10 0,2 0 0,4 13-1,5 2 0,10 5 0,4 1 0,5 1 0,6-1 0,4-4 1,2-4-2,1-9-4,2-4-4,-5-6-4,3-2-1,-8-11 0,4-1 1,-3-5 4,0-1 4,-1 3 7,-6 0 5,9-8 20,-7 31-13,-10 0-1,10 17-3,-10-3-4,4 9-2,-1-2-2,4 1 0,0-4-2,1-5 1,3-6-1,-1-7 0,2-9 0,0-4-2,-1-4-3,-3-6-9,2 0-25,-1 4-1,-5-1-1,4 9 1</inkml:trace>
  <inkml:trace contextRef="#ctx0" brushRef="#br0" timeOffset="63830.2873">21571 14136 38,'-9'14'35,"4"6"1,-9-6-2,-7-1-20,5 2-5,-11-6-5,4-4-2,-4-5-2,1-7-1,5-5 0,4-3-1,8-6 0,7 0 0,8 3 2,5 1 0,6 4 1,6 7 1,1 6 1,2 9 0,-2 6 0,0 6 0,-6 4 0,-1 4 0,-2-1-4,-6-4-8,-2-7-28,1 1 0,-8-18-1,10 14 0</inkml:trace>
  <inkml:trace contextRef="#ctx0" brushRef="#br0" timeOffset="70558.159">22193 14069 3,'13'-5'24,"18"12"-5,0-7-6,7 3-3,3-3-3,1 0-2,-4-3-1,-10-4-1,-8 2-1,-20 5 0,4-9 1,-15 9-1,-9 7 0,-11 7 0,3 3 0,0 3 1,8 8 1,11 0-1,9-2 0,7-1 0,10-6 1,6-6-1,7-6 1,3-7-2,-3-11 0,-5-3-1,-2-3-1,1-7 0,-2 1 0,-1-1-1,-6 5 0,-5 2 1,-10 17 1,17-7 0,-11 17 2,-6 4 0,-4 7 0,-6 4 1,2 1 0,2-4 0,6-2 0,0-8-1,0-12-1,0 0 0,9-5-1,6-12 1,4 3-1,-3-3 0,2 5-1,-6 0 0,4 12 0,-3 0 0,-8 12 0,0 5 0,-5 2-2,0 3-2,0-5-4,13 1-5,-7-7-11,5-11-10,7 0-2,-6-15 1</inkml:trace>
  <inkml:trace contextRef="#ctx0" brushRef="#br0" timeOffset="70727.9438">22938 14117 48,'34'5'35,"10"5"-5,1 10-5,-1 2-6,-5 10-6,-17-4-3,-10 1-1,-15-6-3,-15-5-7,-13-11-35,-14-4-2,-17-13-1,19-3-1</inkml:trace>
  <inkml:trace contextRef="#ctx0" brushRef="#br0" timeOffset="72084.0124">1934 15402 22,'12'-19'33,"12"14"1,-6 0-8,4 10-8,1 14-5,-7 6-4,-1 11-3,-8 5-2,-7 5-1,-11-3-1,4-6-2,-3-8-2,0-13 0,10-16 0,0 0 0,10-25 0,2-5 0,7-6 1,-2-2 0,6 1 2,-5-1-1,-2 8 1,-1 6 0,-8 7 0,-7 17 0,4-9 1,-4 18 0,-11 5 0,11 11 1,4 2 0,5 2 1,6 1-2,4 0 1,7-5 0,7-6-1,4-9-1,-6-10 0,0-6 0,-7-7-1,-4-9 0,-3-5-1,-3-4 1,-14 1 0,0 3-1,0 8 1,-11 3 0,11 16 0,-9 0 0,4 13 0,2 8 0,3 8 0,8 7-6,-5-3-3,7-2-19,3 0-10,-10-11 1,6-5 0</inkml:trace>
  <inkml:trace contextRef="#ctx0" brushRef="#br0" timeOffset="72232.7132">2399 15215 42,'-4'-15'29,"-4"-1"-11,8 16-23,0 0-19,0 0-5,18 24-1</inkml:trace>
  <inkml:trace contextRef="#ctx0" brushRef="#br0" timeOffset="72486.4176">2622 15491 38,'7'16'36,"-2"-2"1,7 8-3,2 0-20,-5-5-4,3 2-2,-2-9-3,2-6-2,-3-11-1,9-7 0,-5-3-2,-1-5-3,0 3-9,-5 2-23,-1-2-3,-2 10 0,-4-2 0</inkml:trace>
  <inkml:trace contextRef="#ctx0" brushRef="#br0" timeOffset="72786.8776">2954 15494 39,'2'10'36,"11"10"1,-13 4-9,0-4-13,4 8-3,-4-7-4,0-2-4,0-8-2,0-11-1,0 0-1,7-19 0,-2-1 0,7-4-1,1-1 1,-1 0-1,3 6 1,3 8 0,-1 6 0,-1 8 0,-5 10 1,-4 8-2,-5 9-7,-2 1-13,0-2-15,7 4-1,-7-9 0,15-1 0</inkml:trace>
  <inkml:trace contextRef="#ctx0" brushRef="#br0" timeOffset="73118.9429">3489 15451 36,'-29'-19'35,"4"10"-1,-3-1-6,-4 10-14,5 6-6,2 8-2,12 10-2,4 3-1,9 5-1,9-3 0,6 0 1,4-6-1,7-3 0,-5-9 0,1-6-1,-6-5 1,-16 0-1,6-22 0,-16 9-1,-5 0-3,-11-4-7,2 6-16,0 4-12,-2-3 1,11 6-1</inkml:trace>
  <inkml:trace contextRef="#ctx0" brushRef="#br0" timeOffset="73404.1287">3536 15499 39,'20'13'36,"-11"-6"0,0 7-11,3 3-8,-12-2-6,6 2-4,-2-8-4,-4-9-1,0 0-3,12-4 0,-5-8 0,3-4 0,4-2 0,-1 2 0,0 3 2,2 9-1,-3 4 2,1 8 0,-2 4-1,-2 10 1,-5-3-1,2 3-3,-2 2-6,-7-7-14,-4-7-15,7 2 0,0-12 0</inkml:trace>
  <inkml:trace contextRef="#ctx0" brushRef="#br0" timeOffset="73551.2779">3646 15253 32,'0'-13'35,"-7"2"0,7 11-7,7 18-38,-7-18-17,8 19-6,-8-9-1</inkml:trace>
  <inkml:trace contextRef="#ctx0" brushRef="#br0" timeOffset="73787.5753">3894 15412 74,'11'17'40,"9"6"2,4 5-11,-11-4-19,3 6-4,-11-5-5,-5 1-3,0-3-10,-18-11-30,2-12-1,-1-5-1,0-14 1</inkml:trace>
  <inkml:trace contextRef="#ctx0" brushRef="#br0" timeOffset="74691.09">4656 15409 6,'0'0'27,"13"0"2,15 0-9,2-3-8,8-3-4,5 1-1,-1-2-2,-4 2-1,-8-2-2,-12 4-1,-18 3 0,0 0 0,-20 6 0,-5 2-1,1 5 0,-2 0 0,8 7 0,3 4 0,15 2 0,10 2 0,8 1 0,14-1 1,5-5-1,7-3 0,2-6 0,1-11 1,-4-6-1,-3-10 0,-5-5 1,-11-7-1,-7-4 0,-7 0 0,-10-2 1,-12 4-1,-3 3 1,-6 4 0,-3 8-1,-2 6 1,0 10-1,9 7 0,1 8 1,8 1-1,8 5 1,5 0-1,9 1 1,4-6 0,7-4 0,2-5 0,-2-11 1,1 0-1,-4-13 0,-2-2 0,-9-4 0,-1 2-1,-6-7 1,-4 7-1,-4 2 0,-1 5-1,5 10 1,-10 5 0,8 7 0,2 3 0,4 9 1,6-2 0,3 0 1,5-1 2,1-10-1,7-2 2,-2-9 0,-1-5 1,-5-10-1,-1-3 0,-6-7-2,-3 3 0,-5-2-2,-3-1-3,-3 6-9,-3 5-18,0 0-9,6 14 0,0 0 0</inkml:trace>
  <inkml:trace contextRef="#ctx0" brushRef="#br0" timeOffset="74853.7771">5640 15594 72,'6'11'41,"-6"-11"0,3 15-18,-3-15-48,0 0-11,7-16-3,2-9-2</inkml:trace>
  <inkml:trace contextRef="#ctx0" brushRef="#br0" timeOffset="77915.7882">1880 17049 3,'21'-19'29,"-4"-19"1,7 4-1,-2-12-15,-2-4-3,-6 1-2,-4-4-2,0 4-2,-7 0 1,0 11-1,-3 4-1,-3 13 0,-3 9-1,6 12 0,-3 17 0,7 12 0,4 13 0,-1 12-1,5 9 0,6 5 1,7-3-1,8 1 2,2-9-4,-4-8-4,3-10-8,-1-16-20,-10-17-6,-1-6 0,-15-15 0</inkml:trace>
  <inkml:trace contextRef="#ctx0" brushRef="#br0" timeOffset="78063.4406">2001 16913 3,'12'22'28,"2"-16"1,19 11-5,-1-10-24,-1-7-17,11 11-6,-16-19-3,-1 8 9</inkml:trace>
  <inkml:trace contextRef="#ctx0" brushRef="#br0" timeOffset="78232.7367">1865 16799 33,'-24'-12'30,"13"14"1,11-2-15,0 0-19,0 0-21,20-2-6,12 11 0,-1-12 8</inkml:trace>
  <inkml:trace contextRef="#ctx0" brushRef="#br0" timeOffset="78564.8011">2449 16999 26,'14'20'35,"2"-13"1,10 3-4,1-6-15,1-7-4,6 3-4,-9-7-3,2-3-3,-13-5-2,-7-4 1,-7 0-2,-10-2 0,-6 2-1,-3-3 0,1 7 0,-8 2 1,-1 13 0,5 7-1,1 7 0,7 8 1,5 9 0,1 6 1,8 6-2,0 5 1,11-2-5,-7-4-8,9-7-17,1-1-9,-4-17 2,11-9-2</inkml:trace>
  <inkml:trace contextRef="#ctx0" brushRef="#br0" timeOffset="78865.0459">3187 16866 16,'-13'24'34,"-12"10"1,-9-9-3,-7 1-15,1 1-5,-6-11-5,8-4-2,1-12-2,6-3-2,7-10 0,9-5-1,11-5 1,8 5 0,11 1 1,13 6 1,2 4 2,8 14-1,-1 2 0,6 16 1,-11 1-1,1 1-5,-2 0-25,-8 2-12,-11-8-1,3-8-1</inkml:trace>
  <inkml:trace contextRef="#ctx0" brushRef="#br0" timeOffset="80337.0893">4182 16649 48,'22'9'36,"-1"3"-3,7 12-11,13 16-6,-1 5-5,12 2-2,-9 5-4,4-3-3,-7-3-7,-9-12-10,-4-10-20,-3-8-3,-14-16 0,4 0-1</inkml:trace>
  <inkml:trace contextRef="#ctx0" brushRef="#br0" timeOffset="80554.1045">4612 16658 27,'-33'6'33,"2"20"-1,-7 8-6,-8 7-13,4 7-5,-3-2-3,1 1-3,5-5-4,7-4-6,11-9-7,12-13-12,9-16-7,3-10 0,8-7 9</inkml:trace>
  <inkml:trace contextRef="#ctx0" brushRef="#br0" timeOffset="80955.1053">4755 16975 7,'0'0'32,"0"15"2,-2-1-4,-2 6-11,8 11-7,-4-2-5,6 10-2,0-4-7,0-7-13,-2-11-14,4 4-4,-8-21-1,0 0 2</inkml:trace>
  <inkml:trace contextRef="#ctx0" brushRef="#br0" timeOffset="81287.1002">4755 17023 8,'16'-7'31,"-4"-7"2,13 11-2,6 3-16,-5 0-6,5 0-2,-6 5-3,0 3-1,-12-1-2,-5 8 0,-11-4-1,-6-1 0,-5-3-1,-2 3 0,2-5 0,2-1-1,12-4 1,0 0 0,6 15 2,8-5-1,5 1 1,-1 4 0,-4 4 0,-6 3-2,-8-2 1,-14-3-5,-4 2-1,-9-8-8,-1-2-4,2-5-13,-6-16-2,17 5 2</inkml:trace>
  <inkml:trace contextRef="#ctx0" brushRef="#br0" timeOffset="81572.1493">5262 16815 9,'15'9'33,"4"-9"0,17 8 0,-1-3-18,9-2-11,2 4-12,-7-7-21,4 0-2,-16-10-1,-2 8 6</inkml:trace>
  <inkml:trace contextRef="#ctx0" brushRef="#br0" timeOffset="81725.8021">5320 16951 32,'29'19'32,"-8"-19"-2,17 0-18,5 12-35,-9-21-4,14 9-2,-15-12 3</inkml:trace>
  <inkml:trace contextRef="#ctx0" brushRef="#br0" timeOffset="82072.4861">5996 16598 17,'0'-12'33,"22"21"2,0 16-3,15 16-15,6 12-7,1 5-4,5 5-6,-2-3-15,-1 0-18,-17-20-1,1-10-1,-18-22 3</inkml:trace>
  <inkml:trace contextRef="#ctx0" brushRef="#br0" timeOffset="82257.3391">6353 16645 23,'-21'25'32,"-15"1"1,0 14-6,-4 3-13,-3 5-9,2 0-9,1 0-17,13-1-11,-6-19 0,19-1-1</inkml:trace>
  <inkml:trace contextRef="#ctx0" brushRef="#br0" timeOffset="82626.3967">6505 17044 35,'-13'18'32,"-9"-6"1,11 5-14,-2 3-9,1-5-4,6 5-1,3-8-1,3-12-1,9 6-1,0-14 0,4-8-1,3-6 0,-1-2 0,0-5 0,3-3-1,-2 4 0,-4 5 0,0 8 1,-2 11 1,0 8 0,-2 8 0,1 7 0,1 6 0,3 4 1,2 0-3,-2-4-6,2-2-11,1-1-18,-10-13-1,3 1-1,-9-10 1</inkml:trace>
  <inkml:trace contextRef="#ctx0" brushRef="#br0" timeOffset="82773.5912">6505 17094 55,'9'-9'34,"16"15"-6,-1 1-36,1-11-19,12 4-4,-11-5-2</inkml:trace>
  <inkml:trace contextRef="#ctx0" brushRef="#br0" timeOffset="83105.594">7148 16592 33,'11'0'36,"-4"9"1,4 21-6,0 14-14,-6 9-7,5 8-3,-4-4-7,-1-5-7,5-4-17,-1-12-12,-9-21-1,0-15 0</inkml:trace>
  <inkml:trace contextRef="#ctx0" brushRef="#br0" timeOffset="83259.2344">7075 16811 23,'18'0'34,"8"13"1,7-11-3,9 7-16,7-4-12,10-5-25,3 6-11,-9-15-2,5 9 0</inkml:trace>
  <inkml:trace contextRef="#ctx0" brushRef="#br0" timeOffset="83743.5165">7714 16658 6,'25'-4'32,"-3"1"1,5 15-1,-7 5-14,-4 7-5,-1 13-4,-9 1-2,0 3-3,-6-3-1,0-1-1,0-8 0,0-7-1,12-10 0,4-5-1,6-11 1,5-10-2,4-6-1,0-9-1,0-3 1,-1-4-1,-5 2 0,-8-6 1,-8 3 1,-5 5 3,-11 7 1,3 11 1,-8 7 1,12 7 1,-17 17 0,13 8-1,4 8 0,6 6-2,3 3-4,4-4-14,-1-2-23,10-1 0,-1-14-1,6-7 0</inkml:trace>
  <inkml:trace contextRef="#ctx0" brushRef="#br0" timeOffset="85533.7695">8228 17020 14,'0'0'34,"11"20"1,1-3-3,3 0-12,10 8-7,-1 2-5,7-1-6,2 3-10,-6-1-21,-6-17-6,1-1 0,-22-10-1</inkml:trace>
  <inkml:trace contextRef="#ctx0" brushRef="#br0" timeOffset="85712.4043">8475 17038 57,'-13'7'37,"-9"10"0,-4 0-13,-1 13-13,-10 1-6,2 3-7,5-3-5,1-7-12,8-7-10,13-10-10,8-7 2,0 0 0</inkml:trace>
  <inkml:trace contextRef="#ctx0" brushRef="#br0" timeOffset="86234.616">8785 16331 20,'6'15'36,"0"14"1,-2 8-3,-4 8-13,9 16-6,-9 2-5,2 10-3,-2-8-4,4 3-1,0-12-2,4-13-1,6-6 0,3-14-3,6-8-9,5-6-25,-1-14 1,0-4-1,-7-9 0</inkml:trace>
  <inkml:trace contextRef="#ctx0" brushRef="#br0" timeOffset="86415.144">8615 16648 56,'0'0'38,"25"4"0,8 2-10,12 2-16,1 1-13,0 1-31,0-10-4,4 5-1,-10-10-2</inkml:trace>
  <inkml:trace contextRef="#ctx0" brushRef="#br0" timeOffset="87438.2899">9607 16666 21,'35'6'32,"-1"-6"0,15 0-4,9 3-17,8 2-9,2-5-16,-8-7-16,8 7-1,-20-9 0</inkml:trace>
  <inkml:trace contextRef="#ctx0" brushRef="#br0" timeOffset="87669.5114">9709 16769 7,'19'0'28,"21"4"-1,-2 2-5,11-6-19,7 4-16,-10-8-11,13 8-2,-19-14 3</inkml:trace>
  <inkml:trace contextRef="#ctx0" brushRef="#br0" timeOffset="87985.5567">9955 16564 26,'24'-5'34,"17"15"-2,5-1-9,0 1-7,1 10-2,-9 1-4,-8 8-2,-18 3-3,-12 9-4,-21 2-12,-10-2-23,-13-16-2,4 1-1,-4-16 0</inkml:trace>
  <inkml:trace contextRef="#ctx0" brushRef="#br0" timeOffset="88504.677">10949 16343 28,'0'0'35,"0"0"0,12 27-4,-7 14-14,-5 10-5,-5 19-5,-1 5-1,4 8-2,-2-4-3,4-11 0,6-11-1,7-13-1,9-16-1,7-17-5,11-8-9,-1-13-18,-3-14-2,-1-2-1,-11-7 1</inkml:trace>
  <inkml:trace contextRef="#ctx0" brushRef="#br0" timeOffset="88673.9679">10829 16648 24,'-9'0'35,"21"10"0,3-4-4,11-2-19,12 1-21,2-8-20,15 3-3,-5-6-2,11 6 2</inkml:trace>
  <inkml:trace contextRef="#ctx0" brushRef="#br0" timeOffset="88973.6535">11340 16673 20,'0'0'35,"15"12"0,7-7-2,5 4-15,7-4-7,7-2-7,3 4-11,-1-5-17,-8-4-11,3 2 1,-16-5-1</inkml:trace>
  <inkml:trace contextRef="#ctx0" brushRef="#br0" timeOffset="89173.9682">11399 16806 13,'5'9'33,"-5"-9"1,31 8-1,-2-8-15,2 0-12,6 2-17,-6-7-19,11 5-2,-12-7-2,2 2 5</inkml:trace>
  <inkml:trace contextRef="#ctx0" brushRef="#br0" timeOffset="90575.8415">12129 16741 13,'0'0'27,"27"0"0,26 0-14,19 4-5,20 1 0,20 5 0,16-5-1,17 2-1,4-7-2,12 4-4,-3-7-16,1-4-12,-17-16-2,0 5-1</inkml:trace>
  <inkml:trace contextRef="#ctx0" brushRef="#br0" timeOffset="91007.5599">12174 16085 15,'13'-10'32,"7"29"0,1 6-3,7 11-12,6 10-6,4 1-6,-4 0-7,0-1-13,1-6-16,-18-20-2,4-5 0,-21-15 7</inkml:trace>
  <inkml:trace contextRef="#ctx0" brushRef="#br0" timeOffset="91176.8111">12503 16160 5,'-18'0'32,"-1"22"1,-15 4-1,-3 6-15,-6 6-4,1 1-7,-3 3-6,8-9-8,3-5-7,12-12-10,16 0-7,6-16 0,15 0 7</inkml:trace>
  <inkml:trace contextRef="#ctx0" brushRef="#br0" timeOffset="91392.9713">12523 16372 32,'-6'15'33,"6"4"1,0-1-7,-4-2-16,4 4-7,0-4-10,0 2-14,0-18-12,0 14-1,0-14 0</inkml:trace>
  <inkml:trace contextRef="#ctx0" brushRef="#br0" timeOffset="91661.9331">12566 16345 25,'19'0'28,"8"8"-5,-11 2-11,-7 2-3,-9 6-1,-6-5-4,-4 5 0,-5-8-2,-1-1-1,1-4 0,15-5-2,0 0 1,0 0 0,22 0 1,-3 0 0,3 6 1,-5 5 1,-4 4 0,-13 1 1,-5 6-4,-12-12-9,-12-1-20,12-1-1,-14-13-1,12-3 1</inkml:trace>
  <inkml:trace contextRef="#ctx0" brushRef="#br0" timeOffset="91893.8753">12855 16317 34,'0'0'35,"28"-5"0,-4 0 0,1 1-23,12 4-13,0-3-27,7 11-5,-14-8-1,4 9-2</inkml:trace>
  <inkml:trace contextRef="#ctx0" brushRef="#br0" timeOffset="92125.234">13232 16119 26,'6'-13'34,"13"19"1,0 2 0,5 17-18,14 7-7,-7 9-6,3 3-6,1 6-16,-1-3-15,-19-16-2,4-2-1,-11-20 1</inkml:trace>
  <inkml:trace contextRef="#ctx0" brushRef="#br0" timeOffset="92294.5189">13548 16150 57,'-30'21'36,"-13"3"0,-1 10-13,4 7-16,-1 5-18,5 1-22,-2-13-2,10 2 0,0-11 0</inkml:trace>
  <inkml:trace contextRef="#ctx0" brushRef="#br0" timeOffset="92763.3962">13616 16404 49,'-2'15'34,"-8"-8"0,7 3-12,-3 8-12,-3-5-4,0 2-1,5-6-2,4-9-2,0 0 1,0 0-1,-7-11 0,14-7 0,3-3 0,-1-4-1,0 1 1,4 1-2,-3 2 1,5 7 0,-7 4 0,3 8 1,-11 2-1,18 17 1,-7-1-1,2 7 1,3 1 0,-1-1-1,2 4-5,-3-6-9,-1-3-22,-1-4 0,-12-14 0,13 13 0</inkml:trace>
  <inkml:trace contextRef="#ctx0" brushRef="#br0" timeOffset="92911.0129">13623 16452 42,'10'0'34,"2"0"1,12 0-11,4 6-41,-5-12-13,13 6-2,-9-4-2</inkml:trace>
  <inkml:trace contextRef="#ctx0" brushRef="#br0" timeOffset="93396.8903">13345 16754 26,'0'0'32,"18"6"-3,19-13-7,10 7-8,14-8-4,7 4-3,4-1-10,9 5-24,-10-5-5,4 5-1,-21-8 0</inkml:trace>
  <inkml:trace contextRef="#ctx0" brushRef="#br0" timeOffset="95254.0617">12656 17018 30,'21'0'32,"-11"0"0,-1 11-13,0 13-5,-9 4-3,0 11-5,0-1 1,0 2-5,0-2 1,0-6-2,9-8 0,4-6-1,5-14 2,8-4-2,1-15 1,1-6 2,1-6-3,-1-5 2,-4-4-2,-3 0 2,-4 0-2,-6 2 2,-4 10-2,-7 9 1,0 15 1,0 0-1,-12 14 1,5 10 0,1 6-1,3 10-1,3-3 1,9 0-6,6-1-10,1-4-25,2-16 3,8-4-3,-1-12 4</inkml:trace>
  <inkml:trace contextRef="#ctx0" brushRef="#br0" timeOffset="95516.9604">13131 17291 32,'0'0'36,"27"8"0,-9 1 1,-1-1-25,11 12-1,-4-4-6,1 1-4,-3 1-8,-6 1-9,2-6-19,-3-1-1,-15-12-1,18 0-1</inkml:trace>
  <inkml:trace contextRef="#ctx0" brushRef="#br0" timeOffset="95686.247">13359 17259 43,'-12'4'36,"-4"5"2,-1 6-13,-6 9-7,-8 1-7,-1 9-4,2-5-13,6 3-28,-2-14-5,10-6 4,5-12-3</inkml:trace>
  <inkml:trace contextRef="#ctx0" brushRef="#br0" timeOffset="120008.3494">14275 16678 42,'17'0'31,"15"0"0,5 0-20,0 0-19,9 4-19,-11-11-2,3 12-1</inkml:trace>
  <inkml:trace contextRef="#ctx0" brushRef="#br0" timeOffset="120239.7232">14265 16820 14,'10'10'35,"2"-10"1,21 6-1,2-2-14,6-4-20,5 5-28,-9-13-4,11 8-2,-16-19-2</inkml:trace>
  <inkml:trace contextRef="#ctx0" brushRef="#br0" timeOffset="123306.4805">15128 16796 18,'0'0'33,"17"0"0,36 8-1,27-4-18,23 1-4,27 6-1,16-5-1,7 4-5,9-5-10,-11 5-24,-18-16-3,-12 1-1,-31-16-1</inkml:trace>
  <inkml:trace contextRef="#ctx0" brushRef="#br0" timeOffset="123854.0127">15719 16574 19,'32'9'29,"-8"-21"-1,5-3-14,1-4-2,-4-17-5,1-7-1,-5-8-2,-7-3-2,-8-7 1,-7 0-1,-4 4 1,-7 7-1,-6 8 1,-4 13 0,-4 14 1,0 21 1,3 13-1,9 22 1,5 10-2,8 9 2,12 4-3,9 1-3,9 1-16,13-2-17,-13-15-1,5-8 0,-12-12-1</inkml:trace>
  <inkml:trace contextRef="#ctx0" brushRef="#br0" timeOffset="124376.725">15452 17123 24,'16'0'33,"-7"0"1,1 15-11,-4 12-9,-6 1-2,6 8-2,-2-4-3,6 2-2,-1-6-1,5-6-2,3-8 1,2-11-2,1-5-1,0-15-2,-1-6 2,-2-7 0,-2-1 0,-4-4-1,-6-1 0,0 4 3,-5 5-1,-2 13 1,2 14 0,0 0 0,-14 17-1,11 10 0,3 3 1,0 5-1,3-1-3,1-2-7,8-3-13,3-3-14,-1-14 0,5-7 2,-7-5-4</inkml:trace>
  <inkml:trace contextRef="#ctx0" brushRef="#br0" timeOffset="124577.2873">15872 17273 35,'0'0'37,"19"8"0,-4 1 2,6-1-22,7 8-5,-4 1-6,2 4-4,2 1-7,-12-6-6,2 0-18,1-7-7,-19-9-1,14-4-1</inkml:trace>
  <inkml:trace contextRef="#ctx0" brushRef="#br0" timeOffset="124724.2567">16073 17277 54,'-28'9'42,"10"4"-5,-7 7-9,-2-1-13,7 8-2,-4-8-10,5 3-8,3-3-23,7 0-11,0-12 0,9-7 1</inkml:trace>
  <inkml:trace contextRef="#ctx0" brushRef="#br0" timeOffset="125393.7955">16715 16709 40,'0'0'34,"26"7"-3,-5-7-11,13-3-6,6 5-7,3-2-7,2 0-11,-5-6-20,2 16-3,-18-10 0,0 3 0</inkml:trace>
  <inkml:trace contextRef="#ctx0" brushRef="#br0" timeOffset="125580.231">16753 16859 16,'-10'0'36,"18"14"1,9-14-1,11 0-15,12 3-7,6-3-6,5-5-12,0 0-30,-1 5-1,-15-12-2,0 12 0</inkml:trace>
  <inkml:trace contextRef="#ctx0" brushRef="#br0" timeOffset="128763.7474">17754 16208 33,'-13'0'33,"-8"-5"-6,1 13-5,0 12-4,1 6-6,9 15-4,1 2-2,13 1-2,8-1-2,10-6-1,8-11 1,7-11-1,1-15 1,-4-10 1,-5-12-1,-9-7-1,-17-7 1,-9 0 0,-15 2 0,-6 0-2,-3 10-5,-3 3-7,6 9-21,10 12-4,1 0 0,16 9 0</inkml:trace>
  <inkml:trace contextRef="#ctx0" brushRef="#br0" timeOffset="128932.8688">18070 16465 73,'-12'8'35,"3"-10"-2,9 2-28,0 0-33,5-9-4,8 2-3,-4-8 0</inkml:trace>
  <inkml:trace contextRef="#ctx0" brushRef="#br0" timeOffset="129149.0379">18190 16215 62,'0'-20'39,"0"-1"-1,0-3-12,9 13-10,-9 2-7,0 9-3,12 20-2,-6 4-1,-1 8-2,1 4-1,2 12-6,-5-2-18,1-1-15,2-2-1,-6-5 1,10-4-1</inkml:trace>
  <inkml:trace contextRef="#ctx0" brushRef="#br0" timeOffset="129550.3848">17512 16806 38,'27'-3'36,"13"-6"0,25-2-3,22 7-20,12-6-3,15 7-6,7 3-16,4 0-21,-14-6-2,-2 11-2,-21-5 0</inkml:trace>
  <inkml:trace contextRef="#ctx0" brushRef="#br0" timeOffset="131200.3892">17596 17062 16,'14'-6'19,"0"-6"-3,11 6 0,2 1-2,3 2-2,-2 9-2,-3 6-2,-5 5 0,-12 2-2,-8 5-1,-11-3-2,-5 2-1,-6-1 0,0-8-2,2-9 1,3-5 0,17 0-1,-7-13 0,17 3 1,8 2 1,5 1 0,6 7 3,0 11-2,-3 11 0,-7 2 2,-8 8 0,-11-4 0,-10 4-1,-11-5-1,-6-3-4,-3-10-1,-2-14-3,6-4-4,3-12-2,10 6-5,6-10-8,7 0-8,16 7-4,-4-4 3</inkml:trace>
  <inkml:trace contextRef="#ctx0" brushRef="#br0" timeOffset="131385.076">18065 17269 57,'0'0'36,"0"0"1,0 0-13,0 0-19,0 0-14,0 0-24,0 0-2,10-13 0,-5 3-2</inkml:trace>
  <inkml:trace contextRef="#ctx0" brushRef="#br0" timeOffset="131654.6326">18247 17262 14,'2'-30'31,"10"3"0,-6-5-7,-1-1-7,2 6-1,-7 5-4,4 12 0,-4 10-3,0 0 0,-4 23-2,4 2-2,0 3-2,3 6-1,1 4 0,-4-6-7,8 2-12,2 0-21,-5-15 0,6-2 1,-11-17-2</inkml:trace>
  <inkml:trace contextRef="#ctx0" brushRef="#br0" timeOffset="132023.6051">18567 17106 43,'-29'-12'32,"7"12"-10,-3 7-2,-4 3-6,5 11-2,-1 4-3,9 9-3,10-4 1,10 7-3,8-7 1,11 5-2,8-10 1,7-8-1,1-12-1,3-8 0,-10-6-2,-2-11-1,-13-7 2,-9-8-1,-14-1 0,-9 5-2,-4 3-7,-12 4-19,-1 3-10,3 13 2,-2 3-2</inkml:trace>
  <inkml:trace contextRef="#ctx0" brushRef="#br0" timeOffset="132471.1228">18916 16937 39,'-17'-14'34,"0"8"-5,-5 6-6,-4 0-6,2 12-5,-3 5-3,8 10-4,2 2-1,10 3-1,7-1-1,9 0 0,7-8 0,7-2 1,0-9 0,4-4 0,-6-8 0,-2-3-1,-11-7 0,-8 0 0,-13 0-1,-9-4-6,-4 5-15,-2 3-19,-11-4 0,6 1-1,-7-5 1</inkml:trace>
  <inkml:trace contextRef="#ctx0" brushRef="#br0" timeOffset="132942.9523">18373 16741 22,'9'3'33,"16"-3"-1,19-6-7,15 6-6,9-5-4,10 5-6,1 0-22,6 0-18,-20-10-2,-3 15-2,-24-14-1</inkml:trace>
  <inkml:trace contextRef="#ctx0" brushRef="#br0" timeOffset="138730.5263">19264 16592 17,'18'0'33,"9"3"2,5-6-1,7 3-16,8 0-6,-1 0-6,1 2-8,-5 3-13,-5 7-16,-13-12-3,0 1 0,-14-1-1</inkml:trace>
  <inkml:trace contextRef="#ctx0" brushRef="#br0" timeOffset="138931.0645">19340 16726 46,'11'15'35,"8"-11"-9,10-1-4,9 1-6,2-4-8,2 3-22,-3-8-18,7 0-1,-12-9-3,2 2 1</inkml:trace>
  <inkml:trace contextRef="#ctx0" brushRef="#br0" timeOffset="140850.5333">20013 16443 27,'-12'-14'29,"17"1"-5,9-1-4,10-1-4,10 6-3,2 0-4,6 9-2,-2 0-1,-3 11-1,-9 6-1,-11 2 0,-13 3-1,-9 5 1,-11-2-1,-2-7-1,-2-3 0,1-6 0,7-9-2,12 0 1,0 0-1,25-10 0,4 2 0,4 8-1,2 6 1,-5 5 0,-6 4 1,-12 8-1,-12 2 1,-13 1 1,-12-5-1,-6 0-1,-3-8 0,-2-3-2,8-5-3,2-8-5,14 3-8,2 0-16,10 0-5,0 0 3,9-12-1</inkml:trace>
  <inkml:trace contextRef="#ctx0" brushRef="#br0" timeOffset="141030.4101">20483 16678 66,'0'0'41,"11"9"-1,-11-9-2,5 12-27,-5-12-5,0 0-7,0 0-27,0 0-12,0 0 0,10-14 0</inkml:trace>
  <inkml:trace contextRef="#ctx0" brushRef="#br0" timeOffset="141583.7133">20597 16436 12,'0'0'30,"4"-15"3,15 4-9,8 0-6,8-1-3,12 3-4,-4 3-3,4 9 1,-12 2-3,-6 12-1,-17-1-1,-12 7 0,-24-2-1,-4 2 1,-4-8-2,3 1 0,6-9-1,11-7 0,12 0-1,12 0 0,12-4 0,9 4 0,0 9 0,0 0 0,-8 8 1,-11 3 1,-11 3-1,-12 2 0,-11-1 1,-10-7-3,-1-3-5,-5-11-14,2-8-19,14-1-1,7-13 1,13 3-1</inkml:trace>
  <inkml:trace contextRef="#ctx0" brushRef="#br0" timeOffset="141838.1305">21185 16506 59,'0'0'42,"0"0"1,11 14-1,-11-14-22,3 10-9,-3-10-4,0 0-4,7 10-2,-7-10-6,0 0-38,-7-12 0,7 12 0,0-22-1</inkml:trace>
  <inkml:trace contextRef="#ctx0" brushRef="#br0" timeOffset="142254.8333">21488 16477 13,'4'-27'31,"0"10"-1,-4-6-8,3-3-4,-3 3-1,0 3-5,7 6-2,-7 14-2,0 0-1,9 24-2,-2 7-1,-3 9-1,3 9-1,-2 0-4,0-3-7,2-7-23,0-3-5,-7-16-1,15-6 0</inkml:trace>
  <inkml:trace contextRef="#ctx0" brushRef="#br0" timeOffset="142571.2679">21859 16404 20,'-12'-20'35,"0"20"0,-14-6 1,2 6-16,-4 13-6,-2 0-7,7 5-2,2 8-2,15 6-1,9-1 0,12 1 0,7-1 0,8-4-1,5-6 0,5-4 0,0-12 0,-6-13-1,-10-6 1,-8-7 0,-14-7-1,-10 0 0,-9 1-4,-13-7-11,-7 2-23,7 11 0,-1-4 1,12 6-2</inkml:trace>
  <inkml:trace contextRef="#ctx0" brushRef="#br0" timeOffset="143173.3041">22051 16015 37,'-22'-3'32,"9"7"-3,-2 1-10,6 3-5,15 7-4,8-1-3,15 8-2,4-1-1,3 6 0,-2 0-1,-3 4 0,-13-6-1,-7 2 1,-18-6 0,-12-1-1,-6-9 1,-2-6-1,2-5-1,5-9-1,10-6 0,10-5-1,14-6 0,9-4-1,7 0 0,2-4 0,-4 2 1,-7 2 1,-12 1 1,-9 5 0,-15 6 1,-10 7 0,-7 4 0,-4 7-3,5 3-11,12 9-25,-4-5 0,15 11-1,2-4 1</inkml:trace>
  <inkml:trace contextRef="#ctx0" brushRef="#br0" timeOffset="143820.163">22629 16225 10,'25'8'34,"-5"1"1,-1 9-1,-6 8-12,-10-7-6,3 12-4,-12-6-3,3 1-3,-4-11-1,-3-8-2,10-7-1,-7-12-1,13-10 1,11-3-1,1-8-1,2 2 0,5 2 0,2 5 0,-7 9-1,0 8 1,-9 16-1,-7 6 1,-4 10 0,0 1 0,-9 0 0,0-2 0,6-8 1,0-6-1,3-10 1,22-12-1,-6-9 0,9-1 1,3 1-1,2 1 0,-3 6 0,1 11 0,-7 8 0,-11 11 0,-1 9 0,-14 2-5,5 5-8,-7 1-20,0-11-5,-1-2-1,8-20 1</inkml:trace>
  <inkml:trace contextRef="#ctx0" brushRef="#br0" timeOffset="144037.8315">22529 16537 56,'-12'0'37,"30"6"-1,23-6-12,20-10-14,22 10-3,8-6-5,3-1-11,1-1-26,-3 8-2,-28-4 1,-14 4-1</inkml:trace>
  <inkml:trace contextRef="#ctx0" brushRef="#br0" timeOffset="144460.8545">23045 16791 18,'-28'-10'32,"4"10"0,-15-5-8,-1-1-8,2 6-4,0-1-3,11 4-1,8 1-3,12 7-1,14-2-1,17 6 0,11 4-1,12 5 2,-2 3 0,-1 5 0,-14-1 0,-12-2 1,-20-4-1,-12 1 1,-22-10-1,-12-1-1,-14-11 0,0-10-6,8-3-36,11-7-2,6-14 1,18-2-1</inkml:trace>
  <inkml:trace contextRef="#ctx0" brushRef="#br0" timeOffset="210182.6531">14733 8017 36,'-15'0'38,"-1"15"1,-6 8 0,4 8-15,4 16-10,0 2-5,9 4-3,5 0-3,20-6-3,5-6-4,1-14-8,10-6-17,3-9-10,-8-18-1,8-3 1</inkml:trace>
  <inkml:trace contextRef="#ctx0" brushRef="#br0" timeOffset="210536.8352">15003 8119 53,'7'-17'38,"-7"17"2,0 0-3,-18 22-15,12 11-9,-8 4-6,3 7-2,0-4-2,-1 0-2,1-9-1,7-10 0,4-10 0,0-11 0,4-21-1,3-7 0,3-7 1,2-5-1,-1-3 1,1-1 0,-1 2 0,-1 9 0,2 8 0,0 8 0,2 11 1,0 6-1,3 14 0,0 7 1,2 8-1,0 1 1,-1 4-1,0-2-2,-5 0-4,-7-7-11,-1-3-23,-5-2 0,0-20 0,-15 17 0</inkml:trace>
  <inkml:trace contextRef="#ctx0" brushRef="#br0" timeOffset="210683.9814">14902 8248 62,'11'10'36,"3"-7"0,12 4-4,2-4-24,3-3-15,1 3-25,-2-10-3,4-2-1,-9-9 0</inkml:trace>
  <inkml:trace contextRef="#ctx0" brushRef="#br0" timeOffset="210853.2664">15289 8074 70,'21'7'41,"-3"7"0,4 8-4,3 12-18,-14 0-9,2 7-5,-10 9-11,-3-4-33,-16-8-2,-5-2 0,-13-11-1</inkml:trace>
  <inkml:trace contextRef="#ctx0" brushRef="#br0" timeOffset="211770.8939">22377 8847 22,'0'0'34,"-23"-9"1,6 18-2,-2 11-11,-10 5-7,8 16-3,1 2-5,13 7 0,4-1-4,13-1 0,10-2-3,4-12-6,6-2-17,7-15-15,-7-14 1,5-3-2,-9-16 1</inkml:trace>
  <inkml:trace contextRef="#ctx0" brushRef="#br0" timeOffset="211955.3913">22581 8937 67,'3'-14'38,"-3"14"1,-13 7-14,13 22-9,-9 6-6,9 10-4,-3 2-3,3 4-2,5-2-5,-5-15-11,4-5-24,6-7 0,0-17 0,2 0-2</inkml:trace>
  <inkml:trace contextRef="#ctx0" brushRef="#br0" timeOffset="212287.4423">22486 8985 55,'15'-21'35,"10"3"2,2 5-15,7-2-8,13 10-5,-3 0-2,-2 10-3,-7 5-2,-10 9 0,-13 3-1,-12 4 0,-8-3 0,-12 0 0,-4-2 0,5-3-1,3-8 1,16-10-1,0 14 0,19-9 0,4 0 0,3 4 0,-6 4 0,-3 3 1,-13 6-1,-20 3 1,-12 1-1,-15-7-7,0 0-20,-1-6-10,-2-13-1,12 0 0</inkml:trace>
  <inkml:trace contextRef="#ctx0" brushRef="#br0" timeOffset="212525.7494">22814 8833 50,'52'0'41,"8"19"0,3 14 1,-9 14-20,-16 3-10,-10 13-3,-24 5-4,-9-4-7,-15-6-39,-18-7 0,-10-13-1,5-6-1</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35:02.263"/>
    </inkml:context>
    <inkml:brush xml:id="br0">
      <inkml:brushProperty name="width" value="0.05292" units="cm"/>
      <inkml:brushProperty name="height" value="0.05292" units="cm"/>
      <inkml:brushProperty name="color" value="#FF0000"/>
    </inkml:brush>
  </inkml:definitions>
  <inkml:trace contextRef="#ctx0" brushRef="#br0">14834 7946 44,'-14'14'32,"0"-4"-1,4 1-2,15 5-5,14-10-6,26 6-4,17-12-4,40-5-3,16-6-2,16 2-2,0-3-2,-10-1-2,-19 9-5,-32 4-34,-36 0-1,-31 13 1,-36-6 0</inkml:trace>
  <inkml:trace contextRef="#ctx0" brushRef="#br0" timeOffset="9168.908">2228 13796 20,'-47'9'32,"3"7"0,-10-12 0,0 0-18,7-1-5,5-3-3,17-7-3,10 2-1,15 5 0,12-9-1,10 13 1,12 6 0,10 6 1,-4 9 1,-9 10 1,-12 7 0,-9 11-1,-17 1 1,-7 0-2,-13-7 1,-6-6-2,-5-8-1,7-7 0,9-11-1,11-13 1,11-2-1,11-5 0,13 0 1,3 5-2,11 0-2,7-5-10,3-4-24,1 6-1,-8-9-1,5-2 1</inkml:trace>
  <inkml:trace contextRef="#ctx0" brushRef="#br0" timeOffset="9337.7964">2316 14062 47,'0'0'34,"18"2"1,5-2-6,5-5-23,10 3-9,-3-2-16,5 8-13,-18-9-1,4 5-2</inkml:trace>
  <inkml:trace contextRef="#ctx0" brushRef="#br0" timeOffset="9453.6401">2483 14089 35,'-10'19'33,"10"14"-1,0-8-11,7 6-15,-1-2-21,0-11-13,13 2-4,-4-20-1</inkml:trace>
  <inkml:trace contextRef="#ctx0" brushRef="#br0" timeOffset="9888.7092">2858 14108 35,'-28'-10'33,"3"10"-1,-6 0-9,3 0-8,3 6-6,1 1-4,11 5-2,3 2-2,17 0 0,9 0 0,2-4 0,6-2-2,-1-8-1,4 2-4,-3-9-2,2-3-2,-13-3 1,5 0-1,-9-3 1,-2 1 4,2 0 5,-3 2 5,-6 13 4,15-10 2,3 16 2,-18-6 0,29 26 0,-16-9-2,5 6-1,-2-6-3,2 1-1,1-10-1,0-2-1,-4-10-1,5-3 0,-6-8 0,-1 1-4,-4 3-6,-9 1-33,0-5-2,0 15 1,-3-18 0</inkml:trace>
  <inkml:trace contextRef="#ctx0" brushRef="#br0" timeOffset="10527.3032">3998 13967 21,'0'0'36,"-5"10"0,-2 5-4,-2 8-11,-3 0-7,12 8-4,0-6-3,9-1-3,9-9-1,5-9-1,1-9 0,7-7-1,-3-5 0,-3-5 0,-4 0 0,-5-1-1,-6 4 0,-10 17 0,12-3 1,-7 14 0,-1 12 0,3 15 1,-7 9-1,5 10 0,-8 7 1,-6 3 0,-6 0 0,-8-5-1,-7-9 0,-4-9-1,-3-13 0,0-17-2,2-11-1,4-13-4,10-7-7,8-13-10,7-7-16,15 0 0,9-7 0,14 5 4</inkml:trace>
  <inkml:trace contextRef="#ctx0" brushRef="#br0" timeOffset="10674.3038">4393 14155 63,'0'0'38,"22"0"1,-5-5-8,3 2-28,8 3-35,2-10-4,8 0-1,-1-9-2</inkml:trace>
  <inkml:trace contextRef="#ctx0" brushRef="#br0" timeOffset="11160.6655">5076 14011 24,'-11'14'32,"-3"14"1,-14-5-6,-6 2-11,0-6-6,-3-7-5,3-8-2,0-11 0,7-5-2,9-7 0,9-3-1,9-1 1,3 4 0,9 6 0,10 8 1,4 10 1,3 7 0,1 12 0,1 5 0,-3 7-2,-4 0-4,1 3-13,-6-7-20,-11-16 0,1-3-1,-9-13 0</inkml:trace>
  <inkml:trace contextRef="#ctx0" brushRef="#br0" timeOffset="11298.5952">4921 13789 19,'-3'-15'29,"11"15"-10,-8 0-18,20 10-21,1 4-8,-5-10 9</inkml:trace>
  <inkml:trace contextRef="#ctx0" brushRef="#br0" timeOffset="11830.1725">5099 13652 7,'17'0'29,"0"-11"-1,16 11 1,-2 0-19,4-5-5,-2 5-1,0-6-3,-7 2-1,-8 0 0,-5-4-1,-13 8 1,5-12-1,-5 12 0,-7-2 0,7 2 1,-17 8 0,17-8 0,-11 19 1,11-6-1,-3-1 0,3 1 1,0-3-1,-4-1 1,-2 1-1,6-10 1,-19 15 0,10-5 2,-1 6 0,4 1 0,6 10 1,4-1 0,8 12 0,6 1 1,4 5 0,0-2 0,-3 5-1,-6-7 1,-5 1-1,-13-11 0,-6-1 0,-10-8-1,-6-3-1,-1-8-1,-3-10-2,7 0-3,3-4-7,21 4-12,-6-13-13,12 0-1,13 4 1</inkml:trace>
  <inkml:trace contextRef="#ctx0" brushRef="#br0" timeOffset="12098.3118">5580 14064 26,'0'0'34,"-26"-12"0,7 4-7,-2 8-9,-3-4-6,7 9-4,0 2-3,9 5-1,8 3-2,5 2 0,8 0 0,7-1 0,4-4 0,1-3 0,-1-5-2,-5-8-5,1 1-12,-6-3-20,-9-12 0,1 6 0,-9-6-1</inkml:trace>
  <inkml:trace contextRef="#ctx0" brushRef="#br0" timeOffset="12315.4859">5653 14006 43,'15'-2'39,"-6"7"0,4 2-1,1 10-16,-3 0-11,7 6-3,-5-3-4,2 2 0,-3-5-1,1-10-2,-1-7 0,-1-6-1,-2-10 0,-4-3-3,4 2-9,-9-2-28,-6-6-1,3 9 0,-9-4-1</inkml:trace>
  <inkml:trace contextRef="#ctx0" brushRef="#br0" timeOffset="12579.6849">5160 13868 64,'24'-5'36,"17"8"-10,6 4-40,-7-7-13,8 11-4,-10-11-4</inkml:trace>
  <inkml:trace contextRef="#ctx0" brushRef="#br0" timeOffset="13118.6731">6242 13996 40,'-17'19'34,"0"10"-1,-9-6-12,-5-1-6,0-3-7,-2-5-3,2-7-2,1-7-2,9-11 0,10-3-1,6-5 1,5-2-1,9 4 1,5 5 0,8 9 1,2 3 0,2 11 0,-1 5-1,-1 4-3,4 6-16,-1 1-17,-11-9-1,6 5 0,-6-11-1</inkml:trace>
  <inkml:trace contextRef="#ctx0" brushRef="#br0" timeOffset="13634.4593">6775 13987 17,'0'0'32,"0"0"-1,18 9-3,4-4-14,3 0-7,5 1-3,-1-3-4,1-3-2,-5 0-2,-9-4-1,-6 1 0,-10 3 1,-10 0 1,-8 0 3,-4 7 3,-2 6 1,-2 4 3,10 9 0,1-1 1,12 4-2,6-3 0,16 1-3,3-5-4,6-13-4,3-1-9,-1-10-8,-5-13-9,6 0 0,-12-8 2</inkml:trace>
  <inkml:trace contextRef="#ctx0" brushRef="#br0" timeOffset="13898.1442">7103 14059 44,'0'0'33,"7"17"-4,-7 3-6,0 1-7,5 4-5,-5-3-5,7-6-4,-1-3-3,-6-13-1,20-5-1,-12-8 0,7-4-1,-2-5 1,-1 0 0,1 2 2,-4 5 1,1 10 2,-10 5 0,15 9 0,-12 4 1,3 6-2,1 3-5,-4-5-14,-3-17-15,15 17 0,-15-17-1,22-12 3</inkml:trace>
  <inkml:trace contextRef="#ctx0" brushRef="#br0" timeOffset="14036.45">7397 14044 95,'22'11'39,"-6"6"-8,0-1-15,8 11-6,-11-3-4,3 2-2,-9-4-4,-7-9-10,0-13-29,-17 15-1,-2-18 0,1 0 0</inkml:trace>
  <inkml:trace contextRef="#ctx0" brushRef="#br0" timeOffset="14737.6511">8080 13955 25,'18'0'35,"-5"0"1,11 10-3,-5 12-13,-9 4-8,2 13-2,-6-6-4,-3 4-3,-8-8-1,-3-7-1,0-12-1,8-10 0,0 0-1,-4-24 0,10 1-1,-2-5 0,6-1-1,1-3-1,2 9 1,-3-2 0,-1 9 0,-3 3 1,-6 13 0,0 0 2,10 10 1,-10 6 1,6 4 1,0 9 0,6-3 0,4-1 0,6-6 0,2-5-1,7-9-2,-4-5 1,1-8-2,-5-5 0,-3-6 0,-2-3 0,-6 0 0,-5 4 0,-4 4 1,-3 14 0,0 0 1,0 0 0,0 15 0,0 4 0,0 8-3,0-4-7,3-2-18,3 1-9,-6-13-1,0-9 1</inkml:trace>
  <inkml:trace contextRef="#ctx0" brushRef="#br0" timeOffset="14885.2812">8469 13728 53,'-4'-17'32,"4"17"-11,17 11-31,-17-1-16,6 15-5,-3-3-1</inkml:trace>
  <inkml:trace contextRef="#ctx0" brushRef="#br0" timeOffset="15238.5685">8608 13983 29,'13'9'36,"-1"7"0,7 11-3,0 5-14,-4-3-6,3 4-5,-5-8-4,2-5-1,-2-11-1,-1-12-1,1-11-1,-1-7-2,0-2-5,-2-8-10,-2 2-20,2 4 1,-7 3-2,7 12 1</inkml:trace>
  <inkml:trace contextRef="#ctx0" brushRef="#br0" timeOffset="15507.1474">8973 14057 54,'8'19'38,"-8"1"-1,-2 1-9,-4 3-11,-3-6-6,4-2-6,5-16-4,-13 8-1,13-8 0,10-17-2,2 1 1,1-5 0,5 0-1,2 4 1,0 5 0,-1 6 2,0 6-1,-7 10 2,-1 5-1,-4 7-1,4 7-10,-6 0-26,-5-10-1,12 0-1,-2-6 0</inkml:trace>
  <inkml:trace contextRef="#ctx0" brushRef="#br0" timeOffset="15924.7926">9446 13981 8,'-25'-8'32,"4"12"1,-8-4 0,1 7-14,4 10-6,5 0-4,7 8-3,12 1-3,9 1 0,7-3 0,8-3-1,2-8 0,1-3 0,-3-10 0,-5 0 0,-10-6-1,-9-5 0,-12 1-4,-7-2-6,-5 0-21,3 4-6,-5-6 0,11 8 0</inkml:trace>
  <inkml:trace contextRef="#ctx0" brushRef="#br0" timeOffset="16209.9604">9573 14054 50,'15'20'38,"-12"0"0,7-1-7,-7 4-12,-3-8-9,0-2-4,0-13-4,12 0-2,-2-12 0,6-6 0,-2-3-1,5-1 0,0 0 1,0 7-1,-7 8 2,1 7 0,-4 10 0,0 9 1,-6 9-1,-3 0-1,3 4-4,-6-12-11,3-1-23,0-3 0,0-16-2,0 0 2</inkml:trace>
  <inkml:trace contextRef="#ctx0" brushRef="#br0" timeOffset="16357.4908">9684 13747 61,'-15'-22'37,"15"22"-3,-20-12-11,20 12-51,-4 13-5,4-1-2,4 8-2</inkml:trace>
  <inkml:trace contextRef="#ctx0" brushRef="#br0" timeOffset="16525.8759">9914 14002 52,'15'32'39,"1"5"1,-6-10-5,-10-7-18,5-1-7,-13-5-10,-6-9-22,-2-7-16,2-2 0,1-9-2,5 2 0</inkml:trace>
  <inkml:trace contextRef="#ctx0" brushRef="#br0" timeOffset="17373.8491">10574 13980 26,'0'0'31,"24"4"2,-1-4-7,4-3-13,8 3-6,-1-6-2,-3 4-2,-3 2-3,-10-3 0,-18 3-1,0 0 0,-20 3 0,-5 1 0,-3 6 0,0 0 0,6 5 1,6 5 0,9 2 0,12 3 1,13 4-3,7-3-2,11 4-1,5-10-3,3-1-4,1-10-4,-1-9-1,-4-5 0,-6-9 5,-6-8 4,-7-4 5,-8-1 7,-6-2 5,-14-22 24,-5 34-15,-5-2-1,-2 9-4,-4 2-3,1 8-2,1 0-4,4 10-1,3 2-2,7 6 0,7 2 0,8 0 0,7-2 0,1-4 1,4-2-1,4-6-1,-1-6 0,-2-6-1,-2-4 0,-5-3 0,-3 0 0,-5 0 0,-3 1 1,-3 12 1,-6-13 0,6 13 2,0 0-1,-6 20 1,9-7-1,5 3 1,5-1-1,8-2 0,2-2 1,6-4-1,1-7 1,1 0-1,-5-11 0,-1 1 0,-9-9 0,-2 1 0,-8-3-2,-9 1-5,0 1-13,-2 4-20,-9-4 0,3 12 0,-3-3-1</inkml:trace>
  <inkml:trace contextRef="#ctx0" brushRef="#br0" timeOffset="17559.0935">11560 14117 69,'6'19'40,"1"4"0,-7 1-5,-10-1-34,7 0-35,-12-9-4,-1 1-1,-2-7-1</inkml:trace>
  <inkml:trace contextRef="#ctx0" brushRef="#br0" timeOffset="18377.3465">11995 13909 7,'0'0'28,"12"11"1,-3-11-7,14 0-7,8 0-5,3 0-3,6-4-1,-3-1-3,-4-1-1,-6 2-2,-9 4 1,-18 0-1,-9 11 0,-6 3 2,-6 3-2,-2 4 1,6 4 1,5 1-1,9 2 1,13-7 0,8 0-2,9-2-2,8-5-2,6-3-3,0-11-3,1 0-1,-1-6-2,-7-4 1,0-5 2,-13-4 3,-5 2 4,-6-5 5,-10 4 4,-10-2 5,-7 7 0,-6 1 2,-4 8-1,-1 4-2,5 7-1,1 3-3,8 6-2,10 4-1,11 1-2,5-1 0,12-2 0,7-5 1,0-3-1,3-10 0,-5 0 1,-8-14-2,-5-1 0,-10-2-5,-12-2-11,-16-8-17,1 8-1,-8-8 0,11 10 0</inkml:trace>
  <inkml:trace contextRef="#ctx0" brushRef="#br0" timeOffset="18876.9912">13279 13880 13,'-16'10'29,"-6"-4"0,7 14-3,-3 5-12,9 4-4,9 3-4,0 3-1,18-3-2,7-7 0,9-5-1,-3-7 1,-10-7-1,2-6-1,-12-7 1,-7-6-1,-14 2 0,-15 0-2,-3-1-5,-2-1-14,8 9-12,-8-8-1,14 8 0</inkml:trace>
  <inkml:trace contextRef="#ctx0" brushRef="#br0" timeOffset="19276.8704">13496 13953 12,'-16'11'32,"4"2"1,-4 2-1,13 2-13,3 4-5,0-1-5,13 2-2,5-5-2,7-2-2,3-9 0,3-6-2,-6-5 1,0-6-2,-4-7 1,-9 1 0,-5-4-1,-4 5 0,-8 0-1,1 7 1,4 9 1,-9 0-1,9 0 0,6 18 1,1-5 0,5 2 0,10-4 0,-1-1 1,-3-7 0,2-3 0,-3 0-1,-3-5 0,0-3-3,-8-5-6,-2 0-22,-4 0-6,-6-6-1,9 2-1</inkml:trace>
  <inkml:trace contextRef="#ctx0" brushRef="#br0" timeOffset="19446.6324">13887 13894 73,'9'28'40,"-3"8"0,-6 7-14,7 18-9,-7 2-8,2 7-5,-2-3-3,0-2-5,6-5-17,1-10-20,-7-19 1,3-9-2,-3-22 2</inkml:trace>
  <inkml:trace contextRef="#ctx0" brushRef="#br0" timeOffset="19592.9321">13881 14149 47,'0'0'38,"21"-8"0,-12 8-1,11 0-25,4 4-44,-3-12-3,13 4-2,-5-11-1</inkml:trace>
  <inkml:trace contextRef="#ctx0" brushRef="#br0" timeOffset="20079.3638">14451 14011 32,'3'19'34,"-13"-5"-1,-5 6-10,-7 1-6,-7-8-5,0-3-6,-2-10-3,3 0-2,6-14 0,3-1-1,7-7 0,12 3-1,0 2 1,9 1 0,7 7 1,6 9 0,2 5 0,-1 9 1,4 6-2,-2 4-4,-1 2-21,7 2-9,-14-9-1,4-2 0</inkml:trace>
  <inkml:trace contextRef="#ctx0" brushRef="#br0" timeOffset="20512.8269">14550 13958 25,'-16'0'33,"23"10"1,-7-10-1,28 9-15,0 1-10,2-4-5,8-6-4,-1 0-4,-3-4 0,-5-1-1,-12-6 0,-7 6 1,-10 5 1,-10-10 3,-6 14 3,-5 2 2,1 9 3,-2-2-1,12 13 1,0-4 0,10 6-2,3-6-1,10-3-1,6-3 0,5-8-2,3-4-1,-2-8 0,-1-6-1,-1-4-1,-4-5 1,-3 1-1,-5 1 0,-2 3 1,-5 4 0,-4 10 1,0 0 1,0 0-1,10 24-5,-10-7-15,-10-5-14,15 5 0,-5-17 0,-3 15 1</inkml:trace>
  <inkml:trace contextRef="#ctx0" brushRef="#br0" timeOffset="20649.0067">14846 13684 54,'-14'-25'35,"14"25"-4,-18-6-25,18 6-31,3 28-6,3-8-3</inkml:trace>
  <inkml:trace contextRef="#ctx0" brushRef="#br0" timeOffset="21218.9385">15288 13973 30,'-19'6'25,"-9"-1"-1,0 5-3,4 7-1,2 2-5,13 8-4,9-3-3,11 3-1,9-3-2,11-5-2,1-6 1,4-13-2,-4-8-1,-5-9 0,-12-11 0,-8-7-1,-17-11 0,-7-7 0,-9-8-1,-4-3 1,1-4 0,1 3-1,6 4 1,10 4-1,12 10-1,8 9-5,15 19-9,5 13-17,3 6-2,9 17-1,-4 2 0</inkml:trace>
  <inkml:trace contextRef="#ctx0" brushRef="#br0" timeOffset="21396.5621">15500 13931 18,'-9'17'34,"9"8"1,-5-2-1,5 2-14,5 7-11,0-2-13,2 0-14,-2-10-14,9 1-2,-14-21 0</inkml:trace>
  <inkml:trace contextRef="#ctx0" brushRef="#br0" timeOffset="21681.6592">15772 13992 39,'-14'-8'35,"-8"-1"0,5 4-4,-2 8-13,2 3-9,8 7-3,4 6-3,10 3-1,5-2-1,9-1 1,4-5-1,2-4 1,-1-10-1,1-5-1,-3-7 1,-10-5-2,-5-2-4,-14-2-9,-7-2-23,-2 8 0,-6-5 0,4 9 0</inkml:trace>
  <inkml:trace contextRef="#ctx0" brushRef="#br0" timeOffset="22300.3528">16467 13856 49,'-21'0'24,"-1"8"-5,3 1-3,3 5-4,9 6-5,7-1-2,17 1-1,5-5-3,8 1-1,1-6-1,0-4-1,-3-6-1,-9 0 0,-10-4 0,-9 4 0,-12-10 1,-7 6 0,-6 1 2,-2 3 2,-1 3 0,6 5 2,3 5 0,7 3-1,9 2 2,9 4-1,3-1-1,10-1-1,3-3-2,6-7-7,-1-8-11,4-2-9,-6-14-5,3 0 1</inkml:trace>
  <inkml:trace contextRef="#ctx0" brushRef="#br0" timeOffset="22423.2021">16696 13939 43,'0'-10'30,"0"10"-3,7 12-5,-7-1-7,3 10-6,-3-1-8,0 2-6,6-4-14,-2-1-6,-4-17-1,18 12-7</inkml:trace>
  <inkml:trace contextRef="#ctx0" brushRef="#br0" timeOffset="22623.7391">16833 13900 24,'0'0'32,"-18"9"-1,5 4-6,0 6-6,-4-2-6,7 8-2,1-7-3,9 5-2,9-4-4,7-5-2,11 2-8,-1-4-20,4-12-8,8 4 1,-5-12-2</inkml:trace>
  <inkml:trace contextRef="#ctx0" brushRef="#br0" timeOffset="22839.6764">16970 13884 27,'0'0'34,"12"0"0,12 4-3,6-4-16,2 0-7,6 6-4,-1-6-6,-5 0-6,-3 0-10,-8 0-8,-13-10-5,3 10 0,-11 0 4</inkml:trace>
  <inkml:trace contextRef="#ctx0" brushRef="#br0" timeOffset="22970.8033">17139 13914 51,'-24'19'33,"8"10"-4,4 1-4,6-1-8,11 0-8,5-6-7,6-7-8,11-7-25,10-2-4,-1-10-1,12-1 0</inkml:trace>
  <inkml:trace contextRef="#ctx0" brushRef="#br0" timeOffset="23325.687">17424 13873 38,'-20'0'29,"10"11"-5,2 2-7,8 2-6,8 5-3,4-4-4,6 0-3,4-1-3,-3-5-4,1-3 0,-8-7-1,-12 0 1,0 0 2,-11 3 3,-7-1 3,-4 2 4,3 4 4,-4 0 2,10 9 1,1-3-1,19 1-3,5 1-6,8-5-16,-1-5-21,16 2-1,-4-14-1,15 0-1</inkml:trace>
  <inkml:trace contextRef="#ctx0" brushRef="#br0" timeOffset="23788.4471">17525 13825 34,'12'-43'33,"13"6"-2,2 5-10,4 6-6,3 16-4,0 10-2,1 14 0,-8 11-2,1 17-3,-9 5 1,2 8-2,-8-3 0,0 0-1,-5-10 0,-3-5-1,0-11-1,-5-10 0,0-16 0,0 0-1,-11 0 0,-3-6 0,0-4-1,-8 5 1,0 5-2,-6-2-3,6 7-7,-2 2-10,5-2-13,9 4-1,10-9 1</inkml:trace>
  <inkml:trace contextRef="#ctx0" brushRef="#br0" timeOffset="24306.179">18213 13890 35,'-30'-15'30,"15"15"-2,-4 0-11,1 7-7,9 5-3,4 3-4,11 2-1,3-2 0,7-1 0,1-1-1,4-4-1,-4-3 0,-1-6-1,-16 0 0,0 0 0,0 0-1,-13-4 1,-7 4 1,-1 5 1,-3 1 2,0 6 1,6 1 1,8 2 0,6 1 1,14 2-1,5-3 0,7-3-1,3-7-1,6-1-1,0-4-1,-3-9-1,-2-6 0,-3-2 0,-4 1 0,-4-2 0,-4 4 0,-3 3 1,-8 11 0,0 0-1,0 0 2,9 12-2,-9 6 0,-3-5-6,8 6-16,2-5-14,-7-14-1,0 12 0,0-12 0</inkml:trace>
  <inkml:trace contextRef="#ctx0" brushRef="#br0" timeOffset="24458.8151">18320 13609 67,'0'0'35,"-5"15"-6,2 11-42,-2-4-15,13 12-4,-8-5-2</inkml:trace>
  <inkml:trace contextRef="#ctx0" brushRef="#br0" timeOffset="25328.5036">19166 13875 13,'-11'8'26,"-5"-8"0,7 9-12,2 4-4,7 2-4,6 1-1,5-2-2,4-4-1,4-3 0,-1-2-1,-1-5 1,-6 0-2,-11 0 1,5-14-1,-16 11 0,-5 3 1,-7 0 0,-1 6 0,-1 1 2,3 8 1,3-2 1,10 7 0,5-3 1,10 0 0,6-3-1,11-4 0,1-5-1,6-1-1,2-8-2,-1-3-1,0-6-1,-4-3-1,1-3 0,-10-3 0,0 4 0,-6-2-1,-3 4 2,-4 2 0,-5 14 1,0 0 1,0 0 1,-8 19-1,5 0 1,3 6 0,6-1 0,7 2 0,7-6 0,4-4 0,3-10 0,-1-6-1,-2-6 1,0-6-2,-8-7-2,-9-3-9,-7-7-19,0 11-4,-11-7-1,6 10 0</inkml:trace>
  <inkml:trace contextRef="#ctx0" brushRef="#br0" timeOffset="25659.308">19690 13920 28,'0'19'36,"-12"0"1,9 6-4,-4 3-12,7-6-7,13 7-6,-2-10-3,9-2-2,2-10-1,3-7-1,-1-7 0,0-12 0,-4-10-1,-6-6 0,-8-7 0,-6-8 0,-7-7-1,-15-4 1,-7-6 0,-6 4 0,-5 5 0,-2 9-1,0 9 1,4 13 0,7 17 0,10 16-1,14 19-3,7 7-7,19 11-19,11 3-7,1 1 0,14 4-1</inkml:trace>
  <inkml:trace contextRef="#ctx0" brushRef="#br0" timeOffset="25975.49">19928 13926 41,'0'0'34,"16"15"-3,-9 2-8,1 0-8,8 8-3,-3-7-4,8 4-3,-1-9-1,4-2 0,0-11-2,-1 0 0,-3-7-2,-3-7-3,-1 1-9,-11-9-14,-5-6-11,-3 3 0,-7-7 0</inkml:trace>
  <inkml:trace contextRef="#ctx0" brushRef="#br0" timeOffset="26106.6112">20041 13680 29,'0'0'31,"3"14"0,-3-4-14,0-10-37,16 29-7,-8-16-2,17 8-2</inkml:trace>
  <inkml:trace contextRef="#ctx0" brushRef="#br0" timeOffset="26606.7107">20313 13876 40,'0'0'34,"0"20"2,15 7-12,11 14-10,5 8-3,11 14-3,2 3-2,-1 7-1,-9-4-2,-8-3-1,-18-4-1,-16-13-2,-16-10 0,-14-15-2,-5-12 1,-1-16-1,8-13 1,5-13-1,11-16 2,11-4 1,14-9 1,14 2 0,6-1 1,7 7-3,7 5-4,-5 7-13,-1 5-18,7 10 0,-17 2 0,4 7 1</inkml:trace>
  <inkml:trace contextRef="#ctx0" brushRef="#br0" timeOffset="26929.14">20718 14005 42,'19'17'35,"-3"-6"-1,3-4-11,4 3-10,-2-6-4,3-4-4,-6-4-4,-2-8-1,-9-4-1,-4-5-1,-6-1 0,-7-2-1,-3 1 0,-6 5 0,0 8 0,-5 10 2,5 5 2,-2 12 0,6 10 1,6 12 0,6 4 1,9 7 0,3 1 0,8-4-1,4-1-9,-1-3-17,0-14-10,7-3 0,-9-23-1</inkml:trace>
  <inkml:trace contextRef="#ctx0" brushRef="#br0" timeOffset="27229.9896">21215 13914 47,'-4'27'35,"-13"-3"-1,-6 3-12,-4-3-6,-4-8-7,1-4-3,1-12-4,4-4-2,7-6-1,5-9 0,13-5 0,7 4 1,8 4-1,3 4 0,5 7 2,3 9-1,0 4 1,-2 8-1,-3 6-6,-8 3-14,-4-9-15,3 5 0,-12-21 0,10 16-1</inkml:trace>
  <inkml:trace contextRef="#ctx0" brushRef="#br0" timeOffset="27425.3937">21277 13829 40,'3'-11'37,"12"20"1,-6 7-3,0 13-18,5 18-6,-3 6-4,2 13-3,-4 4-4,-5 0-5,3-3-14,-7-4-18,0-16-1,-4-11-1,-3-19 0</inkml:trace>
  <inkml:trace contextRef="#ctx0" brushRef="#br0" timeOffset="27577.5431">21383 14059 55,'26'0'35,"-6"-6"0,8 6-10,-8-3-36,-5-4-20,9 7-3,-14-10-1,4 5 0</inkml:trace>
  <inkml:trace contextRef="#ctx0" brushRef="#br0" timeOffset="27762.3525">21510 13834 52,'12'28'37,"-4"2"1,3 10-9,3 15-15,-9 2-2,4 12-4,-6 1-5,-3-8-6,0-3-17,0-13-19,-6-17 0,2-7 0,4-22-1</inkml:trace>
  <inkml:trace contextRef="#ctx0" brushRef="#br0" timeOffset="27909.4926">21575 14044 44,'9'-10'35,"13"10"-1,-2 0-2,1-2-32,3 2-21,-3-4-11,3 4-2,-10-7 0</inkml:trace>
  <inkml:trace contextRef="#ctx0" brushRef="#br0" timeOffset="28163.4244">21758 13948 36,'0'0'36,"11"0"1,-11 10-7,5 0-9,-2 11-7,-3-9-5,0 8-4,0-11-3,0-9-1,0 0-1,0 0-1,15-14 0,-8-5-1,15-1 0,2-2 1,5 1 0,-1 6 2,0 8-1,-1 7 1,-1 10 0,-3 6 0,-12 8-4,-11 6-33,0-6-1,0 4-1,-6-10 0</inkml:trace>
  <inkml:trace contextRef="#ctx0" brushRef="#br0" timeOffset="28668.1227">22536 13843 57,'-10'-4'28,"-14"4"-5,2 8-6,6 7-5,2 5-3,9 5-3,10-1 0,11 0-2,4-2 0,8-3-1,0-7-1,1-9-5,-4-3-10,-5 0-20,-13-18-2,-7 4-1,-7-10 0</inkml:trace>
  <inkml:trace contextRef="#ctx0" brushRef="#br0" timeOffset="28868.3664">22699 13737 47,'13'15'38,"3"17"0,-5 9-9,-5 5-13,10 12-4,-12 5-4,11 7-4,-3 1-4,-6-4-6,7-7-17,0-9-15,-5-17-1,0-5 0,-8-29 0</inkml:trace>
  <inkml:trace contextRef="#ctx0" brushRef="#br0" timeOffset="29037.6434">22702 13958 35,'10'0'34,"-1"0"-1,15 0-4,-1 0-23,1 0-18,14 3-18,-7-9-2,6 6-1,-9-9 4</inkml:trace>
  <inkml:trace contextRef="#ctx0" brushRef="#br0" timeOffset="29335.4458">23287 13875 45,'-9'15'36,"-16"-5"1,1 2-9,-7 2-13,-6-4-5,9 0-5,0-10-3,-3 0-1,7-10-2,1-4 0,7-5-1,13-1 1,3 0-1,6 3 1,7 5 0,3 5 1,5 7 0,7 10 1,4 5 1,-7 6-2,-2 6-5,-4-3-17,-4-2-13,8 2-1,-17-11 0</inkml:trace>
  <inkml:trace contextRef="#ctx0" brushRef="#br0" timeOffset="29671.7897">23202 13566 51,'28'-27'35,"4"-4"0,3 11-10,9 15-12,-10 5-3,5 20-3,-20 11-1,-1 18-1,-8 4-1,-3 11-1,-1 0 0,-6-1 0,0-6-1,0-10-1,0-13-1,13-10-2,-1-12 1,-12-12-2,0 0 1,5-18-1,-14 2 0,-8-1 1,0 6-2,-23-2-4,0 10-10,4 3-19,3 0 0,8 6 0,8-6 1</inkml:trace>
  <inkml:trace contextRef="#ctx0" brushRef="#br0" timeOffset="30041.9645">23832 13924 43,'-15'7'32,"-7"-7"-7,1 3-6,-6-3-4,-5 0-4,2-3-3,-2-8-4,9 2-1,9-7-2,9 1 1,8-1-2,12 4 2,4 3-1,1 6 0,5 3 1,4 12 0,-1 2 1,-6 10-1,-5-2 0,-4 4-4,3-2-6,-8 1-27,-12-13-1,4-12 0,0 0-2</inkml:trace>
  <inkml:trace contextRef="#ctx0" brushRef="#br0" timeOffset="30175.078">23750 13579 50,'0'-13'37,"4"23"-1,-2 7-8,-2 10-52,15 14-7,-1-8-3,-1 12-2</inkml:trace>
  <inkml:trace contextRef="#ctx0" brushRef="#br0" timeOffset="31859.5439">2021 15022 18,'-23'-19'30,"7"11"-4,-9 3-5,-4 5-4,4 3-4,2 7-5,6 5-3,9 1-2,8 7-2,8-5 0,6 2-1,10-3 1,3-3-1,3-4 0,-2-3 1,-12-7 0,0 3-1,-16-3 1,0 0-1,-13 4 0,-8 0 1,-10 0-1,7 4 0,-2 1 1,0 3 0,15 0 0,5-2 0,12 0-1,14-3 1,6 0-1,8-2 1,6-5 0,-2 0 0,2-5 0,-7 0-1,-5-4 0,-5-5-1,-6 0 0,-8 0-1,-4-1 0,-5 3 0,6 3 0,-6 9 0,0 0 2,10 0 0,-5 9 0,2 6 1,-1 4 1,0 2-1,-6-2 1,4-3-1,-9-4 0,5-12 0,0 0 0,-14-11-2,5-6 1,9-5-1,0-3 1,0-1-1,7-2 1,4 5 1,5 3 0,5 6 1,0 9 1,5 5 0,-4 10 0,-1 8 0,-5 4 0,-1 4-2,-4 5-7,-8 0-21,-3-11-8,5 2-1,-5-22 1</inkml:trace>
  <inkml:trace contextRef="#ctx0" brushRef="#br0" timeOffset="32022.3182">2529 15061 37,'0'0'39,"10"17"0,-3-1-1,-7 2-14,7 7-14,0 3-14,0-1-25,-1-6-8,5-1-2,3-13 0</inkml:trace>
  <inkml:trace contextRef="#ctx0" brushRef="#br0" timeOffset="32607.8933">2703 15029 29,'0'0'34,"25"11"0,-4-11 0,11 0-23,7 0-4,2 0-4,-1 0-2,-3-3-2,-8 3 0,-11 0-2,-18 0 0,0 0 0,0 0 0,-22 10 3,0 1 1,-3 1 1,4 5 1,2 1 0,11 3 0,8 3-1,8-4 0,8 0-3,11-5 0,7-1-4,1-9-5,5-5-3,4-5-2,3-5 0,-7-5-6,0-4 0,0 2-1,-6 0 9,-3 2 11,-9 8 10,-5 7 4,-10 10 25,-16 5-13,-7 3 1,-5 0-6,-3-1-5,-4-4-6,0-4-4,0-9-1,3-4-2,9-6 0,4-5 0,6-5 0,6 4-1,9-1 0,7 9 1,5 4 0,1 8 1,2 3 1,5 9-1,-5 4-2,-1 1-11,-2-1-25,3 5-1,-4-9 0,13 0-2</inkml:trace>
  <inkml:trace contextRef="#ctx0" brushRef="#br0" timeOffset="33028.5482">3559 15079 25,'0'0'37,"12"-4"1,13 24-1,9 11-14,3 9-9,9 13-6,1 3-3,0 3-6,-4 1-11,-6-7-25,-15-24-1,-1-6-1,-21-23 0</inkml:trace>
  <inkml:trace contextRef="#ctx0" brushRef="#br0" timeOffset="33197.5783">3832 15047 23,'-28'10'33,"2"28"2,-11 4-1,0 8-18,-2 15-7,4-2-8,7-3-11,3-12-22,12-1-1,-1-22-1,16-5 0</inkml:trace>
  <inkml:trace contextRef="#ctx0" brushRef="#br0" timeOffset="33466.3727">3927 15066 30,'-15'-9'34,"11"18"0,-6 0-6,3 7-13,7 6-5,7-2-4,4 5-1,10-10-1,8 2-1,2-11 0,2-2-1,-7-10 0,2-1-2,-10-7-2,-6-4-7,-8 0-17,-4 5-11,-17-8 1,7 7-1</inkml:trace>
  <inkml:trace contextRef="#ctx0" brushRef="#br0" timeOffset="33682.3503">4142 15020 39,'11'14'39,"3"14"1,-1-1 0,-6-5-21,15 12-6,-9-9-5,9-3-2,-7-10-3,0-7-1,-3-9-1,3-7-1,-5-3 0,-3-11-4,1 4-7,-8 0-21,0 0-8,0 9-1,4-2 0</inkml:trace>
  <inkml:trace contextRef="#ctx0" brushRef="#br0" timeOffset="34013.5752">4783 15113 34,'0'-10'31,"-13"-10"-6,-2 0-5,-3 8-3,-4-2-3,-2 11-2,-1 3-4,3 6-1,0 5-1,7 8-1,9 2-1,9 3-1,5-3 0,9 1 0,4-8-1,4-3 0,2-4-4,0-7-5,3-3-19,-9-5-13,-11-13 0,-1 4-1</inkml:trace>
  <inkml:trace contextRef="#ctx0" brushRef="#br0" timeOffset="34146.6036">4678 14787 44,'-12'-4'34,"12"21"-7,0 7-32,-6-9-19,15 16-6,-7-7-3</inkml:trace>
  <inkml:trace contextRef="#ctx0" brushRef="#br0" timeOffset="34532.0123">4978 14926 39,'-5'-13'37,"5"25"0,0 13-11,0 16-6,7 22-5,-4 6-6,8 15-2,-4 0-4,4-2-3,0-8-3,-5-17-7,4-11-17,-2-14-12,-8-20 0,0-12 0</inkml:trace>
  <inkml:trace contextRef="#ctx0" brushRef="#br0" timeOffset="34686.1535">5063 15173 22,'20'4'22,"-5"-6"-6,3-3-32,15 7-7,-7-9 3,13 7 20</inkml:trace>
  <inkml:trace contextRef="#ctx0" brushRef="#br0" timeOffset="35234.3684">5398 15004 26,'-33'-8'30,"14"14"-1,-8-3-10,12 5-8,10 4-5,5 0-4,13 0 0,2-4-1,5 1-1,2-6-1,-2-3-1,-1 0-3,-9-3 0,-10 3 0,0 0 0,0 0 2,-23-8 0,5 11 3,-4 5 3,0 1 3,7 5 2,1 1 1,14 3 0,0-2-1,16 1 0,3-3-2,9 1-1,3-6-3,0-5-3,0-4-4,-3-9-1,-1-1-1,-7-8 1,0 0 1,-9-5 0,1-2 5,-4 3 3,-4 1 3,3 7 2,-7 14 1,0 0-1,0 0 0,12 17-1,-9 1-3,3 7-1,1-3-1,0 1 0,-1-10-1,2-1 0,-8-12 0,16 0-1,-10-12-1,1-2-5,0-1-24,1 1-8,-8-3 0,9 5 0</inkml:trace>
  <inkml:trace contextRef="#ctx0" brushRef="#br0" timeOffset="35534.9676">5918 15057 61,'0'23'38,"0"0"1,-3 0-9,3 5-17,0-9-6,0 0-3,0-9-2,0-10-2,0 0 0,9-11 0,-3-7 0,2-3-1,2-5 1,2 1-1,0 4 1,0 3 0,0 8 1,1 10-1,0 8 1,-4 5-1,-4 9-2,-5 0-11,0 2-25,7 10 0,-7-9-1,0-1 0</inkml:trace>
  <inkml:trace contextRef="#ctx0" brushRef="#br0" timeOffset="36235.6529">6669 15022 22,'15'-14'33,"11"14"0,-8 7-6,-3 5-12,-2 12-4,-7 3-2,-6 3-3,-6 0-1,-1 0-1,-7-11-2,1-5-2,3-5 0,1-9 0,9 0-1,-4-23 0,9 4 0,5-4-1,1 1 1,5-1 0,-1-1 0,1 6 0,-1 2 1,-3 6-1,-12 10 1,13-3 1,-13 11 1,3 12 0,2 1 0,3 4 2,4 1-1,7 3 0,2-5 0,5-2-1,1-10-1,1-4-1,-2-8 0,-5-9-1,-2-6 0,-4-4 0,-3-4 0,-6 1 0,1 1 1,-4 4 0,-3 5 1,0 12-1,0 0 1,0 0 0,3 17 0,-3 0-1,0 4-4,0-4-8,0-5-22,5 5-3,-5-17 1,0 10-2</inkml:trace>
  <inkml:trace contextRef="#ctx0" brushRef="#br0" timeOffset="36373.3618">7017 14757 45,'-10'-23'33,"10"23"-11,0 0-24,0 0-22,7 12-6,-7-12-4</inkml:trace>
  <inkml:trace contextRef="#ctx0" brushRef="#br0" timeOffset="36892.084">7294 15005 20,'0'0'34,"11"-4"2,-1 18 0,-1 8-17,-3 1-6,6 9-4,-5-2-2,1 1-2,2-7-2,2-7-1,0-11-1,1-13 0,-2-7 0,4-7-1,-1-5-1,-2-2-2,4 7-6,-12-5-10,2 3-15,6 14-4,-9-4 1,7 9-1</inkml:trace>
  <inkml:trace contextRef="#ctx0" brushRef="#br0" timeOffset="37138.8507">7599 15020 43,'4'14'36,"2"9"-1,-1 3-9,-5-4-9,0 6-5,-3-8-5,3-1-2,0-9-3,0-10-1,11-7 0,0-7-1,2-4 1,4-3-1,0-1 0,-1 1 0,2 8 0,-2 5 0,-4 8 0,-3 8 0,-3 6-3,-6 1-8,7 3-24,-1 6-3,-6-6 1,13-1-1</inkml:trace>
  <inkml:trace contextRef="#ctx0" brushRef="#br0" timeOffset="37439.0938">8066 15001 30,'-14'-6'34,"-7"-2"-1,-2 8-9,0 11-7,1 2-6,4 7-4,1 3-3,11 3 0,6-3-2,10-1 1,3-3-1,7-5 1,-2-4 0,2-3-1,-5-7-1,-2 0-1,-13 0-4,2-17-5,-2 17-13,-9-15-15,-7 1 0,5 1 0</inkml:trace>
  <inkml:trace contextRef="#ctx0" brushRef="#br0" timeOffset="37724.3652">8080 15034 36,'21'16'37,"-8"-3"2,2 6-1,-2 3-18,-6-6-7,2 1-6,-3-6-3,-6-11-2,16 3-4,-9-13 1,3-2-2,1-9 1,4 1-1,4-2 0,-2 3 1,-1 6 2,-1 8 1,1 7 1,-7 7 1,4 8 0,-9 1 0,3 7 1,-7-1-3,4-4-9,-4-3-30,0-1-1,0-16 0,0 13-1</inkml:trace>
  <inkml:trace contextRef="#ctx0" brushRef="#br0" timeOffset="38077.2164">8767 15187 32,'0'0'36,"18"13"1,-18-3-2,6 5-26,-6 5-27,-6-8-13,10 4-3,-4-16-2</inkml:trace>
  <inkml:trace contextRef="#ctx0" brushRef="#br0" timeOffset="38563.9325">9248 14862 25,'15'-40'33,"12"13"-4,2 5-9,1 8-3,11 19-1,-3 11-3,4 22-3,-5 9-3,1 11-1,-9 2-3,-2 4 1,-6-6-2,-1-8 0,-9-15-1,-2-15-1,2-14-1,-11-6 0,11-7 0,-11-8-2,-6-2 1,-10-2-1,-4 6 1,-15 2-1,1 9 1,-7 2 1,1 5-2,3 2-2,6 3-4,7-3-8,11-2-14,13-5-4,0 0 0,27 4 2</inkml:trace>
  <inkml:trace contextRef="#ctx0" brushRef="#br0" timeOffset="38843.129">9918 15051 18,'0'-14'31,"-11"-5"0,-1 6-11,-9 7-4,-4 2-3,0 10-3,-3 4-2,9 8-1,1 2-2,8 6 0,10-1 0,16 0-1,2-5 0,8-3-1,2-6-1,-1-7-4,2-4-10,-8-7-17,-11-9-7,1-1-2,-11-11 1</inkml:trace>
  <inkml:trace contextRef="#ctx0" brushRef="#br0" timeOffset="38965.5257">9864 14780 31,'0'-10'29,"-9"-1"-6,9 11-20,0 9-19,0-9-9,9 24-3,-6-11 12</inkml:trace>
  <inkml:trace contextRef="#ctx0" brushRef="#br0" timeOffset="39197.3174">10025 15040 60,'38'54'37,"-4"-2"-1,-7 3-11,-1 10-13,-14-6-6,-6-1-3,-12-3-2,-13-10-3,-6-13 0,-6-13-1,2-12 0,0-18 0,7-10 0,7-12 2,8-9 0,7-5 1,12-4 1,5-1 0,7 1-1,4 2-6,6 6-23,0 9-5,-9-2-1,6 14 0</inkml:trace>
  <inkml:trace contextRef="#ctx0" brushRef="#br0" timeOffset="39665.9114">10307 15029 5,'-14'-4'32,"14"4"1,-10 12 0,7 1-13,3 7-6,3-1-3,4 5-2,3-4-3,4 0-1,4-7-2,4-4-1,0-9 0,0-3-2,-3-7 1,-4-6-1,-1 2 0,-7-6 0,-7 5 0,0 2-1,0 13 1,-9-11 0,9 11 0,-13 11 1,10 0 0,7 6-1,6 0 1,2 0 1,6-1-1,2-1 1,0-8 0,3-1 0,-3-6 0,-1-6 0,-9-8 0,-1 2 0,-4-8-2,-5-2-5,-2 0-19,-4 3-15,-10-9 1,4 6-1,-4-7 0</inkml:trace>
  <inkml:trace contextRef="#ctx0" brushRef="#br0" timeOffset="41349.0222">18464 7645 37,'0'0'20,"0"0"-2,0-10-1,0 10-1,-13-7-3,3 10-2,-1-3-2,0 9-2,-5 0-1,5 3-1,1-1-1,7 8-1,3-3 0,9 0 0,2-2 0,6-2 0,3-6-1,2-4 0,-1-2 1,-3-5-1,-6-8 1,-5-3-1,-7-3 1,-3 1-1,-7-2 1,-5 6-2,-5-2 1,-1 5-1,0 2-1,0 9 0,4 5 0,3 5 0,5 2 1,4 2-1,5 6 0,7-2 0,5 1 1,3-5-1,4-2 1,3-3 0,1-9 0,-2-4 0,-1-6 0,-6-5 0,-5-5-1,-9-1 1,-3-4-1,-7 4 0,-5 2 1,-4 4-1,-2 6 0,0 6 0,1 9 0,4 6 0,2 7 0,7 2 0,7 1 0,6 1 0,4-3 1,6-1-1,4-3 0,3-7 1,1-9-1,-2 0 0,-3-5 1,-4-7-1,-5-2 0,-7-3 1,-7-3-1,-5 3 0,-1 0 0,-5 1 0,-2 5 0,0 7 0,0 4 0,5 7 0,-1 5 0,3-2 0,4 3 0,2 3 0,4-1-4,0-15-15,-3 16-21,3-16 0,9 10 0,2-4-2</inkml:trace>
  <inkml:trace contextRef="#ctx0" brushRef="#br0" timeOffset="42171.276">18458 7797 18,'0'-12'33,"0"12"2,0 18-2,3 10-9,2 17-4,-5 10-6,6 20-4,-6 5-2,10 7-3,-4-2-1,0-3-2,1-15-1,1-6 0,2-18 0,0-12-1,-1-13 1,0-4-1,-9-14 1,10 10-1,-10-10 0,0 0 1,0-10-1,0 10 0,-10-13 0,10 13 0,-13-16 0,2 7 0,1-3-1,-2 2 1,-1-3 0,4 2 0,-4-2 0,4 1 0,2 0 0,7 12-1,-9-14 1,9 14 1,0 0-1,0 0 0,0 17 1,3-2 0,0 5 0,4 3 1,-2-1-1,3 2 1,1-8 0,3-3 0,-1-8 1,5-8-1,0-11-1,7-3 1,-2-7 0,-2-4-3,2 5-5,-9-3-35,-2 3-2,2 7 1,-9 3-1</inkml:trace>
  <inkml:trace contextRef="#ctx0" brushRef="#br0" timeOffset="43151.5542">18912 8843 22,'16'-7'31,"-12"-1"-2,5-4-5,-3 3-5,-2-5-2,-4 2-5,-7-4-4,-3 7-3,-11-1-2,-1 6-1,-5 4 0,-3 9-1,2 5 0,2 6 1,9 2-1,11 6 1,6-1 1,16-3 0,3-4-1,9-4 1,3-11 0,3-5-1,-4-12-1,-2-4 1,-6-6-1,-6 2-1,-6-3 1,-5 4-1,-5 6 0,0 13 0,-11-8 1,11 8-1,-17 25 0,11-4 1,6 2-1,0 4 1,3-3-1,7-1 0,2-5 1,1-7-1,3-3 0,-2-8 1,0-5-1,-4-3 1,1-4-1,-3-1 0,-2 0 1,0 0-1,-2 2 0,-4 11-1,3-9 1,-3 9 0,0 0 0,10 9 0,-10-9 0,11 11 0,-1-3 0,1-8 1,-1 0-1,3 0 0,-3-10 0,-10 10 0,15-14 0,-11 5 0,-4 9 0,0 0 0,0 0 0,0 0 0,-4 23 0,4 1 0,0 5-1,0 8 2,7 4-1,-4 2 1,-1 3 0,-2-2 0,-3-5 0,-5-1 1,-5-9 0,-3-5-1,-8-8 0,0-7-1,1-9-1,2-14-3,10-4-8,-3-16-10,5-7-18,9-5-1,0-14 0,3 3 1</inkml:trace>
  <inkml:trace contextRef="#ctx0" brushRef="#br0" timeOffset="43536.8625">18757 8574 35,'0'0'35,"0"0"2,16 0-1,9 0-13,8 0-13,14 0-4,4 0-2,6 0-2,-4 0-2,-6 0-3,-3 0-4,-14 0-1,-7-4 0,-14-5 0,-9 9 2,5-16 1,-5 16 3,-5-13 5,5 13 3,0 0 3,0 0 0,12 19 1,-12-6-1,6 9-2,-6-5-1,-4 2-6,4-1-20,-7-1-17,-6-10-2,4 5 0,-7-12-1</inkml:trace>
  <inkml:trace contextRef="#ctx0" brushRef="#br0" timeOffset="44679.9676">11203 14945 18,'0'0'32,"0"0"1,8 7-1,14-2-18,9-5-5,8 0-4,3 0-1,1-3-2,-3 3-3,-6-7-1,-9 7-2,-15-5 1,-10 5-1,-19 9 0,-4 3 1,-7 4 1,4 6 2,-2 4 2,5 1 0,12 5 1,11-5 0,10 1 1,9-11-1,9-3-1,3-9 0,3-5-1,-1-12-1,-2-3 0,-5-6 0,-6-5 0,-6 1 0,-4 1-1,-4 4 1,-1 8 0,-5 12 0,0 0 1,0 0 0,9 27 0,-9-4 0,4 2 1,0 0-1,0-4 1,0-6-2,2-7 1,-6-8-1,12 0 0,-12 0 1,12-20-1,-9 11 0,-3 9 0,13-5 0,-13 5 1,9 9-1,-6 5 1,2-1 0,0 2-3,4 1-8,-5-6-19,-4-10-5,11-4-1,-8-8 1</inkml:trace>
  <inkml:trace contextRef="#ctx0" brushRef="#br0" timeOffset="45158.2835">11675 15197 3,'0'0'11,"0"0"-12,0 0-11,0 0 12,0 0 0</inkml:trace>
  <inkml:trace contextRef="#ctx0" brushRef="#br0" timeOffset="45597.8013">11878 14995 28,'-20'-4'31,"9"11"0,-3-3-9,14-4-8,-2 18-6,15-6-2,12 3-2,6 4-2,1 3 1,-5-1 1,4 6 1,-14-5 0,-7 7 0,-14-9 1,-9-3-1,-11-9-2,-3-8-2,4 0-10,-2-7-28,3-11 0,9-2-1,2-3-1</inkml:trace>
  <inkml:trace contextRef="#ctx0" brushRef="#br0" timeOffset="46182.8253">12953 14947 23,'0'18'35,"0"10"-1,-19 4-6,-5 0-9,-3 5-6,-8-11-6,-2-3-4,-1-11-2,1-6-1,6-13-2,4-9 1,12-5-1,2-7-1,4 0 2,9 0 1,6 3 0,12 10 1,3 9 1,8 6 1,-2 9 0,7 8 0,1 4 0,2 7-1,-2-1-3,-8-5-9,-5-7-25,-3 7-1,-7-15 0,-3 3 0</inkml:trace>
  <inkml:trace contextRef="#ctx0" brushRef="#br0" timeOffset="46662.7152">13062 15122 39,'0'0'34,"-7"19"-1,4-5-9,3 6-9,7 1-5,5-2-3,3-1-3,4-6 0,0-5-3,-1-7 1,-1-5-1,-5-5-1,0-5 1,-3-2-1,-3-1 1,-6 1-2,0 5 1,0 2 1,0 10-1,0 0 1,3 17 0,1 5 0,4 10 1,3 4 0,0 7 1,-4 4 0,-1 2-1,-6-5 1,-13 1-1,-8-8 0,-3-9-2,-11-8-1,-6-12-3,4-8-4,-2-20-10,4-8-21,13-9 0,4-13 0,8-4 0</inkml:trace>
  <inkml:trace contextRef="#ctx0" brushRef="#br0" timeOffset="47263.4743">12698 14771 46,'-17'0'31,"2"-5"-6,15 5-5,27 0-7,7 0-4,15 3-4,11-3-2,9 6-3,1-1-7,-4-2-8,-5 3-4,-14-6-1,-13 3 0,-15-3 2,-19 0 2,5-12 7,-11 3 7,-15-11 22,12 9-6,9 11 2,-6-12-3,6 12-1,12 5-2,-12-5-1,18 26-1,-12-10-1,-2 9 0,-4-1-1,-4 1-1,-5-2-5,-4-3-13,-1-8-20,10 0-1,4-12 0,0 0-1</inkml:trace>
  <inkml:trace contextRef="#ctx0" brushRef="#br0" timeOffset="47581.8597">13645 15141 75,'10'-4'43,"-10"4"1,0 0 0,0 0-30,12 4-7,-12-4-19,12 9-29,-12-9-2,-3-9-1,-4-3 1</inkml:trace>
  <inkml:trace contextRef="#ctx0" brushRef="#br0" timeOffset="49878.3451">14330 14683 44,'0'0'35,"0"0"1,-10 32-11,-2-1-10,1 12-4,-5 5-4,3 6-1,-3-2-3,4-4 0,0-10-2,3-9 0,3-11-1,6-18 1,0 0-1,0-14 0,11-14 0,2-7-1,2-6 1,4-9 0,0-3 0,3 0 0,-2 5 1,0 5-1,-9 8 1,2 13 0,-9 13 1,-4 9 0,6 26 0,-3 10 0,4 11 0,0 6 0,7 3 0,1 1-2,4-2-4,2-10-6,2-11-20,1-6-9,-12-19-1,-1-3 0</inkml:trace>
  <inkml:trace contextRef="#ctx0" brushRef="#br0" timeOffset="50031.5965">14271 14950 47,'26'11'31,"-6"-11"-1,11 6-23,4 4-28,-8-10-7,5 9-2,-11-15 0</inkml:trace>
  <inkml:trace contextRef="#ctx0" brushRef="#br0" timeOffset="50216.5">14083 14811 54,'-20'-11'33,"20"11"-2,-13 0-18,13 0-23,29 8-19,-10-8-3,17 7 0,-5-7 5</inkml:trace>
  <inkml:trace contextRef="#ctx0" brushRef="#br0" timeOffset="50595.4507">14750 14979 8,'20'4'30,"2"4"1,-4-8 0,4-4-17,3 1-5,-3-4-2,-5-3-2,-8-3-1,-4-4-2,-8-1 0,-7 0-2,-5 0 1,-4 4-1,-4 6 0,3 8 0,-1 9 1,3 11 2,2 6-1,7 8 2,9 6-1,0 3 1,8-1-1,1-2-1,5-3-7,-5-9-12,-1-12-18,8-1 0,-16-15 0,22 0-1</inkml:trace>
  <inkml:trace contextRef="#ctx0" brushRef="#br0" timeOffset="50918.7003">15406 14880 45,'0'19'38,"-11"8"-1,-11 2-7,-7-5-12,1 0-9,-7-7-4,3-4-3,-4-9-1,5-4-1,4-12-1,3-1-1,7-3 2,5-6-1,9 3 0,6 2 1,7 4 0,2 6 1,11 7-1,2 5 2,3 8-1,1 5 0,-4 4 0,0 3 0,-2-1-5,-6-7-15,-6-5-19,6 0 1,-5-12-1,5-5 0</inkml:trace>
  <inkml:trace contextRef="#ctx0" brushRef="#br0" timeOffset="51081.5571">15742 14902 53,'0'0'33,"0"0"-8,0 9-23,0-9-29,0 0-5,0 0-2</inkml:trace>
  <inkml:trace contextRef="#ctx0" brushRef="#br0" timeOffset="51219.5869">15760 15027 81,'0'10'44,"0"0"0,0-10-5,0 0-26,0 0-12,0 0-41,6-10-2,0-2 0,4 0-2</inkml:trace>
  <inkml:trace contextRef="#ctx0" brushRef="#br0" timeOffset="52555.5736">1819 16083 23,'0'0'32,"0"0"0,10 19-1,-10 3-17,4 11-5,0 1-4,6 5-1,1-3-3,3 2 0,5-10 0,2-6 1,6-13-1,-1-9 0,3-10 1,-2-11 0,-2-8-1,-4-5 0,-5-3 1,-7 1-2,-4 5 0,-5 2 1,-5 9-1,5 20 1,-14-8 0,5 21 0,3 8 1,3 12 0,3 5 1,7 8 1,3 3 0,-1 5 1,0 3-1,8 4 0,-10-4 0,-3 1 0,-8-5-2,-6-6 0,-7-9-1,-1-11-1,-9-13-1,-2-18-2,2-6-4,-6-21-5,15 6-12,3-11-17,5 2 0,10 7 1,0 1 1</inkml:trace>
  <inkml:trace contextRef="#ctx0" brushRef="#br0" timeOffset="52903.4356">2258 16527 48,'0'10'36,"8"8"0,0 10-10,-2-4-14,6 8-2,-3-1-4,2-2-4,-4-2-5,-1-8-8,0-4-17,-6-15-8,0 0-1,0 0 0</inkml:trace>
  <inkml:trace contextRef="#ctx0" brushRef="#br0" timeOffset="53288.8606">2300 16527 24,'9'-15'32,"11"8"0,3-2-5,4 3-15,9 6-3,-6 0-4,-2 9-2,-7 3 0,-4 4-2,-12 6 1,-10-2-1,-5-3 0,-8-1-1,0-2 0,2-3 0,-1-6-1,10-5 1,7 0-1,0 0 1,18-6 0,4 6 0,-2 3 1,0 7 0,-2-1 1,-5 9 0,-13 2 1,-5 0 0,-10-2-1,-7-1 1,-5-6-3,-4-3-2,5 1-5,0-13-11,4-6-18,9 10 0,-2-11 0,15 11 5</inkml:trace>
  <inkml:trace contextRef="#ctx0" brushRef="#br0" timeOffset="54656.1712">13449 7784 45,'-2'-9'36,"-11"-1"0,-11 6-9,-1 12-8,-10 7-5,7 20-4,-1 6-4,12 13-2,10 2-1,14 0-1,17 0-5,11-14-10,12-10-24,9-9 0,-10-17-2,9-12 0</inkml:trace>
  <inkml:trace contextRef="#ctx0" brushRef="#br0" timeOffset="55019.486">13691 7853 74,'-6'10'39,"6"14"0,-9 10-14,0-2-12,2 9-5,-2-3-3,0-3-2,2-7-1,7-9-1,0-19-2,0 0 0,0 0 1,4-33-1,2 1 0,3-4 0,-1-3 0,-4 2 0,6 2 1,-4 3 0,-1 10 0,5 9 1,0 10-1,3 10 1,1 8 1,2 8-2,-1 5 2,1 4-1,-3 3 0,0-1-1,-2-2-2,-8-6-5,3-1-16,-2-7-16,-4-18-1,3 12 1,-3-12-1</inkml:trace>
  <inkml:trace contextRef="#ctx0" brushRef="#br0" timeOffset="55188.7736">13602 8035 41,'18'0'34,"7"4"0,-1-7-2,9 3-27,3 0-32,-11-7-4,8 3-1,-14-15-2</inkml:trace>
  <inkml:trace contextRef="#ctx0" brushRef="#br0" timeOffset="55358.0613">13976 7774 61,'28'4'40,"-2"11"2,1 11-1,-5 8-21,-4 2-8,-2 8-7,-10 4-6,-18 6-36,-3-13-4,-10 3 0,-10-13-1</inkml:trace>
  <inkml:trace contextRef="#ctx0" brushRef="#br0" timeOffset="56243.4518">22712 8933 46,'-13'-3'38,"-3"13"1,-11 11 0,-10 10-24,14 16-4,-2 3-2,13 11-4,9-5-1,13-3-2,15-7-2,13-12-4,10-8-10,-10-11-18,-3-15-9,2-5 2,-14-14-2</inkml:trace>
  <inkml:trace contextRef="#ctx0" brushRef="#br0" timeOffset="56406.1355">22838 9082 37,'0'0'37,"0"0"1,12 12-2,-4 16-14,0 0-9,1 11-4,-6 2-3,4-4-7,0 2-13,-7-6-24,-4-12-1,0-8-1,-11-13 1</inkml:trace>
  <inkml:trace contextRef="#ctx0" brushRef="#br0" timeOffset="56722.1903">22826 9044 53,'25'-5'36,"-5"-8"1,15 11-6,9 4-18,-9-2-5,5 13-3,-8-4-3,-10 3 1,-13 1-2,-9-1-1,-17-1 0,-6-2-1,3 0 1,-5-4-1,12 4 1,4-6-1,9-3 0,19 15 1,4-1 1,1 0-1,-7 6 2,-2 6-1,-15-2 0,0 0 0,-14 1-1,-14-8-5,-4-3-24,3-6-9,1-13 0,11-4 0</inkml:trace>
  <inkml:trace contextRef="#ctx0" brushRef="#br0" timeOffset="56944.6796">23157 8959 81,'47'33'42,"-1"9"1,-11 9-7,-5 16-22,-30 3-5,-18 7-10,-25-7-38,-7-4-3,-16-16 0,-11-7-2</inkml:trace>
  <inkml:trace contextRef="#ctx0" brushRef="#br0" timeOffset="64983.3309">3007 16165 37,'3'9'36,"12"-1"1,4 0-6,8-2-16,10 6-10,1-4-15,5 3-23,-6-15-3,-1 4 0,-9-8 0</inkml:trace>
  <inkml:trace contextRef="#ctx0" brushRef="#br0" timeOffset="65167.737">3056 16343 41,'21'8'34,"4"-8"0,12 0-10,1 8-44,0-16-8,14 8-4,-9-12-1</inkml:trace>
  <inkml:trace contextRef="#ctx0" brushRef="#br0" timeOffset="65699.7108">3729 16101 25,'0'0'36,"0"18"-1,3 6 1,1 8-19,1-1-7,5 4-3,6-4-2,5-3-2,1-11-2,6-7 0,-1-10-1,-2-17 0,-3-7 0,-6-1-1,-6-6 1,-2 2 0,-5 2 1,-3 4 0,0 8-1,0 15 2,3 9-1,7 17 1,6 14-1,2 9 1,1 14 0,-4 11 0,-3 5 0,-5 4-1,-10-9 1,-7-10-1,-11-11-1,-4-12-2,-4-21-1,-4-20-1,5-7-4,0-23-4,12 1-11,4-2-17,5-10 2,10 9 1,1-2 10</inkml:trace>
  <inkml:trace contextRef="#ctx0" brushRef="#br0" timeOffset="66085.2309">4275 16559 46,'0'14'35,"0"7"-3,-10 1-11,-2-5-9,6 8-2,-3-15-5,9 3-2,0-13-2,0 0-1,11-23 0,0 1 0,1-2 0,3-4 0,-1 3 1,0 3-1,-5 5 1,1 5 2,-10 12-1,19 5 1,-10 10 0,3 6-1,-2 1 1,2 5-2,3 4-6,-6-2-10,0-7-23,1 3 0,-10-14 0,4 6-1</inkml:trace>
  <inkml:trace contextRef="#ctx0" brushRef="#br0" timeOffset="66232.3683">4274 16641 42,'10'-2'37,"5"-6"0,11 11-2,-2 2-35,-2-5-31,14 2-3,-7-9-2,5 7 0</inkml:trace>
  <inkml:trace contextRef="#ctx0" brushRef="#br0" timeOffset="66648.3162">4970 16131 58,'0'0'37,"0"17"-4,0 4-11,3 14-7,-3 1-5,0 10-6,5 0-3,-5-3-9,9-2-16,-1-13-14,-8-14 0,0 0 1</inkml:trace>
  <inkml:trace contextRef="#ctx0" brushRef="#br0" timeOffset="66817.1487">4830 16348 41,'0'-16'38,"23"13"-1,2 3-2,5-5-20,14 5-9,3 5-14,1 0-27,-8-10-1,3 5-1,-13 0-1</inkml:trace>
  <inkml:trace contextRef="#ctx0" brushRef="#br0" timeOffset="68102.438">5646 16070 30,'0'0'33,"14"0"-3,-14 20-9,5 8-7,1 5-2,-2 6-3,3 4-2,-1-3-3,5 0-1,1-8-2,4-8 1,3-15-1,5-9 0,-2-9 1,3-14-1,-3-6 0,1-10 0,-3-5-1,-3 0 1,-6-3-1,-2 8 0,-6 3 0,-3 12 1,-3 11 1,3 13 0,-9 22 1,4 5 0,1 12 0,4 8 0,0-1 0,7 3-2,2-3-7,-1-12-19,5-11-14,4-4 0,-3-15 0</inkml:trace>
  <inkml:trace contextRef="#ctx0" brushRef="#br0" timeOffset="68402.9181">6071 16393 37,'0'0'37,"13"11"0,-17 5-9,1 0-10,3 10-7,-4-5-2,4 7-4,4-6-3,6-3-4,1-5-3,-1-14-8,5 0-20,1-5-5,-6-11 1,2-2-1</inkml:trace>
  <inkml:trace contextRef="#ctx0" brushRef="#br0" timeOffset="68550.0521">6124 16220 36,'0'0'36,"0"-14"0,0 14-4,0 0-23,0 0-39,15 5-4,-15-5-2,18 9 0</inkml:trace>
  <inkml:trace contextRef="#ctx0" brushRef="#br0" timeOffset="69119.5684">6328 16457 28,'-3'9'31,"3"-9"0,-9 21-14,9-5-6,0 1-3,9 0-3,1-5-1,2-6-2,3-6 1,0 0-1,-1-10 0,-2 2 0,0-11-1,-5 3 2,-1-3-2,-2 7 2,-4 12-1,5-13 0,-5 13 1,9 16 1,-2 3-1,5 11-1,0 3 1,-2 6 1,-4 2-2,-6 4 1,-3-4-1,-10 2-1,-8-12 1,-5-7 0,-5-7-1,-2-9 0,2-8-2,5-15-3,8-4-5,3-13-13,11-2-15,10-2-3,7-6 2,12-1 0</inkml:trace>
  <inkml:trace contextRef="#ctx0" brushRef="#br0" timeOffset="69351.3561">6632 16242 56,'0'0'38,"0"0"-1,0 0-1,0 10-35,3 0-32,-3-10-6,16 0 0,-7-10 0</inkml:trace>
  <inkml:trace contextRef="#ctx0" brushRef="#br0" timeOffset="69636.5417">6964 15932 50,'-10'15'36,"10"7"1,0 10-4,-6 7-22,3 15-2,-6 0-3,9 6-2,-3-2-1,6-4-1,6-9-1,0-8 0,10-11-1,2-16-5,12 0-8,-8-14-20,-2-7-5,3-2 0,-14-6-1</inkml:trace>
  <inkml:trace contextRef="#ctx0" brushRef="#br0" timeOffset="69805.8339">6866 16136 75,'7'0'40,"13"-6"-1,5 6-12,11 3-20,4 6-18,11 1-25,-11-4-2,0 1-2,-9-10 1</inkml:trace>
  <inkml:trace contextRef="#ctx0" brushRef="#br0" timeOffset="70939.6127">7569 16075 40,'13'6'35,"-8"15"0,5 16-2,2 6-21,-9 0-6,6 8-8,-2-2-13,-1-5-19,-6-21-2,0-4 1,-12-19-1</inkml:trace>
  <inkml:trace contextRef="#ctx0" brushRef="#br0" timeOffset="71077.6369">7488 16276 48,'15'-10'33,"14"10"-1,-2-7-16,11-4-40,11 15-5,-5-13-2,15 9-2</inkml:trace>
  <inkml:trace contextRef="#ctx0" brushRef="#br0" timeOffset="71340.6857">8114 16257 20,'0'0'32,"12"-5"1,10 5-3,10-3-15,17 6-8,7 2-12,9 8-24,-9-13-2,3 9-1,-14-15-1</inkml:trace>
  <inkml:trace contextRef="#ctx0" brushRef="#br0" timeOffset="71525.2056">8309 15783 13,'-18'-13'29,"0"10"1,15 24-4,0 9-25,3 2-26,12 18-2,-6-5-2,10 16 12</inkml:trace>
  <inkml:trace contextRef="#ctx0" brushRef="#br0" timeOffset="71926.2825">8259 16471 6,'-17'-21'31,"17"2"1,-4-8 1,17 5-15,9 9-6,2 5-4,7 11 0,0 11-3,-3 12 0,-12 8-1,-4 14-2,-12 3 0,-12-5-1,-10-2-1,-7-9-1,-4-7 1,-1-11-1,0-10 0,5-14-1,5-6 1,11-11 2,8-1 0,10 4 2,4 4 1,13 8 0,3 3 1,7 9 0,-2 4-1,0 11-4,3 3-18,-3-4-19,-8-9-2,0-1 1,-10-7-2</inkml:trace>
  <inkml:trace contextRef="#ctx0" brushRef="#br0" timeOffset="72658.2755">8167 15911 9,'0'0'32,"18"12"-1,-9-17-4,11-5-10,7 1-3,-5-10-4,3-2-3,-4-2-2,-2 2-1,-8-4 0,-6 8-1,-5 2 1,0 15-1,-16-9 1,7 21-1,-3 3 0,3 13-1,2 4 0,3 8 0,4 1 0,3 4-2,1 2-6,-4-8-16,7-4-16,1 0 1,-5-15-1,3 1 0</inkml:trace>
  <inkml:trace contextRef="#ctx0" brushRef="#br0" timeOffset="73498.2846">9021 16198 33,'0'-24'30,"0"-2"-7,-7 0-4,-5-1-5,0 7-3,-7-2-2,-6 10-4,0 5-1,1 7-2,-4 10-1,4 2-1,4 10 1,6 6-1,7 2 1,7 4-1,14-2 1,0-5 0,10-4 0,1-9 0,3-9 0,0-7 0,-3-10 0,-4-10 0,-4-2-1,-3-5 1,-4 2-1,-7 5 0,-3 2 0,0 9 0,0 11 1,0 0 0,-8 21 1,8 6 0,-4 5-1,10 6 1,-2-6-1,5 2-2,9-3-13,0-7-22,-1-15 0,7-3 0,-6-12 0</inkml:trace>
  <inkml:trace contextRef="#ctx0" brushRef="#br0" timeOffset="74060.8044">9244 16266 32,'0'15'31,"0"2"0,0 0-12,0 1-7,0 8-2,4-7-3,9 0-2,1-6-1,2-7 0,2-6-2,0 0 0,-3-10 0,-1-2-1,-3-4 0,-4-1-1,-3 0 1,-4 4 0,0 13 0,0 0 0,0 0 1,9 15 0,-6 11 0,3 8 0,-6 5 0,4 10 0,-4-1 0,-10-2-1,-2-3 0,-3-6 0,-5-8 0,-2-10-2,-2-11 1,2-13-2,1-10-2,5-9-5,6-4-9,5-2-20,5-13 1,9 4 0,0-7 0</inkml:trace>
  <inkml:trace contextRef="#ctx0" brushRef="#br0" timeOffset="74382.8866">9649 15833 31,'0'10'38,"0"12"0,4 12 0,3 12-18,-7 9-6,0 11-5,0 4-3,2 5-2,-2-10-2,7-5 0,-1-12-1,6-11-2,8-13-2,1-17-5,7-7-17,-1-11-14,-4-9-1,-2-2 0,-9-11 0</inkml:trace>
  <inkml:trace contextRef="#ctx0" brushRef="#br0" timeOffset="74561.3853">9507 16104 40,'-9'0'36,"9"0"0,23 4-1,1-8-24,16 4-10,3 0-24,11 0-10,-6-5-3,9 5 1</inkml:trace>
  <inkml:trace contextRef="#ctx0" brushRef="#br0" timeOffset="75118.6422">10116 15836 34,'-10'-20'33,"16"3"-8,3 5-5,10 8-3,3 8-3,0 4-3,2 15-1,-8 0-3,-3 12-2,-13-2 0,-7 5-2,-12-6 0,-2-3-1,-5-8-1,0-6 0,4-9-1,4-6 1,7-6-1,11-8 0,7 5 0,11 0 1,7 6-1,2 3 1,6 6-1,-3 1-5,2 0-33,-4 8 0,-8-11-1,-2 1 1</inkml:trace>
  <inkml:trace contextRef="#ctx0" brushRef="#br0" timeOffset="78047.1507">10689 16162 12,'19'6'32,"-1"-6"-1,15 7-4,2 0-13,6-2-8,0 3-19,-4-8-15,4 7-2,-15-10-1</inkml:trace>
  <inkml:trace contextRef="#ctx0" brushRef="#br0" timeOffset="78378.8768">10759 16303 52,'0'12'37,"14"-5"0,5 2-13,5-9-10,10 3-12,6-6-32,4 8-3,-10-12-3,6 7-2</inkml:trace>
  <inkml:trace contextRef="#ctx0" brushRef="#br0" timeOffset="80197.6253">11516 16046 15,'0'0'31,"-30"17"0,8 7-9,-7 7-6,5 6-5,8 9-2,8-3-4,15 8-1,13-13-1,14-2 0,11-14 0,4-12 0,0-14 1,-1-10 0,-11-13 0,-7-9-1,-15-6 2,-15-1-2,-18-2 1,-13 6-2,-12 4 0,-7 4-4,5 19-7,-5 8-21,8 8-8,14 10 0,7 3 0</inkml:trace>
  <inkml:trace contextRef="#ctx0" brushRef="#br0" timeOffset="80550.5151">12107 16054 40,'6'-10'37,"0"20"0,-2 11-8,-1 8-11,6 12-6,-3 4-7,6 3-2,-3 4-10,-5-6-18,-4-12-12,0-7-1,-6-18 0</inkml:trace>
  <inkml:trace contextRef="#ctx0" brushRef="#br0" timeOffset="80697.2561">12008 16220 45,'24'0'33,"3"-5"0,15 10-13,4 0-33,0-10-15,23 10-3,-7-8-1</inkml:trace>
  <inkml:trace contextRef="#ctx0" brushRef="#br0" timeOffset="81119.3299">12817 16081 28,'-25'0'34,"-9"0"0,3 9-7,-3 7-11,0 8-7,9 11-4,6-1-2,16 7-1,12 0 0,14 0-1,8-8 0,5-10 1,8-9-1,3-14 1,-4-7-1,-5-9 0,-14-12 1,-8-6-1,-16-4 0,-16 1 0,-15 0-1,-10 0-6,-2 3-20,-4 12-10,5 0 0,10 15 0</inkml:trace>
  <inkml:trace contextRef="#ctx0" brushRef="#br0" timeOffset="82899.2708">13339 16099 47,'6'14'35,"-6"4"-1,0 13-13,8 11-8,-5-2-6,7 6-6,-4-4-12,6-1-23,-12-24 0,9-5-2,-9-12 1</inkml:trace>
  <inkml:trace contextRef="#ctx0" brushRef="#br0" timeOffset="83036.8684">13208 16177 41,'15'0'35,"7"13"1,2-7-2,7-1-30,7 5-29,2-13-7,16 7-2,-7-8-1</inkml:trace>
  <inkml:trace contextRef="#ctx0" brushRef="#br0" timeOffset="83439.7356">13818 16300 13,'9'0'32,"5"-10"2,16 6-10,16 4-5,8-10-2,10 10-6,1 0-9,0-6-14,-6 2-20,6 7-2,-18-9-1,-13 6 0</inkml:trace>
  <inkml:trace contextRef="#ctx0" brushRef="#br0" timeOffset="83640.3959">14017 15888 37,'-10'-29'34,"-2"3"0,15 13-8,-3 13-14,0 0-6,13 20-8,-4 12-13,1 14-18,-8-1 0,8 21-1,-4-4 3</inkml:trace>
  <inkml:trace contextRef="#ctx0" brushRef="#br0" timeOffset="84087.5827">13899 16555 22,'0'-23'32,"19"2"-6,5 1-4,5 3-4,8 14 0,-3 3-3,0 16-2,-13 8-5,-5 11-1,-22 2-3,-4 4-1,-15-7-2,-2-2-2,-8-7 0,2-12-1,4-13-1,5-6 1,11-3 0,8-9 0,5 4 1,8-1 2,11 2 1,10 9 0,4 9 1,4 4-1,0 6 0,1 1-4,5 3-20,-6-1-15,-11-13-2,1 0 2</inkml:trace>
  <inkml:trace contextRef="#ctx0" brushRef="#br0" timeOffset="84542.7117">14820 15712 26,'-31'52'35,"-14"13"1,0 29-9,8 14-8,2 16-6,18 9-3,17-2-2,14-5-6,22-10-11,11-20-25,10-33-3,11-17 0,-4-28 0</inkml:trace>
  <inkml:trace contextRef="#ctx0" brushRef="#br0" timeOffset="84825.852">14882 16301 58,'33'7'37,"2"-7"0,16 5-13,0 7-51,-7-15-5,5 6-2,-8-13-3</inkml:trace>
  <inkml:trace contextRef="#ctx0" brushRef="#br0" timeOffset="85228.499">15555 16308 43,'0'0'35,"23"4"1,14-6 0,20-5-23,23 7-7,19-5-2,18 2-4,10 3-2,5-9-11,6 1-19,0 8-4,-16-15 0,-11 11-1</inkml:trace>
  <inkml:trace contextRef="#ctx0" brushRef="#br0" timeOffset="85729.4697">15795 15941 54,'27'0'30,"-8"-4"-11,9-1-8,2-1-2,-4-4-4,-2 0-2,-8-5-1,-9 3-1,-17 0-1,-6 4 1,-11 6-1,-5 2 0,-4 11 1,1 6 0,1 4 1,10 7 1,10 1 1,11 5 0,9-4 1,17 1-1,4-9 1,11-3-2,5-8-4,0-5-14,-9-12-19,10-2-1,-12-14-1,5 4 0</inkml:trace>
  <inkml:trace contextRef="#ctx0" brushRef="#br0" timeOffset="85977.0887">16225 15613 39,'3'27'37,"-3"-4"1,-7 12-4,7 12-19,-8-5-3,2 10-4,-1-3-6,3-5-9,0-10-21,4-3-10,-6-17 0,6-4 0</inkml:trace>
  <inkml:trace contextRef="#ctx0" brushRef="#br0" timeOffset="86161.636">16186 15656 28,'10'-14'32,"13"10"0,2-2-6,6 1-17,13 3-9,5-6-22,3 16-8,-10-13 0,6 15-2</inkml:trace>
  <inkml:trace contextRef="#ctx0" brushRef="#br0" timeOffset="86431.1774">16237 16077 33,'4'14'35,"11"-14"1,13 6-1,9-6-21,0 0-9,7-6-17,-10 0-21,6 6-1,-13-10-1,-1 4-1</inkml:trace>
  <inkml:trace contextRef="#ctx0" brushRef="#br0" timeOffset="86629.7159">16175 15906 56,'23'-12'37,"10"12"-1,4 0-6,7-3-25,6 3-24,3-4-15,2 4-2,-11 0 1</inkml:trace>
  <inkml:trace contextRef="#ctx0" brushRef="#br0" timeOffset="87464.4319">15841 16552 37,'10'0'34,"11"21"0,-6 1-12,-3 3-10,1 10-1,-7 0-4,-3-3-2,-3-10-3,-8-6-3,-2-7-1,0-9 0,4-15 0,0-6-1,10-7 2,4-4 0,8 7 2,6-1 0,2 7 3,4 9-1,1 5 1,-5 12 0,-2 6-1,-7 10 0,-6-6-1,-5 5 0,-4-7-2,0-6-1,0-9 0,0 0 0,0-14 0,9-8-1,4-3 1,6 3 1,2 3 1,4 6 1,-4 7 1,-2 14 0,-3 6 1,-1 15-1,-9 5 0,0 4-1,-6-6-5,0-7-10,-2-5-25,2-6-1,0-14 0,0 0 0</inkml:trace>
  <inkml:trace contextRef="#ctx0" brushRef="#br0" timeOffset="89068.3973">16353 16765 35,'0'0'32,"2"14"-5,8-5-5,0-1-6,8 2-4,-6-5-4,7 2-2,-3-7-3,2 0 0,-8-12-1,-2 0 0,-8-3-1,-5 5 0,-8-5 0,-3 5 0,-3 7 0,-2 6-1,0 9 1,5 8 1,3 6 0,7 0 1,10 1-1,11 4 2,2-9-1,9-3 0,2-5-2,-3-14-13,-6-6-26,6-2 0,-10-11-1,3-5 0</inkml:trace>
  <inkml:trace contextRef="#ctx0" brushRef="#br0" timeOffset="90812.649">16836 15620 30,'32'17'36,"8"16"2,17 24-4,6 36-13,-13 13-6,-1 26-3,-21 5-4,-11 7-1,-28-7-4,-11-12-4,-15-13-9,-10-29-19,2-22-11,10-21 0,10-25 0</inkml:trace>
  <inkml:trace contextRef="#ctx0" brushRef="#br0" timeOffset="94713.8131">17651 15661 31,'-23'22'35,"-5"22"-4,-5 25-6,-1 25-7,9 24-3,3 12-5,14 13-3,12 1-7,13-8-16,9-16-21,20-18 1,-4-33 0,10-23-1</inkml:trace>
  <inkml:trace contextRef="#ctx0" brushRef="#br0" timeOffset="95245.3735">17930 16278 11,'-31'-5'27,"31"5"-1,18 0-9,27-7-2,31 4-1,32-8 0,32 8 0,25-8-2,27 8-1,7-3-2,10 6-1,-10-4-3,-8 1-10,-22-8-30,-20 6-2,-39-15-1,-23 2 0</inkml:trace>
  <inkml:trace contextRef="#ctx0" brushRef="#br0" timeOffset="95832.5271">18052 15746 30,'11'0'34,"14"16"-3,-3 0-6,9 8-9,6 7-3,-4-2-4,3 5-5,-1-1-12,-6 0-20,-8-15-7,1-3 1,-12-15-2</inkml:trace>
  <inkml:trace contextRef="#ctx0" brushRef="#br0" timeOffset="96017.5083">18430 15736 43,'-27'-9'35,"3"23"1,-14 3-10,-4 8-12,-1 10-4,-5-1-4,5 5-5,5-1-8,2-8-9,9-6-19,14-5-1,2-14 0,11-5 0</inkml:trace>
  <inkml:trace contextRef="#ctx0" brushRef="#br0" timeOffset="96268.4276">18450 15927 29,'-9'15'32,"9"-15"-1,-5 27-3,5-9-18,0 1-9,0-3-13,-5-4-17,10 3-2,-5-15 0,0 0 4</inkml:trace>
  <inkml:trace contextRef="#ctx0" brushRef="#br0" timeOffset="96567.2289">18444 15895 11,'19'-8'30,"-3"-7"0,11 15-1,-10 0-14,7 0-9,-2 0-2,-3 8-1,-5 2-1,-9 0-1,-5-1 0,-10-1 0,0 0-1,-2-1 1,2-1-1,10-6 2,-6 10 2,6-10 0,17 14 1,-6-3 1,1 5 1,-8 1 1,-4 2-2,-11 0-2,-6-5-7,-5-2-20,0-2-12,-6-15-3,13 0 1</inkml:trace>
  <inkml:trace contextRef="#ctx0" brushRef="#br0" timeOffset="96788.3971">18788 15862 60,'0'0'35,"14"0"1,10 0-13,4 0-18,4 0-16,7 7-22,-9-14-1,6 7-1,-11-4-1</inkml:trace>
  <inkml:trace contextRef="#ctx0" brushRef="#br0" timeOffset="96988.9365">19096 15709 49,'0'0'37,"24"8"0,0 6 1,11 5-26,2 18-6,-1 0-3,2 1-11,-6-6-24,-5 6-4,-14-18-2,-2-1 0</inkml:trace>
  <inkml:trace contextRef="#ctx0" brushRef="#br0" timeOffset="97170.3392">19440 15727 58,'-28'11'38,"1"9"0,-14 5-7,-2 0-22,5 7-20,-3-2-23,11 4-3,-1-12 0,12 6-1</inkml:trace>
  <inkml:trace contextRef="#ctx0" brushRef="#br0" timeOffset="97505.9434">19414 15941 31,'7'15'32,"-7"-15"0,0 14-4,0-14-17,0 13-4,0-13-2,0 0-2,0 0-1,9-21-1,-1 4 1,2-3-2,3-1 1,-1-2 0,1 4 0,1 5 1,0 6 0,-1 4 1,1 9 0,-4 7 1,3 6-1,-2 2 0,-1 2-2,0 2-2,-4-5-6,2-1-18,2 1-11,-10-19-1,4 14 0</inkml:trace>
  <inkml:trace contextRef="#ctx0" brushRef="#br0" timeOffset="97675.2171">19454 15963 49,'0'0'36,"21"-9"-1,6 6-7,0 3-38,-5-4-21,12 4-1,-10-3-3,7 7 0</inkml:trace>
  <inkml:trace contextRef="#ctx0" brushRef="#br0" timeOffset="98577.0739">18572 16583 21,'4'-17'30,"14"5"-1,-3-5-9,7 0-6,8 5-2,-4 0-1,4 12-2,-8 3-1,0 16-2,-12 3-1,-3 11-1,-7-1-1,0 2 0,-3-5 0,3-7-1,8-8-1,3-12 0,5-11 0,7-12 0,0-7 0,3 0 0,-5-8-1,-1 4 1,-3 0-1,-5 7 0,-2 6 0,-7 8 1,-3 11-1,0 0 1,0 17 0,-2 4 0,2 3 0,0 6 0,0-1 0,5 0-3,8 0-6,-4-10-18,4-9-12,6-2-1,-1-13 0</inkml:trace>
  <inkml:trace contextRef="#ctx0" brushRef="#br0" timeOffset="98809.4243">19107 16654 62,'0'0'39,"8"9"1,4-4-6,10 12-20,-4-3-7,4 6-4,0 2-6,-4-8-14,-5-3-22,7-1 0,-10-7-1,3-6 0</inkml:trace>
  <inkml:trace contextRef="#ctx0" brushRef="#br0" timeOffset="98956.5684">19306 16644 47,'-18'14'39,"-9"-6"0,1 13-1,-2 3-18,-4-2-14,1 5-9,7-6-28,3 4-6,-1-13-2,12 4 0</inkml:trace>
  <inkml:trace contextRef="#ctx0" brushRef="#br0" timeOffset="99395.5357">19963 15579 54,'53'65'39,"-1"22"2,-3 25-10,-8 25-13,-19 12-5,-6 17-2,-23-4-4,-9-7-4,-10-17-5,-7-23-9,4-25-30,-1-20-2,0-26 2,8-28-1</inkml:trace>
  <inkml:trace contextRef="#ctx0" brushRef="#br0" timeOffset="99957.9267">20181 15480 36,'7'-10'32,"-2"-3"-6,10 4-6,4 9-4,-1 0-3,1 16-1,-9 0-3,-4 12-1,-12 0-2,-5 8-1,-11-5-1,4 2-1,-4-7-1,7-2 0,9-8 0,12-6-1,14-5 0,13-5 0,7 0 0,1-9-10,-3-1-30,-1 7 0,-19-6 0,-7 9-1</inkml:trace>
  <inkml:trace contextRef="#ctx0" brushRef="#br0" timeOffset="102372.8305">20509 16090 46,'0'0'37,"13"9"1,11-9-13,9 5-9,4-7-5,12 2-6,3 0-13,-4-5-21,-4-2-8,0-1-1,-14-2 0</inkml:trace>
  <inkml:trace contextRef="#ctx0" brushRef="#br0" timeOffset="102572.9728">20549 16295 76,'14'3'38,"5"-3"1,7 0-19,13 2-11,1 2-13,5 0-31,-6-9-2,4 5-1,-9-14 0</inkml:trace>
  <inkml:trace contextRef="#ctx0" brushRef="#br0" timeOffset="103130.2963">21123 16143 27,'11'9'37,"6"-9"0,14 3-2,3-3-13,5 0-9,8 4-10,2-4-27,-2 3-11,-12-7-2,1 4-1</inkml:trace>
  <inkml:trace contextRef="#ctx0" brushRef="#br0" timeOffset="103678.5964">21743 15961 18,'-23'12'33,"-5"1"0,7 16 0,3 4-16,2 6-6,12 5-4,4 2-2,16-3-1,6-6-1,8-8-2,6-17 1,5-12 1,-3-12 1,-1-15 0,-12-10 1,-7-5-1,-18-5 0,-9 4 0,-13 0 0,-9 11-3,-4 8-3,-3 7-9,4 6-28,9 17 0,4-1-1,11 11 0</inkml:trace>
  <inkml:trace contextRef="#ctx0" brushRef="#br0" timeOffset="103916.7971">22045 16298 55,'0'0'42,"9"7"0,-9-7 1,0 0-19,20 5-16,-20-5-7,0 0-28,0 0-14,0 0-2,-11-15 1</inkml:trace>
  <inkml:trace contextRef="#ctx0" brushRef="#br0" timeOffset="106101.6888">22445 16003 24,'8'-10'34,"-11"-5"0,-2 6-7,-10 3-7,-7 4-6,1 7-3,-8-1-3,3 9-3,0 5-1,7 8-2,3 3-1,9 2 1,7 3-2,14 0 2,7-7-2,9-3 2,3-7-1,7-11 0,-2-12 0,-1-9 1,-12-13 0,-10-2-1,-12-7 2,-15 4-2,-14-3 1,-5 7 0,-1 7-2,-3 8-4,10 14-15,9 8-21,3 0 0,16 9 0,5 5-1</inkml:trace>
  <inkml:trace contextRef="#ctx0" brushRef="#br0" timeOffset="106524.5168">22684 16087 23,'0'0'35,"0"0"1,0 0-6,4-17-9,10 15-6,-7-12-3,5 6-4,-3-9-1,4 0-3,-6 0-1,6 1 0,-3 0-1,-10 16-1,7-11 1,-7 11 0,0 14-1,4 11 1,-4 9-1,0 7 1,0 6-1,3 2 1,-3-3-2,6-3-3,6-2-9,-9-14-29,3-17 0,6-10-1,-2-10 1</inkml:trace>
  <inkml:trace contextRef="#ctx0" brushRef="#br0" timeOffset="107171.4574">23188 16000 48,'10'-13'29,"-10"-5"-3,0-1-4,-6 5-6,-6-5-4,-4 10-3,-8-1-3,5 10-1,-10 0-2,10 10-2,1 5 1,0 3-2,8 2 1,4 0 0,10-3-1,4-3 0,7-1 0,0-7 1,1-6-1,3-2 1,4-7-1,-3 0-1,-6-2 2,0 0-1,-14 11 0,15-11 1,-4 11-1,0 11 1,-11 3 0,3 8 0,1 6 0,-4 1 0,0 2 0,-4 4 0,-13-4 1,-2-4-1,-3-6 0,1-5 0,-5-5-5,-3-11-19,1-11-16,11 0 0,3-10 0,10 1-1</inkml:trace>
  <inkml:trace contextRef="#ctx0" brushRef="#br0" timeOffset="107792.6125">23530 15909 50,'0'0'24,"-12"-5"-4,1 5-5,-1 0-5,-5-5-4,3 5-2,-1 0-1,-5 0 0,-1 5-2,8 4 1,-1-4 1,4 9 1,0-5 0,-4 6 1,1-5 1,13 7-1,3-9 2,-3 1-2,0-9 0,18 7-2,-5-7 0,11-5-1,2 3-1,-2 2 0,-2 0-1,7 2 1,-5 6-1,1 7 1,0 4 0,-10 3 0,-5 4 0,-1 2 1,-9 0 0,-4 1 1,-10-4-1,-5-4 1,-18-6-2,5-4 2,-6-6-3,2-5-5,10-9-29,-5 2-7,12-9-1,14 5 1</inkml:trace>
  <inkml:trace contextRef="#ctx0" brushRef="#br0" timeOffset="108563.1537">23919 16056 39,'0'0'35,"11"-8"0,2 16-10,-13-8-6,23 29-3,-23-12-5,5 8-2,-12-7-3,1 4-1,1-7-2,2-3-1,3-12 0,-15-3 0,13-9-1,8-9 0,3-4 0,4 1 0,8 0-1,-5 1-1,3 5 1,1 4 0,5 9-1,-6 9 1,-3 7 0,-1 7 0,-15 1-1,9 5 2,-12-2-1,3 0 0,-9-2 1,-2-8 0,0-9 0,11-3-1,0-10 1,0-5-1,17-4 1,6-1-1,-3-4 0,11 7 0,1 4-1,-13 4 1,2 9 0,-21 0 2,0 0-1,42 39 0,-32-15 0,-19 0 1,9-24 0,8 44-2,-14-20-9,-1-2-34,-5-7-1,8 2 1,-7-3-1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18:38.965"/>
    </inkml:context>
    <inkml:brush xml:id="br0">
      <inkml:brushProperty name="width" value="0.05292" units="cm"/>
      <inkml:brushProperty name="height" value="0.05292" units="cm"/>
      <inkml:brushProperty name="color" value="#FF0000"/>
    </inkml:brush>
  </inkml:definitions>
  <inkml:trace contextRef="#ctx0" brushRef="#br0">19528 4286 38,'0'0'29,"-9"-9"-7,12-1-3,6 0-4,5-6-3,10 4-3,5 0-2,4 10-1,-2 2 0,1 11-1,-11 8-1,-6 11 0,-15 0-1,-5 7 0,-11-8-1,-2-1 0,-2-6-2,3-8 0,6-7 0,11-7-1,0 0 1,9 0-1,5 3 1,0 1 1,-4 6 0,-4 6 0,-10 4-1,-10-1 1,-8 5-4,-11-7-4,0-5-17,3-4-13,-3-13 0,12 1 0</inkml:trace>
  <inkml:trace contextRef="#ctx0" brushRef="#br0" timeOffset="525.0309">19632 4062 28,'-29'-13'29,"-5"13"-6,-12 6-4,-6 10-3,1 7-4,-5 12-2,4 11-3,3 13-1,13 7-1,13 0-1,23 4 1,12-1 1,24-4 0,16-13 0,22-6-1,12-18-1,14-12 0,7-19-2,4-15 1,-7-19-2,-9-14 1,-20-16 0,-24-10-1,-31-11 0,-30-5 0,-29 4-3,-23 5-5,-18 13-27,-16 16-5,-21 14-1,4 18 0</inkml:trace>
  <inkml:trace contextRef="#ctx0" brushRef="#br0" timeOffset="1759.7583">7708 16954 20,'3'-10'24,"7"-2"-5,4 4-3,2 4-3,3 1-2,2 8-3,-4 0-1,-5 7-2,-3 0-2,-6 7 0,-6-2-1,-6 1 0,0-4-2,-5-4 0,3-3-1,11-7 0,-13 8 0,13-8 0,13 5 0,2-1 0,2 2 1,4 9 1,-3-2-1,0 4 1,-9 2 1,-5-1-3,-8-2-1,-8-4-3,-4-1-6,-5-8-10,-3-7-9,8 4-2,-6-19 4</inkml:trace>
  <inkml:trace contextRef="#ctx0" brushRef="#br0" timeOffset="2260.3202">7661 16769 31,'-31'20'19,"-9"6"-4,9 8-3,-3 8-4,13 8-2,5 7-2,13 2-1,12 2-1,15-9 2,14 2-3,9-13 4,14-11-3,5-15 2,5-9-2,-2-20 1,-4-11 1,-7-12-1,-8-16 3,-20-11-1,-13-7 3,-27-6-2,-18 6 0,-18 3 0,-10 11-4,-15 12-8,0 26-28,-19 13-2,9 30-1,-9 16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0:39:53.784"/>
    </inkml:context>
    <inkml:brush xml:id="br0">
      <inkml:brushProperty name="width" value="0.05292" units="cm"/>
      <inkml:brushProperty name="height" value="0.05292" units="cm"/>
      <inkml:brushProperty name="color" value="#FF0000"/>
    </inkml:brush>
  </inkml:definitions>
  <inkml:trace contextRef="#ctx0" brushRef="#br0">4399 12518 43,'0'0'30,"0"0"-3,-13-5-5,13 5-3,0 0-5,0 0-3,13-4-4,5 8-1,4 1-2,6-1-1,7 2-1,4 1 0,1-4-1,1 1 0,3 1-4,-8-5-6,2 0-16,-7 0-14,-12 0 1,-4 13 0</inkml:trace>
  <inkml:trace contextRef="#ctx0" brushRef="#br0" timeOffset="447.4836">4780 12547 43,'-3'23'36,"-6"-4"1,3 4-11,0 14-8,-4-3-4,4 9-5,-1-7-1,7 5-3,-5-11-2,5-4 0,0-6-3,0-10-9,0-10-30,0 0 0,0 0-1,-10-8-1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18:49.857"/>
    </inkml:context>
    <inkml:brush xml:id="br0">
      <inkml:brushProperty name="width" value="0.05292" units="cm"/>
      <inkml:brushProperty name="height" value="0.05292" units="cm"/>
      <inkml:brushProperty name="color" value="#FF0000"/>
    </inkml:brush>
  </inkml:definitions>
  <inkml:trace contextRef="#ctx0" brushRef="#br0">20014 12161 18,'0'-18'32,"-5"1"3,5 17-4,5 21-11,-5 10-4,13 20-3,0 7-4,8 17-2,2 6-2,6 13 0,-2-6-2,4-1-1,-1-15 0,-1-9-1,-8-16-1,-1-12 2,-6-10-1,-4-11 1,-10-14-1,0 0 0,0 0 1,-10-14-1,0 5 1,-1-3-1,-2-1-1,0 3 1,2 1-1,2-1 1,9 10-1,-14-12 0,14 12 0,0 0 1,-9-5-1,9 5-1,0 0 2,0 0-1,0 0 0,0 0 0,-12-5 0,12 5 0,-15-14 0,3 6 1,-4-1-1,3 3 0,-1 0 0,0 2-1,3 4 1,11 0 0,-8 16-1,13-1 1,6 3-1,6 4 1,3 2 0,3 0 0,1-1 0,0-4 0,-2-2 1,-4-5 1,-1-8-1,-4-4 0,-2-13 1,-2-3-1,-1-3 1,0 2-1,-1-2-4,-4-3-9,2 3-30,-2 7 0,-3-5 0,-5-1-1</inkml:trace>
  <inkml:trace contextRef="#ctx0" brushRef="#br0" timeOffset="402.9596">19940 10926 42,'6'-15'38,"-6"5"1,0 10-4,10 36-15,-13 2-7,3 17-5,0 8-5,0 6-9,8 2-29,-1 5-4,-4-12 1,5-7-2</inkml:trace>
  <inkml:trace contextRef="#ctx0" brushRef="#br0" timeOffset="618.4903">20037 11746 88,'10'-13'45,"-10"13"1,0 0 0,-4-14-32,4 14-6,0 0-4,0 0-3,0 0-10,0 0-36,0 0-1,0 0 1,-5-15-1</inkml:trace>
  <inkml:trace contextRef="#ctx0" brushRef="#br0" timeOffset="1575.0928">19022 15620 31,'0'0'22,"-4"13"-2,4-13-1,7-13-3,8-13-1,6-18-3,17-12-1,14-23-3,22-14-2,21-22-3,16-5 0,10-5 0,5 12 0,-8 11-1,-9 17 1,-23 17-1,-15 19 0,-24 21 0,-19 13 1,-16 11-2,-12 4-1,0 0 1,0 0 0,0 0 0,0 0 0,-12 6 0,12-6-1,-9 0 1,9 0-1,-13 0 1,4 0-1,-4 0 0,2 0 0,-5 0 0,1-6 1,-3 3-2,1-2 1,0 1 1,3 1-1,3-3 0,0 3 0,11 3 0,0 0 0,0 0 0,26-8 0,1 5 1,4-1-1,4 4 0,-1 0 1,-3 0 1,-3 0 1,-10 7 0,-9 7 1,-12 6 1,-8 6-1,-6 1 0,1 2-2,-2-1-2,-2-5-8,9-4-34,2 0 0,9-19-2,0 12 1</inkml:trace>
  <inkml:trace contextRef="#ctx0" brushRef="#br0" timeOffset="2106.3095">18692 15374 44,'6'-20'37,"-6"20"2,0 0-6,3 30-12,-3 20-7,-5 10-5,5 11-4,-8 10-3,1 2-7,7 3-22,-3-6-13,-7-16 0,6-13 0</inkml:trace>
  <inkml:trace contextRef="#ctx0" brushRef="#br0" timeOffset="2407.7325">18652 16216 70,'0'0'46,"0"0"1,3 9 0,-3-9-15,0 0-23,0 0-5,0 0-4,0 0 0,0 0-3,12-5-44,-6-14 0,3-7 0,-9-13 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0:43:19.981"/>
    </inkml:context>
    <inkml:brush xml:id="br0">
      <inkml:brushProperty name="width" value="0.05292" units="cm"/>
      <inkml:brushProperty name="height" value="0.05292" units="cm"/>
      <inkml:brushProperty name="color" value="#FF0000"/>
    </inkml:brush>
  </inkml:definitions>
  <inkml:trace contextRef="#ctx0" brushRef="#br0">1615 7132 36,'0'0'33,"-3"29"1,-4 2-9,4 13-7,3 15-4,-4 6-3,4 10-2,0 0-5,2-7-5,5-6-10,1-11-16,-2-22-8,8-13-1,-6-25 0</inkml:trace>
  <inkml:trace contextRef="#ctx0" brushRef="#br0" timeOffset="316.4228">1481 7153 31,'7'-12'28,"7"-7"-2,9 7-10,7 2-3,8 3-5,2 4-2,3-1-1,1 4-2,-5 0 0,-8 0 0,-2 0-1,-11 0 1,-5 0-1,-13 0 1,10 20 1,-10-2 0,-8 4 0,3 15-1,-7 7 1,7 11-1,-3 5 0,5 6-1,3 1-2,3-6-2,5 2-6,4-17-13,3-16-15,3-7 1,1-23-1,7-7 0</inkml:trace>
  <inkml:trace contextRef="#ctx0" brushRef="#br0" timeOffset="600.354">2163 7490 46,'4'25'36,"-17"0"0,4 0-7,-7 9-11,-11-11-5,6 0-6,-3-6-4,-1-13-4,1-4-2,7-16 0,0-3-1,8-9 0,9 4 0,3-3 1,3 4 2,6 11 1,0 5 2,6 12 0,0 9 1,1 9-1,-1 4-1,-3 2-7,4 1-17,-2-1-11,-3-13 0,5 1-1</inkml:trace>
  <inkml:trace contextRef="#ctx0" brushRef="#br0" timeOffset="916.5071">2288 7607 50,'9'4'34,"3"10"0,-2-5-11,2 0-8,3-3-6,4-6-2,1 0-2,-6-6-2,3-9-2,-4-6 1,-6-3-2,-7-6 0,-6 1 0,-6 4-1,-4 1 0,-2 12 0,-7 7 0,-2 13 1,4 16 0,5 10-1,5 12 2,9 6 0,-1 7 0,5-1 1,9 5-1,2-7-2,4-8-8,1-8-16,1-7-10,-9-18-1,9-6 0</inkml:trace>
  <inkml:trace contextRef="#ctx0" brushRef="#br0" timeOffset="1255.4027">2644 7481 26,'3'9'33,"0"13"1,-6 7-9,-10 1-6,-2 4-2,-10-6-4,1-1-4,-4-12-4,3-8-3,3-12-1,6-11-1,4-7 0,5-4-1,4-1 1,7 6 0,5 4 0,9 14 1,-1 7 0,1 16 1,6 5 0,2 9-1,2 3-8,-7 4-27,-5-14-2,8-3-1,-2-10 0</inkml:trace>
  <inkml:trace contextRef="#ctx0" brushRef="#br0" timeOffset="1834.3217">2709 7510 16,'22'-7'30,"-7"-3"1,10 7-3,-1-5-12,1-2-4,1 3-4,-9-2-2,-1 2-3,-9-3-2,-7 10-1,-10-10-1,-2 10 0,-6 8 0,-2 4-1,2 10 2,3 2 0,3 9 1,12 0 1,3 2 1,11-6 0,3-2 1,7-7 0,-2-10-1,6-6 0,-4-9 0,-1-9-1,-5-4-1,0 0 0,-5-2 0,2 5-1,-5 2 0,-10 13 1,15 0-1,-12 13 0,-3 5 0,3 2 0,-3 0 0,-3-2 1,3-7-1,0-11 0,0 0 1,7-13-1,-1-8 1,3-4-1,1-3 2,7 3-1,-3 6 1,3 3 0,-3 13 1,-2 9 0,3 9-3,-5 5-9,-5 5-27,5 7-1,-4-6-1,7 8 0</inkml:trace>
  <inkml:trace contextRef="#ctx0" brushRef="#br0" timeOffset="2303.8442">3326 7677 31,'0'0'31,"24"21"-3,-7-17-7,4-4-6,4-4-4,-4-9-4,-2-5-2,-6-6-2,-4-5-1,-9-4-1,-9 0-1,-8 0 1,-4 10-1,-4 6 0,0 10 1,1 7 2,2 20 0,4 11 1,9 14 1,-1 6-1,10 8 1,-4 3 0,4 1-1,-4-2-5,4-7-10,-2-12-26,2-8 0,0-16 0,7-3-1</inkml:trace>
  <inkml:trace contextRef="#ctx0" brushRef="#br0" timeOffset="2819.4221">3757 7671 29,'0'-14'28,"-13"-9"-4,1 2-6,-1 1-6,-5 1-3,0 5-3,-4 3-1,0 8-3,0 7 0,4 8-1,3 5 1,5 6-1,7-3 2,6 3-1,6-2 1,10-5 0,0-7 1,5-9-1,-2-5 0,0-9 0,-3-5-1,-2-6-1,-6 0 1,-5 1-1,-6 3 0,0 8 0,0 13 0,0 0-1,0 0 1,-7 16 0,10 0 0,6 6 1,1 0 0,6 0 0,2-8 0,1 4 0,-1-10-1,-2-5-3,2-3-8,-9-9-17,-3-14-10,1-3 0,-10-15 0</inkml:trace>
  <inkml:trace contextRef="#ctx0" brushRef="#br0" timeOffset="2934.6135">3832 7278 44,'-7'-13'31,"-5"1"-2,12 12-22,-6 29-25,0-15-9,15 13-3,-9-8-1</inkml:trace>
  <inkml:trace contextRef="#ctx0" brushRef="#br0" timeOffset="3135.3628">3918 7348 42,'0'0'35,"0"0"0,12 9-3,-10 13-14,9 19-8,-5 8-4,4 15-1,-1 8-1,1 4-1,-2 1 0,5 0-2,-4-8-4,-2-12-7,1-18-27,1-7 0,-5-17-1,6-8 0</inkml:trace>
  <inkml:trace contextRef="#ctx0" brushRef="#br0" timeOffset="3319.8166">4053 7650 55,'-9'-5'34,"20"5"0,-2-5-7,13 5-29,6 3-28,-1-11-2,8 8 0,-4-17-2</inkml:trace>
  <inkml:trace contextRef="#ctx0" brushRef="#br0" timeOffset="3635.5927">4374 7443 24,'-35'-10'30,"14"10"1,-3 0-1,14 3-16,10-3-7,6 18-3,7-7-2,5-1-2,2 0-1,-2-2 0,-3-2 0,-5-2 0,-10-4-1,0 0 1,-25 7 2,3-3 1,0 10 1,-2-3 2,5 7 1,3 0 1,13 6 1,3-2-1,15 2-1,8-8-2,4-7-8,1-9-31,13 4-1,-4-16-1,9-3 0</inkml:trace>
  <inkml:trace contextRef="#ctx0" brushRef="#br0" timeOffset="4189.4472">5305 7607 23,'7'-20'31,"1"0"-3,-10-5-5,-8-3-4,-4 6-5,-10-1-1,-3 7-4,-4 6-2,3 6-2,0 8-2,7 9 0,6 9-2,10 3 0,11 5 0,8 1 0,2 1 0,5 0 0,3-6-1,-5-3-5,3-8-16,0-7-15,-14-19 0,2-4-1,-7-16 1</inkml:trace>
  <inkml:trace contextRef="#ctx0" brushRef="#br0" timeOffset="4305.3426">5274 7340 34,'-9'-17'31,"9"17"-3,-12-3-8,12 3-38,0 12-8,0-12-4,4 25-1</inkml:trace>
  <inkml:trace contextRef="#ctx0" brushRef="#br0" timeOffset="4689.9163">5370 7472 18,'28'16'31,"-9"-12"0,10 4-4,-2-4-10,-4-4-8,0-5-3,-4-2-4,-3 1-1,-8-2-1,-8 8 0,0 0 0,0 0 0,-18-3 0,-1 12 1,1 7 0,-1 4 0,4 5 1,2 3 1,7-2 0,9 6 0,3-9 0,11-2 0,4-7 1,3-8-1,0-10-1,2-2-1,-1-12 0,-2-4-1,-4-5-1,-5-4 1,-4 0-1,0 4 1,-4 5 1,-3 5 1,-3 17 1,0 0 0,0 0 0,0 27 1,5 1-5,-5 0-14,8-2-21,12 6-1,8-14 0,15-1-1</inkml:trace>
  <inkml:trace contextRef="#ctx0" brushRef="#br0" timeOffset="5258.2236">6490 7493 28,'-6'-18'33,"-1"9"-1,-11-4-7,-7 3-7,3 3-5,-6 4-3,0 9-3,4 4-3,10 10-2,8 6-1,6-1 0,13 1 0,5-2-1,5-5-2,4-5-2,2-6-6,-8-14-6,1-6-8,-3-6-3,-7-5-1,0 0 1</inkml:trace>
  <inkml:trace contextRef="#ctx0" brushRef="#br0" timeOffset="5406.3808">6577 7413 46,'14'-2'29,"-4"2"0,-10 0-2,16 24-4,-16-7-5,6 9-5,-6-4-3,10 6-2,2-4-7,2-6-10,5-9-29,7-2-1,2-11-1,12-4 1</inkml:trace>
  <inkml:trace contextRef="#ctx0" brushRef="#br0" timeOffset="5990.6772">7593 7468 27,'-18'-16'34,"-1"8"0,-9-1-9,-3 5-5,0 6-5,0 5-5,10 7-3,4 5-3,17 7-3,11-1 0,9-3 0,6 2-1,2-5 1,-1-2 0,-1-2-1,-8-5 1,-8-6-1,-10-4-3,0 0-7,-12-7-18,12 7-7,-15-26-1,15 11 0</inkml:trace>
  <inkml:trace contextRef="#ctx0" brushRef="#br0" timeOffset="6239.7073">7656 7435 64,'0'0'35,"0"0"-1,-7 9-13,4 7-8,-4 2-6,7 4-3,0 2-2,0 4 0,13-1-1,0-1 0,8-6 0,4-2 0,3-9 0,2-9 0,-4-7 0,-1-4 0,-3-9 0,-11-4-2,-4-1-4,-13-1-8,1-3-23,1 9-1,-6 2 0,4 9 1</inkml:trace>
  <inkml:trace contextRef="#ctx0" brushRef="#br0" timeOffset="6477.3777">7866 7443 43,'16'-6'37,"-16"6"0,18 7 1,-6 6-17,-5-1-9,8 9-5,-4 2-3,0 0-1,-1-1-2,-1-3 0,3-6 1,4-7-2,-1-9 2,0-7-1,3-8-1,-1-1 1,-2-3-2,-5 1-6,3 0-23,-8 10-9,-8 0-1,3 11 1</inkml:trace>
  <inkml:trace contextRef="#ctx0" brushRef="#br0" timeOffset="6661.9306">8180 7393 48,'0'0'36,"14"13"2,-10 1-5,-1 7-15,7 9-9,-4 0-10,-1 5-26,-5-10-8,13 0-2,-7-12 0</inkml:trace>
  <inkml:trace contextRef="#ctx0" brushRef="#br0" timeOffset="6957.4586">8421 7395 66,'-15'4'33,"-10"5"-7,10 5-10,2 8-6,6 0-4,10 7-1,4-7-2,9 3 0,2-6 0,7-6 0,-4-8 0,-3-5 0,-5-5-1,-13 5 0,0-14-2,-11-1-9,-5-1-26,3 11-1,-2-5 0,5 10 0</inkml:trace>
  <inkml:trace contextRef="#ctx0" brushRef="#br0" timeOffset="7294.4612">8497 7435 34,'12'-8'29,"22"8"-3,0 0-12,4 0-2,5 5-5,-6-5-4,-5 4-4,-8-4-3,-11 4-3,-13-4-1,0 0 0,0 0 0,-19-4 3,6 8 3,-1 0 5,2 5 4,4 6 4,0 3 1,8 8 1,-4 2-1,4 2-4,5-1-14,10 0-23,-10-12-2,13 1-1,1-14-1</inkml:trace>
  <inkml:trace contextRef="#ctx0" brushRef="#br0" timeOffset="7711.0178">8887 7454 12,'-2'18'30,"-7"-8"1,9 12-1,3-4-12,5 2-5,8 2-4,2-8-3,5-2-1,1-8-2,1-4 0,-4-11-2,-2-2 0,-3-5-1,-9-3 1,-4 0-1,-3 1 0,-7 8 0,7 12 1,-13-6 0,13 6 0,-14 18 1,14 2 1,5-1-1,4 2 2,6-1-1,8-5 1,-4-7 0,5-2-1,-2-6 0,-1-9-3,-2 0-3,-9-7-11,-4-6-23,0 7 0,-9-9-1,3 4 1</inkml:trace>
  <inkml:trace contextRef="#ctx0" brushRef="#br0" timeOffset="7842.1979">9118 7287 71,'-7'-13'35,"-2"0"-2,9 13-17,0 0-24,0 0-22,5 13-3,2-1-2,12 9-1</inkml:trace>
  <inkml:trace contextRef="#ctx0" brushRef="#br0" timeOffset="8142.0603">9494 7398 50,'-21'-12'34,"4"12"0,-9 0-10,1 3-9,7 11-5,-3 7-5,7 4-1,8 4-1,6 0-1,10-3-1,9-2 1,6-4-1,2-4 0,-2-7 1,-1-9-1,-5-6 0,-10-1 0,-9-3-1,-16-4-5,1 2-12,0 0-19,-10-5-1,6 7 0,-2-4 0</inkml:trace>
  <inkml:trace contextRef="#ctx0" brushRef="#br0" timeOffset="8727.8224">9759 7363 60,'-25'0'31,"25"0"-1,-12 9-16,8 1-6,8 1-6,4 3-1,3-4-1,4-2 0,-3-2 0,0-6-1,-12 0 1,0 0-1,0 0 1,-12-10 1,-3 10 0,-4 0-1,0 11 1,-1 2 0,3 5 0,5 1 0,6 3 0,6-4 0,6 1 1,1-7 1,4-4 0,5-8 1,6-8-1,-1-6 0,6-1 1,4 1-1,5-1 0,1-2 0,6 11 0,-5 2 2,-2 8 0,-8 2 2,-5 9-1,-17-1 0,-11 3-3,-9 7-19,-12-7-22,-15-7-2,6 7-1,-12-10-1</inkml:trace>
  <inkml:trace contextRef="#ctx0" brushRef="#br0" timeOffset="10555.777">1795 8598 38,'-10'-12'27,"-8"-3"-4,-3 4-4,-2 2-4,-5 3-4,3 6-4,-1 10-1,4 6-3,8 4-1,6 4-1,8 4 0,12-2 0,0 0 0,10-8 0,2-7 0,3-3 0,-1-8 0,2-17 1,0-3-2,-6-9 2,-1-7-2,-7-8 1,-6-6 0,-3-4 0,-5 2 1,0 7 1,-8 2 1,-1 14-2,-5 10 3,14 19-2,-13 12 1,9 17-1,4 9-1,0 6 1,0 9-1,9 3 0,0-8-1,-2-1-2,3-2-12,4-11-25,-9-12 1,6-4-2,-11-18-1</inkml:trace>
  <inkml:trace contextRef="#ctx0" brushRef="#br0" timeOffset="10924.5188">1993 8453 60,'5'19'35,"-5"8"-3,-4 2-11,8 10-6,2-3-4,0 2-3,-3-7-2,5-3-3,-8-9 0,3-11-1,-3-8 0,7-14-1,-7-9 0,-5-10 0,-2-9 0,1-4 0,1-5-1,-1 1 0,2 2 0,-1 6 0,-1 8 0,10 8 0,6 14-1,4 0-2,7 12-7,3 0-16,5 3-12,7 6 0,1-5 0</inkml:trace>
  <inkml:trace contextRef="#ctx0" brushRef="#br0" timeOffset="11255.9754">2022 8794 20,'0'0'32,"0"0"0,27 3-2,-2-3-12,9 0-12,1-3-17,-5-4-17,2 7-2,-9-9-2,4 5 0</inkml:trace>
  <inkml:trace contextRef="#ctx0" brushRef="#br0" timeOffset="11424.3242">2015 8598 56,'0'0'36,"0"0"1,9 3-4,22-3-22,6 5-16,7-3-28,-6-7 0,18 5-3,-6 0 0</inkml:trace>
  <inkml:trace contextRef="#ctx0" brushRef="#br0" timeOffset="12109.2313">2360 8787 18,'0'0'30,"7"-13"1,-7 13-7,0 0-5,0 0-4,10 0-4,-6 13-3,0 7-3,-4 6-1,5 5 0,1 4-3,0-1-2,0 2-11,4-2-16,-5-15-6,4-2 0,-9-17-1</inkml:trace>
  <inkml:trace contextRef="#ctx0" brushRef="#br0" timeOffset="12377.5862">2195 9039 33,'-10'0'33,"23"5"1,-4-10-6,12 1-7,14 4-7,6-6-5,12 6-2,5-7-1,0 7-2,-8-5-4,-6 5-6,-7-7-30,-15 7-2,-22 0 0,0 0 0</inkml:trace>
  <inkml:trace contextRef="#ctx0" brushRef="#br0" timeOffset="13156.7292">2337 8361 31,'0'0'24,"13"-17"-2,-4 5-1,2 0-1,3 0-4,-3-6-2,2 9-2,-8-4-2,7 3-3,-12 10 0,0 0-2,7 4-2,-7 11 0,0 2-2,7 4 0,-3 2-3,-4-1-9,5-3-26,2 1 0,-7-9 0,3 0-1</inkml:trace>
  <inkml:trace contextRef="#ctx0" brushRef="#br0" timeOffset="13760.4112">2970 8840 30,'18'13'35,"-18"-2"-1,9 15-1,-18-2-25,-3-6-32,9 7-5,-10-18-3,13-7-1</inkml:trace>
  <inkml:trace contextRef="#ctx0" brushRef="#br0" timeOffset="14498.6256">3559 8713 43,'3'-16'30,"9"4"-5,-12-5-6,0-2-7,-9 0-4,-4 0-3,0 1-1,-8 7-2,0 3 0,-5 8-2,4 6 1,2 7 0,4 9-1,10 1 0,3 0 0,6-3 1,9 0-1,4-7 1,5-5 0,1-8-1,0-9 2,0-9-2,0-5 1,-7-5-1,-3-8 1,-3-3-1,-6-10 0,-3-3 0,0 5 1,-6 4 1,0 2 0,0 4 0,3 11 0,-1 6 1,4 20 0,0 13 0,0 10 1,0 10-2,0 9 0,4 4 0,2 8 0,0-1 0,0-2-6,3-8-12,4-3-21,-5-16 0,7-3-1,-4-13 0</inkml:trace>
  <inkml:trace contextRef="#ctx0" brushRef="#br0" timeOffset="14882.7704">3791 8446 63,'7'25'36,"-7"8"-3,0 1-14,6 8-5,-6-7-3,0 7-4,0-14-1,0-3-3,-3-8 0,3-17-2,0 0 0,0 0-1,-3-23-1,3-3 0,-4-5-1,-2-5-1,2-1 0,-1-1 1,1 5-1,-1 1 2,5 5 0,-7 5 1,7 6 0,4 3 0,7 2 0,5 2 0,7 1-1,4 1-3,10 7-7,3 3-15,1 1-10,2 9 0,-9-4 0</inkml:trace>
  <inkml:trace contextRef="#ctx0" brushRef="#br0" timeOffset="15145.5353">3846 8775 37,'0'0'35,"6"12"0,7-7-7,13-5-11,8 2-6,-3-2-7,3 0-12,-6-7-26,2 7 0,-17-13-2,5 4 1</inkml:trace>
  <inkml:trace contextRef="#ctx0" brushRef="#br0" timeOffset="15299.2526">3798 8589 45,'0'0'36,"0"0"-1,20 3 1,9-3-26,11 6-35,1-6-8,11 0-2,1 0 0</inkml:trace>
  <inkml:trace contextRef="#ctx0" brushRef="#br0" timeOffset="15680.012">4271 8726 60,'0'-14'37,"0"14"-1,0 0-10,0 0-10,4 29-6,-4 0-5,5 3-4,-1 9-5,-4-2-10,7-3-23,3 3-1,-8-11 1,3-3-1</inkml:trace>
  <inkml:trace contextRef="#ctx0" brushRef="#br0" timeOffset="15862.9254">4114 8985 46,'9'-3'36,"6"-6"0,16 1-7,7 8-12,2 0-8,9 9-6,-2 0-12,9 1-25,-16-10-2,7 0 0,-11-11-1</inkml:trace>
  <inkml:trace contextRef="#ctx0" brushRef="#br0" timeOffset="16447.4679">4180 8274 15,'-5'-10'31,"-3"-7"2,8 17 0,20-16-14,-3 11-8,7 8-3,1 0-2,0 10-1,-6 0-1,-4 10-2,-9 2 0,-6 1-1,-10 0 0,-4-1 0,-2-1-1,0-5 1,7-5-1,9-14 1,9 13-1,9-17-1,10-1-6,7 5-27,-1-5-1,11 10-1,-16 0 1</inkml:trace>
  <inkml:trace contextRef="#ctx0" brushRef="#br0" timeOffset="18043.3078">4977 8589 24,'17'0'23,"11"0"-11,-3 0-2,8-3-3,-8 3-2,-2-7-3,-7 7 0,-16 0-1,0 0 0,-14 7 0,-5 6 1,-5 3 0,7 4 0,-2 4 0,8-1 1,11 2-1,11-3 0,11-3-3,6-6-6,3-4-8,5-5-7,-7-8-5,8 4 1</inkml:trace>
  <inkml:trace contextRef="#ctx0" brushRef="#br0" timeOffset="18577.0622">5293 8630 61,'0'0'26,"-14"0"-4,14 0-6,-11 20-6,6-4-4,5 8-1,5-4-2,4 4-1,4-2 0,2-8 0,4-3 0,-1-5-1,0-10 1,-3-5-1,-1-5 1,-5-10-1,-6 0 0,-3-2 0,0 3 0,-6-1 0,2 5 0,-3 7 0,7 12-1,-9 0 1,9 7 0,0 8-1,8 4 1,0 0-1,2 1 0,3 2 0,1-6 2,-1-2-2,2-8 1,-1-1 0,-3-5 0,2-10 0,0-2 0,-4-5 0,-1-3-1,0 4 1,-2-3-2,3 6 1,-9 13 1,15-6-1,-15 6 0,21 19 0,-10 0 0,1-3 0,0 4 1,2-5 0,-4-6 1,4-3 1,-5-8 0,4-6 0,-1-5 0,-4-5 0,-2-1-5,-6-2-19,0 4-17,0 17 0,-3-19-2,3 19 1</inkml:trace>
  <inkml:trace contextRef="#ctx0" brushRef="#br0" timeOffset="19061.7815">6332 8564 49,'-23'0'28,"-8"0"-7,6 10-7,0 8-4,5 5-5,9 11-1,11 2-1,7-2-1,4-2 2,9-3-1,2-10 2,3-5-1,-4-12 1,-6-2 0,-5-13-1,-6-2-2,-11-2-2,-5-5-7,-4 1-16,4 7-12,-7-4 0,10 8 0</inkml:trace>
  <inkml:trace contextRef="#ctx0" brushRef="#br0" timeOffset="19331.0653">6461 8661 81,'26'11'35,"-11"2"-9,-3-3-8,-6 9-7,-6-6-4,0 2-2,-8-3-1,8-12-2,-10 11-1,10-11-1,0-14 0,12 2-1,0-5 1,4 2-2,2-2 1,2 5 0,-5 5 1,-2 7-1,-1 2 1,-4 7-2,-3 9-8,-5 4-26,-4-8 0,4 6-1,0-6 1</inkml:trace>
  <inkml:trace contextRef="#ctx0" brushRef="#br0" timeOffset="19532.4788">6812 8574 50,'-3'-19'39,"3"19"0,0 0 2,6 24-20,7 12-8,-5 12-5,2 13-3,-3 8-1,2 7-1,-4-2-2,-2-5-1,0-5-5,-6-12-6,6-15-25,-3-10-6,0-27 0,0 0 0</inkml:trace>
  <inkml:trace contextRef="#ctx0" brushRef="#br0" timeOffset="19678.6171">6828 8811 35,'0'-10'32,"14"6"1,0-6-4,14 1-29,6 9-27,-1-13-2,13 13-2,-8-11-1</inkml:trace>
  <inkml:trace contextRef="#ctx0" brushRef="#br0" timeOffset="20147.8992">7264 8570 49,'-24'-10'32,"-7"-5"2,6 9-11,4 6-12,2 6-5,13 4-3,6 6-1,6 2-1,3-1 1,7 2-2,3-3 1,-1-3 0,1-3-1,-8-6 0,-11-4-1,0 0 1,4-9-1,-16 3 0,-1 2 0,-6-1 0,-2 5 1,2 5 0,4 3 1,2 3-1,13 2 2,0 4-1,10-2 1,5 4-1,7-6 1,2-4 0,2-3 0,3-6-1,-3-6-1,-2-5 1,-1-3-1,-5-5 0,-3-3 0,-5 0 0,-7 5-1,-3 4 1,0 13 0,0 0 0,0 0 0,-6 21-1,6 3-7,-3 2-18,3-6-9,6 7 0,-6-13 0</inkml:trace>
  <inkml:trace contextRef="#ctx0" brushRef="#br0" timeOffset="20433.4155">7751 8615 29,'16'0'36,"-22"10"1,-1 9-1,-9 5-14,-11-2-8,2 7-5,-6-8-4,-2-2-2,1-8-1,1-7-1,6-8-1,6-5 0,11-7 0,8-5 0,6-2-1,9 3 1,4 7 0,6 8 0,2 8 1,2 9-1,-2 10-9,-5 4-28,-4-1 0,1 11-1,-3-12 0</inkml:trace>
  <inkml:trace contextRef="#ctx0" brushRef="#br0" timeOffset="21002.4374">7894 8635 53,'18'0'30,"0"-3"-8,-1 7-2,-1 9-5,-10 4-5,2 7-3,-8-1-2,-7 3-2,0-5-1,-4-3 1,4-7-2,7-11 0,0 0-1,2-15 0,10-3 0,-1-5 0,4-3-1,-3 0 1,2 4-1,-7 3 1,-1 9-1,-6 10 1,0 0 0,0 13-1,0 5 2,0 2-1,7 4 0,8 0-7,10-2-16,10-3-11,-8-9 0,10-1-1</inkml:trace>
  <inkml:trace contextRef="#ctx0" brushRef="#br0" timeOffset="21465.3318">8321 8601 24,'-11'10'32,"-8"0"0,10 10-3,2 3-14,4-1-3,6 5-4,3-4-2,6-3-2,2-6 0,7-4-2,0-10 0,1 0 0,-3-15 0,-1 4-1,-5-7 0,-3 6 0,-5 1 0,-2 2-1,-3 9 0,0 0 0,0 0 0,0 10 0,4 5 0,5 1 0,1 1 0,3 1 0,2-1 1,1-3 0,0-9 0,-1 0 0,-6-11-1,-9 6-1,13-23-2,-13-1-2,0-3-3,-7-7-2,5-1-1,-5-2 0,7 5 2,-8 3 1,3 2 2,-6-9 1,11 36-6,-16-10-14,16 20-1,-13-10 0,17 17 10</inkml:trace>
  <inkml:trace contextRef="#ctx0" brushRef="#br0" timeOffset="21652.6244">8580 8625 64,'19'18'39,"3"5"1,-7 1-7,-2-4-14,5 6-8,-2-6-5,0-3-3,2-8 0,0-4-2,1-12 0,4-3 0,1-9-4,-6-6-15,-5-1-22,-3 7-1,-10-5 0,3 11 0</inkml:trace>
  <inkml:trace contextRef="#ctx0" brushRef="#br0" timeOffset="22352.948">9418 8621 52,'-21'-10'31,"-11"-3"-5,-5 13-9,6 12-6,0 7-4,9 9-3,6 1-1,16 7-1,4-2-1,15-3 0,9-5-1,-1-8 1,4-5-1,-1-7-1,-1-6-1,-7-10 0,-7-2 0,-8-5 0,-7-1 0,-12 3 0,-1 7 2,-2 8 1,-5 5 1,-1 14 2,5 12-1,4 10 2,6 6-1,6 4 0,6-2-2,3-5-3,7-4-9,5-6-23,-2-22-1,10-5-1,-2-17 1</inkml:trace>
  <inkml:trace contextRef="#ctx0" brushRef="#br0" timeOffset="22903.0964">9713 8640 55,'-23'-20'33,"6"15"1,-7 10-17,6 4-6,6 11-3,2 3-2,5 5-2,5-1 0,3 2-1,6-5-1,4-7 0,2-7 0,0-10-1,1 0-1,-3-10-1,2-5-1,-5-2 0,-1 2-1,-3-3-1,0 6 1,-6 2 0,0 10 1,0 0 2,12 0 0,-12 0 2,15 19-1,1-7 2,0 0 0,5 0 0,-1-4 0,1-3 0,-2-5-1,2 0-1,-8-8 0,-3-6 0,-6-6-1,-4-2 0,-5 3-1,-5-4 0,-2 10 0,-6 1 0,0 8 0,-2 8 1,2 6 0,3 14-1,2 5 2,1 6 0,5 3-1,7 10 1,0 2 0,6 1 0,4-5-2,-1 0-6,6-7-22,2-3-7,-5-17 0,9-4 0</inkml:trace>
  <inkml:trace contextRef="#ctx0" brushRef="#br0" timeOffset="23407.7084">10062 8610 38,'0'0'31,"16"0"0,-3 10-10,12 0-8,3 4-6,0-5-1,2 4-3,-5-8-4,-7 0 0,-5-5-1,-13 0 0,0 0-1,-21-10 1,2 10-1,-2-3 2,-5 6 1,4 3 1,4 3 2,5 5 0,7 1 2,10 4 0,5-2 0,7 1-1,5-4 1,4-2-1,-3-5-1,6-5-1,-4-4-1,0-8-2,-2-3 0,-5-7 0,-1-2 0,-4-3-1,-1-1 0,-5 2 2,1 6-1,-7 4 2,0 14 0,0 0 0,0 0 0,0 24-1,0-1 0,0 0-8,0 4-15,0 2-12,0-15 0,0 3 1</inkml:trace>
  <inkml:trace contextRef="#ctx0" brushRef="#br0" timeOffset="23539.4002">10369 8430 44,'0'-24'32,"-8"0"-4,8 24-28,10 0-20,-10 0-8,8 26-3</inkml:trace>
  <inkml:trace contextRef="#ctx0" brushRef="#br0" timeOffset="24170.4854">10528 8606 19,'0'0'32,"-7"14"-1,7 2 1,0 1-14,0 2-6,0 4-5,7-5-2,5 2-1,1-5-1,5-4 0,1-8-1,-2-3-1,0-6 1,1-4-2,-2-4 1,-3-5 0,-7-2-1,-3-2 0,-3 3-1,0 3 1,-4 5-1,4 12 1,-12-9 0,7 18 0,5 7 0,0 5 0,5 3 1,2-4-1,2 1 1,4-4-1,-1-8 1,2-4 0,-1-5 0,0-10 0,-4-1 0,0-8 1,1-2-2,-4 1 1,0 0 0,-3 3 0,3 4 0,-6 13 0,19 0 1,-7 13-2,5 5 2,1 5-2,2 1 1,3 2-1,-5-2 1,1-6 0,-5-8 0,0-5 1,-3-8 0,0-6 0,0-6 1,2-2-1,0-3 0,-1-4-4,4 0-33,-7 6-3,-9-2-1,3 9 0</inkml:trace>
  <inkml:trace contextRef="#ctx0" brushRef="#br0" timeOffset="27254.3876">18857 6469 35,'0'0'21,"7"12"-3,-7-12-1,0 0-3,13 0-3,-13 0-3,0 0-1,10-9-2,-10 9-1,6-13-1,-6 3-2,-4-4 1,-3-5-1,-3-3-1,-5 1 1,-4 0-1,-3 1 0,-2 4 0,0 4 0,1 12-1,1 6 1,5 8 0,6 5 0,6 3 0,7 2 0,10-4 0,5-1 1,5-7 0,3-7 0,2-10 0,1-10-1,-4-8 1,-1-6 0,-5-6 0,-5-3-1,-2-3 1,-4 3 0,-3 3 0,-4 6 0,0 5 1,0 10-1,-4 1 1,4 13-1,0 0 0,-10 0 0,7 14-1,3 7 1,0 5-1,0 9 1,0 3-1,6 4-2,5 2-9,0 3-21,-2-12-2,6-1-1,-8-12 1</inkml:trace>
  <inkml:trace contextRef="#ctx0" brushRef="#br0" timeOffset="27686.1703">19061 6472 40,'11'-5'29,"-11"-5"-3,4-2-7,0 2-6,-4-3-3,-4 4-3,-5-2-2,-4 5-1,-1 6-3,-3 0 0,0 7-1,0 6 0,5 4 0,3 4 0,9 0 0,4-1 0,6-5 0,6-2 0,2-7 0,3-6 1,-2-6-1,0-3 1,-4-5 0,-1-1 1,-6 0-1,-3 2 1,-5 5 1,0 8-1,0 0 2,-4 14-1,0 5 1,4 9-1,-6 5 0,6 4 0,0 0-1,0-1-5,0-10-33,5 3-1,-5-10 0,5 0 0</inkml:trace>
  <inkml:trace contextRef="#ctx0" brushRef="#br0" timeOffset="28687.3529">18038 10519 33,'16'-14'40,"-16"14"-21,9-10-4,-9 10-2,-8-12-4,-3 5-1,-6-2-3,-4 0-2,-3 4-2,0 1-1,-3 4 0,4 8 0,3 3 0,7 7 0,10 3 1,6 0-1,8 2 0,6-9 1,3-5-1,5-5 0,1-13 1,-1-5-1,-1-9 0,-6-11 0,-5-10 1,-5-4-1,-2 2 0,-6-2 1,0 7 0,-4 9 0,-3 9-1,7 23 1,-15 3 0,11 22 0,-1 12 0,5 5 0,-3 4-1,3 0 1,6 0-1,-2-7-4,7-7-16,3-3-13,-9-14 0,8 3 0,-13-18 0</inkml:trace>
  <inkml:trace contextRef="#ctx0" brushRef="#br0" timeOffset="29172.2705">18256 10565 27,'12'0'29,"-12"-14"-4,6 5-4,-6-1-4,-4-3-5,-4 4-3,-5-3-2,-2 8-3,-2 0-1,-1 9-1,0 4-1,2 1 0,5 5-1,6 2 1,5-3 0,8 0 0,1-6-1,6-5 1,-2-3 0,4-6-1,-3-5 1,-3 3-1,-1-5 0,-10 13 1,7-11 0,-7 11 0,0 12 2,0 7 0,0 7 1,0 2-1,0 6-2,0 1-22,0-2-13,6 3-2,-3-16-1,9 9 0</inkml:trace>
  <inkml:trace contextRef="#ctx0" brushRef="#br0" timeOffset="30441.58">1771 9965 56,'-7'-14'30,"-1"5"-7,-2 3-7,-3-6-6,-4 7-2,-4-1-4,1 6-1,0 5-1,4 4-1,5 4-1,4 3 1,7 2 0,12 1-1,4-3 2,9-1-1,2-8 1,1-7 0,0-5 0,0-7 0,-3-9-2,-3-10 1,-4-7-1,-8-10 1,-7-8-1,-3-4 0,-3-3 0,-7 5 1,-3 9 0,-3 9 1,-1 15 0,2 18-2,5 18 2,4 19 0,6 13-1,3 8 1,3 6-1,7 4 1,-1-2-1,7-4-7,1-13-24,-3 2-6,-3-18-1,0 1 1</inkml:trace>
  <inkml:trace contextRef="#ctx0" brushRef="#br0" timeOffset="30989.165">2125 9982 38,'11'-7'31,"-4"-3"-7,0-4-3,-3-1-5,-4-2-5,-9 3-3,-7-5-3,1 6-1,-7 2-1,1 6-2,-1 5 0,-3 3-1,3 9 0,11 6 0,4 5 0,7 0 0,7 2 0,3-4 1,4-6-1,4-5 1,4-6 0,-3-8-1,-1-6 1,-5-5 0,-1 2-1,-4 0 1,-5 3 0,-3 10 2,0 0-1,-9 10 2,2 13-1,3 5 0,4 5 1,0 7-1,0-2-1,11 0-3,-4-6-5,6-7-16,-2-8-15,2-3-1,-13-14 0,21 9 0</inkml:trace>
  <inkml:trace contextRef="#ctx0" brushRef="#br0" timeOffset="31257.6862">2231 10294 70,'12'-4'35,"-8"-9"-1,7-1-15,2 2-9,-3-3-3,3 8-3,-13 7 0,17-10 0,-17 10-1,11 11 1,-11 2-1,3 8 0,-3 1 0,3 6-1,0 0-6,-6-10-12,0 3-23,12-4 1,1-10-1,8-7 0</inkml:trace>
  <inkml:trace contextRef="#ctx0" brushRef="#br0" timeOffset="31558.2917">2609 10007 54,'23'19'35,"-17"-6"0,0 8-10,-6 5-42,-4-8-13,4 2-2,-18-12-2</inkml:trace>
  <inkml:trace contextRef="#ctx0" brushRef="#br0" timeOffset="32143.0537">3220 9913 22,'0'-10'32,"0"10"0,0-21-7,-8 8-8,-2 1-5,-6-1-4,-2 8-2,-1 1-2,1 9-2,2 8 0,7 10-1,4 2-1,5 5 1,4-1-1,6 0 0,6-6 1,2-4-1,4-14 1,-1-10-1,-1-10 0,0-8 1,-3-9-1,-2-11 0,-5-13 1,-7-8-1,-3-8 0,0 4 1,-3 3 1,-4 9 0,-5 8 0,3 19 1,-1 22-1,3 21 2,2 20-1,5 16 0,0 10-1,5 6 1,5 4-2,2-2-5,7-7-16,-3-5-18,-4-17 0,0-3-1,-2-14 0</inkml:trace>
  <inkml:trace contextRef="#ctx0" brushRef="#br0" timeOffset="32693.8544">3592 9960 55,'-8'-28'27,"1"2"-4,-5 1-4,-7 1-5,1 6-5,-6 6-3,1 7-2,-2 8-2,7 11-1,2 6 0,6 6-1,6-1 1,8 1 0,0-2 0,11-5 0,1-8 1,6-7-1,-2-4 0,0-11 0,-1-3 0,-3-2 0,-1-1 0,-7 5 0,-8 1 0,0 11 1,0 0 1,-5 23-1,-2 3 1,-2 9-1,3 8 1,6 3-1,-3 5 0,3-4-4,3-1-3,-3-12-13,0-8-20,12-7 1,-2-14-1,9-5-1</inkml:trace>
  <inkml:trace contextRef="#ctx0" brushRef="#br0" timeOffset="33033.0293">3729 10222 28,'10'-11'36,"11"4"-1,-2 7-5,2-3-10,1 9-5,-12 0-4,-1 12-3,-9 0-3,-3 8-2,-10-2 0,3 0-1,-1-5-1,-2-1 1,10-3 0,9-1-2,10-5 1,3-8 0,8 3-3,-5-4-23,5-5-14,6-1 0,-6-12-1</inkml:trace>
  <inkml:trace contextRef="#ctx0" brushRef="#br0" timeOffset="35235.3942">4622 9881 37,'15'12'33,"-15"8"-9,-8 8-3,-5 9-5,-9 1-4,2 1-2,-7-4-5,0-7-3,1-16-5,2-14-1,8-12 0,1-14 0,12-8 0,-4-2 1,7 4 2,0 4 1,10 9 4,0 18 0,5 11 0,7 16 0,2 3 0,5 10-3,2 3-5,0-4-19,-4-8-11,5-5 0,-11-14 0</inkml:trace>
  <inkml:trace contextRef="#ctx0" brushRef="#br0" timeOffset="35551.1135">4662 9798 25,'9'-38'35,"11"6"0,1 3-2,9 10-14,8 12-5,-3 11-3,3 18-2,-11 10-2,1 17-2,-10 6 0,0 4-1,-7 3-1,-2-7-1,-3-9 0,1-7-2,-3-11 0,2-13-1,-6-15 0,0 0-1,7-19 0,-15 0 0,-1 0 0,-9 1-1,-8 8 2,-2 4-1,-3 10-3,2 1-9,7 5-23,4 3 0,6-10-1,12-3 0</inkml:trace>
  <inkml:trace contextRef="#ctx0" brushRef="#br0" timeOffset="35882.5839">4911 9822 19,'27'-25'34,"-1"-5"3,9 10-5,2 9-9,-3 8-6,7 17-4,-10 8-2,0 15-3,-10 4-2,-1 11-1,-9-3-1,1 0-1,-3-3-1,-1-7 0,0-11-1,0-10-1,1-13-1,-9-5-1,12-15 0,-12-2 0,-4-3-1,-6 1-1,-5 5 2,-8 9-1,-4 5 1,-1 7 1,4 10-4,-3-4-14,7-2-19,11 2 1,9-13-2,9 0 2</inkml:trace>
  <inkml:trace contextRef="#ctx0" brushRef="#br0" timeOffset="36269.5372">5426 9974 30,'0'0'36,"7"11"0,-2 1-2,2 7-13,-7-4-8,9 11-5,-9-6-1,5 4-1,-5-7-3,0-3-1,0-14-1,11 0 0,-2-14 0,2-3-1,3-3 1,0 0-2,3 2 1,-2 6-1,1 5 1,-4 7 0,1 12-2,-7 5-4,6 2-24,-3 5-8,-2-6 0,3 0-1</inkml:trace>
  <inkml:trace contextRef="#ctx0" brushRef="#br0" timeOffset="36616.802">5600 9789 26,'22'-34'35,"-2"-3"1,15 11-3,6 16-13,-3 10-5,3 22-1,-9 10-3,1 19-3,-11 6-1,2 5-3,-7 1 0,-6-1-1,-3-7-1,-2-9-1,-3-13-1,2-14-1,-5-19-1,0 0-2,0-19 0,-14-9-2,0 1 1,-11-2-1,0 5 1,-7 3 0,4 16-3,-3 0-7,5 10-21,10 7 0,-1-3 0,17 6 0</inkml:trace>
  <inkml:trace contextRef="#ctx0" brushRef="#br0" timeOffset="36937.2607">6139 10095 14,'0'-19'28,"13"5"1,-13-5-8,-6 2-4,2 2-3,-11 1-2,-1 4-3,-5 2 0,2 8-3,-3 4 0,4 10-2,5 5-1,7 8-1,6 1 1,13 1 0,1-6-1,9 1 1,4-11-1,1-7-1,3-6-7,-9-5-20,-8-9-12,-1 0 1,-13-1-1</inkml:trace>
  <inkml:trace contextRef="#ctx0" brushRef="#br0" timeOffset="37319.456">6452 10007 44,'13'4'33,"2"11"1,-8 2-13,-7 0-6,0 4-5,-15-1-2,2 2-2,-10-8-2,-1-1-1,-1-7-2,4-6-1,4-14 1,2-5-1,6-5 0,9-3-1,6-2 2,3 7 0,7 3 2,3 10 0,2 9 1,7 13 0,-6 2 0,2 12 0,-4 1-6,-5 9-32,-2-13-5,2 4 0,-2-10-1</inkml:trace>
  <inkml:trace contextRef="#ctx0" brushRef="#br0" timeOffset="37889.2668">6628 9946 51,'26'7'31,"-8"5"-8,-5 6-5,-4 8-7,-9 1-3,0 4-2,-3-6-2,-3-2-1,0-10-1,6-13 0,0 0-1,15-5-1,-3-14 1,0-4 0,2-4-1,0-1 0,-4 8 0,0 1-1,-7 6 1,-3 13-1,0 0 1,0 20 0,-3 2 0,3 2-1,6 5-1,0-2-6,9-5-16,10 1-9,-10-17-1,14 1 1</inkml:trace>
  <inkml:trace contextRef="#ctx0" brushRef="#br0" timeOffset="38142.9579">6964 9983 42,'6'23'31,"-6"-8"-1,9 7-14,-1 4-7,-1-3-2,10 0-2,-1-6 0,5-6-2,3-11 1,1-6 1,-4-9 0,2-6 0,-5-9 0,-4-1 0,-9 0-2,-5 4-1,-9 6-6,-7 3-11,-2 9-22,5 11 1,-5 3-1,11 10 0</inkml:trace>
  <inkml:trace contextRef="#ctx0" brushRef="#br0" timeOffset="38460.0605">7196 10077 32,'18'19'33,"-2"-6"0,6-4-7,0 1-8,0-6-7,3 1-2,-4-12-3,-2-3-2,-5-9 0,-4-1-2,-5-8 0,-5 1-1,-7-2-1,-3 6 0,-6 5-1,-2 3 2,-4 15-2,3 9 1,-2 10 0,6 9 0,5 14 0,1 2 0,2 10 0,7 3 0,7 2-3,-1-7-6,6-4-26,1-2-1,-4-15 0,13-4 0</inkml:trace>
  <inkml:trace contextRef="#ctx0" brushRef="#br0" timeOffset="39007.3627">7553 9903 47,'-7'12'35,"7"9"0,-4 4-14,4 2-7,4 6-4,1-1-2,7 1-3,0-10-2,10-4 0,-2-8-1,2-8 0,3-10-1,-6-8 0,1-5 1,-9-4-2,-1-4 1,-4 4 0,-6 1-1,0 3 0,-3 8 0,3 12 0,0 0 1,0 0-1,0 18 1,6-3 0,0 4 1,9 3-1,-3-3 1,2 0 0,-3-5 0,2 0-2,-4-5-3,-9-9-6,16 0-14,-16 0-15,0-29-2,0 2 3,0-6 7,-9-11 11,9 0 16,-7-3 3,-11-44 49,18 57-13,-9 3-2,5 11-11,-1 6-13,5 14-30,0 0-12,0 0-2,-4 24-2</inkml:trace>
  <inkml:trace contextRef="#ctx0" brushRef="#br0" timeOffset="39224.021">7826 9862 76,'13'20'41,"-4"1"-1,3-2-6,10 12-22,-10-2-5,6 3-3,0-3-2,-1-5-1,-1-10-1,-2-6 1,-1-8-2,0-8-1,-1-6-3,-6-13-10,-2-1-26,-1 4 0,-3-2 1,0 7-1</inkml:trace>
  <inkml:trace contextRef="#ctx0" brushRef="#br0" timeOffset="39777.6838">8328 9997 42,'-13'-18'30,"7"1"-5,-12 3-4,-1 0-5,-2 9-3,-3 5-5,4 14-2,2 5-2,5 7-1,7 2 0,8 4 1,6 0 0,9-3-1,3-10 0,8-3 0,-6-9 0,2-7-3,0-4-2,-7-8-4,-1-3-4,-8-9 1,2 4-1,-7-11 1,5 12 4,-4-5 2,-4 5 5,9 10 4,1 9 13,-10 0-8,11 28-2,-8-6-2,4 7-2,-1-5-2,3 3 0,1-3-1,0-8 0,-1-6 0,8-8-1,-2-7 0,3-5 0,1-8-3,-6-5-8,5-3-29,-6 7-1,-4 0 0,0 9 0</inkml:trace>
  <inkml:trace contextRef="#ctx0" brushRef="#br0" timeOffset="40163.0762">8590 9951 19,'0'0'26,"21"-10"-5,1 10-6,12-2-4,0 2-2,3-3-2,1-1-3,-7-1-1,-3 0-2,-11 2 0,-6-2 1,-11 5 1,0 0 1,-18 0 0,5 5 1,-3 3 1,1 11 0,-1 0 1,10 8-2,-1 2-1,11 3 0,3 1-2,11-1-2,6-3-8,7-11-12,4-8-14,14-2 0,-2-15-1,8-3 0</inkml:trace>
  <inkml:trace contextRef="#ctx0" brushRef="#br0" timeOffset="40549.8858">9250 10057 58,'0'0'34,"-22"12"0,-2 5-10,-10-3-10,2 4-5,-5-4-4,6 1-3,0-11 0,7-4-1,6-4 0,8-11-1,7-6 1,9 0-1,3-2 0,3 4 0,4 6 0,-1 9 1,2 4 0,4 12 1,-5 7 0,6 5 0,-7-1 0,6 0 1,-2-4-1,0-4 0,0-7 0,2-8-1,-3-10-1,1-3 1,-1-6-1,1-7 0,-3 1 1,0 1-2,-5 3 1,-1 7 0,-10 14 0,12-4 0,-12 17 0,3 4 1,-3 11-2,-3-1-8,-3 2-31,8-1 1,-2-12 0,16-4-1</inkml:trace>
  <inkml:trace contextRef="#ctx0" brushRef="#br0" timeOffset="40981.6192">9573 10219 36,'22'30'34,"-13"-4"1,0 8-8,-9 0-25,-6-8-26,3 6-5,-12-20-4,15-3 0</inkml:trace>
  <inkml:trace contextRef="#ctx0" brushRef="#br0" timeOffset="41350.3906">9793 9852 40,'31'-17'35,"-3"-3"1,9 11-10,4 14-7,-9 11-4,6 18-4,-13 9-2,-5 18-3,-12 0-1,-2 9-2,-6-6 0,3-3 0,-3-14-3,7-14 1,-3-16-1,-4-17-1,10-14 0,-3-17 0,-4-6-2,-6-6 1,-5 1 0,-5 2-1,-6 12 1,-3 7-1,-2 16 1,-3 5-3,5 15-6,-3 2-14,9 3-12,6 3 0,7-5-1</inkml:trace>
  <inkml:trace contextRef="#ctx0" brushRef="#br0" timeOffset="41652.6945">10459 10128 27,'-18'-24'33,"3"6"0,-7 3-7,-3-3-8,6 10-5,-6 3-4,8 8-2,-1 8-2,7 7 0,2 2-2,9 6 0,7 3 0,4-3 0,5-2-1,5-6-1,2-4-6,-2-12-11,-2-9-20,2-4-1,-12-10-1,7-7 0</inkml:trace>
  <inkml:trace contextRef="#ctx0" brushRef="#br0" timeOffset="41784.5549">10444 9839 34,'-12'-42'33,"12"10"1,-10 9-3,2 9-17,8 14-16,0 0-20,0 19-11,0-5 1,11 9-2</inkml:trace>
  <inkml:trace contextRef="#ctx0" brushRef="#br0" timeOffset="42031.9622">10479 9948 47,'15'40'36,"1"3"0,2 6-9,7 10-7,-4 0-9,-2 7-3,-6-2-5,-5 0-1,-8-7-2,-7-8 0,-10-11-1,-6-14-1,-4-14 0,2-10 0,7-10 0,5-18 1,8-14 0,10-4 0,8-6 1,9-6 0,3 1 1,5 2-1,-4 7-5,-5 2-11,-9 12-20,3 12 1,-11 2-1,-4 20 0</inkml:trace>
  <inkml:trace contextRef="#ctx0" brushRef="#br0" timeOffset="42502.5976">10801 10029 35,'0'0'29,"-15"7"-3,8 5-9,7 7-4,-5 0-3,11 8-1,0-3-2,6-1 0,3-5-2,1-2-1,2-7-1,1-9 0,-1-6-1,-4-8-1,-3-5 0,-2-3 0,-3-2 0,-6 6-1,4 0 0,-4 8 0,0 10 1,0 0-1,0 0 0,-4 23 1,9-4 1,4 4 0,2-4 2,6 0 0,0-6 1,5-7-1,-3-8 1,-1-7 0,-4-10-2,4-2 0,-11-4-3,-7-4-8,-5 1-32,5 3 1,-6-2-2,6 8 1</inkml:trace>
  <inkml:trace contextRef="#ctx0" brushRef="#br0" timeOffset="43587.1888">1602 11043 9,'0'0'24,"26"9"-1,-8-9-8,12 7-6,-1-2 0,2-2-3,-3-1-1,-3-2-1,-13 3-1,-12-3-2,0 0 1,-10 14-1,-7-3 0,-3 0 1,0 3-1,2 4 1,6 2 1,3 0 1,15 1 0,7-2 1,6-4 0,2-7-1,4 2 1,-3-10-2,4 0-1,-3-13 0,-6-1-1,-3-5-1,-3 0 0,-5 0 0,4 0-1,-6 3 0,2 4 0,-6 12 0,10 0 1,-4 10-1,0 8 1,2-3 0,-5 5 0,2-4 1,-5 0 1,0-16-1,0 0 0,12 0 0,-7-15 0,3-2 0,2 0 1,1 0-1,5 2 0,-1 6 1,-2 9-1,-4 9 0,3 6 1,-5 9-7,-4 3-16,-3-3-13,11 2-1,-7-15 1</inkml:trace>
  <inkml:trace contextRef="#ctx0" brushRef="#br0" timeOffset="43772.5922">2253 11096 74,'13'-18'38,"5"16"-1,4 7-14,-5 4-7,4 15-6,-13-5-3,3 9-3,-11-1-1,-7-6-4,-4 0-17,-8-8-22,-13-13 0,6 0-1,-2-12 1</inkml:trace>
  <inkml:trace contextRef="#ctx0" brushRef="#br0" timeOffset="44288.6876">3055 11071 37,'-11'5'28,"-8"5"-6,4 9-8,2 7-6,7 4-2,9 6-1,7-7 0,8 2 0,1-11 2,6-3 0,-3-11 1,-4-6-1,-9-14-2,-5 1 0,-11-3-2,-8-2-2,-1 5-12,-3 4-18,-2-2-7,12 6 0,-1-3 1</inkml:trace>
  <inkml:trace contextRef="#ctx0" brushRef="#br0" timeOffset="44537.3581">3208 11105 26,'14'0'33,"-14"0"1,2 13-3,-2 2-14,0 3-6,0 6-5,5 3-1,5 4-2,-2-7 0,9 0-1,1-5 2,2-9-1,-2-10 1,0 0-1,-6-14 0,1-2-1,0-4-4,-10-7-10,1 1-25,-4 6-1,-4-2 0,4 8-1</inkml:trace>
  <inkml:trace contextRef="#ctx0" brushRef="#br0" timeOffset="44722.4972">3475 11064 56,'3'12'40,"3"12"-1,1 10-2,-7 5-21,6 17-6,-6 5-3,0 10-3,3 2-3,-3-3-2,0-2-7,0-14-19,0-9-13,12-15-1,-2-21 0</inkml:trace>
  <inkml:trace contextRef="#ctx0" brushRef="#br0" timeOffset="44876.1575">3522 11296 38,'28'8'30,"-8"-8"-2,12 5-20,5 7-31,-13-12-3,11 5-2,-20-13 2</inkml:trace>
  <inkml:trace contextRef="#ctx0" brushRef="#br0" timeOffset="45061.0652">3741 11049 56,'0'0'37,"-5"23"1,5 13-9,6 21-15,-6 4-5,4 13-3,-4-1-2,2-2-3,1-1-6,-3-15-15,0-12-19,0-11 1,0-19-1,0-13 0</inkml:trace>
  <inkml:trace contextRef="#ctx0" brushRef="#br0" timeOffset="45192.5935">3791 11276 28,'19'0'30,"-7"-8"-2,13 12-8,-3 5-41,0-17-6,14 15-1,-10-15-1</inkml:trace>
  <inkml:trace contextRef="#ctx0" brushRef="#br0" timeOffset="45539.6802">4129 11086 25,'-38'-13'29,"11"13"0,-1 0-8,13 13-11,9 2-5,6 3-2,11 5 0,5-5-2,3 1 1,3-5-1,-4-4 1,-2-4 0,-7-4-1,-9-2 0,0 0 1,-19-2 2,4 2 0,-7 0-1,7 2 1,-4 4-1,7 3 2,6 4 0,11 0-2,5-1-2,9 0-8,9 2-11,5-3-17,-1-11 1,14 4-2,-9-13 0</inkml:trace>
  <inkml:trace contextRef="#ctx0" brushRef="#br0" timeOffset="46140.8699">4265 11127 41,'0'0'33,"0"0"0,26-5-12,1 5-9,-4 5-5,4-1-3,1-4-2,-2 2-2,-9-2-3,-9 0 0,-8 0-1,0 0 1,-23 7 0,4-4 1,-5 5 1,2 2 2,0 4 2,3 3 0,9 2 1,10 5 0,4 1-1,9-4-1,5-2 0,7-1-1,6-10-1,-1-2 0,3-6 1,-6-6 0,-2-2 1,-1-1 1,-8-4 0,0 3 1,-7 1-1,3 4 2,-2 1-2,3 4 1,2 0-2,5 0-1,0 0 0,4 0-1,-5-4 1,2 2-1,-5-7-1,-1-4 1,-8-1-1,-10-1 0,-9-3 0,-5 3-1,-7 1 1,-2 1 0,-3 9 0,-3 4 1,2 4 1,6 10 0,7 9 0,5 7 0,6 5 1,6 2-1,0 5 1,6 2-1,3 1-2,-3-8-9,6-5-24,-3-4-4,-2-12 0,6-3-1</inkml:trace>
  <inkml:trace contextRef="#ctx0" brushRef="#br0" timeOffset="46325.7766">4884 11173 59,'0'0'39,"17"24"-1,-17-3-3,0 4-24,4 4-8,-4 7-11,0-2-28,-7-12-1,7-3-1,0-19-1</inkml:trace>
  <inkml:trace contextRef="#ctx0" brushRef="#br0" timeOffset="46463.4666">4811 10880 68,'-3'-23'33,"3"23"-9,10 15-37,-10-5-15,15 17-5,-7-3-2</inkml:trace>
  <inkml:trace contextRef="#ctx0" brushRef="#br0" timeOffset="46895.0119">5274 11187 21,'0'10'33,"-11"-5"1,1 10-2,-9-3-14,-7-1-5,-1-1-4,-1-7-5,2-3-2,3-4-2,4-6 0,9-3-2,5-2 2,8 1-1,-3 14 2,18-12 2,-1 16 0,0 8 1,5 7 0,-3 1 1,6 7-1,-8-8 0,7 0-1,-10-6 0,0-7-2,0-9-1,3-9 1,-1-5-1,1-4 1,1-2-2,0 1 1,8 7-1,-1 1 2,-3 14-1,-1 0 2,-2 14 0,-4 4-1,-9 1 1,-2 4-2,-8 0-10,-4-2-29,-10-8-1,1-2 0,-6-11-1</inkml:trace>
  <inkml:trace contextRef="#ctx0" brushRef="#br0" timeOffset="47780.2472">5922 11155 14,'14'-4'27,"15"13"0,2-9-9,9 4-11,1-3-1,-1-1-3,-5 6 0,-7-6-2,-11 0 0,-17 0-1,0 0 1,0 0-1,-20 11 1,3-3 0,1 3-1,2 5 2,11 6-2,6-3 2,11 4-1,9 0 0,5-4 1,9-1-1,6-7 0,0-7 0,1-4 0,-7-9 0,-3-6 0,-10-4 0,-4-4 0,-10 0-1,-7-4 2,-9-1-1,-4 5 2,-5 3-1,-5 2 0,-4 9 0,3 6 0,-4 3 1,3 12-1,6 2 0,3 6 0,6 4 1,7 2-1,0-1 2,14 0-1,2-6 1,5-2-1,-2-10 0,5-3-1,-2-8-1,0-6 0,-3-7 0,-3 1 0,-5-1-1,-2 1 0,-1 3-1,-2 3 1,-6 10-1,0 0 1,0 0 0,14 23 0,-4-8 1,2 3 0,1-2 1,6-2 1,-1-6 1,4 1-1,-3-13 1,2-6 0,-8-4-1,-4-8-1,-3 2-5,-12-7-16,-4 4-20,1 8 0,-7-3-1,8 7 0</inkml:trace>
  <inkml:trace contextRef="#ctx0" brushRef="#br0" timeOffset="48581.8878">7296 11153 18,'6'25'30,"-6"-2"0,9 11-7,-6 2-11,-3-2-2,3-2-4,-3-8-4,-2-6-2,2-18-2,-6-15 1,2-8-1,4-9 0,0-5 0,0-5 1,10 4 1,2 2 3,3 9-1,3 16 2,2 11 0,1 10 0,1 12 1,-4 7-2,-5 3 0,-1 0-1,-5 1 1,-2-5-2,-1-9 0,2-5-1,-6-14 0,16 10 0,-4-10-1,0-5 1,4 2-1,-1 3 1,1-2-1,6 2 1,-5 4 0,3-4 0,-2 0 1,0-6-1,-1-3 0,-1-6 0,-8-6 0,-5-2 0,-3-5 0,-9 0-1,0 6 1,-7 2-1,1 7 2,-1 12-1,1 7 1,3 12 0,1 10 1,3 11 0,4 7 0,4 5 0,0 4-2,-3-5-7,3-1-21,6 0-6,-6-18-1,10-3 0</inkml:trace>
  <inkml:trace contextRef="#ctx0" brushRef="#br0" timeOffset="48883.7305">8021 11243 29,'-6'-17'32,"-9"-2"-3,-4 5-9,1 9-4,-8 5-4,4 6-3,-2 7-1,9 9-3,3 1 0,12 2-1,8-2 1,7-1-1,5-5 0,5-2-1,-1-9-1,-2-6-4,5 0-11,-11-8-19,-6-9-5,4 0 0,-8-11-1</inkml:trace>
  <inkml:trace contextRef="#ctx0" brushRef="#br0" timeOffset="49063.6297">8106 10987 64,'0'-12'38,"0"12"0,5 33-12,-5-1-11,10 24-7,-5 1-2,2 10-2,-4 3-2,3 1-1,1-2-5,-7-14-15,-3-11-20,3-9-1,-4-16 1,4-10-1</inkml:trace>
  <inkml:trace contextRef="#ctx0" brushRef="#br0" timeOffset="49368.94">8087 10946 48,'37'-22'36,"-3"3"0,9 4-7,1 12-17,-7 3-4,-4 5-3,-13 7-2,-7 6-1,-13 3-3,-9-4 0,-5 1-3,-2-4 0,1 0 0,3-5-1,9 1 1,3-10 1,6 14 2,6-3 1,-2 0 2,1 8 1,-11 0 1,0 4-1,-9-2-10,-2 7-26,-12-17 0,11 4-2,-3-11 0</inkml:trace>
  <inkml:trace contextRef="#ctx0" brushRef="#br0" timeOffset="49748.6484">8478 11032 66,'25'8'27,"0"11"0,-7 7-4,4 12-4,-13 3-5,1 6-4,-7-5-2,3 1-2,-6-9-3,0-8-1,3-9-2,-3-17-1,0 0 0,12-13-1,-9-10 0,-3-1 0,-3-3 0,-5 3 0,-8 5 1,-3 2 0,-6 12 0,1 10 1,2 8-4,-3-2-9,9 1-24,9 2-1,7-14 1,0 13 0</inkml:trace>
  <inkml:trace contextRef="#ctx0" brushRef="#br0" timeOffset="50065.518">8673 11162 31,'34'0'35,"-8"0"2,-2 13-4,-8 4-12,-16-2-6,4 7-6,-12-5-2,5 1-3,-5-9-1,8-9 0,0 0-2,0 0-1,14-18 0,5 6 1,1-2-2,1 2 2,-1 7-2,0 5 1,-4 11 0,-3 2 0,-4 6-1,-6-1-3,2 5-10,-5-1-24,0-8 0,0-5-1,0-9 1</inkml:trace>
  <inkml:trace contextRef="#ctx0" brushRef="#br0" timeOffset="50189.9272">8873 10928 71,'6'-24'37,"-6"10"0,0 14-20,12 28-42,-16-8-8,4 13-3,-2-3-2</inkml:trace>
  <inkml:trace contextRef="#ctx0" brushRef="#br0" timeOffset="50637.3078">9049 11118 33,'15'4'37,"-2"11"2,-1 21 0,-3 17-18,-9 6-8,7 16-3,-7-3-5,0 5-2,0-7-6,0-10-7,6-16-25,1-9-4,-7-20 0,0-15-1</inkml:trace>
  <inkml:trace contextRef="#ctx0" brushRef="#br0" timeOffset="50790.9741">9092 11318 41,'9'-9'32,"13"13"1,-3 1-6,6 3-23,8 1-16,-5-7-18,13 5-1,-9-10-1,9 3 1</inkml:trace>
  <inkml:trace contextRef="#ctx0" brushRef="#br0" timeOffset="51056.6982">9528 11243 76,'0'0'36,"-2"11"-5,-13 2-13,5 5-8,-11-2-3,0 1-3,-2-5-2,1-5-1,1-12-1,5-5 0,1-7-1,5-3 0,10-3 0,0-3 0,11 4 0,3 5 1,6 7 0,1 10 1,3 3 0,1 13 0,-2 4 0,-2 3-4,2 4-15,-3 1-18,-11-10 0,7 3-1,-9-9 0</inkml:trace>
  <inkml:trace contextRef="#ctx0" brushRef="#br0" timeOffset="51378.0626">9645 11160 31,'17'0'30,"3"-5"2,11 1-11,2 4-9,1 0-4,0 0-1,-6-5-3,-3 1-1,-6 4-1,-10-5-1,-9 5 0,0 0-1,-15 5 1,-1 3 0,1 2 0,0 5 0,2 2 1,6 5-1,4-1 1,6 2-2,7 1-5,2-2-4,7-3 0,6 0-16,9-6 0,7-1-5,-1-8-3</inkml:trace>
  <inkml:trace contextRef="#ctx0" brushRef="#br0" timeOffset="51694.6803">10224 11226 68,'-27'-29'26,"2"3"-6,-4 11-4,2 6-5,2 9-4,6 8-2,7 8-1,8 3 0,10 2 0,4 1-1,5-6 0,4-5-1,6-4 0,0-7 0,6-9-1,3-3 0,0 1 2,0-4-1,2 6 0,-3 4 1,0 5 0,-11 11 1,-9 1-1,-8 8 0,-5 3-1,-12 1-2,-7-2-5,4-3-12,-4-1-22,-2-16-1,9-2 0,12 0 0</inkml:trace>
  <inkml:trace contextRef="#ctx0" brushRef="#br0" timeOffset="51878.7181">10646 11305 104,'0'0'45,"13"4"0,-13-4-8,0 0-71,-10-9-6,10 9-3,0-18 0</inkml:trace>
  <inkml:trace contextRef="#ctx0" brushRef="#br0" timeOffset="76661.0937">21488 8678 18,'0'0'24,"0"0"-4,0 0-1,0-10-2,0 10-2,0 0-2,-16 0-2,16 0-1,-27 13-1,13 4-1,-8 5-1,2 11-1,-2 7-1,4 7 0,1 4-7,2 4-30,7-8-5,8-1 0,0-18 0</inkml:trace>
  <inkml:trace contextRef="#ctx0" brushRef="#br0" timeOffset="77750.7913">19027 8336 37,'0'0'31,"21"0"-4,-5 4-8,4 0-6,7 3-4,0-2-2,2 0-3,0-1 0,-2-4-2,-5 0 0,-2 3 0,-7-3 0,-13 0 1,9 10 0,-9 5 0,-11 4 1,4 12 0,-3 4 0,2 6-1,1 0 0,3 0-4,4-6-20,7-5-14,-7-14-2,5-3 0,-10-23 0</inkml:trace>
  <inkml:trace contextRef="#ctx0" brushRef="#br0" timeOffset="78771.4441">12455 8320 47,'0'0'31,"0"0"-7,0 0-4,21 7-5,0-2-4,4-5-4,9 10-1,-2-5-1,8 0-1,-12 0-1,2-1-1,-8-4-1,-6 5 1,-16-5 0,0 12 0,-7-2 0,-2 4 1,-1 6 0,-1 7 0,1 1-1,4 6 0,3 3-4,-3 4-34,2-9-2,11 1 0,-4-11-1</inkml:trace>
  <inkml:trace contextRef="#ctx0" brushRef="#br0" timeOffset="80500.3569">1785 12483 36,'6'-11'25,"-6"11"-2,-2-14-2,2 14-4,-19-15-4,3 11-3,-2-2-4,-4 6-3,-3 6-1,6 3 0,-1 6-2,3 7 0,8 6 0,9 4-1,4-1 2,6-2 0,9-4 0,-1-5 0,7-8 1,1-12-1,1-12 1,-4-8 0,2-14 0,-8-5 0,-5-13 0,-1-5 0,-8-3 1,0 3 0,-3 2 1,0 5-1,-8 9 1,5 13-2,-1 14 1,4 14-1,-7 12 0,7 17-1,-4 9-1,4 11 1,5 5-1,-5 4 1,6-1-1,-3-3-2,6-3-10,-3-12-26,1-15-2,3-7 1,0-17 0</inkml:trace>
  <inkml:trace contextRef="#ctx0" brushRef="#br0" timeOffset="80831.6261">2027 12206 54,'0'0'36,"0"12"0,4 9-10,-8 4-8,9 16-6,-5-3-5,0 16 1,-3-5-3,3 5-2,-3-7 0,3-6-3,0-7-2,0-13-4,6-2-9,-6-19-18,11-4-7,-4-11 0,-2-10 0</inkml:trace>
  <inkml:trace contextRef="#ctx0" brushRef="#br0" timeOffset="81032.9751">1991 12201 38,'24'5'33,"2"-10"-2,7 1-11,10-1-7,7-3-14,6 2-18,-8-11-11,3 14-2,-17-3 0</inkml:trace>
  <inkml:trace contextRef="#ctx0" brushRef="#br0" timeOffset="81333.7016">1982 12697 38,'0'0'37,"0"0"0,23 6-4,3-6-14,-2 0-6,15-3-4,-1-2-7,-3-5-12,2 0-24,2 1-3,-13-8 0,-1 7-2</inkml:trace>
  <inkml:trace contextRef="#ctx0" brushRef="#br0" timeOffset="81533.6966">1979 12554 59,'12'0'35,"1"0"1,14 3-14,3-3-20,11-5-31,4 10-3,-1-10-1,4 5-2</inkml:trace>
  <inkml:trace contextRef="#ctx0" brushRef="#br0" timeOffset="81881.0334">2312 12655 70,'19'7'38,"-10"2"0,3 5-14,10 10-12,-5-2-5,8 7-2,2 0-6,-9 0-6,6-2-17,-8-3-14,-6-11-1,2-1-1,-3-12 1</inkml:trace>
  <inkml:trace contextRef="#ctx0" brushRef="#br0" timeOffset="82050.5119">2560 12685 52,'-24'7'37,"-1"10"1,-6 0-4,-4 0-18,5 8-9,-4 0-7,3 0-16,0-3-20,13 0-1,1-8-1,8-2 1</inkml:trace>
  <inkml:trace contextRef="#ctx0" brushRef="#br0" timeOffset="82383.0271">2956 12443 58,'0'0'40,"-7"9"1,7-9-1,0 0-21,0 0-11,0 0-4,14 0-5,-14 0-11,7-12-28,3 12 0,-10 0 0,11 0-1</inkml:trace>
  <inkml:trace contextRef="#ctx0" brushRef="#br0" timeOffset="82583.5547">2951 12653 87,'0'0'40,"0"11"-33,0 3-10,-9-12-30,14 13-6</inkml:trace>
  <inkml:trace contextRef="#ctx0" brushRef="#br0" timeOffset="85518.4368">3912 12554 25,'3'-11'29,"-15"-9"-5,-4 1-5,-2-2-4,-4 2-4,-3 8-2,1 6-4,1 5-1,1 10-2,8 5-1,7 11-1,7 3 0,7 0 1,4-3 0,9-4 0,1-5-1,5-9 1,-2-8 0,0-18-1,1-6 1,-7-14 0,-1-11 0,-11-9 0,-1-5 0,-5-2 2,0 8 0,-4 6 0,2 15 0,-3 15 1,5 21 0,-3 25-1,3 16 1,5 11-2,0 7 0,3 1-1,1-1-1,4-5-4,-2-13-14,-1-13-19,5-8-1,-2-16 1,6-4-1</inkml:trace>
  <inkml:trace contextRef="#ctx0" brushRef="#br0" timeOffset="85765.4174">4187 12131 31,'0'-12'36,"0"12"2,4 12 0,3 20-18,-7 6-7,9 13-5,-9 2-2,8 3 0,-8-3-4,3-5-3,1-4-8,-8-17-14,-1-9-16,5-3 0,0-15 0,0 0-1</inkml:trace>
  <inkml:trace contextRef="#ctx0" brushRef="#br0" timeOffset="85950.3351">4111 12137 18,'0'-14'31,"15"14"0,6-1-5,13 1-13,10 4-5,9-1-9,3 6-19,-3-9-10,9 8-1,-16-13 0</inkml:trace>
  <inkml:trace contextRef="#ctx0" brushRef="#br0" timeOffset="86197.7472">4216 12639 34,'12'10'33,"13"-3"1,0-4-10,5-3-13,3 0-13,-6-3-27,7 6-1,-12-9-3,0 2 0</inkml:trace>
  <inkml:trace contextRef="#ctx0" brushRef="#br0" timeOffset="86382.2315">4218 12455 27,'-9'-9'34,"18"9"1,1-3 0,15 3-21,8 3-13,2 0-30,9 9-4,-7-9 0,7 10-2</inkml:trace>
  <inkml:trace contextRef="#ctx0" brushRef="#br0" timeOffset="86620.3934">4520 12593 26,'13'18'35,"-1"-7"1,10 6-1,-1 3-16,-2-3-10,5 7-6,-2-2-11,-7-1-22,-8-9-4,7-2-1,-14-10-1</inkml:trace>
  <inkml:trace contextRef="#ctx0" brushRef="#br0" timeOffset="86767.5527">4740 12602 56,'-18'0'39,"-4"18"0,-7 1-2,-5-2-21,3 11-8,-3-3-6,3 0-17,4-4-23,11-3-1,3-8-1,13-10 1</inkml:trace>
  <inkml:trace contextRef="#ctx0" brushRef="#br0" timeOffset="87036.215">4933 12446 23,'0'0'33,"17"7"2,6-2-2,4-5-16,8 2-15,0-2-18,-4 0-15,7 3-3,-11-3 1</inkml:trace>
  <inkml:trace contextRef="#ctx0" brushRef="#br0" timeOffset="87198.9911">4999 12545 40,'5'16'37,"11"-13"0,15 7-3,-2-2-40,4-8-22,7 9-5,-7-12-2</inkml:trace>
  <inkml:trace contextRef="#ctx0" brushRef="#br0" timeOffset="87752.3872">5546 12090 64,'0'0'38,"10"15"0,-6 23-13,-4 4-13,9 13-4,-6 6-5,2 6-5,2 6-17,-7-3-17,0-15-2,-3-6-1,-3-15 1</inkml:trace>
  <inkml:trace contextRef="#ctx0" brushRef="#br0" timeOffset="88019.1378">5702 12446 12,'0'-12'32,"0"12"0,-22 5 1,1 2-17,-1 8-6,-3-3-3,5 6 0,3 0-1,6-1-1,11-1 0,8 2-1,7-5 0,12-1-1,1 2-9,10-2-28,-10-8-2,10 3 0,-11-11-1</inkml:trace>
  <inkml:trace contextRef="#ctx0" brushRef="#br0" timeOffset="88421.8353">5829 12649 36,'15'0'30,"9"7"-7,-1-7-6,1 3-5,-1-3-3,-3-8-4,-3 0 0,-8-1-3,-4-3 0,-8 1-1,-6-2 0,-5 3 0,-3 1 0,-5 9 0,-1 5 0,-1 5 0,3 7 1,4 6 2,10 7-1,7 1 0,7-1 1,8-4-1,10-5-2,6-1-16,12-7-19,-12-13-1,13-9-1,2-14 0</inkml:trace>
  <inkml:trace contextRef="#ctx0" brushRef="#br0" timeOffset="88969.8044">6313 12564 32,'-16'0'31,"16"0"3,14 5-14,31 0-5,27 0-3,33-1-3,28-4-1,22 5-2,15-5-8,1 0-21,-16 0-11,-6 3-1,-40-3-1</inkml:trace>
  <inkml:trace contextRef="#ctx0" brushRef="#br0" timeOffset="90023.9191">6796 12313 22,'9'-8'31,"-9"-6"-4,0 2-3,-5-5-5,-8-6-6,1 5-3,-9-5-2,1 12-2,-5 3-3,1 8-1,-1 6-1,6 10 0,4 8-1,7 3 0,8 2 0,5-2 0,7-3 0,7-10 1,3-9-1,6-13 0,3-8 1,0-12 0,-4-9-1,0-9 0,-7-13 0,-4-2 0,-5-4 1,-5 5-1,-6 5 1,-3 11 1,-5 11-1,-1 16 1,-2 21 0,6 18 0,-2 16 1,4 14-1,3 9-1,0 6 1,4 4-1,5-7-3,6-3-8,-4-5-25,0-19-3,5-9 0,-3-18 0</inkml:trace>
  <inkml:trace contextRef="#ctx0" brushRef="#br0" timeOffset="90571.008">7184 12222 35,'10'-15'33,"-5"5"-3,-5-5-5,-11-2-7,1 2-4,-9-2-4,1 7-4,-8 1-2,2 4-1,-1 5-1,0 9-1,5 4 0,9 6-1,5 3 0,6 0 0,6 0 0,7-3 1,3-2-1,5-7 0,4-6 0,-2-8 1,-3-4-1,2-3 0,-6-3 0,-4-4 0,-2 4 0,-2 2 0,-8 12 0,4-10 0,-4 10 0,-4 23 1,4 1 1,0 12 0,-6 2 0,6 7 1,0-1 0,0 0 0,4-6-3,-8-4-33,4-17-5,4-3-1,-4-14-1</inkml:trace>
  <inkml:trace contextRef="#ctx0" brushRef="#br0" timeOffset="94536.3921">6623 12885 5,'0'-11'29,"0"11"-1,0 0-6,0 0-6,0 0-4,10 19-3,-5-4-2,-5 4-2,7 8-1,-4 2-1,3 3 1,-3 1-1,3-1-1,-3-4 0,-3-3 0,3-8-1,-3-8 0,0-9 2,0-9-1,0-13 1,0-2 0,0-8 1,10-2-1,2 3 1,4 4-1,5 6 0,5 8-3,5 13-7,-1 11-30,-3-4 0,4 7 0,-8-2-1</inkml:trace>
  <inkml:trace contextRef="#ctx0" brushRef="#br0" timeOffset="95537.3934">7021 12910 3,'-10'-9'2,"10"9"0,-13-13 0,13 13 1,-9-17 2,9 17 1,-6-19 2,6 19 2,0-18 1,4 8 1,-4 10 0,11-16 0,2 13-2,3 3-1,2 6-2,3 4 0,-5 3 0,-4 6-1,-2 7-1,-10-1 0,-3 3 0,-10-4 0,-3-2-1,-6-8-1,1-6 0,3-4-2,1-4 0,10-7 0,7 7 1,-8-13 1,8 13 0,15 0 1,2 8-1,1 0 1,4 4-1,5 1-10,3 1-29,-13-6-2,6 0 0,-9-8-1</inkml:trace>
  <inkml:trace contextRef="#ctx0" brushRef="#br0" timeOffset="97764.5654">7761 12579 41,'0'0'35,"0"0"-1,0 0-4,0 0-24,12 14-30,-12-14-7,13-8-2,-13 8-1</inkml:trace>
  <inkml:trace contextRef="#ctx0" brushRef="#br0" timeOffset="98181.8511">8263 12453 25,'0'-10'29,"-18"-7"-4,0 2-5,-5 5-3,-5 7-4,1 12-3,-1 4-3,6 10-1,6 6-2,13 8-2,10-3-1,8-1-2,10-5-4,5-7-9,4-12-16,3 3-3,-11-19-1,2 7-1</inkml:trace>
  <inkml:trace contextRef="#ctx0" brushRef="#br0" timeOffset="98582.9399">8467 12494 10,'0'-9'30,"-8"-4"-18,8 13-2,-19-8-1,6 8-3,-2 0-1,-1 8-1,-1 1 1,1 9 0,6 1 0,5 4 1,5 0 0,5-2 1,13-1-1,1-5 0,10-6 1,-2-13 0,-1-3 0,-10-9-1,-4-1 0,-12-4-1,-13 0-1,-5 3-6,-5 2-20,-4 1-13,8 11-2,-2-1 1</inkml:trace>
  <inkml:trace contextRef="#ctx0" brushRef="#br0" timeOffset="99115.1627">8766 12487 18,'0'0'32,"-20"-19"0,4 12-8,-3-1-5,-3 4-8,4 4-3,-1 9-3,6 0-2,7 5-2,6 5 0,10 3 0,2 3-1,4-1 1,0-2 1,-4-3 1,-3 0 0,-9-7 0,-7-2 0,-8-10-2,-5 0-5,0-9-21,5 4-10,-4-9-1,12 1 0</inkml:trace>
  <inkml:trace contextRef="#ctx0" brushRef="#br0" timeOffset="99669.1031">8984 12469 17,'0'0'30,"-16"-6"1,4 10-9,0 2-6,-1 6-4,1 4-4,2 5-3,5 4-3,5 4 0,0 0-1,12 0 0,-3-4 1,7-4 0,5-6 0,0-15 0,4-4 0,0-16 0,0-8 2,-6-14 0,-1-12 0,-13-11 1,-9-10 0,-15-10 0,-6 11 0,-18 6 0,-2 19-2,-6 18 0,7 23 0,10 25-4,15 20-9,22 14-30,32 6 1,44-12-2,55-10 1</inkml:trace>
  <inkml:trace contextRef="#ctx0" brushRef="#br0" timeOffset="121161.8533">5378 13958 21,'20'25'32,"-17"-6"-2,5 12-10,-5 7-5,0-4-4,-3 2-4,0-9-2,3-3-2,-3-13-1,0-11 0,0-13-1,0-9 1,7-7 1,3-2 1,6-1-1,4 1 1,3 2 0,4 13-1,-4 3 0,2 9-5,0 4-18,-5 9-16,-20-9-1,16 16 1,-16-16-2</inkml:trace>
  <inkml:trace contextRef="#ctx0" brushRef="#br0" timeOffset="121741.3322">5786 13914 24,'0'0'28,"-9"-26"-7,12 7-3,3 4-4,6-5-3,5 11-2,2 2-1,4 7-1,-3 4-1,-6 8 0,-8 8-1,-2 6-1,-9-1-1,-4 3-1,-5-3 1,-2-6-2,1-4 1,2-2-2,13-13 1,0 0-1,0 0 0,14-4 0,0 0-3,2 0-7,2 1-22,4 7-3,-6-4-2,3 8 2</inkml:trace>
  <inkml:trace contextRef="#ctx0" brushRef="#br0" timeOffset="122110.4126">6192 14057 34,'12'0'32,"9"5"1,2-5-14,4 0-7,4-3-10,-1 3-10,5 0-14,-12 0-9,8 0 0,-17-5-2</inkml:trace>
  <inkml:trace contextRef="#ctx0" brushRef="#br0" timeOffset="122279.4513">6214 14200 38,'16'7'37,"8"-10"0,13 3-5,0 0-40,0-4-19,10 8-5,-10-4-3</inkml:trace>
  <inkml:trace contextRef="#ctx0" brushRef="#br0" timeOffset="131885.8633">6862 14117 12,'0'-19'29,"8"6"-6,-8-6-3,0-2-1,0 6-4,-14-3-3,0 7-2,-8 4-3,-1 7-2,-8 6-2,2 9-1,1 7-2,6 7 1,8 3-1,7 0 0,10 0 1,9-6-1,10-5 1,3-9-1,3-12 1,1-9 0,-5-8 0,-2-7-1,-11-2 1,0-1 1,-11 3-1,0 9 0,-11 5 0,11 10 0,-17 17 1,10 5-1,7 6 0,0 1 0,10 1-2,4-8-4,6-1-8,-2-11-14,1-15-9,9-3 1,-6-13-2</inkml:trace>
  <inkml:trace contextRef="#ctx0" brushRef="#br0" timeOffset="132217.7481">6906 13708 17,'8'-30'32,"17"15"0,-6 1-8,0 8-5,-2 11-4,-10 5-3,-4 16-3,-15 1-2,0 7-2,-7-3-2,0 1 0,7-6-1,8-6-1,11-8-2,9-5-1,12 0-7,-1-4-16,1-3-11,9 9-2,-15-9 2</inkml:trace>
  <inkml:trace contextRef="#ctx0" brushRef="#br0" timeOffset="132502.7837">7218 13926 58,'10'10'37,"-10"4"1,0 3-13,6 15-12,-6 2-4,6 9-2,-6-1-4,6-2-5,-3-1-6,-3-10-10,3-7-20,3-6 0,-6-16-1,0 0 1</inkml:trace>
  <inkml:trace contextRef="#ctx0" brushRef="#br0" timeOffset="132672.0826">7079 14094 16,'0'0'33,"0"0"0,27-3 0,2 0-15,11 0-10,9 3-11,0-6-22,5 12-6,-11-6-2,1 4 1</inkml:trace>
  <inkml:trace contextRef="#ctx0" brushRef="#br0" timeOffset="132888.2467">7496 14008 20,'16'8'34,"0"0"-1,12 11 1,-2 4-15,1 0-11,3 5-7,-1 2-13,-5 1-20,-12-12-2,2-1 1,-14-18-1</inkml:trace>
  <inkml:trace contextRef="#ctx0" brushRef="#br0" timeOffset="133035.1371">7761 14034 47,'-28'12'37,"-2"14"0,-14 2-1,-3 2-20,7 4-10,0 2-11,4-5-20,6-9-11,15-2-2,2-13 1</inkml:trace>
  <inkml:trace contextRef="#ctx0" brushRef="#br0" timeOffset="133604.2061">7755 13730 16,'-7'-20'30,"14"9"1,2-4-8,12 2-7,5 5-3,5 3-5,-1 9 0,-5 6-2,-6 9-1,-13 6-1,-12 5-1,-10 0-2,-5 2 1,-4-8-1,6-2 1,10-5-2,9-17 1,19 9 0,11-9-2,7-8-19,7 5-16,-1-7 1,14 3-1,-11-11 1</inkml:trace>
  <inkml:trace contextRef="#ctx0" brushRef="#br0" timeOffset="134506.0986">9535 12109 44,'29'51'27,"-11"10"-8,-14 14-3,-8 14-3,-9 2-2,1-1-2,-2-9-3,9-11-1,5-15-2,16-15 0,6-17 0,6-13-1,3-10 0,3-10-1,-8-1-1,-3 0 0,-7 6 0,-16 5 0,9 26-1,-9 12 1,0 16 0,0 13 0,3 12 0,1 8 1,2 11-1,-1 4 0,-1 1 0,-4-1 0,-9 2 1,-9-3-2,-5-4-1,-4-8-2,1-10-1,-5-19-4,9-13-14,7-15-12,-6-32 0,14-19 1</inkml:trace>
  <inkml:trace contextRef="#ctx0" brushRef="#br0" timeOffset="134890.8431">9935 12821 29,'13'5'34,"-3"-10"1,20 5-3,13-3-16,5-2-6,13 5-5,3-5-3,5 5-5,0 0-8,-11 0-11,-14 0-13,-9 0 0,-17-3 0</inkml:trace>
  <inkml:trace contextRef="#ctx0" brushRef="#br0" timeOffset="135122.6325">10050 12929 22,'9'-3'28,"17"14"0,5-11-12,5 8-6,9-2-3,4-3-7,0-1-9,-2-2-7,-4-2-5,-14-10-2,-2 6 0</inkml:trace>
  <inkml:trace contextRef="#ctx0" brushRef="#br0" timeOffset="135276.2848">10450 12780 38,'19'0'25,"5"7"-1,2 5-3,1 10-4,-11 1-3,-1 9-3,-15-4-5,-6 0-10,-15-9-27,-2 1-2,-11-15 0,3-1-2</inkml:trace>
  <inkml:trace contextRef="#ctx0" brushRef="#br0" timeOffset="136093.0539">11334 12692 27,'-3'-17'28,"3"1"-8,-12 0-4,-3-2-5,-3 3-2,-6 4-3,-3 5-2,-6 6-1,4 8-2,-1 6 0,8 5-1,8 9 2,7 1-2,7-3 2,14 0-1,6-5 1,6-5 1,4-12 0,1-4 0,0-13-1,-2-10 1,-1-11-2,-8-7 0,-6-7 0,-9-13-1,-5-2 0,-8 1 0,-4 3 0,-2 16-1,-5 11 1,2 17 0,1 15 1,9 23-1,7 17 1,3 14 0,6 2 0,5 3-1,8 2-5,-4-5-14,-1-15-14,7-2 0,-9-19 0</inkml:trace>
  <inkml:trace contextRef="#ctx0" brushRef="#br0" timeOffset="136294.0961">11597 12347 19,'-4'12'34,"-10"2"0,8 16 0,-1 3-16,2 7-8,5 7-2,0-1-3,7-4-6,1-4-6,-2-9-15,-6-12-12,3-6 0,-3-11-2</inkml:trace>
  <inkml:trace contextRef="#ctx0" brushRef="#br0" timeOffset="136456.8626">11515 12329 33,'14'-33'30,"-1"-5"1,11 10-13,14 6-9,5 8-12,7 14-23,-7-5-3,10 17-1,-13-2 0</inkml:trace>
  <inkml:trace contextRef="#ctx0" brushRef="#br0" timeOffset="136710.716">11601 12773 43,'0'0'35,"13"6"0,7-6-3,5-6-21,9 3-9,-1 3-15,1-5-20,-12-5-2,3 5 0,-16-9 0</inkml:trace>
  <inkml:trace contextRef="#ctx0" brushRef="#br0" timeOffset="136857.8532">11585 12596 40,'0'0'34,"0"0"0,26 7-3,4-7-22,6 0-27,9 5-12,-5-12-3,9 10 0</inkml:trace>
  <inkml:trace contextRef="#ctx0" brushRef="#br0" timeOffset="137111.7874">11859 12736 58,'27'19'34,"-4"-4"0,6 2-15,2 4-11,0 1-12,-6-2-12,-8-6-17,2 1 0,-8-15-1,3 0 2</inkml:trace>
  <inkml:trace contextRef="#ctx0" brushRef="#br0" timeOffset="137258.6101">12126 12712 38,'-26'5'38,"-2"14"1,-9 4-1,-1 1-15,0 6-12,-2 0-6,7-6-7,8 3-14,11-4-21,-2-17-2,16-6 1,0 0-1</inkml:trace>
  <inkml:trace contextRef="#ctx0" brushRef="#br0" timeOffset="137712.5409">12305 12513 12,'6'10'30,"-6"-10"0,31 7 0,-5-7-16,11 3-12,3 2-19,-2-10-11,8 9-2,-16-12 0</inkml:trace>
  <inkml:trace contextRef="#ctx0" brushRef="#br0" timeOffset="137881.7642">12398 12611 40,'0'0'33,"25"14"0,0-12-5,16 1-31,5 6-24,-4-18-3,12 9-1,-14-9-2</inkml:trace>
  <inkml:trace contextRef="#ctx0" brushRef="#br0" timeOffset="138098.1293">12913 12123 38,'-8'-13'34,"8"13"-1,0 38-2,5 3-20,8 15-4,-4 11-6,0 4-13,-9-1-18,7 5-3,-7-20-1,8-7 0</inkml:trace>
  <inkml:trace contextRef="#ctx0" brushRef="#br0" timeOffset="138298.6669">13099 12491 35,'-9'6'35,"-16"-2"2,-2 9-2,-2 3-17,-1-3-7,10 8-4,8-6-4,12 2-4,6-2-6,6-1-11,7-5-17,10 3-2,-2-8 0,4 2 0</inkml:trace>
  <inkml:trace contextRef="#ctx0" brushRef="#br0" timeOffset="138599.4712">13193 12627 53,'0'12'34,"0"-12"-2,20 0-12,-3 0-8,1 0-3,3-7-4,-2 0-2,0-3-1,-7-3-2,-9-1 1,-6 0-1,-9 4 0,-6 3 0,-5 7-1,-4 12 1,1 3 0,2 6 1,6 8-1,12 1 1,6 1 0,5-4 1,11-3-1,8-8-3,4-5-13,3-11-20,16 0-1,6-15 0,16-2-1</inkml:trace>
  <inkml:trace contextRef="#ctx0" brushRef="#br0" timeOffset="139100.0807">13658 12611 24,'0'0'33,"14"10"3,14-10-1,22 0-16,27 4-7,23-4-3,18 5-1,12-5-6,7-5-11,-8 1-26,-6 4-1,-27-11-1,-22 3 0</inkml:trace>
  <inkml:trace contextRef="#ctx0" brushRef="#br0" timeOffset="139733.8825">14141 12276 31,'-3'-22'15,"-16"-2"-1,3-2-4,-8 6-1,2 2-3,-6 9-1,1 9-1,4 8 0,2 9 0,12 8-1,2 3 0,10 4 2,10-3-1,2-7 2,7-6-1,6-9 0,4-14-1,-1-9 1,-4-12-2,-4-12-1,-6-12-1,-4-5-1,-4-12 1,-5-2-1,-8 3 1,-5 4-1,3 10 1,-1 10 0,-5 12 0,0 16 0,-1 16 0,2 16 1,-4 13-1,10 15 0,3 6-1,-5 10 1,19 7-3,-6 2-10,7-4-22,5 4 0,1-18 0,6 2 0</inkml:trace>
  <inkml:trace contextRef="#ctx0" brushRef="#br0" timeOffset="140219.1043">14470 12225 17,'-4'-9'22,"4"9"-2,-6-24-1,0 7-4,-9 0-2,-4-2-3,1 3-2,-4 3-3,3 8-1,0 5-1,4 12 0,0 4-2,8 6 0,7 2 0,0 3 0,10-1-1,2-6 1,3-5 0,-2-6 0,4-9 0,-3-4 0,-1-6 0,-2-9-1,-1 2 1,-4-1-1,-2 4 1,-4 14 2,0 0 1,3 10 1,-3 12 0,8 14 1,-8 1 0,13 5-3,-7 0-35,4 1-4,-10-7 0,12 2-2</inkml:trace>
  <inkml:trace contextRef="#ctx0" brushRef="#br0" timeOffset="141771.3497">13821 13147 31,'10'-11'20,"-4"0"-3,-2-6-3,-7 1-3,-8-1-2,-4 0-2,-7 5-2,0 2-2,-2 8-1,0 6-1,-5 6 0,7 9 0,11 5-1,7 3 1,4-2-1,12 1 1,4-2 0,6-13 0,8-5 1,-2-6-1,0-9 1,-5-4 0,-5 0 1,-3-5 0,-5 7 0,-10 1 1,0 10-1,0 0 0,-10 10-1,10 3-5,4-1-11,-4-12-19,21 22 0,-6-22 0,10 0-1</inkml:trace>
  <inkml:trace contextRef="#ctx0" brushRef="#br0" timeOffset="142087.3279">13858 12815 14,'0'-19'33,"10"12"0,-1-3 0,3 10-14,1 10-6,-13 0-4,9 9-4,-9 4-1,-3 2-2,-9-2 0,6-2 0,-3-2-2,5-3 1,8-4-2,-4-12-2,15 18-5,0-10-12,1-7-15,5 9 0,-4-10 0,7 10 3</inkml:trace>
  <inkml:trace contextRef="#ctx0" brushRef="#br0" timeOffset="142288.8774">14103 12968 30,'0'0'35,"0"0"1,0 0-3,4 20-14,5 6-7,-9 1-5,4 7-2,-4-1-3,3 1-4,2 2-11,-1-9-18,-4-12-5,0-3-1,0-12 1</inkml:trace>
  <inkml:trace contextRef="#ctx0" brushRef="#br0" timeOffset="142425.9055">14042 13140 35,'12'3'33,"13"1"-1,-7-8-3,8 4-31,7 3-25,-10-6-3,9 7-3,-12-8 1</inkml:trace>
  <inkml:trace contextRef="#ctx0" brushRef="#br0" timeOffset="142641.8113">14280 13002 38,'17'20'34,"1"-4"1,9 8-5,3 3-18,-3 2-4,0 0-8,1 0-13,-6 0-20,-9-16 0,-2-2-2,-11-11 0</inkml:trace>
  <inkml:trace contextRef="#ctx0" brushRef="#br0" timeOffset="142792.963">14510 13057 67,'-26'11'37,"-3"8"-2,0 5-14,-4-5-14,2 3-16,1-5-24,9 3-2,-3-12-1,14 3-1</inkml:trace>
  <inkml:trace contextRef="#ctx0" brushRef="#br0" timeOffset="143327.2392">14491 12816 7,'16'-20'59,"-1"16"-37,2 4-4,6 0-4,-2 5-1,-7 6-3,-6 6-2,-8 2-2,-5 3-1,-5-3-1,1 4 0,-5-5-1,9 1-1,0-5-1,12-5 0,8-1-7,9 1-29,-3-11-1,5 2 0,-5-10 0</inkml:trace>
  <inkml:trace contextRef="#ctx0" brushRef="#br0" timeOffset="144400.3933">14951 12618 67,'-10'7'36,"10"-7"0,0 0-19,9 0-36,-9 0-13,15-4-2,-1 4-1</inkml:trace>
  <inkml:trace contextRef="#ctx0" brushRef="#br0" timeOffset="144832.5314">15434 12426 27,'-28'-15'32,"9"15"-5,-6 0-5,-1 5-5,4 12-5,1 3-3,9 8-2,12 0-2,7 4-2,7-4-2,9-4-5,10-4-16,5-3-13,-3-17-1,2 4 0</inkml:trace>
  <inkml:trace contextRef="#ctx0" brushRef="#br0" timeOffset="145117.3537">15565 12477 27,'-10'0'25,"-12"-4"-7,6 12-3,-1 5-3,3 4-3,10 7 0,8-4-2,9 4 1,4-7 0,12-1-1,-4-7 1,6-8-1,-9-8-2,-4-3 0,-13-5-3,-5-4-4,-10 2-17,-3 4-16,-7-7-1,6 9 0,-2-2 0</inkml:trace>
  <inkml:trace contextRef="#ctx0" brushRef="#br0" timeOffset="145602.5313">15924 12443 16,'-31'-21'29,"16"16"-4,-7-1-4,7 6-6,0 6-4,7 6-4,12 5-2,5 1-1,7 7 1,-3-1 1,5 4 1,-9-7 1,-3 0-2,-12-8 0,-8-4-1,-8-3-6,-6-6-21,-1-8-13,10-1-2,1-5 0</inkml:trace>
  <inkml:trace contextRef="#ctx0" brushRef="#br0" timeOffset="146119.0068">16048 12472 22,'0'0'30,"-21"11"2,14 5-6,7 3-11,0 5-4,10 3-3,2-2-1,11 2-1,1-8 0,4-1-2,-3-10 1,2-8-1,-2-12-1,-6-8 0,-7-9-1,-3-7 0,-9-15 0,-9-9-2,-10-13 1,-6 3-1,-11 7 1,-2 12 0,-7 10 1,3 14 0,5 22-1,10 20 2,18 17-2,16 9 0,22 5-12,21 2-27,13-11-1,23 1-1,0-23 1</inkml:trace>
  <inkml:trace contextRef="#ctx0" brushRef="#br0" timeOffset="150572.6503">11786 13831 34,'0'0'23,"-4"-14"-4,4 14 0,-20-7-5,4 9-2,-6 7-3,4 4-1,-4 9-3,10 7-1,2 5-2,10 2-3,15-4-7,8 2-18,1-18-7,18 4 0,-5-15 0</inkml:trace>
  <inkml:trace contextRef="#ctx0" brushRef="#br0" timeOffset="150841.9597">12011 13866 22,'-24'-19'27,"11"19"-3,-9 0-7,2 9-8,2 4-3,4 5-2,7 4-1,7 0 1,11 2 0,4-6 2,7 1-1,3-10 1,1 3 1,-7-9-1,-2-3-2,-3-5-12,-4-1-23,-10-15-2,7 5 0,-3-9-2</inkml:trace>
  <inkml:trace contextRef="#ctx0" brushRef="#br0" timeOffset="151320.656">12321 13871 14,'-21'-9'31,"-11"3"26,16 6-40,1 0-7,2 6-4,13-6-4,0 20 0,10-2-2,5-2 1,2 6 0,-3-2 4,-1 6-1,-13-8 2,0 1-1,-16-10-1,-6-5-3,-2-4-11,0 0-22,-4-18-3,15 7-1,0-11-1</inkml:trace>
  <inkml:trace contextRef="#ctx0" brushRef="#br0" timeOffset="151760.8824">12577 13941 19,'0'0'30,"-21"-5"-1,10 8-10,1 4-5,0 2-4,7 8-4,3 1-3,4 5 0,1-2 0,5 0 0,-1-5 1,7-6-1,-3-10-1,1-5 0,0-12 1,-2-12-1,-3-14-1,-6-8 0,-10-14-1,-11-8 2,-12-3 0,-5 6 0,-14 8 1,2 16 0,-3 12 0,7 20-1,8 21 1,20 21-1,15 10-2,12 5-3,26 6-11,8 1-22,11-13-1,14 1 0,3-16 1</inkml:trace>
  <inkml:trace contextRef="#ctx0" brushRef="#br0" timeOffset="152161.6562">12935 13850 28,'10'10'34,"2"-10"0,9 0-6,4 0-9,6 0-7,4 3-6,-1-3-9,-5 0-13,-3-3-17,-1 3-2,-13-4 0,-2 4-1</inkml:trace>
  <inkml:trace contextRef="#ctx0" brushRef="#br0" timeOffset="152362.0124">12963 13987 46,'6'10'37,"15"-6"-3,5-4-10,2 0-8,6 0-17,-7-7-29,10 10-3,-9-10-3,7 7 0</inkml:trace>
  <inkml:trace contextRef="#ctx0" brushRef="#br0" timeOffset="166102.5959">13484 13776 38,'0'0'35,"6"12"0,12 5-7,8 3-13,-1 4-6,8 6-2,-8-2-4,5-2-6,5-1-9,-10 0-19,-12-12-5,8-1 0,-21-12 0</inkml:trace>
  <inkml:trace contextRef="#ctx0" brushRef="#br0" timeOffset="166287.5167">13765 13791 40,'-12'5'34,"-10"-3"2,-6 12-10,-2 8-12,-11 6-4,-2 4-5,-4 0-7,0 0-11,1-7-19,19 1-3,-2-14-1,23-1 0</inkml:trace>
  <inkml:trace contextRef="#ctx0" brushRef="#br0" timeOffset="166652.4">14141 13554 45,'-22'0'34,"8"24"-6,-12 9-7,-5 9-7,-6 15-3,-7 2-3,4 9-1,-6-5-4,11-8-3,4-4-8,6-14-13,11-18-15,17-9 1,-3-10-2,33-17 4</inkml:trace>
  <inkml:trace contextRef="#ctx0" brushRef="#br0" timeOffset="167022.2158">14184 13791 14,'12'19'32,"-12"-7"0,11 7-8,-3 3-5,-2-1-4,0 4-5,-6-5-2,7-1-3,-7-7 0,0-2-2,0-10-1,0-10 1,0-4-2,0-3 2,7-3-1,7 1 0,3 0 0,7 4 0,4 0 0,6 8 0,0 4-3,-6 3-34,-4-6-1,-2 3-2,-4-14 0</inkml:trace>
  <inkml:trace contextRef="#ctx0" brushRef="#br0" timeOffset="172389.5796">11642 14671 33,'-5'-19'24,"5"19"-2,0 0-3,0 0-3,13 7-4,-8 10-2,6 10-3,-3 4-3,0 4 0,0 3-1,2-4-1,-4-5 0,-2-9-1,-4-20 1,0 0-1,2-15 0,1-14 0,3-6 0,4-3-1,5-2 1,5 7-1,4 8 0,0 9-1,4 16-6,-3 9-21,-2 2-7,4 9 0,-9-4 0</inkml:trace>
  <inkml:trace contextRef="#ctx0" brushRef="#br0" timeOffset="172612.7491">12075 14712 16,'0'0'31,"32"0"1,-11 0-4,7 0-16,1 0-9,4 0-13,1 0-18,-14-4-2,5 4-1,-16-5 9</inkml:trace>
  <inkml:trace contextRef="#ctx0" brushRef="#br0" timeOffset="172759.905">12101 14825 21,'13'18'31,"4"-15"0,15 9-7,2-5-37,-7-7-12,11 0-3,-7-10-2</inkml:trace>
  <inkml:trace contextRef="#ctx0" brushRef="#br0" timeOffset="173145.1971">12562 14737 22,'19'22'30,"-12"2"0,5 14-14,0 3-5,-3 1-1,1-1-3,0-10-1,-1-5-1,-7-17-1,-2-9 0,10-18 1,-7-12 0,-3-17 0,-6-4-1,2-12 0,4-2-1,-5 2 0,2 3-1,3 5-1,0 14-2,5 16-10,1 15-25,-6 10 0,13 2-1,-13-2 1</inkml:trace>
  <inkml:trace contextRef="#ctx0" brushRef="#br0" timeOffset="173514.6316">12652 14504 13,'19'0'27,"27"8"-5,10-5-1,29 0-5,22-3-3,20 0-4,22-6-2,17-4-2,8-3-1,-2 0-2,-10 0-6,-22 1-22,-23 16-7,-40-4 2,-21 13-2</inkml:trace>
  <inkml:trace contextRef="#ctx0" brushRef="#br0" timeOffset="173893.1557">14178 14506 27,'0'0'36,"22"0"-1,-13 12-2,0 8-15,4 8-20,-13 1-28,13 9-2,-13-12-3,8 3 0</inkml:trace>
  <inkml:trace contextRef="#ctx0" brushRef="#br0" timeOffset="174630.9776">12971 14919 14,'-2'-18'20,"2"7"-4,-13-7-3,-2 7-3,-3-1-3,-2 6-2,-4 3-2,-3 8-1,4 5-1,-1 10 0,8 4-1,4 3 1,9 2 0,8-2 0,11-4 0,6-3 0,3-8 0,5-7 1,-2-7-1,-3-8 1,-2-5-1,-6-4 2,-7 2 1,-7-1-1,0 4 1,-3 14-1,0 0 1,0 0 0,0 12-1,0 4-5,7 4-14,-2-4-14,11 3-1,-7-19 0,13 7 10</inkml:trace>
  <inkml:trace contextRef="#ctx0" brushRef="#br0" timeOffset="174931.421">12997 14633 26,'18'-8'28,"-5"1"-5,11 7-4,-5 2-3,0 5-4,-7 9-3,-12 0-3,0 9-2,-16-2 0,2-1-2,-3 0 1,2-4-1,9-4-3,6-14-3,18 17-6,4-15-13,0-4-10,9 6-1,-3-8 0</inkml:trace>
  <inkml:trace contextRef="#ctx0" brushRef="#br0" timeOffset="175147.5875">13297 14754 26,'0'0'34,"10"0"1,-10 19-3,0 3-15,3 10-5,-3 6-6,0 8-1,-3 0-3,3-5-6,0-2-9,0-7-20,0-21-3,9-1 0,-9-10 0</inkml:trace>
  <inkml:trace contextRef="#ctx0" brushRef="#br0" timeOffset="175332.5038">13223 14942 22,'0'0'33,"0"0"1,25 0-1,-5 0-16,5 0-12,2 6-14,0-6-22,10 9-2,-3-9 0,7 4-1</inkml:trace>
  <inkml:trace contextRef="#ctx0" brushRef="#br0" timeOffset="175579.9168">13610 14839 26,'14'4'33,"9"14"1,-6-1-4,5 4-17,-1 2-4,-3 2-12,-2 2-19,-9-10-10,10-3-1,-17-14 0</inkml:trace>
  <inkml:trace contextRef="#ctx0" brushRef="#br0" timeOffset="175749.2022">13800 14837 29,'-13'9'35,"-11"-3"2,8 12-3,-8 3-15,-5-2-7,4 7-8,-2 0-12,5 3-26,1-12-2,8 4-1,-5-18 1</inkml:trace>
  <inkml:trace contextRef="#ctx0" brushRef="#br0" timeOffset="176365.7797">13852 14666 17,'0'0'23,"0"0"-2,19-7-4,-7 7-4,5-2-4,7 2-2,-3 0-2,3 5 0,-4 4 1,-4 4-1,-16 0 1,0 6 0,-10-3 0,-6 3 1,1-2-1,6 1 0,2-9-1,7-9-2,21 16-3,2-12-26,2-8-10,12 4 1,-8-14-2</inkml:trace>
  <inkml:trace contextRef="#ctx0" brushRef="#br0" timeOffset="177351.4989">16551 12131 16,'0'34'20,"0"14"-2,-2 6-4,2 16 0,0 4-5,8 5-2,2 0-3,7 1-2,6-5-1,7-7 0,-1-7 0,1-10-1,-2-12 0,-3-11-1,-9-15 0,-5-10 0,-11-3 1,0-16 1,-8 4 0,-8 4 0,0 2 2,-2 15 0,-1 13 1,4 17 0,-1 19 0,2 19 0,8 14-1,2 14 0,8 8 0,1 11-1,7 9 0,-2 10-1,0 0 0,-10 5 0,-3-3-1,-14-1 1,-13-1-1,-8-12 1,-11-7 0,-7-16 0,0-12-2,4-20-15,12-6-16,-2-33-1,18-16 0,0-34 0</inkml:trace>
  <inkml:trace contextRef="#ctx0" brushRef="#br0" timeOffset="177899.1729">17033 12838 48,'31'12'33,"-9"-12"-6,12 4-10,10 1-3,4-5-7,4 0-11,1 0-14,2 0-13,-14-9-2,2 9 0</inkml:trace>
  <inkml:trace contextRef="#ctx0" brushRef="#br0" timeOffset="178153.0431">17069 12959 16,'11'-3'31,"18"9"0,-4-2-6,15-4-10,3 5-6,0-5-12,0 3-15,-9-13-11,4 3-1,-14-11-1</inkml:trace>
  <inkml:trace contextRef="#ctx0" brushRef="#br0" timeOffset="178322.3436">17525 12753 36,'27'12'32,"-6"0"1,-1 12-11,-3 5-8,-10 5-10,-7 3-31,-19-13-3,-6 4-2,-23-22-1</inkml:trace>
  <inkml:trace contextRef="#ctx0" brushRef="#br0" timeOffset="179454.008">18127 12787 32,'0'-20'27,"-14"-6"-7,-5 4-4,-6 4-4,-4 4-5,-2 9-2,0 5-3,2 12 0,8 8-2,6 7 0,10 7 1,9-1 0,7 0-1,9-7 2,5-4 0,3-11 0,-1-11 0,1-12 0,-5-14 1,-3-6-2,-6-15 1,-7-7-1,-7-9 0,0-7 0,-2 6 0,-4 8 1,-2 9 1,1 12-1,-2 20 2,9 15 0,-7 28 1,7 14-1,4 10-1,2 8 0,0 4 0,6-2-2,-1 1-5,1-12-14,-5-14-19,8-3 1,-11-21-1,5-4 1</inkml:trace>
  <inkml:trace contextRef="#ctx0" brushRef="#br0" timeOffset="179841.008">18283 12477 20,'0'0'32,"0"0"2,6 28-4,1 4-14,-4 7-4,2 10-4,-5-1-1,5 2-2,-5-8-2,4-6-1,-4-13 0,0-9-1,0-14 0,0 0 0,-14-22 0,9-2 0,0-8-1,-2-6 0,1-4-1,1-1 1,2-1-1,3 2 1,-4 4-1,4 1 1,0 7-1,4 4 1,2 4-1,6 3-2,8 6-3,3-2-9,8 3-16,8 12-5,0-11 1,8 17 0</inkml:trace>
  <inkml:trace contextRef="#ctx0" brushRef="#br0" timeOffset="180103.6873">18337 12901 43,'17'7'33,"8"-2"-1,-3-5-12,5 0-12,4 0-13,-8-9-24,4 9-2,-14-8-1,-1 3 0</inkml:trace>
  <inkml:trace contextRef="#ctx0" brushRef="#br0" timeOffset="180273.1539">18341 12682 55,'10'-7'33,"12"7"-1,2-7-19,6-5-39,13 12-3,-4-7-3,8 7-1</inkml:trace>
  <inkml:trace contextRef="#ctx0" brushRef="#br0" timeOffset="180542.4469">18634 12864 48,'0'0'36,"24"22"0,-6-7-3,4 1-23,6 6-3,-3 1-6,-3-1-10,0-3-20,-1 3-7,-12-16 0,3 1 0</inkml:trace>
  <inkml:trace contextRef="#ctx0" brushRef="#br0" timeOffset="180689.5913">18827 12857 63,'-21'9'38,"-14"4"0,2 6-10,0 9-14,-4 0-8,6 1-8,8 0-15,8-3-20,2-11-1,13-6 0,0-9 0</inkml:trace>
  <inkml:trace contextRef="#ctx0" brushRef="#br0" timeOffset="181143.0677">19010 12574 20,'9'14'34,"3"-14"1,15 2-1,0-2-14,4 0-9,7 0-4,-3 3-11,-2-3-14,-8 0-16,0 5 0,-15-9-1,3 12 0</inkml:trace>
  <inkml:trace contextRef="#ctx0" brushRef="#br0" timeOffset="181344.0975">19051 12692 34,'0'9'35,"0"-9"0,22 8-11,6-2-6,0-6-5,7 7-15,-7-7-29,12 0-3,-8-11-1,4 5-1</inkml:trace>
  <inkml:trace contextRef="#ctx0" brushRef="#br0" timeOffset="182030.4143">19551 12221 45,'0'0'34,"0"0"1,0 29-15,0 17-6,0 11-4,-4 16-4,1 7-1,3 7-1,-4-8-3,4-10-5,0-7-4,0-18-10,4-19-12,6-11-5,-10-14-1,21-19 0</inkml:trace>
  <inkml:trace contextRef="#ctx0" brushRef="#br0" timeOffset="182229.1979">19654 12634 47,'0'0'32,"-27"9"-5,7-1-7,1 4-7,-1 1-3,4 3-2,4-4-2,7 6 0,5-8-2,12 4 0,4-5-2,3-4-5,8-5-27,4 5-6,-6-10-1,6 5 0</inkml:trace>
  <inkml:trace contextRef="#ctx0" brushRef="#br0" timeOffset="182578.3879">19741 12801 14,'13'23'32,"-2"-17"0,13 9-3,0-8-11,-1-7-7,4 0-3,-7-6-3,-2-4-2,-6-4 0,-5-2-1,-7-1-1,-10 1 0,-2 4-1,-6 9 1,-4 5 0,-2 10 0,0 5 1,3 12 0,9 0 1,6 10 1,6-5-1,16-1 1,6-8-1,9-8-4,11-6-15,12-8-21,3-18 1,17-1-3,2-19 1</inkml:trace>
  <inkml:trace contextRef="#ctx0" brushRef="#br0" timeOffset="184881.552">20415 12773 18,'134'0'36,"-27"4"-18,22-4-1,21-7-2,15 1 0,10-3-2,1 0-4,-10-1-14,-13 6-23,-30-11-4,-15 10 0,-34-7-2</inkml:trace>
  <inkml:trace contextRef="#ctx0" brushRef="#br0" timeOffset="185582.7249">21159 12491 24,'0'-10'23,"6"1"-4,-9-8-2,-3 1-4,-6-3-1,-5 2-4,-4 3-3,-7 5-1,1 8-3,-1 5 0,3 10 0,6 3-1,7 8 1,6 0-1,9 1 1,11 0 0,6-7 0,5-7 0,3-8-1,-1-8 1,1-10 0,-1-10 0,-3-13 0,-7-15-1,-6-12 0,-4-6 1,-3-15 0,-4 2-1,0 4 3,-6 8 0,-1 13 0,-2 15 0,4 20 1,5 23 0,-10 22 0,10 16-1,0 15-1,7 15 0,4 7 0,0 5-3,0-1-7,3-6-14,1-4-13,-6-17-1,4-5 0</inkml:trace>
  <inkml:trace contextRef="#ctx0" brushRef="#br0" timeOffset="186099.9827">21481 12455 11,'11'-7'23,"-8"-2"-2,-3 9-3,8-17-2,-8 4-2,-4-2-3,-3-1-2,-8-1-1,-5 3-3,-2 7-1,-4 4-2,-1 7 0,1 6-1,6 12 0,4 2-1,13 1 1,9 1 0,6-5 0,7-5 0,7-5 1,-1-7-1,2-8 0,-3-7 0,-6-2 0,-5-7 0,-5-3-1,-8 5 0,0-1 0,0 7 1,0 12 1,-10 0 0,7 20 1,3 2 0,0 9 0,5 5 0,1 3-6,-6-6-32,14 7 0,-7-11-2,7 3 0</inkml:trace>
  <inkml:trace contextRef="#ctx0" brushRef="#br0" timeOffset="188458.9573">20641 13339 42,'13'-14'21,"-8"1"-4,-2-3-3,-3 0-3,-8-5-3,-2 1-3,-2 1-1,-6 4-2,-2 3-1,-3 9-1,-2 9 1,2 6-1,6 9 0,4 4 1,3 4-1,7-3 0,6 2 1,8-6-1,8-9 1,5-5-1,3-8 1,1-5 0,0-7 1,-1-8-1,-6 1 0,-5 0 1,-9 4 1,-7 15-1,0-10 0,0 10 0,-16 17 0,9 3 1,1 0-2,6 2-3,10-3-5,3-8-12,1-11-13,12 5-1,-7-17-1,8 2 10</inkml:trace>
  <inkml:trace contextRef="#ctx0" brushRef="#br0" timeOffset="188721.9915">20761 12978 30,'7'-23'32,"12"19"-2,-3 4-7,3 4-6,0 14-6,-8 1-5,-5 8-1,-8 0-2,-6 2-1,-4-5-1,-2-2 1,1-6-2,4-3 1,9-4-3,0-9-5,17 7-14,6-2-14,-7-5 1,8 7-1</inkml:trace>
  <inkml:trace contextRef="#ctx0" brushRef="#br0" timeOffset="188922.5276">21094 13143 45,'0'0'35,"0"0"2,-7 19-4,7 6-18,-5-2-6,5 9-4,0 2-4,0-2-6,7 1-16,0-5-16,-7-10 0,10-6 0,-10-12-1</inkml:trace>
  <inkml:trace contextRef="#ctx0" brushRef="#br0" timeOffset="189091.3929">20992 13244 31,'0'10'34,"0"-10"0,24 10 0,-2-3-23,8-7-16,2 9-17,1-13-10,11 8-1,-10-13 0</inkml:trace>
  <inkml:trace contextRef="#ctx0" brushRef="#br0" timeOffset="189260.6797">21320 13162 23,'16'4'35,"-1"-1"0,8 15 0,-3 3-14,-1 3-11,4 2-10,-2 5-11,0-3-21,-7-9-3,3-4 1,-7-15-2</inkml:trace>
  <inkml:trace contextRef="#ctx0" brushRef="#br0" timeOffset="189461.2184">21572 13203 40,'-15'-10'37,"-5"13"1,-10 5-3,-5 4-16,4 11-8,-1-1-9,0-3-14,3-1-24,11 1-1,2-10-1,16-9 0</inkml:trace>
  <inkml:trace contextRef="#ctx0" brushRef="#br0" timeOffset="190043.1527">21583 12948 21,'0'0'22,"-3"-16"-2,3 16-3,16-12-4,1 7-2,5 5-3,0 0-1,2 5 0,-6 4 0,-6 5-1,-12 2-1,0 5-1,-15-1 0,0 6-1,-4-5 1,5 1-2,4-4-1,14-4 0,9-7 0,10 0-1,6-4-9,5-3-25,-8-5 0,6 0-1,-14-9 0</inkml:trace>
  <inkml:trace contextRef="#ctx0" brushRef="#br0" timeOffset="190778.0963">22343 12717 38,'44'5'21,"14"-5"-2,30 0 0,19 0-4,26-8-4,23 5-2,16-3-1,8 4-2,-18-1-2,-10-2-7,-29 5-10,-17 2-17,-49-7-3,-19 5 1,-38 0-2</inkml:trace>
  <inkml:trace contextRef="#ctx0" brushRef="#br0" timeOffset="192047.8538">22892 12281 19,'14'0'33,"-1"15"2,-2 1-4,16 3-12,3 10-5,-5-1-7,6 5-4,5 1-13,-5 0-22,-8-14-2,4 1-2,-27-21 1</inkml:trace>
  <inkml:trace contextRef="#ctx0" brushRef="#br0" timeOffset="192248.4723">23229 12373 35,'-10'0'38,"-21"5"0,1 10 1,-9 9-19,-9-1-8,7 5-10,1-5-32,9 9-6,4-12-2,19 1-1</inkml:trace>
  <inkml:trace contextRef="#ctx0" brushRef="#br0" timeOffset="193181.3987">22405 13140 36,'12'19'34,"-5"6"0,10 8-13,-1 9-6,-3 3-4,5 4-4,-4-7-1,7-4-2,-6-9-1,-3-12-1,-12-17-1,0 0 1,12-24-1,-12-8 1,5-16-2,-9-8 1,4-8-1,0-3 0,0 2 0,6 5 0,-1 6-1,-1 13 1,2 15 0,3 11-1,2 15 1,6 6 0,2 6-1,2 2 0,13 1-1,21-4 0,11-1 0,21-8-1,19-2 0,11-4 0,13-2 2,7-3-1,-6 2 2,-18 0-1,-11 0 1,-24 4 0,-28 0 1,-9 0 0,-22 3-1,-19 0 1,9-3 0,-9 3 1,0 0-1,0 0 1,14 17-1,-14-1 1,4 3-1,3 3-3,-1 0-24,-2 9-8,-11-14-1,-5 8-1</inkml:trace>
  <inkml:trace contextRef="#ctx0" brushRef="#br0" timeOffset="193869.6106">22902 13399 3,'11'-8'25,"-15"-8"-5,4 3-3,-10-3-5,-4 1-2,-7 6-4,2 4-1,-5 5-2,-2 8 0,2 6-1,3 6 0,4 8-1,11 1 1,3 0 0,9-3 1,14-6 0,-2-4 0,7-10 0,5-6 1,-2-10-1,-3-9-1,3-1 0,-7-2 0,-10 1 0,-4 1 1,-7 10 0,-8 5 1,8 5 0,-9 15 0,2 5 0,2 5-1,8-3-2,6 3-8,0-5-17,3-8-11,10-3 1,-12-14-2</inkml:trace>
  <inkml:trace contextRef="#ctx0" brushRef="#br0" timeOffset="194154.1943">22922 13150 32,'10'-17'32,"17"14"-3,-7 3-7,-4 0-7,1 7-3,-13 3-4,-4 5-3,-5 1-2,-6 0 0,0 2-1,-2-1-1,8 0 0,9-2-4,9 0-4,-2-5-8,10-1-16,11 5-3,-11-11-1,8 7 0</inkml:trace>
  <inkml:trace contextRef="#ctx0" brushRef="#br0" timeOffset="194352.7179">23192 13263 30,'-4'-14'35,"4"14"2,0 0-1,16 0-14,-1 22-8,-3-1-7,-3 9-2,-9 1-2,3 2-2,4 0-8,-4-5-12,-8-4-18,-5-4-1,-9-8 0,19-12-1</inkml:trace>
  <inkml:trace contextRef="#ctx0" brushRef="#br0" timeOffset="194517.9952">23114 13406 9,'18'0'30,"-18"0"0,34-5-1,-12 5-15,13-4-17,8 11-22,-13-10-3,4 10-1,-18-7 3</inkml:trace>
  <inkml:trace contextRef="#ctx0" brushRef="#br0" timeOffset="194702.9042">23393 13322 45,'15'0'38,"-15"0"0,28 9-4,0 6-16,-11-1-7,11 8-5,-8 0-5,-4-1-8,6-3-21,-7-2-10,-15-16-1,10 8 0</inkml:trace>
  <inkml:trace contextRef="#ctx0" brushRef="#br0" timeOffset="194872.1992">23605 13317 51,'-13'8'38,"-15"0"-2,0 7-1,-1 6-21,-7 1-10,4-2-17,-2 2-22,15 2-2,-4-14-1,13 0 1</inkml:trace>
  <inkml:trace contextRef="#ctx0" brushRef="#br0" timeOffset="195360.2413">23618 13143 5,'15'-13'30,"0"13"-5,15 0-2,-2 0-3,3 12-1,-8-4-2,4 4-2,-17 0-3,-5 2-1,-5-5-2,-12 4-2,-1-1 0,4 2-1,3-2-2,10-1-1,14 1-3,12-10-10,7-2-30,36 3-1,1-14 1,18 0-2</inkml:trace>
  <inkml:trace contextRef="#ctx0" brushRef="#br0" timeOffset="202223.1185">1615 15665 28,'0'0'31,"21"5"-2,4-5-9,9 0-8,7-4-5,4 4-6,-4 0-12,-3-7-17,0 14-3,-13-7 0,-2 10 5</inkml:trace>
  <inkml:trace contextRef="#ctx0" brushRef="#br0" timeOffset="202425.8428">1621 15797 31,'0'0'34,"17"14"0,13-10-12,11-1-8,7 0-4,8-3-21,4 8-18,-13-17-4,3 7-1,-13-14-1</inkml:trace>
  <inkml:trace contextRef="#ctx0" brushRef="#br0" timeOffset="203377.6175">2271 15275 25,'-3'-20'34,"-7"10"0,10 28-4,3 27-15,6 20-5,5 15-2,0 7-5,7 0-8,0-2-15,-4-5-8,-6-24-6,3-13-1</inkml:trace>
  <inkml:trace contextRef="#ctx0" brushRef="#br0" timeOffset="203562.5243">2443 15634 24,'-11'15'30,"-16"-3"0,6 7-10,-4 10-8,3-4-3,13 0-4,9-5-3,8-5-6,15-5-14,13 1-13,-6-11 0,12 5-1</inkml:trace>
  <inkml:trace contextRef="#ctx0" brushRef="#br0" timeOffset="203847.7055">2576 15806 32,'0'0'32,"28"6"-1,-10-6-13,4 0-7,1 0-2,-3 0-3,-5-7-2,-5-1-2,-4-2 0,-12-2-1,-3 2 0,-10 3-1,-2 7 1,-8 0-1,4 12 2,0 5-1,8 8 2,7 3 0,10 4 0,0 0 1,18-4-2,5-1-6,5-6-28,2-14-2,11-3-2,1-16 1</inkml:trace>
  <inkml:trace contextRef="#ctx0" brushRef="#br0" timeOffset="204394.4125">3072 15830 24,'-10'8'29,"10"-8"1,50 0-13,33-2-5,32-5-1,38 1-1,27-6-1,26 3-2,12-6 0,9 5-2,-13 2-11,-20 5-28,-40-7-1,-37 10 0,-51-9-1</inkml:trace>
  <inkml:trace contextRef="#ctx0" brushRef="#br0" timeOffset="205149.0859">3645 15378 14,'-9'-27'28,"0"13"-5,-10 2-4,-3 2-5,-2 6-5,-1 4-2,0 2-3,2 10-2,3 5-1,7 7 0,7 4 0,9 0-1,9-6 1,4-3 0,8-9 0,2-10 0,5-6 0,-3-14 1,0-10 0,-7-11-1,-2-4 0,-7-12-1,1-7 1,-10-5 1,-3 0 1,0 5 0,0 13 1,-9 7 0,2 18 1,-2 14 0,2 27-1,-2 17 0,7 17-1,-5 11-1,7 9-1,7 3 0,-2 3 0,2-2-4,3-10-8,1-14-21,-1-4-5,-5-18 0,5-5 1</inkml:trace>
  <inkml:trace contextRef="#ctx0" brushRef="#br0" timeOffset="205665.688">3939 15426 7,'13'-6'27,"-13"-10"-2,4 2-7,-8-3-3,-5-1-4,0 3-2,-7-2-2,-2 6 0,-8 3-1,2 8-1,-1 8-2,4 7 0,4 7-2,5 4 0,6 3 0,8 1-1,9-3 0,7-6 1,1-7-1,6-6 0,-4-13 0,1-3 0,-1-8 1,-4-2-1,-8 2 0,0 4 1,-9 12 1,0 0 0,-4 9 1,1 19-1,-2 5 1,2 9-1,0 1 0,3-1-4,7-3-9,0-6-21,0-22-3,9-2 0,-7-18-1</inkml:trace>
  <inkml:trace contextRef="#ctx0" brushRef="#br0" timeOffset="205882.346">4132 15404 58,'0'0'39,"0"0"1,6 11-1,-6-11-30,0 0-23,0 0-23,0 0-1,0 0-1,9 2 0</inkml:trace>
  <inkml:trace contextRef="#ctx0" brushRef="#br0" timeOffset="206136.2682">4299 15341 54,'22'8'38,"-9"-3"0,15 7-5,3 6-20,-4 0-6,5 5-3,1 0-9,-10-5-11,-5-5-22,1 2-1,-19-15 1,15 5 0</inkml:trace>
  <inkml:trace contextRef="#ctx0" brushRef="#br0" timeOffset="206314.6729">4566 15313 60,'-18'4'40,"-10"6"0,-3 10-6,-3 13-23,-3-1-43,0 14-3,-10 0-3,-1 6-2</inkml:trace>
  <inkml:trace contextRef="#ctx0" brushRef="#br0" timeOffset="207922.5819">3165 16002 9,'-9'7'34,"-16"4"1,6 25-1,-5 12-14,2 13-6,12 9-4,4 7-4,12-2-6,15-2-15,7-9-20,-2-19 0,13-11-1,-7-20 1</inkml:trace>
  <inkml:trace contextRef="#ctx0" brushRef="#br0" timeOffset="208440.9013">3515 16406 27,'3'-13'32,"-6"-8"-5,-6 2-5,2-2-5,-8 2-4,-1 9-4,-8 2-2,5 8-3,-5 5-2,2 7-1,6 9 0,3 5-1,8-2 0,5 2 1,11-2-1,5-5 0,3-6 1,0-5-1,2-10 0,1-6 1,-4-2-1,-2-2 0,-4-1 0,-7 1 0,-5 12 0,0 0 0,8 0 0,-5 9-1,4 7-7,-4 0-17,3-2-10,13-3 0,-4-11 0</inkml:trace>
  <inkml:trace contextRef="#ctx0" brushRef="#br0" timeOffset="208746.4086">3544 16034 28,'0'-19'34,"14"10"-1,5 4-10,-4 5-5,11 9-4,-12 0-5,-3 10-2,-11 5-3,-7 4-2,-4 1-1,-6-3-2,4 0 0,-1-7-3,14-1-3,0-18-4,21 17-12,6-13-13,-2-8 0,9 10 1</inkml:trace>
  <inkml:trace contextRef="#ctx0" brushRef="#br0" timeOffset="208962.5814">3865 16196 32,'0'0'37,"0"27"1,0-7-3,0 7-17,12 13-7,-12-5-4,7 7-4,1-5-7,-2-9-7,1-7-18,0-1-9,-7-20 0,0 0 0</inkml:trace>
  <inkml:trace contextRef="#ctx0" brushRef="#br0" timeOffset="209147.4621">3781 16354 37,'-11'0'39,"11"0"-1,14-3 1,6-3-19,8 6-9,3 0-10,0 0-28,3-12-10,3 6-2,-6-9 0</inkml:trace>
  <inkml:trace contextRef="#ctx0" brushRef="#br0" timeOffset="209495.1119">4111 16266 33,'9'3'36,"7"-3"0,13 17-2,6 2-19,-4 3-7,6 6-4,-2 1-8,-7-3-11,-6-7-20,-1 5-1,-9-15 0,1-4-1</inkml:trace>
  <inkml:trace contextRef="#ctx0" brushRef="#br0" timeOffset="209695.3689">4393 16279 26,'-19'10'36,"-12"1"1,3 14-3,-3 4-12,-6-3-12,8 0-10,2-1-22,8 2-13,-6-14-1,17 3-1</inkml:trace>
  <inkml:trace contextRef="#ctx0" brushRef="#br0" timeOffset="210126.8432">4349 16059 23,'0'0'33,"0"-15"1,10 8-9,2 1-7,3 0-6,7 6-5,-3 0-2,1 0-2,-7 9-1,-6 5-1,-10 3 0,-6 3 0,-3-1 0,-4-1 0,-3 0 0,6-3-1,5-3 1,8-12-1,12 10 0,7-13-3,8 3-13,5 0-19,-4-7-1,6 7 0,-10-8 0</inkml:trace>
  <inkml:trace contextRef="#ctx0" brushRef="#br0" timeOffset="210412.0586">4615 16000 44,'0'0'39,"23"25"0,-7 3-1,-2 11-20,5 17-7,-7 4-4,-2 8-2,-10 2-4,0 3 0,-12-7-4,-4-14-4,-3-10-23,-2-14-11,-8-20 0,11-8 1</inkml:trace>
  <inkml:trace contextRef="#ctx0" brushRef="#br0" timeOffset="211096.1386">4939 15872 40,'16'-4'31,"-7"-2"-5,13-4-10,6 10-3,0-4-4,0 6-3,-5 6-2,-8 1-1,-8 3-1,-7 3-1,-10-3 0,-5 1 0,-4 0 1,2-7-2,2-2 1,15-4-1,0 0 1,3 10-2,14-8 1,4 3 0,-3 2 0,-1 5 1,-7 0 0,-7 1 0,-6 1-1,-7-4-5,-7-3-18,2 4-10,-11-11-2,11 0 1</inkml:trace>
  <inkml:trace contextRef="#ctx0" brushRef="#br0" timeOffset="211327.5052">4899 16104 58,'0'0'38,"33"7"-1,-3-7-12,7-7-12,9 4-6,0-3-11,1 1-16,-4 0-17,-1 1 0,-12-2-1,-1 11 0</inkml:trace>
  <inkml:trace contextRef="#ctx0" brushRef="#br0" timeOffset="211796.377">5018 16264 12,'0'0'31,"-9"-7"2,9-2-7,11 1-5,1-3-5,10 5-4,4-2-2,2 13-2,-4 0-1,-3 12-2,-11 2-1,-7 6-1,-9 0-1,-7 3 0,-9-6 0,1-3 0,-1-6-1,7-5-1,15-8 1,0 0-1,0 0 1,18-4-1,4 4 0,4 0-1,4 5-11,4-1-27,-6-4-1,1 10 0,-6-16 1</inkml:trace>
  <inkml:trace contextRef="#ctx0" brushRef="#br0" timeOffset="240895.9224">5591 15804 51,'0'0'39,"0"0"2,0 0-5,6 12-20,-6-12-8,0 0-12,0 0-32,12 5-3,1-10-1,7 0 0</inkml:trace>
  <inkml:trace contextRef="#ctx0" brushRef="#br0" timeOffset="1.15362E6">6093 15709 37,'9'-29'27,"4"1"-3,-5 4 0,-4 0-5,5 11-3,-9 4-3,0 9-2,0 12-3,0 11-2,-7 2-2,7 9-2,0 2 0,3 1-2,1 2-5,-4-3-8,13-3-20,-5 0-5,-2-8-1,4 1 0</inkml:trace>
  <inkml:trace contextRef="#ctx0" brushRef="#br0" timeOffset="1.1542E6">6063 15438 19,'-48'-12'29,"5"20"2,-10 11-13,4 18-5,5 13-3,5 9-2,10 12 0,10 6-2,16 5 0,13-5 0,14 0-1,15-16 0,15-11 0,12-20-2,10-15 1,3-23 0,4-19 0,-5-19 1,-5-15-1,-19-23 1,-15 0 0,-28-7 0,-22 8-2,-31 7-1,-24 15-6,-23 13-32,-16 26-5,-16 15 0,-4 24-1</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1:03:40.270"/>
    </inkml:context>
    <inkml:brush xml:id="br0">
      <inkml:brushProperty name="width" value="0.05292" units="cm"/>
      <inkml:brushProperty name="height" value="0.05292" units="cm"/>
      <inkml:brushProperty name="color" value="#FF0000"/>
    </inkml:brush>
  </inkml:definitions>
  <inkml:trace contextRef="#ctx0" brushRef="#br0">1922 7417 30,'-9'15'32,"-4"6"-1,1 16-13,-1 9-5,1 4-4,6 4-2,-4-8-1,7-4-3,3-12-1,3-13 0,-3-17-1,11-21 2,-6-13-1,2-17 1,0-11-1,-3-4 2,-4-6-1,11 9 0,-6 4 0,-1 11-1,1 12 0,1 22 0,-6 14 0,25 28-1,-9 10 1,4 17 0,3 8 0,2 8-1,4 4 0,2-2-1,2-10-6,-11-13-5,1-8-15,-6-11-12,-17-22 0,0-9-1</inkml:trace>
  <inkml:trace contextRef="#ctx0" brushRef="#br0" timeOffset="131.5354">1867 7552 40,'10'4'29,"4"-4"0,13 5-20,11 5-30,-6-10-5,21 8-2,-3-8-1</inkml:trace>
  <inkml:trace contextRef="#ctx0" brushRef="#br0" timeOffset="447.2949">2284 7605 41,'-10'26'32,"2"-4"1,18 4-13,8 3-9,3-5-1,8 0-2,-3-11-2,6-7-1,-5-13 0,-2-12 0,-9-13-2,-6-7 1,-17-14-2,-8-2 1,-13-8-3,-13 1 0,-4 6 0,-7 12-1,0 9 0,7 11 0,7 16 1,13 12-1,16 10-1,18 9-5,16 5-13,16 4-16,0-4 0,11 8 0,6-7-2</inkml:trace>
  <inkml:trace contextRef="#ctx0" brushRef="#br0" timeOffset="800.2418">2650 7733 21,'10'23'32,"-10"-23"1,21 10-11,0-5-5,-1-5-3,4-7-4,-3-8-3,-4-2-3,-8-9-1,-9 3-1,-4 0-1,-8 3-1,-6 5 1,-7 11-1,-4 7-1,2 13 1,5 11 0,7 6 0,6 9 1,3 4 0,6 1-1,12 0-5,6-1-9,-2-9-11,-4-9-10,11-4 0,-5-15 0</inkml:trace>
  <inkml:trace contextRef="#ctx0" brushRef="#br0" timeOffset="978.8727">2997 7652 68,'0'0'37,"0"10"0,0 11-15,0-1-12,4 9-5,-1 3-11,-3 3-25,0-9-5,9 2-1,-6-11 0</inkml:trace>
  <inkml:trace contextRef="#ctx0" brushRef="#br0" timeOffset="1447.6577">3097 7710 35,'-23'-19'32,"9"19"0,-9 0-11,2 4-8,2 14-5,6 1-4,5 5-2,8 2-1,6-1 0,9-1 0,8-6 1,-2-6 1,6-5 2,-1-11-1,-1-2 2,-11-8-1,-4-1 0,-10-4-1,-6-3-4,-1 5-11,-2 2-25,-10-4-1,10 6-1,0 0 0</inkml:trace>
  <inkml:trace contextRef="#ctx0" brushRef="#br0" timeOffset="1616.7601">3229 7691 28,'0'0'35,"17"0"2,-17 0 0,9 8-16,-2 8-9,-7 4-9,2 1-13,-2-2-25,3 5-1,-3-8 0,0-3-1</inkml:trace>
  <inkml:trace contextRef="#ctx0" brushRef="#br0" timeOffset="1747.8393">3251 7445 36,'-5'-21'34,"-5"3"-9,10 18-24,0 0-19,0 0-12,20 26-3</inkml:trace>
  <inkml:trace contextRef="#ctx0" brushRef="#br0" timeOffset="2148.4258">3478 7503 20,'28'-53'29,"-16"-8"-10,1-4-1,-10 2-1,-3 4-3,-3 14-3,-10 9-2,0 18-2,-5 18-2,15 19-1,3 27-1,7 15-2,6 14 0,1 10 0,8 4 0,-4 3 0,-5-5-1,-7-7 1,-6-13 0,-13-14 0,-5-16-5,-6-23-7,1-14-15,8-3-8,0-24-1,17 6 0</inkml:trace>
  <inkml:trace contextRef="#ctx0" brushRef="#br0" timeOffset="2599.1699">3881 7654 44,'-12'-14'31,"-7"-6"-7,-2-1-6,-2 8-5,-4 1-3,8 12-3,-2 9-2,8 10-2,4 4-2,9 9 0,3-3 0,9 0 0,7-5-1,7-7 0,-2-12 0,3-5-1,-3-12 1,1-8-1,-4-2 1,-7-4 0,-4-1 2,-4 4 0,-3 3 0,-3 11 1,0 9 0,0 0 0,3 11-1,1 9 0,4 1-1,-1 2 0,2-1 1,3-3 0,0-10 0,3-4 1,-1-14-1,4-6 0,-2-7-1,-4-7-8,4-6-29,-1 9-3,-6 0 1,3 6-1</inkml:trace>
  <inkml:trace contextRef="#ctx0" brushRef="#br0" timeOffset="2932.381">4205 7574 19,'11'-9'22,"17"9"-10,3-3-5,2 3-3,5-2-1,-10 2 0,-3-4 0,-13 4 0,-12 0 1,0 0 1,0 0 1,-16 11 0,2 0-1,-2 1 1,4 9-1,2-1-1,8 6 0,4-1-6,8 1-7,4-6-11,14 4-9,-5-15-1,11-2 1</inkml:trace>
  <inkml:trace contextRef="#ctx0" brushRef="#br0" timeOffset="3333.2547">4775 7605 30,'8'11'34,"-26"4"0,-5 8-1,3 4-17,-15-8-7,10 4-4,-6-7 0,4-9-3,2-7-1,6-9 0,4-5 0,9-6-1,6-1 0,0 1 0,6 7 0,6 7 0,5 8 0,0 14 1,6 5 1,-2 1-1,0 6 1,4-5 1,0-7-1,2-5 0,-1-11-1,-2-13 1,4-10-1,0-3 0,1-4 0,1 0-1,-2 5 0,-2 5 1,-1 7-1,-3 17 1,-4 10 0,-6 6 0,-6 6 1,-6 2 0,-9-2-1,0-3-3,-1-5-31,-6-8-5,-9-13-1,8 3-1</inkml:trace>
  <inkml:trace contextRef="#ctx0" brushRef="#br0" timeOffset="7013.5126">5836 6938 17,'-35'0'28,"4"21"-2,-6 17-9,3 24-4,3 17-2,8 19-2,9 13-2,5 10 0,9 7-2,0-4 0,6-6-2,3-16-5,0-16-13,1-29-17,7-11-1,-7-28 0,12-9 1</inkml:trace>
  <inkml:trace contextRef="#ctx0" brushRef="#br0" timeOffset="7680.0332">6397 7245 20,'-6'-38'22,"-10"1"-3,0 12-2,-5 8-4,1 13-4,-1 12-2,2 20-2,4 10-1,5 10-3,2 13 1,5 11 0,3 6 1,6 5 0,-3 2 0,-3-6 1,0 0-1,0-9 1,-6-9-1,-4-14 1,-5-10-2,-8-15 0,3-7 0,-2-12-2,0-12-2,4 2-6,-1-7-14,3-6-12,16 6 1,-6-8-1</inkml:trace>
  <inkml:trace contextRef="#ctx0" brushRef="#br0" timeOffset="8113.5199">6747 6995 13,'25'38'33,"-7"0"1,10 23 1,-4 18-17,0 13-4,-4 18-2,-13 6-5,-7 5-2,-9-7-1,-9-6-3,-8-11-2,-2-21-7,1-19-20,8-9-8,-4-28-1,12-5 1</inkml:trace>
  <inkml:trace contextRef="#ctx0" brushRef="#br0" timeOffset="8718.4554">7525 7827 13,'0'-24'28,"7"6"-4,-14-6-3,-5 3-4,-4 4-3,-6 1-4,1 8-1,-7 8-3,6 4-1,0 7-2,7 11-1,5 3-1,10 7-1,6-4 1,8 0 0,6-5 0,8-6-1,1-7 0,2-10-6,-1-3-13,-2-7-14,-18-16 0,0 1-1</inkml:trace>
  <inkml:trace contextRef="#ctx0" brushRef="#br0" timeOffset="8834.4857">7373 7475 13,'0'0'26,"0"0"-9,0 11-19,10 3-16,-10-14-5,25 31 11</inkml:trace>
  <inkml:trace contextRef="#ctx0" brushRef="#br0" timeOffset="9181.5667">7559 7425 20,'16'-39'32,"-1"-2"1,12 11 0,2 9-17,-5 13-5,11 14-2,-7 17-3,3 14-2,-9 13 0,-1 11-1,-6 7 0,1 3-1,-3-2 0,-1-7 0,-6-5-2,0-12 2,-2-15-2,-1-13 0,-3-17 0,0-10-2,-7-8 1,-5-4-2,-3 0 1,-1 2-1,-5 13 0,-2 7 1,-1 5-1,-1 14-3,7 9-12,2 5-16,-2-9 0,8 1 0,3-14 0</inkml:trace>
  <inkml:trace contextRef="#ctx0" brushRef="#br0" timeOffset="9667.9833">8180 7670 21,'-10'-8'28,"-11"-5"1,2 7-11,0 6-5,1 7-5,5 6-3,6 5-2,7-1-1,4-1-2,8 2-1,5-4-1,1-4 0,-3-2 0,-2-6 0,-13-2 0,0 0 0,0 0 0,-13 5 2,-2-1 1,-1-1-1,1 2 1,8 5 0,7-10 1,0 14-1,13-9 1,5 0 0,4-5 0,9 0 0,0-5 1,3 0 0,1 1-1,-1 0 1,-6 4 2,-1 4 1,-11 4 0,-4 6 1,-12 1-1,3 3 1,-10-3-2,-4-1-5,2-2-14,-2-3-22,-6-13 0,17 4-2,-16-17 1</inkml:trace>
  <inkml:trace contextRef="#ctx0" brushRef="#br0" timeOffset="10269.2715">8819 7635 41,'13'5'26,"7"4"-6,4-4-6,3 3-7,7-1 0,0-4-4,-1 2 0,0-5-2,-12-3-1,-5-4-1,-16 7 0,9-17-1,-9 17 0,-19-14 0,1 9 0,-1 5 1,-2 14 0,2 2 0,1 6 1,5 5 0,6 3 1,7 1-1,7 2 1,5-5 0,4-4 1,9-8-1,3-9 1,-1-7-1,4-7 0,-3-8 0,-3-7 0,-3-6-1,-4-4 0,-6-1 2,-2 4 0,-7 5 2,-3 5 0,0 10 0,0 9 2,-9 10-2,9 11 2,-6 5-3,6 2-4,2 1-13,11 3-18,-5-12-1,9 1-1,2-16 0</inkml:trace>
  <inkml:trace contextRef="#ctx0" brushRef="#br0" timeOffset="10601.1768">9421 7621 24,'0'0'32,"0"12"1,-7-2-6,7 1-7,0 14-4,4-4-5,5 11-2,0-6-1,10 6-2,-4-7-2,3 0 0,-2-7-2,-6 0-2,-10-4-4,-15-8-22,-8-6-11,-5 0-2,-11-10 1</inkml:trace>
  <inkml:trace contextRef="#ctx0" brushRef="#br0" timeOffset="11562.7074">1866 8582 9,'-25'-8'30,"6"20"1,-6-6-6,4 10-9,6 8-5,7 4-4,8 7-4,6-3 0,14 1-2,6-6-1,5-3 1,0-9 2,0-7 1,-7-8 1,-3-8 0,-13-7 0,-8 1 3,-17-8-2,-5 7 1,-4-3-5,3 5-5,-3 4-11,5 6-20,1-4-2,20 7-1,-9 0 0</inkml:trace>
  <inkml:trace contextRef="#ctx0" brushRef="#br0" timeOffset="11862.9904">2002 8640 33,'0'0'33,"3"-10"0,-3 10-3,0 10-17,-7 2-5,7 7-5,0 5 0,7 1-2,-4 1-1,10 1 1,5-6 0,1-2 1,4-7 1,3-6-1,1-9 2,-4-7-1,-1-6 1,-3-3-1,-13-4 0,-2-4-2,-4 4-6,-9-2-8,-2 1-21,6 8-3,-8 1 0,3 6 0</inkml:trace>
  <inkml:trace contextRef="#ctx0" brushRef="#br0" timeOffset="12078.6868">2331 8640 53,'5'13'36,"5"10"0,-6 1-11,-2 0-9,8 5-7,-7-4-3,6-6-3,-1-5-1,-8-14 0,17 5-1,-1-12 0,-2-9 0,0-7-2,-2 4-8,-7-1-21,2-4-7,-1 12 0,-6-2-1</inkml:trace>
  <inkml:trace contextRef="#ctx0" brushRef="#br0" timeOffset="12611.0188">2709 8639 33,'-12'2'26,"-8"-2"-5,10 8-9,6 2-5,9 3-4,5 0-1,6-3-1,2 0-2,1-2 0,0-2-2,-4-3 0,-6-3-1,-9 0 0,0 0 1,-22-3 2,2 3 2,-3 3 1,1 2 2,-21 16 9,30-5-6,13 2 1,3 2-2,9-1-1,5-2 0,4-1-1,7-4-1,3-6-1,-3-6-1,0-8 0,-3-8-1,0-1 1,-7-11-1,-2 0 0,-7-1 3,-6 2-1,-3 5 2,0 10-1,0 12 1,-12 0-1,8 10 1,4 9-2,-5 8-6,5 2-14,0-2-18,9 2 1,2-12-1,14 2 1</inkml:trace>
  <inkml:trace contextRef="#ctx0" brushRef="#br0" timeOffset="12929.2285">3229 8673 29,'-9'-13'30,"-12"0"-8,5 5-4,-5 8-4,-2 5-2,8 10-4,-3 4-1,9 7-3,5 2 0,4 0-2,9-1 0,8-3 0,3-4-1,2-7 1,-2-5 0,-5-6 0,-15-2-1,9-10 0,-19 6-2,-8-8-9,2 0-23,1 12-1,-3-10-1,18 10 1</inkml:trace>
  <inkml:trace contextRef="#ctx0" brushRef="#br0" timeOffset="13366.2137">3518 8666 49,'-22'-16'31,"3"11"-7,-2 5-7,-1 4-5,7 11-5,-1 2-3,7 9-2,3 0-1,9 5 0,7-2-2,5-3 1,7-2-2,0-10-1,5 1-5,-5-12 0,0-3 0,-7-11 1,1 0 1,-11-8 2,-5 1 4,-9 8 1,-3-3 6,-1 7 1,-2 6 1,3 15-1,-3 8-2,8 12 0,7 6-2,3 4-1,7 3-3,1-1-9,5-6-18,6-1-7,-3-17 1,11-3-1</inkml:trace>
  <inkml:trace contextRef="#ctx0" brushRef="#br0" timeOffset="13650.8954">3818 8732 29,'-14'-13'30,"-9"1"-7,2 9-3,3 9-5,-1 6-4,7 7-2,-1 2-4,11 4 0,4-1-1,10-1-1,4-9 0,8-2 0,-1-12-1,5-3-1,-4-11-4,-8-4-4,0-5-15,-4 4-12,-12-8-1,5 12 0</inkml:trace>
  <inkml:trace contextRef="#ctx0" brushRef="#br0" timeOffset="13936.1209">3936 8864 18,'13'12'32,"9"4"2,-3-7-8,4-9-7,6-5-8,-7-8-2,3-3-4,-7-8-1,-5 0-2,-8-5-1,-5 0-1,-14 2 1,-5 6-2,-3 6 0,0 9 1,-5 11-1,5 11 1,3 11 0,7 8 0,5 11 1,4 7 0,3 3-1,3 2 1,3-2-8,-6-1-17,3-16-11,5 1 0,-3-20 1</inkml:trace>
  <inkml:trace contextRef="#ctx0" brushRef="#br0" timeOffset="14451.7353">4393 8644 18,'-23'-5'26,"9"10"-5,-5 0-7,10 3-4,3 1-4,6 3-3,11 0-2,2-5-1,3 1 1,-1-3-1,1-5 0,-4 3 0,-12-3 0,0 0 0,0 0 0,-18 2 2,2 5 1,-2 2 1,4 2 0,0 3 2,10 0-1,4-1 1,10 3-1,2-4-2,6-1-5,-2-2-11,3-2-17,-8-14-2,5 1 0,-12-13 4</inkml:trace>
  <inkml:trace contextRef="#ctx0" brushRef="#br0" timeOffset="14567.6691">4346 8475 31,'-5'-17'26,"-8"-2"-7,13 19-27,0 0-12,0 0-5,13 29 3</inkml:trace>
  <inkml:trace contextRef="#ctx0" brushRef="#br0" timeOffset="14699.6913">4622 8717 71,'31'26'39,"-10"1"-3,-8 2-15,-13-6-8,-3-1-4,-15-4-11,-10-8-27,-3-11-8,5-7-2,-2-12 0</inkml:trace>
  <inkml:trace contextRef="#ctx0" brushRef="#br0" timeOffset="15499.5406">5564 8793 14,'0'-15'29,"-14"-9"-6,0 3-3,-8 2-4,-7 6-3,0 7-5,-2 6-3,1 9-1,7 9-3,8 6 0,7 8-1,12-1 0,10 0 0,8-2 1,9-9-1,3-8 1,6-12-1,-2-6 1,-4-14 0,0-10 0,-9-8 0,-8-8 0,-10-5-1,-7-2 0,-3-3 2,-6 3 0,-6 6-1,0 11 2,0 10-1,1 17 0,14 9 1,-12 29 0,12 11-1,7 16-1,3 4 0,1 10-3,4 1-8,1-2-21,-4-18-3,8-4-1,-6-23 0</inkml:trace>
  <inkml:trace contextRef="#ctx0" brushRef="#br0" timeOffset="15815.4129">5857 8574 17,'-3'17'31,"3"13"2,-11 6-5,7 8-14,4 6-4,-5 0-3,5-3-1,0-9-1,5-6-1,-5-17-1,0-15-1,7-14 0,-4-14 0,-3-13 0,0-12 0,-5-10-1,0-5 0,5 0 0,0 6-1,0 7 1,5 7-1,5 13 0,6 11-3,5 18-6,6 6-15,-1 3-11,10 11-1,-4-2 1</inkml:trace>
  <inkml:trace contextRef="#ctx0" brushRef="#br0" timeOffset="16053.8348">5791 8943 23,'0'0'31,"0"0"1,31 9-4,0-9-17,7 3-13,4 6-22,-3-18-5,4 9-1,-15-6-2</inkml:trace>
  <inkml:trace contextRef="#ctx0" brushRef="#br0" timeOffset="16216.5605">5797 8715 7,'0'0'28,"0"0"0,29 7-2,-11 2-28,6-4-20,13 10-5,-9-6 0,12 11 17</inkml:trace>
  <inkml:trace contextRef="#ctx0" brushRef="#br0" timeOffset="16370.1148">6102 8831 42,'18'9'34,"11"8"0,2 0-5,-1 0-23,5 2-9,2-1-10,-3 3-20,-9-19 0,-3 3-1,-22-5 6</inkml:trace>
  <inkml:trace contextRef="#ctx0" brushRef="#br0" timeOffset="16501.6414">6270 8826 45,'-28'17'34,"-13"0"-1,10 9-12,-6 6-19,-3-4-29,16 8-4,-9-14-2,19 5-1</inkml:trace>
  <inkml:trace contextRef="#ctx0" brushRef="#br0" timeOffset="17039.442">6896 8726 63,'0'0'35,"6"15"-1,12 9-18,4 20-7,0 4-3,-3 9-2,-8 5-4,-7 1-2,-10-8-3,-9-9 0,-10-11-1,-10-18-2,2-17 0,4-15 1,13-16 1,7-16 2,15-8 2,7-6 0,11 1 2,11 4 1,3 5 1,-1 13 0,-3 5 0,-3 14 0,-9 8 0,-7 11 0,-15 0-1,12 26 1,-12-2-4,-4 0-9,-4 0-19,8 6 1,-6-11-2,12 4 7</inkml:trace>
  <inkml:trace contextRef="#ctx0" brushRef="#br0" timeOffset="17339.9349">7460 8751 18,'0'0'33,"0"27"0,-12-12-2,-4 3-14,-1 2-5,-6-7-4,1 0-4,0-8-2,1-5-1,-1-12 0,7-3-1,5-5 0,4-2 0,6 0 0,9 5-1,4 2 2,6 8-1,5 7 1,1 8 0,3 8 1,-1 6-4,-1 2-16,2 5-16,-13-7 0,3 1-1,-6-8 0</inkml:trace>
  <inkml:trace contextRef="#ctx0" brushRef="#br0" timeOffset="17840.6361">8083 8663 12,'19'8'32,"-10"2"-1,1 10 0,-10 8-16,0 3-3,-7 2-5,1-5-3,0-5-1,-1-5-1,7-18-1,0 0-1,7-14 1,2-9-1,6-3-1,1-5 2,-1-3-2,1 4 1,-2 4-1,-7 9 1,0 6 0,-7 11 0,0 0 1,0 22 0,0 1 0,0 4 0,10 4 0,2-1-2,7-4-5,8-2-11,7-4-11,-2-16-5,13 2 0,-7-16 0</inkml:trace>
  <inkml:trace contextRef="#ctx0" brushRef="#br0" timeOffset="18087.9495">8608 8787 38,'3'10'32,"-17"4"-4,-8 3-6,-6-1-6,-4-3-6,1-3-4,-4-10-4,7-3-1,1-8-1,8-9 0,12-4-1,5 0 1,7 3-1,5 7 1,11 5 1,2 9 1,4 12-1,-1 8 1,-1 6 0,-3 1-3,-1 8-7,-4-7-11,-12-9-15,5-3-1,-10-16 1</inkml:trace>
  <inkml:trace contextRef="#ctx0" brushRef="#br0" timeOffset="18219.1311">8482 8528 18,'0'-20'26,"0"9"-7,0 11-23,19 16-14,-11-1-5,13 14 6</inkml:trace>
  <inkml:trace contextRef="#ctx0" brushRef="#br0" timeOffset="18521.337">8764 8750 26,'-13'10'31,"13"13"2,-5 0-5,11 2-13,8-1-6,5-2-2,8-3-2,3-7-2,6-12 0,-1-7-1,1-13 0,-5-11-1,-2-8 0,-8-7 0,-9-7-1,-15-6-1,-15 4 1,-10 2 0,-9 12 0,-9 8 0,-1 15 0,3 8 1,7 10-2,16 18-8,17 7-25,8-3-1,18 6 0,9-7 1</inkml:trace>
  <inkml:trace contextRef="#ctx0" brushRef="#br0" timeOffset="19106.3597">9375 8638 13,'-26'-9'31,"8"12"0,-10-3-4,4 7-10,8 7-6,3-1-5,13 7-2,4-2-2,11 0-1,3-4 0,4-4 0,0-5-2,-4-5 1,0 0-2,-18 0 1,8-12-1,-18 4 1,-9-1 0,-5 6 1,-1 3 1,-3 0 2,0 3 2,9 11 1,7-2 1,15 10 0,10-7-1,15 6 0,9-2-14,14-1-26,-16-11-1,9 0-1,-10-16-2</inkml:trace>
  <inkml:trace contextRef="#ctx0" brushRef="#br0" timeOffset="20163.4872">1881 9701 29,'0'-10'33,"-14"-4"1,-3 7-10,-3 7-5,-3 2-7,7 13-4,-4 6-2,13 7-2,7 1-3,3 7 0,14-2-1,9-7 0,8-3 0,-3-5 0,-1-9 0,-4-3 0,-11-7 0,-5-8 0,-20 0 1,-10 1 1,-8-4-1,0-1-4,-1 7-8,1-2-18,10-7-5,8 8-1,10-9-1</inkml:trace>
  <inkml:trace contextRef="#ctx0" brushRef="#br0" timeOffset="20426.5579">1939 9731 38,'26'5'35,"0"-3"1,-2 7-3,0 5-16,-3-1-5,-4 5-4,-6-7-4,-4 5 0,-7-16-2,10 11-2,-10-11 0,0 0 0,12-19-1,-6 9 1,3-2-1,6-3 0,-2 8 0,0 7 1,2 0-1,1 12 1,-4 7-4,-5 1-9,-2 1-23,-3 9 0,-8-7 0,13 4-1</inkml:trace>
  <inkml:trace contextRef="#ctx0" brushRef="#br0" timeOffset="20648.8617">2362 9673 36,'0'0'36,"14"37"2,-6-2 1,0 9-19,5 17-7,-6 2-3,2 12-3,-4-6-1,1-3-2,1-6-4,-7-12-7,4-8-18,1-15-14,-5-25-1,0 0 0,-5-19 0</inkml:trace>
  <inkml:trace contextRef="#ctx0" brushRef="#br0" timeOffset="20779.7489">2395 9951 58,'0'-11'33,"17"11"-3,0-6-20,2-6-34,19 12-6,-4-12-3,13 6 0</inkml:trace>
  <inkml:trace contextRef="#ctx0" brushRef="#br0" timeOffset="21280.747">2762 9718 13,'-37'-14'59,"24"19"-37,1 0-8,6 4-5,6 6-3,8 2-2,5-3-2,6 1-2,2-2-2,5-7-2,-8-3-2,1-3 0,-9 0 0,-10 0 0,-5-8 2,-10 8 3,-5 0 2,-7 0 4,5 0 1,-2 5 1,11 7 1,2-2-1,11 9 0,5-6-1,11 1-1,4-4-2,7 1 1,0-6-1,2-5-1,2 0-1,-3-12 0,2-2-1,-8-7-1,-3 1 1,-4-4-1,-2 7 1,-5-3 0,-4 11 1,-4 9-1,0 0 2,-4 14-1,4 4-1,0 1-8,3 0-25,7 8-1,-3-13 0,8 3 0</inkml:trace>
  <inkml:trace contextRef="#ctx0" brushRef="#br0" timeOffset="21581.6194">3373 9798 21,'-10'8'33,"1"11"0,-9-5-4,-8 1-13,7 4-5,-8-7-5,6-3-1,-4-4-3,2-10 0,4-4-1,5-10 0,11 0-1,5-7 0,5 4 1,8 3 0,3 4 1,5 11-1,2 8 2,3 9-1,-4 7-3,-8 2-15,-1 2-19,3 3-1,-8-8 0,9 4 0</inkml:trace>
  <inkml:trace contextRef="#ctx0" brushRef="#br0" timeOffset="21914.7668">3528 9764 29,'0'0'33,"24"27"1,-14-12-3,-2 8-19,2 1-2,-7-5-4,-3-1-1,-9-8-1,9-10-2,0 0-2,-9-6 1,12-10-1,3-2-1,-3-2 1,4 1-1,1 6 1,-1 4 0,-7 9 1,16 0-1,-16 0 1,15 21 0,-2-3-4,-4-7-7,9 2-13,6 1-12,-5-5 1,12-2-2</inkml:trace>
  <inkml:trace contextRef="#ctx0" brushRef="#br0" timeOffset="22153.467">3949 9852 24,'10'-13'31,"-10"-11"-8,-3 1-1,-10 2-3,-8 1-5,2 11-1,-7 0-2,1 12-3,1 6-2,3 10-1,8 0-1,13 9-1,4-4 0,7 3-1,5-7 0,3 1 0,2-10-2,1-6-6,6-5-20,-5-5-13,-8-9 1,0-5-1</inkml:trace>
  <inkml:trace contextRef="#ctx0" brushRef="#br0" timeOffset="22284.787">3900 9482 56,'-9'-1'37,"-1"5"-1,3 12-12,14 12-50,-10-7-6,12 16-4,-4-9 0</inkml:trace>
  <inkml:trace contextRef="#ctx0" brushRef="#br0" timeOffset="22900.692">4572 9736 34,'-15'6'32,"-9"-1"-2,4 12-12,1 6-5,8 1-6,8 4-2,8-1-2,8 0-2,11-5 1,2-6-1,2-11-1,-1-5 0,-5-2-1,-4-5 1,-8-10-1,-7 1 0,-6-2 0,-4 6 1,-2 2 1,9 10 1,-18 3 2,15 16 0,-3 9 0,6 14 0,0 5 0,9 10-1,-3 4-2,0-6-7,4 1-15,3-7-14,-7-21-1,5-4 0,-1-24 2</inkml:trace>
  <inkml:trace contextRef="#ctx0" brushRef="#br0" timeOffset="23185.6121">4986 9830 23,'-30'-15'32,"9"15"0,-7-4-5,6 6-14,8 10-4,5 7-4,9-1-1,5 8-2,8-1 1,5-2-1,5-8 0,3-5 1,0-10-1,-4-2 0,-2-7 0,-7-9-3,-6-4-1,-7-2-9,-6 4-16,-6-2-8,9 7 0,-9-2 0</inkml:trace>
  <inkml:trace contextRef="#ctx0" brushRef="#br0" timeOffset="23454.8771">5138 9946 54,'18'5'35,"7"0"0,-3-5-12,0-10-12,2-3-6,-8-6-2,-7-1-3,-6-6-2,-6 2 1,-4-2-1,-11 5-1,-3 7 1,-4 5 0,-1 14 1,2 8 1,3 13 2,5 9-1,4 9 1,4 5 0,3 2-1,5 5-6,3-8-20,4 5-10,-7-19 1,12 0-1</inkml:trace>
  <inkml:trace contextRef="#ctx0" brushRef="#br0" timeOffset="23954.5638">5355 9825 18,'0'0'33,"15"-19"0,8 14-3,6 5-13,2 0-6,6 5-4,-3 0-3,1-1-1,-10 1-2,-3-5-2,-11 0 1,-11 0-1,0 0-1,-22 0 1,2 5-1,-1-1 0,-4 5 1,1 2 1,4 6 1,6 3 0,6 4 1,8-2 0,11-3 0,5 0 0,5-6 1,6-6-1,1-9 0,3-6-2,-3-7-1,0-4 0,-5-5-1,-5 2 1,-4 3-1,-4 2 1,-10 17 0,9-10 1,-9 10 2,0 22-1,0-3 1,0 8-2,-4 2-5,4-1-20,-5-10-9,8 3 0,-3-21-1</inkml:trace>
  <inkml:trace contextRef="#ctx0" brushRef="#br0" timeOffset="24101.8298">5738 9621 29,'-5'-38'34,"-6"2"0,11 21-5,0 15-34,-11-4-22,18 23-4,-7 3-3</inkml:trace>
  <inkml:trace contextRef="#ctx0" brushRef="#br0" timeOffset="24450.1982">6102 9835 28,'-9'-16'33,"9"16"0,-24-8-9,4 8-8,2 11-4,-4 6-3,9 10-3,5 1-2,8 5 0,10-7-1,7 0 0,8-11 0,5-2 0,-1-18-1,1-8 0,-7-7 0,-11-6 0,-12-2-3,-7-5-9,-14 0-27,0 9-1,-7-3 0,0 8-1</inkml:trace>
  <inkml:trace contextRef="#ctx0" brushRef="#br0" timeOffset="25019.0645">7023 9932 25,'-29'-13'27,"2"7"-10,-4 3-3,3 3-4,0 12-2,10 2-3,9 6-1,9 3-3,11-3 1,9 1-1,4-6 0,7-7 0,3-8 0,3-8 0,-5-11 0,-1-12 0,-7-8-1,-2-7 1,-9-10 0,-8-5 1,-5 1 1,-5 2 2,-2 10-1,-5 9 1,0 13-1,-4 15 1,6 25 0,2 16-1,1 15-2,7 12 0,0 11-1,0 2-1,7 0-9,1-5-24,8-1-2,-3-21 0,8-1 0</inkml:trace>
  <inkml:trace contextRef="#ctx0" brushRef="#br0" timeOffset="25472.7276">7392 10035 16,'9'-9'28,"-9"-10"-5,0-1-3,-6-2-5,-4-2-4,-2 5-2,-9 2-3,2 9-2,-3 4-2,1 8 0,1 9-1,6 9-1,4 2 1,6 1-1,4 1 1,7-2-1,6-7 1,2-2-2,4-9 0,2-6 0,1-7 0,-1-5 0,-2-2 0,-4-1 1,-1 1 0,-14 14 2,9-10 2,-9 10 1,0 25 1,3 6 0,-3 8 0,0 16-1,0 1-3,0 1-11,-6-3-26,9 4 0,-9-19-1,9-3-1</inkml:trace>
  <inkml:trace contextRef="#ctx0" brushRef="#br0" timeOffset="25922.0433">7845 10086 28,'14'9'35,"-1"10"0,-9-5-1,-4 5-23,-7 5-25,-6-14-16,13 2-2,0-12-2</inkml:trace>
  <inkml:trace contextRef="#ctx0" brushRef="#br0" timeOffset="26491.848">8452 9813 19,'-12'-21'31,"-1"18"-2,-5 3-8,-4 2-6,4 8-4,-2 7-3,10 3-2,3-1-3,10 0-1,6 4 0,6-9-1,6-5 0,-2-4 0,-4-5-1,-2 0 0,-13 0-1,3-8 0,-14 1 0,-6 5 1,-6 2 0,0 2 1,2 5 1,1 7 0,6-1 1,4 6-1,10-1 1,7 2-1,2-1-1,3-1-1,8-6-7,-3-3-20,-1-9-7,5 0 0,-11-13-1</inkml:trace>
  <inkml:trace contextRef="#ctx0" brushRef="#br0" timeOffset="26622.8864">8400 9668 56,'-6'-29'32,"-9"-2"-4,7 13-29,8 18-22,-15-3-6,15 12-3,0-9 2</inkml:trace>
  <inkml:trace contextRef="#ctx0" brushRef="#br0" timeOffset="26761.413">8456 9819 53,'35'47'35,"11"9"1,-5 4-13,-1 1-11,6 2-7,-9 0-12,-8-8-19,-8-15-9,-6-5 0,-12-20-1</inkml:trace>
  <inkml:trace contextRef="#ctx0" brushRef="#br0" timeOffset="26924.0535">8718 9918 64,'-25'6'38,"-1"26"1,-8 9-12,-6 5-13,6 12-9,0 5-10,3 4-31,4-16-2,9-2 0,2-20-1</inkml:trace>
  <inkml:trace contextRef="#ctx0" brushRef="#br0" timeOffset="27579.5069">9085 9973 25,'-5'-27'31,"2"12"0,-12-6-9,-2 3-7,-1 8-5,-5 1-3,2 9-2,-3 5-1,2 7-2,3 3-1,7 7 0,3-3 0,9 4-1,6-3 1,7-2 0,2-5-1,7-7 0,2-6 0,-1-5-1,1-5 0,-3-4 0,-5-5-1,0 0 1,-8 1 0,-1 4 0,-3 2 1,-4 12 1,0 0-1,0 0 1,5 17 0,-2-3 0,7 0 0,0 0 0,2-1 0,6-3 0,-2-10 1,2-3-1,-2-6 0,-1-5 1,-2-4-2,-4-3 1,0-1 0,-3-3-1,1-1 1,-4 6 0,3 6 0,-6 14 1,0 0 1,9 10 1,-9 16 0,0 17 0,0 9 0,3 14 0,-3 4 0,4 3-1,-1-2-1,3-8-1,3-7-4,-3-18-5,7-18-29,-1-8-2,-12-12-1,19-24 0</inkml:trace>
  <inkml:trace contextRef="#ctx0" brushRef="#br0" timeOffset="27730.154">9369 10044 45,'14'-8'34,"3"8"-2,-2 0-12,7-5-43,8 9-6,-9-8-3,12 4-1</inkml:trace>
  <inkml:trace contextRef="#ctx0" brushRef="#br0" timeOffset="28182.3966">9783 9784 46,'-14'0'28,"-12"0"-5,8 0-8,0 9-5,2 1-4,10 2-2,6 4-3,12 0 1,4-2-1,5 1 0,4-6 0,-4 0 0,0-3-1,-6-6-2,-15 0 1,0 0 0,-11 0 0,-11-3 0,-2 3 2,-1 0 1,0 6 2,3 4 2,4 1 2,9 7-1,9 0 1,9 2 0,4-3-1,8 4-1,4-4-2,3-9-4,3 1-11,0-6-26,-6-10-1,2-1-1,-5-8 1</inkml:trace>
  <inkml:trace contextRef="#ctx0" brushRef="#br0" timeOffset="28344.6928">10082 9830 68,'0'0'34,"6"-15"-7,-6 15-35,15 0-21,-15 0-3,3 16-3</inkml:trace>
  <inkml:trace contextRef="#ctx0" brushRef="#br0" timeOffset="28532.2806">10100 10020 95,'-6'9'44,"6"-9"0,-4 11-9,4-11-50,0 0-23,0 0-3,10-19-2,-1-9-1</inkml:trace>
  <inkml:trace contextRef="#ctx0" brushRef="#br0" timeOffset="32107.9222">1733 11190 47,'6'-11'37,"-6"11"1,0 14-3,0 22-17,0 8-6,0 16-6,0 9-2,0 2-1,5-1-2,-5-7-6,6-8-10,-2-12-20,1-20-3,0-8-1,-5-15 0</inkml:trace>
  <inkml:trace contextRef="#ctx0" brushRef="#br0" timeOffset="32293.885">1675 11214 25,'-2'-17'33,"10"9"0,9-2 0,14 0-16,14 10-11,8 0-14,4 9-23,-4-9 0,8 4-2,-13-4-1</inkml:trace>
  <inkml:trace contextRef="#ctx0" brushRef="#br0" timeOffset="32556.8678">1736 11726 49,'0'0'37,"15"16"1,7-7-10,9-9-14,7 6-8,11-2-16,-3 0-25,-6-8-1,1 0-2,-10-7 0</inkml:trace>
  <inkml:trace contextRef="#ctx0" brushRef="#br0" timeOffset="32741.4039">1733 11496 65,'0'0'34,"11"0"0,13 0-16,12 4-24,7-4-26,16 6-1,-3-6-1,13 0 0</inkml:trace>
  <inkml:trace contextRef="#ctx0" brushRef="#br0" timeOffset="33010.0583">2371 11426 43,'10'0'36,"-10"0"-1,34-4-4,0 4-21,0 0-9,6 0-12,0 0-22,1 4-2,-11-4 0,4 6-1</inkml:trace>
  <inkml:trace contextRef="#ctx0" brushRef="#br0" timeOffset="33194.9752">2415 11551 42,'0'0'36,"21"11"-1,-2-11-4,12 3-20,9-3-15,-3 0-27,16 8-2,-16-8-3,6 0 0</inkml:trace>
  <inkml:trace contextRef="#ctx0" brushRef="#br0" timeOffset="33759.6469">2081 11853 39,'0'0'37,"5"14"1,-5 6-1,-5 11-19,5 11-7,0 5-3,-4 3-4,4 3-5,0-8-9,0-8-22,7-4-6,-10-15-1,6-9 0</inkml:trace>
  <inkml:trace contextRef="#ctx0" brushRef="#br0" timeOffset="33981.3107">2049 11858 39,'15'-15'36,"12"11"-1,4-1-8,-1 5-12,6 13-5,-12 2-3,-7 3-1,-10 0-2,-7 2-4,-7-3-8,-14 0-25,-2-14-3,1 2-1,-4-14-1</inkml:trace>
  <inkml:trace contextRef="#ctx0" brushRef="#br0" timeOffset="34497.9167">2976 11235 41,'5'22'36,"2"7"1,-4 13-4,-3 9-18,6 13-5,-6 3-2,6 0-7,-2-4-8,-4-9-19,0-11-11,3-12-1,-3-19 0</inkml:trace>
  <inkml:trace contextRef="#ctx0" brushRef="#br0" timeOffset="34682.6285">2886 11263 21,'5'-23'33,"18"9"-1,-3-3 0,13 2-20,13 6-8,4 4-16,15 10-19,-12-5 0,8 7-1,-14-2 5</inkml:trace>
  <inkml:trace contextRef="#ctx0" brushRef="#br0" timeOffset="34933.7109">2973 11815 30,'0'0'34,"28"0"-1,-4-3 1,17-2-27,1 5-18,-1-4-19,9 4-2,-16-5-1,0 5 2</inkml:trace>
  <inkml:trace contextRef="#ctx0" brushRef="#br0" timeOffset="35119.4989">2945 11522 40,'-13'-4'34,"26"9"0,5-5 0,13 8-29,18-1-19,-4 1-18,13 3-2,-5-11 0,6 12 2</inkml:trace>
  <inkml:trace contextRef="#ctx0" brushRef="#br0" timeOffset="35451.5609">3308 11745 49,'9'9'36,"15"11"0,-2 3-9,6 1-16,4 5-6,1 3-12,0 0-22,-7-11-5,-1-4-2,-13-12 0</inkml:trace>
  <inkml:trace contextRef="#ctx0" brushRef="#br0" timeOffset="35620.0215">3494 11768 54,'-25'25'35,"-9"-6"0,3 3-14,-1 10-13,-2-1-10,6 1-17,-5-6-14,14 2-2,-3-18 1</inkml:trace>
  <inkml:trace contextRef="#ctx0" brushRef="#br0" timeOffset="39699.2428">3497 11143 38,'0'-18'33,"0"18"-6,8 21-3,-8 4-6,3 15-6,-3 6-4,4 7-2,-1 1-5,0-3-8,4-8-18,4-4-11,-11-22 0,10-6 0</inkml:trace>
  <inkml:trace contextRef="#ctx0" brushRef="#br0" timeOffset="39931.0864">3425 11060 21,'31'-10'32,"-3"-5"2,10 12-10,2 9-8,-6 0-5,6 14-2,-18 2-3,-10 6-2,-15-6-2,-12 2-3,-7-4-6,-9-3-17,-1-13-9,5 2-2,-1-12 0</inkml:trace>
  <inkml:trace contextRef="#ctx0" brushRef="#br0" timeOffset="40715.9146">3881 11543 23,'0'0'28,"13"8"-1,5-8-13,8 0-9,4 4-11,1-6-15,12 9-6,-15-16 0,7 9 12</inkml:trace>
  <inkml:trace contextRef="#ctx0" brushRef="#br0" timeOffset="40878.3542">3890 11635 15,'-6'12'33,"6"-12"-1,18 5-2,7-5-21,7 0-27,14 7-9,-5-7-3,11 8-1</inkml:trace>
  <inkml:trace contextRef="#ctx0" brushRef="#br0" timeOffset="41332.7249">4823 11030 33,'-18'-37'23,"3"11"-4,-2 14-3,-1 17-4,0 22-2,-1 24-4,7 16-2,0 22-2,5 17 0,4 7 0,3 8-1,0 0 1,5-1 1,-5-8-1,0-6 1,-8-13 0,1-14 1,-7-18-1,0-11-1,-4-16-7,-3-17-15,-5-22-13,13-7 0,-7-20-1</inkml:trace>
  <inkml:trace contextRef="#ctx0" brushRef="#br0" timeOffset="41833.0012">5197 11367 38,'-3'17'33,"3"20"-4,0 10-8,0 16-7,0 4-4,0 3-3,5-1-4,-1-9-6,4-11-6,-2-19-13,2-10-12,-8-20 0,0-14-1</inkml:trace>
  <inkml:trace contextRef="#ctx0" brushRef="#br0" timeOffset="41965.0217">5135 11354 26,'26'2'27,"0"-6"-10,15 4-14,8 9-17,-2-9-8,13 6-2,-11-9 12</inkml:trace>
  <inkml:trace contextRef="#ctx0" brushRef="#br0" timeOffset="42204.74">5172 11909 46,'12'7'32,"7"-7"2,17-6-18,5 6-13,4 0-21,8 4-12,-14-10-1,4 6-2</inkml:trace>
  <inkml:trace contextRef="#ctx0" brushRef="#br0" timeOffset="42402.8676">5142 11646 28,'25'0'29,"0"-6"-2,22 6-22,10 6-28,-4-9-3,20 13-1,-10-10 15</inkml:trace>
  <inkml:trace contextRef="#ctx0" brushRef="#br0" timeOffset="42736.5665">5591 11886 30,'0'0'35,"7"12"1,2 4-3,6-2-15,8 10-9,0 0-9,2 1-12,-3-4-21,5 1-2,-10-12-1,5 0 0</inkml:trace>
  <inkml:trace contextRef="#ctx0" brushRef="#br0" timeOffset="42884.1853">5798 11898 35,'-15'6'37,"-15"4"0,2 13-2,-4 9-15,-8 4-21,9 5-31,-10-11-3,14 3-2,-5-20-1</inkml:trace>
  <inkml:trace contextRef="#ctx0" brushRef="#br0" timeOffset="44738.4154">5584 11261 53,'0'0'35,"7"15"-2,-7 9-13,0 8-8,3 9-5,-3 3-3,3 1-6,1-1-13,-4 0-17,0-21-4,0 1 0,0-24 1</inkml:trace>
  <inkml:trace contextRef="#ctx0" brushRef="#br0" timeOffset="44922.4683">5539 11217 13,'22'-24'35,"-2"6"1,10 18 0,-3 0-14,-5 10-7,0 12-4,-14-3-4,-8 8-3,-12-4-6,-7-5-19,-9-8-16,8-1 0,-4-12 0,15 1-1</inkml:trace>
  <inkml:trace contextRef="#ctx0" brushRef="#br0" timeOffset="45423.3701">6208 11624 29,'15'6'31,"13"0"0,-1 1-11,11-7-19,8 9-21,-9-14-8,10 11-1,-16-15-2</inkml:trace>
  <inkml:trace contextRef="#ctx0" brushRef="#br0" timeOffset="45601.5703">6242 11751 44,'3'10'36,"6"-6"1,19 5-6,6-3-28,-4-6-32,15 12-3,-8-12-2,5 0-3</inkml:trace>
  <inkml:trace contextRef="#ctx0" brushRef="#br0" timeOffset="46389.7863">7133 11088 19,'-14'-29'29,"14"29"-3,-25-7-9,9 31-4,1 18-4,3 19-3,6 22-1,2 19 0,8 17 0,-1 9 0,6 7 0,1-4 0,-2 2 0,-1-12-1,-4-12 0,-13-12-1,-5-14-1,-7-14-1,-8-11 0,-2-16 0,-5-10-2,2-9-4,-1-8-19,7-15-12,11-1 0,2-20 0</inkml:trace>
  <inkml:trace contextRef="#ctx0" brushRef="#br0" timeOffset="47807.1818">4984 11843 16,'-6'-29'24,"-2"12"-4,-10 0-1,-1 5-5,-3 5-3,-3 7-2,4 6-2,2 7-3,6 9 0,9 2-2,8 4 0,9-6-1,8-2 0,5-8 1,0-10-1,1-8 0,-1-12 0,-6-11 0,-3-11 1,-6-9-1,-8-9 1,-6-2-1,0-5 1,-7 3 0,3 1-1,-2 10 1,-1 7-1,2 14 0,5 17 0,3 13 0,0 31 0,0 12 0,0 17 0,3 14 0,-3 7-4,8 7-24,-2 5-7,-6-15-1,7 2 1</inkml:trace>
  <inkml:trace contextRef="#ctx0" brushRef="#br0" timeOffset="53836.3655">7515 11286 15,'0'0'35,"0"0"0,3 14 2,-6 23-16,0 9-7,3 19-5,0 5-3,4 1-3,-4 2-10,2-12-14,-2-10-15,10-15 0,-6-24-1,8-8 0</inkml:trace>
  <inkml:trace contextRef="#ctx0" brushRef="#br0" timeOffset="53989.3706">7649 11611 20,'0'0'34,"-13"-10"1,-1 22-6,-6 5-10,0 3-7,4 6-6,6-2-6,7-5-10,13-4-19,10 5-6,3-13 1,8 6-1</inkml:trace>
  <inkml:trace contextRef="#ctx0" brushRef="#br0" timeOffset="54305.7983">7791 11797 31,'6'-10'30,"11"10"0,-5-4-11,10-4-9,2 4-4,-2-3-3,3-1-1,-6 3-1,-5-3-1,-14 8 1,4-14-1,-17 10 0,-8 4 1,-4 0 0,-2 8 2,-1 2 1,2 8 1,5 1 1,11 5-1,10-2 1,10 5 0,8-4-1,4-4-4,7 0-12,8-3-24,-13-13-1,10-3-1,-3-9 0</inkml:trace>
  <inkml:trace contextRef="#ctx0" brushRef="#br0" timeOffset="54806.3413">8307 11834 20,'-25'-3'30,"25"3"0,18 0-11,30-6-6,29 0-2,30-3-3,32 1 0,28-5-2,16 4-2,6 3-2,-6-1-8,-15 1-23,-26 12-4,-44-6-1,-28 9 0</inkml:trace>
  <inkml:trace contextRef="#ctx0" brushRef="#br0" timeOffset="55507.4011">8618 11355 25,'-13'-8'28,"-15"-2"-7,7 5-5,-3 1-5,4 4-3,2 9-4,8 4-1,4 7-2,10 7 0,8-2-1,1 1 0,8-1 1,1-6 0,5-8 0,1-11-1,0-9 1,-6-10 0,-4-9 0,-5-14-1,-4-2 0,-6-9 1,-3-3 1,-3-4 0,-1 5 2,-1 6-1,-1 8 1,-1 11 1,1 14-1,-3 16 0,3 12 0,3 16-1,3 12-1,0 11 1,0 9-1,6 0 0,5 1-2,3-1-9,1-3-26,-6-19 0,11-3 0,-9-19-2</inkml:trace>
  <inkml:trace contextRef="#ctx0" brushRef="#br0" timeOffset="56060.4383">9040 11397 23,'12'-8'27,"-12"-5"-5,6 1-3,-6-5-3,-13 2-4,5 1-1,-10 1-2,-2 4-2,-6 5-1,2 6-2,-4 5-1,5 10-2,4 2 0,3 4 0,9 0-1,7 5 0,10-5 1,5-4-1,7-4-1,0-8 0,2-7 0,0-4-1,0-5 1,-7-5-1,-4 0 1,-3-1 1,-10 1 0,0 14 1,0 0 1,-10 0 0,4 17 0,0 9 1,2 6-1,4 10 1,0 0 0,0 0-1,7-1-1,-1-3 0,3-8-5,-3-8-18,0-11-14,3-5 0,-4-15-1</inkml:trace>
  <inkml:trace contextRef="#ctx0" brushRef="#br0" timeOffset="56276.9416">9235 11435 68,'0'0'38,"0"0"-1,0 0-12,0 0-25,0 0-32,9 4-4,-9-4-1,13 0-1</inkml:trace>
  <inkml:trace contextRef="#ctx0" brushRef="#br0" timeOffset="56493.1006">9375 11337 40,'21'0'37,"5"13"1,4 1-1,5 2-18,10 11-11,-4 5-7,-3-3-11,-2-6-24,-5 4-3,-12-14-1,-3-2 1</inkml:trace>
  <inkml:trace contextRef="#ctx0" brushRef="#br0" timeOffset="56662.3822">9691 11313 66,'-18'5'39,"-8"9"0,-5 4-11,0 15-14,-6 1-8,0 2-9,2-4-34,2 6-1,1-10-1,8-2 0</inkml:trace>
  <inkml:trace contextRef="#ctx0" brushRef="#br0" timeOffset="60333.8953">8349 12055 28,'0'0'35,"-30"-7"-1,8 22-10,-8 19-6,-2 15-6,11 18-3,1 10-2,20 8-3,10-2-3,14-6-10,11-14-26,17-8-1,-4-26 1,8-10-2</inkml:trace>
  <inkml:trace contextRef="#ctx0" brushRef="#br0" timeOffset="60850.1249">8608 12508 8,'3'-19'30,"4"6"0,-7-10-8,-4-1-6,-2 3-2,-6 1-4,-1 7-2,-4 4-2,-3 9-1,-4 5-2,5 9-1,0 8-1,7 2 0,7 3 0,5 0 0,8-3 0,8-3 0,5-6-1,7-6 1,0-9 0,-3 0-1,-4-12 1,-4 2-1,-5-1 1,-6-1-1,-6 12 0,0-9 0,0 9 0,-6 9 1,6 5 0,2 1-2,8 7-6,-1-6-16,3-7-11,9-1-1,-4-11 1</inkml:trace>
  <inkml:trace contextRef="#ctx0" brushRef="#br0" timeOffset="61165.8043">8583 12085 38,'13'-8'34,"-1"-1"0,13 4-12,1 5-8,-2 5-4,-1 7-3,-9 5-2,-7 3-2,-7 0-2,-13 3 1,-3-7-1,1 0 1,-1-1-2,5-6 0,11-9-2,5 10-3,10-1-7,4-4-16,3 2-7,7 8-1,-5-6 0</inkml:trace>
  <inkml:trace contextRef="#ctx0" brushRef="#br0" timeOffset="61365.5546">8903 12239 30,'0'0'36,"0"0"0,0 23-2,0 6-14,0 5-8,6 10-5,-6 4-1,7 2-3,-5-4-3,-2-7-10,7-7-22,-1-5-5,-6-17 0,0-10-1</inkml:trace>
  <inkml:trace contextRef="#ctx0" brushRef="#br0" timeOffset="61518.9438">8807 12448 49,'0'0'36,"31"0"-1,-13 4-7,11-1-28,2 4-20,-1-7-13,17 5-1,-7-10-1</inkml:trace>
  <inkml:trace contextRef="#ctx0" brushRef="#br0" timeOffset="61734.5081">9151 12380 50,'0'0'38,"13"17"-1,-1-5-5,6 1-18,7 11-7,0-1-4,-3-2-11,6-3-21,-6-3-8,-4-9 1,-3-3-2</inkml:trace>
  <inkml:trace contextRef="#ctx0" brushRef="#br0" timeOffset="61882.1315">9400 12379 63,'-22'4'40,"0"15"-1,-9 5-7,-7 2-18,2 5-8,1 4-12,1-1-29,6-12-3,10-6-1,5-13-1</inkml:trace>
  <inkml:trace contextRef="#ctx0" brushRef="#br0" timeOffset="62220.6016">9279 12076 43,'12'-8'35,"0"3"0,6-1-12,3 12-7,-11-3-4,0 11-5,-10 3-3,-3 5-1,-9 2-1,2-1 0,0-2-2,5-2 1,8-4-2,10-6-3,11-4-5,4-5-15,0-5-13,9 4 0,-9-10 0</inkml:trace>
  <inkml:trace contextRef="#ctx0" brushRef="#br0" timeOffset="62504.7873">9616 12039 43,'28'32'39,"-6"6"-1,2 14-1,-8 13-18,-9 5-6,-5 9-5,-14-2-5,-7-4-3,-3-8-7,-9-16-17,1-17-16,5-13 1,6-22-1,11-12 0</inkml:trace>
  <inkml:trace contextRef="#ctx0" brushRef="#br0" timeOffset="63067.4365">9937 11882 18,'12'-6'25,"12"6"-8,-2 0-2,1 4-3,-3 2-2,-8 4-1,-6 2-3,-6 2 1,-9 0-2,-7-3-1,3 1 0,-2-3-2,15-9-1,-6 11 0,6-11 0,21 5 1,-4 4 0,-1-4 1,-1 7-1,-9 0 1,-6 1-2,-9 0-13,2 3-19,-14-12-2,5 4 0,-6-8 0</inkml:trace>
  <inkml:trace contextRef="#ctx0" brushRef="#br0" timeOffset="63252.4373">9907 12109 46,'25'10'37,"-2"-7"0,13 3-4,4-1-18,5-5-11,-3 0-12,2 0-27,0 0 0,-13-5-2,-1 5 0</inkml:trace>
  <inkml:trace contextRef="#ctx0" brushRef="#br0" timeOffset="63720.4401">9918 12267 20,'20'0'30,"-6"-3"-3,10 3-6,0 7-3,-2 1-2,-3 9-4,-12 2-3,-4 6-2,-12-5-1,-2 0-2,-6-3-1,1-3 0,3-5-1,4-3 0,9-6 0,0 0 0,24 8 1,1-8-2,9 6-10,4-6-28,-7-10 0,7 6-1,-11-17 0</inkml:trace>
  <inkml:trace contextRef="#ctx0" brushRef="#br0" timeOffset="71310.521">10664 11860 50,'0'0'35,"0"0"0,0 0-11,0 9-7,0-9-12,0 0-20,0 0-18,0 0-2,9-14-1,10 3-1</inkml:trace>
  <inkml:trace contextRef="#ctx0" brushRef="#br0" timeOffset="71695.5359">11126 11589 13,'0'0'31,"0"0"2,29-4-1,1 4-14,12-8-5,14 8-5,10-8-2,9 3-3,-4 5-5,-6-9-7,-1 9-11,-14 0-13,-23-4-2,-11 4 1</inkml:trace>
  <inkml:trace contextRef="#ctx0" brushRef="#br0" timeOffset="71880.0777">11464 11626 23,'-3'33'35,"-6"-2"0,2 5-7,4 6-5,-6-2-6,6 9-7,-3-12-4,3-4-8,3-10-28,9-5-6,-9-18-1,22 5 0</inkml:trace>
  <inkml:trace contextRef="#ctx0" brushRef="#br0" timeOffset="72212.1341">11941 11862 16,'13'10'32,"-13"-10"2,-13 19 0,-4-6-16,-7-2-5,-3-1-6,-4-6-3,0-4-3,3-2 0,3-7-2,7-5-1,6-3 1,5-2-1,10 4 1,10 1 2,3 6 2,7 7 1,3 2 1,3 8-1,1 6 1,-4 2 0,1 0-4,0 2-22,-2-2-14,-9-9-2,6 2 0,-7-13 0</inkml:trace>
  <inkml:trace contextRef="#ctx0" brushRef="#br0" timeOffset="73512.9299">12502 11765 50,'0'0'36,"17"15"-1,-7 3-12,5 6-9,10 9-6,6-1-4,6-1-8,4-2-19,5-3-12,-11-15 0,1 2-1</inkml:trace>
  <inkml:trace contextRef="#ctx0" brushRef="#br0" timeOffset="73697.3659">12811 11806 34,'-35'6'35,"4"12"0,-9-1-4,-2 5-16,7 6-9,-3 0-11,7-1-21,4-8-7,14 3-2,4-16 1</inkml:trace>
  <inkml:trace contextRef="#ctx0" brushRef="#br0" timeOffset="73951.1487">12972 12022 61,'14'15'37,"-14"-4"0,0 5-13,-7 3-16,-3 2-17,4-2-24,-12-6-2,7-3-1,-4-10-1</inkml:trace>
  <inkml:trace contextRef="#ctx0" brushRef="#br0" timeOffset="74213.9454">13286 11509 39,'0'0'35,"9"25"2,-1 14-4,-1 15-16,-7 1-8,10 11-3,-4 1-8,-1-7-15,-2-13-18,7-9-1,-7-18-1,6-7-1</inkml:trace>
  <inkml:trace contextRef="#ctx0" brushRef="#br0" timeOffset="74398.8557">13431 11774 30,'0'0'34,"-31"4"2,9 10-2,-3 1-17,-2-1-7,11 4-3,3-2-3,13-3-2,13-1-2,5-3-3,13 3-4,-3 1-26,7-9-2,2 6-1,-6-10 1</inkml:trace>
  <inkml:trace contextRef="#ctx0" brushRef="#br0" timeOffset="74715.2886">13589 11964 27,'0'0'31,"6"12"0,-6-12-7,21 7-9,-2-6-6,-2-1-4,0-6-2,0-3-1,-5 0 0,-3-5-2,-6 1 1,-10 3-1,-2 1 2,-6 4-1,-4 11 1,-2 2 1,2 5-1,3 6 2,5 4-1,7-3 1,7 4-1,4-7 0,8 1-2,4-3-6,-1-7-24,-2-8-7,6 0 0,-4-7-1</inkml:trace>
  <inkml:trace contextRef="#ctx0" brushRef="#br0" timeOffset="74915.7837">13924 12043 66,'9'11'39,"0"6"0,-9-3-4,0 2-28,-5 1-21,-8-4-22,4-1-1,-4-12-2,4 4 0</inkml:trace>
  <inkml:trace contextRef="#ctx0" brushRef="#br0" timeOffset="75601.2501">14420 11872 36,'0'-24'25,"4"7"-2,-11-2-2,-7 4-6,-3 3-3,-6 3-5,-1 9-1,-3 4-3,7 10 0,-1 7-1,5 3-2,10 4 1,6 0 0,9-1 0,5-3 0,4-8 0,4-7 0,4-9 0,-3 0 0,-1-11-1,-6-3 1,-2-2-1,-1 4 1,-10 0-1,-3 12 2,0 0 0,0 0-1,0 0 2,9 23-2,-3-9-2,1-1-10,5-5-24,4 3 0,-1-15-1,15 4 0</inkml:trace>
  <inkml:trace contextRef="#ctx0" brushRef="#br0" timeOffset="76654.5417">15238 11751 35,'0'0'29,"0"-15"-7,0 15-5,-20-4-6,5 4-4,2 13-3,4 1-1,9 5-1,0 0 0,14 3-1,6-2 0,3-1 0,4-5-1,-3-6 1,-3-3-1,-10-5 0,-11 0-1,-2-13 0,-14 4 1,-7 1-1,-3 3 1,-4 2-1,4 3 2,1 6 0,7 3 1,8 4 1,7 1 0,9 7 0,8-2 0,6-1 0,8-3 1,0-6-2,3-4 0,0-5 0,0-11-1,-3-2 0,-6-4 0,-7-4-1,-1-2 0,-1 4 1,-5 1-2,-2 7 1,-6 11-1,0 0 1,9 5 0,-4 10-1,-1 8 0,-4-3-6,8 2-13,4 2-14,-12-12 1,2-1-1</inkml:trace>
  <inkml:trace contextRef="#ctx0" brushRef="#br0" timeOffset="76801.6803">15390 11543 49,'-6'-25'28,"6"25"-6,0 0-27,3 8-19,12 16-5,-5-8-1</inkml:trace>
  <inkml:trace contextRef="#ctx0" brushRef="#br0" timeOffset="76955.3425">15593 11831 61,'13'26'36,"1"-1"1,-5-9-13,-9-16-10,15 15-5,-15-15-6,16-15-3,-7 4-8,-6-7-17,2-8-12,6 5 0,-3-4-1</inkml:trace>
  <inkml:trace contextRef="#ctx0" brushRef="#br0" timeOffset="77356.4133">15983 11838 71,'-5'25'37,"-11"-2"0,-2-5-16,5 5-8,-12-8-7,4-7-3,-1-8-3,3-4-2,3-9 0,5-6 0,4-1-1,3-6 0,4 6 0,10 3 2,2 11 0,4 6 2,2 5 0,4 5 0,0 10 1,-1 6 0,4-3 0,0 1-1,0-6 1,3-9-1,0-9 0,0 0 0,-4-17-1,2-3 0,-5-5 0,-3-1 1,-5 4-2,-4 7 1,-6 6 0,-3 9 0,0 0 0,-3 13-2,3 10-9,0 0-17,6-4-8,18 2-1,11-10 0</inkml:trace>
  <inkml:trace contextRef="#ctx0" brushRef="#br0" timeOffset="77803.2166">16927 11810 35,'-14'7'33,"-10"1"0,5 7-11,1 8-7,5 1-5,10 5-5,6-3-1,13 0-2,5-6 0,4-3 0,0-10 0,-1-7-1,-8-4 0,-16 4 1,4-18-1,-17 6-2,-3 0-7,-5 2-20,2-4-7,10 5 0,-1-6 0</inkml:trace>
  <inkml:trace contextRef="#ctx0" brushRef="#br0" timeOffset="77956.9675">17062 11839 60,'29'4'34,"-4"-4"2,8 0-14,1 0-19,0 0-20,3 4-17,-15-11 0,2 7-1</inkml:trace>
  <inkml:trace contextRef="#ctx0" brushRef="#br0" timeOffset="78088.4881">17220 11866 49,'-8'25'35,"0"-2"0,8-1-10,3 4-13,3-5-20,8 1-23,-4-11-2,16-2-2,3-16 0</inkml:trace>
  <inkml:trace contextRef="#ctx0" brushRef="#br0" timeOffset="78358.0419">17646 11922 31,'-13'24'35,"-14"-6"1,2 6-4,-7-4-13,-2-11-7,6 0-5,-3-9-4,4-10-1,4-8-2,8-1 0,6-8-1,9 4 0,9 2 0,0 4 1,9 8 0,3 9 0,2 9 1,1 8-1,0 8-2,-4-3-13,-5 2-21,7-2 1,-6-7 0,3-2-1</inkml:trace>
  <inkml:trace contextRef="#ctx0" brushRef="#br0" timeOffset="78658.8477">17767 11922 40,'0'0'38,"0"0"-1,-3 16-3,3 6-13,0-2-11,9 3-4,0-4-3,6-5-1,3-10-1,4-4 0,0-11 0,0-8-1,-1-8 0,-7-10 0,-7-11-1,-12-6 0,-10-5 0,-11 3 0,-10 8 0,-5 6 1,-3 14-1,0 13 1,6 17 0,10 15 0,12 18-5,9 1-25,18-3-7,15 5-1,13-10 1</inkml:trace>
  <inkml:trace contextRef="#ctx0" brushRef="#br0" timeOffset="79475.2574">18251 11774 41,'-9'2'28,"-9"-2"-10,5 4-5,1 5-4,5 3-3,7-1-3,5 3-1,7 0-2,3-1 0,3-3-2,-1-1 1,-2-4-2,-6-5 0,-9 0 1,0 0 0,-19 0 2,-1 0 1,-2 0 1,-1 9 1,2-4 0,6 5 1,6 4 0,9-2 0,11 3-2,8-6-1,6 2 0,7-7-2,3-4 0,0 0-1,-1-7 0,-4-1 1,-5-1 2,-8 0 2,-2 3 1,-15 6 1,12-5 2,-12 5 1,7 8-1,-7-8-2,17 16 0,-2-10-2,3 4-1,0-10 0,1 0-1,2-7-1,-5-5 0,-5-2 0,-8-5 0,-3-2 0,-7 1-1,-9 4 0,-1 3 0,-4 9 1,-1 4 0,-1 12 0,3 7 0,4 8 1,3 3-1,6 6 1,3 5 0,4 1 0,3-2-1,3 0-1,0-5-7,4-4-21,4-1-8,-4-17 1,9-2-1</inkml:trace>
  <inkml:trace contextRef="#ctx0" brushRef="#br0" timeOffset="79961.5497">18915 11774 22,'-5'-19'32,"5"19"0,-28-12-9,7 8-7,1 4-4,-1 6-3,7 3-3,2 2-2,12 2-2,0 2-2,14-2-1,5 2-1,1-7-1,-1-1-1,0-7-1,-5 4 0,-14-4 0,0 0 1,0 0 3,-22-6 2,1 10 2,-4-2 1,3 8 2,2 0 0,6 2 1,7 5 0,10 0-3,3-1 0,8-5-2,5-2-5,-1-9-16,-2-5-16,8 1-1,-8-14 1,3-2-1</inkml:trace>
  <inkml:trace contextRef="#ctx0" brushRef="#br0" timeOffset="80077.0059">18903 11589 16,'-16'-24'23,"11"14"-12,5 10-12,-10-13-18,16 22-5</inkml:trace>
  <inkml:trace contextRef="#ctx0" brushRef="#br0" timeOffset="80246.2846">19041 11767 46,'27'30'36,"-6"-5"2,-2 3-2,-4-1-19,-15-7-6,-8 1-6,-9-11-4,-10-5-10,-1-8-27,1 3-2,0-7 0,10 0-1</inkml:trace>
  <inkml:trace contextRef="#ctx0" brushRef="#br0" timeOffset="80478.2711">19588 11415 29,'-6'-35'36,"6"20"1,0 15 0,0 17-14,3 22-10,-3 8-7,0 8-9,0 6-31,3 8-2,-3-5-1,4-1 0</inkml:trace>
  <inkml:trace contextRef="#ctx0" brushRef="#br0" timeOffset="80610.2888">19616 12017 88,'-4'12'39,"-7"-6"-39,11-6-1,0 0-33,-16-6-5</inkml:trace>
  <inkml:trace contextRef="#ctx0" brushRef="#br0" timeOffset="81649.0443">1709 14005 26,'11'-4'30,"-5"-16"1,10-3-5,-1-15-15,4-11-4,0-11 0,-4-9-3,0-4-1,-3-3 1,-2 12 2,-4 4-1,-2 16 1,-4 10 0,3 23-2,-3 11 0,12 41 0,-7 9-1,6 8-2,1 10 0,10 6-1,-1 0 0,1-2-1,0-9-5,-4-12-18,1-18-14,-5-8 0,-9-14 0</inkml:trace>
  <inkml:trace contextRef="#ctx0" brushRef="#br0" timeOffset="81796.1956">1877 13802 29,'14'0'27,"10"6"-11,-3 4-21,-6-16-19,13 12-4,-14-11 14</inkml:trace>
  <inkml:trace contextRef="#ctx0" brushRef="#br0" timeOffset="81945.3499">1626 13655 51,'-31'-12'35,"21"12"-1,10 0-3,0 15-40,30 2-22,1-8-2,17 13-2,-3-6 0</inkml:trace>
  <inkml:trace contextRef="#ctx0" brushRef="#br0" timeOffset="82228.5237">2159 13939 20,'20'13'32,"-4"-13"1,12 6 0,-4-9-18,-2-9-7,3-2-3,-13-6-3,4-1-1,-16-1-1,-6-3 0,-6 4-1,-11 4 1,-5 7 2,-1 10-1,5 5 2,1 10 0,8 11 1,6 10-1,9 6 0,7 5-2,9 4-6,-4-2-23,2-8-6,7-1-2,-8-19 0</inkml:trace>
  <inkml:trace contextRef="#ctx0" brushRef="#br0" timeOffset="82498.0853">2784 13841 60,'-10'22'39,"-14"-3"0,-1 0-3,-3 2-24,-12-11-6,2-1-4,-5-9-3,9-5-1,5-5-1,5-5 2,11-2-2,10 2 2,10 2 0,11 7 2,10 6 1,-1 6 0,6 7-2,0 2-15,-2 3-22,0 4 0,-7-6-1,2 4-1</inkml:trace>
  <inkml:trace contextRef="#ctx0" brushRef="#br0" timeOffset="82898.1314">3705 13442 42,'-7'-12'35,"7"32"0,-4 23-12,4 14-9,4 15-6,2 10-5,0 2-8,3-6-18,3-3-11,-12-23-1,11-11 0</inkml:trace>
  <inkml:trace contextRef="#ctx0" brushRef="#br0" timeOffset="83052.2603">3655 13483 37,'28'-7'29,"-4"-3"1,15 10-19,9 3-27,-1-10-11,17 13 0,-8-12-2</inkml:trace>
  <inkml:trace contextRef="#ctx0" brushRef="#br0" timeOffset="83268.431">3717 13993 43,'0'0'34,"14"18"0,12-18-6,15 0-21,8 0-9,6-10-24,4 10-5,-16-9-3,4 6-1</inkml:trace>
  <inkml:trace contextRef="#ctx0" brushRef="#br0" timeOffset="83431.2015">3731 13817 41,'0'0'32,"19"-7"1,10 7-10,9 0-27,2-8-25,15 14-2,-5-9-1,12 10 0</inkml:trace>
  <inkml:trace contextRef="#ctx0" brushRef="#br0" timeOffset="83631.7367">4176 13863 40,'-13'27'36,"13"14"1,0 11-5,4 3-19,7 11-5,-2 3-6,-2-3-11,3-10-21,2-4-6,-12-15 0,0-9-2</inkml:trace>
  <inkml:trace contextRef="#ctx0" brushRef="#br0" timeOffset="83801.0246">4185 13883 35,'25'-17'35,"3"17"2,-7 7 0,-12 5-22,-2 12-7,-14-2-8,-8 5-29,-13-8-5,4 0-2,-5-13-1</inkml:trace>
  <inkml:trace contextRef="#ctx0" brushRef="#br0" timeOffset="84270.8444">4635 13723 34,'0'0'34,"14"7"1,6-11-3,8 4-22,6 0-12,6 0-20,4 6-10,-11-12-2,3 9 0</inkml:trace>
  <inkml:trace contextRef="#ctx0" brushRef="#br0" timeOffset="84456.242">4641 13847 54,'27'12'34,"-4"-12"0,14 7-25,5 3-34,-10-10-5,12 11-2,-16-14-1</inkml:trace>
  <inkml:trace contextRef="#ctx0" brushRef="#br0" timeOffset="85322.8896">5317 13302 48,'0'0'35,"7"27"-7,-1 20-7,3 20-7,-4 8-6,4 9-2,-4 5-8,1-4-9,0-10-16,2-10-8,-8-26 0,8-11-1</inkml:trace>
  <inkml:trace contextRef="#ctx0" brushRef="#br0" timeOffset="85507.8149">5498 13754 28,'0'0'34,"-32"0"-1,7 10-9,1 9-7,-6-1-4,13 6-3,7-5-4,17 0-4,15 0-9,7-10-11,7-5-17,12 4 0,-6-8-1,1 0 1</inkml:trace>
  <inkml:trace contextRef="#ctx0" brushRef="#br0" timeOffset="85794.0298">5675 13852 50,'0'0'33,"12"-3"0,0 3-19,7 0-4,2-6-3,7 6-2,-4-11-2,-4 1-2,-5-1-1,-7-1 0,-8 1 0,-11-1-1,-11 3 0,-6 6 1,-3 5 0,0 8 2,3 4-1,7 7 2,8 5 0,13 8 1,5-4 0,12 0-1,5-6-2,3-4-9,3-8-27,3 0-1,-4-12-1,11-7 0</inkml:trace>
  <inkml:trace contextRef="#ctx0" brushRef="#br0" timeOffset="86340.1621">6254 13866 10,'-9'5'30,"34"6"-1,18-5-10,35-6-5,30 4-1,32-8-2,36-1-2,20-9-3,20-1-5,7-2-7,-6 7-19,-24-7-6,-20 9-2,-52-4-1</inkml:trace>
  <inkml:trace contextRef="#ctx0" brushRef="#br0" timeOffset="87325.2246">6846 13418 14,'13'7'32,"15"14"-1,-1-5 1,8 6-15,3 2-15,-2 5-8,-2 2-19,-9-14-6,6 3 0,-13-20-1</inkml:trace>
  <inkml:trace contextRef="#ctx0" brushRef="#br0" timeOffset="87478.8976">7166 13394 69,'-41'27'37,"-6"16"0,-10 1-18,8 2-23,10-2-28,2-15-4,21-4 0,3-18-1</inkml:trace>
  <inkml:trace contextRef="#ctx0" brushRef="#br0" timeOffset="87978.9363">6371 14079 45,'-27'12'35,"5"20"-3,-9 13-12,3 12-5,13 10-3,5 5-3,20 3-4,7-2-2,9-10-6,11-9-11,7-11-22,-7-22 0,3-6-1,-12-18 0</inkml:trace>
  <inkml:trace contextRef="#ctx0" brushRef="#br0" timeOffset="88511.3196">6722 14582 52,'13'-12'25,"-13"-8"-8,0-6-5,0-1-3,-10-4-3,-3 4 0,-8-2 0,3 10-3,-8 7 0,4 12-1,-2 4 0,5 13 0,4 5-1,6 7-1,9 3 1,2-3 0,11-2 0,3-7 0,3-9-1,2-5 0,1-6-3,-3-13 0,-1-3-2,-5-6-1,-2 1 1,-5 2-1,1 2 3,-7 6 1,0 11 2,0 0 2,0 9 0,3 8 1,-3 4-1,9-3-4,-1-2-19,6 4-9,-14-20 0,26 11-1</inkml:trace>
  <inkml:trace contextRef="#ctx0" brushRef="#br0" timeOffset="88796.4644">6725 14104 32,'14'-13'32,"-3"1"1,11 9-12,-4 12-8,-3 4-4,-5 11-3,-7 4-1,-3 5-1,-10-1-2,2-3 0,-2-3-1,1-9-2,9-4-3,0-13-3,28 8-10,-4-5-16,-1-7-1,8 8 0,-10-4 5</inkml:trace>
  <inkml:trace contextRef="#ctx0" brushRef="#br0" timeOffset="88996.6219">7016 14301 38,'3'12'37,"-3"8"1,0 6-4,-3 2-16,8 14-6,-5-1-3,6 3-6,-1-4-6,-5-10-15,3-7-20,7-7 0,-10-16-1,9-4-1</inkml:trace>
  <inkml:trace contextRef="#ctx0" brushRef="#br0" timeOffset="89143.7749">6954 14459 34,'0'0'37,"0"0"0,27 4-1,-7 1-14,6-5-16,4 0-7,1 3-21,6 6-14,-12-9 0,3 0-1</inkml:trace>
  <inkml:trace contextRef="#ctx0" brushRef="#br0" timeOffset="89344.3131">7280 14340 57,'0'0'40,"16"13"-1,-3 2 1,-1 4-27,12 9-6,-5 5-7,3-1-6,6 2-15,-1-3-18,-8-14 0,3-3-1,-10-14 1</inkml:trace>
  <inkml:trace contextRef="#ctx0" brushRef="#br0" timeOffset="89497.7122">7528 14405 50,'-22'0'36,"0"15"0,-11 1-7,-4-1-17,8 10-5,-2 1-8,1-2-17,-1 0-17,12-2-1,-1-8 0,15-3-1</inkml:trace>
  <inkml:trace contextRef="#ctx0" brushRef="#br0" timeOffset="89985.419">7503 14113 50,'0'-17'32,"12"6"-8,8 5-6,1 3-5,5 8-4,-9 3-1,2 8-3,-9 5-2,-4 3 1,-12 4-1,0 0-1,-7-3 1,3-2-1,5-7-1,5-4-1,12-5-5,4-7-11,4-6-20,8 6-1,-2-15 1,5 9-1</inkml:trace>
  <inkml:trace contextRef="#ctx0" brushRef="#br0" timeOffset="90433.1736">7795 13997 51,'31'33'39,"-1"13"0,-1 14-5,-2 13-19,-17 7-4,-4 7-4,-12-5-3,-7-8-5,-5-9-7,-10-19-19,0-18-13,6-15 1,4-20-2</inkml:trace>
  <inkml:trace contextRef="#ctx0" brushRef="#br0" timeOffset="90950.6924">8099 13897 26,'9'0'29,"-9"0"-3,28-17-10,-3 17-3,1 4-4,-1 2-1,-5 4-2,-7 7-2,-8-2 0,-5 4-1,-11-5 1,-3 0-2,-3-9 1,1 3-1,16-8-1,-9 0 0,9 0 0,21-8-1,-2 8 0,0 0 0,-1 3 0,-3 7 0,-8 4-1,-7-1-1,-7 4-9,-5 4-20,-9-12-3,6 1 1,-8-10-2</inkml:trace>
  <inkml:trace contextRef="#ctx0" brushRef="#br0" timeOffset="91135.1932">8102 14168 45,'25'5'36,"-6"-10"1,15 5-4,6-2-21,3 2-15,-2 0-22,-4-2-10,6 4 0,-12-2-1</inkml:trace>
  <inkml:trace contextRef="#ctx0" brushRef="#br0" timeOffset="91450.9825">8149 14342 8,'0'0'31,"0"0"0,23-12-7,-1 12-6,0 0-5,4 4-1,-8 5-2,-3 7-2,-15 0-3,0 7 0,-12-3-1,-3 1 0,-4-6-2,2-1 1,6-6-2,11-8-1,0 11 1,10-11-1,11 0-4,1 0-20,3-2-12,9 2-1,-4-11 0</inkml:trace>
  <inkml:trace contextRef="#ctx0" brushRef="#br0" timeOffset="92120.8933">9065 13183 26,'-13'-17'33,"-9"10"1,0 24-3,4 22-15,-1 24-6,7 24-2,3 16-3,9 16 0,0 10-2,14 9 0,-3-3-1,1-4 1,-2-10 0,-5-15-1,-8-17 0,-6-13-1,-6-18-2,-8-21-4,-1-19-15,2-18-17,-8-18-1,13-7 0,3-12 0</inkml:trace>
  <inkml:trace contextRef="#ctx0" brushRef="#br0" timeOffset="92790.6958">9530 13933 33,'6'-11'29,"-16"-8"-4,-2 0-8,-4 1-5,-9-2-3,0 6-2,-5 2-2,2 12-2,3 2-1,3 10 0,10 10-1,6 6-1,9 2 1,12-1 0,7-4 0,6-9 0,3-8 1,3-13-2,0-12 1,0-12 0,-5-12 0,-4-9 0,-7-10-1,-3-8 1,-6-5-1,0 7 3,-9 3 1,0 9-1,-9 9 1,1 21 0,-2 14 0,1 27 0,0 19-1,2 15 0,2 15-2,5 7 0,0 10-5,2-6-20,2-5-14,7-5 1,-1-19-1</inkml:trace>
  <inkml:trace contextRef="#ctx0" brushRef="#br0" timeOffset="93375.5592">9880 13981 13,'18'-4'26,"-9"-9"-1,5 0-3,-5-5-3,-4-3-3,-2-1-3,-9-6-4,0 0-2,-6-1-3,-5 7-1,-6 5-1,0 9-1,-1 8 0,0 12-1,4 11 1,9 9 0,8 3 0,8 2-1,4-3 2,11-4-2,4-8 2,-2-9-1,3-9 1,-1-8-1,-8-9-1,-1-6 1,-6-2-1,-5-2 1,-4 0-2,0 4 1,-4 7 0,4 12 0,-16 3 1,8 18-1,1 12 2,4 16-1,-2 12 1,3 10 1,-2 8-1,4 2 0,0-1-2,-4-9-8,1-10-29,3-11 0,-12-23-1,9-8 0</inkml:trace>
  <inkml:trace contextRef="#ctx0" brushRef="#br0" timeOffset="97081.9607">10510 13754 18,'0'0'31,"15"12"0,3-12-5,12 0-14,6 0-9,8 0-14,4 5-17,-7-12-1,3 7-2,-13-3 10</inkml:trace>
  <inkml:trace contextRef="#ctx0" brushRef="#br0" timeOffset="97267.3727">10571 13878 14,'-4'9'34,"21"-4"1,5-5-1,10 0-16,4 0-27,-3-8-17,12 8-4,-15-4-3</inkml:trace>
  <inkml:trace contextRef="#ctx0" brushRef="#br0" timeOffset="97682.7472">11259 13249 35,'0'-12'33,"0"12"0,-9 34-13,15 26-6,0 19-4,5 16-4,-1 8-6,-1 3-11,0-8-17,6-7-5,-15-29-1,8-15 1</inkml:trace>
  <inkml:trace contextRef="#ctx0" brushRef="#br0" timeOffset="97868.1654">11444 13721 26,'-14'-8'34,"-2"18"0,-11 8-2,-5 3-16,8 7-4,0-5-5,17 4-1,7-7-4,18-7-3,13-2-6,5-5-15,0-6-13,7 0 0,-9 0 0</inkml:trace>
  <inkml:trace contextRef="#ctx0" brushRef="#br0" timeOffset="98155.4524">11579 13922 23,'-5'17'35,"5"-17"0,11 13-2,3-7-13,0-9-8,7 3-3,-3-14-4,5 4-2,-5-5-1,-1-1-2,-10-4-1,-3 3 1,-8 0-2,-7 3 1,-6 9 0,-5 5-1,-1 10 1,1 5 0,7 11 2,5 5-1,10 1 2,7 4-1,5-2 1,8-7-4,6-3-6,4-4-27,-1-20-1,10 0 0,-6-16-1</inkml:trace>
  <inkml:trace contextRef="#ctx0" brushRef="#br0" timeOffset="98656.356">12145 13863 28,'11'12'29,"22"-12"3,43 0-10,38 0-8,36 0-3,38-4-1,27 1-3,21 3-4,10-6-3,2 2-4,-14 4-15,-17 0-16,-44-11 0,-30 8-2</inkml:trace>
  <inkml:trace contextRef="#ctx0" brushRef="#br0" timeOffset="99056.762">12991 13341 37,'20'2'35,"-7"8"1,12 9-2,3 10-19,0 3-6,-1 6-5,6 4-9,-6-4-18,-8-9-12,5-4-1,-11-18 0</inkml:trace>
  <inkml:trace contextRef="#ctx0" brushRef="#br0" timeOffset="99209.4094">13279 13386 46,'-27'8'36,"-8"4"0,1 8-12,-2 9-9,-3 6-10,3 2-28,4-7-10,8 3-2,-1-9-1</inkml:trace>
  <inkml:trace contextRef="#ctx0" brushRef="#br0" timeOffset="99689.2159">12290 14141 34,'-22'-4'33,"-2"21"1,-8 12-12,-2 10-7,7 18-4,4 9-2,11 9-3,6 5-2,15 0 0,10-3-3,3-12-5,12-9-25,6-8-7,-6-20 0,6-7 0</inkml:trace>
  <inkml:trace contextRef="#ctx0" brushRef="#br0" timeOffset="100260.1421">12686 14636 40,'-8'-26'20,"1"3"-2,-6-5-3,-2 5-3,-3 4-1,-4 2-4,0 14-1,-5 3 0,2 12-2,6 8 0,3 10-1,7 0 0,9 6-1,4-4 0,7-5 0,6-3 0,7-7 0,-3-10-1,1-7 0,0-5 0,-4-10 0,-5-6-1,-3-1 0,-4-2 0,-3 2 0,-3 3-2,0 4 2,0 15 0,0 0-1,0 0 1,0 21-1,0-2 2,10 2-3,1 3-3,-1-7-13,0-5-16,7 0 0,-4-15 0,5-1 2</inkml:trace>
  <inkml:trace contextRef="#ctx0" brushRef="#br0" timeOffset="100529.2317">12643 14257 32,'3'-23'29,"17"8"-3,4 8-12,-3 2-4,5 7-1,-5 8-2,-10 9-1,-6 3-2,-5 5 0,-12-1-1,-1 1 1,1-3-1,6-1-2,6-7-3,11-7-5,11-4-13,9 3-13,-3-8 0,6 4 0</inkml:trace>
  <inkml:trace contextRef="#ctx0" brushRef="#br0" timeOffset="100745.3861">12944 14427 36,'12'19'36,"-12"-4"2,9 14-4,-3 6-17,-6-2-5,8 8-5,-3-2-5,-2-6-8,3-4-15,1-4-16,-7-17-1,0-8 0,0 0-1</inkml:trace>
  <inkml:trace contextRef="#ctx0" brushRef="#br0" timeOffset="100914.6655">12863 14610 71,'0'0'39,"20"6"-1,4-6-9,7 3-22,2 3-18,7-2-25,-5-4-2,9-3 0,0-4 0</inkml:trace>
  <inkml:trace contextRef="#ctx0" brushRef="#br0" timeOffset="101263.1787">13248 14457 54,'0'0'37,"21"23"0,3 9-13,5-3-10,15 10-6,-7 2-4,0 0-12,1-10-23,-2 4-5,-15-17-2,3-7 0</inkml:trace>
  <inkml:trace contextRef="#ctx0" brushRef="#br0" timeOffset="101417.3221">13539 14509 41,'-28'0'36,"0"15"1,-12 2-5,0 5-16,9 9-8,-9 0-6,5-2-9,10 0-17,5 0-12,0-14 0,9-5-1</inkml:trace>
  <inkml:trace contextRef="#ctx0" brushRef="#br0" timeOffset="102117.4904">13530 14216 25,'15'-7'31,"-5"-5"-4,11 7-7,2 5-5,1 5-5,-2 5-3,-7 5-4,-6 6 0,-9 2 0,-3-3-2,-12 1 1,-4-4 0,-3-1-1,4-3 0,3-4-1,15-9 1,0 0-1,12 10-1,10-7-6,6 4-15,-1-7-11,10 9-1,-14-9 1</inkml:trace>
  <inkml:trace contextRef="#ctx0" brushRef="#br0" timeOffset="102396.7037">13788 14074 41,'20'22'39,"3"19"2,1 22-1,-8 16-18,-4 4-8,-2 20-5,-10 2-4,-10 1-3,-4-9-5,-12-20-14,-2-14-24,1-17-1,2-29 0,7-17 1</inkml:trace>
  <inkml:trace contextRef="#ctx0" brushRef="#br0" timeOffset="103020.4251">14054 14021 12,'18'-3'31,"0"-6"0,11 5-4,-1 4-12,-9 0-5,5 6-4,-8 4-3,-11 2-1,-5 2-1,-8 1-1,-5-3 0,-1-1 0,4-3 0,10-8-1,0 0 0,0 0 1,24 9 0,-1-6 1,1 5 2,-2 1 2,-6 5 0,-7 2 1,-13 0-1,-5 1-2,-7-2-9,-2-6-22,-9-9-6,17 0-2,-3-12 0</inkml:trace>
  <inkml:trace contextRef="#ctx0" brushRef="#br0" timeOffset="103221.4968">14065 14327 56,'0'10'38,"14"-10"0,12 0-3,10 3-21,1-7-9,3-2-11,7-1-27,3 4-5,-10-4 1,-2 7-2</inkml:trace>
  <inkml:trace contextRef="#ctx0" brushRef="#br0" timeOffset="103600.4381">14123 14519 9,'0'-14'31,"8"9"2,5-3 0,12 1-15,3 7-5,-4 0-3,4 5-2,-12 5-1,-6 8-2,-14 1 0,-5 3-3,-16-3 1,1 0-3,-5-3 1,1-4-1,6-7 0,11-5-1,11 0 0,0 0 1,21-5 0,4 5 1,3 0 1,6 5-1,0 3-3,-10 1-21,-5-4-14,4 2 1,-12-11-2</inkml:trace>
  <inkml:trace contextRef="#ctx0" brushRef="#br0" timeOffset="104401.7394">14714 13796 63,'11'9'40,"-11"-9"1,0 0 0,0 0-27,11 10-12,-2-10-32,4 0-9,-1-7 0,5 1-2</inkml:trace>
  <inkml:trace contextRef="#ctx0" brushRef="#br0" timeOffset="104902.9357">15365 13416 31,'-18'-21'35,"-11"1"0,-3 8-3,0 12-14,-7 12-6,5 17-5,3 14-3,10 11 0,13 9-3,11 2 1,14 0-1,11-8 0,10-10 0,12-14 0,4-20 0,1-13 0,-3-19 0,-5-10-1,-9-13 1,-11-8-1,-18-8 1,-14-3-1,-13 5 0,-13 7-3,-7 16-10,-7 11-24,-3 7-1,4 15 0,2 15 0</inkml:trace>
  <inkml:trace contextRef="#ctx0" brushRef="#br0" timeOffset="105140.9459">15318 13626 69,'20'17'41,"4"9"0,3 5 1,-6 7-33,1 13-42,-5-6-5,9 6-2,-2-10-1</inkml:trace>
  <inkml:trace contextRef="#ctx0" brushRef="#br0" timeOffset="108303.1353">16089 13578 35,'15'0'33,"10"5"-1,0-5-4,9 0-28,6 4-22,0-8-8,10 11-1,-13-7-1</inkml:trace>
  <inkml:trace contextRef="#ctx0" brushRef="#br0" timeOffset="108487.6798">16158 13694 41,'0'0'35,"0"0"0,27 15-1,4-6-23,7-4-35,10 9-8,-4-14-1,9 8-2</inkml:trace>
  <inkml:trace contextRef="#ctx0" brushRef="#br0" timeOffset="109405.2524">16913 13227 18,'0'-10'31,"0"10"1,0 25-4,4 20-11,-4 15-6,3 14-4,-3 4-2,0 6-5,0-4-12,0 2-18,-6-28-3,12-7-1,-6-29 0</inkml:trace>
  <inkml:trace contextRef="#ctx0" brushRef="#br0" timeOffset="109590.2131">17040 13630 46,'-34'7'33,"6"14"1,-5 1-11,8-5-12,12 5-4,8-3-3,15 1-2,10-4-5,5-4-18,6-7-12,5 5-1,-6-10 0</inkml:trace>
  <inkml:trace contextRef="#ctx0" brushRef="#br0" timeOffset="109891.0179">17168 13793 31,'0'0'34,"14"8"1,-4-8-3,5-5-17,5 5-6,-1-12-2,0 7-4,-4-8-1,-4 1-2,-11-3 1,-5 4-1,-8 4 0,-6 7-1,-5 2 1,0 10 0,-1 7 1,5 6 0,8 6 1,8 2 0,4-1 0,13-2 0,5-6 0,5-3-2,8-6-13,3-5-23,-7-17 0,11-1-1,3-11 0</inkml:trace>
  <inkml:trace contextRef="#ctx0" brushRef="#br0" timeOffset="110343.2434">17620 13793 24,'-11'5'31,"38"7"0,19-12 0,39 0-19,31 3-9,31-3-1,29 5 1,25-5-3,12 0-3,1 3-7,-12-3-7,-26 0-14,-12 0-1,-45-9 0</inkml:trace>
  <inkml:trace contextRef="#ctx0" brushRef="#br0" timeOffset="110992.4811">18141 13133 12,'-26'-5'31,"3"14"0,-9 0 1,2 13-16,7 14-5,2 5-3,9 9-3,9 1 0,15 2 1,14-9-1,11-4-1,6-18-1,9-14 1,3-14-1,-2-14 1,-3-15-1,-8-9-2,-14-9 0,-15 0 0,-18 0 0,-12 8-1,-16 9 0,-14 6-6,-2 16-14,1 14-17,-9 4 0,11 14-1,3-2 1</inkml:trace>
  <inkml:trace contextRef="#ctx0" brushRef="#br0" timeOffset="111146.6261">18168 13365 52,'25'17'37,"-2"-1"-1,8 5-4,-2-1-30,-1-1-32,8 4-3,-7-7-3,5 6 0</inkml:trace>
  <inkml:trace contextRef="#ctx0" brushRef="#br0" timeOffset="111409.6744">18491 13363 43,'16'6'36,"14"12"0,0 5-3,2 0-20,9 6-2,-8 2-7,-1-2-9,-1 0-21,-4-1-10,-17-17 0,8-1-1</inkml:trace>
  <inkml:trace contextRef="#ctx0" brushRef="#br0" timeOffset="111563.3346">18823 13416 42,'-29'2'36,"-4"13"2,-14 4-2,1 8-23,1 2-25,-3 0-20,17 2-3,0-7-1,14 1-1</inkml:trace>
  <inkml:trace contextRef="#ctx0" brushRef="#br0" timeOffset="112063.9698">17788 14050 27,'-13'7'33,"-12"7"1,-2 20-7,-4 16-10,0 12-5,10 16-3,5 3-2,16 4-2,7-3-3,10-9-8,11-14-22,8-7-8,-4-20 1,9-11-2</inkml:trace>
  <inkml:trace contextRef="#ctx0" brushRef="#br0" timeOffset="112565.0413">18107 14563 40,'3'-18'21,"-8"-5"-3,-5-2-3,-5 2-4,-8 3-2,0 5-3,-7 9-2,2 6-1,1 12 0,8 8-1,7 10 0,10 2 0,7 0 1,10 0-2,7-7 2,7-8-2,1-5 2,-1-12-1,-2-7-1,-3-8 1,-7-4-2,-4-2 1,-6 1-2,-7 4 2,0 5-2,0 11 1,0 0 0,-11 11 0,11 5 0,0 3-5,10 0-14,6 3-14,-16-22 0,26 19 0</inkml:trace>
  <inkml:trace contextRef="#ctx0" brushRef="#br0" timeOffset="112849.7734">18061 14086 26,'21'-13'30,"11"13"-2,-3 10-8,-10 7-6,-6 8-3,-13 2-4,-4 4-1,-10-5-2,0 1 0,-2-8-2,4-4-2,12-15-3,0 0-5,21 3-13,11 0-12,-8-9 0,12 12-1</inkml:trace>
  <inkml:trace contextRef="#ctx0" brushRef="#br0" timeOffset="113065.9474">18388 14284 46,'0'10'37,"0"4"0,9 8-3,1 14-20,-7 3-5,7 10-3,-4-1-3,1-4-6,1-3-14,-1-5-20,-7-16-1,6-6 0,-6-14-1</inkml:trace>
  <inkml:trace contextRef="#ctx0" brushRef="#br0" timeOffset="113228.7141">18292 14461 64,'0'0'36,"28"9"0,-4-2-11,7-4-23,4 2-13,2-5-23,12 10-1,-4-10 0,2 5-1</inkml:trace>
  <inkml:trace contextRef="#ctx0" brushRef="#br0" timeOffset="113413.6259">18647 14401 56,'5'12'37,"7"4"1,9 9-4,4 6-26,-2-1-5,-1 0-13,1-8-23,1 2-3,-9-14-1,6-4-1</inkml:trace>
  <inkml:trace contextRef="#ctx0" brushRef="#br0" timeOffset="113551.6569">18923 14442 47,'-19'0'38,"1"13"-1,-12 8 0,-9 3-22,2 9-9,-2 0-20,5-1-22,-5-12-1,13-2-1,3-16 1</inkml:trace>
  <inkml:trace contextRef="#ctx0" brushRef="#br0" timeOffset="114099.1042">18917 14089 52,'21'5'23,"-4"2"-2,-3 5-4,-2 9-3,-8 0-3,-4 7-2,-11-2-2,-1 0 0,-6-4-2,8-2-1,3-6-3,7-4 1,14-3-2,7-7-1,6 3-8,3 2-26,-3-10-1,8 5 0,-12-7 0</inkml:trace>
  <inkml:trace contextRef="#ctx0" brushRef="#br0" timeOffset="114353.032">19164 14034 46,'22'30'40,"1"23"0,-9 13-2,-12 8-18,8 14-5,-16 1-6,0 4-4,-10-7-4,-2-13-6,1-15-28,-3-16-8,-2-27 0,7-15-1</inkml:trace>
  <inkml:trace contextRef="#ctx0" brushRef="#br0" timeOffset="115000.8332">19485 13975 29,'18'0'30,"-4"-7"0,5 7-13,4 0-6,-4 0-3,-3 7-4,-9 2 0,-7 4-3,-5-1 1,-6-3-1,-3 1 0,1-4 0,2 3 0,11-9-1,4 9 0,9-6 1,8 4-1,0 2 1,-4 2 1,-2 3 0,-12 0 0,-6 2-1,-12 1-4,-4-5-14,-10-8-15,13 5-1,-5-11 0,21 2 3</inkml:trace>
  <inkml:trace contextRef="#ctx0" brushRef="#br0" timeOffset="115201.2774">19408 14243 40,'12'7'39,"5"-7"0,16 4 0,4 0-14,7-8-18,6 1-11,1-5-30,-2 12-4,-13-4-1,-2 0 0</inkml:trace>
  <inkml:trace contextRef="#ctx0" brushRef="#br0" timeOffset="115702.0935">19502 14445 13,'9'-9'33,"5"9"0,-2-7-3,5 3-11,7 4-4,-4-5-5,3 10-2,-10-1-2,-3 9-1,-14 0-2,-8 6-1,-6 2 0,-2-1-1,-1 1 1,4-2-1,9-2 0,8 0 0,20-5 0,6 0-1,9-6-3,1-6-10,-1-3-25,6-2 1,-7-11 0,4-3-1</inkml:trace>
  <inkml:trace contextRef="#ctx0" brushRef="#br0" timeOffset="116154.7655">20046 13776 79,'0'0'43,"5"12"-3,-5-12-40,-13-6-31,13 6-7,-12-27-2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2:19:27.364"/>
    </inkml:context>
    <inkml:brush xml:id="br0">
      <inkml:brushProperty name="width" value="0.05292" units="cm"/>
      <inkml:brushProperty name="height" value="0.05292" units="cm"/>
      <inkml:brushProperty name="color" value="#FF0000"/>
    </inkml:brush>
  </inkml:definitions>
  <inkml:trace contextRef="#ctx0" brushRef="#br0">1669 16796 22,'-3'24'32,"-2"-14"-1,5-10-8,13 7-5,-1-24-1,10-6-4,-1-20-1,4-4-3,3-16-3,-5-2-2,-2-10-1,-1-1-1,-6 1 0,-8 11 0,-2 12 0,-4 11-1,-9 16 2,5 14-2,4 11 0,-15 27 1,15 11-1,10 7-2,3 12 0,3 6 1,11 4-1,-1 3 0,7-2 1,2-5-1,-1-7-2,-9-16-3,5-6-8,-16-14-19,-14-20-7,10 0 0,-20-19 0</inkml:trace>
  <inkml:trace contextRef="#ctx0" brushRef="#br0" timeOffset="169.8364">1774 16622 36,'11'7'28,"5"-10"0,9 3-16,9 3-11,4-3-14,7 10-13,-11-16-3,4 12-2</inkml:trace>
  <inkml:trace contextRef="#ctx0" brushRef="#br0" timeOffset="316.9905">1674 16512 28,'-35'-9'30,"17"14"-1,1-5-3,17 10-28,11 9-25,10-19-1,16 22-2,1-15 5</inkml:trace>
  <inkml:trace contextRef="#ctx0" brushRef="#br0" timeOffset="670.909">2349 16753 30,'0'0'32,"3"12"1,-3-12-5,13-5-19,4-2-2,-7-9-1,2 1-2,-8-8-1,-4-1-1,-6 1-2,-6 0 0,-4 9 0,-4 6 0,0 8 1,-2 13 0,2 12 1,9 12 0,4 5-1,7 8 2,0-1-2,6 2-3,5-3-7,2-12-14,-2-18-13,8 0 1,-8-22 0</inkml:trace>
  <inkml:trace contextRef="#ctx0" brushRef="#br0" timeOffset="934.0396">2743 16611 13,'-11'28'33,"1"11"-1,-10-6 0,-5-3-16,5-6-6,-8-10-7,3-11-2,0-9-2,6-8-1,5-7 1,4-4 0,6-1 1,4 8 1,10 4 3,5 8 0,1 6 2,9 14-1,-1 2-4,1 6-27,0-4-7,10 8 0,-5-14-3</inkml:trace>
  <inkml:trace contextRef="#ctx0" brushRef="#br0" timeOffset="1386.9137">3222 16518 12,'0'-14'35,"17"25"1,-1 11 2,9 12-18,3 24-5,-4 7-4,4 17-1,-10-3-3,-5 4-2,-6-13-3,-11-9 1,-11-13-4,-1-16 0,-4-19 0,-3-23-1,4-10 0,-2-21-1,8-5 2,2-12-2,11 0 3,8-3-3,11 4 0,3 1-6,12 14-11,3 9-18,-6-3 2,6 19-1,-10-7 4</inkml:trace>
  <inkml:trace contextRef="#ctx0" brushRef="#br0" timeOffset="1534.0556">3654 16552 23,'0'17'36,"0"9"0,0 1-2,-5 5-15,5-1-9,3-1-12,-3-4-18,0-13-15,8 2 0,-8-15-2</inkml:trace>
  <inkml:trace contextRef="#ctx0" brushRef="#br0" timeOffset="1808.1661">3943 16559 28,'3'29'34,"-13"0"1,-1 5-7,-6-2-10,-7-9-10,0-6-5,-2-11-4,2-10-2,5-6 1,6-15-2,5-2 3,5-7 0,6 4 2,6 10 2,6 6 0,8 14 2,-2 8-1,4 14-1,-1 12-14,10 9-22,-15-8-2,12 8-1,-9-19 0</inkml:trace>
  <inkml:trace contextRef="#ctx0" brushRef="#br0" timeOffset="2359.3202">4868 16494 9,'-19'5'25,"-7"-5"-8,4 15-4,-2-6-3,6 5-3,12 5-2,-1-2-3,17 0 0,2-3-2,9-3-1,0-6 0,2-3 1,-6-2 0,-5-5-1,-12 5 1,0 0-1,0 0 2,-22 6 1,5 3 0,2 4 1,2 0 0,8 7 2,5-2-2,15 1 2,3 0-3,5-3-2,4-3-11,1 3-17,-11-16-2,1 0 1,-15-19 16</inkml:trace>
  <inkml:trace contextRef="#ctx0" brushRef="#br0" timeOffset="2481.5338">4775 16324 19,'-22'-38'30,"15"25"-2,-6 0-10,13 13-25,0 21-17,0-7-4,13 14-2</inkml:trace>
  <inkml:trace contextRef="#ctx0" brushRef="#br0" timeOffset="2628.4366">4926 16564 18,'33'34'34,"0"4"1,-8-10-1,-6-2-14,-1-7-6,-5-12-6,0-10-5,-3-11-6,-4-9-11,2-9-16,4 3-6,-6-8 0,13 8 0</inkml:trace>
  <inkml:trace contextRef="#ctx0" brushRef="#br0" timeOffset="2878.9152">5380 16601 24,'0'47'31,"-15"-9"1,3-2-8,-9-8-13,-3-9-7,0-15-5,0-14-1,3-15-2,7-4 2,6-5-1,5 3 2,6 0 3,3 11 3,8 11 1,3 9 1,9 15 1,-2 6-1,1 7-4,3-6-28,1 10-6,-4-12-3,9-1 0</inkml:trace>
  <inkml:trace contextRef="#ctx0" brushRef="#br0" timeOffset="3415.2313">6275 16490 26,'-24'0'28,"-13"-5"-5,3 10-6,2 1-4,1 11-5,13 7-2,9-2-2,15 7-2,12 3-1,10-8 0,10-1-1,2-4 1,0-13 0,-3-6 1,-9-7 0,-9-15-1,-12-10 1,-14-6-1,-19-13 1,-4-8-1,-10-8 0,-4-4 0,4-1 0,6 7-1,8 7-3,11 7-6,15 14-13,19 20-10,0 6-1,15 22 0</inkml:trace>
  <inkml:trace contextRef="#ctx0" brushRef="#br0" timeOffset="3715.0125">6685 16547 16,'-22'19'30,"-15"-11"-1,4 1-9,-5-6-6,3-6-5,2-5-1,3-6-4,7-7 0,4-1-3,13-3 0,6 3 0,6 5 0,13 7 0,9 10 1,3 13 0,3 10 1,2 5 0,-1 1-5,2 3-15,1 0-15,-17-18 0,7 0-3</inkml:trace>
  <inkml:trace contextRef="#ctx0" brushRef="#br0" timeOffset="4217.5544">6818 16406 22,'2'-12'33,"11"19"-1,3 8-7,-3 7-7,2 12-7,-6-1-2,1 9-2,-10-3-3,5-5-1,-5-6-2,-6-15-2,6-13 1,0 0 0,-2-27-1,5 0-1,7-5 1,-2-3 0,2 1 0,2 5 0,-3 6 1,-2 9 0,-7 14-1,0 0 1,0 0 0,0 17 1,0 6-2,6 2 1,3 0 0,4 0-3,8 3-5,1-7-16,0-10-10,11-2-1,-7-16 1</inkml:trace>
  <inkml:trace contextRef="#ctx0" brushRef="#br0" timeOffset="4733.858">7150 16419 8,'0'0'24,"9"7"-5,4-7-8,5 3-6,4-3-1,0 0-2,2 0-1,-8-5-2,-3 1 0,-13 4 0,0 0 0,0 0 0,-18-4 0,3 7 1,0 6 3,1 3 0,1 6 2,7 4 1,6 6 0,5 1-1,5-4 0,3-1 0,5 1 0,4-10-1,2-8-1,1-7 0,0-13-1,-3-4 1,0-3-1,-3-9 1,-5-1-2,-4 5 2,-3 0 0,-7 8 1,0 17 1,-7-12-1,7 12 0,-12 13 1,9 5-1,3 2 0,3 7-2,4-1-1,7-1 1,2-1-1,6 0 1,0-7 0,2-1-1,0-9 0,-5-7-3,-3-4-5,-6-15-16,-10-4-13,6-3-1,-12-12-1,3-1 2</inkml:trace>
  <inkml:trace contextRef="#ctx0" brushRef="#br0" timeOffset="4849.7492">7511 16229 50,'0'0'37,"-20"-9"-1,20 9-7,-13 9-27,4 0-32,12 7-4,-3-4-2,6 8-1</inkml:trace>
  <inkml:trace contextRef="#ctx0" brushRef="#br0" timeOffset="5350.903">7735 16289 19,'10'-59'30,"12"8"-3,0 3-11,2 7-2,2 17-1,-1 14-2,2 29-1,-6 14-2,-1 20-2,-5 11-1,1 11 1,-4 3-2,0-2-1,-2-10-1,-2-13-1,-1-19 0,-1-12-2,-6-22 1,0 0-2,-6-22 0,-3-2 0,-7-4 0,-2 6 0,-4 7 0,-3 5 0,-3 14 0,0 8 1,4 10-3,-1 3-4,6 2-7,1-3-12,1-11-7,11 0-1,6-13 1</inkml:trace>
  <inkml:trace contextRef="#ctx0" brushRef="#br0" timeOffset="5520.3207">8152 16404 32,'0'0'34,"15"24"-3,-15 0-8,-3 3-8,3 5-12,0-6-18,6 3-16,-10-12-2,14-1-2</inkml:trace>
  <inkml:trace contextRef="#ctx0" brushRef="#br0" timeOffset="5821.7319">8462 16441 39,'-13'-8'33,"-9"-3"1,4 8-14,-1 5-7,-2 3-5,8 10-3,3 6-2,10 1-2,4 6 0,8-3-1,7-1 1,6-2-1,3-10 1,2-6-1,-4-12 2,-4-3 1,-6-11-1,-7-4 0,-9 2-7,-12-5-18,-4-4-12,1 14 0,-7-2-1</inkml:trace>
  <inkml:trace contextRef="#ctx0" brushRef="#br0" timeOffset="6437.2259">9353 16350 23,'12'25'28,"-21"-3"-8,-1 7-1,-8 0-3,-4-4-6,-5-4-2,-4-10-3,2-8-2,-2-7-2,7-8 1,2-10-2,7-2 1,9 0-1,6-3-1,4 7 1,13 7 0,2 5-1,8 8 2,4 11-1,1 7 0,1 8-4,-2 3-13,-8-3-14,5 7 0,-12-14 0</inkml:trace>
  <inkml:trace contextRef="#ctx0" brushRef="#br0" timeOffset="6770.2606">9511 16308 33,'10'0'33,"7"14"1,-10-2-11,-1 8-12,4 6-2,-10 0-5,0-3-2,0 0-2,-10-12-3,10-11-1,-12 8 0,12-8-1,-7-26 0,7 9 3,0-9-1,0 2 2,6 5 2,-1 5 1,-5 14 1,14 0 1,-8 11 0,-3 6 0,7 9-1,2-3-1,4 3-5,2-3-9,4-7-10,0-16-11,12 0-1,-3-13 1</inkml:trace>
  <inkml:trace contextRef="#ctx0" brushRef="#br0" timeOffset="7224.2474">9801 16280 18,'0'0'27,"0"0"1,10-11-10,3 6-10,3 1-5,3 1-2,-2 3 0,2 0-1,-7 4 0,-12-4 1,10 10-1,-13 0 0,-7-1 0,-4 5 2,1 1 0,3 5 1,1-3 0,2 5 1,7 0 0,8 2 2,1-3-2,10-1 1,-2-8-1,8-3 0,-3-9-1,3-3 0,-1-9 0,-2-7-1,-3-9-1,-2 1 0,-6-4 1,-1 4 0,-6 5-1,0 8 1,-4 14-1,0 0 0,0 14 1,0 10 0,6 4-4,-6 0-6,7-1-13,3 1-15,-10-14 1,9-3-1,-9-11 3</inkml:trace>
  <inkml:trace contextRef="#ctx0" brushRef="#br0" timeOffset="7355.7657">10041 15954 40,'-10'-18'30,"10"18"-17,0 14-17,-13-4-18,20 17-8</inkml:trace>
  <inkml:trace contextRef="#ctx0" brushRef="#br0" timeOffset="7756.8029">10265 16281 21,'0'0'33,"20"14"-1,-7 3-8,0 5-9,5 9-3,-5-2-4,5 2-1,-5-8-3,-1-5-1,-6-7-1,-6-11 1,13-6-2,-10-13 1,1-9 0,2 1-1,2-6-2,-5 0-9,7 2-17,4 12-9,-7 1 1,7 15-2</inkml:trace>
  <inkml:trace contextRef="#ctx0" brushRef="#br0" timeOffset="8057.4414">10847 16375 21,'-21'22'30,"5"3"1,-12-9-8,0 0-11,3-4-4,-6-6-5,6-6-2,0-7 0,8-5-1,4-3 0,1-4 0,8 0 1,7 3-1,7 5 2,6 7 0,1 4 1,8 11 0,0 6 0,1 7-3,2 5-8,-4 0-22,-6-15-2,4 4-1,-9-14 0</inkml:trace>
  <inkml:trace contextRef="#ctx0" brushRef="#br0" timeOffset="8227.2342">10961 16336 24,'16'-4'33,"7"16"2,-6-2-2,0 6-14,-2 11-7,-9-4-4,0 5-4,-11-5-4,-9-8-13,-9-7-21,4 0-1,-7-15-1,5 3-1</inkml:trace>
  <inkml:trace contextRef="#ctx0" brushRef="#br0" timeOffset="11437.586">11847 16457 41,'6'-19'26,"2"6"-5,-3-2-2,-5-2-6,-7 6-1,-5-1-4,-4 4-1,-7 0-3,-2 4-1,-3 4-2,4 9 0,-1 5 0,5 6 0,6 3-1,9 5 0,8 4 0,4-5-1,11-3 2,4-5-2,3-11 2,2-8-1,0-5 1,-4-7-1,-4-12 1,-2 1 0,-8-2-1,-6 3 2,-3 5-1,0 17 0,0 0 1,-11 0 1,11 15-1,0 6 0,11 1-2,1-1-7,9-6-21,7-3-9,-4-12 0,14 0 0</inkml:trace>
  <inkml:trace contextRef="#ctx0" brushRef="#br0" timeOffset="11854.0301">12463 16537 28,'0'17'33,"9"13"-4,-21-3-19,-3-7-29,8 4-6,-14-18-6</inkml:trace>
  <inkml:trace contextRef="#ctx0" brushRef="#br0" timeOffset="12454.0768">13086 16384 18,'-9'-18'27,"9"18"-7,-30-15-2,5 15-4,-4 8-4,1 3-3,4 10-1,3 9-1,11 6-3,7 1 0,9 1-1,12-4 0,7-5 0,7-7-1,4-7 0,-1-15-1,-4-3 1,-4-11 0,-7-6 0,-8-2 0,-9-2 0,-8 6 2,-6 1 1,-4 9-1,-4 8 3,1 14-2,-1 11 1,3 9-1,7 10 0,3 8-1,3 1-2,3 2-5,3-8-8,7-13-16,8-5-5,-3-23-1,10-6 1</inkml:trace>
  <inkml:trace contextRef="#ctx0" brushRef="#br0" timeOffset="12739.0772">13344 16402 29,'-16'4'29,"-8"-4"1,11 13-11,1 6-9,2 5-5,10 4-2,10-3 0,4-3-2,9-3 1,2-5-1,3-5 1,-3-9-1,1-10 1,-8-5 0,-9-6-1,-7-4 0,-7 1-6,-8 2-8,-4-7-15,3 18-3,-12-5-2,18 16 3</inkml:trace>
  <inkml:trace contextRef="#ctx0" brushRef="#br0" timeOffset="13023.078">13559 16607 14,'27'15'29,"-12"-15"1,5 0-9,-5 0-7,0-11-6,-4-5-2,-7-1-3,-4-9-1,0 1-1,-11-3 0,-3 5-1,-3 7 1,-3 5 1,-1 11 0,3 11 2,5 12 1,0 12-1,9 9 2,4 6-1,4 8 1,0-3-4,5-1-6,0-10-25,3-5-6,-6-20-1,4-3-1</inkml:trace>
  <inkml:trace contextRef="#ctx0" brushRef="#br0" timeOffset="13538.7065">13837 16421 15,'25'-9'22,"6"6"-9,-3 3-9,3-7-3,-6 2-1,-6 0-1,-5-4 0,-14 9 1,0 0 1,-18-5 2,5 10 1,-8 6 3,7 8 3,1 6 0,6 8 1,7-2-1,9 4-1,6-8 0,6 1-3,6-9-1,-2-6-2,-1-13 0,-2-4-2,1-8 0,-6-8 0,-1-3-1,-8 0 1,-1 1-2,-1 3 2,-6 4-1,0 15 0,0 0 1,0 0-1,6 25-1,-6-8-7,3 4-18,3 6-6,-6-15-1,10 3 0</inkml:trace>
  <inkml:trace contextRef="#ctx0" brushRef="#br0" timeOffset="13687.153">14076 16106 25,'-10'-21'22,"10"21"-22,0 16-3,0 5-20,13 19 3</inkml:trace>
  <inkml:trace contextRef="#ctx0" brushRef="#br0" timeOffset="14272.3921">14603 16457 23,'-13'-24'27,"-5"15"-9,-6-2-3,-2 4-4,-1 7-4,-2 0-1,4 6-1,4 8-1,3 5-2,14 7 0,8-3-2,5 5 0,9-5 1,4-4 0,0-9 0,4-5 0,-1-9-1,-2-7 2,-5-6-1,0-3 1,-8-3-1,-3 1 0,-7 5 0,0 4 0,0 13 0,-13 0-1,7 10-1,0 8 2,6 4-2,0 3 2,9-3 1,5-2 0,6-3 1,0-5 1,7-9 1,-4-9 0,0-3 0,-4-8 0,-5-5-1,-10-2 0,-4-4-3,-7 4-6,-9-2-17,-4 5-13,5 10-2,-6 0 1</inkml:trace>
  <inkml:trace contextRef="#ctx0" brushRef="#br0" timeOffset="14772.0732">15570 16099 28,'-43'-4'32,"-9"9"-1,4 13-11,0 14-5,7 13-6,13 12-3,12 4-2,19 7 0,13-6-1,15-6 1,12-15-1,12-12 1,2-19 0,2-10-1,-5-20 1,-4-9 0,-13-15-1,-10-6-1,-20-6 0,-14 1 0,-16 1-2,-11 3-2,1 13-6,-16 6-13,6 9-16,9 15-1,-1 8 0,15 9 1</inkml:trace>
  <inkml:trace contextRef="#ctx0" brushRef="#br0" timeOffset="14925.1857">15553 16397 41,'33'31'35,"-9"-7"0,9 4-10,-8 3-28,-9-10-24,13 6-5,-12-20-2,7 0-1</inkml:trace>
  <inkml:trace contextRef="#ctx0" brushRef="#br0" timeOffset="15640.7257">16151 16490 27,'6'9'33,"0"22"-6,-14-2-25,-6-5-23,6 13-5,-17-18-4</inkml:trace>
  <inkml:trace contextRef="#ctx0" brushRef="#br0" timeOffset="28678.9576">16653 16308 26,'22'11'27,"-12"-1"-8,2 5-6,-3 4-2,-6 2-4,-3 4-1,0-3-2,-6-1-2,0-2-1,0-9 0,6-10-1,0 0 0,0 0 0,8-9 0,2-6 0,-1-8 0,7 0 0,1-6-1,0 3 1,-2-3 0,-2 3 1,-3 6-1,-2 5 2,-8 15 1,0 0 1,-12 13 1,3 3 0,-3 11 1,2-3-1,7 10 0,3-5-1,6-2 0,6-5-4,7-6-3,7-3-7,4-9-4,6-4-4,4-8-9,1-13-6,5 4-2,-10-9 16</inkml:trace>
  <inkml:trace contextRef="#ctx0" brushRef="#br0" timeOffset="29064.1546">17227 16353 50,'-10'16'31,"3"5"-3,-7 2-7,-4-5-7,-2 0-5,-5-4-4,1-3-2,-4-5-5,4-6-2,3-6-2,3-6-1,7-5 1,4-2-1,13 0 0,1 2 3,8 2 2,3 5 2,4 7 3,3 10 1,0 2 0,4 10 1,-3-4-1,2 4 1,-4-5-2,-1 1 0,-1-10-1,-3-5-1,-2-5 1,-3-7-1,-3-7-1,-1 2 1,-3-2 0,-2 4 0,-5 3 2,0 12-1,0 0 1,14 12 0,-9 9-2,-1 1-6,-4-2-29,16 8 0,-7-16-1,12 1-2</inkml:trace>
  <inkml:trace contextRef="#ctx0" brushRef="#br0" timeOffset="31798.2926">18144 16201 21,'29'31'31,"-10"1"-4,2 9-8,2 12-3,-5 5-3,-1 11-2,-12-5-4,-5-2-2,-11-12-2,-7-7-2,-8-13-3,-4-11 0,4-19-1,-2-10-1,8-14 1,0-13-1,11-6 2,6-8 0,10 0 2,9-5 0,7 6 0,4-1-1,6 12-6,3 8-14,-10 2-9,7 18-1,-14-2 1</inkml:trace>
  <inkml:trace contextRef="#ctx0" brushRef="#br0" timeOffset="32082.6412">18434 16369 17,'10'6'31,"12"9"-1,-9-3-7,4-8-8,3 0-5,0-8-3,3-8-2,-6-4-1,-1-7-2,-5-1 0,-8-6-2,-3 5 1,-9-2-1,-4 7-1,-6 11 1,-2 9 0,-1 10-1,3 10 1,4 9 1,3 5-1,8 11 0,4 3 0,3-2-1,6 1-3,0-6-8,4-10-20,8 1-1,-7-20 1,13-3 1</inkml:trace>
  <inkml:trace contextRef="#ctx0" brushRef="#br0" timeOffset="32383.5429">18965 16320 13,'-15'23'26,"-8"-16"0,2 6-11,-8-1-5,-1-4-4,0-4-4,2-4-1,3-9-1,6-3 0,7-2-1,9 1 2,10-2 0,7 4 2,7 6 0,3 5 1,3 11 0,-1 3 0,0 8-1,-3 3-7,-3 8-22,-13-15-2,9 8-3,-11-18 2</inkml:trace>
  <inkml:trace contextRef="#ctx0" brushRef="#br0" timeOffset="32567.5941">19048 16213 51,'8'19'36,"-6"9"1,2 13-16,6 16-6,-7 1-4,5 9-6,-2-5-6,-6-5-12,0-10-23,3-2-1,-11-20 0,8-10-1</inkml:trace>
  <inkml:trace contextRef="#ctx0" brushRef="#br0" timeOffset="32869.5966">19076 16454 12,'23'0'26,"13"11"-2,-10-11-9,10 0-19,4-3-5,-4-10-3,0-3-2,-5-8 3,-1-7 3,-8-4 5,-4 0 10,-4-28 25,-14 47-9,0 16 2,-12 0-2,8 28-3,-5 4-5,9 16-3,-3 9-5,3 9-4,0 1-6,0-4-10,3-10-23,5-6-1,-8-18-1,7-7 0</inkml:trace>
  <inkml:trace contextRef="#ctx0" brushRef="#br0" timeOffset="33016.748">19371 16397 60,'18'5'34,"-6"-5"-3,10 5-24,3 10-31,-3-11-6,10 6-2,-6-13-1</inkml:trace>
  <inkml:trace contextRef="#ctx0" brushRef="#br0" timeOffset="33170.4042">19678 16257 43,'5'19'34,"-5"0"0,5 9-12,-1 4-30,-4-5-18,10 7-6,-10-10 0,14 3-2</inkml:trace>
  <inkml:trace contextRef="#ctx0" brushRef="#br0" timeOffset="33903.7996">19946 16276 20,'0'0'30,"19"19"0,-19 1-10,-4-2-9,-3 3-2,-3-5-4,0 1-3,-1-7-2,11-10-1,-13-6 0,13-10-1,10-3 1,-2-5-1,4 2 1,2-5 0,2 5 2,-1 9 0,-5 3 2,-1 10 1,-4 13 1,0 5-1,-5 5 1,6 7 0,-2-2-2,4 0-2,4-6-2,3-6-3,4-12-2,-1-4 0,4-7-1,-4-9 0,0-3 2,-2-3 1,-1 2 4,8-6 10,-11 26-3,-12 0 1,17 12 0,-13 0-1,1 9 0,-5-3-2,5 0-2,-5-7-2,0-11 0,0 0-1,10-11 0,-1-7-1,1-4 1,2 2-1,-1-3 1,5 7-1,-2 5 1,0 8 0,-2 8 0,-1 7-1,-3 4-3,-1 4-8,-3 7-19,-9-12-3,8 6-1,-3-21 1</inkml:trace>
  <inkml:trace contextRef="#ctx0" brushRef="#br0" timeOffset="34050.0338">20334 16048 33,'-15'-26'20,"10"15"-16,5 11-15,0 0-13,6 14 3</inkml:trace>
  <inkml:trace contextRef="#ctx0" brushRef="#br0" timeOffset="34188.903">20675 16269 25,'62'39'37,"-16"-8"2,-12 2-2,-14-3-12,-31-12-11,-9 0-5,-18-11-9,-5 0-33,0-18-4,12-1-3,2-11 1</inkml:trace>
  <inkml:trace contextRef="#ctx0" brushRef="#br0" timeOffset="35339.7209">1726 17556 9,'5'25'26,"-5"-2"0,5 13-3,-1 4-15,2 0-2,4-4-4,-10-36-4,14 55-6,-8-45-5,-6-10-2,0 0 0,3-26 0</inkml:trace>
  <inkml:trace contextRef="#ctx0" brushRef="#br0" timeOffset="35593.8001">1723 17591 31,'-7'-16'11,"11"7"0,-4 9-2,19 0-2,-4 4-3,10 0-2,-7 4 1,7-2 1,-1-1 0,-4 0 2,-2-5 0,-2 0 2,-4-4 1,-12 4 0,13 0 0,-13 0 0,3 15-2,-3-4 0,3 8-2,-3 3-5,8 3-6,-1 9-9,5-5-19,-5-9-2,5 9 1,-5-16 1</inkml:trace>
  <inkml:trace contextRef="#ctx0" brushRef="#br0" timeOffset="35878.3424">2152 17586 7,'0'0'31,"-12"0"0,8 15 0,0 0-11,1 2-7,6 2-3,5 3-2,9-2-2,2 6 0,10-13 0,-3-1-1,6-5 0,-4-10-1,3-5 0,-13-2 1,1-7-3,-7-7 0,-9 4-2,-3-2-5,-12 5-10,0 5-21,2 6-2,-5 0-1,4 11 0</inkml:trace>
  <inkml:trace contextRef="#ctx0" brushRef="#br0" timeOffset="36275.1458">2544 17602 13,'13'17'31,"-13"-6"1,9 4-2,-5 7-16,-4 1-5,6 5 0,-6 1-4,0-3-2,0-5-4,-5-12 0,5-9-2,0 0 1,0-12-1,-2-6-1,6-6 2,2-3-1,3-1 3,-3 6 0,1 0 2,-1 8 1,0 4 1,-6 10 0,0 0 0,0 0 1,-15 7-2,15 10 0,-4 3 0,4 1-1,10-1-2,2 6-3,12 1-6,3-5-8,6-6-6,4-8-3,-3-8-2,3 0 2</inkml:trace>
  <inkml:trace contextRef="#ctx0" brushRef="#br0" timeOffset="36481.6822">2905 17686 64,'0'-16'30,"-4"1"0,4 5-4,0 10-7,0 0-5,12 22-6,-5 1-3,5-2-2,-2 3-1,1-5 1,-4-4-2,3 0 0,-4-5 0,-6-10 0,15-19 0,-6 4-2,-2-8 1,-1 6-4,3 3-10,0-2-25,-5-3-2,8 8 1,-4-1 0</inkml:trace>
  <inkml:trace contextRef="#ctx0" brushRef="#br0" timeOffset="36912.8882">3428 17695 11,'0'-16'31,"0"7"1,-5-9-8,-8 2-5,-3 1-5,-6 4-2,-2 3-3,-4 4-2,6 8-2,-2 3-3,8 10 0,7 8 1,9 1-3,9-1 1,10-4-1,5-3 0,1-2-1,9-4-3,-7-6-7,5-9-12,-8-6-12,-11-11 0,-3 2-2</inkml:trace>
  <inkml:trace contextRef="#ctx0" brushRef="#br0" timeOffset="37029.2873">3336 17431 33,'-14'-15'33,"-4"7"-2,15 18-21,7 7-27,-8-7-11,13 14-1,1-10-3</inkml:trace>
  <inkml:trace contextRef="#ctx0" brushRef="#br0" timeOffset="37730.0358">3667 17544 13,'29'21'25,"-12"-14"-8,16 2-10,-4-5 0,2-1-3,-3 0-1,-6-3-1,-6 0-1,-16 0 1,0 0-2,0-10 1,-19 13-1,3 3 1,-3 2-1,5 4 1,-2 7 0,7 0 1,9 10 0,8 5 1,5-9 0,-13-25 0,32 52 2,-14-39-2,1-9-1,-4-4 1,1-12-1,-4-9-1,1 0 1,-7-7 0,3 3-1,0 7 4,0 5-1,-2 3 1,-7 10 0,12 5 1,-6 12-2,-3 2 1,1-6-1,-4 3-1,0-3 0,0-13-2,0 0 0,0 0 0,6-16 0,2-2-1,0 4 0,4-4 0,3 5-1,1 4 1,-1 5 0,-1 7 1,0 9-1,-2 11-3,-2 2-5,-10-25-16,31 55-10,-25-33-2,12-5 1</inkml:trace>
  <inkml:trace contextRef="#ctx0" brushRef="#br0" timeOffset="38046.462">4318 17670 8,'7'-13'26,"11"4"0,-2-1-14,8 2-4,-2 2-2,0 2-2,-2 4 0,-4 0 0,-6 6-1,-10-6 0,0 0 0,-21 13 0,8-4 1,-2-4 0,-1 0 1,4 2-2,3 5 1,6 5-1,3 1-1,11 5-1,-1 2-4,9-2-8,3 2-12,-1-11-4,10 0-5,-6-20 1</inkml:trace>
  <inkml:trace contextRef="#ctx0" brushRef="#br0" timeOffset="38447.5372">4840 17672 17,'19'0'32,"-4"9"2,-15 5-10,-9 11-6,-10-2-4,-9 0-5,0-3-6,-3 1-3,-3-16-4,5-5-1,-1 0-1,11-12 1,3-2-2,10-3 3,6-1 2,6 0 1,9 9 5,7 5 1,4 8 1,4 0-1,2 5 1,-1 3-2,0 5 0,-1-2-1,-4-6-1,-2-4-1,-4-12-1,-5-2 0,2 1 0,-3-3 1,2-2-1,-4 2 1,3 8 1,-2 3 0,3 9 2,-16-9-1,21 48 3,-21-48 2,6 46-4,-6-46-6,-14 50-27,1-42-8,0-12 0,-4-13-1</inkml:trace>
  <inkml:trace contextRef="#ctx0" brushRef="#br0" timeOffset="39050.5456">5908 17566 27,'-24'4'30,"-9"-4"0,5 12-17,1 5-2,4 7-4,11 1-2,12 4-3,8 0 0,10-4-2,12 0 0,4-7 1,3-6-1,0-8 1,-2-4 0,-11-9 0,-5 2 0,-8-5 1,-8-3-1,-11 1 1,-1 3 2,-8 0-2,3 11 1,-2 9 0,4 7 1,12-16 0,-16 62 2,16-15-6,5 7-6,6-3-8,1-7-22,-12-44-1,28 60 2,-28-60 1</inkml:trace>
  <inkml:trace contextRef="#ctx0" brushRef="#br0" timeOffset="39365.9029">6188 17602 32,'-9'5'29,"9"4"-1,-4 3-12,4 5-6,5 3-3,1-2-1,12 5-1,-2-5 1,9-5 0,-1-3 0,1-5-1,-1-10 0,-1-1-1,-8-10 1,-2-4-1,-13 1-2,-4 0 1,-14 0-3,-7 9 0,-3 3-6,-3 2-10,0 5-21,7 7 0,-2 1 0,14 1-1</inkml:trace>
  <inkml:trace contextRef="#ctx0" brushRef="#br0" timeOffset="39704.523">6490 17727 13,'12'0'35,"6"7"-1,-5-7 2,3 0-17,1 0-6,-5 0-6,3 0-2,-4-6-2,-2-3-1,-5-5 0,-4 0 0,-6-3-2,-4 4 0,-5 0 0,-4 1 0,1 5 0,-1 7 0,0 7 1,4 7-1,6 7 1,5 6 1,4-27 0,4 81 3,2-25-4,3 5-7,3-1-10,1-5-27,-13-1 5,9-12-6,-9-42 9</inkml:trace>
  <inkml:trace contextRef="#ctx0" brushRef="#br0" timeOffset="40390.0073">6759 17573 2,'0'0'28,"0"0"0,31 7-1,-9-2-12,6 1-10,5 5 0,0-3 0,0-8-2,-5 0 1,-3-3-2,-9-5-1,-16 8 0,6-9-1,-6 9 1,-22-9-1,6 9 0,-6 6-1,1 9 0,2 2 2,4 0 1,6 4 0,5 3 2,7-1-1,9 4 1,4-6 0,6-10 1,3-3-1,5-4 0,-4-4-2,2-6-3,-3-4-2,-7-12-5,1 0-7,-10-2-9,-6-2-2,-3-6-1,-9-3 5,-3-7 10,-1 10 8,0 3 8,-12-15 33,25 44-9,-11-10 0,11 23-3,9 11-7,-6 0-7,8 6-7,0 3-18,7-3-20,-12-12-3,3 0 0,-9-18-1</inkml:trace>
  <inkml:trace contextRef="#ctx0" brushRef="#br0" timeOffset="41088.0155">7482 17616 17,'-19'-21'27,"4"11"-6,-7-1-4,-3 2-3,-1 9-3,0 0-2,1 10-2,3 3-2,10 3-1,2 0-2,10 5 0,13-2 1,3-5-1,7-4 0,2-3 1,8-7-1,-3-4 1,-2-4-2,-3-6 1,-7-6-1,-5 1 1,-6-1-2,-7 4 0,-7-2 1,-3 5-1,-2 6 1,0 7-1,1 4 0,5 8-1,3 3 2,6-1 1,7 3-2,9 2 2,3-2 1,9-5 0,0 0 1,2-9 0,-2-3-1,4 0 1,-10-7 0,-4-2-1,-8-7-1,-4-1 1,-9-1-2,0 3-1,0 3-4,-10-1-8,10 13-23,-9-11-3,9 11-2,0 0 1</inkml:trace>
  <inkml:trace contextRef="#ctx0" brushRef="#br0" timeOffset="41253.2939">7975 17695 50,'12'23'38,"-12"3"-2,-6-4-8,-7-5-37,-12-5-21,25-12-5,-46 31-2,28-20-1</inkml:trace>
  <inkml:trace contextRef="#ctx0" brushRef="#br0" timeOffset="44331.1841">8442 17486 22,'0'0'25,"7"13"-3,-2-1-3,-5-12-3,13 22-3,-10-9-2,2 10-2,-5-5-1,4-1-4,-4 0 0,0-5-1,0-3-1,0-9-1,-4 9 0,4-9-1,3-13 1,3-2 0,0-6-2,5 2 0,0-1 1,2-2 0,-1 3 0,1 5 1,0 8-1,1 11 1,-1 7 1,0 6 1,-4 7-2,0 4 2,1 1-4,-4 2-10,2-8-23,2-6-1,-6-5-1,7-8 0</inkml:trace>
  <inkml:trace contextRef="#ctx0" brushRef="#br0" timeOffset="45417.6861">9266 17458 9,'13'13'26,"-5"-4"-2,14 0-14,3 2-3,8-2 0,0-1-2,3-8 0,-5 0-2,-6-12-2,-6 2 1,-9 5-2,-10 5 1,0 0 0,-22-4-1,3 13 1,0 6 1,-2 2-1,2 8 2,4 0 1,11 0 0,4-3 0,12-1 1,4-6-2,12-3 1,1-5-1,5-7 0,-4-9-1,-1-3 0,-2-5-1,-5-2-1,-4 1 1,-9-5-1,-3 3 0,-6 1 0,0 8 0,0 11 1,-6-9 0,6 9 1,0 0-1,-8 30 1,8-9-3,0 3-6,8-5-20,5 7-6,-7-8-1,9-4 0</inkml:trace>
  <inkml:trace contextRef="#ctx0" brushRef="#br0" timeOffset="45634.7175">9849 17423 61,'9'17'39,"-9"9"-4,-9-1-15,9 11-4,0 7-8,0 11-1,0 4-6,3 5-5,4-10-12,-4-9-17,-3-44-5,8 64-1,-8-64 4</inkml:trace>
  <inkml:trace contextRef="#ctx0" brushRef="#br0" timeOffset="45781.5289">9870 17612 34,'19'0'28,"-19"0"-1,28 8-18,-8-8-19,-2 0-10,9-4-3,-6-8-1,4-2 5</inkml:trace>
  <inkml:trace contextRef="#ctx0" brushRef="#br0" timeOffset="46050.6566">10113 17498 63,'18'-7'33,"-18"7"-5,12 19-5,-6-2-7,-6-3-6,7 6-3,-7-4-4,6-7-2,-6-9 0,10 0 0,-10 0-1,18-25 0,-8 12 0,2-6 0,3 5 0,-2 2 1,-1 12-2,3 5 1,-5 5 0,-2 9 0,0 0-1,-3 5-1,1-2-6,-6-1-11,0-5-17,0-5-1,0-11-1,0 0 1</inkml:trace>
  <inkml:trace contextRef="#ctx0" brushRef="#br0" timeOffset="46204.8117">10212 17171 51,'0'0'34,"0"0"1,0 27-15,3-1-48,-3-4-4,9 5-3,-9-8 1</inkml:trace>
  <inkml:trace contextRef="#ctx0" brushRef="#br0" timeOffset="47084.3513">10901 17423 8,'23'0'25,"-10"2"-1,11 2-12,1-4-5,3 0-2,0 0 0,-3 0-1,-5 0-1,-6-4 0,-14 4 0,0 0-1,-3 13 1,-9 1 0,0 5-1,0 3 2,5 4-2,7-1 1,6 4 0,13-3-1,7 1 0,8-12 0,6-6-1,5-9-1,2 0 0,-5-11-1,-4-5 0,-7-3 1,-6-8-1,-11 2 0,-8 0 1,-10 6 1,-9-3 0,-6 9 1,-5 3 1,-4 7 0,0 12-1,3 1 1,2 6 0,6 4-2,8-4 2,9 1-2,5 3 0,8-8 0,7-2 0,2-1 1,4-6 0,-1-6 0,0 3-1,-4-9 0,-5-7 0,-3 7-1,-4-3 0,-7 0-1,-2 12 0,-5-14 1,5 14 0,-5 10 1,5 3 0,3 0 1,4 4-1,10 1 1,4-3 1,6 0 0,-1-7 1,-1-8-2,4 0 1,-4-5 1,-1-6-1,-14-5 0,1-2-1,-11-3-3,-3-3-8,3-2-26,-3 6-4,-6-6 1,9 9-1</inkml:trace>
  <inkml:trace contextRef="#ctx0" brushRef="#br0" timeOffset="47470.5611">12317 17258 8,'0'-11'33,"0"11"1,0 26 2,-9 3-17,9 17-3,-9 4-7,9 9 1,-4-9-5,4 4 0,0-5-5,0-11-3,7-14-7,-4-13-17,-3-11-9,3-18 0,-3 1 0</inkml:trace>
  <inkml:trace contextRef="#ctx0" brushRef="#br0" timeOffset="47639.4249">12275 17178 10,'12'-8'28,"-6"-4"0,18 3-4,4 1-14,6 3-3,7 5-8,3 0-14,15 6-12,-16-1-2,8 10 0</inkml:trace>
  <inkml:trace contextRef="#ctx0" brushRef="#br0" timeOffset="47908.6069">12380 17652 10,'-7'10'33,"20"-1"0,-1-3 1,16-6-16,8 2-7,0-2-4,4 3-11,-2-3-21,3 0-9,-15 0 1,0 0-2</inkml:trace>
  <inkml:trace contextRef="#ctx0" brushRef="#br0" timeOffset="48086.6398">12305 17415 35,'12'0'35,"1"5"-1,18-5-6,1 0-23,8 0-33,12 11-1,-8-11-3,3 0 1</inkml:trace>
  <inkml:trace contextRef="#ctx0" brushRef="#br0" timeOffset="48589.3485">13329 17401 29,'-22'3'30,"8"9"-4,-6 2-11,-2 5-5,6 8-2,7 2-3,9 5-2,6-3 1,7-2-2,5-5 1,7-7 1,1-2-2,4-5 2,-8-10-1,-7-10 1,-9-2-3,-6 0 1,-15-3-2,-4 6-6,-5-1-7,-1 4-20,0-6-1,6 6 0,-3 3 0</inkml:trace>
  <inkml:trace contextRef="#ctx0" brushRef="#br0" timeOffset="48990.3229">13642 17435 20,'-13'0'27,"-9"-5"-7,4 5-5,2 3-4,5 4-5,11-7-3,-3 19-1,8-8-1,7-1 0,1-2 0,2-1-1,1-1 0,-7-2-3,-9-4 2,0 0 0,0 0-1,-8 10 1,-9-4 1,-1 0 4,-2 4 0,6-1 5,1 6 1,7-1-1,12 6 1,1-4 0,13-1-2,3-3-5,4 4-19,-4-16-17,10 4-3,-8-14 0,3 0 0</inkml:trace>
  <inkml:trace contextRef="#ctx0" brushRef="#br0" timeOffset="49559.533">14466 17386 21,'-28'-9'25,"10"9"1,-10 0-10,-1 0-3,8 10-2,3 1-5,9 7-1,9 1-1,5 0 1,11-1-2,3-2 2,0-5-3,3 1 0,-4-5 0,0-7-1,-9 3 0,-9-3-1,0 0 1,-18-6-1,-2 6 0,0 4 0,-2 1 0,0 4 1,3 2-2,8 4 3,7 1-3,7 1 1,10-2 1,8-3 0,4-1-2,0-5-7,1-6-14,1-3-10,-11-14-1,2 0 0</inkml:trace>
  <inkml:trace contextRef="#ctx0" brushRef="#br0" timeOffset="49691.2931">14348 17199 19,'-16'-12'25,"16"12"-10,0 0-27,-8 10-7,18 0-6,-10-10 23</inkml:trace>
  <inkml:trace contextRef="#ctx0" brushRef="#br0" timeOffset="49860.5809">14522 17379 50,'29'37'36,"-11"-1"2,-4-5-14,0 3-6,-8-10-10,3-4-1,-4-9-4,-5-11-2,14-7-2,-7-12-3,4 0-8,-3-7-19,1-5-6,5-1-3,-8 0 3</inkml:trace>
  <inkml:trace contextRef="#ctx0" brushRef="#br0" timeOffset="50192.6378">14933 17540 24,'3'18'27,"-14"-8"-6,2-5-10,-5 0-3,-2-5-3,-4 0-2,3-9-2,0-4 0,5-4-1,3-3 1,5-1 0,7 2 2,4 3 3,7 5 0,-3 4 2,10 7 2,-2 9-1,4 7 1,-6 3-1,5 4-2,-4-3-6,-2 1-14,-7-6-21,5-1-1,-14-14-1,0 0-2</inkml:trace>
  <inkml:trace contextRef="#ctx0" brushRef="#br0" timeOffset="50931.0444">15742 17299 11,'-29'-9'29,"4"13"1,-11 1-8,1 10-7,4 7-3,1 9-6,13 3 1,9 0-4,13 0 2,10-4-2,9-5-1,2-9 2,2-4-1,-3-12-1,-3-4 1,-10-5-1,-7-3-1,-10-3-5,-7-2-5,-4 2-8,-3-3-8,2-2-4,8 0 2,4 1 4,5 0 4,13 7 13,3 2 6,39-2 35,-19 17-4,-11 8-2,-2 3-3,-1 9-4,-9-1-7,0-1-1,-13-7-6,0 1-3,0-17-3,0 0-1,0 0 0,9-23-1,4-3 0,4 4-3,2 1 2,3 3 0,0 10 1,-1 8 0,-2 8-5,-10 12-18,-3 4-15,7 4 4,-7-6-4,6 3 3</inkml:trace>
  <inkml:trace contextRef="#ctx0" brushRef="#br0" timeOffset="51231.9393">16227 17258 38,'14'14'37,"-14"18"3,-3 15-4,3 13-20,-7 1-5,7 9-1,-10 7-6,8-6-3,2-9-8,-6-4-13,6-58-15,-3 60-2,3-60-2,0 0 0</inkml:trace>
  <inkml:trace contextRef="#ctx0" brushRef="#br0" timeOffset="51396.1645">16228 17507 34,'29'-4'31,"-8"-4"-3,13 8-14,-4-5-38,-7-2-4,11 7-2,-16-13 6</inkml:trace>
  <inkml:trace contextRef="#ctx0" brushRef="#br0" timeOffset="52051.076">16716 17261 18,'-26'0'25,"4"0"-11,2 5-1,2 2-4,3 10-1,10-8-3,5 8 1,12-7-3,3 0 0,7-3-1,-3-1 0,2-6 1,-2 0-2,-9-4 1,-10 4-3,0 0 1,-15-9 1,-5 9 0,-1 5 2,-3-1-2,1 9 4,1 0-2,10 7 3,7 0-1,10 0 3,7 0-4,8 2 1,1-3-1,7-4 0,3-10-2,-3-5 0,3-12-1,-6 0 0,-1-9 0,-2-6-3,-6-5 1,-7 1-1,0 2 2,-6 4-2,-3 9 1,-3 3-1,3 13 2,-10 0 2,5 15 0,5 7 1,0 4-2,0 4 0,5 3-7,-5-2-9,0-5-18,0-8-3,0-18 0,-6 8 0</inkml:trace>
  <inkml:trace contextRef="#ctx0" brushRef="#br0" timeOffset="52198.2323">16833 16992 51,'0'-22'33,"0"22"-4,0 0-20,-9 0-34,12 27-6,-6-10-2,9 7 1</inkml:trace>
  <inkml:trace contextRef="#ctx0" brushRef="#br0" timeOffset="52667.4278">17210 17336 11,'-11'-12'26,"-1"12"-1,-8 4-4,-4-1-3,-1 4-1,-2 0-5,4 10 0,1 8-5,9 6 0,6-5-2,14 7 1,4-10-3,11-1 1,8-7-1,2-2 0,1-19 1,2-8-2,-11-7 0,-5-7 0,-12 3 0,-10-2-6,-14 2-7,-10-2-28,-11 2 1,4 6-2,-6 2 3</inkml:trace>
  <inkml:trace contextRef="#ctx0" brushRef="#br0" timeOffset="53153.7328">17834 17138 53,'6'16'36,"-6"11"2,0 10-16,4 20-6,-4 1-8,4 10 0,-4-5-4,5-5-6,0-10-4,-5-14-10,3-12-12,-3-22-10,0 0 2,0-19 0</inkml:trace>
  <inkml:trace contextRef="#ctx0" brushRef="#br0" timeOffset="53369.8942">17789 17097 34,'42'-23'35,"5"4"1,9 9-6,-1 10-13,-4 10-5,-6 9-4,-17 5-2,-13 11-4,-23 1 1,-17-3-5,-18-4-2,-8-6-10,-1-7-19,6-3-7,2-16 4,16-5-1</inkml:trace>
  <inkml:trace contextRef="#ctx0" brushRef="#br0" timeOffset="53871.1544">18826 17345 31,'-7'15'33,"1"13"0,-11 4-8,-6-3-11,-2 0-1,-6-8-6,0-2-2,-3-13-3,4-10-1,2-7 0,6-6-1,4-6 1,8-2 0,6-1-2,4 0-1,12 11 2,4 7 0,5 8 2,5 3 0,2 11-2,1 12 1,-2 2-1,-1 3-5,0-1-13,-4 1-16,-6-13-2,1 1 1,-17-19 0</inkml:trace>
  <inkml:trace contextRef="#ctx0" brushRef="#br0" timeOffset="54156.307">18904 17466 35,'14'17'32,"-10"-1"-1,4 2-11,-4 4-8,-4-9-4,0-13-4,3 9-2,-3-20-1,0-6-2,0-4 1,0-1-1,7-6-1,-1 4 3,2 2 0,-1 2 1,6 14 0,-2 8 2,3 10-1,-8 4 0,4 11-2,-2-2-4,-2 4-9,4-3-19,5-3-2,-6-7-1,13-3 0</inkml:trace>
  <inkml:trace contextRef="#ctx0" brushRef="#br0" timeOffset="54425.8557">19373 17462 17,'-14'-22'30,"2"10"2,-9-5-9,-6-3-6,1 8-4,-3 1-2,4 8-2,0 3-2,9 7 1,5 1-5,11 10 1,0 4-1,15 7 0,0-4 1,5-1-2,4-4-3,-1-1-8,1-4-14,0-11-13,-10-16 0,0-11-1,-10-10-1</inkml:trace>
  <inkml:trace contextRef="#ctx0" brushRef="#br0" timeOffset="54526.1228">19296 17098 9,'0'0'28,"-14"-12"-5,14 20-22,3 7-16,-7-5-9,17 8 3</inkml:trace>
  <inkml:trace contextRef="#ctx0" brushRef="#br0" timeOffset="55042.128">19699 17279 19,'-16'6'31,"-10"-1"-3,3 7-10,1 5-2,1 3-5,8 10-1,6 2-3,11 2 0,3-3-2,10-6 1,5-5-1,3-1 0,0-13-2,0-6 0,-8-12-1,-7-5 1,-10-4-2,-6 1-1,-12-1 0,-7-1-2,-3 5-2,-6 1-7,4 8-12,8 8-13,-2-3 0,11 3 0</inkml:trace>
  <inkml:trace contextRef="#ctx0" brushRef="#br0" timeOffset="55189.5308">19715 17340 16,'34'-9'25,"13"14"3,-10-5-11,3 0-7,-3 0-6,-6-3-7,-6 3-10,-12-7-10,4 7-5,-17-9-1</inkml:trace>
  <inkml:trace contextRef="#ctx0" brushRef="#br0" timeOffset="55342.598">19874 17349 17,'0'28'28,"-9"-6"0,9 6-9,4-1-4,0-3-12,1-1-14,-5-9-15,15 1-3,-15-15 1,27-10 13</inkml:trace>
  <inkml:trace contextRef="#ctx0" brushRef="#br0" timeOffset="55606.4223">20243 17372 24,'3'22'32,"-14"3"1,-3 4-10,-6-3-5,-5-5-6,-1-4-3,-4-11-5,6-6-2,-3-6-2,7-8-1,6-5 1,6-6-1,8 0-1,5 2 1,9 11-1,5 6 2,4 6 1,4 9-1,3 9-2,-4 7-7,1-2-21,2 4-2,-12-8-1,5 1 1</inkml:trace>
  <inkml:trace contextRef="#ctx0" brushRef="#br0" timeOffset="55927.673">20500 17331 4,'-15'-11'28,"4"14"2,-9 3-6,3 3-8,-1 8 0,3 2-4,10 10-1,5-3-5,7 5 2,6-3-3,6-1-1,1-6 0,2-7 0,-8-8-2,-2-6 1,-12 0-2,0-14-1,-11-1-7,-9-5-20,-4-8-10,5 3 0,-6-6 1</inkml:trace>
  <inkml:trace contextRef="#ctx0" brushRef="#br0" timeOffset="56659.5578">20669 17333 18,'16'20'32,"-13"-5"2,4 1-11,-3 3-3,-4-3-5,7 2-3,-7-6-5,0 1 0,0-13-2,0 0-3,-11-4 1,11-10-2,6-5-1,2 2 0,3 1 0,4 3 0,3 1 0,1 7 1,0 10-1,-1 7 0,-4 3 1,0 2-4,-1 5-20,1 1-13,-14-13-2,10 4 0</inkml:trace>
  <inkml:trace contextRef="#ctx0" brushRef="#br0" timeOffset="57176.0669">21190 17270 17,'-13'7'32,"-13"-7"3,-2 3-11,3 2-5,-2-2-6,6 7-4,6 0-2,9 2-1,10-1-3,11 3 2,5 6-3,6 1 2,-2 1 1,-1 1-1,-8-5-1,-7 2 1,-11-8-1,-9 2-1,-12-8-1,-5-9-7,4-7-26,-1-2-6,1-7-2,11-3 1</inkml:trace>
  <inkml:trace contextRef="#ctx0" brushRef="#br0" timeOffset="57563.3849">21622 17269 43,'21'9'38,"3"5"3,8 1-12,7 9-10,-6 0-7,9 10-3,-8-1-4,-1-1-3,-5 0-4,-10-11-7,1-4-18,-3-2-12,-16-15-1,17-5 0</inkml:trace>
  <inkml:trace contextRef="#ctx0" brushRef="#br0" timeOffset="57779.6235">21943 17299 9,'-23'0'35,"8"13"0,-12-2 2,-1 2-17,0 9-5,-9-1-5,6 8-1,-2-4-4,4 3-2,3-1-6,0-7-13,6-13-21,16 5 1,4-12-2,4-12 1</inkml:trace>
  <inkml:trace contextRef="#ctx0" brushRef="#br0" timeOffset="58482.3312">22592 17240 10,'-28'4'23,"12"3"-10,5 8-2,11-4-3,7 3-1,11-3-1,1 1 0,3-7-1,2-1-1,-4 1-2,-9-5-1,-11 0 1,-11 0 0,-6 3 2,-2 8 0,-7 2 2,1 6 1,-3 1 0,13 6 3,4-2-2,11 5 0,11-4-1,5-5-1,5-6-1,9-5-1,2-9-2,-1-8-1,2-5 0,-2-9 0,-9-5-1,4-2-1,-5 0 1,-8 4-3,-2 2 3,-5 6-2,-6 7 1,0 10-1,0 0 3,-4 23 0,-1-2 0,-1 3 1,-2 5-5,1 2-8,2-5-25,3-3 1,-10-11-2,12-12 1</inkml:trace>
  <inkml:trace contextRef="#ctx0" brushRef="#br0" timeOffset="58613.239">22750 17068 8,'-22'-16'10,"6"12"-9,16 4-14,-19 2 8</inkml:trace>
  <inkml:trace contextRef="#ctx0" brushRef="#br0" timeOffset="58813.774">22880 17359 43,'5'40'35,"4"-2"0,-7-2-12,5-10-8,2-4-3,-5-13-5,12-6-1,-3-12-1,6-3-1,-5-10 0,8-6-6,-10 1-4,-1-2-18,-1-3-13,-6 9-4,-11-5 2</inkml:trace>
  <inkml:trace contextRef="#ctx0" brushRef="#br0" timeOffset="59400.1228">23266 17397 29,'0'12'21,"-9"-2"-3,-4-4-1,-1 4-5,4 2-1,-6-5-5,-3-1-2,-3-6-2,8-4-2,1-8 1,6 3-2,4-6 1,3-2-2,0-2 2,7 3-3,9 3 2,-1 6 0,6 7 1,-4 0-1,3 7 2,0 7 2,-2 3-1,-3 5 3,-2 1-2,-1 5 3,-4-7-3,5-2 3,-2-3-3,2-7 0,2-9-1,-1-5-1,0-9 0,4-8-2,4-2 0,-4-6-2,-2 1 2,-4 1-1,-6 4 4,7 7-1,-7 9 3,-6 8 1,0 8 1,0 11 3,-9 1-3,14 4-2,2 9-15,-7-11-23,2-5-3,17-9 1,-3-12-4</inkml:trace>
  <inkml:trace contextRef="#ctx0" brushRef="#br0" timeOffset="60386.1718">23747 17387 34,'24'-8'19,"-1"-6"-2,7-2-3,-6-6-4,-5-11-2,1-11-3,-5-8 0,-2-10-2,-5-12 1,-8-8-1,-18-11 0,-3-9-2,-3-8 3,-11-9-2,-9-4-2,-8-5 1,-17-2 0,-6-9-1,-8-1 1,-7-1 0,-17 3-1,-13 4 1,-13 5 0,-15 4 0,-6 5 0,-15 14 0,-4 11 0,-5 7 0,7 8 0,7 8 0,14 11 0,16 2 0,17 11 0,18 6 1,21 4 0,14 5 0,14 5 0,11 9 1,12 3 0,6 5 0,7 3-2,4 4 1,10 4-1,-11 0 0,11 0-1,0 0 0,0 0 1,0 0-2,-6 12 2,6-12-1,0 0 0,0 0 1,0 0-1,0 0 2,0 0-1,0 0 0,0 0 0,0 0 1,10-17-1,0 5 0,2 1-1,4-2 1,2 0-1,3 0 0,-1 4 1,-5-2 0,-3 11-1,-12 0 1,0 0 0,-13-8 0,-11 8 0,-7-4 0,-6 4-1,-6-2 1,-1-4-1,5 0 1,5 1 0,4 0 0,8 2 0,6 3 0,16 0 0,0 0 0,0 0 1,9 22-1,8-2 0,3 10 1,6 5 0,3 4 0,-1 4 1,0-2-1,2 0 1,-6-7 0,-2-6 0,-5-10-1,-5-3-1,-3-6-1,-9-9-7,0 0-34,0 9-2,-10-15 1,10 6-1</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1:06:10.470"/>
    </inkml:context>
    <inkml:brush xml:id="br0">
      <inkml:brushProperty name="width" value="0.05292" units="cm"/>
      <inkml:brushProperty name="height" value="0.05292" units="cm"/>
      <inkml:brushProperty name="color" value="#FF0000"/>
    </inkml:brush>
  </inkml:definitions>
  <inkml:trace contextRef="#ctx0" brushRef="#br0">16256 3408 29,'-24'0'31,"8"22"-2,-27 30 7,33-11-26,7 2-4,12-4-1,7-5-2,12-6 0,3-14 1,6-8 1,-3-21 0,-3-7 0,-12-12 1,-7-4-1,-12-3 0,-9 0-2,-10 4 1,1 8-3,-7 2 1,1 13-1,7 4-1,6 10 1,11 0-1,0 0 0,25 5 0,5 0 0,3-2 0,7-3-4,9 4-11,-1-4-23,-7 0 0,2 0 0,-9 6 0</inkml:trace>
  <inkml:trace contextRef="#ctx0" brushRef="#br0" timeOffset="332.096">16939 3445 61,'0'0'36,"26"3"-2,-2-3-9,3-3-11,9 3-6,0 0-5,1-4-6,3 8-12,-6-1-19,-12-3-2,0 0 0,-10 0-1</inkml:trace>
  <inkml:trace contextRef="#ctx0" brushRef="#br0" timeOffset="500.5115">16993 3562 37,'-18'20'36,"8"-5"0,20 0-2,12-1-15,3-5-11,7-2-19,-2-7-21,10 6-2,-8-16-3,9 5 1</inkml:trace>
  <inkml:trace contextRef="#ctx0" brushRef="#br0" timeOffset="947.252">17711 3562 33,'-14'0'33,"14"0"2,25 4 1,21-8-20,27 4-6,17 0-2,20 0 0,10-6-3,8-4-7,3 4-16,-5 0-18,-28-10-1,-14 6-1,-26-7 0</inkml:trace>
  <inkml:trace contextRef="#ctx0" brushRef="#br0" timeOffset="1450.9804">18284 2815 62,'-22'-10'29,"-12"6"-8,-6 13-6,0 17-5,-1 14-3,7 13-2,6 10-3,10 4 1,14 1 0,14-2 0,12-13 1,14-12 1,5-21 0,7-13 0,-5-17 0,1-13-1,-12-14 0,-8-11-1,-15-10-1,-9 1-2,-12 6-3,-9-4-5,0 14-14,-1 14-16,-6 5 0,3 14-1,0 8 1</inkml:trace>
  <inkml:trace contextRef="#ctx0" brushRef="#br0" timeOffset="1588.7621">18148 3098 71,'27'19'37,"10"6"-3,-3 2-17,2-3-44,6 17-5,-11-12-2,2 8-1</inkml:trace>
  <inkml:trace contextRef="#ctx0" brushRef="#br0" timeOffset="2251.2407">18022 3896 56,'0'0'35,"0"19"1,-7 9-13,-10 8-9,1 12-6,-5 1-1,3 4-1,-3-2-3,5-3-1,2-10-1,4-11-1,3-14 1,7-13-1,5-10 1,3-11-1,5-13 1,2-12-1,5-7 0,2-2 0,0 3 0,0 1 0,-2 10 0,-5 7 1,-1 11-1,-2 15 1,-12 8 0,17 22 1,-8 6 0,5 8 0,3 6 0,4 7-1,0 1 0,3-1-2,2-5-2,-4-11-7,0-1-16,-2-13-13,-10-10 0,2-9 0,-12-9 0</inkml:trace>
  <inkml:trace contextRef="#ctx0" brushRef="#br0" timeOffset="2404.3711">17937 4160 62,'0'0'37,"24"10"-2,9 0-17,15-6-44,-10-10-6,9 6-2,-6-12-2</inkml:trace>
  <inkml:trace contextRef="#ctx0" brushRef="#br0" timeOffset="3873.3829">19365 4556 21,'-46'3'52,"22"4"-37,1 5-3,5 2-5,9 0-2,9-1-2,5-4 0,6 1-2,6-7 1,-3-3 0,1 0 0,-6-8-1,-9 8 0,0-12 0,-13 12-1,-2 0 1,-1 4 0,-4 9 0,4 3-1,2 1 2,9 3-1,5 2 0,8-1 1,7-9-2,3 3-3,6-5-7,0-3-9,0-14-5,5 2-1,-8-10 0</inkml:trace>
  <inkml:trace contextRef="#ctx0" brushRef="#br0" timeOffset="4022.6235">19499 4589 78,'0'0'30,"10"-7"-3,-10 17-9,5 15-5,-5 3-6,5 13-3,-5 2-2,0 3-6,6 0-13,0 0-18,-6-13-1,0-5 0,-4-14 0</inkml:trace>
  <inkml:trace contextRef="#ctx0" brushRef="#br0" timeOffset="4153.7636">19492 4722 49,'0'0'36,"14"-7"0,5 12-1,3 3-25,4-8-34,7 6-9,-5-11-3,6 5 1</inkml:trace>
  <inkml:trace contextRef="#ctx0" brushRef="#br0" timeOffset="4354.7589">19703 4384 39,'0'0'33,"18"28"0,-9 6 2,-2 12-24,5 12-5,-6 5-5,0 0-13,-6-7-18,6 2-3,-14-17 0,8-5-1</inkml:trace>
  <inkml:trace contextRef="#ctx0" brushRef="#br0" timeOffset="4654.2461">19725 4463 26,'16'-24'32,"10"16"2,-7 3-3,2 5-14,-1 8-5,-7-2-5,-8 8-1,-9 0-2,-4 0-2,-5 0 0,0-5-1,1 0 0,12-9 0,-6 10-2,16-3 1,6 0 0,3 1 0,-4 1 0,-3 6 0,-8 3 1,-7 2-2,-8 2-7,-7 2-24,-6-11-3,7 0-1,-2-9 1</inkml:trace>
  <inkml:trace contextRef="#ctx0" brushRef="#br0" timeOffset="4955.0766">20193 4635 54,'0'0'35,"11"19"-3,-16-5-11,-8 0-6,-3 4-5,-8-8-4,0 1-2,-2-5-1,-3-6-2,3-12 0,4 0-1,6-5-1,9-6 1,7 5-1,6 3 1,5 1-1,6 9 1,4 10 1,5 4 0,-3 7-2,-1 2-7,-1 0-27,3 5-1,-9-8 1,4 4-2</inkml:trace>
  <inkml:trace contextRef="#ctx0" brushRef="#br0" timeOffset="5324.5017">20509 4621 30,'-27'-18'30,"10"14"-3,-8-2-8,4 13-5,2 9-4,3-2-3,4 10-1,6 0-2,6 3 0,7-5 0,8-3 0,-1-6-1,6-6 1,-4-7-1,2-6 0,-9-12-1,-3-7 0,-9-11-1,-9-10 1,-6-10-1,-1-9-1,-3 0 1,3 0-1,5 8-2,6 2-3,13 17-8,9 13-18,6 14-5,12 20 0,-1 5-1</inkml:trace>
  <inkml:trace contextRef="#ctx0" brushRef="#br0" timeOffset="5677.2011">20808 4650 45,'0'-15'35,"-13"0"-7,-4 3-2,-2 12-6,-7-2-7,3 13-4,0 2-3,5 11-2,5-1-1,8 5-1,5-5-1,7-5 0,7-3-4,2-10-6,5-5-22,3-5-6,-6-14 0,3-1-1</inkml:trace>
  <inkml:trace contextRef="#ctx0" brushRef="#br0" timeOffset="5793.2402">20794 4410 64,'-11'-3'37,"11"17"-1,-9 5-21,-1 4-40,14 9-7,-11-13-2,14 5-2</inkml:trace>
  <inkml:trace contextRef="#ctx0" brushRef="#br0" timeOffset="55099.3774">18915 11064 15,'0'8'30,"17"-8"18,23-8-30,22-12-2,33-3-2,30-19-2,41-6-4,30-11-2,29-3-1,12-5-2,1 6-1,-14 9-5,-31 9-3,-33 17-9,-43 16-19,-45-4-2,-32 14 0,-40 0 1</inkml:trace>
  <inkml:trace contextRef="#ctx0" brushRef="#br0" timeOffset="55731.6289">19116 10839 18,'15'-4'35,"-15"4"1,12-8-4,-12 8-10,-12 13-6,-4 6-5,-10 4-3,-5 9-2,-8 0-4,-3 2-1,-1 1 0,5-7 0,4-3 0,9-7 1,4-7-1,11-3 1,10-8 0,0 0 0,0 0 0,0 0 0,14 0-1,-1 5 1,5 0-1,9 3 1,10 1-1,8 2 1,11 2-4,3-4-7,6 5-30,4 4-1,-6-8 0,-2 9-1</inkml:trace>
  <inkml:trace contextRef="#ctx0" brushRef="#br0" timeOffset="56485.0604">21513 9819 19,'3'-22'34,"-10"8"2,7 25 0,-5 17-13,-2 16-9,7 24-4,-5 14-5,5 6-8,0 1-28,7 8-5,-7-18 1,10-2-2</inkml:trace>
  <inkml:trace contextRef="#ctx0" brushRef="#br0" timeOffset="56667.3998">21439 10774 69,'0'0'40,"0"0"1,-5-14-2,5 14-28,7-14-26,-7 14-23,13-14-1,-5 0-1,8 1 0</inkml:trace>
  <inkml:trace contextRef="#ctx0" brushRef="#br0" timeOffset="56900.2799">21739 9821 35,'0'-20'35,"0"20"1,0 0-4,8 14-13,-1 24-6,-7 9-5,7 18-3,-7 14-6,0 5-13,0 1-22,0 1 0,-7-11-1,7-5 0</inkml:trace>
  <inkml:trace contextRef="#ctx0" brushRef="#br0" timeOffset="57085.4392">21733 10767 102,'0'0'45,"14"-12"0,-14 12-5,0 0-31,11-8-11,-11 8-40,-4 17-2,-6-10-1,2 5 0</inkml:trace>
  <inkml:trace contextRef="#ctx0" brushRef="#br0" timeOffset="250009.9149">15626 2527 21,'0'42'15,"8"40"-4,-4 23-2,4 39-2,-5 34 2,-3 29 0,0 17 2,0 9-2,0 0 0,-3-15 1,3-8 0,-5-29-2,5-23-2,7-25-10,-1-20-27,-6-42 1,8-20-2,-8-51-1</inkml:trace>
  <inkml:trace contextRef="#ctx0" brushRef="#br0" timeOffset="250626.4572">15654 2492 10,'0'13'8,"22"-8"-1,44-1 0,36 2-1,47-2 1,43-4 0,47 7-2,37-3 1,52 2-1,35 3 1,32-3 1,27 3-1,19-1 0,3 1 0,1-3 0,-5 9-1,-31 3-6,-32 4-24,-54-9-3,-39 11 0,-77-12 1</inkml:trace>
  <inkml:trace contextRef="#ctx0" brushRef="#br0" timeOffset="251227.3913">21367 2603 5,'-9'-25'22,"9"25"-4,9 19-4,4 35-4,2 29-2,1 37-3,-2 30 2,-7 29 1,-7 25 2,-6 12-2,-4 5 1,-11-9 1,0-7-1,-5-21-1,8-11-1,5-25-2,9-17-6,4-24-26,10-11-7,-7-30 0,13-13 0</inkml:trace>
  <inkml:trace contextRef="#ctx0" brushRef="#br0" timeOffset="251911.9088">15702 5216 9,'46'-3'11,"41"3"-1,28-5-1,55 3 2,41-8-1,61 1 2,52-3-1,43 1-1,48 0 0,39 3-1,26 4 0,0-1-1,3 7 0,-27 2-4,-27 8-7,-37-1-27,-38 8-2,-72-11 0,-29 5 0</inkml:trace>
  <inkml:trace contextRef="#ctx0" brushRef="#br0" timeOffset="256339.3553">18391 4399 41,'-12'13'33,"16"1"-5,13 9-3,11-1-7,16 12-3,11-6-5,14 9-1,3-6-5,3-10-7,1-3-11,-6-9-22,-13-17-1,-9 2 0,-21-9-1</inkml:trace>
  <inkml:trace contextRef="#ctx0" brushRef="#br0" timeOffset="257092.644">18380 4445 23,'0'-14'23,"0"14"-2,0 0-3,3 17-4,-3-6-3,0 3-3,5 5-1,-5-2-2,6 2-1,-3-1-1,1-1-1,-1-5 2,1-3-1,-4-9 1,0 0 0,0-12 0,0 1 1,-7-8-1,2 1 1,-3-5-1,2 4-2,-3-2 1,5 5-2,0 2 1,4 4-1,0 10 1,17-5-1,0 5 0,7 0 0,6 0-2,5-6-8,1-4-28,6 6 0,-9-14 0,8-1 0</inkml:trace>
  <inkml:trace contextRef="#ctx0" brushRef="#br0" timeOffset="750386.6814">1951 9235 18,'11'-18'34,"-6"4"3,-2 41 14,-8 4-33,0 23-6,-7 7-3,1 13-1,-4 1-4,5-3-1,1-11-1,0-13 0,6-16-2,0-19 1,3-25-1,7-19 0,1-19 0,-1-15-1,3-6 0,2-3 0,-2-1 1,4 10 0,-3 12 0,-2 18 0,-1 16 0,-8 19 0,14 29 2,-4 9-1,1 18 1,3 8 0,2 10-1,9 1 0,1-4-2,0-11-5,8-5-11,-15-14-18,0-16-4,-10-13-1,-9-12 0</inkml:trace>
  <inkml:trace contextRef="#ctx0" brushRef="#br0" timeOffset="750750.2583">1925 9528 11,'12'-10'26,"16"15"0,1-5-12,16 9-5,7-4-2,0 2-1,0 0-2,-4 3 1,-8 3 1,-8 1 2,-5 5 0,-17-2 1,0 2 1,-10-4 0,-3 4-1,-6-11-1,9-8-2,-16 2-2,10-12-1,3-10-2,3-3 0,0-4 0,7-2-1,7 3 0,0 6 0,3 6 0,2 9 1,-2 10 0,2 6-1,-1 7 1,-7 5-1,1 9-4,-2-4-3,5 4-9,-8-4-14,7-8-9,3 2 0,0-12 0</inkml:trace>
  <inkml:trace contextRef="#ctx0" brushRef="#br0" timeOffset="750965.9503">2784 9634 63,'9'-27'28,"-7"1"-4,-2-5-5,-5 13-5,-11-4-2,4 15-2,-10 7-2,4 10-2,-2 6-2,6 10-1,-2 2-2,12 4 0,8 2-4,5-11-6,10-1-12,6-7-17,-7-15 0,10-10-1,-4-13 1</inkml:trace>
  <inkml:trace contextRef="#ctx0" brushRef="#br0" timeOffset="751103.2208">2802 9224 61,'-14'-7'38,"-4"7"-2,13 18-23,10 8-38,-8-2-8,17 10-3,-7-2-2</inkml:trace>
  <inkml:trace contextRef="#ctx0" brushRef="#br0" timeOffset="751619.3705">3407 9510 6,'5'12'28,"8"13"2,-13 2-11,6 1-4,-2 1-4,-4-4-3,0-9-3,0-16-1,0 0-2,-4-13-1,11-12 0,2-7 1,4-4-1,2 2 0,6 2 1,-2 9-1,5 13 0,-1 12-2,-8 10-4,4 10-14,2 12-12,-12-7-1,8 8 0</inkml:trace>
  <inkml:trace contextRef="#ctx0" brushRef="#br0" timeOffset="751919.7042">3771 9585 36,'0'0'35,"16"0"2,-6 0-4,3 4-18,8 3-6,-3-7-3,4 0-2,-6 0-2,-1-13-1,-5 0-1,-4-5 0,-6-2 0,-13-6 0,0 1-1,-5 6 1,-3 4 0,0 8 0,1 15 1,-1 11 1,5 14-1,8 14 1,4 8 0,4 5 0,4 4 0,2 1-4,3-6-7,0-8-18,6-13-8,4-9-3,-3-18 0</inkml:trace>
  <inkml:trace contextRef="#ctx0" brushRef="#br0" timeOffset="752389.3478">4119 9518 32,'-20'-18'32,"4"7"-2,-6 3-9,-3 8-7,7 9-4,-1 4-4,10 6-1,2 3-2,7-5-1,9 0 0,4-8 0,6-9-1,6 0-1,0-16 1,0 1 0,1-9-1,-1 7 0,-2 2 2,-2 4-1,-2 8 2,-4 7 0,-5 6-1,-1 8 1,-6-1 0,0 3 0,-3-6-2,0-2 0,0-12-1,0 0 0,9-12-1,-3-6 1,7-1-1,0 0 0,1 5 1,4 1-1,-1 9 2,-1 8-1,-4 7 0,-2 5-4,1 7-11,-2 1-22,-9-6 0,4 1 0,-8-9-1</inkml:trace>
  <inkml:trace contextRef="#ctx0" brushRef="#br0" timeOffset="752720.9367">4446 9420 71,'21'23'38,"1"9"0,-1 3-17,13 16-9,-4 5-5,2 8-3,-7 0-1,-9 2-2,-10-1 0,-6-14-2,-12-5 1,-7-16-1,-9-11 0,-6-19-1,3-15 0,4-17 1,7-11 0,8-13 0,12-9 1,13-4 0,9 3 1,9 5-1,7 7 1,-2 6-5,1 16-14,3 8-20,-19 6 0,-1 13 0,-11-3-1</inkml:trace>
  <inkml:trace contextRef="#ctx0" brushRef="#br0" timeOffset="752889.3738">4874 9560 65,'12'10'41,"-12"-10"-1,15 11-6,-8 1-60,-7-12-10,16 0-3,-16 0-1</inkml:trace>
  <inkml:trace contextRef="#ctx0" brushRef="#br0" timeOffset="753451.7655">5384 9354 29,'-11'6'27,"-5"-1"-6,1 5-7,6 4-4,6 3-5,3-3-2,9-3-1,5 1-1,2-5 0,1-4-1,-3-3 0,-14 0 0,0 0 0,0-10 0,-20 10 1,0 0 3,-8 6 3,3 7 1,-3 0 0,11 8 2,4-4-1,17 7 0,5-4-2,13-3-2,4-1-5,6-8-10,9-8-26,1 0-2,-7-10 0,3 0 0</inkml:trace>
  <inkml:trace contextRef="#ctx0" brushRef="#br0" timeOffset="753736.1768">5591 9527 48,'0'0'38,"20"20"0,-5-12-1,1-8-22,10 6-7,-1-10-4,3-3-1,0-6-2,-5-2-1,-8-6-1,-4-2 0,-8-2-1,-8 1 0,-8 6 0,-7 4 0,-5 9 1,0 5 0,-1 15 1,2 9 1,3 12-1,10 10 2,3 7-1,5 5 0,3 0-1,8-1-2,4 2-16,7-8-19,-1-15-1,7-11 0,-4-16 0</inkml:trace>
  <inkml:trace contextRef="#ctx0" brushRef="#br0" timeOffset="754190.1652">5960 9392 31,'-7'14'34,"7"6"0,-9-1-8,3 4-11,6 5-4,0-6-3,11-3-3,0-6-1,7-6-2,2-7 0,5-10-1,-2-5 0,0-8 0,-5 2 0,-6 0-1,-2 2 1,-8 7 1,-2 12 0,-12-7 0,3 13 0,3 7 0,-1 5 1,7 2 0,3 0-1,7 2 0,4-6 0,6-1-1,0-6 0,0-7-1,-1-2-4,-7-10-9,3-8-26,-6-1 0,-9-8-1,3-5 0</inkml:trace>
  <inkml:trace contextRef="#ctx0" brushRef="#br0" timeOffset="754306.1472">6109 9131 75,'-16'-13'39,"0"9"1,16 4-19,-15 22-47,9-8-8,12 13-4,2-5-1</inkml:trace>
  <inkml:trace contextRef="#ctx0" brushRef="#br0" timeOffset="755068.7064">6365 9357 16,'0'0'29,"13"12"-1,15-8-8,2 3-9,4 0-5,4-5-2,-4-2-5,-3 0 0,-6 0-2,-7-7 0,-18 7-1,0-13 1,-12 9 1,-7 4 1,-3 0 3,-2 10 1,3 3 1,5 10 1,6 0 1,10 3 1,0 0 0,13-3-1,2-7 0,7-3-1,0-9 0,0-4-2,-4-13 0,1-1 0,-4-4-2,-2 2 0,-4 2-1,0 4 1,-9 10-1,9-4 0,-9 4 0,0 19 0,0-5-1,3 1 1,-3-3 1,0-12-1,0 0 0,13-4 1,0-8-1,2-4 0,-2-3 1,1 0-1,3 7 0,-2 7 0,1 10-1,-8 4-6,2 11-19,-4 6-9,-6-4 0,12 7 0</inkml:trace>
  <inkml:trace contextRef="#ctx0" brushRef="#br0" timeOffset="755291.2588">7035 9299 70,'0'23'40,"7"16"-1,-7 20-12,0 10-13,5 16-4,-5 2-4,0 3-2,-5-6-3,-2-11-5,7-7-14,0-22-22,-3-22-1,3-22 0,0-11 0</inkml:trace>
  <inkml:trace contextRef="#ctx0" brushRef="#br0" timeOffset="755438.9265">7023 9518 44,'16'4'34,"-4"-4"-2,12 10-11,2-5-31,1-5-20,11 0-1,-1-14-1,12 6 5</inkml:trace>
  <inkml:trace contextRef="#ctx0" brushRef="#br0" timeOffset="755692.851">7481 9460 59,'0'21'36,"-15"-2"1,0-1-16,-1 2-9,-5-8-6,2-1-7,1-6-2,-2-10-2,5-1 0,0-9-2,8 0 2,2-4 1,7 4 4,8 2 4,-1 1 3,10 8 1,-1 0 1,4 10 2,-3-2-2,2 9 0,-5-4-3,-1 4-4,1 6-12,-8-4-28,-8-15-3,7 19 1,-7-19-1</inkml:trace>
  <inkml:trace contextRef="#ctx0" brushRef="#br0" timeOffset="755871.2484">7859 9583 67,'7'19'42,"3"3"0,-10 3-6,-6-6-61,-7 14-10,-12-8-4,4 4-2</inkml:trace>
  <inkml:trace contextRef="#ctx0" brushRef="#br0" timeOffset="756409.7901">8126 9428 25,'32'15'34,"1"6"1,11 21 1,0 11-19,-8 5-7,-2 10-2,-14 7-6,-14 0-2,-13-10-4,-18-9 0,-8-15-2,-7-18-1,-1-17 1,4-21-1,9-17 3,9-15 3,9-12 2,14-4 2,11-4-1,14 5 1,8 5-5,6 11-15,-5 4-13,11 15-1,-15-1-2</inkml:trace>
  <inkml:trace contextRef="#ctx0" brushRef="#br0" timeOffset="756625.9443">8534 9416 64,'11'27'37,"-11"-6"1,5 4-17,1 4-8,1-1-5,0-4-2,6-6-3,0-10-1,2-11 0,1-12-1,0-4-3,-7-8-5,7 1-18,-4 1-13,-12-1-1,3 10 1</inkml:trace>
  <inkml:trace contextRef="#ctx0" brushRef="#br0" timeOffset="757027.4898">8819 9419 20,'-7'9'31,"15"13"2,-3 0-9,2-3-9,9 5-4,-1-7-3,7-2-2,-4-10-2,4-5-2,-7-14-1,1-2 0,-6-5 0,-3 1-1,-3-4 0,-4 6 0,-6 5 0,6 13 0,-15 0 2,9 13 0,2 5 1,8 6 1,2-4 0,9 6 2,-2-9 1,9-1-1,-1-12 0,4-2-1,-7-8-1,-1-4-3,-2-3-7,-10-6-18,-1 1-16,3 0 0,-7 2-1,0 5 0</inkml:trace>
  <inkml:trace contextRef="#ctx0" brushRef="#br0" timeOffset="757328.7634">9148 9542 49,'10'18'38,"-4"-8"1,13-2-5,4-3-16,-1-10-9,11 3-4,-3-6-2,0-5-3,-2-4-2,-10-3-1,-2 1 0,-9-4-2,-13 4 2,-11 1-1,-6 5 2,-6 10 1,-2 6 2,3 14 2,0 6 1,7 11 1,6 7-1,8 11 0,4 1 0,3 2-2,3 1 0,0-7-5,7 2-13,2-9-23,-9-19 0,6-4-1,-9-19 1</inkml:trace>
  <inkml:trace contextRef="#ctx0" brushRef="#br0" timeOffset="757528.4483">9498 9489 61,'9'0'40,"-9"10"-1,4 6-4,2 11-22,-6 5-11,-6-4-16,0-6-23,6 4-2,-4-15 0,4-11-1</inkml:trace>
  <inkml:trace contextRef="#ctx0" brushRef="#br0" timeOffset="757644.522">9542 9281 63,'0'-29'36,"-6"4"-3,12 13-29,-6 12-30,0 0-6,3 15-5</inkml:trace>
  <inkml:trace contextRef="#ctx0" brushRef="#br0" timeOffset="758144.7413">9801 9276 27,'0'-43'29,"13"7"-2,-3-1-11,2 5-2,1 8-5,-1 7 1,1 17-2,-7 10 0,1 17-1,-7 14 1,6 14-2,-6 6 0,8 14 0,-8 0-2,3 3 0,-3-6-2,-6-7 1,-3-14-3,-4-12 1,-4-15-2,-5-17-3,6-7-2,-2-19-5,14 3-6,1-12-12,6-3-9,12 8 0,5-5 2</inkml:trace>
  <inkml:trace contextRef="#ctx0" brushRef="#br0" timeOffset="758731.0806">10293 9509 17,'8'-10'29,"-14"-13"1,-2 4-9,-2 2-6,-8 0-4,1 9-4,-4 1-1,2 10-2,-3 6 1,6 10-2,8 8 0,4 1 0,8 3-1,6-4 1,7-1-1,6-7 1,2-8-2,2-7 0,-2-9-1,-4-6 0,-4-9-1,-3-1 0,-7-2 1,-1 0-1,-3 3 2,-3 3-1,-6 5 1,6 12 1,0 0 1,-10 12 1,7 2-1,3 6 1,0 2 0,10 2 0,-1-2-1,6-3 1,4-10-2,2-4-1,1-9 1,3-3-3,-3-8 1,-4-9-2,1-1-1,-4-4 0,-2 4 0,-3 0-1,-2 7 2,-4 4 1,-4 14 2,0 0 2,0 26 0,0 8 1,-4 8 1,4 14 0,-3 8-2,6 7 1,1-1-2,5-2-3,0-7-5,-3-13-16,4-15-18,-1-11-1,-9-22 0,10-9 0</inkml:trace>
  <inkml:trace contextRef="#ctx0" brushRef="#br0" timeOffset="758864.9625">10552 9636 41,'15'0'35,"-4"-6"-2,16 6-8,-1 0-36,-2-13-17,14 11-4,-5-15-1</inkml:trace>
  <inkml:trace contextRef="#ctx0" brushRef="#br0" timeOffset="759202.3664">11004 9389 37,'-31'-7'35,"7"7"0,-7 0-5,10 0-16,6 10-5,15-10-4,-7 19-4,12-11 0,8 1-3,3 1-1,-1-8 0,-2 6-2,-13-8 1,12 5 0,-12-5 1,-15 11 3,1-3 2,-5 2 3,3 8 2,0-5 1,9 10 1,2-3 0,14 2-1,0-7-2,9 3-2,7-2-10,0-3-32,1-13 0,4-4-2,5-15 0</inkml:trace>
  <inkml:trace contextRef="#ctx0" brushRef="#br0" timeOffset="759680.8312">11864 9537 24,'15'0'29,"-5"-15"-7,2 2-2,-4-2-4,-5-7-3,-3 7-2,-5-6-1,-5 5-1,-9 3-3,-3 7-1,-7 2-1,0 9-1,5 9 0,2 8-1,7 2 0,7 8-1,8-3 1,16 4 0,1-8-1,9-8-1,3-5-7,-1-15-10,1-11-17,4-5-3,-17-14-1,-1-5 2</inkml:trace>
  <inkml:trace contextRef="#ctx0" brushRef="#br0" timeOffset="759803.8013">11867 9211 61,'-12'-4'34,"-7"4"-3,9 6-19,3 6-23,2-2-18,15 7-4,-3-2 0</inkml:trace>
  <inkml:trace contextRef="#ctx0" brushRef="#br0" timeOffset="760205.1872">12048 9402 26,'18'6'32,"9"6"0,-1-9-4,3-3-15,4 0-5,-4-4-4,-2 0-4,-5-3-1,-10 1-1,-12 6 1,0 0-1,0 0 1,-19-1 2,1 8 1,-3 6 1,-2 6 2,2 7 0,2-2 0,7 5 1,8 1-1,8-1 0,3-8-2,10-1 0,5-9-1,4-7 0,4-7-2,-2-7 0,-3-12-1,3-3 0,-7-5 1,-2-1-1,-4 3 1,-5 3 1,-3 4 1,1 10 2,-8 11-1,0 0 2,7 25-1,-4-1-3,9 8-21,3 1-18,3-7-1,18-1-1,9-16 0</inkml:trace>
  <inkml:trace contextRef="#ctx0" brushRef="#br0" timeOffset="761506.807">2005 10569 19,'0'0'31,"-28"-8"2,9 8-10,-2 6-4,1 3-6,6 8-4,2 1-4,5 1-3,7 1-1,13-1-1,2-3 1,9-6-2,0-6 1,-3-4 0,-4 0 0,-7-4 1,-10 4-1,0 0 0,-15-9 1,-7 9 1,-6 4 1,3 5 0,1 1 0,7 4 1,6 3-2,5 3 2,11-2-1,7-3-2,8 0 0,1-4-3,7-1-8,-4-5-21,-6-14-5,6 0-2,-10-14 1</inkml:trace>
  <inkml:trace contextRef="#ctx0" brushRef="#br0" timeOffset="761624.9224">1940 10384 49,'-15'-31'28,"10"21"-14,5 10-30,0 0-7,5 12-6,-1 2 7</inkml:trace>
  <inkml:trace contextRef="#ctx0" brushRef="#br0" timeOffset="761787.6934">2077 10565 46,'25'37'42,"-4"-5"-1,-5 6 1,-2-6-17,-10-7-10,10 1-8,-2-14-4,-12-12-2,15 7-1,-3-20-3,7-1-3,-10-11-7,14-2-21,-4 1-8,-2 0 0,8 8 1</inkml:trace>
  <inkml:trace contextRef="#ctx0" brushRef="#br0" timeOffset="762188.8331">2594 10699 66,'-12'19'39,"-3"5"1,-8-2-14,-4-8-12,2 1-6,0-5-4,4-6-3,2-8-1,4-6-2,7-3 1,8-3-2,0-1 1,9 2 0,5 2 0,4 8 1,4 5 1,0 8-1,2 5 2,2 3 0,-5 2 0,0 2 0,-2-4 0,0-5 0,-6-8 0,-1-3 0,1-12-1,2-2-1,1-3 1,-1-4-1,7 1 1,-4 3-1,6 4 0,2 9 1,-2 8 1,-8 6 0,0 7 0,-10 3 0,-6 11-5,-7-4-33,-11-11-2,1 1 1,-1-16-2</inkml:trace>
  <inkml:trace contextRef="#ctx0" brushRef="#br0" timeOffset="762727.006">3812 10657 26,'-28'-8'33,"1"14"2,-7 1-11,0 3-4,10 10-7,2 1-4,18 8-4,8-3-1,16-1-2,9-3 0,8-8-1,0-7 0,-2-7 0,-2-11-1,-7-7 0,-12-14 0,-10-8 0,-11-9 0,-8-7 1,-7-5-2,0-3 0,1 5-2,0 2-5,8 11-7,4 15-16,9 9-5,12 17-1,1 6 1</inkml:trace>
  <inkml:trace contextRef="#ctx0" brushRef="#br0" timeOffset="763027.7592">4249 10672 22,'0'29'35,"-14"-7"0,-1 6-3,-5-5-12,-8-7-8,-2 1-4,-5-7-4,5-5-3,-4-10-1,6-5 0,6-9-2,7-5 0,5 0 1,10-2-1,10 2 1,8 10 1,4 4 1,8 10 0,2 6 1,-1 11 0,-3 7 0,0 1-4,-4 6-16,3-1-18,-13-7 0,1 1 0,-6-13-1</inkml:trace>
  <inkml:trace contextRef="#ctx0" brushRef="#br0" timeOffset="763358.3705">4386 10640 30,'9'-12'36,"1"18"2,-10-6-1,17 19-16,-7 3-12,-6 3-4,-1 7-3,-3-4-1,-3-3-2,-1-5-2,-2-9 0,6-11-1,0 0-1,3-19 1,7-2 1,3-4 0,2 1 1,-2 0 3,2 7 1,-5 6 1,-1 11 1,-9 0 0,9 12 0,-9 6 1,9 4-2,-2 0-4,2-7-12,10 5-12,8-6-12,4-14-1,13 4 1</inkml:trace>
  <inkml:trace contextRef="#ctx0" brushRef="#br0" timeOffset="764013.3524">4666 10657 18,'-13'0'31,"29"5"1,6-5-10,9 4-8,6-4-5,0 0-3,3 0-3,-8 0-2,-4-4-2,-9 4-1,-19 0 1,0 0-1,0 0 1,-27 0 1,7 5 1,-2 4 2,3 7 2,0 0 1,10 5 1,6 1 0,12 1 0,3-4-2,7 5 0,5-6-1,7-4-1,-1-6-1,1-8-2,-2-4 0,-3-9-1,-1-3 0,-6-9-1,-3 1 1,-10-4-1,-3 4 1,-3 5 1,-9 4 0,9 15 1,-18-8 1,18 8-1,-14 16 1,14 1 1,0 1 0,7 5 0,4-2 0,3 0 0,-1-6 0,5-2 0,-1-7-1,1-6-1,0-6-2,-3-7-3,0-2-5,-7-12-5,4 3-9,-12-14-5,5 2 0,-12-2 2,5 6 7,-8-5 8,3 9 7,-5 5 9,-9-5 26,21 28-12,-15 0-7,5 0-31,10 14-6,-11-9-3,11 12-2</inkml:trace>
  <inkml:trace contextRef="#ctx0" brushRef="#br0" timeOffset="764529.1202">5342 10513 3,'7'-37'32,"-3"-12"2,13 11-1,8 4-14,3 11-4,9 15-2,-3 12-3,7 23-1,-10 7-2,3 21-2,-9 1-1,-5 12 1,-6-6-1,-5 3-1,-2-13 0,-5-6-1,-2-14 0,-2-9-2,-7-14 0,-1-9 0,-9-4-1,-4-5 0,-4-1 0,-6 0 0,0 3-1,0 7 0,8 0-5,1 0-7,11 0-25,13 0 0,0 0-1,9-10 1</inkml:trace>
  <inkml:trace contextRef="#ctx0" brushRef="#br0" timeOffset="764710.6444">5873 10593 39,'14'13'38,"-2"11"0,-12 1-5,0 2-16,5 9-7,-5-3-11,0 1-25,0-12-11,6-4 0,2-8-1</inkml:trace>
  <inkml:trace contextRef="#ctx0" brushRef="#br0" timeOffset="765076.9516">6222 10699 11,'-27'-21'31,"7"12"1,-13 2-9,6 7-6,5 0-5,-1 10-1,11 5-4,3 2-1,13 2-2,5-4-1,9-2 1,4-8-2,6-5 0,3-5-1,5-4 0,2-4 0,0-1 0,2 2 0,-2 4 0,-5 2 2,-2 12 1,-9 3 0,-6 10 1,-13 0 0,-6 8 0,-13-3-1,-3-1-2,-2-4-5,-10-5-32,3-14-5,8 0-1,5-14 1</inkml:trace>
  <inkml:trace contextRef="#ctx0" brushRef="#br0" timeOffset="767024.1939">7327 10666 30,'12'-18'22,"-5"8"-3,-14-2-2,-8 11-2,-10 1-4,-5 9-2,-3 6-2,3 8-2,5 4 0,10 6-2,15 2 0,6-4-1,18 0 0,7-9 0,7-5 1,-1-9-2,3-8 1,-5-8-1,-8-7-1,-8-3 1,-10-5-1,-9 4 0,-6 9 1,-6 5 0,-5 12 1,-3 11 0,0 14 0,2 6 0,9 11 1,3 1-2,6-1-1,6-3-7,3-14-13,4-9-16,8-6-1,-2-17 1,9-5-1</inkml:trace>
  <inkml:trace contextRef="#ctx0" brushRef="#br0" timeOffset="767302.8497">7656 10704 19,'0'0'34,"-26"-7"-1,11 16-2,2 3-14,-2 5-6,6 5-3,3 1-2,6 4-1,6-3-2,6 0 0,3-7-1,5-3-1,-2-10 1,0-4-1,-5-8 0,0-2 0,-7-7-3,-6-3-4,4 4-10,-4 4-20,-5-7-1,5 9 0,0-1 0</inkml:trace>
  <inkml:trace contextRef="#ctx0" brushRef="#br0" timeOffset="767625.7919">7758 10824 21,'18'15'35,"-5"-8"0,11 4-2,-5-5-14,3-6-7,6 0-4,-3-6-4,0-3-1,-10-8-2,-3-2 0,-3-3 0,-7 0-1,-6-3 1,-6 4-1,-3 2 0,-5 6 0,0 9 0,-4 4 0,1 13 1,2 10 1,3 10-1,5 11 1,1 7 0,6 8 1,4-1-1,0 4 0,0-5-2,9-9-5,3-3-19,5-13-15,-5-20 1,16-6-1</inkml:trace>
  <inkml:trace contextRef="#ctx0" brushRef="#br0" timeOffset="768141.2518">8056 10735 38,'-7'-13'31,"26"13"-3,6-7-11,9 5-5,6 2-5,1-7-2,-1 7-3,-6-2-1,-3 2 0,-9-4-2,-9 4 1,-13 0-1,0 0 0,-17 5 1,1 4-1,-1 2 2,-2 2 0,3 5 1,4 4 1,6 2 1,6 0-1,5-2 1,8 1-1,-1-9 1,11 0-2,-2-7-1,1-7-1,3-7-2,-7-12 1,4-4-1,-4-3 0,-2-2 0,-4-5 1,1 3 1,-6 4 1,-4 7 1,-3 19 0,0-13 1,0 13-1,-5 22 1,5-1 0,-3 5-2,3 1-2,5 5-8,-5-6-21,0-7-6,7 2 0,-7-21-1</inkml:trace>
  <inkml:trace contextRef="#ctx0" brushRef="#br0" timeOffset="768288.4194">8436 10486 33,'-15'-31'33,"9"20"-3,-3 6-14,-1 5-36,20 14-8,-10-1-3,15 10-1</inkml:trace>
  <inkml:trace contextRef="#ctx0" brushRef="#br0" timeOffset="768857.121">8828 10789 21,'13'-9'27,"-9"-4"-4,1-3-2,-10 1-5,-5-3-1,-3 4-4,-8-1-2,-1 11-2,-5 4-2,4 0-2,-4 10-1,8 5 0,6 5-1,5 2 0,8 1 0,8-5 1,2-1-1,8-5 1,4-8-1,0-4 0,2-7 0,-1-5-1,-2-2 1,-3-4-2,-1 3 1,-6-2 0,-1 6-1,-10 11 0,6-10 1,-6 10 0,0 10-1,0 7 1,0 3 0,0 4 0,7-1 0,4 0 1,5-1-1,3-7 1,0-6 0,3-9 0,-1-5 1,0-8-1,-2-6 1,-4-5-1,-8-3 0,-4-1-3,-3 6-13,-6 7-21,-9-4-2,2 9 1,-8-1 0</inkml:trace>
  <inkml:trace contextRef="#ctx0" brushRef="#br0" timeOffset="772477.1259">9882 10816 20,'7'-14'22,"2"0"-1,-3-5-4,-3-3-3,-3-2-4,-8 0-2,-4 2-2,-7 3-2,0 9-1,-6 5-1,1 10-1,2 7 0,3 9-1,7 6 0,8 7 1,8-2-1,5-4 0,9-3 0,4-8 1,0-10 0,3-10 0,2-11 0,-4-13 0,-2-11 0,-3-8 0,-5-10 1,-3-4 1,-7-1 0,-3 2 2,0 7-1,0 10 1,-9 13 0,5 16-1,4 13 0,-13 23 0,7 6-2,6 17 0,-4 7 0,4 5 0,0-1-1,7-2 0,-1 0-6,-2-11-18,5-8-14,1-7 0,-2-12-2</inkml:trace>
  <inkml:trace contextRef="#ctx0" brushRef="#br0" timeOffset="773112.3183">10267 10797 28,'6'-12'23,"4"2"0,-3-4-3,-2 0-3,-2 3-3,-9-6-2,-1 4-4,-11 1-1,0 4-3,-7 0-1,1 8-1,-2 0-1,1 9-1,4 4 1,9 5-1,5 2 0,11 1 0,7-2-1,5-4 2,6-1-1,0-5 0,3-9 0,-1-4 0,-2-5 0,-4-6-1,-6-2 2,-1 1-2,-5-2 2,-3 4-1,-3 14 1,0-9 0,0 9 1,-10 26 1,7 2 1,3 12 0,-7 10 0,7 9 1,0-1-1,0 2 1,4-5-1,-4-3-1,3-14-1,0-7 0,-3-11-7,0 2-35,0-22 0,0 9-1,-10-4 1</inkml:trace>
  <inkml:trace contextRef="#ctx0" brushRef="#br0" timeOffset="775972.5016">10692 10803 28,'15'7'38,"5"9"2,-8 2-2,-6 1-15,-2 8-13,-8-8-40,-2 8-4,-10-15-4,11-3 0</inkml:trace>
  <inkml:trace contextRef="#ctx0" brushRef="#br0" timeOffset="778353.075">11303 10587 30,'14'7'34,"1"13"-3,-10 0-7,-11 3-7,-6 6-3,-10-5-6,-3 2-2,-6-11-3,1-2-2,2-7-2,3-6-1,10-10-1,3-10 0,12-5 0,3-3 1,8 3-1,4-3 3,4 5 0,2 11 3,0 12 0,1 9 0,-6 11 0,3 9 0,-5 1-3,1 2-9,1-5-24,4 1-2,-4-19-1,2-2 1</inkml:trace>
  <inkml:trace contextRef="#ctx0" brushRef="#br0" timeOffset="778701.9383">11516 10578 30,'13'2'35,"3"12"1,-7 3-5,-3-2-14,3 12-5,-9-4-4,-3 5-4,-4-7-1,-1 1-2,-1-9-1,9-13-1,0 0 0,0 0-1,12-17 1,0-3-1,7-4 1,-3-3 0,2 5 1,-2 3 1,-4 5-1,-6 4 2,-6 10 0,0 0 0,3 14 1,-3 4-2,-4 0 1,4 1-1,0 1 0,6 2-7,5-4-11,1 1-13,4-10-7,11 1 1,1-10-2</inkml:trace>
  <inkml:trace contextRef="#ctx0" brushRef="#br0" timeOffset="779202.4566">11844 10576 34,'-13'-2'31,"13"2"-3,19 9-10,-2-4-6,5 1-4,3-6-2,2 3-2,0-3-3,-3-3 0,-5-4-1,-6 0 0,-13 7 0,4-15 1,-4 15-1,-18-5 0,0 10 2,-1-1 0,-2 10 1,1 5 0,2 0 1,11 5 1,3-2-1,8 3 0,3-4-1,11-2 1,2-5-2,5-8 1,-2-2-1,5-4-2,-4-9 0,-1-2-2,-1-3 0,-5-7 0,-3 2-1,-7-1 0,2 5 0,-9-1 0,0 16 2,0-8 1,0 8 0,-13 15 1,13-3 0,0 7 1,0 1-1,0 0-1,7-1-3,-4-5-10,-3-14-22,9 17 0,-9-17-2,0 0 2</inkml:trace>
  <inkml:trace contextRef="#ctx0" brushRef="#br0" timeOffset="779333.9692">12123 10340 39,'0'-17'32,"0"3"-8,0 14-27,11 5-20,-11-5-6,13 28-2</inkml:trace>
  <inkml:trace contextRef="#ctx0" brushRef="#br0" timeOffset="779571.8216">12234 10588 27,'13'23'36,"-4"-4"0,12 6 0,-1-2-15,0-2-10,6-2-4,-5-10-3,-2-7 0,-4-6-2,3-3 0,-3-10-1,-4-3-2,1-4-5,-8-3-17,-4-1-14,6 8-1,-6-2 1,0 7-1</inkml:trace>
  <inkml:trace contextRef="#ctx0" brushRef="#br0" timeOffset="780051.7316">12865 10607 19,'-8'23'35,"-14"-8"1,1 9 0,-10-1-13,0-6-10,3 6-4,-6-12-3,6 1-3,-3-10-2,12-4 0,7-11-1,12-2 1,0-7-1,7 2 0,3-3-1,11 9 1,3 5 1,1 9-1,2 4 1,-4 8 0,2 2 0,-1 4 0,0 3 0,-5-4 0,-3-5 0,-1-6 0,-3-6 0,4-3-2,-4-8 2,1-3-2,0-2 1,2 2-1,1 1-1,2 7 1,4 6 1,-1 3 0,2 9 1,-2 2 2,-3 5 0,-2 2 1,-12-4-1,-4 1 2,-10-5-3,-6-6-4,-5-4-37,-4-3-1,-10-5-1,13-13 0</inkml:trace>
  <inkml:trace contextRef="#ctx0" brushRef="#br0" timeOffset="781590.2022">13571 10606 26,'15'0'36,"-2"0"0,-1 9-7,9 11-7,-8 2-5,5 13-5,-9-4-4,4 7-2,-13-6-3,6-3 0,-6-7-1,-4-9-1,4-13 0,0 0 0,0-22 0,5-3 0,10-5 0,0-3-1,10-1 0,3 2 0,3 8 0,4 5-1,5 11-2,-7-1-12,1 9-25,-3 5 0,-8 3 1,-5 1-2</inkml:trace>
  <inkml:trace contextRef="#ctx0" brushRef="#br0" timeOffset="782021.8518">14197 10867 34,'18'0'39,"-18"0"0,19 23 0,-19 1-15,-10 0-49,-11 16-7,-23-7-4,-5 8-2</inkml:trace>
  <inkml:trace contextRef="#ctx0" brushRef="#br0" timeOffset="784165.1088">1784 11553 30,'3'-20'31,"14"13"1,0 4-9,1 6-10,6 13-4,-10 6-3,3 8-1,-13 3-1,1 4 0,-13-5-1,2-1 0,-6-11-2,0-8 0,12-12 0,-12-4-1,12-12-1,4-8 0,4-4-1,-1-4 1,5-2-1,1 2 1,0 0 1,-1 4-1,-2 8 0,-2 5 0,-8 15 0,0 0 1,10 16-1,-10 7 1,0 8-1,0 6 1,0 2 1,3 3-1,9-5 0,7-5-1,7-7-4,0-12-1,9-8-2,2-12-1,5-5 0,-7-12 0,4-1 3,-8-3 4,-6 2 5,0 1 3,1 0 13,-26 25-8,0 0 0,-12 22-3,4-4-1,-6 1-3,-9 1 0,-1-4-2,4-6-1,-3-10-1,7-5 0,2-7 0,2-6-1,2-2 0,14 1-1,4 1 1,2 4 0,8 8 0,3 6 0,3 10 0,5 5 0,2 7 1,-3 1 0,3 2 0,-5-6 0,1-5 1,0-6-1,-5-8 1,2-9-1,-4-6 0,-5-4 0,1-6 0,-4 3 1,-3 1-1,-3 8 1,-6 13 1,0 0 0,0 13 0,0 8-3,4 4-26,-1 7-9,-3-7 0,24 0-1</inkml:trace>
  <inkml:trace contextRef="#ctx0" brushRef="#br0" timeOffset="784665.5044">3277 11636 2,'0'19'31,"9"13"1,-9-1-2,5-3-14,-1 2-4,-4-9-3,0-6-3,0-15-2,0 0-1,0-29-1,0 1 0,0-5-1,3-4 0,1 2 0,4 3-1,2 8 0,6 9 1,2 11-1,1 14 1,-1 10 0,3 5 0,-4 7-1,-2 2-2,3 2-8,-6-3-14,-5-13-10,9 1 0,-4-13-1</inkml:trace>
  <inkml:trace contextRef="#ctx0" brushRef="#br0" timeOffset="784996.4018">3819 11719 14,'0'0'34,"-6"27"-1,-6-14-2,-5 2-14,2 0-5,-8-6-4,2 1-4,-3-10-2,6 0-2,-4-14 1,4-4-1,4-4 0,6-6-1,8 0 0,0 1 0,9 6 1,6 6 0,3 10-1,5 10 1,2 10 1,2 7-1,-2 6 1,0 4-1,-3-3 0,0-3-3,-4-1-14,0-2-17,-12-14 0,1 2-1,-7-11 5</inkml:trace>
  <inkml:trace contextRef="#ctx0" brushRef="#br0" timeOffset="785128.4206">3725 11443 40,'-12'-13'27,"12"13"-17,4 13-15,-4-13-21,9 20-5</inkml:trace>
  <inkml:trace contextRef="#ctx0" brushRef="#br0" timeOffset="785297.7054">3884 11615 22,'21'24'36,"5"9"2,-1 5-1,3-2-15,9 12-10,-6-2-6,-3-1-11,-1-12-26,-2 1-6,-10-15 0,5-6 0</inkml:trace>
  <inkml:trace contextRef="#ctx0" brushRef="#br0" timeOffset="785466.4287">4117 11644 56,'-28'6'38,"-1"8"1,2 12-5,2 11-22,-9 4-6,6 8-10,4-3-25,2 5-9,-4-13 0,9 0-1</inkml:trace>
  <inkml:trace contextRef="#ctx0" brushRef="#br0" timeOffset="786013.9163">4377 11701 22,'-15'-9'29,"-11"-7"-3,2 11-9,-4 1-4,6 9-4,0 6-3,4 6-2,9 5-1,9-1 0,3 1-1,9-4 0,6-3 1,4-6-1,4-4 0,-2-10-1,4-5 1,-9-4-1,0-8-1,-4 3 1,-6-4 0,0 4-1,-9 4 1,0 3 0,0 12 0,0 0 0,-9 12 0,9 3 1,0 3 0,0 1-1,12 3 2,1-3-1,5-3 1,1-6 0,0-2 0,0-8-1,1 0 1,-3-2-1,-2-5 0,-7-2 0,0-2-1,0-4-3,-4-2-4,2 8-10,-6-7-18,0-5-4,0 9 0,-3-5 0</inkml:trace>
  <inkml:trace contextRef="#ctx0" brushRef="#br0" timeOffset="786399.3927">4811 11643 12,'-21'-13'30,"21"13"0,-25 0-4,25 0-11,-3 10-5,9 0-3,16 8-2,-1 3 0,4 5 1,-8-2 1,1 2-1,-11-6 0,-7 3 0,-10-10-2,-5-4-2,-5-5-11,1-4-27,-6-13-1,11-2-2,1-8 2</inkml:trace>
  <inkml:trace contextRef="#ctx0" brushRef="#br0" timeOffset="787087.0009">5722 11722 25,'0'-12'29,"5"2"-9,-5-8-4,-9 3-5,-4-2-2,-2 2-3,-9 5-2,-2 3-1,-3 7-1,-1 9-1,4 8 1,6 6-2,7 4 1,10 1-1,9 1 0,10-2 1,7-4 0,7-9 0,2-7 1,1-10-1,-1-9 0,-5-10 0,-1-8 0,-3-8 0,-9-7 0,-4-6 0,-5-1 0,-5 2 1,0 7 0,-9 2 1,3 13 0,-6 9 0,12 19-1,-17 5 1,11 17 0,2 16-2,4 10 0,0 11 0,4-1 0,6 5 0,-3-7-6,13-4-18,3-3-12,-7-20-1,4-9 0</inkml:trace>
  <inkml:trace contextRef="#ctx0" brushRef="#br0" timeOffset="787403.431">5917 11644 28,'8'8'36,"5"8"1,-3 5-1,-3-2-19,5 10-5,-6-2-2,2 2-3,-5-7-2,1-1 0,-4-7-2,0-14 0,0 0-1,0 0-1,6-24 0,3 0 0,3-5 0,6-2 0,5-1 0,1 5 0,4 8 0,3 8-4,3 11-37,-10 11-1,-2 6 0,1 7 0</inkml:trace>
  <inkml:trace contextRef="#ctx0" brushRef="#br0" timeOffset="793931.9885">6961 11689 21,'0'-9'29,"-12"-3"-6,-2 12-4,-3 8-5,1 6-4,7 11-3,3 5-3,9 5-1,9-3-1,13-1 0,5-7-1,2-5 0,-1-14 1,-3-5-1,-14-9 1,-7-1 0,-16-7 0,-9 1-1,-8-1-2,-3 2-6,0 1-16,10 8-11,-6-5 2,25 11-2</inkml:trace>
  <inkml:trace contextRef="#ctx0" brushRef="#br0" timeOffset="794364.5658">7141 11713 18,'12'6'33,"-12"-6"0,6 15-9,-6 2-7,-3 0-6,3 8-2,0-6-4,12-1-2,-2-4-1,8-1 0,1-10 1,2-3 0,-1-7 0,1-2 0,-4-1 0,-6-3-1,-1 0-2,-5-2-8,-1 5-10,-4-2-15,0-5-3,3 2 0,-3-2 3,6-1 24,3 4 9,0 5 0,7 4 29,-3 18 8,-8 3 0,5 11-3,-1 2-11,-5-1-8,7 4-6,-4-10-4,9-2-2,2-11-2,7-9 1,2-9-2,-1-6 0,2-4-4,-4-12-12,-5 4-23,0 7 0,-10-4 0,0 11-1</inkml:trace>
  <inkml:trace contextRef="#ctx0" brushRef="#br0" timeOffset="794881.1762">7839 11700 29,'-23'0'29,"11"10"-1,-1-1-14,11 4-7,7 1-2,2-3-2,10 0-1,0-4-1,2-2 0,-3-5-1,-4 0-1,-12 0 0,0 0 0,-12-6 1,-7 10 1,-3 1 0,0 5 2,-2 3 2,5 6 1,6-1 0,13 2 1,4-3-1,14 0 0,0-8-1,11-1-1,-1-8-1,6-6-1,-6-6-1,2-4 0,-7-6 0,-3-2 0,-6-3-1,-2 3 1,-6 2-1,-3 6 1,-3 7 0,0 9 1,0 0-1,-6 15 1,6 5-2,-3 2-7,6 0-20,3 6-10,-6-9-1,7 1 0</inkml:trace>
  <inkml:trace contextRef="#ctx0" brushRef="#br0" timeOffset="795203.4566">8363 11755 17,'-13'-18'33,"3"8"-2,-9 1-7,-1 4-7,0 7-6,-2 2-3,2 10-2,4 4-2,5 4-2,9 2-1,8 0 1,6-5-1,7 3 1,3-8 0,2-1-1,-4-8 0,-1-5 0,-10 0 1,-9 0-1,-10-12-1,-6 2-6,1 5-22,0 5-8,-3-9 1,18 9-1</inkml:trace>
  <inkml:trace contextRef="#ctx0" brushRef="#br0" timeOffset="795619.4679">8639 11727 27,'-24'-14'31,"8"14"-1,-6 0-12,1 6-6,6 12-5,4 4-4,6 4 0,5 1-1,7-1 0,7-6-1,6-3 0,4-6-2,0-8 0,1-3 1,-3-7-2,-3-3 2,-10 0-1,-5-2 2,-4 12 1,-13-11 2,3 15 1,-8 6 1,9 9 1,-7 10-1,10 7 0,6 5-1,4 3-3,4 0-2,4-5-9,7-7-19,8-6-9,-4-17 0,8-5 0</inkml:trace>
  <inkml:trace contextRef="#ctx0" brushRef="#br0" timeOffset="796004.6106">9011 11698 30,'-18'-16'30,"8"16"1,-5-6-9,3 10-13,6 8-4,6 0-3,0 2-2,9 1-3,1-3 0,4-3-2,0-4 0,-3 0 0,-11-5-1,0 0 3,0 0 1,-29-7 7,9 11 1,4 3 2,-2 1 1,5 9 0,4-4 0,9 6-1,3-5-2,7 4 0,2-7-5,3-2-11,-2-6-24,8-3-1,-8-8-1,5-4 0</inkml:trace>
  <inkml:trace contextRef="#ctx0" brushRef="#br0" timeOffset="796121.0702">9027 11526 6,'0'0'0,"-3"25"-5,3-14 5</inkml:trace>
  <inkml:trace contextRef="#ctx0" brushRef="#br0" timeOffset="796384.1112">9166 11830 51,'16'23'35,"6"-8"-2,-1-7-11,-2-8-10,0-4-6,-3-10-4,-1-6-3,-2-6-1,-5-8-1,-8 2 1,-6-4-1,-9 13 2,0 8 2,-7 10 1,3 11 0,-5 11 1,4 15 1,5 5-1,5 11 0,2 3 0,8-1-1,0 1-1,3-7-10,6-8-26,4 3-1,-5-16 0,5-6 0</inkml:trace>
  <inkml:trace contextRef="#ctx0" brushRef="#br0" timeOffset="796906.8173">9594 11668 3,'0'0'26,"-18"-6"1,18 6-7,-15 14-8,8 0-5,7 1-3,0-1-3,9 4-2,4-8-3,-1-2-3,1-2-2,0-6 0,-13 0-1,11-10 1,-11 10 3,-18-9 3,-1 4 5,-24 10 14,21 4-4,4 5 1,8 6 1,10-2-2,8 5-2,3-6-1,13 2-2,-1-9-2,7-4-1,-2-6-1,2-6-1,-4-4-1,-4-6 0,-1-4 0,-5 0 0,-7 1 0,1 6 1,-10 13 1,3-9 0,-3 9 0,-3 18 0,-1 2-7,4 7-25,-3-9-6,10 10 0,-7-13-1</inkml:trace>
  <inkml:trace contextRef="#ctx0" brushRef="#br0" timeOffset="797437.9259">10304 11698 29,'3'10'33,"11"11"1,-6-2-8,-2 1-13,4 6-2,-7-8-4,4 0-3,-7-18 0,0 0-1,0 0-2,12-18 1,-3-2-2,3-7 1,4 7-1,-1 0 1,4 8-1,0 12 1,-1 10 0,-5 10 0,-4 8 0,4 3-1,-8 1-7,-1-4-16,-1-10-12,7-3-1,-10-15 0</inkml:trace>
  <inkml:trace contextRef="#ctx0" brushRef="#br0" timeOffset="797707.9706">10609 11606 42,'15'-51'35,"6"10"0,2 7-10,4 12-8,7 22-5,-4 10-4,3 16-3,-11 14-1,-1 9-1,-6 3 1,1 5-1,-4-7 0,-3-5 0,-4-7-1,-2-15 0,-3-9-1,0-14 0,-26 4-1,2-8 0,-5 0-1,-5-4-1,0 5-5,-3-4-10,9 6-22,9 2-1,7-1 1,12 0-1</inkml:trace>
  <inkml:trace contextRef="#ctx0" brushRef="#br0" timeOffset="797870.2696">11076 11840 57,'0'0'41,"14"8"-1,-14-8 0,0 0-28,7 10-46,-7-10-3,0 0-2,4-10-1</inkml:trace>
  <inkml:trace contextRef="#ctx0" brushRef="#br0" timeOffset="798373.8788">11430 11668 29,'0'22'31,"5"7"0,-5-5-9,0-3-11,4-2-3,-4-19-3,0 0-2,0 0 0,0-18-2,0-5 1,0-6-1,8-4-1,1-1-1,5 9 1,3 1 1,2 11-1,1 13 1,-1 9 0,-1 13 0,-5 7 1,-4 3-4,0 2-10,1 2-21,-6-11 0,10-3-1,-1-13 1</inkml:trace>
  <inkml:trace contextRef="#ctx0" brushRef="#br0" timeOffset="798712.4452">11895 11598 38,'-16'-9'33,"-10"-5"-1,11 5-8,-1 9-12,5 9-6,11 2-3,3 1-1,9 1-2,4 1-1,6-4 0,-2 1 0,0-5-1,-7-3 1,-13-3-1,0 0 0,-10 7 2,-8-5 2,-5 6 1,-1 0 1,3 5 0,2-1 0,10 6 1,9 1-1,7-2-1,10 0-8,4 0-14,10-8-11,9 1-5,0-10-1,13 0 0</inkml:trace>
  <inkml:trace contextRef="#ctx0" brushRef="#br0" timeOffset="799044.5106">12364 11646 23,'-47'-16'33,"10"16"1,-9-8 0,9 11-18,9 12-7,7 4-5,14 7 0,7-1-2,15 2 0,3-5 0,11-3 0,-1-10-1,3-7 1,-6-6-1,-6-10 0,-8-10 0,-4-9-1,-14-9 1,-2-8-1,-9-6 1,-1-5 0,-2-1-1,8 3-1,1 5-2,9 4-4,15 13-13,6 11-15,2 6 0,10 15-2,-4 5 2</inkml:trace>
  <inkml:trace contextRef="#ctx0" brushRef="#br0" timeOffset="799213.7886">12445 11608 34,'3'16'37,"9"4"0,-6 0 0,4-3-19,3 6-10,-5 0-15,-5 1-25,-3-10-3,0 4-2,-9-14 0</inkml:trace>
  <inkml:trace contextRef="#ctx0" brushRef="#br0" timeOffset="799360.9407">12491 11435 38,'6'-28'37,"0"14"-1,-2 1-3,-4 13-32,22 4-28,-22-4-7,13 21-2,-5-5 0</inkml:trace>
  <inkml:trace contextRef="#ctx0" brushRef="#br0" timeOffset="799660.8781">12774 11592 32,'-29'-13'31,"8"13"-2,0 0-10,-1 10-6,6 7-4,1 7-3,15 5-1,0-1 0,18 3 0,0-7 0,10-5-1,2-7 0,-1-9 1,0-11-1,-8-4-1,-9-7-1,-9-8-4,-6-3-27,-9 2-7,-13-6-1,10 12-1</inkml:trace>
  <inkml:trace contextRef="#ctx0" brushRef="#br0" timeOffset="801017.075">1940 12640 24,'-28'-6'33,"5"11"-2,-3 3-8,-1 4-7,7 13-6,5 3-3,9 6-3,10-3-3,10 3 1,6-7 0,5-3 1,5-10 1,-1-2 0,-4-12 1,-3-6-1,-12-9 1,-3-2-1,-17-3-1,-5-2-1,-10 3-3,0-3-8,0 3-22,4 7-6,-2-1 0,12 7 0</inkml:trace>
  <inkml:trace contextRef="#ctx0" brushRef="#br0" timeOffset="801149.0919">2010 12724 7,'33'-2'30,"16"6"1,-5-11-1,-3 2-15,-2 0-11,-2-7-19,1 10-13,-20-11-1,2 7-1</inkml:trace>
  <inkml:trace contextRef="#ctx0" brushRef="#br0" timeOffset="801296.2344">2226 12690 22,'-14'14'35,"14"8"0,-5-2 1,8 2-17,0 6-7,2 0-14,6 3-28,-2-13-4,8 0-1,-2-13-1</inkml:trace>
  <inkml:trace contextRef="#ctx0" brushRef="#br0" timeOffset="801582.198">2495 12736 38,'-19'-5'37,"-14"-6"-1,11 11-2,-2 0-19,1 6-6,11 11-5,6 2-3,12 6 0,3-1 0,12 0-1,5-4 1,6-3-1,1-10 1,-3-7-1,-1-7 1,-8-8 0,-8-4-1,-13-1 0,-9 1-2,-12-5-12,-9 0-23,5 12 1,-8-3-1,11 11 0</inkml:trace>
  <inkml:trace contextRef="#ctx0" brushRef="#br0" timeOffset="802115.062">3391 12675 9,'0'0'32,"-15"-17"0,-4 17-7,-2 6-6,-7 8-4,6 8-5,3 7-4,6 6-1,8 2-3,14 0 0,9-4 0,7-6 1,2-8-1,-1-9 1,-1-10-1,-3-5 0,-13-12 0,-9-2-1,-7-3-2,-11-2-4,0 5-10,-1 1-20,-4-6-1,6 9-1,3-3 1</inkml:trace>
  <inkml:trace contextRef="#ctx0" brushRef="#br0" timeOffset="802350.6819">3422 12750 39,'34'18'36,"-9"1"0,-6-1-8,-1 3-9,-11-4-8,5-1-3,-12-16-4,3 12-1,-3-12-3,6-16 0,4 1 0,2-4 0,7 1-1,-4-1 0,4 6 0,-1 6 0,-2 7 1,-4 9 0,-3 7 0,-6 3-3,-3 8-12,0 2-22,-3-14 0,3 4 0,0-19 0</inkml:trace>
  <inkml:trace contextRef="#ctx0" brushRef="#br0" timeOffset="802551.2143">3817 12658 53,'12'-8'40,"-7"26"1,1 9-2,-6 14-22,7 19-8,-7 3-2,6 14-2,0 2-2,3-2-3,-3-5-4,-2-16-12,-4-12-26,9-11 0,-4-21 1,-5-12-1</inkml:trace>
  <inkml:trace contextRef="#ctx0" brushRef="#br0" timeOffset="802682.7289">3847 12879 30,'15'0'31,"-15"0"-4,32 0-14,-8 10-38,-2-16-4,16 9-2</inkml:trace>
  <inkml:trace contextRef="#ctx0" brushRef="#br0" timeOffset="803167.9673">4281 12700 17,'-18'0'29,"-11"-9"1,13 9-9,-1 4-9,3 5-4,14 4-5,0 2-1,11-1-1,1-1-1,3-4-2,1 0-1,-1-6-1,-3 1-1,-12-4 0,0 0-1,0 0 1,-12-7 2,-1 7 4,-5 7 2,-2 1 2,2 3 3,7 7 1,5-3 2,12 6-1,2-5-1,9 0-2,4-7-1,6-2-2,-1-7-1,2-7-1,-3-6 0,-4-6-1,-2-4-1,-3-2 1,-4-1-1,-1 2 0,-3 4 1,-3 8-1,-5 12 1,0 0 0,4 14 0,-1 6 1,-3 6-2,2 2-3,5 5-14,-4-1-20,-3-16 0,7 2 0,-7-18 0</inkml:trace>
  <inkml:trace contextRef="#ctx0" brushRef="#br0" timeOffset="803299.0359">4432 12489 37,'-8'-27'34,"8"27"-4,-7-14-13,7 14-38,3 16-9,-3 0-4,13 10 2</inkml:trace>
  <inkml:trace contextRef="#ctx0" brushRef="#br0" timeOffset="803620.7764">4725 12764 29,'0'0'31,"-23"-16"-5,8 9-6,-1 7-5,-2 5-4,2 7-3,1 3-1,11 11-1,4 0-1,11 1 0,4-5-1,7-2 1,1-10-1,6-4 0,-5-8-1,-2-10-1,-9-5 0,-3-5-4,-4-2-15,-6 2-20,-13-5-1,3 7-1,-11-3 0</inkml:trace>
  <inkml:trace contextRef="#ctx0" brushRef="#br0" timeOffset="803999.6562">5504 12472 38,'6'9'38,"6"23"1,-2 19-1,-7 6-22,9 17-5,-5-1-3,1 2-5,-1-8-3,-7-16-9,6-15-21,-6-11-9,0-25-1,-13-6 1</inkml:trace>
  <inkml:trace contextRef="#ctx0" brushRef="#br0" timeOffset="804199.9738">5541 12504 52,'40'-17'37,"11"17"1,-3 3-12,-5 8-11,-7 20-5,-22 3-3,-14 8-2,-20-3-3,-15-2-1,-8-4-6,-9-9-13,1-12-20,11-6-1,9-14-1,18-2 0</inkml:trace>
  <inkml:trace contextRef="#ctx0" brushRef="#br0" timeOffset="804723.3451">6459 12797 44,'8'21'36,"-8"-1"-1,7 13-4,-1 1-22,-2 3-16,2 4-26,-6-18-1,6 0-1,-6-23-1</inkml:trace>
  <inkml:trace contextRef="#ctx0" brushRef="#br0" timeOffset="804870.2739">6427 12589 52,'7'-10'33,"-7"0"-3,12 14-25,4 11-30,-8-2-5,12 11-3,-8-3 2</inkml:trace>
  <inkml:trace contextRef="#ctx0" brushRef="#br0" timeOffset="805155.9742">6768 12803 20,'-18'3'31,"-10"-3"0,7 9-5,-2 6-13,2 1-5,15 10-4,6 0-1,8 5 1,9-6 0,8-1 0,-1-5 0,7-7 1,-7-12 0,-5 0-1,-12-12-1,-11-2-2,-8-3-6,-10 2-17,-8-7-14,6 11 0,-5-6-1</inkml:trace>
  <inkml:trace contextRef="#ctx0" brushRef="#br0" timeOffset="805456.086">7090 12871 35,'0'-12'34,"-9"-6"0,-5 2-13,-2 6-6,-6 0-6,1 10-3,-4 0-2,6 11-2,4 7-1,7 5 0,8 3-1,10 1 0,5-1 0,8-5 1,7-5 0,-1-11 0,-2-5 0,-2-12 0,-12-1-3,-7-8-10,-10-2-23,-5 7 0,-15-6 0,9 13-1</inkml:trace>
  <inkml:trace contextRef="#ctx0" brushRef="#br0" timeOffset="805787.4005">7668 12796 46,'0'0'37,"0"12"-1,2 24-3,5 18-18,-1 12-7,3 5-3,0 5-5,1-4-7,3-7-15,1-11-14,-7-25-2,-1-7 1,-6-22-2</inkml:trace>
  <inkml:trace contextRef="#ctx0" brushRef="#br0" timeOffset="805924.9276">7708 13031 28,'24'-17'57,"5"17"-45,1 5-35,-4-12-6,16 10-1</inkml:trace>
  <inkml:trace contextRef="#ctx0" brushRef="#br0" timeOffset="806271.8629">8179 12750 42,'-34'-18'33,"6"11"-1,-2 2-13,4 5-9,10 6-5,8 7-2,11 1-1,9 1-1,12-3-1,1 4 1,3-7 0,-3 1 0,0-4-1,-12-6 0,-13 0 0,0 0 0,-22 4 0,-2 1 0,-2 0 1,-4 3 0,6 6 2,3 2 0,12 5 1,9 0 1,7 5-1,11-8 1,10 3-1,1-4-1,5-7-3,1-2-8,-6-8-22,-6-11-8,4 2 0,-12-10 1</inkml:trace>
  <inkml:trace contextRef="#ctx0" brushRef="#br0" timeOffset="806644.3603">8628 12761 55,'0'0'41,"9"0"1,-9 0-1,0 0-20,9-6-11,-9 6-7,0 0-7,12-4-19,-12 4-18,0 0 0,10 0-1,-10 0 0</inkml:trace>
  <inkml:trace contextRef="#ctx0" brushRef="#br0" timeOffset="806807.6263">8625 12947 86,'0'0'42,"5"17"1,-5-17-5,3 11-44,-3-11-32,0 0-3,0 0-1,0 0-1</inkml:trace>
  <inkml:trace contextRef="#ctx0" brushRef="#br0" timeOffset="810239.1989">2077 14483 32,'0'0'25,"-10"-13"-3,-2 8-1,-5-5-3,3 4-4,-9-4-3,-1 8-1,-2-2-4,0 4-1,1 8-2,6 2-1,4 7-1,6 1 0,9 4 0,6-1-1,1 0 2,14-8-2,1-6 0,4-7 1,2-7 0,-2-8-1,-4-11 1,-1-9 0,-4-10-1,-6-8 1,-11-6 0,0-3-1,-12-3 1,6-2-1,-4 4 0,-2 11 1,3 6-2,1 14 2,8 18-1,0 14 0,9 17 1,1 24 1,-3 10 0,10 15 0,-6 6 0,2 7 1,5-5 0,-10-2-2,6-7-7,-5-10-32,0-26-1,-1-10-1,-8-19 1</inkml:trace>
  <inkml:trace contextRef="#ctx0" brushRef="#br0" timeOffset="810659.374">2314 14043 40,'0'0'37,"2"19"0,-2 10-8,7 17-8,-11 4-8,7 14-3,-3 1-2,0 2-3,4-4-2,-4-12-3,3-9-8,-3-18-18,8-12-13,-8-12-1,13-9 0</inkml:trace>
  <inkml:trace contextRef="#ctx0" brushRef="#br0" timeOffset="810860.1537">2281 14050 31,'16'0'36,"6"-9"-1,15 9 0,9 0-22,2 0-10,3 0-17,-5 0-19,7 6-2,-12-6 0,-1 15 0</inkml:trace>
  <inkml:trace contextRef="#ctx0" brushRef="#br0" timeOffset="811145.2731">2289 14604 51,'3'17'38,"13"-17"0,10 6-4,14-3-21,1-3-5,4 0-9,0-3-28,0 3-8,-16-9-1,7 1-1</inkml:trace>
  <inkml:trace contextRef="#ctx0" brushRef="#br0" timeOffset="811362.7667">2268 14391 50,'23'-3'34,"12"9"-2,6-2-28,0-11-32,21 7-3,-9-16-1</inkml:trace>
  <inkml:trace contextRef="#ctx0" brushRef="#br0" timeOffset="812047.9962">2765 14512 60,'0'12'40,"-4"10"0,8 14-14,2 15-11,-6 6-5,6 7-3,-2 4-4,-1-6-6,3-1-14,-1-13-22,-5-19-1,6-9 0,-6-20-1</inkml:trace>
  <inkml:trace contextRef="#ctx0" brushRef="#br0" timeOffset="812345.9739">2728 14493 35,'22'-13'37,"14"11"0,2 2-7,-2 0-11,5 9-6,-13 2-3,-1 8-3,-16 1-1,-18 2-4,-11 1-12,-5-1-28,-14-12-1,3 1 0,-3-11-1</inkml:trace>
  <inkml:trace contextRef="#ctx0" brushRef="#br0" timeOffset="813194.9667">3360 14321 25,'0'0'35,"0"12"1,19-12-5,9-4-12,14 4-7,2-5-7,3 2-5,3 3-11,-8-3-17,-7-4-7,-1 7-2,-24-7 1</inkml:trace>
  <inkml:trace contextRef="#ctx0" brushRef="#br0" timeOffset="813364.7772">3384 14458 44,'7'18'35,"18"-16"2,12 3-10,10-5-23,-3 0-31,10 3-6,-13-6-1,6 3-2</inkml:trace>
  <inkml:trace contextRef="#ctx0" brushRef="#br0" timeOffset="818359.178">4073 13960 17,'4'-14'34,"-4"14"2,0 18-3,6 24-13,-3 16-7,3 15-4,-3 9-2,6 6-2,-6-4-3,7-10-4,-2-10-4,-4-23-8,2-12-9,1-15-10,-7-14-3,11-19-1</inkml:trace>
  <inkml:trace contextRef="#ctx0" brushRef="#br0" timeOffset="818544.093">4231 14345 13,'0'0'29,"-26"0"-3,5 14-3,-6 6-4,-1 2-6,10 10 0,-1-7-3,19 3-1,9-6-3,12-5 1,7-6-6,6-6-6,4-9-27,0 4-4,-7-12-1,2 4 0</inkml:trace>
  <inkml:trace contextRef="#ctx0" brushRef="#br0" timeOffset="818876.1457">4389 14616 15,'0'0'33,"12"20"0,-2-20 1,15 4-16,1-4-9,-2-2-5,4-7-3,-3-4-3,-4-2 1,-7-4-2,-9 0 1,-12 1 1,-9 2 1,-7 8 2,-2 8 2,-3 8 3,3 8-1,3 2 1,11 10 0,4 1 0,16 1-2,6-3-1,8-5-8,8-5-25,1-2-9,-3-15 0,8 0-1</inkml:trace>
  <inkml:trace contextRef="#ctx0" brushRef="#br0" timeOffset="819345.919">5040 14413 11,'-12'3'32,"26"6"1,17-9-8,24 0-9,32 7-3,25-7-2,26 0-1,20-6-4,16 0-3,4 1-5,-4-5-12,-20-4-20,-14 11-1,-38-6 0,-24 9-1</inkml:trace>
  <inkml:trace contextRef="#ctx0" brushRef="#br0" timeOffset="820130.3955">5690 13926 2,'0'-17'24,"0"8"-4,-8-3-3,-3 0-4,-4 4-3,-6 2-2,0 6-1,-2 7 0,2 8-2,6 4-1,6 4-2,9 6 1,6-3-1,8-2 0,7-4 0,4-8-1,5-6 1,-4-12-1,0-9 0,-5-10 0,-3-4-1,-5-13 1,-7-5-1,-2-11 0,-4-8 0,0 0 1,-4 6 2,1 4 1,-2 12-1,-1 11 1,1 17 1,5 16-1,-6 39 1,6 8-1,0 11 0,0 12-1,8 6 0,-1 1-1,3-4-1,1-6-4,-4-11-21,0-18-13,5-6 0,-7-20-2</inkml:trace>
  <inkml:trace contextRef="#ctx0" brushRef="#br0" timeOffset="820762.289">6142 13943 33,'4'-10'27,"-4"-6"-3,-7-1-4,0 1-4,-8-2-5,3 4-2,-9-1-3,-1 7-2,-4 4-1,2 8-1,1 1-1,3 11 0,4 3 0,7 6-2,6-2 2,3 1-1,9-1 1,5-4-1,5-6 1,1-4-1,2-9-1,-1-5 0,2-3 0,-5-9 0,-3 2-1,-2-2 1,-4 0 1,-4 5 0,-5 12 1,3-9 1,-3 9 1,0 21 0,0-1 1,0 7 0,7 6 1,0 7-1,2-3 1,0 6-2,0-8 0,0 1 0,-1-4-6,-8-6-34,0-26-2,11 15 0,-11-15 0</inkml:trace>
  <inkml:trace contextRef="#ctx0" brushRef="#br0" timeOffset="831112.0198">6415 13938 45,'0'0'38,"0"0"0,0 0-3,-6 14-18,6-14-7,0 12-6,0-3-7,0-9-17,0 0-18,19 10-1,-8-16 0,9 6 1</inkml:trace>
  <inkml:trace contextRef="#ctx0" brushRef="#br0" timeOffset="831344.2782">6614 13808 34,'9'3'36,"-9"-3"1,25 19 0,-3 3-20,2-2-8,10 8-5,0-2-4,-3 0-8,4-3-17,-3-1-11,-8-11-1,-4-6 0</inkml:trace>
  <inkml:trace contextRef="#ctx0" brushRef="#br0" timeOffset="831513.5677">6914 13829 36,'-18'0'39,"-10"0"2,0 10-5,0 13-13,-15-1-9,6 13-6,-4-1-4,4 0-7,8 4-21,2-1-16,2-6 0,9-4-1,1-11 0</inkml:trace>
  <inkml:trace contextRef="#ctx0" brushRef="#br0" timeOffset="832261.2766">6381 14394 20,'0'0'20,"10"7"0,23-7-1,23 4-2,22-8-2,27 4 0,19-10-4,22 2-3,6-3-7,2 4-30,-10-11-2,-9 13-2,-35-7-1</inkml:trace>
  <inkml:trace contextRef="#ctx0" brushRef="#br0" timeOffset="849205.7322">5304 14682 28,'-11'4'36,"-17"7"1,0 19-3,5 18-15,0 10-7,15 13-3,3 4-2,14 3-3,7-2-4,9-8-5,12-7-9,-3-18-19,0-15-5,2-11 0,-10-17-1</inkml:trace>
  <inkml:trace contextRef="#ctx0" brushRef="#br0" timeOffset="849559.5146">5459 14930 36,'11'7'36,"-3"3"0,7 10-10,1 9-9,-6 2-7,7 4-1,-6-3-3,2-2-2,-9-9-2,2-5 0,-6-16 0,0 0-1,10-16 0,-6-6 0,4-6 0,4-1-1,2 0 0,3 3 0,4 3-4,-2 5-11,-3 7-23,8 11 0,-12 0-1,5 8 1</inkml:trace>
  <inkml:trace contextRef="#ctx0" brushRef="#br0" timeOffset="850059.4482">5902 14821 18,'-11'-24'30,"11"5"-3,3-2-6,5 1-4,9 8-4,-1 5-2,6 7-2,-7 4-1,-3 14-3,-7 6-1,-5 7 0,-8 0-2,-4 1 1,-7-3-2,4-3 1,-1-3-2,10-9 1,6-14-1,5 11-1,12-11-3,1 0-11,4-6-21,8 6-1,-4-3 1,5 9-1</inkml:trace>
  <inkml:trace contextRef="#ctx0" brushRef="#br0" timeOffset="850275.1928">6215 14930 52,'0'0'37,"15"28"1,-15 0-13,0-1-12,5 11-3,-5-3-4,3 2-5,3-2-8,-6-9-22,0-9-8,4-7-2,-4-10 1</inkml:trace>
  <inkml:trace contextRef="#ctx0" brushRef="#br0" timeOffset="850444.2939">6059 15063 62,'0'9'38,"25"-2"-1,2-4-13,8-3-16,9 0-9,7-4-25,8 6-10,-6-7-1,3 5 0</inkml:trace>
  <inkml:trace contextRef="#ctx0" brushRef="#br0" timeOffset="850660.4542">6504 14945 39,'8'-9'37,"13"18"0,6 7 1,8 3-22,5 12-7,-5 0-6,1 2-6,-1-1-12,-4-3-22,-16-15 0,0-3-1,-15-11 0</inkml:trace>
  <inkml:trace contextRef="#ctx0" brushRef="#br0" timeOffset="850807.5966">6796 14958 46,'-18'13'37,"-10"4"1,-3 15-1,3 2-22,-9-2-11,3-1-14,-3-5-26,12 1-2,-1-10 0,11-3 0</inkml:trace>
  <inkml:trace contextRef="#ctx0" brushRef="#br0" timeOffset="851326.723">6809 14712 32,'0'0'32,"6"-19"-6,4 9-6,7 4-6,0 1-3,4 5-3,-5 8-2,2 3-1,-8 6-2,-5 6 0,-5 5-1,-11-1 0,1-4-1,0 1 1,2-5-1,8-6-1,6-3-1,9-7-2,4-3-8,5 6-21,-1-10-3,4 4-1,-8-10 0</inkml:trace>
  <inkml:trace contextRef="#ctx0" brushRef="#br0" timeOffset="851530.7702">7115 14582 60,'25'25'39,"7"15"1,-2 17-5,-5 3-23,2 16-2,-16 2-4,-11 7-2,-11-2-3,-13-11-5,-6-8-18,-1-17-18,-5-22-1,7-14-1,6-21 1</inkml:trace>
  <inkml:trace contextRef="#ctx0" brushRef="#br0" timeOffset="852178.6812">7488 14508 14,'21'-6'31,"-5"-7"-1,18 9-8,-6 4-8,0 0-5,3 10-3,-12 4-2,-4 6-1,-12 1-1,-6-1 0,-7-3 0,3-3 0,-4-2 0,11-12 0,0 0-1,0 0 1,16-5 0,2 5 1,-5 0 0,-1 8 1,-12-8 0,0 22-1,-15-8-2,-4 0-9,-2-5-25,1 3-2,-5-9-1,11 4 0</inkml:trace>
  <inkml:trace contextRef="#ctx0" brushRef="#br0" timeOffset="852379.4329">7445 14802 34,'0'10'38,"18"-10"0,15 4 0,13-4-20,-1-4-11,7 0-15,-4-3-27,8 1-1,-13-2-2,0 4 0</inkml:trace>
  <inkml:trace contextRef="#ctx0" brushRef="#br0" timeOffset="852980.3487">7481 14996 18,'3'-23'34,"16"15"0,0 1-7,11 3-8,5 8-3,-1 4-5,-3 10-2,-9 3-3,-3 6-2,-13-1-1,-10-1 0,-14-5-1,-3-1 0,-5-9-1,1-5 0,2-5-1,0 0 1,7-4-1,5 3 1,11 1 0,0 0 0,24 0 1,0 0-1,5 5-2,1-5-11,1 0-27,4 0 0,-7-11 0,3-3-1</inkml:trace>
  <inkml:trace contextRef="#ctx0" brushRef="#br0" timeOffset="853334.6192">8106 14301 78,'0'0'32,"-4"10"-32,8 0-6,-9-22-28</inkml:trace>
  <inkml:trace contextRef="#ctx0" brushRef="#br0" timeOffset="1.07034E6">8537 14451 16,'9'-15'29,"-9"-13"-2,6-1-5,-2 0-2,-4-3-3,7 8-2,-7 0-4,0 8-2,-4 3-2,4 13-2,0 0-2,4 12-1,-2 7-1,5 10 0,1 6-2,2 4 0,0 6-6,-4-6-18,-1-11-12,8-3-1,-13-25 1</inkml:trace>
  <inkml:trace contextRef="#ctx0" brushRef="#br0" timeOffset="1.07084E6">8583 14086 26,'-31'-10'27,"-6"3"-1,-2 10-4,-1 10-5,-2 10-4,7 14-2,7 12-3,12 12-1,10 5-2,15 9-1,13-5 1,11-2-2,15-13 1,10-8-2,8-21 0,4-17-1,1-18 0,-6-20 1,-12-15 0,-10-13 2,-27-17 0,-20-1 0,-23-4 0,-20 9 0,-12 9 0,-6 10-6,3 14-33,3 14-5,9 8-2,18 11 1</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1-23T11:21:43.367"/>
    </inkml:context>
    <inkml:brush xml:id="br0">
      <inkml:brushProperty name="width" value="0.05292" units="cm"/>
      <inkml:brushProperty name="height" value="0.05292" units="cm"/>
      <inkml:brushProperty name="color" value="#FF0000"/>
    </inkml:brush>
  </inkml:definitions>
  <inkml:trace contextRef="#ctx0" brushRef="#br0">16920 3024 46,'-7'-20'34,"-11"-7"-4,-4 10-9,-2 13-5,-5 4-6,8 24-3,0 5-3,8 14-1,10 3-1,9 7-1,9-5 2,8-3-2,4-14 1,4-10 0,-3-10 0,-3-11 0,-7-11-1,-5-10 2,-13-10-2,-11-8 0,0-4-1,-5 0 1,-1 1-1,3 4 0,7 5 0,7 5 0,10 7-1,10 12 2,11 4-1,8-1-5,7 6-21,1 4-11,-3-4-1,2 2 1</inkml:trace>
  <inkml:trace contextRef="#ctx0" brushRef="#br0" timeOffset="299.9498">17410 2998 20,'0'0'32,"0"0"2,0 0-3,31 6-12,-4-6-8,10 0-10,6 0-17,8 5-14,-9-8-3,2 6-1</inkml:trace>
  <inkml:trace contextRef="#ctx0" brushRef="#br0" timeOffset="468.9637">17472 3175 33,'0'0'32,"36"12"-2,-1-19-13,3 2-38,17 8-5,-12-10-3,12 7-4</inkml:trace>
  <inkml:trace contextRef="#ctx0" brushRef="#br0" timeOffset="832.6128">18044 3200 26,'17'7'33,"8"-7"1,33 0-1,20 0-19,22-5-2,22 2-3,18 0-8,9 3-26,2-8-7,2 4-3,-25-9 1</inkml:trace>
  <inkml:trace contextRef="#ctx0" brushRef="#br0" timeOffset="1332.7872">18624 2588 28,'-21'-19'31,"0"16"2,-12-7-3,-3 10-18,4 10-2,-1 12-6,7 10-2,9 10-1,8 2 1,12 5-1,11 1 1,12-7 0,11-6 0,6-13 1,3-14 0,-2-19 1,-6-5-1,-5-16 0,-10-11-1,-13-5-3,-10-9-6,-4 8-9,-9 5-20,-9 5 1,2 12-2,-6-2 1</inkml:trace>
  <inkml:trace contextRef="#ctx0" brushRef="#br0" timeOffset="1486.6538">18549 2724 66,'33'31'38,"-4"0"-1,7 3-8,0 1-37,-7-3-24,6 3-3,-15-7-2,-1 11-1</inkml:trace>
  <inkml:trace contextRef="#ctx0" brushRef="#br0" timeOffset="2066.4">18448 3431 53,'0'0'36,"6"11"2,-9 18-3,-5 10-21,-10 7-6,0 12-3,-4 0-1,2 0-1,1-8-1,3-8-1,6-14-1,4-15 1,6-13-1,9-18 1,5-13-1,4-9 0,1-9 0,3-3 0,2 0 0,0 2 0,-1 8 1,-1 12-1,-2 12 0,0 18 1,3 14 0,0 12-1,2 9 1,-1 8 0,1 1-1,-1 2 1,-2-2-3,-7-11-4,3-1-13,-6-9-20,-12-13 0,0-10 0,0 0 0</inkml:trace>
  <inkml:trace contextRef="#ctx0" brushRef="#br0" timeOffset="2202.5328">18382 3690 65,'0'0'40,"25"-3"1,13 3-1,10 0-31,5-7-42,11 7-4,-2-16-1,4 10-1</inkml:trace>
  <inkml:trace contextRef="#ctx0" brushRef="#br0" timeOffset="6971.2832">19414 3105 14,'0'0'31,"6"14"0,9-14-6,9 6-8,12-1-4,5-5-6,8 7-6,0-7-14,2 5-18,-12-11 0,-2 6-2,-16-6 3</inkml:trace>
  <inkml:trace contextRef="#ctx0" brushRef="#br0" timeOffset="7187.1444">19452 3257 31,'0'0'34,"0"0"1,19 9-10,13-9-10,7 0-12,1-7-29,10 11-4,-14-8-2,5 8-3</inkml:trace>
  <inkml:trace contextRef="#ctx0" brushRef="#br0" timeOffset="7710.5884">20068 3226 52,'0'0'32,"23"0"-4,36-5-9,34 5-6,26-4-3,31 4-2,20 0-2,17 8-1,1-4-3,-6-4-10,-20 0-26,-20 0-3,-37-10 2,-23-1-3</inkml:trace>
  <inkml:trace contextRef="#ctx0" brushRef="#br0" timeOffset="8627.6157">20620 2833 32,'18'-3'32,"-12"-11"-6,-6 4-5,0-2-5,-16-3-4,1 3-5,-10 0-3,1 4-2,-6 4 0,4 4-2,-1 4 0,6 9 0,5 4-2,7 7 1,6 2 1,8 1 1,7-5-1,7-2 1,6-3 1,4-11 1,1-6 1,3-14-1,-2-14 1,-3-4 0,-5-15-1,-6-4-2,-10-11 2,-3-11-2,-4-4-1,0 12 0,-8 7 1,0 10-2,1 13 1,0 16 0,7 19-1,-11 26 1,11 18-1,0 2 2,4 13-2,-1 7 3,4 2-2,3-5-3,7 0-13,1-12-19,-11-13-2,10-4 1,-8-15-1</inkml:trace>
  <inkml:trace contextRef="#ctx0" brushRef="#br0" timeOffset="9443.8635">21087 2775 38,'9'-8'24,"-4"-3"-4,-2 1-2,-3-4-3,-5 0-4,-4-1-3,-6-1-2,-1 6-3,-6 8-2,-2 4 0,-1 3-1,-2 7 0,5 3-1,3 9 1,3-1-1,8 1 0,8-1 1,5-9 0,8-1 1,3-4 0,6-9 0,3-3 0,-1-6 2,1-2-2,-3-4 2,-5 2 0,-4-1 0,0 2 0,-9 0 1,-4 12 0,6-15-1,-6 15 1,0 0-2,0 0 0,0 0-1,0 0-1,0 15 0,0 1 0,-3 6 1,3 4-1,0 5 0,0 5 1,5 2 0,1-6 0,1 2-2,-4-12-11,-3-3-24,7 0-2,-7-19 1,3 14 0</inkml:trace>
  <inkml:trace contextRef="#ctx0" brushRef="#br0" timeOffset="10244.4072">20527 3875 22,'6'-16'29,"5"6"-4,-11-5-5,0 1-5,-10-4-3,-4 0-4,-1 5-2,-9-2-2,-2 9-1,-4 6-2,3 0-1,4 10 1,2 8-1,8 2 0,6 4 0,7 0 0,13 1 1,5-9 1,9 1 0,1-12 0,5-5 0,-1-9 0,2-10 0,-3-12 0,-4-7 0,-5-11 0,-7-5-2,-4-2 2,-4 4-1,-7 3 1,0 11 0,-5 8-1,-2 12 0,7 18 0,-12 0 0,6 19-1,3 8 0,0 7 0,3 9 0,0 3 0,0 8 1,6-5-2,-4-2-8,5-10-26,4 0-1,-1-15 1,9-4-1</inkml:trace>
  <inkml:trace contextRef="#ctx0" brushRef="#br0" timeOffset="10775.7213">20954 3566 46,'-3'23'33,"-7"-6"-4,-1 8-10,2 7-6,-8-2-2,6 9-1,-5-5-4,3 2 0,0-8-4,3-4 1,2-10-1,4-1-1,4-13 1,0 0 0,0 0-1,11-23 1,-3-4-1,5-6 0,1-9 0,1-1-1,1-3 0,-1 4 0,-3 1 1,-1 6-2,-1 9 1,-3 8 0,-7 18-1,12-3 1,-3 14 0,1 7 0,6 7 0,-1 11 0,5 3 1,1 6-1,0-1 1,1 0 0,-6-5 0,-2-1-1,-4-7-1,-1-11-5,-2 0-8,-4-6-21,-3-14-3,0 0 0,0 0 0</inkml:trace>
  <inkml:trace contextRef="#ctx0" brushRef="#br0" timeOffset="10962.4411">20948 3807 59,'23'0'33,"7"13"-7,1-4-44,-10-16-7,9 7-3,-11-20-3</inkml:trace>
  <inkml:trace contextRef="#ctx0" brushRef="#br0" timeOffset="27709.267">2207 7490 19,'-12'-12'32,"-13"-8"-1,-8 11-7,1 4-7,-6 5-5,4 16-4,3 5-4,13 8-2,8 7-1,13-1-1,13 0 1,4-2-1,11-10 1,3-4 1,2-10 0,-10-9 0,-6-5 0,-20 5 0,-6-13-1,-12 8 1,-15 5-1,-9 9 2,-1 5-2,4 10 0,3 6 1,15 4-1,9 3 0,12-1 1,5-3 0,16-3-1,3-8-1,9-10-6,1-5-13,-1-7-17,-10-11 1,-1 0-2,-15-15 0</inkml:trace>
  <inkml:trace contextRef="#ctx0" brushRef="#br0" timeOffset="27824.4359">1777 7585 8,'-20'-14'24,"20"14"-6,-6 18-13,15-5-23,21 13-6,1-9 12</inkml:trace>
  <inkml:trace contextRef="#ctx0" brushRef="#br0" timeOffset="27971.58">2190 7796 30,'14'14'35,"6"14"0,-6 4-4,3 3-15,9 10-8,2 3-10,5-1-19,-5-11-12,6-3-1,-9-20 0</inkml:trace>
  <inkml:trace contextRef="#ctx0" brushRef="#br0" timeOffset="28125.2407">2526 7850 60,'-37'0'37,"-3"15"1,-17 15-14,2 3-9,4 11-12,5 2-22,8 3-16,3-12-2,16 0 0,5-15-1</inkml:trace>
  <inkml:trace contextRef="#ctx0" brushRef="#br0" timeOffset="28741.6245">2818 7889 23,'-19'-22'31,"-10"-9"2,9 5-11,-8 4-6,-3 9-6,8 6-4,-1 12-1,9 9-3,5 6 0,6 6-1,8 4 0,9-3-1,5 0 1,6-6 0,4-7 0,-2-8 0,1-6-1,-2-9 1,-10-6-1,-2-1 1,-9-3-1,-8 2 0,-2 3 1,-1 4-1,-2 6 1,0 4 0,9 0-1,-10 23 1,10-4 1,16 0-1,0 2 1,6-5 0,0-3-1,5-4 1,2-9-1,-2 0 0,-2-10-2,-6-8-1,-4-1-3,-3-9-1,-2 2-1,-4-6-1,3 4 1,-9-2 0,6 8 3,0 3 3,-6 9 5,0 10 2,7 10 1,-1 13 1,-6 9 1,6 15-2,-6 4 0,6 7-2,0 2-3,1 2-1,2-1-4,-6-12-10,4-10-23,3-6-1,-5-18 0,8-6 0</inkml:trace>
  <inkml:trace contextRef="#ctx0" brushRef="#br0" timeOffset="28888.7675">3095 7950 56,'10'3'32,"9"5"-8,0-1-24,3-14-30,12 7-2,0-5 0</inkml:trace>
  <inkml:trace contextRef="#ctx0" brushRef="#br0" timeOffset="29241.8594">3602 7690 26,'-31'-5'31,"-9"-5"1,13 10-4,-3 10-13,12 0-9,12 8-2,9 1-3,12-2-2,4-1-3,6 1 0,-3-6-1,0-5-1,-4-1 0,-18-5 0,0 0 2,-15 0 2,-7 0 4,-3 6 2,-6-3 2,3 5 3,-2 2 1,14 7 1,7-5 0,18 7 0,7 1-2,8-4-1,6 1-4,8-6-10,-3-4-30,5-4-2,-7-9 0,1-3-1</inkml:trace>
  <inkml:trace contextRef="#ctx0" brushRef="#br0" timeOffset="30010.9106">4603 7752 22,'-12'-20'31,"-1"17"0,-11 3-9,2 14-7,0 12-4,5 2-5,6 10-1,11-1-2,5-5-1,12-5 0,7-8-1,4-9 1,1-10 0,-4-14-1,-4-4 1,-11-13-1,-10-1 0,-6-2 0,-7-2 0,-2 5 0,-1 2-1,1 7 0,6 4 0,5 9 0,4 9 0,22-5 0,1 5-1,10 5-7,1 5-25,6-10-2,7 0 1,-4-4-1</inkml:trace>
  <inkml:trace contextRef="#ctx0" brushRef="#br0" timeOffset="30289.1949">5051 7746 39,'0'0'33,"0"0"1,29 0-11,2 3-8,4-3-9,3 5-9,3-5-17,6 10-13,-17-10 0,4 2-1</inkml:trace>
  <inkml:trace contextRef="#ctx0" brushRef="#br0" timeOffset="30442.4788">5120 7843 35,'12'15'34,"8"-15"1,15 6-5,-2-6-27,0-3-29,10 9-5,-7-10-2,1 4-2</inkml:trace>
  <inkml:trace contextRef="#ctx0" brushRef="#br0" timeOffset="31028.0768">5625 7840 41,'34'-4'35,"34"4"0,20-4-5,21-1-18,20 5-3,1 4-8,3-4-13,-12 0-21,-3 4-2,-29-4 0,-23 0-1</inkml:trace>
  <inkml:trace contextRef="#ctx0" brushRef="#br0" timeOffset="31475.8124">6115 7285 15,'-28'-8'29,"-10"-2"0,3 20-7,4 2-8,5 10-6,10 12-4,8 4-2,11 4 0,9 1 0,10-4 1,11-10-1,7-4 1,4-16 0,-4-9 1,-3-18-1,-6-3 1,-9-13-1,-13-5-2,-12-4 0,-12 2-5,-7 3-7,-4 9-17,-7 3-5,5 12-1,-1 3 0</inkml:trace>
  <inkml:trace contextRef="#ctx0" brushRef="#br0" timeOffset="31613.5275">6031 7440 24,'18'18'35,"13"12"1,-2-4-1,6 5-22,1 11-35,-8-9-8,8 4-4,-10-5-1</inkml:trace>
  <inkml:trace contextRef="#ctx0" brushRef="#br0" timeOffset="32063.065">5973 8112 33,'-10'26'34,"5"11"0,-7-1-5,1 1-14,1 1-6,3-6-3,2-8-3,5-10-1,0-14-1,0 0 0,12-27 0,-2-2 0,3-7 0,-1-8 0,3 0-1,1 0 1,2 7 0,1 9 0,-1 8 1,-2 12 0,2 18 1,1 8 0,2 17-1,-5 4 1,3 5 0,-1 4-2,0-1-2,2-2-5,-8-12-15,-5-10-17,5-6-1,-12-17 1,0 0 0</inkml:trace>
  <inkml:trace contextRef="#ctx0" brushRef="#br0" timeOffset="32193.89">5998 8226 58,'0'0'37,"22"0"-1,11 0-12,7 6-50,6-17-7,16 4-1,3-15-2</inkml:trace>
  <inkml:trace contextRef="#ctx0" brushRef="#br0" timeOffset="32464.1414">6884 7724 40,'9'4'34,"6"-4"1,16 4-4,3 0-27,7-4-27,5 10-8,-9-10-2,1 9-1</inkml:trace>
  <inkml:trace contextRef="#ctx0" brushRef="#br0" timeOffset="32618.3918">6939 7819 39,'0'0'35,"19"10"-1,6-10-3,17 0-47,6 12-13,-8-8-3,10 9-2</inkml:trace>
  <inkml:trace contextRef="#ctx0" brushRef="#br0" timeOffset="33081.0398">7513 7803 13,'-22'0'29,"22"0"1,22 4-10,21-4-6,23 6-3,26-6-2,23 8-2,22-8-1,15 4-9,2-4-21,1 6-7,-19-9 1,-19 7-2</inkml:trace>
  <inkml:trace contextRef="#ctx0" brushRef="#br0" timeOffset="33680.6256">7970 7444 30,'0'-9'27,"-18"-9"-2,3 3-3,-10-4-5,-5 2-5,2 8-2,-4-1-4,5 10-2,2 5-2,9 10 0,8 7-2,8 4 1,12 3-1,7-5 1,5-4-1,4-5 1,6-11-1,0-7 0,-3-11 1,-3-13-1,-6-11 0,-7-7-1,-2-7 1,-10-11-1,-3-1 1,-4 4 1,-4 5-1,-2 9 1,1 17 1,0 15 0,-1 20 1,7 22-1,3 12 1,0 13-1,10 12-1,-2 3-5,8 3-13,6-1-18,-4-16-1,3-3 0,-4-15 0</inkml:trace>
  <inkml:trace contextRef="#ctx0" brushRef="#br0" timeOffset="34116.9765">8341 7473 29,'0'-15'27,"0"2"-5,0-3-4,-9-2-2,-4-1-4,-3 1-2,-5 4-3,-7 4-2,2 7-2,-4 3-1,8 10-1,4 4 0,5 4-1,7 4 0,13-4 1,8 2-1,6-6-2,7-5 1,-3-9-2,3 0 1,-3-9 0,-3-5-1,-4 0 2,-7 0 1,-4 3 2,-7 11 3,0 0 2,0 0 0,3 31 0,-3 0 0,4 11-1,2 5-10,-2 6-30,-1-10-2,8 4-1,-8-9 0</inkml:trace>
  <inkml:trace contextRef="#ctx0" brushRef="#br0" timeOffset="34766.1058">7947 8370 36,'0'-23'20,"-6"5"-4,-10-2-2,-8 0-4,-5 3-2,-1 3-2,-1 9 0,0 5-2,2 5-1,8 13-1,9 3 0,8 4 0,8 3 0,11-4 0,7-1 0,5-9 0,5-5 1,1-9-1,2-13 0,-2-9-1,-2-9 1,-8-8-1,-5-4 0,-2-8 0,-7 0 0,-3 5 1,-6 4 0,-4 9 1,-1 13-1,-4 14 1,2 15-1,-1 17 0,1 14 1,-1 6-2,8 11-2,0 0-8,5 0-18,0-11-8,8-4 0,-1-16-1</inkml:trace>
  <inkml:trace contextRef="#ctx0" brushRef="#br0" timeOffset="35118.7149">8239 8170 51,'-4'27'35,"-8"0"-1,6 9-11,1 4-11,-3-3-5,5-1-2,0-7-2,3-10 0,0-19-2,0 0 0,0-14 1,6-15-1,2-12 0,2-6-1,0 0 1,3-1-1,2 4 0,0 12 0,-2 8 1,2 18 0,-3 12 1,5 16-1,-5 7 1,3 10 0,-3 4-1,0 3-1,1 0-3,-7-8-4,3-3-18,-1-4-13,-8-15 1,-7-3-1</inkml:trace>
  <inkml:trace contextRef="#ctx0" brushRef="#br0" timeOffset="35251.3981">8189 8306 53,'0'0'35,"0"0"0,25-6-6,2 6-31,-2 0-29,18 0-3,-2-14-1,18 2 1</inkml:trace>
  <inkml:trace contextRef="#ctx0" brushRef="#br0" timeOffset="35721.1468">9000 7729 22,'0'0'32,"6"11"-1,7-11-7,10 0-7,9 0-5,1-4-6,8 4-7,2 0-10,-6 0-12,-9-4-9,0 4 0,-15 0 0</inkml:trace>
  <inkml:trace contextRef="#ctx0" brushRef="#br0" timeOffset="35952.4786">9027 7849 32,'0'0'32,"15"11"-4,8-11-6,8 0-5,5 0-3,5 0-7,-1 0-10,0 0-25,-6-7-4,-2 7-1,-14-8-1</inkml:trace>
  <inkml:trace contextRef="#ctx0" brushRef="#br0" timeOffset="36568.7885">9787 7784 12,'-9'4'28,"0"-4"0,20 0-9,18 5-4,24-5-2,27 4-2,23-4-1,29 0-2,26 0-1,20-2-4,10 0-6,1 2-14,-15-9-14,-16 9-3,-40-6 1,-23 6-1</inkml:trace>
  <inkml:trace contextRef="#ctx0" brushRef="#br0" timeOffset="37221.81">10537 7432 20,'0'-12'24,"0"12"-3,-10-20-3,2 9-4,-11 1-4,-2 1-3,-5 3-2,-2 2-3,1 10-1,2 2 0,4 7-1,7 6 0,8 0 0,10 1 0,8-2 1,11-3-1,4-10 1,3-7 0,1-11 1,-2-7-1,-2-9 0,-5-8 0,-7-10 1,-5-3-2,-7-8 1,-3-2 1,-3 3 1,-4 4-1,-2 8 1,0 14 0,0 18 0,9 11 2,-13 30-1,10 14 0,3 12-1,7 6 0,1 8 0,2 0 0,3-9-3,-1-1-9,1-9-23,-4-23-4,7-5 0,-7-15 0</inkml:trace>
  <inkml:trace contextRef="#ctx0" brushRef="#br0" timeOffset="37838.4932">10915 7427 15,'-2'-12'26,"2"12"-5,-10-15-3,-3 4-4,-4 0-3,-12 0-3,1 4-3,-6 4-1,4 3-1,-3 3-1,6 4 0,6 6-1,11 5 0,10-1 0,6-1 0,6-2 1,10-3-1,3-4-1,3-4 1,3-3-1,-5-9 0,-2-3 1,-4-1-1,-6 1 0,-3-1 2,-4 4 2,-7 9 0,0 0 1,-3 9 1,-3 9 0,6 11 1,-3 9 0,3 6-1,0 2-1,7 3-1,-2-6-2,-2-4-10,-3-10-29,3-2-1,-3-27 0,-6 15-1</inkml:trace>
  <inkml:trace contextRef="#ctx0" brushRef="#br0" timeOffset="118433.3892">9882 8188 20,'-31'-23'24,"7"-30"9,24 26-20,10 0-2,11 4-1,7 8 1,3 10-1,7 10 0,-13 10 0,-4 8-1,-15 9-2,-6 7-2,-19 2-3,-3 4 0,-6-6 0,-6-3-1,4-8 0,7-9-1,11-9 1,12-10-1,10 4 0,5-8 1,10-1-3,3 1-2,6 8-9,-3 4-19,-6-8-5,0 8 1,-4-8 0</inkml:trace>
  <inkml:trace contextRef="#ctx0" brushRef="#br0" timeOffset="118633.1396">10162 8223 38,'0'0'34,"15"10"0,-15 5-5,0 4-16,0 4-8,3 2-9,-3-2-13,0-5-12,3 0-4,-3-18-1,0 0 3</inkml:trace>
  <inkml:trace contextRef="#ctx0" brushRef="#br0" timeOffset="118818.2278">10172 8235 46,'5'-28'29,"8"8"-4,6 3-5,2 6-5,5 8-4,-2 0-4,0 6-1,-4 4-2,1 8-1,-8 4 0,-4 5-1,-3 4 0,-6 1 0,0 2-2,-7-2-8,7-6-21,5 3-6,0-17-1,13-3 0</inkml:trace>
  <inkml:trace contextRef="#ctx0" brushRef="#br0" timeOffset="119281.2717">10540 8159 55,'0'0'33,"10"9"-5,-2 8-7,-1 1-5,2 10-5,-5-1-4,1 3-1,-5-5-3,0 0 0,0-7-2,-5-9 0,5-9 0,0 0 0,-9-24 0,9 1-1,8-6 1,2-3-1,5 1 1,4 0-1,5 6-2,-1 5-5,7 9-17,-2 11-13,-12 0-1,5 11 2</inkml:trace>
  <inkml:trace contextRef="#ctx0" brushRef="#br0" timeOffset="119466.1572">10879 8250 48,'0'0'37,"0"0"-1,0 0-9,5 15-42,-5-15-15,0 0-4,9-5-2</inkml:trace>
  <inkml:trace contextRef="#ctx0" brushRef="#br0" timeOffset="120019.7392">11241 8248 24,'12'-8'29,"-9"-6"-6,0-4-3,-3 1-4,-6-4-3,-2 7-3,-9-6-2,-1 8 0,-9 5-2,2 7-2,-1 9-1,1 5 0,5 7-1,8 6-1,7 6 0,10-2 0,9-3 0,4-5-1,7-8 1,3-6 0,2-9-1,-1-14 0,-1-9 1,-6-9-1,-4-7 0,-5-7 0,-4-3 0,-6 1 0,-3 7 1,-3 9 0,-6 10 0,9 22 1,-17-3-1,12 23 1,3 14 0,2 8-2,0 4 1,5 4-6,6 1-4,-6-4-19,1-9-8,3-2-2,-5-13 2</inkml:trace>
  <inkml:trace contextRef="#ctx0" brushRef="#br0" timeOffset="120319.4644">11399 8194 27,'12'10'34,"-4"1"-1,8 7 1,-3 6-19,-3-4-5,0 6-4,-5-6-2,-2-1-1,-3-7-1,0-12 1,0 0 0,0 0 0,-7-29 0,11 4-1,2-7 1,8 4-1,6-4 0,4 6-1,5 4 1,1 9-5,3 7-33,0 12-1,-5 3 0,16 8 0</inkml:trace>
  <inkml:trace contextRef="#ctx0" brushRef="#br0" timeOffset="124503.1506">11966 7631 20,'-9'0'34,"17"12"0,6-10-1,20 2-14,14 1-8,7-5-5,11 0-8,7 0-10,-4 3-16,-10-6-6,-4 3 0,-20-7 0</inkml:trace>
  <inkml:trace contextRef="#ctx0" brushRef="#br0" timeOffset="124756.0913">12050 7752 28,'11'6'29,"3"-6"-1,15 3-10,12 1-6,4 0-7,6 1-16,-5-10-15,9 11-4,-14-16 1,0 9 6</inkml:trace>
  <inkml:trace contextRef="#ctx0" brushRef="#br0" timeOffset="124934.9484">12464 7592 35,'21'10'32,"-6"3"2,8 3-7,-4 10-12,-11 2-4,-2 1-7,-12 2-12,-3-1-23,-18-18-1,10 0-2,-1-18 0</inkml:trace>
  <inkml:trace contextRef="#ctx0" brushRef="#br0" timeOffset="125572.9974">13251 7718 13,'9'-7'27,"-9"-10"-4,0 0-4,-8-3-2,-5 1-5,-3 2-1,-9-1-4,-1 11 0,-1 3-2,0 6-1,5 10-1,3 4-2,7 5 0,9 3 0,7 1 0,8-3-1,6-7 1,7-4 0,1-11 1,1-8-1,1-10 0,-1-10 0,-8-11 0,1-5 0,-9-7-1,-2-6 0,-4-1 0,-5 4 2,0 9-1,-2 7 1,-3 9 0,-2 11 0,7 18 2,-10 12-1,10 13 1,0 8-1,7 11 0,-1 4-2,3 12-5,-1-4-12,0-4-21,1 0 1,-6-10-2,6-1 1</inkml:trace>
  <inkml:trace contextRef="#ctx0" brushRef="#br0" timeOffset="126173.6894">13583 7714 23,'3'-14'26,"10"6"-4,-8-6-5,2-2-4,-2-1-4,-7-4-4,-5-1-1,-4 1 0,-4 5-1,-5 7-2,-4 3 1,-2 9-2,-2 6 1,4 8-1,5 7-1,6 4 1,7 1 0,6 0 1,10-5-2,6-5 2,5-2-1,1-8 1,2-9-1,1-3 1,-3-9-1,-4-4 0,-2-1 1,-6-1 1,-1 4 1,-9 3 1,0 11 2,0 0 0,-12 19 1,5 3 0,4 12-1,-3-1-1,6 9-1,0 1 0,0 1-2,6-5 0,-3-5-4,1-4-4,-4-8-17,0-7-13,8-6-1,-8-9-1,16-11 0</inkml:trace>
  <inkml:trace contextRef="#ctx0" brushRef="#br0" timeOffset="126458.472">13944 7577 51,'0'0'33,"29"0"-2,-4 0-12,7 0-7,7-3-7,2 3-11,-1 3-14,-9-7-12,3 4-1,-12-3 0</inkml:trace>
  <inkml:trace contextRef="#ctx0" brushRef="#br0" timeOffset="126636.3582">13995 7695 64,'16'15'36,"5"-12"-1,13-1-18,7 3-12,-4-11-33,7 6-4,-14-8-2,4 4-1</inkml:trace>
  <inkml:trace contextRef="#ctx0" brushRef="#br0" timeOffset="127606.0439">14773 7512 31,'-22'7'29,"2"2"-2,-11-9-5,-1 0-5,4-9-7,0-6-2,6-4-3,11-5-2,11 0-1,8-2-1,9 1 1,8 6 0,8 12 0,-1 7 0,2 4 1,-6 10 0,-8 6 0,-15 7 0,-11 11-1,-14 0-1,-11 1 0,-4-4 0,-2 1 0,2-7-1,7-5 1,11-5-1,12-8 0,5-11 0,26 6 1,2-6-2,3 0-5,10 4-19,-1-4-11,-3-4 0,0 4-1</inkml:trace>
  <inkml:trace contextRef="#ctx0" brushRef="#br0" timeOffset="128059.0642">14891 7519 59,'0'0'36,"12"26"1,-12-1-13,0 4-12,0 5-4,0-4-2,4 5-3,-4-7-3,0-11-4,0-5-3,0-12-5,-4-13-4,0-9-2,4 1 0,-5-11 2,5 5 5,-5-5 5,5 3 5,0 6 6,0-1 6,10 6 2,-4-1 0,9 6-1,-1 2-2,8 4-4,0 1-1,1 6-2,-1 0-1,1 5-1,-3 4 1,-3 4-1,-4 2 1,-4 0 1,-2 2-2,0 3 2,-2-2-1,-1 4-1,-1-3-3,-3-2-8,0-5-24,8 2-1,-8-14 0,6 20 0</inkml:trace>
  <inkml:trace contextRef="#ctx0" brushRef="#br0" timeOffset="128574.4081">15269 7504 42,'11'-9'29,"-11"9"-2,0 0-3,11 22-7,-8-6-3,10 8-4,-6 2-2,7 6-1,-4-2-2,2 0-2,-6-7 0,0-4-1,-3-8 0,-3-11 0,0 0-1,0-8 0,0-14 0,0-2 0,4-7-1,2-1 1,3 2-1,7-2 0,2 7 0,6 8-1,2 5-1,-3 7-7,3 5-29,1 5 0,-13 3 0,4 4-1</inkml:trace>
  <inkml:trace contextRef="#ctx0" brushRef="#br0" timeOffset="128990.7827">15669 7652 37,'0'0'34,"0"0"-1,13 5-12,-4 0-37,-6-17-11,13 12-5,-6-12 0</inkml:trace>
  <inkml:trace contextRef="#ctx0" brushRef="#br0" timeOffset="129576.2973">16055 7536 27,'-9'-3'26,"-7"-1"-4,3 4-5,-4 4-3,-2 5-3,3 3-2,0 5-2,4 8-2,6 1-1,6 4 1,6-4 0,6 0-1,7-7 0,6-5-1,-1-11-1,4-10 1,-3-8-2,-2-8 1,-11-5-1,-7-6 0,-8 0 0,-6-1-1,-7 0 1,-4 9-1,-3 4 0,2 5 0,2 6 1,7 7-2,12 4 2,0 0-1,0 0 0,21 8 0,5-4 0,5-4 0,4 4 0,3-1 0,-3-3 0,-2 0 0,-7 0-1,-4 0-6,-11-4-21,-11 4-7,0 0 0,0 0-1</inkml:trace>
  <inkml:trace contextRef="#ctx0" brushRef="#br0" timeOffset="130022.7797">16403 7631 79,'-14'4'41,"14"-4"0,0 0-11,-9 5-16,9-5-7,9 5-12,-9-5-32,0 0-3,16 0-1,-16 0 0</inkml:trace>
  <inkml:trace contextRef="#ctx0" brushRef="#br0" timeOffset="130661.7388">16833 7645 44,'6'-14'22,"1"3"-4,-7-4-3,-7 2-3,-5 3-1,-9-1-1,-2 7-4,-8 4 0,1 4-2,1 7-1,2 9 0,9 0-1,4 5-1,11 0 1,9-2 2,7-1-2,9-7 1,5-8 0,5-7-1,-1-11 1,3-7 0,-3-11-2,-3-7 0,-7-10 0,-2-4 0,-10-9-1,-1 0 0,-8 2-1,0 6 1,-7 10 0,-2 8 0,-1 11-1,-3 12 1,2 14 0,-2 14 0,7 10 1,2 9-1,4 6 1,3 8-1,6 0-1,1-1-6,2-3-21,7 0-8,-10-15-1,7 3 0</inkml:trace>
  <inkml:trace contextRef="#ctx0" brushRef="#br0" timeOffset="130977.6005">17044 7513 56,'0'0'37,"0"0"1,18 11-10,-12 4-12,7 11-4,-7-2-6,6 8-1,-5-4-2,-2-3-1,-1-5 0,-1-6-1,-3-14 0,0 0 0,3-12 0,-3-6 0,6-6 0,3-2-1,2-3 0,3 1 0,8 5 1,3 4-1,4 5 0,2 3-6,3 6-33,-5 10-1,-7-5 0,4 10-1</inkml:trace>
  <inkml:trace contextRef="#ctx0" brushRef="#br0" timeOffset="140896.7803">17974 7570 18,'-32'-9'24,"8"-2"-5,-3-6-4,11-3-4,4-3-3,12 5-2,9 0-1,9 5 0,12 11 0,6 6 0,4 7 0,-6 7 1,-2 5 1,-15 3-1,-11 5-2,-17-2 1,-12 1-1,-11-8-1,-3-1 0,0-6-1,7-3 0,8-7-1,22-5-1,0 0-1,22-9-3,11 6-10,0 3-20,-2-14-1,8 6 1,-12-9-1</inkml:trace>
  <inkml:trace contextRef="#ctx0" brushRef="#br0" timeOffset="141213.4461">18080 7249 8,'-43'-35'27,"5"13"2,-15 3-4,-4 14-12,2 12-3,-3 16-4,5 15 0,2 17 0,9 14 0,10 11 0,14 9 0,11-2 1,17 7 0,16-14-1,19-7-1,15-21 0,15-18-1,11-25-1,10-21 1,1-23-2,-4-23 1,-18-26-1,-22-13 0,-27-14 0,-26 3-2,-33 6-1,-25 4-11,-20 20-27,-6 25 0,-17 12 0,5 28 0</inkml:trace>
  <inkml:trace contextRef="#ctx0" brushRef="#br0" timeOffset="142339.9993">1925 9491 27,'0'0'28,"15"-14"-4,-9-1-4,5-4-4,-3-3-5,-2-2-3,2 0-1,-3 2 0,-2 7-2,-3 15 0,0 0 0,7 20-1,0 16 0,-3 10-1,7 10-1,-3 0-4,-1 0-4,6-4-13,1-10-17,-8-16 0,2-13 0,-8-23-1</inkml:trace>
  <inkml:trace contextRef="#ctx0" brushRef="#br0" timeOffset="142687.6038">1929 9128 44,'-41'0'32,"-8"3"1,1 19-14,6 14-7,2 15-4,15 15-3,11 10-1,10 14-1,8-2 1,12 5-1,9-8 0,13-3 0,4-14-2,8-14 1,6-17-2,3-23 0,11-19-1,-4-18 0,-1-23 0,-9-16 1,-9-17 1,-23-9 0,-20-13 0,-22 2 2,-21 1-1,-9 13 0,-10 11 1,-3 15-2,7 19-8,1 17-19,16 16-10,25 17-2,5 7 0</inkml:trace>
  <inkml:trace contextRef="#ctx0" brushRef="#br0" timeOffset="143118.2896">2743 9532 37,'-11'5'34,"11"-5"-2,11-5-10,20 5-7,12-9-5,16 9-3,6 5-5,9-5-3,5 4-9,-8-1-16,-9-3-8,-3 0-1,-22 0 0</inkml:trace>
  <inkml:trace contextRef="#ctx0" brushRef="#br0" timeOffset="143371.9627">2812 9671 58,'0'0'34,"37"0"-9,0 0-9,13-8-5,11 8-3,5 0-3,-1 0-7,0 5-8,-11 0-15,-12-7-10,-5 4 1,-18-10-1</inkml:trace>
  <inkml:trace contextRef="#ctx0" brushRef="#br0" timeOffset="143557.9653">3354 9431 63,'22'19'37,"-4"6"0,0 1-19,-1 13-6,-15-1-4,-2 5-8,-12-2-13,-6-2-23,-15-14-1,1-6 0,-12-19-1</inkml:trace>
  <inkml:trace contextRef="#ctx0" brushRef="#br0" timeOffset="144041.7266">2994 9039 33,'-18'-20'27,"18"3"-5,0 0-4,9 1-5,7 6-2,5 2-2,4 12-1,-4 0-2,2 11-1,-12 4-2,-5 4 0,-11 2-1,-7 6-1,-7-6 0,0 1 0,3-6 0,1-3 0,9-3-1,10-4 0,10-6 1,8-4-2,12 5-7,-3-5-12,-3-5-15,10 5 0,-13-13 0</inkml:trace>
  <inkml:trace contextRef="#ctx0" brushRef="#br0" timeOffset="144404.6019">3143 8825 31,'-38'-23'31,"1"8"0,-3 6-12,0 9-6,-1 15-5,-5 5-3,6 12-1,3 9-1,6 6-1,6 5 1,7 2 0,11-1 1,13 2 0,10-4 0,14-3 1,8-9-1,12-7 0,8-11 0,10-8-2,-2-13-1,0-15-1,-5-8 0,-9-14 0,-17-9-1,-10-10 1,-25-10 0,-16-3 2,-18 1 0,-12 5-2,-10 12-15,-3 9-22,-13 9 0,-3 16-1,-7 13-1</inkml:trace>
  <inkml:trace contextRef="#ctx0" brushRef="#br0" timeOffset="146041.9853">4297 9634 24,'0'0'27,"0"-19"-5,-10 6-3,-5-1-2,-4 0-4,-2 6-4,-6 2-1,3 6-3,-3 9-2,2 7-1,6 9 0,10 5-2,3 3 0,10 3 1,8-5-1,6-7 1,7-6-1,6-13 1,4-13 0,-2-16 0,-2-8-1,-3-13 1,-6-9 0,-3-4-1,-10-8 1,-6 0 1,-3 5 0,-6 12 1,-7 6 0,4 14 1,0 12-1,9 17 1,-17 17 0,17 16-1,-5 6-1,11 12 0,4 8-1,1 3 1,2 2-2,0-6-5,2 1-18,0-10-15,-5-11-1,2-9 0,-6-16 0</inkml:trace>
  <inkml:trace contextRef="#ctx0" brushRef="#br0" timeOffset="146420.8261">4594 9367 21,'-13'-2'36,"8"16"1,-1 8 0,3 8-18,3 17-6,0 4-4,3 7-1,-3-6-3,6-1-2,-1-10-2,1-8-2,1-14-2,-7-19-2,12-5-1,-12-22-3,0-6 0,-5-15 0,-2-5 1,-3-9 1,1-3 4,-3 4 3,3 2 3,9 11 2,-4 7 1,11 9 0,6 8 0,5 12-2,8 5-3,4 4-8,10 3-20,3 3-8,-6-3 1,7 5-2</inkml:trace>
  <inkml:trace contextRef="#ctx0" brushRef="#br0" timeOffset="146707.278">4591 9736 27,'0'0'37,"13"12"0,8-9-3,7-3-15,10 0-7,6 0-14,-2 0-27,-4-8-6,1 1-2,-13-6 0</inkml:trace>
  <inkml:trace contextRef="#ctx0" brushRef="#br0" timeOffset="146891.8108">4628 9519 34,'10'6'37,"12"-6"0,15 7-3,2-2-34,0-5-27,7 5-5,-10-5-3,6 8-2</inkml:trace>
  <inkml:trace contextRef="#ctx0" brushRef="#br0" timeOffset="148886.0669">5009 9694 32,'14'10'35,"-14"9"2,6 15-14,-6 17-5,-3 3-5,3 15-3,-4-3-5,4-3-5,0-5-8,-4-15-15,4-12-14,5-12 1,-5-19-2</inkml:trace>
  <inkml:trace contextRef="#ctx0" brushRef="#br0" timeOffset="149055.1793">5022 9747 13,'29'-21'33,"-4"9"1,6 12-4,-3 10-11,-12 9-7,-6 12-3,-10-4-5,-10-3-11,-13-5-26,6-3-1,-9-16 0,9 0-1</inkml:trace>
  <inkml:trace contextRef="#ctx0" brushRef="#br0" timeOffset="149303.1477">5607 9499 27,'-6'-13'33,"19"13"1,1-5 0,7 5-22,8-4-12,4 4-22,5 4-9,-12-8-2,3 8-1</inkml:trace>
  <inkml:trace contextRef="#ctx0" brushRef="#br0" timeOffset="149456.7266">5612 9549 44,'10'11'37,"3"-10"-1,14 6-3,10-5-28,-4-6-34,12 9-3,-7-12-4,7 2 0</inkml:trace>
  <inkml:trace contextRef="#ctx0" brushRef="#br0" timeOffset="149873.1388">6331 9211 31,'4'-8'34,"-4"8"2,0 17-6,3 24-12,-3 8-6,0 20-5,0 9-3,3 3-3,-3 2-5,3-10-8,0-12-15,3-13-9,-6-19 0,10-17-1</inkml:trace>
  <inkml:trace contextRef="#ctx0" brushRef="#br0" timeOffset="150058.0473">6453 9564 34,'-10'0'34,"-9"0"1,-6 12-10,4 5-8,-1-2-3,13 7-5,9-9-2,12 3-2,10-4-3,12-2-5,7-4-20,5 1-13,-9-7-2,4 5 1</inkml:trace>
  <inkml:trace contextRef="#ctx0" brushRef="#br0" timeOffset="150374.4858">6620 9769 49,'12'9'35,"-3"-9"1,10 0-8,6 0-15,-3-7-6,5 0-3,-5-2-3,-4-6-1,-7-2 0,-11 0-1,-7 1 1,-9 2-1,-5 6 0,-5 8 1,-2 3 0,1 11 1,2 7 1,10 6 1,8 4 0,11 2 0,8-5 0,12-1 0,4-7-2,1-7-10,2-6-28,13-2-2,-2-12 1,4-7 0</inkml:trace>
  <inkml:trace contextRef="#ctx0" brushRef="#br0" timeOffset="151406.3834">7218 9797 34,'28'6'28,"28"-6"-3,30 0-2,30-4-3,37 4-1,32-6-5,35 6-2,16-4-3,13 4-2,-4-9-3,-7 5-2,-22-1-2,-26-2-6,-29-7-32,-33 6-1,-45-10 0,-27 8 0</inkml:trace>
  <inkml:trace contextRef="#ctx0" brushRef="#br0" timeOffset="155690.1426">7430 9298 20,'-5'-22'28,"2"-5"-2,16 2-9,12 4-5,9 6-2,7 11-2,-1 8-2,0 7 0,-9 10 0,-12 8-3,-16 8 1,-15 3-1,-17 1-1,-8-1 0,-9-4 0,3-7-1,5-5 0,7-7 1,13-12 0,18-5 0,18 0 0,9-3 0,8 1-2,3-3-9,2-3-25,5 8 0,-10-6-2,0 6 1</inkml:trace>
  <inkml:trace contextRef="#ctx0" brushRef="#br0" timeOffset="156137.7393">7766 9356 41,'0'0'35,"7"13"0,-3 6-7,2 4-12,-6 1-7,6 3-2,-6 0-3,6-3-1,-6-5-2,6-4 0,-6-15-1,0 0 0,0-15 0,0-4-1,-6-5 0,6-3 1,0 0-1,-4-1 0,4 3 1,4 8-1,2 3 1,4 2-1,4 5 0,0 2-1,4 5 1,3-3 0,1 3-1,-3 0 1,0 0 0,-1 0 1,-4 4 1,-3 4 1,-11-8 1,12 21 0,-12-5 0,0 8 1,0 2-4,-3 4-32,-2-6-4,13 5 0,7-13-2</inkml:trace>
  <inkml:trace contextRef="#ctx0" brushRef="#br0" timeOffset="157123.6583">8114 9379 48,'0'0'34,"12"-14"-5,1 14-5,2 8-7,-2 1-4,7 10-5,-9 6-2,5 2-2,-7 1-1,0-1-1,-3-6-1,-3-4 1,-3-17-1,0 0 0,0 0 0,4-27 0,5 2-1,6 3 1,4-7-1,5 6 0,8 4 0,3 6-3,1 7-20,1 12-15,-11-2-1,-1 8 1,-12 0-1</inkml:trace>
  <inkml:trace contextRef="#ctx0" brushRef="#br0" timeOffset="158224.3409">8828 9356 42,'-3'-11'33,"-15"-5"-3,0 9-8,-2 7-9,-4 2-4,3 12-3,-5 4-3,8 8-2,5 3-1,7 3 1,6-3-1,9-4 1,4-7-1,3-6 1,5-12-1,1-5 1,-4-9 0,-2-6-1,-7-4 1,-6-1-1,-3 2 0,-11-1 0,0 5 1,-1 3-1,0 5 0,0 3 0,12 8 0,0 0 0,15-10 0,9 10 1,8-4-1,5 2 0,3 2 0,0 0-1,-2 0-8,-7 5-25,-10-5-1,-2 0 0,-19 0 0</inkml:trace>
  <inkml:trace contextRef="#ctx0" brushRef="#br0" timeOffset="159528.917">9135 9315 43,'0'0'37,"13"17"0,3-1-6,3 5-13,14 11-6,-3 2-6,5 3-5,-1-3-14,-5-3-23,-6-9-2,-3-7 0,-7-11 0</inkml:trace>
  <inkml:trace contextRef="#ctx0" brushRef="#br0" timeOffset="159698.2836">9380 9368 54,'-15'0'39,"-13"5"0,-5 10-4,1 12-18,-8 1-8,0 7-8,6 5-22,6-6-17,3-10-1,18-4 0,7-20-1</inkml:trace>
  <inkml:trace contextRef="#ctx0" brushRef="#br0" timeOffset="160784.2453">9858 9457 19,'12'-10'24,"1"1"0,-7-4-4,-6-6-4,0-2-2,-13-3-4,-2 4-2,-10-2-2,-3 9-1,-3 5-3,-3 8-1,6 10 0,0 8 0,7 7 0,11 3 0,10 1 0,6 1 0,14-10 1,4-2 0,4-12 0,6-6 0,-2-10 0,2-9-1,-6-13 0,-3-7 0,-8-11 0,-7-6 0,-3-9-1,-7-1 0,0 6 1,-7 4 0,-3 14 1,3 16 0,-4 20-1,5 22 2,2 20 0,4 20 0,0 9-1,6 4 0,4 1-1,2-5-3,10-5-14,3-12-22,-7-20 0,5-8 0,-5-20 0</inkml:trace>
  <inkml:trace contextRef="#ctx0" brushRef="#br0" timeOffset="161332.1213">10121 9290 41,'0'0'30,"0"0"-2,7 16-5,-1 2-5,-2 1-4,4 8-3,-5 0-2,1 2-3,-4-7-2,6 2-1,-6-10 0,5-6-1,-5-8-1,7-12 1,-3-4-1,8-7-1,-2-5 1,5-5 0,6 2-2,1 4 2,6 3-2,0 7 1,3 10-10,0 7-28,-6 0 0,2 9-1,-6 0 1</inkml:trace>
  <inkml:trace contextRef="#ctx0" brushRef="#br0" timeOffset="162064.438">9690 9752 19,'-34'-7'20,"16"12"-1,8-5-1,10 0-5,23 0-2,13 0-3,17 5-2,15-5 1,19 0-1,9-4-1,13 4-1,-1 0-1,2-6 1,-12 6-4,-11 0-6,-13-5-24,-6 10-2,-24-7 0,-1 7 0</inkml:trace>
  <inkml:trace contextRef="#ctx0" brushRef="#br0" timeOffset="166982.1283">7825 10040 37,'-9'5'32,"-9"17"-5,-4 12-4,-8 12-5,8 11-5,-3 7-2,16 8-3,6-1-2,19-1-5,14-9-13,14-11-23,4-28-2,9-6 0,-7-20 0</inkml:trace>
  <inkml:trace contextRef="#ctx0" brushRef="#br0" timeOffset="167268.7833">8068 10299 21,'9'7'33,"4"15"2,-5-3-3,-4 8-16,8 7-4,-8-6-3,2 2-3,-6-11-1,0-8-2,0-11-1,0 0-1,0-22 0,3-3 0,6-9 0,3-2-1,1 0 0,5 2-2,4 10-9,-3 7-21,0 2-4,1 15 0,-7 5-1</inkml:trace>
  <inkml:trace contextRef="#ctx0" brushRef="#br0" timeOffset="167584.5733">8328 10086 27,'11'-12'32,"-2"-5"1,12 5-11,6 10-5,-4 2-6,1 9-2,-8 2-2,-6 12-3,-10-1-2,-10 2 0,-6 0-1,0 1 0,-2-5 0,5-4-1,7-2-3,6-14-4,22 17-11,2-9-16,-1-8-1,5 6 0,-3-6 0</inkml:trace>
  <inkml:trace contextRef="#ctx0" brushRef="#br0" timeOffset="167769.9844">8655 10225 31,'0'0'35,"3"26"1,-6-5-3,3 6-15,0 6-8,0 0-3,0 0-9,3-1-14,3-4-19,-6-12-1,0-1 0,0-15 0</inkml:trace>
  <inkml:trace contextRef="#ctx0" brushRef="#br0" timeOffset="167917.1263">8549 10433 38,'-9'-13'37,"18"13"-1,5-7 1,10 2-19,0 3-20,5-5-29,11 7-4,1-3-1,7 3-1</inkml:trace>
  <inkml:trace contextRef="#ctx0" brushRef="#br0" timeOffset="168170.2419">8909 10310 60,'16'5'36,"3"8"1,6 10-13,0-5-11,8 9-7,-1-1-6,-6 1-8,3-3-21,-1 3-8,-12-13 1,-1-2-1</inkml:trace>
  <inkml:trace contextRef="#ctx0" brushRef="#br0" timeOffset="168518.3659">9179 10318 52,'-19'10'37,"1"13"-1,-6 1-10,-11 0-9,4 7-6,-3-3-7,0-5-7,16 0-20,8-8-14,10-15-1,0 0 1</inkml:trace>
  <inkml:trace contextRef="#ctx0" brushRef="#br0" timeOffset="169036.668">9312 10114 40,'-22'-8'32,"-5"-8"-6,12 2-5,5 0-7,10-3-5,7 7-4,7 6-2,8 4-1,1 2-1,-2 5 1,-3 6-1,-9 5 1,-9 1-1,-6 4 0,-6-4 0,-3 0 0,-7-5-1,6-1 1,7 2-1,9-6 0,0-9-1,18 13-1,4-6-6,0 1-12,0-8-14,9 5 0,-11-14-1,9 9 7</inkml:trace>
  <inkml:trace contextRef="#ctx0" brushRef="#br0" timeOffset="169256.8239">9601 10039 50,'19'16'37,"9"15"0,-3 15-11,-1 5-9,1 15-5,-17 3-4,-1 6-3,-16-4-2,-6-3-1,-8-12-5,-8-14-9,-3-15-26,4-12-1,4-18 1,14-8-1</inkml:trace>
  <inkml:trace contextRef="#ctx0" brushRef="#br0" timeOffset="169858.7483">9914 9939 15,'-10'-17'29,"10"17"1,10-16-8,2 9-6,4 2-5,8 5-5,-1 0-1,-1 9-2,2 0 0,-8 3-2,-5 5 0,-11-2 1,0-1-1,-14-3 0,4 0-1,-3-6 1,13-5-2,-12 2 2,12-2-2,18 0 1,1 0 0,7 3 0,-5 2 0,-2 4 2,-7 1 0,-6-1 0,-6 1 0,-13 2-5,-5-6-12,-7-2-17,6 5-1,-5-9 0,12 6-1</inkml:trace>
  <inkml:trace contextRef="#ctx0" brushRef="#br0" timeOffset="170060.0138">9880 10157 26,'9'7'35,"4"-7"0,17 9 0,7-4-17,4-5-8,5 5-10,4-5-21,0 10-13,-13-10-1,-3 1 0</inkml:trace>
  <inkml:trace contextRef="#ctx0" brushRef="#br0" timeOffset="170407.8209">9962 10328 40,'20'0'30,"-4"-4"-5,11 4-7,1 0-6,-2 4-3,-1 6-3,-8 2-2,-7 3-1,-13-1 0,-7 8 0,-8-5-1,-1 1 1,-4-2-1,3-4-1,5-3-1,15-9 1,0 0-1,12 8 0,11-8-3,1-7-13,3-1-17,13 4-2,-8-9 1,8 3 0</inkml:trace>
  <inkml:trace contextRef="#ctx0" brushRef="#br0" timeOffset="170746.0889">10996 9764 66,'0'0'33,"-5"10"-32,5-10-6,-11 0-23,11 0-5</inkml:trace>
  <inkml:trace contextRef="#ctx0" brushRef="#br0" timeOffset="234536.8324">1853 11137 15,'0'0'32,"10"14"2,-29 49 15,10-10-37,-10 6-2,4 7-4,-1-5-2,1-2-2,1-14 0,4-13 0,8-18 0,2-14 0,7-28 1,2-7 0,2-19 0,3-6 1,5-10-3,-4 0 1,1 6-1,-4 11 0,1 12-2,-1 18 1,4 18 0,-1 19 0,-5 23 1,6 13-1,1 12 1,5 7-1,3-3 0,-6-1-2,2-5-7,-5-14-12,-2-17-17,-3-6 0,-11-23-1,0 0 1</inkml:trace>
  <inkml:trace contextRef="#ctx0" brushRef="#br0" timeOffset="234655.6365">1850 11407 24,'-15'-4'32,"1"-2"0,14 6-6,16 5-17,10-5-20,8 9-17,0-13-2,12 9-1,3-12 9</inkml:trace>
  <inkml:trace contextRef="#ctx0" brushRef="#br0" timeOffset="234972.0739">2297 11401 26,'-26'9'34,"15"13"0,-9-1 0,18 2-19,8 5-7,2-1-2,11-3-2,10-4-1,-3-6-1,0-14 0,4-5 0,-8-14-1,0-8 1,-9-14-1,-13-11 0,-14-10 0,-12-10 0,-11-4 0,-6 3 0,-6 7-1,-5 11 1,3 15-1,9 23 1,14 17-2,11 14-6,22 15-22,12 12-8,5-1 0,19 7 1</inkml:trace>
  <inkml:trace contextRef="#ctx0" brushRef="#br0" timeOffset="235319.3105">2571 11485 18,'0'16'33,"0"-5"1,13 3-3,7-4-15,-5-8-3,10-2-4,-2-6-3,-6-7-2,-2-6 0,-2-5-3,-7-4 1,-12-3-1,-3 2 0,-6 5-1,-8 7 1,-1 13 0,2 8-1,-3 18 1,7 12 0,9 11 0,5 10-1,11 2 2,5-5-4,4-3-3,8-2-7,1-13-17,2-15-8,6-7 0,-9-18 0</inkml:trace>
  <inkml:trace contextRef="#ctx0" brushRef="#br0" timeOffset="235619.3985">3025 11425 40,'-15'-23'35,"-1"14"-1,-5-1-11,-3 3-8,1 7-6,-4 0-3,4 12-2,4 3-3,11 7 0,8 1 0,9 4 0,9-5 0,1-1-1,6-5-4,2-4-20,-4-12-11,4 0 0,-9-13-1</inkml:trace>
  <inkml:trace contextRef="#ctx0" brushRef="#br0" timeOffset="235757.0465">3106 11422 58,'0'0'38,"6"12"0,-3-2-9,4 11-15,-7-1-8,3 1-10,2-9-31,-1 8-2,-7-8-1,3-12-1</inkml:trace>
  <inkml:trace contextRef="#ctx0" brushRef="#br0" timeOffset="235888.5642">3125 11229 36,'0'-27'32,"-10"0"-10,7 16-22,3 11-23,0 0-6,13 11-4</inkml:trace>
  <inkml:trace contextRef="#ctx0" brushRef="#br0" timeOffset="236189.0269">3357 11086 23,'-7'-65'33,"10"11"0,-6 1 1,7 11-23,12 25-4,-1 23-1,6 22-2,4 14-1,4 12-1,2 15-1,0 9 1,-7 7-1,-3-1-1,-14 3 1,-7-7 0,-15-10 0,-7-10-1,-10-11-4,-4-18-6,2-23-23,6-8-2,4-18 0,14-3 0</inkml:trace>
  <inkml:trace contextRef="#ctx0" brushRef="#br0" timeOffset="236673.3509">3769 11439 24,'0'-18'34,"0"2"0,-3 0-9,-10 0-6,4 7-6,-10-3-3,-1 12-3,-2 4-2,0 10-2,7 5-1,5 5 0,10 2-2,7 3 1,5-6 0,10-2-1,2-7-1,0-8-1,4-6-5,-6-9-4,1 0-1,-9-11-1,-1 1 2,-6-8 2,2 5 4,-4 0 5,-5 1 4,7 9 5,-7 1 2,0 11 0,12 0 0,0 13-2,-5 6-4,7 2-1,-3 5-1,2-3-1,-1-3 0,0-2-1,0-9 0,1-9 0,-1-5 0,-2-9-1,-1-4-7,-3 0-29,-1-11-1,3 6-1,-8-4 0</inkml:trace>
  <inkml:trace contextRef="#ctx0" brushRef="#br0" timeOffset="237020.4233">4154 11339 23,'26'0'26,"-8"-2"-8,6-3-10,1-4-1,-1 4-2,-8 0-3,-6 2 0,-10 3 1,0 0 0,-19 8 1,1 0 1,-1 3-1,-2 2 1,4 6 1,5-4-1,8 4 0,8-1-2,9 0 0,8 1-4,1-6-6,9-4-14,6 5-10,-6-14-1,12 0 0</inkml:trace>
  <inkml:trace contextRef="#ctx0" brushRef="#br0" timeOffset="237421.0962">4629 11369 51,'0'0'36,"6"10"-4,-16 0-9,3 12-8,-13-3-5,1 7-2,-6-6-3,-1-2-2,2-6-2,2-6-1,3-6 1,3-12-1,8-6-1,8-2 0,0 1 0,13 1 0,2 6 0,4 6 0,3 6 1,3 10 0,-4 3 1,1 5 0,-4-2 0,-4 0 1,-3-6-1,-1-3 1,-1-7-1,3-5 0,0-7 0,4 0-1,6-5 0,3 5 0,3 5 0,-1 5 0,-2 6 0,-1 5 1,-8 8 0,-12 5 1,-4 0-1,-13-3-1,-5-4-26,-4 2-12,-9-12-1,6 1-1</inkml:trace>
  <inkml:trace contextRef="#ctx0" brushRef="#br0" timeOffset="237822.2818">5332 11448 52,'4'28'36,"-4"-1"-1,0 8-11,-4 0-38,-4-5-17,8 2-2,-7-17-2</inkml:trace>
  <inkml:trace contextRef="#ctx0" brushRef="#br0" timeOffset="238138.5714">5842 11422 41,'-6'-19'35,"-10"-4"1,0 3-10,1 7-11,-8-2-5,3 15-4,-4 0-2,7 15-2,5 2-1,7 8 0,5 3 0,11-2 0,3-4-1,6-2 1,3-5-1,1-11-3,0-4-13,-3-3-20,-12-16-1,1-3 0,-10-12 0</inkml:trace>
  <inkml:trace contextRef="#ctx0" brushRef="#br0" timeOffset="238238.2948">5756 11123 9,'0'0'2,"0"0"-2,0 0-10,21 19 10</inkml:trace>
  <inkml:trace contextRef="#ctx0" brushRef="#br0" timeOffset="238545.6252">5948 11131 36,'12'-45'37,"12"8"0,1-1-1,5 9-18,8 19-7,-6 10-4,3 26-1,-9 8-3,-1 14 0,-9 8-1,-2 8 0,-7-1 0,-1 2 0,-3-8 0,0-6-1,-3-10 0,0-9 0,0-15-1,0-17-1,-19 7-1,2-18-1,-8-5-2,-7-4-2,2 9-4,-4-6-4,6 13-11,3 4-12,3 0 0,13 14 1</inkml:trace>
  <inkml:trace contextRef="#ctx0" brushRef="#br0" timeOffset="241969.0401">6589 11296 37,'0'-15'20,"0"15"-2,-25-13-3,7 13-5,-1 0-2,0 4-3,4 5-2,6 2-2,2 1-1,7-1 0,10 2-2,2-4 0,4-2 0,1-1-1,0-6 0,-6 0 0,-11 0 0,0 0 1,0-11 2,-18 11 1,0 0 1,-4 8 0,0-3 0,1 7 1,5 3 0,7-1-1,9 0-1,5 1 2,11-3 0,1-7 0,8-1 1,5-4-1,6-7 1,5 0-1,2 0 0,-2 0 0,-1 3 0,-2 0 0,-2 8 2,-13 0 1,-8 7 0,-15-11 0,-12 21 0,-11-12-1,-4 0-5,2 2-8,-6-2-23,3-9-7,12 0 0,4-5-1</inkml:trace>
  <inkml:trace contextRef="#ctx0" brushRef="#br0" timeOffset="242469.943">7280 11277 17,'0'0'30,"0"-10"1,19 10-6,3 6-13,8-2-5,2 4-2,2-4-3,-3-1-1,-3-3-2,-7 0 0,-6 0-1,-15 0 0,0 0 0,-18 0 0,0 2 1,-1 8 1,-3-1 1,4 6 1,2-1 0,5 8 1,11-3 0,7 0-1,7-2 1,5-4-1,2-6 0,6-2-1,2-5 0,-1-9-1,-4-4 0,-3-5 0,-4-1 0,-2 3 0,-3 2 2,-12 14 0,10-11 3,-10 11-1,0 17 1,3 4 0,-3 1-3,0 0-6,6-1-17,3-4-14,-9-17-1,21 7 0</inkml:trace>
  <inkml:trace contextRef="#ctx0" brushRef="#br0" timeOffset="242654.6001">7839 11321 55,'18'16'39,"1"-3"1,5 6-3,1 1-21,-9-2-7,-1 1-3,-15-3-2,0-16-6,-18 16-25,-1-11-12,-9-5-2,3 0 0</inkml:trace>
  <inkml:trace contextRef="#ctx0" brushRef="#br0" timeOffset="250702.0728">8673 11305 17,'-3'-11'28,"-12"-3"-3,-4 7-3,1 7-5,-7 9-6,9 10-2,2 8-4,10 2-2,8 7-1,3 1-1,13-4 0,4-5 0,1-5 2,-3-11-1,-6-7 0,-16-5 1,6-9-1,-16-3-3,-4-2-7,-5 1-19,-3-8-8,10 7 2,-1-4-2</inkml:trace>
  <inkml:trace contextRef="#ctx0" brushRef="#br0" timeOffset="251187.2608">8825 11344 22,'0'0'32,"0"0"1,0 0-5,0 0-11,-6 20-7,-1-4-3,7 6-3,-2 1-1,6 3 1,4-4-1,8-1 1,2-6 0,7-5-1,-3-10-1,3 0 1,-4-7 0,-2-5-2,-4-6-3,-5-2-6,-1 0-7,-9-5-6,2 1-8,-2 4 1,0-1 2,4 2 6,2 8 11,-6 11 8,7-13 28,9 22-2,-11 1 1,5 5-1,0 6-6,-1-2-7,5 3-4,-1 2-3,0-2-2,0-2 0,1-6-1,-4-5 0,2-6 1,-3-6-1,4-6-1,-4-5 1,0-6-5,4 1-9,-4 2-25,-3-5-1,4 8 0,-4-1-1</inkml:trace>
  <inkml:trace contextRef="#ctx0" brushRef="#br0" timeOffset="251703.8937">9486 11301 33,'-16'0'30,"-5"-3"-1,5 6-13,1 9-6,8-2-5,7 6-1,13-3-3,3 4 0,5-4-2,1-2-1,-1-2 0,-4-4-1,-6 0 0,-11-5 1,0 0-1,-8 13 1,-5-12 2,-3 7 1,1 1 2,2 2-1,7 3 1,6 3 0,0-2 0,12-1-1,3-5 0,5-1 0,4-8 0,-1-8-1,1-6 0,-2-5 0,-1-8 0,-1 3 1,-9-8 1,-2 10 1,-2 1 1,-1 9 1,-6 12 0,0 0 0,0 0 0,-13 28-1,8-4-2,5 6-3,0 4-6,-4-8-12,10 3-13,8-5-7,-3-11 0,14-4 1</inkml:trace>
  <inkml:trace contextRef="#ctx0" brushRef="#br0" timeOffset="252035.4322">10016 11360 18,'-15'-13'33,"5"9"0,-8 2-7,0 2-7,-2 6-5,-1 3-5,8 8-2,1 3-3,9 6-1,7-2-1,7 1 1,5-3-2,4-6 1,3-4-1,-1-7 0,-4-5 1,-8-9-1,-10-4 0,-3 2-1,-9-3-3,-7 1-13,-6-2-20,9 11-1,-2-4 0,18 8 0</inkml:trace>
  <inkml:trace contextRef="#ctx0" brushRef="#br0" timeOffset="252451.1081">10335 11339 29,'0'0'32,"-24"-15"-1,8 15-10,-2 4-7,-4 5-5,4 6-3,5 6-3,7 3-1,6 0-1,6-2 0,7 3 0,8-8-2,4-2 0,-1-11-1,1-4 0,-6-3 0,-3-6-1,-4-3 2,-5 0 0,-7 2 2,0 10 1,-10-7 1,0 14 1,2 11 0,-2 11 1,2 12-1,0 2-1,5 12-1,3 1-6,0-5-16,6-8-14,7-3-2,2-20 1</inkml:trace>
  <inkml:trace contextRef="#ctx0" brushRef="#br0" timeOffset="252773.248">10602 11383 18,'-16'-16'28,"5"16"2,-6 0-11,5 8-5,1 9-5,3 2-2,8 4-1,4 1 0,8-5-2,3-5 1,7-5 0,0-9-1,0-6 0,-4-3-1,-5-8-4,-4 7-8,-9 0-19,-6-4-6,6 14-1,-16-8 0</inkml:trace>
  <inkml:trace contextRef="#ctx0" brushRef="#br0" timeOffset="253074.6021">10800 11547 38,'19'4'35,"7"5"1,-5-12-7,0-3-14,5-3-6,-10-8-3,-2-3-2,-4-3-2,-8-3-2,-8 0 1,-5 3-2,-6 5 1,-6 8 0,-2 10 0,-1 10 0,1 12 1,4 15 0,5 11 1,7 9 0,0 5-1,9 5 1,6 2-1,-3-6-6,7-8-30,1-8-2,-1-20 0,8-8-1</inkml:trace>
  <inkml:trace contextRef="#ctx0" brushRef="#br0" timeOffset="253575.4591">11287 11322 37,'-25'-9'30,"11"9"-4,-3 0-8,-1 2-7,5 6-4,6 6-3,7 0-2,4 2-1,9-4-2,1 2-3,0-6-1,4-2-2,-5-6 0,-4 0 0,-9 0 1,0 0 3,-22-6 4,4 6 4,-1 0 2,-3 2 4,10 7 0,-2 4 1,14 4-2,0-1-3,12 4-1,2-1-3,3-6-5,4 0-16,3-4-17,-10-16-1,3 1 1,-10-13-1</inkml:trace>
  <inkml:trace contextRef="#ctx0" brushRef="#br0" timeOffset="253691.6752">11235 11165 15,'-4'-9'4,"4"9"-4,0 0-14,0 0 10</inkml:trace>
  <inkml:trace contextRef="#ctx0" brushRef="#br0" timeOffset="253838.8148">11464 11361 56,'31'32'39,"-5"5"0,-9-4-8,-12-6-14,-5-2-7,-11-6-10,-7-3-35,-7-20-3,2-4-1,-4-16-1</inkml:trace>
  <inkml:trace contextRef="#ctx0" brushRef="#br0" timeOffset="254440.3229">12093 11313 51,'23'0'35,"14"26"2,-3 15-9,1 13-16,-1 15-4,-7 1-4,-8 4-1,-15 1-3,-17-12-2,-9-9 0,-15-21-1,0-16 0,-1-17-1,10-20 1,10-18 1,13-13 2,16-7 1,11-7 0,11 4 1,7 3 0,5 10-1,1 6-3,-11 11-10,-5 7-22,-4 15 0,-14-2-2,0 8 1</inkml:trace>
  <inkml:trace contextRef="#ctx0" brushRef="#br0" timeOffset="254578.3663">12507 11328 17,'0'0'31,"22"26"1,-16-7-5,-4 10-11,3 3-9,-2 2-14,2 3-21,-7-16-2,8 0-1,-6-21-1</inkml:trace>
  <inkml:trace contextRef="#ctx0" brushRef="#br0" timeOffset="254825.5547">12842 11375 23,'18'22'33,"-28"-7"1,-5 7-9,-6 0-6,-9-5-5,1 0-6,-5-10-3,6-7-2,3-5-1,7-10-1,5-4-1,13-4 1,4 1 1,10 6-1,5 2 1,5 10 0,-1 4-1,4 14-6,1 0-30,-2 15 0,-11-7-2,10 5 1</inkml:trace>
  <inkml:trace contextRef="#ctx0" brushRef="#br0" timeOffset="255326.0623">13418 11296 44,'16'0'35,"9"17"0,-9 2-12,-16 6-7,3 11-6,-13-4-3,-6 1-2,-5-6-2,-1-8 0,4-11-3,18-8 1,-6-12-1,14-6-1,8-6 1,2-2 0,2-1-1,-2 5 0,0 3 1,-8 10 0,-10 9 0,10 0 0,-10 14 1,3 6-1,2 4 0,2 5 0,6-3-4,4-2-6,11-2-15,4-3-11,-1-14 0,12-5 0</inkml:trace>
  <inkml:trace contextRef="#ctx0" brushRef="#br0" timeOffset="255574.6561">13927 11444 31,'10'4'36,"-20"6"-1,-3 7-5,-8 0-9,-10-3-8,3 2-5,-6-12-4,3-4-4,4-4 0,5-12-1,9-4-1,4-1 1,9-1 0,12 5 0,3 6 1,10 6 1,0 10-1,0 5 2,2 12-3,-2 2-1,0 6-12,-6 5-21,-10-16-1,0 1 0,-9-20 0</inkml:trace>
  <inkml:trace contextRef="#ctx0" brushRef="#br0" timeOffset="255679.9245">13889 11185 9,'0'0'0,"4"-10"-3,-1 25-2</inkml:trace>
  <inkml:trace contextRef="#ctx0" brushRef="#br0" timeOffset="255958.5988">14125 11417 28,'25'31'35,"-12"-3"1,2-3 1,0-3-17,1-13-8,3-5-4,0-9-5,2-11 0,-5-9-2,2-7-1,-9-11 0,-5-8 0,-10-8-1,-11 0 0,-10 2 1,-4 7 0,-12 7 1,0 14 0,2 9 0,3 16 0,11 13-1,9 10-4,18 11-13,8 2-20,8-3-1,12 6 1,6-6-1</inkml:trace>
  <inkml:trace contextRef="#ctx0" brushRef="#br0" timeOffset="256328.2976">14558 11305 12,'-10'-4'30,"-5"-3"1,4 7-5,2 7-10,0 2-6,12 7-3,4-3-2,3 3-3,7-2-3,0-4-2,0 0-3,-5-6 0,-2 0-1,-10-4 0,-11 0 2,-2 4 3,-3 0 4,0 4 2,-3 1 4,11 8 2,4 2 0,8-1-1,9 0-1,7-2-7,5-8-31,7 0-2,-5-11-1,5-1-2</inkml:trace>
  <inkml:trace contextRef="#ctx0" brushRef="#br0" timeOffset="256860.5322">15455 11347 37,'-31'0'30,"-7"3"-2,7 11-12,10 10-5,8 3-4,17 6-1,12 1-1,12-2 0,7-10-1,7-3 1,-6-14-1,-1-10-1,-10-12 1,-9-12-3,-18-9 1,-15-8-2,-9-10 1,-8-3-1,-3-1-2,5 2-4,9 9-7,6 6-11,12 7-11,24 15 0,4 7 0</inkml:trace>
  <inkml:trace contextRef="#ctx0" brushRef="#br0" timeOffset="257161.3471">15934 11337 20,'-16'24'34,"1"4"1,-10-5-1,0 0-14,-3 0-8,-4-8-6,2-3-2,0-11-4,5-2 0,5-11 0,4-3-2,10-4 1,6 1 0,6 0 1,5 8 0,6 5 0,5 9 1,0 6 1,0 9-1,-2 3 0,-2 6-7,0-7-23,-2 5-6,-7-11 0,6 3 0</inkml:trace>
  <inkml:trace contextRef="#ctx0" brushRef="#br0" timeOffset="257462.1531">16058 11375 53,'0'0'38,"0"0"1,9 18 0,-16 0-25,7 10-5,-2-4-3,2 4-3,-3-5-1,0-5-2,-1-8 0,4-10-1,0 0 1,14-24-1,0 3 0,-1-5 1,2 0-1,-2 3 1,0 4 0,-2 9 0,-11 10 1,10 0-1,-10 9 0,0 6 0,6 7-1,0-3-8,7 1-22,7 2-8,3-12 0,14 2 0</inkml:trace>
  <inkml:trace contextRef="#ctx0" brushRef="#br0" timeOffset="258035.6349">16232 11347 21,'0'0'28,"15"10"2,3-6-7,14 0-12,5 2-5,4-2-4,-5 0-2,-1-4-1,-10 0-2,-4-4 1,-12-2-1,-9 6 0,-8-9 2,-6 5 1,-4 4 2,-4 4 0,0 3 3,1 5 0,2 6 1,4 0 1,8 6-1,7 1 0,7 2 0,3-4-1,11 1 0,1-11-2,6-4 0,2-9-2,2-5 0,-3-8-1,0-7 0,-1-5 0,-9-1 0,-1 0 0,-9 6-1,-2 0 1,-7 12 1,0 8 0,0 0 1,-12 13-1,10 3 1,2 5 0,4 3 1,3-4 0,5 1 1,0-7-1,7 0 1,-4-11-1,4-3-1,-6-5-3,-1-10-11,-4-7-26,-3 1-1,-3-8-1,5-1 1</inkml:trace>
  <inkml:trace contextRef="#ctx0" brushRef="#br0" timeOffset="258136.3948">16721 11185 69,'-12'-23'37,"6"12"0,-4 2-16,10 9-43,0 0-11,0 0-2,0 17-3</inkml:trace>
  <inkml:trace contextRef="#ctx0" brushRef="#br0" timeOffset="258468.4508">16831 11203 51,'14'-32'37,"11"11"0,0-6-4,6 12-20,7 15-5,-7 7-4,0 18 0,-9 6-2,-4 15 0,-6 1 0,-3 7-1,-5-1 1,1 1-2,-2-11 1,-3-7 0,0-8-1,0-13 0,0-15 0,-15 6 0,2-12-1,-7-3 1,-5 5-1,-4 4 0,-2 6-4,-3 1-5,10 6-21,9 6-7,1-6 0,21-2 0</inkml:trace>
  <inkml:trace contextRef="#ctx0" brushRef="#br0" timeOffset="258653.3631">17313 11370 93,'0'0'40,"0"0"0,0 0-19,13 23-12,-9-1-10,-1 2-23,3 1-16,3 2 0,1-8 0,4 0 0</inkml:trace>
  <inkml:trace contextRef="#ctx0" brushRef="#br0" timeOffset="258954.1691">17661 11421 33,'-13'-23'35,"1"13"2,-11 1-8,-1-3-9,3 12-7,-4 0-5,5 12-2,2 2-2,12 4 0,6 1-1,10 2 0,6-4 0,7-2 1,2-7-2,2-5 0,0-3-1,-6-9-4,-2-3-8,-10 2-28,-5-5-1,1 6 1,-5-4-1</inkml:trace>
  <inkml:trace contextRef="#ctx0" brushRef="#br0" timeOffset="259139.0781">17872 11568 90,'9'26'41,"-9"-2"-4,-16-3-52,-5 12-13,-27-11-8,-11 7-3</inkml:trace>
  <inkml:trace contextRef="#ctx0" brushRef="#br0" timeOffset="260241.4389">1784 12564 17,'-17'15'31,"6"17"1,1 1-2,6 6-13,13 2-4,8-7-3,10-5-2,4-15 0,6-10-2,-5-15-1,1-10 0,-5-16-3,-13-7 1,-12-5-1,-6-1 0,-15-5 0,-7 6 0,-5 3-2,-1 10 0,0 14 1,8 12-1,2 15 0,11 12-2,17 15-4,5 6-5,13 8-9,9-2-12,3-3-5,5-2 0,7-14 4</inkml:trace>
  <inkml:trace contextRef="#ctx0" brushRef="#br0" timeOffset="260472.8368">2312 12643 31,'27'-4'30,"-15"-1"0,-1 10-1,-11 9-7,-10 1-4,0 7-5,-16-3-4,4 1-2,-6-8-3,-7-2-2,4-10-1,5 0-1,4-10 0,7-7-1,10-1 1,2 4-2,10 2 1,9 4 1,9 8-4,-2 6-6,10 3-27,2 13-1,-3-2 1,14 6-1</inkml:trace>
  <inkml:trace contextRef="#ctx0" brushRef="#br0" timeOffset="260896.0484">3161 12555 29,'-8'-10'33,"-11"-3"2,7 13-4,-4 0-16,-6 0-6,10 6-3,3 6-2,5 2-3,10 1-2,4-1-1,5-2-2,1-2-1,3 0 1,-8-4-1,-11-6-1,5 9 1,-15 0 2,-2 0 1,-8 1 3,-2 4 0,5 1 3,7 5 0,4 2 1,9-1 0,6-4 0,6 0 0,4-5-2,3-5-4,2-7-12,-1 0-21,-14-20 0,7 0-1,-11-12 0</inkml:trace>
  <inkml:trace contextRef="#ctx0" brushRef="#br0" timeOffset="261127.8478">3141 12388 28,'-16'-38'35,"10"15"-1,-5 4-3,11 19-16,-11-3-13,11 11-17,5 13-13,-5 0-6,10 12 2,0-1 7,2 3 15,10 7 10,3 4 0,6 2 7,6 1 23,9 11 6,-2-2-2,2 5-6,4 1-9,-14-8-12,2-9-16,-10-10-24,-1-7-2,-14-21-1,5-9-1</inkml:trace>
  <inkml:trace contextRef="#ctx0" brushRef="#br0" timeOffset="261295.6293">3528 12643 33,'-29'0'35,"-10"10"0,4 21-2,-5 8-16,2 6-13,1 8-18,-3-7-19,21 4-2,-5-12 0,12-1-1</inkml:trace>
  <inkml:trace contextRef="#ctx0" brushRef="#br0" timeOffset="261776.34">3645 12599 30,'0'0'31,"-20"13"-3,10 0-9,10 8-3,0 1-6,5 4-1,2-3-2,11 1-1,-2-7-2,6-7-1,0-6 0,-2-9-2,-1-7 0,-6-2 0,-7-8 0,0 3-1,-6-1 0,-6-1 0,-1 8 0,1 4 0,6 9 0,-12 0 0,12 0 1,3 19 0,4-4 0,8 4 2,3-3 0,5 1 0,2-6 2,-1-2-1,-3-9 1,5 0-1,-8-7 0,0-4-1,-8-5-1,-3-2 0,-7-1-3,0 0-5,0 6-11,-4 3-24,-7-3 0,11 13 0,-13-12 0</inkml:trace>
  <inkml:trace contextRef="#ctx0" brushRef="#br0" timeOffset="261945.6305">4232 12547 63,'0'0'42,"14"0"0,-14 0 0,0 0-26,0 0-17,14-2-32,-14 2-8,0 9 0,3 1-1</inkml:trace>
  <inkml:trace contextRef="#ctx0" brushRef="#br0" timeOffset="262077.1498">4268 12717 84,'0'0'45,"6"12"-1,-6-12-6,10 3-69,-10-3-9,0 0-2,0-18-2</inkml:trace>
  <inkml:trace contextRef="#ctx0" brushRef="#br0" timeOffset="262817.8493">1836 13743 50,'0'0'39,"0"0"1,8 36-4,1 10-17,-5 8-7,-1 19-4,-3 5-4,10 3-6,-3 2-15,5-15-24,-6-22-1,2-14 1,-3-20 0</inkml:trace>
  <inkml:trace contextRef="#ctx0" brushRef="#br0" timeOffset="263034.1763">1818 13733 60,'28'-8'35,"6"-1"0,14 4-6,15 5-26,4 0-13,4 11-24,-9-11-2,2 3 1,-19-7 0</inkml:trace>
  <inkml:trace contextRef="#ctx0" brushRef="#br0" timeOffset="263334.5458">1863 14340 45,'9'0'36,"17"3"-1,7-3 0,4-5-26,13 5-18,-4-8-23,7 8-2,-13-6-1,1 3-1</inkml:trace>
  <inkml:trace contextRef="#ctx0" brushRef="#br0" timeOffset="263504.3399">1841 14143 40,'0'0'36,"9"-4"0,22 7-2,19-3-29,6-8-35,14 11-3,1-14-2,16 5-2</inkml:trace>
  <inkml:trace contextRef="#ctx0" brushRef="#br0" timeOffset="264305.5486">2339 14226 39,'5'18'38,"-3"14"1,4 16-1,-1 13-19,-5-1-7,6 7-6,-1 1-11,0-10-21,-1-16-11,3-7-2,-7-19 1</inkml:trace>
  <inkml:trace contextRef="#ctx0" brushRef="#br0" timeOffset="264537.8476">2309 14117 46,'35'-13'36,"12"9"1,1 8-7,-8 0-15,-3 18-6,-14 0-3,-16 9-6,-15-5-34,-14 12-3,-17-10 1,-6 5-1</inkml:trace>
  <inkml:trace contextRef="#ctx0" brushRef="#br0" timeOffset="267286.3381">2988 13917 51,'19'6'36,"-1"-10"0,16 8-3,8-4-26,0 0-19,8 3-22,-10-10-1,4 7-1,-14-14-1</inkml:trace>
  <inkml:trace contextRef="#ctx0" brushRef="#br0" timeOffset="267471.251">3041 14030 42,'0'11'37,"18"0"0,7-4-5,10-4-25,14 6-34,-9-16-6,16 5-2,-7-13-2</inkml:trace>
  <inkml:trace contextRef="#ctx0" brushRef="#br0" timeOffset="268087.4551">4213 13379 29,'-19'-36'33,"-15"1"0,3 19-11,1 16-7,-2 25-5,11 30-3,4 25-3,5 22-1,6 16-1,0 20 0,6 10-1,-3 7 1,0-6 0,-3-7 1,-9-17-1,-2-12 1,-10-24-1,-2-25-6,-4-26-31,2-16-1,-4-28-1,8-11 0</inkml:trace>
  <inkml:trace contextRef="#ctx0" brushRef="#br0" timeOffset="269664.0066">4572 14032 13,'6'-11'30,"4"3"-3,-10-6-5,0-1-5,-9-1-3,-10-1-5,0 4-2,-6 1-3,0 12-2,-2 0 0,2 13-2,9 3 2,4 12-2,12 2 1,6 4-2,6-2 1,10-6 0,4-5 1,5-10-1,0-11 0,0-10 0,0-12 1,-7-14-1,-2-12 0,-7-6 0,-6-9 0,-5 0 0,-4 1 0,0 6 2,-7 8-1,1 14 1,-2 11 0,8 23 0,-13 0 0,7 19 0,2 15 0,4 8-1,0 14 1,0 4-1,7 2 1,-1-1-4,6-4-21,6-4-12,-8-24-1,8-5 0</inkml:trace>
  <inkml:trace contextRef="#ctx0" brushRef="#br0" timeOffset="269933.5435">4886 13648 57,'0'29'38,"0"17"1,0 13-17,0-4-9,0 8-4,0-8-3,7-5-6,-1-9-7,-3-16-14,-3-25-17,6 11 0,-6-11 0,0-20 0</inkml:trace>
  <inkml:trace contextRef="#ctx0" brushRef="#br0" timeOffset="270096.319">4924 13563 44,'31'5'29,"-3"-9"-6,15 4-28,11 0-19,-11-8-3,15 8 0</inkml:trace>
  <inkml:trace contextRef="#ctx0" brushRef="#br0" timeOffset="270349.4008">4899 14143 58,'20'4'36,"13"5"1,6 0-17,1-3-31,5 6-20,-13-17-4,6 5 0,-12-10-1</inkml:trace>
  <inkml:trace contextRef="#ctx0" brushRef="#br0" timeOffset="270550.4357">4885 13961 31,'13'6'33,"18"0"1,4-6-8,15-6-48,12 10-6,-10-15-3,11 6-2</inkml:trace>
  <inkml:trace contextRef="#ctx0" brushRef="#br0" timeOffset="270882.0353">5280 14030 37,'0'22'39,"4"9"1,-4 12 0,0 9-18,4 17-9,-4 2-6,8 2-5,1-3-9,-2-12-17,-2-14-15,2-13-1,-4-21 0,-3-10-1</inkml:trace>
  <inkml:trace contextRef="#ctx0" brushRef="#br0" timeOffset="271167.2411">5305 14028 37,'34'-7'39,"8"10"1,-6 5 1,-10 4-18,-1 16-10,-19 0-6,-12 2-14,-19-4-31,-7 1-1,-19-16-2,-1-3 0</inkml:trace>
  <inkml:trace contextRef="#ctx0" brushRef="#br0" timeOffset="275676.2498">5904 13964 48,'21'0'35,"4"0"-2,13 0-19,3 9-38,-5-14-5,8 9-3,-14-4-2</inkml:trace>
  <inkml:trace contextRef="#ctx0" brushRef="#br0" timeOffset="275854.7133">5919 14033 60,'0'0'38,"23"10"-1,8-1-11,5 1-50,8-10-10,12 7 0,-8-7-3</inkml:trace>
  <inkml:trace contextRef="#ctx0" brushRef="#br0" timeOffset="276774.355">6827 13350 24,'-25'-28'32,"8"18"1,-12 10-11,1 12-5,12 21-6,1 21-4,6 22-2,9 17-1,11 19-1,5 16 0,1 7 1,-2 1 0,0-1 0,-11-16 1,-4-7-2,-16-22 1,-9-17-3,-6-19-7,-6-19-23,3-22-8,9-7-1,0-16-1</inkml:trace>
  <inkml:trace contextRef="#ctx0" brushRef="#br0" timeOffset="278168.2137">7280 13525 17,'-6'-20'32,"6"20"1,6 36-6,3 13-10,1 19-6,0 9-4,1 8-2,-1 0-6,-1-7-10,-2-17-16,2-12-6,-9-27-1,6-10 0</inkml:trace>
  <inkml:trace contextRef="#ctx0" brushRef="#br0" timeOffset="278353.1181">7430 13847 38,'-26'15'34,"7"8"0,-3 1-14,1-1-7,6 3-3,8-1-4,14-7-3,12 2-6,8-13-13,4-7-18,15 6 0,-8-8-1,5 2 0</inkml:trace>
  <inkml:trace contextRef="#ctx0" brushRef="#br0" timeOffset="278607.3715">7593 13999 43,'0'0'33,"0"0"1,6 10-11,7-4-11,5-6-6,8 0-2,-2-6-1,4 1-2,-9-5 0,-1-1 0,-12-1-1,-6-1 1,-12 1-1,-3 7 0,-6 5 2,-5 5-1,5 7 1,4 7 0,5 5 1,12 5-1,6 0 2,10 1-3,8-4-3,0-5-23,6-8-12,6-3 1,-2-10-1</inkml:trace>
  <inkml:trace contextRef="#ctx0" brushRef="#br0" timeOffset="279092.2381">8204 14021 19,'0'0'29,"28"16"2,25-13-10,34-3-10,38 0-2,36-7 0,35 4-3,30-6-1,19-1-1,12 1-6,-5 4-14,-24 1-15,-10 10-1,-44-6-2</inkml:trace>
  <inkml:trace contextRef="#ctx0" brushRef="#br0" timeOffset="279709.4865">8532 13592 11,'-14'-19'29,"-4"-14"1,18 1-8,0 0-5,12-2-4,13 10-3,3 7-1,6 11-2,-5 10-1,-2 18-1,-15 11-1,-12 13-1,-12 5-1,-10 5-1,-12-5 0,-2-1 0,1-11-1,4-7 1,16-15-1,15-17 1,0 0-1,21 5 0,8-8 0,5-4-3,8 5-12,1 2-20,-7-10-1,1 10 0,-10-12 0</inkml:trace>
  <inkml:trace contextRef="#ctx0" brushRef="#br0" timeOffset="279990.1148">8812 13684 28,'-8'17'35,"8"12"1,-7-4-3,-2-1-16,6 2-6,-6-11-4,2-5-2,7-10-2,-11-8-2,11-11 0,0-5-1,6-8 0,6 1-1,3-1 1,4 6-1,0 7 1,3 9 0,-1 10 1,-3 12-1,-4 6 1,-5 7-3,-1 4-12,2 0-23,-10-7 1,6-2-1,-6-20 1</inkml:trace>
  <inkml:trace contextRef="#ctx0" brushRef="#br0" timeOffset="280294.6992">9052 13597 68,'13'8'39,"2"16"-2,0 6-14,-12-2-9,6 8-4,-9-7-5,0 1-1,0-11-1,-3-10-1,3-9-1,0-9-1,3-12 1,4-8-1,4-4 1,4-1-2,3 0 0,0 4-3,6 10-6,-7 5-28,1 3-2,1 12 0,-4 5 0</inkml:trace>
  <inkml:trace contextRef="#ctx0" brushRef="#br0" timeOffset="280757.07">9569 13597 38,'-18'-17'32,"3"8"-4,-10 4-8,-3 5-7,3 3-3,-3 8-4,4 9-1,5 4-2,9 5-1,10 2-1,3 1 0,13-5 0,6-6 0,0-9 1,5-6-1,-4-14 0,1-5 0,-8-7 0,-1-8 0,-9-1 0,0 3 1,-6 1-1,4 4 0,1 6 1,5 5-1,2 3 0,4 7 1,2 0-3,7-2-6,4-5-23,4 7-7,-12-12 0,8 7 1</inkml:trace>
  <inkml:trace contextRef="#ctx0" brushRef="#br0" timeOffset="283698.3934">9867 13563 59,'13'0'38,"-13"0"0,24 24-12,1 3-11,-2 0-6,7 7-5,-1 1-6,-2-4-16,-3-6-19,7-3-2,-11-17 1,1-5-2</inkml:trace>
  <inkml:trace contextRef="#ctx0" brushRef="#br0" timeOffset="283831.4067">10156 13569 42,'-31'14'38,"-12"1"0,-1 13-1,-6 1-21,4 0-19,12 3-30,2-15-3,15 0-1,17-17-1</inkml:trace>
  <inkml:trace contextRef="#ctx0" brushRef="#br0" timeOffset="284664.174">11076 13856 34,'0'0'32,"-27"-12"2,-1 7-11,-3 5-7,-10 0-7,5 5-3,-4 3-3,5 6-1,7 3 0,10 4-2,11 1 1,14 2 0,8-6-1,7-2 1,8-4 0,4-8 0,4-12-1,-3-11 1,-4-8-1,-1-7 0,-2-9 0,-7-9 0,-5-7 0,-7-5 1,-3-1 1,-6 7 0,0 9 1,-6 10-1,-3 14 1,9 25 0,-18 14 0,13 26 0,0 14-1,5 9-1,0 8-3,0-2-8,8-6-28,6-4 0,-2-19 0,7-11-1</inkml:trace>
  <inkml:trace contextRef="#ctx0" brushRef="#br0" timeOffset="284999.9575">11188 13805 46,'14'-9'38,"0"21"1,-3 5-9,-2 2-11,2 13-7,-5-3-3,0 4-4,-3-7 0,-3-6-3,0-11 1,0-9-2,10-16-1,-1-3 1,7-3 0,3-5-1,7 1-1,3 2 1,4 5 0,2 6-3,4 11-21,-3 2-17,-12-5 0,3 5 0,-10 0 1</inkml:trace>
  <inkml:trace contextRef="#ctx0" brushRef="#br0" timeOffset="285621.1527">8431 14316 16,'-35'4'33,"12"21"1,-11 6 1,5 15-18,6 17-5,9 3-4,14 8-2,15-6-2,12-7-6,17-3-17,6-9-16,-7-23-1,8-5 0</inkml:trace>
  <inkml:trace contextRef="#ctx0" brushRef="#br0" timeOffset="285906.3417">8609 14618 54,'12'7'36,"-9"4"0,3 10-10,4 6-17,-4-3-3,3 5-1,-3-6-2,0-5-1,-6-18 0,0 0-1,13-18 1,-7-5-1,-1-7-1,8-3 1,3-3-1,-1 5-1,4 3-5,3 8-17,-1 6-14,5 10-1,-4 4 2,2 6-2</inkml:trace>
  <inkml:trace contextRef="#ctx0" brushRef="#br0" timeOffset="286207.1456">8847 14313 26,'0'-27'33,"16"11"-1,3 8-4,2 4-15,1 13-4,-9 4-3,-2 11-3,-11 2 0,-9 6-1,-3-3-1,-6-5 1,5-6-2,3-6 1,10-12-1,10 5-2,11-5-6,2 0-12,4-4-14,8 13-1,-8-3 1</inkml:trace>
  <inkml:trace contextRef="#ctx0" brushRef="#br0" timeOffset="286407.6805">9123 14517 50,'2'21'38,"-2"3"-1,7 6-12,-1 11-11,-6-3-3,4 3-6,-1-3-7,-3-10-17,0-13-18,0-3 0,0-12-2,0 0 1</inkml:trace>
  <inkml:trace contextRef="#ctx0" brushRef="#br0" timeOffset="286554.8352">9033 14683 58,'10'4'39,"9"-4"0,9 3 0,3-3-29,2 0-13,1-3-19,3-4-16,4 7 0,-4-9-1</inkml:trace>
  <inkml:trace contextRef="#ctx0" brushRef="#br0" timeOffset="286824.3939">9425 14589 38,'27'8'37,"11"11"2,-2-2-1,-1 4-20,2 9-8,-4-2-7,-4-3-10,-4-5-25,-4-4-5,-12-11-1,1-5 0</inkml:trace>
  <inkml:trace contextRef="#ctx0" brushRef="#br0" timeOffset="286971.5341">9718 14548 61,'-23'3'39,"-3"15"1,-12 11-7,-4 3-18,2 10-8,-2 2-9,0-6-23,5-12-15,11-5 1,6-13 0</inkml:trace>
  <inkml:trace contextRef="#ctx0" brushRef="#br0" timeOffset="287356.1773">9591 14347 45,'13'-3'34,"-1"-7"1,14 6-15,-6 4-7,0 0-4,-2 12-4,-9-1-2,-5 7-1,-7-1 0,-4 0-1,-2-2 0,-1-1 1,8-3-2,2-11-1,13 12-4,1-12-10,7-6-20,8 12-1,-1-9 0,1 6 0</inkml:trace>
  <inkml:trace contextRef="#ctx0" brushRef="#br0" timeOffset="287588.3384">9882 14219 59,'29'31'38,"-13"1"1,2 9-15,3 23-10,-14 4-3,-7 15-4,-9-1-3,-7-2-6,-6-4-20,-6-9-17,-9-19 0,4-10-1,4-26 0</inkml:trace>
  <inkml:trace contextRef="#ctx0" brushRef="#br0" timeOffset="288157.5081">10180 14194 4,'10'-10'29,"9"10"1,-1-9 0,4 9-16,2-2-4,-2 2-4,1 5-3,-9 1-1,-6 5 0,-8-2-1,-4 1 0,-5-2 0,9-8 0,-16 12 0,16-12-1,0 0 0,0 0 1,9 10 1,3-1 1,-6 0 0,1 4 1,-10 1-1,-4 2-3,-3 2-10,-1 2-21,-7-16-2,9 5-1,-7-12-1</inkml:trace>
  <inkml:trace contextRef="#ctx0" brushRef="#br0" timeOffset="288327.2953">10164 14420 33,'0'0'37,"17"6"1,13-6-3,4 3-14,4-3-12,8 0-5,1 4-15,-1 2-24,-11-9-2,2 3 0,-12-3-1</inkml:trace>
  <inkml:trace contextRef="#ctx0" brushRef="#br0" timeOffset="288690.5967">10271 14578 14,'12'0'32,"-12"0"2,28-8-6,-10 8-8,-2 0-6,0 8-4,-16-8-2,12 21-2,-16-4-1,-4 0-2,-5 0 0,1-1-1,-1-5 0,8 0 0,5-11-1,0 11 1,13-11-1,4 0-1,8 0-6,2-4-31,-2-5-1,4 0 0,-4-9 0</inkml:trace>
  <inkml:trace contextRef="#ctx0" brushRef="#br0" timeOffset="291509.2635">11957 13866 20,'0'0'35,"2"10"-1,16-10-1,12 4-17,13 1-7,5 0-11,4-1-19,-5-4-12,6 0-1,-16-3 0</inkml:trace>
  <inkml:trace contextRef="#ctx0" brushRef="#br0" timeOffset="291678.0017">12032 13979 42,'0'0'34,"29"8"2,0-2-11,15-2-23,11 5-28,-7-9-5,8 5-2,-10-15-2</inkml:trace>
  <inkml:trace contextRef="#ctx0" brushRef="#br0" timeOffset="296127.4189">13159 13726 42,'0'0'33,"0"11"-4,0 4-9,-4 12-4,1-1-6,3 10-4,-7-2-5,7-2-8,0-6-10,3-6-12,-3-20-5,0 0-1,0 0 1</inkml:trace>
  <inkml:trace contextRef="#ctx0" brushRef="#br0" timeOffset="296381.1491">13142 13782 2,'10'-15'22,"5"12"-7,4-7-4,2 6-4,2 0-3,2 4-2,-1 0 0,0 0-1,-5 5 1,-2-1 0,-5 3 2,-12-7 3,15 14 0,-15-14 3,3 22 0,-6-10 1,3 7-1,0 1-1,0 4-2,0 3-8,0-1-20,0-11-11,8 4 0,-8-19-2</inkml:trace>
  <inkml:trace contextRef="#ctx0" brushRef="#br0" timeOffset="297713.2661">13687 13699 30,'-8'0'21,"-11"-5"-2,0 8-4,1 6-2,-1 4-3,4 9-1,5 1-4,7 6-1,6 0-1,7-1 0,5-7-1,4-5 1,0-8-1,2-8 0,-1-5-1,-6-9 1,-8-6-1,-6-2 0,-6-4 0,-5-3-1,-2 2 0,2 3-1,-4 4 2,7 1-2,8 7 1,0 12 0,18-9-1,4 12 1,9 4 0,1-1 0,7 1-5,-7-1-12,-2-6-15,1 0-1,-15-13 1,3 9 7</inkml:trace>
  <inkml:trace contextRef="#ctx0" brushRef="#br0" timeOffset="300504.6886">14035 13650 36,'10'17'34,"2"0"1,7 10-13,12 8-6,0 2-5,6 5-5,-1-4-15,2-1-22,-7-15-3,1-3-1,-14-19-1</inkml:trace>
  <inkml:trace contextRef="#ctx0" brushRef="#br0" timeOffset="300689.2685">14305 13671 57,'-25'0'37,"0"16"0,-9 10-13,-8 2-9,1 10-6,-5 4-8,4-3-9,9-2-13,5-3-16,7-13 0,15-3-1,6-18 0</inkml:trace>
  <inkml:trace contextRef="#ctx0" brushRef="#br0" timeOffset="301159.2513">14610 13237 12,'0'-19'32,"0"19"1,5 27-6,-5 13-7,0 22-5,-6 12-6,6 10-2,-6 3-3,6-1-7,0-5-8,4-13-8,-4-22-13,11-10-3,-11-36 0,20 8 12</inkml:trace>
  <inkml:trace contextRef="#ctx0" brushRef="#br0" timeOffset="301338.1633">14730 13684 25,'-16'10'32,"-15"0"1,2 8-9,1 3-7,2 0-6,13 3-4,10-7-4,12-1-2,13-3-5,6-7-7,7-6-21,5 10-2,-10-10 1,8 4-1</inkml:trace>
  <inkml:trace contextRef="#ctx0" brushRef="#br0" timeOffset="301638.9714">14834 13900 21,'0'0'33,"0"0"2,17 9-4,-2-9-13,4-8-7,3 7-3,-4-7-5,2 3-1,-5-3-1,-10-2-1,-5 1 1,-12 0-1,-7 2 0,-4 4 1,-3 3 0,-2 10 0,3 5 2,8 4 0,6 5 0,11 3-1,13-1 2,5-1-2,7-6-2,2-4-10,6-12-26,-3 3-1,-5-15-1,3 0 1</inkml:trace>
  <inkml:trace contextRef="#ctx0" brushRef="#br0" timeOffset="302712.6415">15651 13130 11,'-14'-17'27,"-16"8"-3,2 23-8,-3 18-3,3 23-2,7 20-2,4 17-2,10 16 0,7 12-1,10 9-1,-2 4 0,1 1 0,-9-8-2,-3-9 0,-14-12 0,-10-12-1,-11-18 0,-4-17 0,-2-14-1,4-20-6,9-12-13,9-7-16,4-22-1,18-2 1,3-13-1</inkml:trace>
  <inkml:trace contextRef="#ctx0" brushRef="#br0" timeOffset="303264.1038">15993 13924 5,'-54'-2'27,"36"6"2,18-4-13,48-7-5,31 4 1,43-2-1,36 5-1,38-8-3,26 8 0,14-3-3,3 3-3,-10 0-6,-21-5-13,-38 0-14,-24 5-1,-50-10 0</inkml:trace>
  <inkml:trace contextRef="#ctx0" brushRef="#br0" timeOffset="305613.9699">16678 13443 14,'0'0'34,"25"4"1,-13 11 1,1 9-17,3 12-6,-8-1-3,2 5-2,-7-7-3,-3-2-1,-3-12-1,3-19-1,-9 4 0,9-16-1,9-10 1,4-4-2,8-1 1,7-4-1,0 4 0,6 6-1,3 10-9,-9 7-28,-6 0 1,2 8-1,-11-4 0</inkml:trace>
  <inkml:trace contextRef="#ctx0" brushRef="#br0" timeOffset="306267.9456">16120 14209 45,'-16'26'36,"-12"3"0,0 11-13,4 21-8,-4 6-4,15 10-3,4 0-2,14-1-3,15-11-3,11-12-10,12-16-25,10-9-3,-4-21 0,8-7 1</inkml:trace>
  <inkml:trace contextRef="#ctx0" brushRef="#br0" timeOffset="306616.2136">16342 14558 22,'23'21'33,"-20"-3"1,7 6 0,-10 5-19,0-2-5,0 4-3,-3-10-3,-1-3-1,-5-8 0,9-10-2,-13-10 1,13-6-1,0-8 0,4-8 0,8-3-1,1 2 1,5-2-1,6 9 0,2 6-1,-2 6-2,4 7-14,3 7-18,-12 3-1,5 4 0,-8-7 0</inkml:trace>
  <inkml:trace contextRef="#ctx0" brushRef="#br0" timeOffset="306900.9093">16572 14270 33,'19'-8'30,"-6"1"-8,5 7-7,-5 11-1,-7 3-5,-3 11-3,-10 0-1,-2 0-1,-6-4 0,5-3-1,4-7-1,6-11-1,18 10-3,2-15-4,10 0-17,11 5-10,-13 0 0,9 5 0</inkml:trace>
  <inkml:trace contextRef="#ctx0" brushRef="#br0" timeOffset="307148.3206">16868 14545 52,'-11'18'37,"11"6"1,-2 5-14,-2 2-11,4 8-3,0 0-3,4-2-5,-2-4-5,-2-10-9,5-8-25,0-5 0,-5-10-1,0-11 0</inkml:trace>
  <inkml:trace contextRef="#ctx0" brushRef="#br0" timeOffset="307301.667">16706 14662 46,'18'0'35,"13"2"1,-2-2-5,4 3-22,5-3-14,-1 0-28,3 4-1,-9-8-1,4 4 0</inkml:trace>
  <inkml:trace contextRef="#ctx0" brushRef="#br0" timeOffset="307533.4582">17016 14539 39,'18'0'37,"9"12"0,3 3 1,0 5-23,10 10-6,-2-3-4,-2 5-5,-4 1-7,-13-13-11,-5-6-19,2-2 0,-16-12-1,11-10 1</inkml:trace>
  <inkml:trace contextRef="#ctx0" brushRef="#br0" timeOffset="307686.5612">17341 14539 34,'-16'0'38,"-13"11"1,-3 14-1,-6 4-18,-9 3-8,5 4-9,4 4-16,8-2-24,2-18-1,13 0 0,2-15-1</inkml:trace>
  <inkml:trace contextRef="#ctx0" brushRef="#br0" timeOffset="308203.0003">17270 14272 7,'-22'-22'29,"22"22"2,0-21-5,12 9-10,8 9-3,0-2-6,4 5-1,-7 6-2,-1 5 0,-11 4-2,-5 6 0,-11 1 0,-4 2-1,-1-3 0,0 0 1,8-3-2,4-3 1,11-5-2,7-2-3,11-2-8,1 2-18,-1-13-3,8 5-1,-11-9 1</inkml:trace>
  <inkml:trace contextRef="#ctx0" brushRef="#br0" timeOffset="308403.5464">17592 14162 42,'17'6'38,"-3"9"0,9 17-4,-3 17-14,-7 7-9,2 15-4,-9 4-2,-6 4-3,-8 1-3,-8-12-3,-2 1-10,-9-9-25,-5-20-1,6-6 1,1-20-1</inkml:trace>
  <inkml:trace contextRef="#ctx0" brushRef="#br0" timeOffset="309006.0575">17852 14085 48,'14'-9'25,"12"9"-9,0 0-6,3 0-6,0 6 0,-4 1-2,-6 2 0,-12 4-1,-10 1 1,-9-2-1,-6 1-1,0 1 1,0-5 0,9 1 0,9-10-1,3 9 1,13-4-1,2 2 1,2 1 3,-8 2 0,-3 2 0,-13 1 0,-7-2-1,-8 1-11,-3 2-21,-9-14-2,12 5-1,-1-11-1</inkml:trace>
  <inkml:trace contextRef="#ctx0" brushRef="#br0" timeOffset="309191.064">17862 14374 34,'11'3'34,"18"3"0,-3-6-1,8-4-20,7 1-10,1 3-15,2 0-20,-8-8-2,0 8 0,-19-6 0</inkml:trace>
  <inkml:trace contextRef="#ctx0" brushRef="#br0" timeOffset="309572.0261">17934 14554 22,'12'-4'32,"7"4"-1,-2-4-7,5-1-10,6 5-4,-8 0-1,1 12-3,-12-2 0,-9 5-2,-7-1 1,-8 4-2,-8-2 1,3 1-2,-1-8 0,7 1-1,14-10 0,0 0-1,14 9 0,13-9 0,1 4-3,3-4-17,-3-7-17,10 7 1,-14-10-1,5 2 1</inkml:trace>
  <inkml:trace contextRef="#ctx0" brushRef="#br0" timeOffset="310372.5926">18690 13801 21,'13'-18'30,"-1"5"-5,-9-7-4,-6 0-6,-6-1-4,-9 2-3,-2 6-2,-6 5-2,-2 8-1,-2 6-1,5 8-1,4 7 0,11 4 0,6 4-1,10-4 1,8-4-1,7-2 2,5-11-2,2-8 1,2-8 0,-1-11 0,-1-11 0,-4-9 0,-6-11-1,-3-5 0,-7-8 1,-4-3-1,-4-1 1,-8 7-1,-5 6-1,-2 13 1,-1 11 0,-2 12 0,1 18 0,4 20-1,3 13 1,7 13 0,3 13 1,5 5-1,6 8 0,3-2-4,7-4-9,-1-10-14,-4-13-6,8-8-1,-5-21 0</inkml:trace>
  <inkml:trace contextRef="#ctx0" brushRef="#br0" timeOffset="310610.3877">18918 13653 47,'4'-22'35,"6"17"2,-10 5-12,9 14-8,-3 11-7,-6 0-3,4 6-2,-4-6-1,3 0-1,-3-12-1,0-13 0,0 0 0,0-8 0,0-14-1,8-2 1,-1-5-1,9-1-1,2 5 1,9 0-1,4 9-2,7 3-12,4 4-25,9 9-1,8-3 0,15 11 0</inkml:trace>
  <inkml:trace contextRef="#ctx0" brushRef="#br0" timeOffset="319463.4499">20199 13520 29,'40'0'31,"-5"0"-7,-5 7-2,-5 3-3,-14 4-4,-7 6-4,-16-3-3,-6 3-3,-10-4-2,3-4-2,3 0-2,10-5 0,12-7 0,17 12 0,10-4 1,6 1 0,1 6 2,-4 2 0,-9 2 0,-13 4 0,-16-2-6,-12-7-14,-16-6-17,2 2-1,-7-13 1,9 0-2</inkml:trace>
  <inkml:trace contextRef="#ctx0" brushRef="#br0" timeOffset="319811.1376">20299 13312 34,'-31'-17'32,"-16"-2"-3,-4 19-10,-2 10-6,1 16-5,1 17-5,5 18-1,12 13-1,13 7-1,9 6 2,17 3 0,17-1 1,20-9 0,17-13 0,14-21 0,12-19 0,6-22 0,3-22-2,-6-23 2,-9-22 1,-22-21-1,-26-10 0,-31-6 0,-23 4-3,-23 12-18,-12 16-17,-26 9-2,-5 24-1,-22 17 1</inkml:trace>
  <inkml:trace contextRef="#ctx0" brushRef="#br0" timeOffset="373659.4744">15503 14729 47,'-21'0'34,"-6"0"-2,6 8-11,4 12-8,2 3-6,15 6-2,10 1-3,10 0 0,6-6 0,5-4 2,0-11 1,0-9 1,-6-9 1,-5-3 0,-18-9 0,-4-4 0,-12 0-2,-1 2-3,1 6-14,-1 5-28,-5 0-2,9 7 0,1 3 0</inkml:trace>
  <inkml:trace contextRef="#ctx0" brushRef="#br0" timeOffset="374315.1176">15748 12825 57,'18'13'35,"-12"11"-2,-2 5-16,6 13-4,-7-1-5,3 4-5,-3-1-6,-3-8-10,0-8-13,-3-8-9,-6-17 0,9-3-1</inkml:trace>
  <inkml:trace contextRef="#ctx0" brushRef="#br0" timeOffset="374631.1804">15823 12834 41,'24'-16'35,"7"13"0,-10 6-8,-7 6-9,-2 16-6,-12 4-4,-4 8-3,-11-1-2,-4-2 0,-3-3-3,1-7 1,8-5-2,13-19 1,0 10 0,13-16 0,8-2 3,10 5 0,0 1 1,4 2 1,-7 4-1,-1 5 0,-7 5-14,-5 1-29,-15-2-1,0 3-1,-10-10 0</inkml:trace>
  <inkml:trace contextRef="#ctx0" brushRef="#br0" timeOffset="382626.1518">2022 15870 36,'-17'-5'34,"-18"5"-4,-6 3-8,6 14-4,-9 2-5,19 9-4,4-1-2,16 6-3,16-3-2,15-2-1,10-6-2,7-7 2,6-5-1,-8-5 0,-7-5 0,-12 0 0,-22 0 1,0 0-1,-23 2 0,-8 7 2,-11 7-1,2 5-1,1 8 2,11 3-1,7 6 0,11 1 0,15 0 0,16-7-1,10-7 0,8-7 0,8-9 0,1-9 0,-3-9 0,4-6 0,-9-6 1,-13 0 0,-6-4 0,-6 3 1,-7 3-1,-5 6 0,-3 13 0,0 0 1,-13 13-1,13 8 0,0 8-3,0-4-6,15 4-19,-5-3-12,-4-15-1,7-6 1</inkml:trace>
  <inkml:trace contextRef="#ctx0" brushRef="#br0" timeOffset="382811.0633">2195 15957 44,'-22'-30'33,"22"30"-6,-11-8-24,11 8-27,5 18-6,-2-5-2</inkml:trace>
  <inkml:trace contextRef="#ctx0" brushRef="#br0" timeOffset="382980.1153">2390 16215 49,'5'34'37,"2"7"1,-1-6-5,5-6-18,9 0-4,-2-11-6,5-7 0,-5-11-2,-3-8-1,-2-9-1,2-6-4,-3 2-9,-2-6-19,-3-3-9,9 3 0,-2-3 1</inkml:trace>
  <inkml:trace contextRef="#ctx0" brushRef="#br0" timeOffset="383327.8121">2828 16220 63,'-4'40'39,"-12"0"-2,-4-7-10,0 4-12,-5-14-10,1-4-3,2-12-4,6-10 0,9-11 0,1-10-1,6-6 0,0 4 1,10 4 1,3 8 2,5 4 2,4 10 0,2 5-1,4 15 1,0 1 0,4 1-1,-5-5 0,2-3-1,-6-7 0,0-4 0,-5-10 0,-1-9-1,-6-7 1,-1-1-1,-1 4 2,-3 4-1,-6 16 1,9 0 0,-2 16-1,-4 6-2,5 13-22,2 0-16,-1-9-1,4-3-1,6-16 0</inkml:trace>
  <inkml:trace contextRef="#ctx0" brushRef="#br0" timeOffset="383881.2166">4160 15623 34,'-10'-12'34,"-14"6"-3,5 13-7,4 18-4,0 14-6,5 26-4,7 14-1,13 24-3,-2 8-1,5 10-1,-1 7-1,4 8-1,-4-10 0,-5-5-1,-10-15 0,-7-16-1,-2-18-2,-6-16-2,-2-15-5,-6-27-13,2-14-18,8-8-1,2-15 1,8-4 1</inkml:trace>
  <inkml:trace contextRef="#ctx0" brushRef="#br0" timeOffset="384429.2384">4362 17086 37,'-25'-5'35,"3"18"1,-2 1-14,1 4-8,11 11-5,5-1-2,14 4-2,8-10-1,10-1-1,4-9 1,8-5-1,-3-15 2,-3-5 1,-9-6-2,-9 0 1,-13-1-4,-4-4-9,-9-1-31,-5 4 0,-4-3-2,4 4 0</inkml:trace>
  <inkml:trace contextRef="#ctx0" brushRef="#br0" timeOffset="384929.69">4429 15366 39,'0'0'38,"0"0"-1,0 29-6,4 14-12,-4 9-8,0 6-6,6 2-10,-2-6-13,-4-8-19,9-13-1,-9-33 0,0 0 0</inkml:trace>
  <inkml:trace contextRef="#ctx0" brushRef="#br0" timeOffset="385179.85">4429 15387 35,'14'-21'37,"0"5"1,9 16-2,1 9-17,-8 5-8,5 13-4,-12 2-5,-5 4-1,-8 0-3,-10-8-1,-2-1 0,0-9-1,1-2 1,6-8 1,9-5 1,0 0 2,22 0 3,2 10 0,0-3 1,7 10 0,2-2-4,-6 6-37,-6-7-1,1 3-1,-10-9-1</inkml:trace>
  <inkml:trace contextRef="#ctx0" brushRef="#br0" timeOffset="386186.5771">4880 16370 18,'-39'20'32,"25"-10"1,47 1 0,40-11-20,39 0-6,46 0-1,37-5 0,35-2 1,26-7-1,21-1-1,1 1-3,1-5-13,-17-1-23,-11 6-1,-38-8-1,-21 11-1</inkml:trace>
  <inkml:trace contextRef="#ctx0" brushRef="#br0" timeOffset="386819.3981">5902 15862 38,'11'-9'37,"8"23"0,-2 10-2,-1 10-19,7 10-6,-8 3-2,4 3-4,-7-6-1,-3-6-1,-6-19 0,-3-19-1,6-12 0,-6-20-1,7-13 1,3-6-1,5-7 1,6 2-1,7 5 0,3 9-4,9 16-23,1 15-12,-8 11 0,2 16 0</inkml:trace>
  <inkml:trace contextRef="#ctx0" brushRef="#br0" timeOffset="387420.0233">5141 16631 29,'-23'-2'35,"-15"5"-3,-6 16-10,8 20-5,-2 12-4,15 19-3,9 2-4,14 10 0,14 0-5,11-6-8,15-10-17,9-14-14,-4-23 2,4-11-3</inkml:trace>
  <inkml:trace contextRef="#ctx0" brushRef="#br0" timeOffset="387705.6715">5277 17053 37,'0'0'35,"10"14"0,4 4-11,2 12-10,-4-5-5,1 9-4,-5-10-1,0-5-4,-8-19 3,0 0-2,0-14 0,0-16 0,0-10-1,6-5 2,5 4-3,3 1-2,9 13-14,4 14-20,-6 7 0,5 15 1,-5 4-1</inkml:trace>
  <inkml:trace contextRef="#ctx0" brushRef="#br0" timeOffset="388221.5597">5663 16834 23,'-14'-32'31,"11"0"-6,6 6-5,10-2-2,10 16-5,3-2-3,2 14-2,-6 14-1,-6 13-3,-10 8-1,-6 5-1,-13 3 0,-4-6-1,-7-4 0,2-7-1,5-8 0,7-8 0,10-10-1,0 0-4,21 9-9,-4-1-20,7-4-2,7 4 0,-6-5 0</inkml:trace>
  <inkml:trace contextRef="#ctx0" brushRef="#br0" timeOffset="388406.9828">5996 16927 67,'0'0'39,"7"19"1,-1 5-15,0 10-12,-6 1-7,7 8-4,-1 4-9,-6-10-15,-3-8-17,3-5-2,0-24 1,-16 11 0</inkml:trace>
  <inkml:trace contextRef="#ctx0" brushRef="#br0" timeOffset="388569.751">5839 17130 42,'23'-7'38,"6"4"1,12 3 0,0-4-25,4-3-29,7 7-20,-17-6-1,4 6-2,-13-12-1</inkml:trace>
  <inkml:trace contextRef="#ctx0" brushRef="#br0" timeOffset="388938.7526">6397 16944 25,'6'0'36,"8"5"2,12 14-1,-1 12-15,4-3-12,6 13-5,-1 6-6,-3 0-16,-5-11-19,-2-5-3,-12-13 2,1-7-3</inkml:trace>
  <inkml:trace contextRef="#ctx0" brushRef="#br0" timeOffset="389124.1559">6660 16994 59,'-21'34'37,"-14"4"1,-3 2-15,2 5-15,-2-7-5,5 2-9,11-8-11,7-12-22,2-13 3,13-7-3,6-11 9</inkml:trace>
  <inkml:trace contextRef="#ctx0" brushRef="#br0" timeOffset="389672.9377">6738 16741 36,'-6'-16'34,"6"-3"-8,0 3-5,17 8-5,2 1-2,6 14-5,-6 1-3,-3 13-1,-7 5-2,-6 7-1,-10 1 0,-8-4-1,-3-2 0,-4-9 0,6-9-1,7-4 0,9-6 0,0 0 0,22-14-1,0 9-3,11 5-16,5 5-17,-7-5 0,3 0 0,-10-2-1</inkml:trace>
  <inkml:trace contextRef="#ctx0" brushRef="#br0" timeOffset="389894.9941">7039 16658 52,'33'23'39,"-1"15"2,-3 17-12,1 11-12,-13 12-5,-9 15-5,-16 4-4,-9-3-3,-8-4-8,-12-17-18,-4-20-15,6-19 0,1-23 0</inkml:trace>
  <inkml:trace contextRef="#ctx0" brushRef="#br0" timeOffset="390543.2387">7401 16448 16,'10'-17'33,"9"15"-2,5-7-7,4 5-6,6 4-4,-4 0-5,2 10-3,-11 4-2,-8 6-1,-13 3 0,-10-1-2,-12 0 0,-5-6 0,-1-5-1,6-9 0,4-2 0,9-7 0,9-5 0,12 7 0,6 0-1,4 5 2,2 10-1,-5 5 0,-7 4 0,-5 8 0,-10-1 0,-12-6-3,-4 0-8,-9-9-8,0-11-14,9 0-2,-5-9 0,8-3 8</inkml:trace>
  <inkml:trace contextRef="#ctx0" brushRef="#br0" timeOffset="390712.5264">7360 16699 37,'20'14'37,"1"-14"-1,16 3-5,9-3-14,-2-3-8,6-1-10,2 4-23,4 0-12,-19-5-1,-2 5 1</inkml:trace>
  <inkml:trace contextRef="#ctx0" brushRef="#br0" timeOffset="391075.3679">7475 16884 41,'0'0'36,"10"0"0,14-8-12,2 5-10,-5-2-4,10 13-3,-9 3-3,-1 10-1,-12-2-1,-9 9-1,-11-3-1,-11 2-1,-2-5 1,-6-10-1,3-5 0,3-7 0,5-9 0,9-1 1,10-3 1,9 1 0,10 0 0,6 10 0,3 2 1,3 5-3,3 7-12,0 0-24,-9-4 0,1 3-1,-12-16 0</inkml:trace>
  <inkml:trace contextRef="#ctx0" brushRef="#br0" timeOffset="391799.4853">8328 16317 24,'7'-17'31,"2"3"-5,-3-11-3,-6-3-5,0 3-4,-9-8-4,-4 8-2,-9 2-2,-5 5-2,-7 8-1,0 10 0,-1 9-2,5 11 0,8 7 0,9 5-1,10 3 0,9 0 1,13-3-1,12-4 0,3-9 1,6-10 0,-3-13-1,1-10 1,-3-13 0,-8-10-1,-6-8 1,-6-8-1,-11-11 0,-4 1 0,-7-1 0,-5 8 0,0 7 0,-1 13 0,-2 14 0,0 13 0,2 22 0,6 15 0,1 16 1,6 13-1,0 11 1,4 5-2,8 1-1,-2-8-9,5-13-25,6-4-1,-8-20-1,12-12 1</inkml:trace>
  <inkml:trace contextRef="#ctx0" brushRef="#br0" timeOffset="392046.6015">8522 16080 36,'0'0'37,"3"17"0,-3 9 1,3 8-21,4 8-8,-7 0-4,6 0-1,-1-8-2,-2-8-1,-3-13 1,0-13-1,7-10 0,2-11 1,0-9 1,4-4 0,5-2 0,5 7 0,5 7 0,2 3-6,1 9-37,0 13 0,-10 4-1,4 12 0</inkml:trace>
  <inkml:trace contextRef="#ctx0" brushRef="#br0" timeOffset="506199.3232">9104 16369 29,'10'4'40,"-10"-4"0,0 0-1,0 0-14,0 0-8,16 0-5,-16 0-13,12 5-37,-12-5 0,-4 9-3,-11-2 0</inkml:trace>
  <inkml:trace contextRef="#ctx0" brushRef="#br0" timeOffset="509723.2012">9827 15850 18,'-19'16'32,"-11"4"0,2 14-10,3 12-4,6 8-4,13 11-4,9-5-2,16 3-3,15-17-1,11-8-1,10-19 1,3-19 0,-8-19-1,2-13 1,-15-13-1,-11-5 0,-18-9 0,-14 3-1,-17 4-3,-10 8-7,-1 13-10,-9 7-21,-4 6 1,5 18-1,1 4 1</inkml:trace>
  <inkml:trace contextRef="#ctx0" brushRef="#br0" timeOffset="509901.3416">9718 16034 45,'22'10'36,"15"4"0,4-6-8,11-8-48,10 7-9,-6-11-5,9 7-1</inkml:trace>
  <inkml:trace contextRef="#ctx0" brushRef="#br0" timeOffset="510339.4405">10413 16099 23,'-25'-12'29,"6"15"-2,-2-3-11,5 4-6,5 6-3,8 4-3,6-1-2,7 1-1,4 0 0,4-5 0,1 0 1,-3-3 0,-1-2-1,-15-4 2,0 0 0,0 0 1,-19 8 1,-2-2 0,2 4 0,-3 1 0,4 5 1,6 0-2,10 6-1,2-3 0,11-2-1,2-2-2,5-6-2,4-4-9,-1-5-20,-2-19-5,0-3-1,-7-14 1</inkml:trace>
  <inkml:trace contextRef="#ctx0" brushRef="#br0" timeOffset="510540.142">10371 15978 25,'-26'-15'28,"17"21"-6,-3-1-24,2-5-20,19 15-5,-9-15 4</inkml:trace>
  <inkml:trace contextRef="#ctx0" brushRef="#br0" timeOffset="510725.0473">10493 16094 26,'13'10'36,"12"5"1,-4-6-1,11-4-16,5 5-12,-3-3-9,-3-5-9,-3-2-21,-6 0-4,-10-11-1,-3 6 0</inkml:trace>
  <inkml:trace contextRef="#ctx0" brushRef="#br0" timeOffset="510756.3068">10693 16136 16,'-16'19'34,"10"8"1,-6 2-1,8 1-14,4 5-9,6-3-11,1-4-12,4-11-21,9 3-1,-2-20-1,10 5 0</inkml:trace>
  <inkml:trace contextRef="#ctx0" brushRef="#br0" timeOffset="511226.0191">10859 16128 35,'0'0'35,"-12"10"2,12 7-7,0 5-13,0-1-7,6 10-2,1-3-3,8 1 0,0-10-2,6-2-1,-3-12 0,2-5-1,-1-5 0,-2-9 0,-3-5 1,-5-4-2,-1 0 1,-3 2-1,-2 2 1,-3 2-1,0 5 0,0 12 0,0-12-1,0 12 1,-7 9 0,7-9 0,-4 20 0,4-3 0,-5 0 0,5 6 1,6-5-1,1 2 0,3-1 1,5-2-1,3-8 1,0-3-1,0-6 1,-1-8 0,-2-9 1,-2 0 0,-6-8 0,-4 3 0,-3-1 0,0 0 0,-7 8-5,-6 5-21,2 10-16,1 9-2,-4 0 1,6 12-1</inkml:trace>
  <inkml:trace contextRef="#ctx0" brushRef="#br0" timeOffset="514595.3175">11869 16182 15,'14'-30'29,"10"9"-5,0 2-6,2 7-3,4 12-1,-7 4-2,-1 19-1,-10 8-3,-3 14-1,-6 1-1,0 5 0,-3-7-2,5-1 0,3-14-2,4-11-1,5-12 1,5-13-1,-1-10 0,-2-14 0,0-6 0,-1-4-1,-8 0 1,-6 0 0,-4 7 1,0 11 0,-5 10 0,5 13 1,-9 27 0,9 3 0,0 8 0,12 7 0,-3-7-1,7 2 0,2-6-4,-4-12-18,1-10-20,4-5-1,-7-19 0,10-8 0</inkml:trace>
  <inkml:trace contextRef="#ctx0" brushRef="#br0" timeOffset="515411.9646">12548 16165 18,'-17'0'32,"17"0"0,16 9-11,3-9-5,12 0-4,3 0-3,9 0-5,0 0-10,-1 0-18,-6-8-9,-2 8 0,-15-7 0</inkml:trace>
  <inkml:trace contextRef="#ctx0" brushRef="#br0" timeOffset="515597.3669">12593 16270 43,'0'0'34,"22"9"2,0-9-10,10 0-17,5 0-17,1-7-23,10 11-2,-10-11-1,8 7-1</inkml:trace>
  <inkml:trace contextRef="#ctx0" brushRef="#br0" timeOffset="515929.9912">13021 16143 40,'7'15'36,"2"13"0,-2 6-13,-4-2-8,9 11-2,-9-6-4,3 3-3,-2-10-2,-2-8-1,-2-10-2,0-12 0,0 0 0,0-27 0,6-4 0,0-4 0,4-5-1,2 1 0,4 4 1,5 2-2,4 12 0,-3 6-7,6 15-19,-7 5-11,-9 0 0,4 12-1</inkml:trace>
  <inkml:trace contextRef="#ctx0" brushRef="#br0" timeOffset="516466.7944">13407 16022 10,'-14'0'27,"-7"-16"-4,5 1-4,4-6-2,6-2-3,6 1-3,3 1-2,12 3-1,7 6-1,7 7-1,-2 5 0,-2 16-2,-9-1 0,-7 10-1,-9 4 0,-6 3-1,-12-3-1,-2 0 0,-2-7 0,7-3 0,3-7 0,12-12-2,16 7-6,1-7-22,8-7-7,9 7 0,-6-12-1</inkml:trace>
  <inkml:trace contextRef="#ctx0" brushRef="#br0" timeOffset="516884.728">13641 16128 29,'0'-12'37,"0"12"1,0 0-3,4 24-12,5 7-8,-9 4-6,9 10-3,-6-1-2,3 2-1,1-3-4,-3-11-3,4-5-12,-5-8-23,-3-19 0,0 0-1,13-14 0</inkml:trace>
  <inkml:trace contextRef="#ctx0" brushRef="#br0" timeOffset="517085.5927">13539 16316 50,'0'0'38,"0"0"0,31-8 0,-2 5-24,7 1-18,11 2-31,-9-8-2,7 2 0,-10-5-2</inkml:trace>
  <inkml:trace contextRef="#ctx0" brushRef="#br0" timeOffset="517487.555">13931 16157 46,'11'5'37,"2"1"0,11 13-5,5 9-17,1 0-7,8 10-3,-4-2-3,0 0-5,3-2-13,-12 0-21,-10-19 0,-2-6-1,-13-9 0</inkml:trace>
  <inkml:trace contextRef="#ctx0" brushRef="#br0" timeOffset="517671.9987">14203 16188 32,'-21'5'38,"-2"13"-1,-8 2 0,-3 6-17,1 9-8,-5 0-6,4 2-4,3 0-8,0-9-9,9-8-22,10-4 0,2-16-1,10 0 0</inkml:trace>
  <inkml:trace contextRef="#ctx0" brushRef="#br0" timeOffset="518203.7893">14259 15983 28,'-10'-2'29,"-8"-10"-4,14-1-8,4-2-4,7 0-3,11 2-3,2 4-2,10 3-1,-2 6 0,3 6 2,-12 3-1,-1 10 0,-15 1 1,-3 6-2,-9-6 1,-4 9 0,-3-6-2,5 2 0,1-6-1,10-3-1,7-4 0,11-3-3,4-9-35,3 0 0,-1-12-1,4 1 1</inkml:trace>
  <inkml:trace contextRef="#ctx0" brushRef="#br0" timeOffset="523653.1711">14781 16322 11,'20'12'30,"6"-19"1,24 7-2,4 0-21,7-7-15,10 11-19,-13-11-2,5 12-2,-18-11 13</inkml:trace>
  <inkml:trace contextRef="#ctx0" brushRef="#br0" timeOffset="523954.2637">14841 16397 15,'0'0'32,"30"5"1,-7-10-2,14 0-15,10 5-6,4-5-9,3 5-19,-4-9-13,6 9-1,-16-12-1</inkml:trace>
  <inkml:trace contextRef="#ctx0" brushRef="#br0" timeOffset="524339.5654">15204 16254 36,'31'6'38,"13"10"1,-4 3-6,-3-3-8,-1 17-6,-26-5-6,-12 16-5,-25-3-43,-21 1-2,-23-14-3,-4-3-2</inkml:trace>
  <inkml:trace contextRef="#ctx0" brushRef="#br0" timeOffset="527060.464">16126 16345 35,'10'-18'25,"5"-1"-3,-6-3-3,-9-7-4,-3 1-3,-15 0-3,2 6-2,-11 5-1,-1 13-2,-3 4-1,2 16-1,4 9-1,10 10 1,9 3-2,6 3 1,10-4 0,11-6 0,3-11 0,7-11 0,0-15 1,0-13-2,-5-12 2,-2-12-1,-5-9 0,-6-6-1,-7-7 0,-3-5 0,-3 4 0,-3 3 0,1 8 0,-3 12 0,0 9-1,0 12 0,5 22 1,0 0 1,-8 19-1,8 15 1,6 10 0,-4 14 0,3 10 0,0 3-5,4 2-14,4 2-18,-10-17 0,9-5 0,-6-17 0</inkml:trace>
  <inkml:trace contextRef="#ctx0" brushRef="#br0" timeOffset="527561.6194">16342 16225 20,'6'-14'28,"8"11"-4,-5 1-3,2 7-4,-3 6-3,-2 5-4,-3 7-2,-6 2-1,3 0-1,0 0-1,6 0-2,-3-8 0,7-2-1,-2-6 0,8-5 0,0-9 0,5-5 0,-1-9-1,-3-5 0,2-4-1,-3-3 1,-4-1 0,-5 4-1,-2 3 1,-5 7-1,0 18 2,0 0 0,-9 0 1,3 18 0,3 3-1,3 8 1,0 3 0,6-5 0,1 1-5,-1-8-8,0-3-28,6-11-2,-12-6 1,19-12-1</inkml:trace>
  <inkml:trace contextRef="#ctx0" brushRef="#br0" timeOffset="527999.4138">16962 16162 13,'0'0'32,"10"6"0,13 0 1,6-6-17,3-5-5,5 5-7,1-4-13,-1 4-19,-10-6-4,3 6 0,-20-4-1</inkml:trace>
  <inkml:trace contextRef="#ctx0" brushRef="#br0" timeOffset="528199.6328">16990 16261 20,'-9'5'35,"18"8"0,5-9-5,11-4-9,11 7-6,3-2-19,8 1-27,-12-12-2,9 11-2,-19-13-1</inkml:trace>
  <inkml:trace contextRef="#ctx0" brushRef="#br0" timeOffset="531274.2901">17603 16150 19,'-15'-20'29,"-6"-15"0,12 2-11,9-2-4,7-4-4,14 10 0,4 8-3,10 15-2,1 6 0,2 13 0,-10 15-1,-9 16 0,-14 12-1,-10 7 0,-13 0-2,-11-1 1,-6-8 0,-4-10 0,0-13-2,5-14 1,10-17 0,9-7 1,12-12-1,11-3 1,11-4 0,9 6-1,6 7 1,6 5 0,-3 8-1,-4 11-7,-2 2-29,-6 8-3,-12-4 1,0 2-1</inkml:trace>
  <inkml:trace contextRef="#ctx0" brushRef="#br0" timeOffset="531890.2519">17892 16140 24,'0'0'33,"25"0"-3,-12 15-4,0 7-6,0 12-5,-7 0-4,2 7-2,-8-5-3,0-4-2,0-14-1,0-18-1,0 0 0,9-29-1,8-7 1,7-5-1,7-5 0,6 5-3,6 4-35,-1 22 0,-12 6-1,0 22 0</inkml:trace>
  <inkml:trace contextRef="#ctx0" brushRef="#br0" timeOffset="551616.6011">18318 16286 64,'0'0'41,"9"9"0,-9-9-9,0 0-12,0 0-7,0 0-9,0 0-15,0 0-29,0-14-1,0 2-1,0-12 0</inkml:trace>
  <inkml:trace contextRef="#ctx0" brushRef="#br0" timeOffset="552255.5702">18709 16242 39,'12'-10'25,"-6"-7"0,-3-2-4,-3 2-4,-7-7-4,-2 5-3,-9-4-2,2 11-2,-10 1-1,2 6-2,-4 5-1,1 10 0,4 8-1,6 8 0,8 6-1,9 3 0,3 2 1,11-1-1,7-7 1,4-1-1,6-13 1,1-8-1,1-15 1,-4-13-1,0-13 0,-7-11-1,-5-12 1,-8-12-1,-4-2 0,-5-9 1,0 3 0,0 10 1,-7 11 0,1 14 1,-1 19 0,7 23 1,-11 16 0,7 24 0,-2 16 0,6 12-1,-3 10 0,9 1 1,4-2-3,2-3-3,7-8-8,-5-16-17,1-14-12,4-11 1,-4-18-1</inkml:trace>
  <inkml:trace contextRef="#ctx0" brushRef="#br0" timeOffset="552540.743">18903 16110 52,'9'8'40,"1"7"0,-4 9 0,-3-1-22,7 13-7,-5-4-3,1 0-4,0-7-2,-2-7 0,-4-18-1,0 0-1,8-7 0,-3-11 0,2-9 1,5 0-2,3-2 1,6 5 0,0 3 0,3 6 0,0 5 0,-3 7-4,5 9-26,-8 1-11,-18-7 0,16 11 0</inkml:trace>
  <inkml:trace contextRef="#ctx0" brushRef="#br0" timeOffset="552972.0793">19523 16119 32,'0'0'36,"12"17"0,-5 7-5,-2 10-11,-5 3-9,4 8-7,1 1-11,-5-6-18,-5-15-10,5-1-1,-10-19-1</inkml:trace>
  <inkml:trace contextRef="#ctx0" brushRef="#br0" timeOffset="553173.1126">19427 16245 36,'-4'-20'38,"15"15"-1,6-4 1,12 9-19,8 0-18,8-3-30,9 8-6,-7-10-2,10 5 0</inkml:trace>
  <inkml:trace contextRef="#ctx0" brushRef="#br0" timeOffset="553389.2812">19978 15987 58,'-25'0'37,"-8"4"0,7 6-11,2 18-11,1 5-7,16 9-3,7 9-2,11-2-1,8-1-1,9 0 0,2-12-1,9-9 1,3-15-1,-4-12 0,-2-16 0,-6-12 0,-12-12 0,-6-10 0,-15-5-1,-15-4-4,-5 7-7,-11 11-25,-7 2-2,5 17 2,-4 6-2</inkml:trace>
  <inkml:trace contextRef="#ctx0" brushRef="#br0" timeOffset="553723.2404">20485 16104 60,'21'0'36,"0"-2"-1,8-3-15,4 5-17,1 0-21,5 4-15,-13-8-2,1 8 0</inkml:trace>
  <inkml:trace contextRef="#ctx0" brushRef="#br0" timeOffset="553923.7191">20506 16201 63,'3'15'38,"15"-15"-2,19 9-15,6-1-50,-6-14-3,17 6-3,-5-15-2</inkml:trace>
  <inkml:trace contextRef="#ctx0" brushRef="#br0" timeOffset="554462.7392">21217 16120 25,'-11'8'31,"-15"-14"-6,2-3-4,-3-5-5,0-16-4,12-1-2,6-9-4,12 2-1,12 1-1,15 8 0,6 5-1,11 19 0,-3 8 1,-5 19-1,-14 8 0,-12 12 0,-19 8-1,-12 4 0,-16 2 0,-6-4-2,-6-11-1,4-7 1,4-10-2,10-11 1,14-8 0,14-5 0,9-18 1,11 8 1,6 1 0,9 6 0,1 6-3,2-3-6,2 7-15,-2 5-13,-14-6-1,0 1 0</inkml:trace>
  <inkml:trace contextRef="#ctx0" brushRef="#br0" timeOffset="554725.7768">21413 16119 35,'16'8'37,"-6"1"1,5 15-2,0 3-19,-15-1-5,8 3-4,-8-5-4,0-2 0,0-12-2,0-10-1,0 0 0,0-17 0,5-7-1,5-2 1,1-4-1,2 3 0,5-2 0,2 8-1,0 10-3,-4 2-8,5 9-26,-2 5-1,-9-1 0,5 10 0</inkml:trace>
  <inkml:trace contextRef="#ctx0" brushRef="#br0" timeOffset="554948.299">21817 16174 61,'0'0'40,"5"13"1,-5-13-6,7 12-31,-7-12-36,0 0-5,0 0-2,3-9 0</inkml:trace>
  <inkml:trace contextRef="#ctx0" brushRef="#br0" timeOffset="555580.4807">22326 16179 13,'-8'-17'33,"-19"-9"0,-2 9-8,-2 6-6,-4 3-4,5 12-4,-1 5-2,6 14-2,7 2-3,6 5 0,12 4-2,9-2 1,7-3-2,6-5 0,5-11 0,4-9 0,0-19 0,-1-9 0,-2-12 0,-7-8 0,0-9 0,-7-12 0,-3-9-1,-2 0 0,-3 4 1,-6 9-1,-5 5 1,1 9 0,-4 10-2,2 20 2,-3 15 0,3 15-1,-3 11 1,9 14-1,5 10 1,0 13-2,0 7 2,1 4-1,-3 5-5,1-11-5,8 1-16,0-11-12,-12-18 0,11-14-1</inkml:trace>
  <inkml:trace contextRef="#ctx0" brushRef="#br0" timeOffset="555843.6788">22427 16092 28,'8'0'34,"-8"0"0,20 21-5,-7 8-7,-8 3-8,5 0-4,-5 0-2,5-1-2,-5-11-1,2-2-1,-7-18 0,0 0-2,16-17 0,-4-4 0,1-4 0,9 1 0,1 0-1,8 2 0,3 7 0,7 7-1,-1 12-13,3 6-28,-15-8 0,4 10-1,-6-9 1</inkml:trace>
  <inkml:trace contextRef="#ctx0" brushRef="#br0" timeOffset="567149.8111">9992 17126 27,'-19'-13'32,"1"8"-8,-13 1-4,-3 4-6,3 14-3,-1 1-4,10 12-4,7 2 1,12 2-3,9-3 0,13 1-1,8-7 1,8-2-1,2-11 1,1-6 1,-8-6-2,-8-5 1,-7 4 0,-15 4-1,-15-14 0,-7 11 1,-12 6-1,-4 7 2,-2 7-2,3 9 3,6 3-2,9 3 2,13 1-1,13 4 1,11-8 0,10-5-1,12-9 0,6-7 0,2-14 0,3-9 0,-5-4 0,-5-11-1,-6-3-1,-9-1-1,-10 3 1,-6 4-2,-7 10 3,0 17-1,-16-7 1,7 24 0,2 6 0,2 7 1,5 4-2,0-7-3,14 4-11,-1-6-24,-4-11 0,4-14 0,-4-12 0</inkml:trace>
  <inkml:trace contextRef="#ctx0" brushRef="#br0" timeOffset="567397.2212">10131 17191 10,'-12'-17'33,"12"17"-5,0 0-7,0 0-37,0 17-10,0-17-2,18 24 7</inkml:trace>
  <inkml:trace contextRef="#ctx0" brushRef="#br0" timeOffset="567597.755">10261 17345 42,'6'20'39,"7"6"-1,-3 3-10,-2-5-12,12 4-3,-9-7-7,8-9-2,-3-12-3,5-10 1,-2-7-3,0-7-6,2 2-12,1-6-21,-9-4 2,2 8-3,-2 0 3</inkml:trace>
  <inkml:trace contextRef="#ctx0" brushRef="#br0" timeOffset="567916.193">10785 17298 32,'-6'29'36,"-16"-1"1,3 0-3,0 8-14,-8-13-10,6 1-4,-5-10-4,5-11-1,2-6-2,7-7-1,5-8 1,4-5-3,6 0 3,4 3-2,5 3 2,4 13 1,5 6 1,1 8-1,-3 4 2,2 8 1,-2 2-2,0-1 2,2 0-2,-2-11 0,-3-7 0,2-5 0,1-9 0,-4-8-2,1-5 2,-3-5-3,-3 1 2,-1 4-1,-4 7 3,-5 15 1,0 0-1,8 15 3,-8 9-3,0 10 0,7 1-14,0-3-24,0-10-4,10-4 1,3-18-1</inkml:trace>
  <inkml:trace contextRef="#ctx0" brushRef="#br0" timeOffset="569172.6367">11689 17299 22,'14'-12'29,"-5"-3"-4,10 8-6,3 7-4,1 0-3,3 13-1,-6 3-3,2 14-1,-10 8-2,3 4 1,-10-4-2,3-1 0,-3-6-2,1-8 0,3-4 0,5-10-1,2-14 0,4-2 0,-1-11 0,2-3 1,-2-3-2,0-3-1,-1-4 1,-5 0-2,-6 1 1,-2 4 0,-5 6 1,-5 6-1,-2 4 1,-3 10 1,1 2 1,-2 13 2,3 4-2,8 9 2,0 1-2,7 3 2,5 2-4,0-7-8,10-2-27,4-9-4,-7-8 0,9-1 0</inkml:trace>
  <inkml:trace contextRef="#ctx0" brushRef="#br0" timeOffset="569821.1379">12163 17734 18,'0'0'26,"0"0"-5,0 0-1,0 0-2,15-14-2,-15 14-4,19-17-2,-9 5-3,2 5-2,0-3-1,0 1-1,-2-4 0,2 6 0,-6-7 0,-6 14-1,9-5 1,-9 5-1,0 0 2,0 0-1,-3 22-2,3-5 1,0 7-1,0-1 2,3 2-2,-3-25 1,13 67 3,-13-67-2,15 51 2,-15-51-1,0 0-3,16 32 2,-16-32-5,0 0-11,0 0-29,6-19-1,-6 0 0,7-3 0</inkml:trace>
  <inkml:trace contextRef="#ctx0" brushRef="#br0" timeOffset="570610.7412">12597 17391 44,'13'0'25,"8"0"-3,6 0-3,8 0-7,5 3-3,-2-3-2,5 7-5,-7-2-5,-7 0-7,-3 0-12,-3-2-9,-23-3-2,23 0 0</inkml:trace>
  <inkml:trace contextRef="#ctx0" brushRef="#br0" timeOffset="570880.792">12650 17550 28,'12'4'25,"3"-4"-2,6 0-1,8-3-2,8 3-3,-3 0-3,3 0-4,-3 0-19,4 8-23,-17-8-1,4-3-2,-9-16-1</inkml:trace>
  <inkml:trace contextRef="#ctx0" brushRef="#br0" timeOffset="578897.512">13235 17309 25,'13'5'35,"-2"5"-8,2 5-3,6 6-6,4 7-3,-3-1-5,12 3 0,-7 2-3,6 0-5,-1-4-4,-7-6-6,1-3-13,-2-7-14,-9-5-1,1-7-1,-14 0 4</inkml:trace>
  <inkml:trace contextRef="#ctx0" brushRef="#br0" timeOffset="579129.2979">13468 17348 38,'-25'-3'34,"9"15"0,-8 5-9,-7 7-9,0 10-3,-10 0-6,7 5 0,1-2-8,5 0-3,6-7-6,6-9-14,4-11-13,12-10 1,17-9-1</inkml:trace>
  <inkml:trace contextRef="#ctx0" brushRef="#br0" timeOffset="579672.259">13570 17119 20,'-5'-25'21,"13"8"-4,2 0-1,6 5-3,6 7-1,-2 5-1,2 15-3,-9 1 0,-6 9 0,-7 4-2,-7 3-3,-6-6 1,1 3-2,-4-10 2,5 0-3,7-11 2,4-8-2,21 4 2,5-10-2,5 6-10,6 0-26,-10-6-1,4 6 1,-11 0 0</inkml:trace>
  <inkml:trace contextRef="#ctx0" brushRef="#br0" timeOffset="580925.9036">13986 17541 17,'13'-4'33,"-13"4"-2,21 16-4,-9-1-5,-2 0-4,-2 4-8,-4 9-18,-4-6-23,-18-9-4,5-4 1,-8-6-3</inkml:trace>
  <inkml:trace contextRef="#ctx0" brushRef="#br0" timeOffset="581496.7106">14436 17297 36,'19'-3'28,"-5"3"-3,0 7-4,-2 9-2,-7 3-7,2 10-1,-7 0-4,0 5 0,0-3-3,0-1 0,0-4-3,6-5 1,5-7-2,3-8 2,5-6-2,0 0 1,3-7 0,1-8-1,-1-4 0,-2-10 1,-3 1-1,-3-1-3,-5 0 2,-4-3-2,-5 9 2,-5 2-1,-2 11 2,7 10-1,-14 2 2,10 12 3,4 4-2,2 8 3,4 3-2,5 5 0,2-1-3,-4-3-3,5-1-18,1-4-17,-8-7 0,2-7-1,-9-11 1</inkml:trace>
  <inkml:trace contextRef="#ctx0" brushRef="#br0" timeOffset="581913.1492">14829 17570 9,'0'0'28,"25"-5"-1,-10 5-6,7 0-4,-2 0-4,-6 5-3,2 7-2,-10 0-1,-6 1-1,-6 2-1,-4 1 1,-5-3-3,2 3 0,-1-2 0,5-5-1,9-9 0,0 11 0,0-11-1,22 0-2,-2 0-4,0 0-17,0-10-14,11 8 1,-11-7-1,10 0 0</inkml:trace>
  <inkml:trace contextRef="#ctx0" brushRef="#br0" timeOffset="582366.8145">15257 17371 26,'0'0'31,"19"6"-5,1-6-6,10 0-4,9-3-3,3-2-5,6 5-4,-4 0-5,-5 0-6,-7 5-6,-6-5-11,-26 0-9,16 9 1,-16-9-1</inkml:trace>
  <inkml:trace contextRef="#ctx0" brushRef="#br0" timeOffset="582598.5596">15331 17480 33,'0'0'34,"0"0"0,27 6-8,4-3-7,4-3-6,12 4-4,-3-4-5,-1 7-16,-9-2-22,1-5-1,-13-6-2,-3 2 1</inkml:trace>
  <inkml:trace contextRef="#ctx0" brushRef="#br0" timeOffset="587317.6943">15853 17101 37,'0'0'27,"0"0"-2,12 27-2,-2 5-4,2 17-4,-5 0-5,8 13 1,-6-3-3,4-1-3,-10-9-3,2-11-1,2-9-7,-7-10-8,0-19-16,0 0-7,0 0 0,9-22 0</inkml:trace>
  <inkml:trace contextRef="#ctx0" brushRef="#br0" timeOffset="587634.134">15903 17152 25,'40'-11'26,"1"2"-7,9 5-4,-2 4-2,-4 12-2,-13 10-4,-18 2-1,-13 10-1,-26 2-1,-11 0-1,-12-2 0,3-2 0,-1-9-2,13-4 2,13-3 0,17-7-2,17-4 0,12 3 0,10 3 1,3-2-1,5 2-5,-5 6-17,-9-12-12,1 2 0,-14-12 0</inkml:trace>
  <inkml:trace contextRef="#ctx0" brushRef="#br0" timeOffset="588219.794">16296 17028 11,'6'-12'18,"-1"-5"-1,12 8-2,5 4-2,3 5 0,0 5-1,-6 7-1,-6 6-1,-13 5-3,-7 3 0,-12-1-1,-2-2-1,-5-3-1,5-8 0,8-2-2,13-10 0,19 6 0,6-6-5,12-4-9,1 8-22,-5-9 0,4 11-1,-15-2 1</inkml:trace>
  <inkml:trace contextRef="#ctx0" brushRef="#br0" timeOffset="588520.6">16615 17276 51,'4'-9'31,"-4"9"-3,6 19-3,-6 1-8,6 13-2,-6 2-5,6 10 0,-6-3-5,11 2-2,-4-7-5,-3-9-10,2-8-19,1-9-7,-7-11 0,0-16-1</inkml:trace>
  <inkml:trace contextRef="#ctx0" brushRef="#br0" timeOffset="588736.7636">16473 17427 32,'19'0'33,"13"0"0,4 0-2,7-4-20,4 4-22,-6-4-18,12 4-1,-10-13-3,7 10 0</inkml:trace>
  <inkml:trace contextRef="#ctx0" brushRef="#br0" timeOffset="589006.3157">17000 17311 51,'22'13'38,"14"8"-6,8 2-9,-2 3-9,4 3-2,-3 2-8,-3-4-7,-6 0-18,-6-11-14,-19-16-1,1 0 0,-13-9-1</inkml:trace>
  <inkml:trace contextRef="#ctx0" brushRef="#br0" timeOffset="589222.4814">17292 17311 44,'-24'0'34,"2"10"2,-12 8-11,-6 2-9,4 7-4,-3 2-10,3 0-12,1-1-25,13-5 0,3-13-1,19-10 0</inkml:trace>
  <inkml:trace contextRef="#ctx0" brushRef="#br0" timeOffset="589691.5251">17360 17058 26,'7'-18'21,"11"11"-5,4 2-3,9 5-4,3 0 0,-7 8 1,1 4 0,-14 0-2,-5 9 0,-14-2 0,-7 4-1,-6 2 0,2 0-1,2-8 0,10 2-3,11-6 1,14-8-7,19-5-31,14 0-1,7-20-1,26 1 1</inkml:trace>
  <inkml:trace contextRef="#ctx0" brushRef="#br0" timeOffset="656043.1039">16388 13569 12,'-20'-5'22,"7"-3"-2,4-9-2,3-4-1,6-6-3,0-2-1,2 2-2,8 2-2,6 6 0,2 6-1,7 13 0,-2 9-2,1 17 0,-8 6-2,-4 11 0,-12 3-1,-10 7 0,-8-4-2,-7-4 1,-5-7-1,2-9-1,1-10 0,6-10 1,9-9-1,12 0 1,3-9 0,16 1 1,9 3-2,3 1-29,4-1-8,10 5-1,-8-6 0</inkml:trace>
  <inkml:trace contextRef="#ctx0" brushRef="#br0" timeOffset="657713.877">5676 15956 50,'-20'17'30,"-10"-7"-7,-2-10-7,4-9-5,0-11-3,8-7-2,9-12-1,11-1-1,14-4 0,12 5 1,2 8-1,9 16 1,-4 15 1,-1 19 0,-16 18-1,-7 15 0,-17 15-2,-8 2 0,-8 2-2,-5-6-2,-2-12 0,-2-12-1,11-16 0,8-14 1,14-11-1,10-17 2,15 3 1,6-2 0,15 4-19,5 7-20,-6-2 0,6 14 0,-12-11-1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pPr/>
              <a:t>23/11/2017</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pPr/>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164195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335755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38381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148778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271383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26</a:t>
            </a:fld>
            <a:endParaRPr lang="el-GR"/>
          </a:p>
        </p:txBody>
      </p:sp>
    </p:spTree>
    <p:extLst>
      <p:ext uri="{BB962C8B-B14F-4D97-AF65-F5344CB8AC3E}">
        <p14:creationId xmlns:p14="http://schemas.microsoft.com/office/powerpoint/2010/main" val="49945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11/23/2017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137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783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3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9162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480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58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594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96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77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26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11/23/2017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6562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10.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15.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emf"/><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8.emf"/><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0.emf"/><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8091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81125"/>
            <a:ext cx="7948449" cy="4569730"/>
          </a:xfrm>
        </p:spPr>
        <p:txBody>
          <a:bodyPr>
            <a:normAutofit/>
          </a:bodyPr>
          <a:lstStyle/>
          <a:p>
            <a:r>
              <a:rPr lang="el-GR" b="1" dirty="0" smtClean="0"/>
              <a:t>Παράδειγμα 3:</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 </a:t>
            </a:r>
            <a:r>
              <a:rPr lang="el-GR" sz="2000" dirty="0" smtClean="0"/>
              <a:t>σε απόσταση </a:t>
            </a:r>
            <a:r>
              <a:rPr lang="en-US" sz="2000" dirty="0" smtClean="0"/>
              <a:t>x, </a:t>
            </a:r>
            <a:r>
              <a:rPr lang="el-GR" sz="2000" dirty="0" smtClean="0"/>
              <a:t>και που βρίσκεται στον κάθετο άξονα που περνά από το κέντρο του δίσκου.</a:t>
            </a:r>
            <a:endParaRPr lang="el-GR"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42240" y="897120"/>
              <a:ext cx="7196040" cy="4629240"/>
            </p14:xfrm>
          </p:contentPart>
        </mc:Choice>
        <mc:Fallback xmlns="">
          <p:pic>
            <p:nvPicPr>
              <p:cNvPr id="4" name="Ink 3"/>
              <p:cNvPicPr/>
              <p:nvPr/>
            </p:nvPicPr>
            <p:blipFill>
              <a:blip r:embed="rId4"/>
              <a:stretch>
                <a:fillRect/>
              </a:stretch>
            </p:blipFill>
            <p:spPr>
              <a:xfrm>
                <a:off x="635400" y="894240"/>
                <a:ext cx="7213680" cy="4637880"/>
              </a:xfrm>
              <a:prstGeom prst="rect">
                <a:avLst/>
              </a:prstGeom>
            </p:spPr>
          </p:pic>
        </mc:Fallback>
      </mc:AlternateContent>
    </p:spTree>
    <p:extLst>
      <p:ext uri="{BB962C8B-B14F-4D97-AF65-F5344CB8AC3E}">
        <p14:creationId xmlns:p14="http://schemas.microsoft.com/office/powerpoint/2010/main" val="1779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99760" y="831600"/>
              <a:ext cx="7634160" cy="5608080"/>
            </p14:xfrm>
          </p:contentPart>
        </mc:Choice>
        <mc:Fallback xmlns="">
          <p:pic>
            <p:nvPicPr>
              <p:cNvPr id="4" name="Ink 3"/>
              <p:cNvPicPr/>
              <p:nvPr/>
            </p:nvPicPr>
            <p:blipFill>
              <a:blip r:embed="rId4"/>
              <a:stretch>
                <a:fillRect/>
              </a:stretch>
            </p:blipFill>
            <p:spPr>
              <a:xfrm>
                <a:off x="588240" y="819000"/>
                <a:ext cx="7650000" cy="563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863680" y="668160"/>
              <a:ext cx="2311920" cy="1010520"/>
            </p14:xfrm>
          </p:contentPart>
        </mc:Choice>
        <mc:Fallback xmlns="">
          <p:pic>
            <p:nvPicPr>
              <p:cNvPr id="6" name="Ink 5"/>
              <p:cNvPicPr/>
              <p:nvPr/>
            </p:nvPicPr>
            <p:blipFill>
              <a:blip r:embed="rId6"/>
              <a:stretch>
                <a:fillRect/>
              </a:stretch>
            </p:blipFill>
            <p:spPr>
              <a:xfrm>
                <a:off x="5857200" y="664200"/>
                <a:ext cx="2320920" cy="1018440"/>
              </a:xfrm>
              <a:prstGeom prst="rect">
                <a:avLst/>
              </a:prstGeom>
            </p:spPr>
          </p:pic>
        </mc:Fallback>
      </mc:AlternateContent>
    </p:spTree>
    <p:extLst>
      <p:ext uri="{BB962C8B-B14F-4D97-AF65-F5344CB8AC3E}">
        <p14:creationId xmlns:p14="http://schemas.microsoft.com/office/powerpoint/2010/main" val="3001835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3 – Λύση:</a:t>
            </a:r>
          </a:p>
          <a:p>
            <a:pPr lvl="1"/>
            <a:r>
              <a:rPr lang="el-GR" sz="2000" dirty="0" smtClean="0"/>
              <a:t>Ένας δίσκος ακτίνας </a:t>
            </a:r>
            <a:r>
              <a:rPr lang="en-US" sz="2000" dirty="0" smtClean="0"/>
              <a:t>R </a:t>
            </a:r>
            <a:r>
              <a:rPr lang="el-GR" sz="2000" dirty="0" smtClean="0"/>
              <a:t>έχει ομοιόμορφο επιφανειακό φορτίο πυκνότητας σ. Υπολογίστε το ηλεκτρικό πεδίο στο σημείο </a:t>
            </a:r>
            <a:r>
              <a:rPr lang="en-US" sz="2000" dirty="0" smtClean="0"/>
              <a:t>P</a:t>
            </a:r>
            <a:r>
              <a:rPr lang="el-GR" sz="2000" dirty="0" smtClean="0"/>
              <a:t>.</a:t>
            </a:r>
            <a:endParaRPr lang="el-GR"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14600"/>
            <a:ext cx="2378794" cy="206343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43320" y="671040"/>
              <a:ext cx="7768080" cy="4597200"/>
            </p14:xfrm>
          </p:contentPart>
        </mc:Choice>
        <mc:Fallback xmlns="">
          <p:pic>
            <p:nvPicPr>
              <p:cNvPr id="4" name="Ink 3"/>
              <p:cNvPicPr/>
              <p:nvPr/>
            </p:nvPicPr>
            <p:blipFill>
              <a:blip r:embed="rId4"/>
              <a:stretch>
                <a:fillRect/>
              </a:stretch>
            </p:blipFill>
            <p:spPr>
              <a:xfrm>
                <a:off x="634680" y="666720"/>
                <a:ext cx="7781040" cy="4606920"/>
              </a:xfrm>
              <a:prstGeom prst="rect">
                <a:avLst/>
              </a:prstGeom>
            </p:spPr>
          </p:pic>
        </mc:Fallback>
      </mc:AlternateContent>
    </p:spTree>
    <p:extLst>
      <p:ext uri="{BB962C8B-B14F-4D97-AF65-F5344CB8AC3E}">
        <p14:creationId xmlns:p14="http://schemas.microsoft.com/office/powerpoint/2010/main" val="1939304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a:bodyPr>
              <a:lstStyle/>
              <a:p>
                <a:r>
                  <a:rPr lang="el-GR" b="1" dirty="0" smtClean="0"/>
                  <a:t>Δυναμικές Γραμμές Ηλεκτρικού Πεδίου</a:t>
                </a:r>
              </a:p>
              <a:p>
                <a:pPr lvl="1"/>
                <a:r>
                  <a:rPr lang="el-GR" dirty="0" smtClean="0"/>
                  <a:t>Δεν μπορούμε να δούμε ένα ηλεκτρικό πεδίο</a:t>
                </a:r>
              </a:p>
              <a:p>
                <a:pPr lvl="1"/>
                <a:r>
                  <a:rPr lang="el-GR" dirty="0" smtClean="0"/>
                  <a:t>Ένας βολικός τρόπος αναπαράστασης είναι οι </a:t>
                </a:r>
                <a:r>
                  <a:rPr lang="el-GR" b="1" dirty="0" smtClean="0"/>
                  <a:t>δυναμικές γραμμές </a:t>
                </a:r>
                <a:r>
                  <a:rPr lang="el-GR" dirty="0" smtClean="0"/>
                  <a:t>ηλεκτρικού πεδίου</a:t>
                </a:r>
              </a:p>
              <a:p>
                <a:pPr lvl="2"/>
                <a:r>
                  <a:rPr lang="el-GR" dirty="0" smtClean="0"/>
                  <a:t>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E</m:t>
                        </m:r>
                      </m:e>
                    </m:acc>
                  </m:oMath>
                </a14:m>
                <a:r>
                  <a:rPr lang="el-GR" dirty="0" smtClean="0"/>
                  <a:t> είναι εφαπτόμενο σε μια δυναμική γραμμή που διέρχεται από κάθε σημείο</a:t>
                </a:r>
              </a:p>
              <a:p>
                <a:pPr lvl="2"/>
                <a:r>
                  <a:rPr lang="el-GR" dirty="0" smtClean="0"/>
                  <a:t>Η κατεύθυνση της γραμμής είναι όμοια με της ηλεκτρικής δύναμης που ασκείται σε ένα θετικά φορτισμένο σωματίδιο που βρίσκεται στο πεδίο</a:t>
                </a:r>
              </a:p>
              <a:p>
                <a:pPr lvl="2"/>
                <a:r>
                  <a:rPr lang="el-GR" dirty="0" smtClean="0"/>
                  <a:t>Ο αριθμός των γραμμών ανά μονάδα επιφάνειας διαμέσου μιας επιφάνειας που είναι κάθετη στις δυναμικές γραμμές είναι ανάλογη της έντασης του ηλεκτρικού πεδίου</a:t>
                </a:r>
              </a:p>
              <a:p>
                <a:pPr lvl="3"/>
                <a:r>
                  <a:rPr lang="el-GR" dirty="0" smtClean="0"/>
                  <a:t>Με άλλα λόγια, οι δυναμικές γραμμές είναι πιο πυκνές όπου η ένταση του πεδίου είναι μεγαλύτερη</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955" r="-1380"/>
                </a:stretch>
              </a:blipFill>
            </p:spPr>
            <p:txBody>
              <a:bodyPr/>
              <a:lstStyle/>
              <a:p>
                <a:r>
                  <a:rPr lang="el-GR">
                    <a:noFill/>
                  </a:rPr>
                  <a:t> </a:t>
                </a:r>
              </a:p>
            </p:txBody>
          </p:sp>
        </mc:Fallback>
      </mc:AlternateContent>
    </p:spTree>
    <p:extLst>
      <p:ext uri="{BB962C8B-B14F-4D97-AF65-F5344CB8AC3E}">
        <p14:creationId xmlns:p14="http://schemas.microsoft.com/office/powerpoint/2010/main" val="26257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828800"/>
            <a:ext cx="5181600" cy="4609265"/>
          </a:xfrm>
          <a:prstGeom prst="rect">
            <a:avLst/>
          </a:prstGeom>
        </p:spPr>
      </p:pic>
    </p:spTree>
    <p:extLst>
      <p:ext uri="{BB962C8B-B14F-4D97-AF65-F5344CB8AC3E}">
        <p14:creationId xmlns:p14="http://schemas.microsoft.com/office/powerpoint/2010/main" val="238803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5105400"/>
          </a:xfrm>
        </p:spPr>
        <p:txBody>
          <a:bodyPr>
            <a:normAutofit/>
          </a:bodyPr>
          <a:lstStyle/>
          <a:p>
            <a:r>
              <a:rPr lang="el-GR" b="1" dirty="0" smtClean="0"/>
              <a:t>Δυναμικές Γραμμές Ηλεκτρικού Πεδίου</a:t>
            </a:r>
          </a:p>
          <a:p>
            <a:pPr lvl="1"/>
            <a:r>
              <a:rPr lang="el-GR" dirty="0" smtClean="0"/>
              <a:t>Πώς τις σχεδιάζουμε;</a:t>
            </a:r>
          </a:p>
          <a:p>
            <a:pPr lvl="2"/>
            <a:endParaRPr lang="en-US" dirty="0" smtClean="0"/>
          </a:p>
          <a:p>
            <a:pPr lvl="2"/>
            <a:r>
              <a:rPr lang="el-GR" dirty="0" smtClean="0"/>
              <a:t>Οι γραμμές πρέπει να ξεκινούν από θετικό φορτίο και να καταλήγουν σε αρνητικό φορτίο. Αν υπάρχει πλεόνασμα κάποιου φορτίου, τότε οι δυναμικές γραμμές θα ξεκινούν ή θα τελειώνουν απειροστά μακριά.</a:t>
            </a:r>
          </a:p>
          <a:p>
            <a:pPr lvl="2"/>
            <a:endParaRPr lang="en-US" dirty="0" smtClean="0"/>
          </a:p>
          <a:p>
            <a:pPr lvl="2"/>
            <a:r>
              <a:rPr lang="el-GR" dirty="0" smtClean="0"/>
              <a:t>Ο αριθμός των γραμμών που ξεκινούν από ένα θετικό φορτίο ή πλησιάζουν ένα αρνητικό φορτίο είναι ανάλογη του μέτρου του φορτίου.</a:t>
            </a:r>
          </a:p>
          <a:p>
            <a:pPr lvl="2"/>
            <a:endParaRPr lang="en-US" dirty="0" smtClean="0"/>
          </a:p>
          <a:p>
            <a:pPr lvl="2"/>
            <a:r>
              <a:rPr lang="el-GR" dirty="0" smtClean="0"/>
              <a:t>Οι δυναμικές γραμμές δεν τέμνονται.</a:t>
            </a:r>
          </a:p>
        </p:txBody>
      </p:sp>
    </p:spTree>
    <p:extLst>
      <p:ext uri="{BB962C8B-B14F-4D97-AF65-F5344CB8AC3E}">
        <p14:creationId xmlns:p14="http://schemas.microsoft.com/office/powerpoint/2010/main" val="33252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1561411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p:spTree>
    <p:extLst>
      <p:ext uri="{BB962C8B-B14F-4D97-AF65-F5344CB8AC3E}">
        <p14:creationId xmlns:p14="http://schemas.microsoft.com/office/powerpoint/2010/main" val="1974242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05400"/>
              </a:xfrm>
            </p:spPr>
            <p:txBody>
              <a:bodyPr>
                <a:normAutofit lnSpcReduction="10000"/>
              </a:bodyPr>
              <a:lstStyle/>
              <a:p>
                <a:r>
                  <a:rPr lang="el-GR" b="1" dirty="0" smtClean="0"/>
                  <a:t>Κίνηση σωματιδίου σε ομογενές ηλεκτρικό πεδίο</a:t>
                </a:r>
              </a:p>
              <a:p>
                <a:pPr lvl="1"/>
                <a:r>
                  <a:rPr lang="el-GR" dirty="0" smtClean="0"/>
                  <a:t>Σωματίδιο μάζας </a:t>
                </a:r>
                <a:r>
                  <a:rPr lang="en-US" dirty="0" smtClean="0"/>
                  <a:t>m </a:t>
                </a:r>
                <a:r>
                  <a:rPr lang="el-GR" dirty="0" smtClean="0"/>
                  <a:t>και φορτίου </a:t>
                </a:r>
                <a:r>
                  <a:rPr lang="en-US" dirty="0" smtClean="0"/>
                  <a:t>q</a:t>
                </a:r>
              </a:p>
              <a:p>
                <a:pPr lvl="1"/>
                <a:r>
                  <a:rPr lang="el-GR" dirty="0" smtClean="0"/>
                  <a:t>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smtClean="0"/>
              </a:p>
              <a:p>
                <a:pPr lvl="1"/>
                <a:endParaRPr lang="en-US" dirty="0" smtClean="0"/>
              </a:p>
              <a:p>
                <a:pPr lvl="1"/>
                <a:r>
                  <a:rPr lang="el-GR" dirty="0" smtClean="0"/>
                  <a:t>Επιταχυνόμενη κίνηση λόγω ηλεκτρικής δύναμης</a:t>
                </a:r>
                <a:r>
                  <a:rPr lang="en-US" dirty="0" smtClean="0"/>
                  <a:t>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a14:m>
                <a:endParaRPr lang="en-US" dirty="0" smtClean="0"/>
              </a:p>
              <a:p>
                <a:pPr lvl="1"/>
                <a:endParaRPr lang="en-US" dirty="0" smtClean="0"/>
              </a:p>
              <a:p>
                <a:pPr lvl="1"/>
                <a:r>
                  <a:rPr lang="el-GR" dirty="0" smtClean="0"/>
                  <a:t>Αν το σωματίδιο έχει θετικό φορτίο, η κίνησή του είναι προς την κατεύθυνση του ηλεκτρικού πεδίου</a:t>
                </a:r>
              </a:p>
              <a:p>
                <a:pPr lvl="1"/>
                <a:endParaRPr lang="en-US" dirty="0" smtClean="0"/>
              </a:p>
              <a:p>
                <a:pPr lvl="1"/>
                <a:r>
                  <a:rPr lang="el-GR" dirty="0" smtClean="0"/>
                  <a:t>Αλλιώς, η κίνηση είναι αντίθετη της κατεύθυνσης του ηλεκτρικού πεδίου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05400"/>
              </a:xfrm>
              <a:blipFill rotWithShape="0">
                <a:blip r:embed="rId2"/>
                <a:stretch>
                  <a:fillRect t="-1671"/>
                </a:stretch>
              </a:blipFill>
            </p:spPr>
            <p:txBody>
              <a:bodyPr/>
              <a:lstStyle/>
              <a:p>
                <a:r>
                  <a:rPr lang="el-GR">
                    <a:noFill/>
                  </a:rPr>
                  <a:t> </a:t>
                </a:r>
              </a:p>
            </p:txBody>
          </p:sp>
        </mc:Fallback>
      </mc:AlternateContent>
    </p:spTree>
    <p:extLst>
      <p:ext uri="{BB962C8B-B14F-4D97-AF65-F5344CB8AC3E}">
        <p14:creationId xmlns:p14="http://schemas.microsoft.com/office/powerpoint/2010/main" val="24049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77" y="701040"/>
            <a:ext cx="2978575" cy="54102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a:t>
                </a:r>
              </a:p>
              <a:p>
                <a:pPr lvl="1"/>
                <a:r>
                  <a:rPr lang="el-GR" sz="2000" dirty="0" smtClean="0"/>
                  <a:t>Ομογενές ηλεκτρικό πεδίο </a:t>
                </a:r>
                <a14:m>
                  <m:oMath xmlns:m="http://schemas.openxmlformats.org/officeDocument/2006/math">
                    <m:acc>
                      <m:accPr>
                        <m:chr m:val="⃗"/>
                        <m:ctrlPr>
                          <a:rPr lang="el-GR" sz="2000" i="1" smtClean="0">
                            <a:latin typeface="Cambria Math" panose="02040503050406030204" pitchFamily="18" charset="0"/>
                          </a:rPr>
                        </m:ctrlPr>
                      </m:accPr>
                      <m:e>
                        <m:r>
                          <a:rPr lang="el-GR" sz="2000" b="0" i="1" smtClean="0">
                            <a:latin typeface="Cambria Math" panose="02040503050406030204" pitchFamily="18" charset="0"/>
                          </a:rPr>
                          <m:t>𝛦</m:t>
                        </m:r>
                      </m:e>
                    </m:acc>
                  </m:oMath>
                </a14:m>
                <a:r>
                  <a:rPr lang="el-GR" sz="2000" i="1" dirty="0" smtClean="0"/>
                  <a:t> </a:t>
                </a:r>
                <a:r>
                  <a:rPr lang="el-GR" sz="2000" dirty="0" smtClean="0"/>
                  <a:t>με κατεύθυνση επάνω στο </a:t>
                </a:r>
                <a:r>
                  <a:rPr lang="en-US" sz="2000" dirty="0" smtClean="0"/>
                  <a:t>x-</a:t>
                </a:r>
                <a:r>
                  <a:rPr lang="el-GR" sz="2000" dirty="0" smtClean="0"/>
                  <a:t>άξονα ανάμεσα σε δυο παράλληλες φορτισμένες πλάκες που απέχουν απόσταση </a:t>
                </a:r>
                <a:r>
                  <a:rPr lang="en-US" sz="2000" dirty="0" smtClean="0"/>
                  <a:t>d, </a:t>
                </a:r>
                <a:r>
                  <a:rPr lang="el-GR" sz="2000" dirty="0" smtClean="0"/>
                  <a:t>όπως στο σχήμα. Σωματίδιο φορτίου +</a:t>
                </a:r>
                <a:r>
                  <a:rPr lang="en-US" sz="2000" dirty="0" smtClean="0"/>
                  <a:t>q </a:t>
                </a:r>
                <a:r>
                  <a:rPr lang="el-GR" sz="2000" dirty="0" smtClean="0"/>
                  <a:t>μάζας </a:t>
                </a:r>
                <a:r>
                  <a:rPr lang="en-US" sz="2000" dirty="0" smtClean="0"/>
                  <a:t>m </a:t>
                </a:r>
                <a:r>
                  <a:rPr lang="el-GR" sz="2000" dirty="0" smtClean="0"/>
                  <a:t>αφήνεται από το σημείο Α και επιταχύνεται στο σημείο Β.</a:t>
                </a:r>
                <a:r>
                  <a:rPr lang="el-GR" sz="2000" i="1" dirty="0" smtClean="0"/>
                  <a:t/>
                </a:r>
                <a:br>
                  <a:rPr lang="el-GR" sz="2000" i="1" dirty="0" smtClean="0"/>
                </a:br>
                <a:r>
                  <a:rPr lang="el-GR" sz="2000" dirty="0" smtClean="0"/>
                  <a:t>Α) Βρείτε την ταχύτητα στη θέση Β.</a:t>
                </a:r>
                <a:r>
                  <a:rPr lang="el-GR" sz="2000" dirty="0"/>
                  <a:t/>
                </a:r>
                <a:br>
                  <a:rPr lang="el-GR" sz="2000" dirty="0"/>
                </a:br>
                <a:r>
                  <a:rPr lang="el-GR" sz="2000" dirty="0" smtClean="0"/>
                  <a:t>Β) Υπολογίστε το Α) ερώτημα με χρήση εννοιών ενέργειας.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5129050" cy="4493530"/>
              </a:xfrm>
              <a:blipFill rotWithShape="0">
                <a:blip r:embed="rId3"/>
                <a:stretch>
                  <a:fillRect t="-1085" r="-1544"/>
                </a:stretch>
              </a:blipFill>
            </p:spPr>
            <p:txBody>
              <a:bodyPr/>
              <a:lstStyle/>
              <a:p>
                <a:r>
                  <a:rPr lang="el-GR">
                    <a:noFill/>
                  </a:rPr>
                  <a:t> </a:t>
                </a:r>
              </a:p>
            </p:txBody>
          </p:sp>
        </mc:Fallback>
      </mc:AlternateContent>
    </p:spTree>
    <p:extLst>
      <p:ext uri="{BB962C8B-B14F-4D97-AF65-F5344CB8AC3E}">
        <p14:creationId xmlns:p14="http://schemas.microsoft.com/office/powerpoint/2010/main" val="25884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p:spPr>
      </p:pic>
    </p:spTree>
    <p:extLst>
      <p:ext uri="{BB962C8B-B14F-4D97-AF65-F5344CB8AC3E}">
        <p14:creationId xmlns:p14="http://schemas.microsoft.com/office/powerpoint/2010/main" val="2402997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 - Λύση:</a:t>
            </a:r>
          </a:p>
          <a:p>
            <a:pPr lvl="1"/>
            <a:r>
              <a:rPr lang="el-GR" sz="2000" dirty="0" smtClean="0"/>
              <a:t>Σωματίδιο φορτίου +</a:t>
            </a:r>
            <a:r>
              <a:rPr lang="en-US" sz="2000" dirty="0" smtClean="0"/>
              <a:t>q </a:t>
            </a:r>
            <a:r>
              <a:rPr lang="el-GR" sz="2000" dirty="0" smtClean="0"/>
              <a:t>μάζας </a:t>
            </a:r>
            <a:r>
              <a:rPr lang="en-US" sz="2000" dirty="0" smtClean="0"/>
              <a:t>m </a:t>
            </a:r>
            <a:r>
              <a:rPr lang="el-GR" sz="2000" dirty="0" smtClean="0"/>
              <a:t>αφήνεται από το σημείο Α και επιταχύνεται στο σημείο Β.</a:t>
            </a:r>
            <a:r>
              <a:rPr lang="el-GR" sz="2000" i="1" dirty="0" smtClean="0"/>
              <a:t/>
            </a:r>
            <a:br>
              <a:rPr lang="el-GR" sz="2000" i="1" dirty="0" smtClean="0"/>
            </a:br>
            <a:r>
              <a:rPr lang="el-GR" sz="2000" dirty="0" smtClean="0"/>
              <a:t>Α) Βρείτε την ταχύτητα στη θέση Β.</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707244"/>
            <a:ext cx="2978575" cy="54102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30000" y="1793880"/>
              <a:ext cx="6345720" cy="4518360"/>
            </p14:xfrm>
          </p:contentPart>
        </mc:Choice>
        <mc:Fallback xmlns="">
          <p:pic>
            <p:nvPicPr>
              <p:cNvPr id="5" name="Ink 4"/>
              <p:cNvPicPr/>
              <p:nvPr/>
            </p:nvPicPr>
            <p:blipFill>
              <a:blip r:embed="rId4"/>
              <a:stretch>
                <a:fillRect/>
              </a:stretch>
            </p:blipFill>
            <p:spPr>
              <a:xfrm>
                <a:off x="626040" y="1783080"/>
                <a:ext cx="6355080" cy="4535640"/>
              </a:xfrm>
              <a:prstGeom prst="rect">
                <a:avLst/>
              </a:prstGeom>
            </p:spPr>
          </p:pic>
        </mc:Fallback>
      </mc:AlternateContent>
    </p:spTree>
    <p:extLst>
      <p:ext uri="{BB962C8B-B14F-4D97-AF65-F5344CB8AC3E}">
        <p14:creationId xmlns:p14="http://schemas.microsoft.com/office/powerpoint/2010/main" val="297183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177" y="701040"/>
            <a:ext cx="2978575" cy="54102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5129050" cy="4493530"/>
          </a:xfrm>
        </p:spPr>
        <p:txBody>
          <a:bodyPr>
            <a:normAutofit/>
          </a:bodyPr>
          <a:lstStyle/>
          <a:p>
            <a:r>
              <a:rPr lang="el-GR" b="1" dirty="0" smtClean="0"/>
              <a:t>Παράδειγμα - Λύση:</a:t>
            </a:r>
          </a:p>
          <a:p>
            <a:pPr lvl="1"/>
            <a:r>
              <a:rPr lang="el-GR" sz="2000" dirty="0" smtClean="0"/>
              <a:t>Σωματίδιο φορτίου +</a:t>
            </a:r>
            <a:r>
              <a:rPr lang="en-US" sz="2000" dirty="0" smtClean="0"/>
              <a:t>q </a:t>
            </a:r>
            <a:r>
              <a:rPr lang="el-GR" sz="2000" dirty="0" smtClean="0"/>
              <a:t>μάζας </a:t>
            </a:r>
            <a:r>
              <a:rPr lang="en-US" sz="2000" dirty="0" smtClean="0"/>
              <a:t>m </a:t>
            </a:r>
            <a:r>
              <a:rPr lang="el-GR" sz="2000" dirty="0" smtClean="0"/>
              <a:t>αφήνεται από το σημείο Α και επιταχύνεται στο σημείο Β.</a:t>
            </a:r>
            <a:r>
              <a:rPr lang="el-GR" sz="2000" dirty="0"/>
              <a:t/>
            </a:r>
            <a:br>
              <a:rPr lang="el-GR" sz="2000" dirty="0"/>
            </a:br>
            <a:r>
              <a:rPr lang="el-GR" sz="2000" dirty="0" smtClean="0"/>
              <a:t>Β) Υπολογίστε το Α) ερώτημα με χρήση εννοιών ενέργειας.</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99040" y="2732400"/>
              <a:ext cx="6335640" cy="3455280"/>
            </p14:xfrm>
          </p:contentPart>
        </mc:Choice>
        <mc:Fallback xmlns="">
          <p:pic>
            <p:nvPicPr>
              <p:cNvPr id="6" name="Ink 5"/>
              <p:cNvPicPr/>
              <p:nvPr/>
            </p:nvPicPr>
            <p:blipFill>
              <a:blip r:embed="rId4"/>
              <a:stretch>
                <a:fillRect/>
              </a:stretch>
            </p:blipFill>
            <p:spPr>
              <a:xfrm>
                <a:off x="587880" y="2719440"/>
                <a:ext cx="6351120" cy="3476520"/>
              </a:xfrm>
              <a:prstGeom prst="rect">
                <a:avLst/>
              </a:prstGeom>
            </p:spPr>
          </p:pic>
        </mc:Fallback>
      </mc:AlternateContent>
    </p:spTree>
    <p:extLst>
      <p:ext uri="{BB962C8B-B14F-4D97-AF65-F5344CB8AC3E}">
        <p14:creationId xmlns:p14="http://schemas.microsoft.com/office/powerpoint/2010/main" val="3276243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2"/>
            <a:ext cx="3645408" cy="3149029"/>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Παράδειγμα:</a:t>
                </a:r>
              </a:p>
              <a:p>
                <a:pPr lvl="1"/>
                <a:r>
                  <a:rPr lang="el-GR" sz="1800" dirty="0" smtClean="0"/>
                  <a:t>Ένα ηλεκτρόνιο μπαίνει </a:t>
                </a:r>
                <a:r>
                  <a:rPr lang="el-GR" sz="1800" dirty="0" smtClean="0"/>
                  <a:t>σε </a:t>
                </a:r>
                <a:r>
                  <a:rPr lang="el-GR" sz="1800" dirty="0" smtClean="0"/>
                  <a:t>μια περιοχή </a:t>
                </a:r>
                <a:r>
                  <a:rPr lang="en-US" sz="1800" dirty="0" smtClean="0"/>
                  <a:t/>
                </a:r>
                <a:br>
                  <a:rPr lang="en-US" sz="1800" dirty="0" smtClean="0"/>
                </a:br>
                <a:r>
                  <a:rPr lang="el-GR" sz="1800" dirty="0" smtClean="0"/>
                  <a:t>ομογενούς ηλεκτρικού </a:t>
                </a:r>
                <a:r>
                  <a:rPr lang="el-GR" sz="1800" dirty="0" smtClean="0"/>
                  <a:t>πεδίου όπως </a:t>
                </a:r>
                <a:br>
                  <a:rPr lang="el-GR" sz="1800" dirty="0" smtClean="0"/>
                </a:br>
                <a:r>
                  <a:rPr lang="el-GR" sz="1800" dirty="0" smtClean="0"/>
                  <a:t>στο σχήμα. Η αρχική ταχύτητά </a:t>
                </a:r>
                <a:br>
                  <a:rPr lang="el-GR" sz="1800" dirty="0" smtClean="0"/>
                </a:br>
                <a:r>
                  <a:rPr lang="el-GR" sz="1800" dirty="0" smtClean="0"/>
                  <a:t>του είναι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6</m:t>
                        </m:r>
                      </m:sup>
                    </m:sSup>
                  </m:oMath>
                </a14:m>
                <a:r>
                  <a:rPr lang="en-US" sz="1800" dirty="0" smtClean="0"/>
                  <a:t> m/s </a:t>
                </a:r>
                <a:r>
                  <a:rPr lang="el-GR" sz="1800" dirty="0" smtClean="0"/>
                  <a:t>και </a:t>
                </a:r>
                <a:br>
                  <a:rPr lang="el-GR" sz="1800" dirty="0" smtClean="0"/>
                </a:b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=200</m:t>
                    </m:r>
                  </m:oMath>
                </a14:m>
                <a:r>
                  <a:rPr lang="en-US" sz="1800" dirty="0" smtClean="0"/>
                  <a:t> N/C. </a:t>
                </a:r>
                <a:r>
                  <a:rPr lang="el-GR" sz="1800" dirty="0" smtClean="0"/>
                  <a:t>Το οριζόντιο </a:t>
                </a:r>
                <a:r>
                  <a:rPr lang="el-GR" sz="1800" dirty="0" smtClean="0"/>
                  <a:t>μήκος </a:t>
                </a:r>
                <a:r>
                  <a:rPr lang="el-GR" sz="1800" dirty="0" smtClean="0"/>
                  <a:t>των </a:t>
                </a:r>
                <a:r>
                  <a:rPr lang="en-US" sz="1800" dirty="0" smtClean="0"/>
                  <a:t/>
                </a:r>
                <a:br>
                  <a:rPr lang="en-US" sz="1800" dirty="0" smtClean="0"/>
                </a:br>
                <a:r>
                  <a:rPr lang="el-GR" sz="1800" dirty="0" smtClean="0"/>
                  <a:t>πλακών </a:t>
                </a:r>
                <a:r>
                  <a:rPr lang="el-GR" sz="1800" dirty="0" smtClean="0"/>
                  <a:t>είναι </a:t>
                </a:r>
                <a14:m>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=0.1</m:t>
                    </m:r>
                  </m:oMath>
                </a14:m>
                <a:r>
                  <a:rPr lang="en-US" sz="1800" dirty="0" smtClean="0"/>
                  <a:t> m</a:t>
                </a:r>
                <a:r>
                  <a:rPr lang="en-US" sz="1800" dirty="0" smtClean="0"/>
                  <a:t>. </a:t>
                </a:r>
                <a:r>
                  <a:rPr lang="el-GR" sz="1800" dirty="0" smtClean="0"/>
                  <a:t>Θεωρήστε </a:t>
                </a:r>
                <a:r>
                  <a:rPr lang="en-US" sz="1800" dirty="0" smtClean="0"/>
                  <a:t/>
                </a:r>
                <a:br>
                  <a:rPr lang="en-US" sz="1800" dirty="0" smtClean="0"/>
                </a:br>
                <a:r>
                  <a:rPr lang="el-GR" sz="1800" dirty="0" smtClean="0"/>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𝑒</m:t>
                        </m:r>
                      </m:sub>
                    </m:sSub>
                  </m:oMath>
                </a14:m>
                <a:r>
                  <a:rPr lang="el-GR" sz="1800" dirty="0" smtClean="0"/>
                  <a:t>, </a:t>
                </a:r>
                <a:r>
                  <a:rPr lang="en-US" sz="1800" dirty="0" smtClean="0"/>
                  <a:t/>
                </a:r>
                <a:br>
                  <a:rPr lang="en-US" sz="1800" dirty="0" smtClean="0"/>
                </a:br>
                <a:r>
                  <a:rPr lang="el-GR" sz="1800" dirty="0" smtClean="0"/>
                  <a:t>καθώς και το φορτίο του</a:t>
                </a:r>
                <a:r>
                  <a:rPr lang="en-US" sz="1800" dirty="0" smtClean="0"/>
                  <a:t>, </a:t>
                </a:r>
                <a14:m>
                  <m:oMath xmlns:m="http://schemas.openxmlformats.org/officeDocument/2006/math">
                    <m:r>
                      <a:rPr lang="en-US" sz="1800" i="1" smtClean="0">
                        <a:latin typeface="Cambria Math" panose="02040503050406030204" pitchFamily="18" charset="0"/>
                      </a:rPr>
                      <m:t>𝑒</m:t>
                    </m:r>
                  </m:oMath>
                </a14:m>
                <a:r>
                  <a:rPr lang="el-GR" sz="1800" dirty="0" smtClean="0"/>
                  <a:t>.</a:t>
                </a:r>
                <a:r>
                  <a:rPr lang="en-US" dirty="0" smtClean="0"/>
                  <a:t/>
                </a:r>
                <a:br>
                  <a:rPr lang="en-US" dirty="0" smtClean="0"/>
                </a:br>
                <a:r>
                  <a:rPr lang="en-US" sz="1800" i="1" dirty="0" smtClean="0"/>
                  <a:t>A) </a:t>
                </a:r>
                <a:r>
                  <a:rPr lang="el-GR" sz="1800" i="1" dirty="0" smtClean="0"/>
                  <a:t>Βρείτε την επιτάχυνση του ηλεκτρονίου όσο βρίσκεται ανάμεσα στις πλάκες.</a:t>
                </a:r>
                <a:br>
                  <a:rPr lang="el-GR" sz="1800" i="1" dirty="0" smtClean="0"/>
                </a:br>
                <a:r>
                  <a:rPr lang="el-GR" sz="1800" i="1" dirty="0" smtClean="0"/>
                  <a:t>Β) Υποθέτοντας ότι το ηλεκτρόνιο μπαίνει στο πεδίο τη χρονική στιγμή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=0</m:t>
                    </m:r>
                  </m:oMath>
                </a14:m>
                <a:r>
                  <a:rPr lang="en-US" sz="1800" i="1" dirty="0" smtClean="0"/>
                  <a:t>, </a:t>
                </a:r>
                <a:r>
                  <a:rPr lang="el-GR" sz="1800" i="1" dirty="0" smtClean="0"/>
                  <a:t>βρείτε το χρόνο που εγκαταλείπει το πεδίο.</a:t>
                </a:r>
                <a:br>
                  <a:rPr lang="el-GR" sz="1800" i="1" dirty="0" smtClean="0"/>
                </a:br>
                <a:r>
                  <a:rPr lang="el-GR" sz="1800" i="1" dirty="0" smtClean="0"/>
                  <a:t>Γ) Υποθέτοντας ότι η </a:t>
                </a:r>
                <a:r>
                  <a:rPr lang="en-US" sz="1800" i="1" dirty="0" smtClean="0"/>
                  <a:t>y</a:t>
                </a:r>
                <a:r>
                  <a:rPr lang="el-GR" sz="1800" i="1" dirty="0" smtClean="0"/>
                  <a:t>-συνιστώσα του ηλεκτρονίου όταν μπαίνει στο ηλεκτρικό πεδίο είναι </a:t>
                </a:r>
                <a14:m>
                  <m:oMath xmlns:m="http://schemas.openxmlformats.org/officeDocument/2006/math">
                    <m:r>
                      <a:rPr lang="en-US" sz="1800" b="0" i="1" smtClean="0">
                        <a:latin typeface="Cambria Math" panose="02040503050406030204" pitchFamily="18" charset="0"/>
                      </a:rPr>
                      <m:t>𝑦</m:t>
                    </m:r>
                    <m:r>
                      <a:rPr lang="en-US" sz="1800" i="1">
                        <a:latin typeface="Cambria Math" panose="02040503050406030204" pitchFamily="18" charset="0"/>
                      </a:rPr>
                      <m:t>=0</m:t>
                    </m:r>
                  </m:oMath>
                </a14:m>
                <a:r>
                  <a:rPr lang="en-US" sz="1800" i="1" dirty="0" smtClean="0"/>
                  <a:t>, </a:t>
                </a:r>
                <a:r>
                  <a:rPr lang="el-GR" sz="1800" i="1" dirty="0" smtClean="0"/>
                  <a:t>ποια είναι αυτή με την οποία εγκαταλείπει το πεδίο;</a:t>
                </a:r>
                <a:endParaRPr lang="el-GR" sz="18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0437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n-US" dirty="0" smtClean="0"/>
                  <a:t>A) </a:t>
                </a:r>
                <a:r>
                  <a:rPr lang="el-GR" dirty="0" smtClean="0"/>
                  <a:t>Βρείτε την επιτάχυνση του </a:t>
                </a:r>
                <a:r>
                  <a:rPr lang="en-US" dirty="0" smtClean="0"/>
                  <a:t/>
                </a:r>
                <a:br>
                  <a:rPr lang="en-US" dirty="0" smtClean="0"/>
                </a:br>
                <a:r>
                  <a:rPr lang="el-GR" dirty="0" smtClean="0"/>
                  <a:t>ηλεκτρονίου όσο βρίσκεται ανάμεσα στις πλάκες.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86160" y="2716560"/>
              <a:ext cx="7810920" cy="3247560"/>
            </p14:xfrm>
          </p:contentPart>
        </mc:Choice>
        <mc:Fallback xmlns="">
          <p:pic>
            <p:nvPicPr>
              <p:cNvPr id="5" name="Ink 4"/>
              <p:cNvPicPr/>
              <p:nvPr/>
            </p:nvPicPr>
            <p:blipFill>
              <a:blip r:embed="rId5"/>
              <a:stretch>
                <a:fillRect/>
              </a:stretch>
            </p:blipFill>
            <p:spPr>
              <a:xfrm>
                <a:off x="676440" y="2701800"/>
                <a:ext cx="7835400" cy="3275640"/>
              </a:xfrm>
              <a:prstGeom prst="rect">
                <a:avLst/>
              </a:prstGeom>
            </p:spPr>
          </p:pic>
        </mc:Fallback>
      </mc:AlternateContent>
    </p:spTree>
    <p:extLst>
      <p:ext uri="{BB962C8B-B14F-4D97-AF65-F5344CB8AC3E}">
        <p14:creationId xmlns:p14="http://schemas.microsoft.com/office/powerpoint/2010/main" val="300246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l-GR" dirty="0"/>
                  <a:t>Β) Υποθέτοντας ότι το </a:t>
                </a:r>
                <a:r>
                  <a:rPr lang="en-US" dirty="0" smtClean="0"/>
                  <a:t/>
                </a:r>
                <a:br>
                  <a:rPr lang="en-US" dirty="0" smtClean="0"/>
                </a:br>
                <a:r>
                  <a:rPr lang="el-GR" dirty="0" smtClean="0"/>
                  <a:t>ηλεκτρόνιο </a:t>
                </a:r>
                <a:r>
                  <a:rPr lang="el-GR" dirty="0"/>
                  <a:t>μπαίνει στο πεδίο τη χρονική στιγμή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=0</m:t>
                    </m:r>
                  </m:oMath>
                </a14:m>
                <a:r>
                  <a:rPr lang="en-US" dirty="0"/>
                  <a:t>, </a:t>
                </a:r>
                <a:r>
                  <a:rPr lang="el-GR" dirty="0"/>
                  <a:t>βρείτε το χρόνο που εγκαταλείπει το πεδίο.</a:t>
                </a:r>
                <a:br>
                  <a:rPr lang="el-GR"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58800" y="2886120"/>
              <a:ext cx="7695720" cy="3400200"/>
            </p14:xfrm>
          </p:contentPart>
        </mc:Choice>
        <mc:Fallback xmlns="">
          <p:pic>
            <p:nvPicPr>
              <p:cNvPr id="5" name="Ink 4"/>
              <p:cNvPicPr/>
              <p:nvPr/>
            </p:nvPicPr>
            <p:blipFill>
              <a:blip r:embed="rId5"/>
              <a:stretch>
                <a:fillRect/>
              </a:stretch>
            </p:blipFill>
            <p:spPr>
              <a:xfrm>
                <a:off x="650160" y="2879640"/>
                <a:ext cx="7707600" cy="3412800"/>
              </a:xfrm>
              <a:prstGeom prst="rect">
                <a:avLst/>
              </a:prstGeom>
            </p:spPr>
          </p:pic>
        </mc:Fallback>
      </mc:AlternateContent>
    </p:spTree>
    <p:extLst>
      <p:ext uri="{BB962C8B-B14F-4D97-AF65-F5344CB8AC3E}">
        <p14:creationId xmlns:p14="http://schemas.microsoft.com/office/powerpoint/2010/main" val="3340202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smtClean="0"/>
                  <a:t>Παράδειγμα - Λύση:</a:t>
                </a:r>
              </a:p>
              <a:p>
                <a:pPr lvl="1"/>
                <a:r>
                  <a:rPr lang="el-GR" dirty="0" smtClean="0"/>
                  <a:t>Η αρχική ταχύτητά του </a:t>
                </a:r>
                <a:br>
                  <a:rPr lang="el-GR" dirty="0" smtClean="0"/>
                </a:br>
                <a:r>
                  <a:rPr lang="el-GR" dirty="0" smtClean="0"/>
                  <a:t>είναι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r>
                  <a:rPr lang="en-US" dirty="0" smtClean="0"/>
                  <a:t> m/s </a:t>
                </a:r>
                <a:r>
                  <a:rPr lang="el-GR" dirty="0" smtClean="0"/>
                  <a:t>και </a:t>
                </a:r>
                <a:br>
                  <a:rPr lang="el-GR" dirty="0" smtClean="0"/>
                </a:b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=200</m:t>
                    </m:r>
                  </m:oMath>
                </a14:m>
                <a:r>
                  <a:rPr lang="en-US" dirty="0" smtClean="0"/>
                  <a:t> N/C. </a:t>
                </a:r>
                <a:r>
                  <a:rPr lang="el-GR" dirty="0" smtClean="0"/>
                  <a:t>Το οριζόντιο </a:t>
                </a:r>
                <a:br>
                  <a:rPr lang="el-GR" dirty="0" smtClean="0"/>
                </a:br>
                <a:r>
                  <a:rPr lang="el-GR" dirty="0" smtClean="0"/>
                  <a:t>μήκος των πλακών είναι </a:t>
                </a:r>
                <a:br>
                  <a:rPr lang="el-GR" dirty="0" smtClean="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=0.1</m:t>
                    </m:r>
                  </m:oMath>
                </a14:m>
                <a:r>
                  <a:rPr lang="en-US" dirty="0" smtClean="0"/>
                  <a:t> m.</a:t>
                </a:r>
                <a:br>
                  <a:rPr lang="en-US" dirty="0" smtClean="0"/>
                </a:br>
                <a:r>
                  <a:rPr lang="el-GR" dirty="0"/>
                  <a:t>Γ) Υποθέτοντας ότι η </a:t>
                </a:r>
                <a:r>
                  <a:rPr lang="en-US" dirty="0"/>
                  <a:t>y</a:t>
                </a:r>
                <a:r>
                  <a:rPr lang="el-GR" dirty="0" smtClean="0"/>
                  <a:t>-</a:t>
                </a:r>
                <a:r>
                  <a:rPr lang="el-GR" dirty="0" err="1" smtClean="0"/>
                  <a:t>συνι</a:t>
                </a:r>
                <a:r>
                  <a:rPr lang="en-US" dirty="0" smtClean="0"/>
                  <a:t>-</a:t>
                </a:r>
                <a:br>
                  <a:rPr lang="en-US" dirty="0" smtClean="0"/>
                </a:br>
                <a:r>
                  <a:rPr lang="el-GR" dirty="0" err="1" smtClean="0"/>
                  <a:t>στώσα</a:t>
                </a:r>
                <a:r>
                  <a:rPr lang="el-GR" dirty="0" smtClean="0"/>
                  <a:t> </a:t>
                </a:r>
                <a:r>
                  <a:rPr lang="el-GR" dirty="0"/>
                  <a:t>του ηλεκτρονίου όταν μπαίνει στο ηλεκτρικό πεδίο είναι </a:t>
                </a:r>
                <a14:m>
                  <m:oMath xmlns:m="http://schemas.openxmlformats.org/officeDocument/2006/math">
                    <m:r>
                      <m:rPr>
                        <m:sty m:val="p"/>
                      </m:rPr>
                      <a:rPr lang="en-US">
                        <a:latin typeface="Cambria Math" panose="02040503050406030204" pitchFamily="18" charset="0"/>
                      </a:rPr>
                      <m:t>y</m:t>
                    </m:r>
                    <m:r>
                      <a:rPr lang="en-US" i="1">
                        <a:latin typeface="Cambria Math" panose="02040503050406030204" pitchFamily="18" charset="0"/>
                      </a:rPr>
                      <m:t>=0</m:t>
                    </m:r>
                  </m:oMath>
                </a14:m>
                <a:r>
                  <a:rPr lang="en-US" dirty="0"/>
                  <a:t>, </a:t>
                </a:r>
                <a:r>
                  <a:rPr lang="el-GR" dirty="0"/>
                  <a:t>ποια είναι αυτή με την οποία εγκαταλείπει το πεδίο;</a:t>
                </a:r>
              </a:p>
              <a:p>
                <a:pPr marL="365760" lvl="1" indent="0">
                  <a:buNone/>
                </a:pPr>
                <a:r>
                  <a:rPr lang="el-GR" dirty="0"/>
                  <a:t/>
                </a:r>
                <a:br>
                  <a:rPr lang="el-GR"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rotWithShape="0">
                <a:blip r:embed="rId3"/>
                <a:stretch>
                  <a:fillRect t="-1067" r="-124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54840" y="2731320"/>
              <a:ext cx="8094240" cy="3419640"/>
            </p14:xfrm>
          </p:contentPart>
        </mc:Choice>
        <mc:Fallback xmlns="">
          <p:pic>
            <p:nvPicPr>
              <p:cNvPr id="5" name="Ink 4"/>
              <p:cNvPicPr/>
              <p:nvPr/>
            </p:nvPicPr>
            <p:blipFill>
              <a:blip r:embed="rId5"/>
              <a:stretch>
                <a:fillRect/>
              </a:stretch>
            </p:blipFill>
            <p:spPr>
              <a:xfrm>
                <a:off x="647640" y="2716920"/>
                <a:ext cx="8116200" cy="3438360"/>
              </a:xfrm>
              <a:prstGeom prst="rect">
                <a:avLst/>
              </a:prstGeom>
            </p:spPr>
          </p:pic>
        </mc:Fallback>
      </mc:AlternateContent>
    </p:spTree>
    <p:extLst>
      <p:ext uri="{BB962C8B-B14F-4D97-AF65-F5344CB8AC3E}">
        <p14:creationId xmlns:p14="http://schemas.microsoft.com/office/powerpoint/2010/main" val="1856415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a:t>
            </a:r>
            <a:r>
              <a:rPr lang="el-GR" dirty="0" smtClean="0"/>
              <a:t>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00850" cy="5334000"/>
              </a:xfrm>
            </p:spPr>
            <p:txBody>
              <a:bodyPr>
                <a:normAutofit/>
              </a:bodyPr>
              <a:lstStyle/>
              <a:p>
                <a:r>
                  <a:rPr lang="el-GR" b="1" i="1" dirty="0" smtClean="0"/>
                  <a:t>Ο νόμος του </a:t>
                </a:r>
                <a:r>
                  <a:rPr lang="en-US" b="1" i="1" dirty="0" smtClean="0"/>
                  <a:t>Coulomb</a:t>
                </a:r>
                <a:r>
                  <a:rPr lang="el-GR" b="1" i="1" dirty="0" smtClean="0">
                    <a:latin typeface="Cambria Math" panose="02040503050406030204" pitchFamily="18" charset="0"/>
                  </a:rPr>
                  <a:t/>
                </a:r>
                <a:br>
                  <a:rPr lang="el-GR" b="1"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smtClean="0">
                            <a:latin typeface="Cambria Math" panose="02040503050406030204" pitchFamily="18" charset="0"/>
                          </a:rPr>
                        </m:ctrlPr>
                      </m:fPr>
                      <m:num>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l-GR"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den>
                    </m:f>
                  </m:oMath>
                </a14:m>
                <a:endParaRPr lang="el-GR" b="1" i="1" dirty="0" smtClean="0"/>
              </a:p>
              <a:p>
                <a:pPr lvl="1"/>
                <a:r>
                  <a:rPr lang="el-GR" dirty="0" smtClean="0"/>
                  <a:t>Διηλεκτρική σταθερά κενού :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i="1">
                        <a:latin typeface="Cambria Math" panose="02040503050406030204" pitchFamily="18" charset="0"/>
                      </a:rPr>
                      <m:t>=8.854</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10</m:t>
                        </m:r>
                      </m:e>
                      <m:sup>
                        <m:r>
                          <a:rPr lang="el-GR" i="1">
                            <a:latin typeface="Cambria Math" panose="02040503050406030204" pitchFamily="18" charset="0"/>
                            <a:ea typeface="Cambria Math" panose="02040503050406030204" pitchFamily="18" charset="0"/>
                          </a:rPr>
                          <m:t>−12</m:t>
                        </m:r>
                      </m:sup>
                    </m:sSup>
                    <m:f>
                      <m:fPr>
                        <m:ctrlPr>
                          <a:rPr lang="en-US" i="1">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oMath>
                </a14:m>
                <a:endParaRPr lang="el-GR" b="1" i="1" dirty="0" smtClean="0"/>
              </a:p>
              <a:p>
                <a:r>
                  <a:rPr lang="el-GR" b="1" i="1" dirty="0" smtClean="0"/>
                  <a:t>Διανυσματική μορφή</a:t>
                </a:r>
              </a:p>
              <a:p>
                <a:pPr marL="6858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sSub>
                        <m:sSubPr>
                          <m:ctrlPr>
                            <a:rPr lang="el-GR"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a:latin typeface="Cambria Math" panose="02040503050406030204" pitchFamily="18" charset="0"/>
                            </a:rPr>
                            <m:t>𝟏𝟐</m:t>
                          </m:r>
                        </m:sub>
                      </m:sSub>
                    </m:oMath>
                  </m:oMathPara>
                </a14:m>
                <a:endParaRPr lang="el-GR" b="1" dirty="0" smtClean="0"/>
              </a:p>
              <a:p>
                <a:r>
                  <a:rPr lang="el-GR" dirty="0"/>
                  <a:t>Ηλεκτρικό πεδίο </a:t>
                </a:r>
                <a14:m>
                  <m:oMath xmlns:m="http://schemas.openxmlformats.org/officeDocument/2006/math">
                    <m:acc>
                      <m:accPr>
                        <m:chr m:val="⃗"/>
                        <m:ctrlPr>
                          <a:rPr lang="el-GR" i="1">
                            <a:latin typeface="Cambria Math" panose="02040503050406030204" pitchFamily="18" charset="0"/>
                          </a:rPr>
                        </m:ctrlPr>
                      </m:accPr>
                      <m:e>
                        <m:r>
                          <m:rPr>
                            <m:sty m:val="p"/>
                          </m:rPr>
                          <a:rPr lang="en-US">
                            <a:latin typeface="Cambria Math" panose="02040503050406030204" pitchFamily="18" charset="0"/>
                          </a:rPr>
                          <m:t>E</m:t>
                        </m:r>
                      </m:e>
                    </m:acc>
                  </m:oMath>
                </a14:m>
                <a:r>
                  <a:rPr lang="el-GR" dirty="0" smtClean="0"/>
                  <a:t> υπάρχει </a:t>
                </a:r>
                <a:r>
                  <a:rPr lang="el-GR" dirty="0"/>
                  <a:t>σε μια περιοχή του χώρου γύρω από ένα φορτισμένο </a:t>
                </a:r>
                <a:r>
                  <a:rPr lang="el-GR" dirty="0" smtClean="0"/>
                  <a:t>σωματίδιο (που </a:t>
                </a:r>
                <a:r>
                  <a:rPr lang="el-GR" dirty="0"/>
                  <a:t>λέγεται </a:t>
                </a:r>
                <a:r>
                  <a:rPr lang="el-GR" b="1" i="1" dirty="0"/>
                  <a:t>πηγή </a:t>
                </a:r>
                <a:r>
                  <a:rPr lang="el-GR" b="1" i="1" dirty="0" smtClean="0"/>
                  <a:t>φορτίου</a:t>
                </a:r>
                <a:r>
                  <a:rPr lang="el-GR" dirty="0" smtClean="0"/>
                  <a:t>)</a:t>
                </a:r>
              </a:p>
              <a:p>
                <a:pPr marL="6858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𝑒</m:t>
                                  </m:r>
                                </m:sub>
                              </m:sSub>
                            </m:e>
                          </m:acc>
                        </m:num>
                        <m:den>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den>
                      </m:f>
                    </m:oMath>
                  </m:oMathPara>
                </a14:m>
                <a:endParaRPr lang="el-GR" b="1" i="1" dirty="0" smtClean="0"/>
              </a:p>
              <a:p>
                <a:endParaRPr lang="el-GR" b="1" i="1" dirty="0" smtClean="0"/>
              </a:p>
              <a:p>
                <a:endParaRPr lang="en-US" b="1" i="1" dirty="0"/>
              </a:p>
              <a:p>
                <a:endParaRPr lang="el-GR" b="1" i="1" dirty="0" smtClean="0"/>
              </a:p>
              <a:p>
                <a:endParaRPr lang="el-GR" b="1" i="1" dirty="0" smtClean="0"/>
              </a:p>
              <a:p>
                <a:endParaRPr lang="el-GR"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00850" cy="5334000"/>
              </a:xfrm>
              <a:blipFill rotWithShape="0">
                <a:blip r:embed="rId2"/>
                <a:stretch>
                  <a:fillRect t="-914" r="-301"/>
                </a:stretch>
              </a:blipFill>
            </p:spPr>
            <p:txBody>
              <a:bodyPr/>
              <a:lstStyle/>
              <a:p>
                <a:r>
                  <a:rPr lang="el-GR">
                    <a:noFill/>
                  </a:rPr>
                  <a:t> </a:t>
                </a:r>
              </a:p>
            </p:txBody>
          </p:sp>
        </mc:Fallback>
      </mc:AlternateContent>
    </p:spTree>
    <p:extLst>
      <p:ext uri="{BB962C8B-B14F-4D97-AF65-F5344CB8AC3E}">
        <p14:creationId xmlns:p14="http://schemas.microsoft.com/office/powerpoint/2010/main" val="40446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i="1" dirty="0" smtClean="0"/>
                  <a:t>Ηλεκτρικό Πεδίο μιας πηγής φορτίου</a:t>
                </a:r>
                <a:endParaRPr lang="el-GR"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r>
                            <a:rPr lang="en-US" i="1">
                              <a:latin typeface="Cambria Math" panose="02040503050406030204" pitchFamily="18" charset="0"/>
                            </a:rPr>
                            <m:t>𝑞</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acc>
                        <m:accPr>
                          <m:chr m:val="⃗"/>
                          <m:ctrlPr>
                            <a:rPr lang="en-US" i="1">
                              <a:latin typeface="Cambria Math" panose="02040503050406030204" pitchFamily="18" charset="0"/>
                            </a:rPr>
                          </m:ctrlPr>
                        </m:accPr>
                        <m:e>
                          <m:r>
                            <a:rPr lang="en-US" b="1" i="0">
                              <a:latin typeface="Cambria Math" panose="02040503050406030204" pitchFamily="18" charset="0"/>
                            </a:rPr>
                            <m:t>𝐫</m:t>
                          </m:r>
                        </m:e>
                      </m:acc>
                    </m:oMath>
                  </m:oMathPara>
                </a14:m>
                <a:endParaRPr lang="en-US" b="1" i="1" dirty="0"/>
              </a:p>
              <a:p>
                <a:r>
                  <a:rPr lang="el-GR" b="1" i="1" dirty="0" smtClean="0"/>
                  <a:t>Ηλεκτρικό Πεδίο πολλών πηγών φορτίου</a:t>
                </a:r>
              </a:p>
              <a:p>
                <a:pPr marL="6858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m:oMathPara>
                </a14:m>
                <a:endParaRPr lang="el-GR" b="1" i="1" dirty="0" smtClean="0"/>
              </a:p>
              <a:p>
                <a:r>
                  <a:rPr lang="el-GR" b="1" i="1" dirty="0" smtClean="0"/>
                  <a:t>Ηλεκτρικό Πεδίο κατανομής φορτίου</a:t>
                </a:r>
              </a:p>
              <a:p>
                <a:pPr marL="68580"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i="1">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𝑑𝑞</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e>
                      </m:nary>
                      <m:acc>
                        <m:accPr>
                          <m:chr m:val="⃗"/>
                          <m:ctrlPr>
                            <a:rPr lang="en-US" b="1" i="1">
                              <a:latin typeface="Cambria Math" panose="02040503050406030204" pitchFamily="18" charset="0"/>
                            </a:rPr>
                          </m:ctrlPr>
                        </m:accPr>
                        <m:e>
                          <m:r>
                            <a:rPr lang="en-US" b="1">
                              <a:latin typeface="Cambria Math" panose="02040503050406030204" pitchFamily="18" charset="0"/>
                            </a:rPr>
                            <m:t>𝐫</m:t>
                          </m:r>
                        </m:e>
                      </m:acc>
                    </m:oMath>
                  </m:oMathPara>
                </a14:m>
                <a:endParaRPr lang="el-GR" b="1" i="1" dirty="0" smtClean="0"/>
              </a:p>
              <a:p>
                <a:r>
                  <a:rPr lang="el-GR" dirty="0"/>
                  <a:t>Γραμμική πυκνότητα </a:t>
                </a:r>
                <a:r>
                  <a:rPr lang="el-GR" dirty="0" smtClean="0"/>
                  <a:t>φορτίου: </a:t>
                </a:r>
                <a14:m>
                  <m:oMath xmlns:m="http://schemas.openxmlformats.org/officeDocument/2006/math">
                    <m:r>
                      <a:rPr lang="el-GR" i="1">
                        <a:latin typeface="Cambria Math" panose="02040503050406030204" pitchFamily="18" charset="0"/>
                      </a:rPr>
                      <m:t>𝜆</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𝑙</m:t>
                        </m:r>
                      </m:den>
                    </m:f>
                  </m:oMath>
                </a14:m>
                <a:endParaRPr lang="en-US" dirty="0"/>
              </a:p>
              <a:p>
                <a:r>
                  <a:rPr lang="el-GR" dirty="0"/>
                  <a:t>Επιφανειακή πυκνότητα </a:t>
                </a:r>
                <a:r>
                  <a:rPr lang="el-GR" dirty="0" smtClean="0"/>
                  <a:t>φορτίου: </a:t>
                </a:r>
                <a14:m>
                  <m:oMath xmlns:m="http://schemas.openxmlformats.org/officeDocument/2006/math">
                    <m:r>
                      <a:rPr lang="el-GR" i="1">
                        <a:latin typeface="Cambria Math" panose="02040503050406030204" pitchFamily="18" charset="0"/>
                      </a:rPr>
                      <m:t>𝜎</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𝐴</m:t>
                        </m:r>
                      </m:den>
                    </m:f>
                  </m:oMath>
                </a14:m>
                <a:endParaRPr lang="en-US" dirty="0"/>
              </a:p>
              <a:p>
                <a:r>
                  <a:rPr lang="el-GR" dirty="0"/>
                  <a:t>Χωρική πυκνότητα </a:t>
                </a:r>
                <a:r>
                  <a:rPr lang="el-GR" dirty="0" smtClean="0"/>
                  <a:t>φορτίου: </a:t>
                </a:r>
                <a14:m>
                  <m:oMath xmlns:m="http://schemas.openxmlformats.org/officeDocument/2006/math">
                    <m:r>
                      <a:rPr lang="el-GR" i="1">
                        <a:latin typeface="Cambria Math" panose="02040503050406030204" pitchFamily="18" charset="0"/>
                      </a:rPr>
                      <m:t>𝜌</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𝑉</m:t>
                        </m:r>
                      </m:den>
                    </m:f>
                  </m:oMath>
                </a14:m>
                <a:endParaRPr lang="el-GR"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1529"/>
                </a:stretch>
              </a:blipFill>
            </p:spPr>
            <p:txBody>
              <a:bodyPr/>
              <a:lstStyle/>
              <a:p>
                <a:r>
                  <a:rPr lang="el-GR">
                    <a:noFill/>
                  </a:rPr>
                  <a:t> </a:t>
                </a:r>
              </a:p>
            </p:txBody>
          </p:sp>
        </mc:Fallback>
      </mc:AlternateContent>
    </p:spTree>
    <p:extLst>
      <p:ext uri="{BB962C8B-B14F-4D97-AF65-F5344CB8AC3E}">
        <p14:creationId xmlns:p14="http://schemas.microsoft.com/office/powerpoint/2010/main" val="3574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 </a:t>
            </a:r>
            <a:r>
              <a:rPr lang="el-GR" sz="2000" dirty="0" smtClean="0"/>
              <a:t>που βρίσκεται σε απόσταση </a:t>
            </a:r>
            <a:r>
              <a:rPr lang="en-US" sz="2000" dirty="0" smtClean="0"/>
              <a:t>a </a:t>
            </a:r>
            <a:r>
              <a:rPr lang="el-GR" sz="2000" dirty="0" smtClean="0"/>
              <a:t>από το ένα άκρο της ράβδου, στην ευθεία της ράβδου, όπως στο σχήμα.</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73" y="3429001"/>
            <a:ext cx="7229426" cy="3057144"/>
          </a:xfrm>
          <a:prstGeom prst="rect">
            <a:avLst/>
          </a:prstGeom>
        </p:spPr>
      </p:pic>
    </p:spTree>
    <p:extLst>
      <p:ext uri="{BB962C8B-B14F-4D97-AF65-F5344CB8AC3E}">
        <p14:creationId xmlns:p14="http://schemas.microsoft.com/office/powerpoint/2010/main" val="151885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514600"/>
            <a:ext cx="4267199" cy="18044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1</a:t>
            </a:r>
            <a:r>
              <a:rPr lang="en-US" b="1" dirty="0" smtClean="0"/>
              <a:t> – </a:t>
            </a:r>
            <a:r>
              <a:rPr lang="el-GR" b="1" dirty="0" smtClean="0"/>
              <a:t>Λύση:</a:t>
            </a:r>
          </a:p>
          <a:p>
            <a:pPr lvl="1"/>
            <a:r>
              <a:rPr lang="el-GR" sz="2000" dirty="0" smtClean="0"/>
              <a:t>Μια ράβδος μήκους </a:t>
            </a:r>
            <a:r>
              <a:rPr lang="en-US" sz="2000" dirty="0" smtClean="0">
                <a:latin typeface="Brush Script MT" panose="03060802040406070304" pitchFamily="66" charset="0"/>
              </a:rPr>
              <a:t>l </a:t>
            </a:r>
            <a:r>
              <a:rPr lang="el-GR" sz="2000" dirty="0" smtClean="0"/>
              <a:t>έχει ομοιόμορφη κατανομή θετικού φορτίου ανά μονάδα μήκους λ και συνολικό φορτίο </a:t>
            </a:r>
            <a:r>
              <a:rPr lang="en-US" sz="2000" dirty="0" smtClean="0"/>
              <a:t>Q.</a:t>
            </a:r>
            <a:r>
              <a:rPr lang="el-GR" sz="2000" dirty="0" smtClean="0"/>
              <a:t> Βρείτε το ηλεκτρικό πεδίο στο σημείο </a:t>
            </a:r>
            <a:r>
              <a:rPr lang="en-US" sz="2000" dirty="0" smtClean="0"/>
              <a:t>P</a:t>
            </a:r>
            <a:r>
              <a:rPr lang="el-GR" sz="2000" dirty="0" smtClean="0"/>
              <a:t>.</a:t>
            </a:r>
            <a:endParaRPr lang="el-GR" sz="20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51880" y="607680"/>
              <a:ext cx="8034840" cy="5974200"/>
            </p14:xfrm>
          </p:contentPart>
        </mc:Choice>
        <mc:Fallback xmlns="">
          <p:pic>
            <p:nvPicPr>
              <p:cNvPr id="4" name="Ink 3"/>
              <p:cNvPicPr/>
              <p:nvPr/>
            </p:nvPicPr>
            <p:blipFill>
              <a:blip r:embed="rId5"/>
              <a:stretch>
                <a:fillRect/>
              </a:stretch>
            </p:blipFill>
            <p:spPr>
              <a:xfrm>
                <a:off x="543240" y="600480"/>
                <a:ext cx="8050320" cy="598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2694600" y="1409400"/>
              <a:ext cx="4551480" cy="4824720"/>
            </p14:xfrm>
          </p:contentPart>
        </mc:Choice>
        <mc:Fallback xmlns="">
          <p:pic>
            <p:nvPicPr>
              <p:cNvPr id="6" name="Ink 5"/>
              <p:cNvPicPr/>
              <p:nvPr/>
            </p:nvPicPr>
            <p:blipFill>
              <a:blip r:embed="rId7"/>
              <a:stretch>
                <a:fillRect/>
              </a:stretch>
            </p:blipFill>
            <p:spPr>
              <a:xfrm>
                <a:off x="2686680" y="1404360"/>
                <a:ext cx="4573440" cy="4838760"/>
              </a:xfrm>
              <a:prstGeom prst="rect">
                <a:avLst/>
              </a:prstGeom>
            </p:spPr>
          </p:pic>
        </mc:Fallback>
      </mc:AlternateContent>
    </p:spTree>
    <p:extLst>
      <p:ext uri="{BB962C8B-B14F-4D97-AF65-F5344CB8AC3E}">
        <p14:creationId xmlns:p14="http://schemas.microsoft.com/office/powerpoint/2010/main" val="401053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smtClean="0"/>
              <a:t>:</a:t>
            </a:r>
          </a:p>
          <a:p>
            <a:pPr lvl="1"/>
            <a:r>
              <a:rPr lang="el-GR" sz="2000" dirty="0" smtClean="0"/>
              <a:t>Ένας δακτύλιος ακτίνας α φέρει ομοιόμορφα κατανεμημένο θετικό φορτίο </a:t>
            </a:r>
            <a:r>
              <a:rPr lang="en-US" sz="2000" dirty="0" smtClean="0"/>
              <a:t>Q. </a:t>
            </a:r>
            <a:r>
              <a:rPr lang="el-GR" sz="2000" dirty="0" smtClean="0"/>
              <a:t>Υπολογίστε το ηλεκτρικό πεδίο στο σημείο </a:t>
            </a:r>
            <a:r>
              <a:rPr lang="en-US" sz="2000" dirty="0" smtClean="0"/>
              <a:t>P </a:t>
            </a:r>
            <a:r>
              <a:rPr lang="el-GR" sz="2000" dirty="0" smtClean="0"/>
              <a:t>που βρίσκεται σε απόσταση </a:t>
            </a:r>
            <a:r>
              <a:rPr lang="en-US" sz="2000" dirty="0" smtClean="0"/>
              <a:t>x </a:t>
            </a:r>
            <a:r>
              <a:rPr lang="el-GR" sz="2000" dirty="0" smtClean="0"/>
              <a:t>από το κέντρο του δακτυλίου και στον κάθετο άξονα στο επίπεδο του δακτυλίου.</a:t>
            </a:r>
            <a:endParaRPr lang="el-G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578960" y="4503240"/>
              <a:ext cx="151200" cy="137160"/>
            </p14:xfrm>
          </p:contentPart>
        </mc:Choice>
        <mc:Fallback xmlns="">
          <p:pic>
            <p:nvPicPr>
              <p:cNvPr id="4" name="Ink 3"/>
              <p:cNvPicPr/>
              <p:nvPr/>
            </p:nvPicPr>
            <p:blipFill>
              <a:blip r:embed="rId5"/>
              <a:stretch>
                <a:fillRect/>
              </a:stretch>
            </p:blipFill>
            <p:spPr>
              <a:xfrm>
                <a:off x="1567440" y="4491000"/>
                <a:ext cx="16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714720" y="3924360"/>
              <a:ext cx="603720" cy="1917000"/>
            </p14:xfrm>
          </p:contentPart>
        </mc:Choice>
        <mc:Fallback xmlns="">
          <p:pic>
            <p:nvPicPr>
              <p:cNvPr id="6" name="Ink 5"/>
              <p:cNvPicPr/>
              <p:nvPr/>
            </p:nvPicPr>
            <p:blipFill>
              <a:blip r:embed="rId7"/>
              <a:stretch>
                <a:fillRect/>
              </a:stretch>
            </p:blipFill>
            <p:spPr>
              <a:xfrm>
                <a:off x="6699240" y="3913200"/>
                <a:ext cx="630360" cy="1944720"/>
              </a:xfrm>
              <a:prstGeom prst="rect">
                <a:avLst/>
              </a:prstGeom>
            </p:spPr>
          </p:pic>
        </mc:Fallback>
      </mc:AlternateContent>
    </p:spTree>
    <p:extLst>
      <p:ext uri="{BB962C8B-B14F-4D97-AF65-F5344CB8AC3E}">
        <p14:creationId xmlns:p14="http://schemas.microsoft.com/office/powerpoint/2010/main" val="1821199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82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33160" y="2198160"/>
              <a:ext cx="8139600" cy="3784320"/>
            </p14:xfrm>
          </p:contentPart>
        </mc:Choice>
        <mc:Fallback xmlns="">
          <p:pic>
            <p:nvPicPr>
              <p:cNvPr id="4" name="Ink 3"/>
              <p:cNvPicPr/>
              <p:nvPr/>
            </p:nvPicPr>
            <p:blipFill>
              <a:blip r:embed="rId5"/>
              <a:stretch>
                <a:fillRect/>
              </a:stretch>
            </p:blipFill>
            <p:spPr>
              <a:xfrm>
                <a:off x="529200" y="2186640"/>
                <a:ext cx="8148240" cy="3801960"/>
              </a:xfrm>
              <a:prstGeom prst="rect">
                <a:avLst/>
              </a:prstGeom>
            </p:spPr>
          </p:pic>
        </mc:Fallback>
      </mc:AlternateContent>
    </p:spTree>
    <p:extLst>
      <p:ext uri="{BB962C8B-B14F-4D97-AF65-F5344CB8AC3E}">
        <p14:creationId xmlns:p14="http://schemas.microsoft.com/office/powerpoint/2010/main" val="11356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44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normAutofit/>
          </a:bodyPr>
          <a:lstStyle/>
          <a:p>
            <a:r>
              <a:rPr lang="el-GR" b="1" dirty="0" smtClean="0"/>
              <a:t>Παράδειγμα </a:t>
            </a:r>
            <a:r>
              <a:rPr lang="en-US" b="1" dirty="0" smtClean="0"/>
              <a:t>2</a:t>
            </a:r>
            <a:r>
              <a:rPr lang="el-GR" b="1" dirty="0"/>
              <a:t> – </a:t>
            </a:r>
            <a:r>
              <a:rPr lang="el-GR" b="1" dirty="0" smtClean="0"/>
              <a:t>Λύση:</a:t>
            </a:r>
          </a:p>
          <a:p>
            <a:pPr lvl="1"/>
            <a:r>
              <a:rPr lang="el-GR" sz="1600" dirty="0" smtClean="0"/>
              <a:t>Ένας δακτύλιος ακτίνας α φέρει ομοιόμορφα κατανεμημένο θετικό φορτίο </a:t>
            </a:r>
            <a:r>
              <a:rPr lang="en-US" sz="1600" dirty="0" smtClean="0"/>
              <a:t>Q. </a:t>
            </a:r>
            <a:r>
              <a:rPr lang="el-GR" sz="1600" dirty="0" smtClean="0"/>
              <a:t>Υπολογίστε το ηλεκτρικό πεδίο στο σημείο </a:t>
            </a:r>
            <a:r>
              <a:rPr lang="en-US" sz="1600" dirty="0" smtClean="0"/>
              <a:t>P</a:t>
            </a:r>
            <a:r>
              <a:rPr lang="el-GR" sz="1600" dirty="0" smtClean="0"/>
              <a:t>.</a:t>
            </a:r>
            <a:endParaRPr lang="el-G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70600" y="2497680"/>
              <a:ext cx="6648120" cy="2894040"/>
            </p14:xfrm>
          </p:contentPart>
        </mc:Choice>
        <mc:Fallback xmlns="">
          <p:pic>
            <p:nvPicPr>
              <p:cNvPr id="4" name="Ink 3"/>
              <p:cNvPicPr/>
              <p:nvPr/>
            </p:nvPicPr>
            <p:blipFill>
              <a:blip r:embed="rId5"/>
              <a:stretch>
                <a:fillRect/>
              </a:stretch>
            </p:blipFill>
            <p:spPr>
              <a:xfrm>
                <a:off x="559800" y="2492640"/>
                <a:ext cx="6670440" cy="290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77440" y="5103000"/>
              <a:ext cx="8035200" cy="1415880"/>
            </p14:xfrm>
          </p:contentPart>
        </mc:Choice>
        <mc:Fallback xmlns="">
          <p:pic>
            <p:nvPicPr>
              <p:cNvPr id="6" name="Ink 5"/>
              <p:cNvPicPr/>
              <p:nvPr/>
            </p:nvPicPr>
            <p:blipFill>
              <a:blip r:embed="rId7"/>
              <a:stretch>
                <a:fillRect/>
              </a:stretch>
            </p:blipFill>
            <p:spPr>
              <a:xfrm>
                <a:off x="568800" y="5089320"/>
                <a:ext cx="8053200" cy="1433880"/>
              </a:xfrm>
              <a:prstGeom prst="rect">
                <a:avLst/>
              </a:prstGeom>
            </p:spPr>
          </p:pic>
        </mc:Fallback>
      </mc:AlternateContent>
    </p:spTree>
    <p:extLst>
      <p:ext uri="{BB962C8B-B14F-4D97-AF65-F5344CB8AC3E}">
        <p14:creationId xmlns:p14="http://schemas.microsoft.com/office/powerpoint/2010/main" val="20756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8988</TotalTime>
  <Words>634</Words>
  <Application>Microsoft Office PowerPoint</Application>
  <PresentationFormat>On-screen Show (4:3)</PresentationFormat>
  <Paragraphs>114</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Brush Script MT</vt:lpstr>
      <vt:lpstr>Calibri</vt:lpstr>
      <vt:lpstr>Cambria</vt:lpstr>
      <vt:lpstr>Cambria Math</vt:lpstr>
      <vt:lpstr>Wingdings</vt:lpstr>
      <vt:lpstr>Wingdings 2</vt:lpstr>
      <vt:lpstr>Theme2</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912</cp:revision>
  <cp:lastPrinted>2015-10-20T13:37:47Z</cp:lastPrinted>
  <dcterms:created xsi:type="dcterms:W3CDTF">2006-08-16T00:00:00Z</dcterms:created>
  <dcterms:modified xsi:type="dcterms:W3CDTF">2017-11-23T16:15:04Z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