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447" r:id="rId2"/>
    <p:sldId id="448" r:id="rId3"/>
    <p:sldId id="449" r:id="rId4"/>
    <p:sldId id="450" r:id="rId5"/>
    <p:sldId id="451" r:id="rId6"/>
    <p:sldId id="452" r:id="rId7"/>
    <p:sldId id="453" r:id="rId8"/>
    <p:sldId id="454" r:id="rId9"/>
    <p:sldId id="455" r:id="rId10"/>
    <p:sldId id="456" r:id="rId11"/>
    <p:sldId id="457" r:id="rId12"/>
    <p:sldId id="414" r:id="rId13"/>
    <p:sldId id="415" r:id="rId14"/>
    <p:sldId id="416" r:id="rId15"/>
    <p:sldId id="417" r:id="rId16"/>
    <p:sldId id="418" r:id="rId17"/>
    <p:sldId id="419" r:id="rId18"/>
    <p:sldId id="458" r:id="rId19"/>
    <p:sldId id="459" r:id="rId20"/>
    <p:sldId id="460" r:id="rId21"/>
    <p:sldId id="461" r:id="rId22"/>
    <p:sldId id="462" r:id="rId23"/>
    <p:sldId id="463" r:id="rId24"/>
    <p:sldId id="464" r:id="rId25"/>
    <p:sldId id="465" r:id="rId26"/>
    <p:sldId id="466" r:id="rId27"/>
    <p:sldId id="467" r:id="rId28"/>
    <p:sldId id="468" r:id="rId29"/>
    <p:sldId id="469" r:id="rId30"/>
    <p:sldId id="294" r:id="rId3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98" d="100"/>
          <a:sy n="98" d="100"/>
        </p:scale>
        <p:origin x="1368"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16/11/2017</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0:35:00.770"/>
    </inkml:context>
    <inkml:brush xml:id="br0">
      <inkml:brushProperty name="width" value="0.05292" units="cm"/>
      <inkml:brushProperty name="height" value="0.05292" units="cm"/>
      <inkml:brushProperty name="color" value="#FF0000"/>
    </inkml:brush>
  </inkml:definitions>
  <inkml:trace contextRef="#ctx0" brushRef="#br0">20078 3531 21,'0'0'12,"0"0"0,0 0-1,0 0 0,0 0-2,0 0-2,-9 3-2,9-3-1,0 0-1,0 0-1,0 0-1,0 0 0,0 0-1,0 0 1,0 0-1,0 0 1,0 0-1,0 0 1,0 12 0,0-12 0,0 0 0,0 10 0,0-10 0,0 0-1,-4 10 1,4-10-1,0 0 1,0 0-1,0 0 1,0 0 0,0 0 1,0 0 0,13-6 1,-13 6 0,18-14 1,-5 2 1,8-2-1,0-4 0,4 1 0,-2-1 0,1 5-1,-4-3 0,-2 3-1,-5 5 0,-4 3-3,-9 5-5,0 0-14,0 0-13,12-9 1,-9-2-1</inkml:trace>
  <inkml:trace contextRef="#ctx0" brushRef="#br0" timeOffset="531.5115">20389 3240 27,'10'0'21,"-10"0"0,14-9-3,-5-1-2,4 1-4,5 2-1,-2-6-4,8 1-2,-1-2 0,0 3-2,-1-5 0,2 4 0,-6-2-1,-1 4 0,-4 3 0,-2-4-4,-11 11-7,12-4-23,-12 4-1,0 0 0,3-15 0</inkml:trace>
  <inkml:trace contextRef="#ctx0" brushRef="#br0" timeOffset="1063.8378">20795 2905 25,'0'0'19,"13"-5"-1,-2-3-2,6-1-1,3-3-2,0-4-2,3 5-2,-2-3-1,-2 4-1,-4 0-2,-3 3-1,-12 7-2,13-10-5,-13 10-9,10 0-17,-7-9-3,11 4 0,-3-8-2</inkml:trace>
  <inkml:trace contextRef="#ctx0" brushRef="#br0" timeOffset="1616.9997">21162 2588 24,'0'0'17,"0"0"-5,0 0-1,0 0-2,0 0 1,0 0-1,0 0 1,7-12-2,2 7 1,2-3-1,2 0 0,-1-1-1,1 2-3,-3-2 0,-1 3-2,-9 6-2,11-6-10,-11 6-22,0 0-1,0 0 0,23-8-2</inkml:trace>
  <inkml:trace contextRef="#ctx0" brushRef="#br0" timeOffset="3133.4946">21487 2452 28,'11'9'18,"-11"-9"-1,14 3-3,-5-3-1,3 0-4,6 6-2,2-6-1,5 0-2,5 3-3,1-3-7,-3 0-12,5 8-11,-14-8 1,5 9-2</inkml:trace>
  <inkml:trace contextRef="#ctx0" brushRef="#br0" timeOffset="3618.4584">21946 2494 20,'0'0'27,"0"0"-6,7-12-3,-7 12-3,24-1-5,-6 1-1,10 0-2,0 0 0,2 0-3,3 0-4,0 0-8,-1 0-14,5 1-9,-9-1-1,0 4 0</inkml:trace>
  <inkml:trace contextRef="#ctx0" brushRef="#br0" timeOffset="4065.3519">22502 2457 22,'0'0'21,"10"0"-1,-10 0 0,14 0-3,-2 5-2,4-5-2,11 5-2,1-5-2,3 3-3,-2 3-10,4 2-28,-2-8-1,7 0-1,-17-7-1</inkml:trace>
  <inkml:trace contextRef="#ctx0" brushRef="#br0" timeOffset="13312.546">21320 2438 22,'0'0'12,"0"0"-2,0 0 0,0 0-3,0 0-1,-4 10-1,4-10 0,0 0-1,-3 11 2,3-11-1,0 0 0,0 0 0,0 0 1,5 8 0,-5-8-1,0 10 0,0-10-2,0 15 1,0-15 0,0 11-2,0-11 0,0 15-1,0-15 0,5 12 0,-5-12 1,2 9-1,-2-9 0,5 16 0,0-7 2,-5-9-2,0 18 2,0-18-1,5 20 1,-5-9-1,0 0 0,4 4 0,-4-3-1,5 2 0,0 1 1,1 1-1,-2 0 0,3-1 0,-1 0 1,-1-2-1,1 1 0,1 1 0,-2-1 1,-1-2-2,1 3 1,-1-1-1,2 1 1,1-2-1,-1 0 1,0-3 0,1 0-1,-1 4 1,0 0-1,-2 1 1,1-1-1,-5 2 1,5 0 0,-5 2 0,4 0-1,-1 0 0,-3-4 1,6-2-1,-3 4 1,2-5-2,-1 3 1,-1-1 0,1-2 1,0 2-1,2 2 0,-3 1 0,3-2 0,-2-1 1,0-1-1,0-2 0,2 2 0,0-2 0,-1 0 0,0-1 1,0 3-1,0-1 1,1 2-2,0 2 2,0-1-1,0 1 1,-1-2-1,-2 0 1,4 2-1,-1-2 0,-1 1 1,-1-5-1,2 5 0,-2 1 1,2-1-1,-2 2 0,-1-1 0,2 0 0,0 2 1,-1-2-1,0-1 0,2-1 1,-2-2-1,0 2 0,-1 0 0,2 1 0,0 0 1,2 1-1,-1 2 0,-1 0 0,0-4 0,-2 1 1,3-4 0,-6-10 0,0 0-2,0 0-4,0 0-17,-8-23-16,5 4-1,-8-6 1,1-1-2</inkml:trace>
  <inkml:trace contextRef="#ctx0" brushRef="#br0" timeOffset="14565.6257">21305 2513 29,'0'0'20,"0"0"-2,0 0-3,0 0-3,-13 0-5,13 0-2,-8 11-2,8-11 0,-9 18 1,5-5 1,-3-2-1,0 11 1,0-3 0,0 5 0,-3-2 0,1 0-1,-1-1-2,2 1 0,1-2-1,1-6 0,1-4 0,5-10 1,-5 12 0,5-12 1,0 0 1,0 0 0,0 0-1,9-10 2,-4 1-2,4-3 0,-1-3 0,2-4-1,-1 2-1,0 0 0,-1 2-1,-1-6 0,0 4 0,-3 2 0,0 0-1,-1 3 1,-3 1 0,5-2-1,-2 4 2,-3 9-1,0-16-1,0 16 1,0 0 0,9-13-1,-9 13 0,0 0 1,0 0-1,0 0 1,9 14-1,-4-4 1,2 0 1,3 3 1,7-2-2,7 5 2,4-1 1,3-1 0,2-5 0,-2 0-1,-2-3 0,-2 0-1,-8-1 2,-4-1-3,-15-4-2,0 0-26,0 13-12,-5-4 1,-11-23-1</inkml:trace>
  <inkml:trace contextRef="#ctx0" brushRef="#br0" timeOffset="21822.947">20853 1979 28,'9'-6'24,"3"13"-2,-12-7-3,0 0-2,0 0-2,-28-4-4,5 6-2,-7 7-2,-5-9-5,-5 5 0,0-2-2,1 4-1,6 5 0,7 0 0,7-4-2,10-4 1,6 7 1,7-1-1,7 4 1,4-5 2,5-2 0,3 0 0,2 3 0,-5 4 2,-2-2 0,-8 3 0,-8 2 0,-10-1-1,-6 5 0,-3 0 0,-2-5 0,-1-1 0,3-2-2,3-3-1,4-5 0,6 5 1,4-10-1,0 0 1,15 12 0,0-12-1,8 7 2,4-3 0,4 4 0,0-8-1,0 7-5,0 0-5,-7 0-15,-5-7-9,1 0-1,-10-12 0</inkml:trace>
  <inkml:trace contextRef="#ctx0" brushRef="#br0" timeOffset="22459.938">20954 2034 26,'7'-10'30,"-7"10"-3,0 0-6,6 10-4,-6-10-6,4 15-2,-4-4-3,4 0-3,0 14 0,-4-3 1,4 0 0,-4 2-3,0 1 2,0 1-2,3-2 1,-3-4 0,0-10 1,0-10 1,0 0-2,0 0 2,0-16-2,-3-3 2,3-5-1,-5-2-1,2-1-1,0-4 0,0 1 0,0 2 0,3 0 0,-5 5-1,5 5 0,0 7 0,0-1 0,0 12 0,12-17 0,0 14-1,5-1-1,3 4 0,1-4-2,7 4-2,-4 0-5,6 8-9,-3 0-13,-8-4-4,3 1 0,-9-5 1</inkml:trace>
  <inkml:trace contextRef="#ctx0" brushRef="#br0" timeOffset="22755.0724">20992 2123 26,'0'0'33,"10"5"0,7-5-10,4 5-6,0-5-3,3 0-4,0-5-7,-3 5-10,-5-5-25,1 5-2,-12-9 0,-5 9-1</inkml:trace>
  <inkml:trace contextRef="#ctx0" brushRef="#br0" timeOffset="23460.6204">20898 1719 11,'0'0'26,"6"-13"0,5 13-6,4 0-2,6 0-5,10 4-2,3 2-2,4-6-1,1 6-2,0 1-2,-3-7-2,-5 8-2,-8-4 2,-8-8 0,-5 1-2,-10 3 0,0 0 0,0-15-1,0 15 1,-19-9-1,8-1 0,3 10-1,8 0 1,-16-12 0,16 12-1,0 0 1,0-12 0,0 12 1,19 5 1,-4-5 1,2 7 1,3 8 0,-4-4 2,2 3 0,-6 3 1,-2-2 0,-10-15-2,-6 25-4,-9-13-26,-7 12-10,-18 2 1,2-9-2</inkml:trace>
  <inkml:trace contextRef="#ctx0" brushRef="#br0" timeOffset="47019.7766">18544 10128 23,'24'0'19,"27"0"0,13 0-2,28 0-1,22-5-1,19 0-3,17 5-3,6-5-2,8 5 0,-10-4-3,-7 4-1,-24 4 0,-20-4-4,-26 5-9,-26 1-18,-25-8-4,-14 2 0,-29-12-1</inkml:trace>
  <inkml:trace contextRef="#ctx0" brushRef="#br0" timeOffset="47635.6168">18847 9985 21,'0'0'19,"0"0"-2,0 0-1,0 0-3,-13 8-4,-4 0-1,-2 2-3,-8 3-2,-3-2 0,-5 4-2,1-1 0,2-2 0,4 1 1,3-3 1,10-3 1,5-3 0,10-4 2,10 5 0,9-2-1,4 2 1,7 2-1,4 5-6,1 3-21,-3-1-10,6 8-1,-12-8-1</inkml:trace>
  <inkml:trace contextRef="#ctx0" brushRef="#br0" timeOffset="48135.6068">18417 10490 8,'-7'10'27,"12"16"1,-12-1-1,7 4-15,-3 6-2,3 0-3,0 1-2,3-8-2,2-2 0,-5-10 0,0-16-1,12 8 1,-12-8 0,3-22-1,-5-2 1,-4-8-1,0-1 0,-1-5-2,-3 3 1,1 1 0,1 7 0,1-2 0,7 15-1,0 0 1,12 5 0,6 0 0,7 4 0,12 1-3,7-1-5,12 5-8,4 0-15,-5-6-3,3 6 1,-16 0-1</inkml:trace>
  <inkml:trace contextRef="#ctx0" brushRef="#br0" timeOffset="48336.3029">18413 10579 5,'14'4'22,"2"-9"-3,17 5-21,11 4-14,-8-4-3,11 7 11</inkml:trace>
  <inkml:trace contextRef="#ctx0" brushRef="#br0" timeOffset="48636.2541">18627 10696 15,'19'0'26,"-4"-7"-2,9 7-10,-1 0-4,-4 6-1,-3 3-2,-12 5-2,-4 4-1,-15 3-1,-3 0-1,-4 3 1,0-2-1,4-6 1,9-3-1,9-2 0,0-11 0,25 8-2,-1-12-4,4-5-17,10 9-8,-13-15-1,8 10 0</inkml:trace>
  <inkml:trace contextRef="#ctx0" brushRef="#br0" timeOffset="49052.4692">18846 10708 37,'12'-4'28,"14"4"-8,-4 0-5,4 0-4,0 4-3,-9 2-3,-1 3-1,-9 0-2,-7-9-1,-11 17 0,-1-10 0,-3-2 0,4-2 0,11-3-1,0 0 0,0 0 1,21-3-1,1 3 2,2 0 0,-6 7 1,-2 3 0,-12 2 1,-4 5 0,-14 1-5,-7-4-11,-9-9-19,6 4-1,-9-18-1,8 1-1</inkml:trace>
  <inkml:trace contextRef="#ctx0" brushRef="#br0" timeOffset="49521.1564">18157 10277 17,'15'0'26,"19"8"-3,2-7-5,11 3-3,5 0-2,-2 1-3,0 0-3,-10-5-1,-8 0-3,-10-5-1,-13-2 0,-9-4 0,-3 2-1,-4 0 0,-1-1-1,8 10-1,-7-14 1,7 14 0,0 0-1,3 14 1,-3-3-1,0 2-12,0 7-18,-10-12 0,5 5 0,-6-13 0</inkml:trace>
  <inkml:trace contextRef="#ctx0" brushRef="#br0" timeOffset="50621.4692">20998 8998 36,'0'12'30,"-18"7"-4,-16 25-5,-14 19-6,-19 16-5,-6 25-1,-16 11-2,-2 7-3,-4 0 0,7-1-3,7-10 1,11-14-1,15-18-1,12-28-3,21-19-11,14-20-20,8-29 0,11-12 1,2-26-1</inkml:trace>
  <inkml:trace contextRef="#ctx0" brushRef="#br0" timeOffset="51137.5162">20886 8961 30,'0'0'18,"0"0"-2,18 4-1,-5-4-3,5-4-1,5-8-3,-2 5-3,2-3-2,-2 2 0,-4 3-1,-4 5 1,-13 0 0,10 18-1,-13 0 1,-1-2-4,-1 1-13,10 5-15,-5-22-1,8 9 0,-1-21 1</inkml:trace>
  <inkml:trace contextRef="#ctx0" brushRef="#br0" timeOffset="51639.0577">21388 8309 36,'8'14'30,"-8"3"1,4 14-12,0 9-7,-1 7-3,4 5-2,-2-2-1,2-4-2,-1-8 0,1-6 0,-7-13 1,0-19-1,0 0 0,5-17 0,-12-14 0,-1-10-1,-4-8-1,1-5 0,-1 0-2,0 3 0,1 4 1,1 9-1,3 7 0,7 10 0,4 9-1,9 6-2,8 6-2,4-4-5,15 5-10,1 6-14,7-7-3,3 2 1,-5-2 0</inkml:trace>
  <inkml:trace contextRef="#ctx0" brushRef="#br0" timeOffset="51854.3494">21382 8524 25,'11'-5'27,"19"9"-1,-2-9-10,8-3-35,7 15-4,-16-7-3,8 7 1</inkml:trace>
  <inkml:trace contextRef="#ctx0" brushRef="#br0" timeOffset="52108.278">21626 8685 51,'0'-13'32,"0"13"1,14-18-15,-8 9-7,3 3-3,-9 6-1,16 0-2,-16 10-1,5 10 0,-5 1-1,0 4 0,0 1 0,0 3-2,0-5-3,-3-7-8,3-7-24,9 0-1,-9-10-2,10-6 1</inkml:trace>
  <inkml:trace contextRef="#ctx0" brushRef="#br0" timeOffset="52493.1712">21775 8622 26,'-14'-16'29,"14"16"-3,14-7-6,3 4-7,6 3-2,5 3-4,1 4-2,-2-1-2,-4 6-1,-8-1 0,-9 3-1,-6-2 0,-12-1 0,-2-2 0,-1-2 0,4-3 1,11-4-2,0 0 1,22 0 0,2 0 0,6 3 0,1 2 1,-5 2 1,-7 3 0,-10 5 1,-14-1-1,-16 1-1,-7-2-8,-4 0-27,-8-13-1,10-7-1,-6-13 0</inkml:trace>
  <inkml:trace contextRef="#ctx0" brushRef="#br0" timeOffset="53055.5375">21356 8035 13,'0'0'22,"29"9"-3,-5-9-3,15 5-2,7 0-3,10-1-1,0-4-2,-1 3-3,-4-3-1,-11-3-1,-5-1-1,-15-1-1,-10-2 0,-10 7-1,-8-15 0,8 15 0,-15-10-1,15 10 1,-12 0 2,12 0 1,-6 15 1,6-7 0,3 5 1,-3-2-4,0 4-23,-11-8-8,6 2 0,-14-9-3</inkml:trace>
  <inkml:trace contextRef="#ctx0" brushRef="#br0" timeOffset="53993.2403">20190 7857 31,'0'0'20,"0"0"-4,0 0-3,-10 20-4,6 11-17,9 17-14,-10 2-3,14 17 0</inkml:trace>
  <inkml:trace contextRef="#ctx0" brushRef="#br0" timeOffset="54396.1388">20165 8501 28,'0'-10'18,"0"10"-3,5 17-2,-2 7-3,-3 8-4,0 7-18,5 15-10,-12-7-2,13 14 0</inkml:trace>
  <inkml:trace contextRef="#ctx0" brushRef="#br0" timeOffset="54746.5272">20170 9196 22,'0'0'26,"0"0"-3,3 21-7,-3 5-9,0 9-20,-8 1-10,8 11-1,-6-1-1</inkml:trace>
  <inkml:trace contextRef="#ctx0" brushRef="#br0" timeOffset="55062.2812">20176 9936 19,'0'0'29,"4"24"1,-11-4-1,7 16-20,-5 12-24,-5 6-9,10 21-4,-9-6-1</inkml:trace>
  <inkml:trace contextRef="#ctx0" brushRef="#br0" timeOffset="55378.3106">20133 10778 51,'4'34'33,"-11"13"2,4 20-7,3 19-21,0 24-17,3 18-20,-10-5-2,14 13-1,-10-15-1</inkml:trace>
  <inkml:trace contextRef="#ctx0" brushRef="#br0" timeOffset="56771.9745">20379 10067 24,'0'0'19,"25"9"-1,0-9-3,14 0-6,9 0-9,8-7-20,19 7-3,-6-7-1,13 7 7</inkml:trace>
  <inkml:trace contextRef="#ctx0" brushRef="#br0" timeOffset="57125.5227">21092 10054 10,'27'0'25,"-12"0"-7,16 6-3,1-4-5,10 3-9,6 5-19,-2-10-4,17 0-2,-6-5 10</inkml:trace>
  <inkml:trace contextRef="#ctx0" brushRef="#br0" timeOffset="57441.1176">21821 10031 9,'19'0'26,"-6"-5"-4,12 5-5,13 0-3,17 0-3,14 0-2,16 0-7,18 0-19,12-5-9,15 5-1,-4-9-2</inkml:trace>
  <inkml:trace contextRef="#ctx0" brushRef="#br0" timeOffset="59212.6134">17192 10043 26,'38'0'13,"8"5"-18,5-5-8,9 0-3,-10-5 12</inkml:trace>
  <inkml:trace contextRef="#ctx0" brushRef="#br0" timeOffset="59593.2332">17763 10026 21,'27'-2'26,"15"2"-2,-6 0-18,2 0-22,5 5-4,-9-10-4,10 7 8</inkml:trace>
  <inkml:trace contextRef="#ctx0" brushRef="#br0" timeOffset="59893.862">18344 10071 24,'14'-7'26,"14"7"-25,9 0-5,6-11-15,32 11-5</inkml:trace>
  <inkml:trace contextRef="#ctx0" brushRef="#br0" timeOffset="62902.5961">21106 9103 43,'0'0'25,"10"-9"-4,-10 9-3,0 0-5,0 12-3,-3 0-6,3 4-8,-6 2-18,6 13-7,-7-11-1,7 12-1</inkml:trace>
  <inkml:trace contextRef="#ctx0" brushRef="#br0" timeOffset="63271.2746">21087 9416 42,'9'-17'31,"-9"17"-3,0 0-7,0 0-5,10 7-6,-10 7-8,-3 6-15,-4 2-19,7 7 0,-2-2-1,6 5 0</inkml:trace>
  <inkml:trace contextRef="#ctx0" brushRef="#br0" timeOffset="63527.1843">21093 9733 6,'0'0'29,"7"22"-1,-11-13-1,8 11-21,0 15-27,-8-13-2,7 15-2,-8-9-1</inkml:trace>
  <inkml:trace contextRef="#ctx0" brushRef="#br0" timeOffset="64905.5437">22530 9886 19,'0'0'26,"11"14"-6,5-6-3,9 3-4,6 4-2,0-1-4,-4 3-1,-5-3-1,-6 1-1,-13-2 0,-9 2 0,-10-2 1,-5 0-1,-8 1 0,5-4-3,4 0-6,2-2-5,18-8-15,0 11-7,0-11-1,26 0 0</inkml:trace>
  <inkml:trace contextRef="#ctx0" brushRef="#br0" timeOffset="65174.8299">22997 10036 47,'14'8'31,"8"9"-8,2-2-4,-7 4-4,14 4-4,-10-4-6,4 0-4,-5 0-7,-14-2-10,-6-17-17,25 18 0,-25-18 0,0 0 3</inkml:trace>
  <inkml:trace contextRef="#ctx0" brushRef="#br0" timeOffset="65327.902">23242 10086 29,'-18'-14'37,"8"19"0,-13 4 0,-4 0-14,1 10-8,-7 2-10,2 0-16,-4 1-25,7 6 0,-14-13-2,7 3-1</inkml:trace>
  <inkml:trace contextRef="#ctx0" brushRef="#br0" timeOffset="66133.4884">20187 7825 9,'-7'19'15,"-14"-5"-5,7 7-5,-3-1-2,4-4-1,0-3 0,13-13 1,-9 9 2,9-9 1,3-14 1,3-1 2,5-3 1,-2 0 1,2 0 0,-2 4-2,3 5 0,-1 3-2,5 6-1,-1 8-1,6 7-2,5 0-12,6 7-22,-9-11 0,8 4-1,-16-15 1</inkml:trace>
  <inkml:trace contextRef="#ctx0" brushRef="#br0" timeOffset="66649.0101">19620 7742 20,'-11'10'23,"11"7"-11,0 2-3,4 0-2,6-2 1,7-6-1,2-6 0,3-5-2,-1-9 1,0-7-2,-3-2 1,-5-4 0,-2 3 0,-5 0-1,0 6 0,-6 13 0,0 0-1,0 13 1,0 14-1,0 6 0,5 14 1,-5-1 0,0 10 0,-11-5 1,-1-2 0,-10-9 0,-6-9-2,-6-15-6,-4-16-15,-3-14-17,13-10 0,3-18-1,18-4 0</inkml:trace>
  <inkml:trace contextRef="#ctx0" brushRef="#br0" timeOffset="67765.6718">20209 10057 22,'0'0'25,"0"0"-7,-10 0-2,10 0-3,0 0-2,6 10-1,5-3-3,5-1-1,13 0 0,9-6-1,17 5-2,16-5-1,15 4 0,10-4 0,6 0-1,-2 0 0,-7 0 0,-10 4 0,-17-4-1,-15 0 0,-16 0-2,-14 2-4,-21-2-10,0 0-17,0 0 1,-21-15 0,9 15 2</inkml:trace>
  <inkml:trace contextRef="#ctx0" brushRef="#br0" timeOffset="68234.2334">20901 9981 16,'0'0'54,"13"-2"-31,3 4-3,5 4-5,10 4-4,0-1-2,6 3-2,-4-1-2,2 0-1,-9-3 0,-6 5-1,-15-2 1,-11 3 0,-14-4 1,-7 5-1,-7 1 0,-1 0-1,-2 5-7,1-1-32,8-7-1,15 1-1,13-14-1</inkml:trace>
  <inkml:trace contextRef="#ctx0" brushRef="#br0" timeOffset="68914.6226">21023 10551 9,'0'0'27,"7"14"2,1 8-3,-8 2-12,3 1-5,1 5 0,-4-2-3,6-4-1,-6-7 1,6-6-2,-6-11 1,0 0-1,0-18 0,-3-2 0,-4-11-1,1-1 0,0-5-3,0 3 1,0-1-1,3 6 0,0 0 0,3 9 0,3 3 0,7 6 0,3 3 0,7 3 0,8 5-3,4-3-5,10 6-8,2 7-16,-2-10-2,6 5 0,-9-5 0</inkml:trace>
  <inkml:trace contextRef="#ctx0" brushRef="#br0" timeOffset="69136.6942">21060 10628 18,'0'0'28,"15"6"0,11-6-6,2 0-15,4 0-19,9 5-12,-13-10-2,6 11-1</inkml:trace>
  <inkml:trace contextRef="#ctx0" brushRef="#br0" timeOffset="69514.9214">21252 10793 23,'-2'-13'28,"2"13"-5,4-11-2,-4 11-4,0 0-2,0 0-3,10 0-3,-6 9-2,0 9-1,-1 1-3,1 1 1,-1 2-2,0-1 1,2-3-4,-5-5-2,5 0-10,-2-4-19,-3-9-3,10-3-1,-5-7 1</inkml:trace>
  <inkml:trace contextRef="#ctx0" brushRef="#br0" timeOffset="70084.8504">21343 10751 30,'0'0'19,"0"0"-3,0 0-1,0 0-3,18-9-1,-5 9-3,2 0 0,5 0-2,0 0 0,-2 7-2,-2-1 0,-4 3-1,-12-9 0,3 19-1,-3-19 0,-19 13 0,4-7 0,0-5-1,2 3-1,13-4 0,-10 0 1,10 0-2,14 0 1,2 3-1,5 3 1,0 0 0,0 3-1,-1 0 1,-7 4 0,-5-2 1,-8-2-1,-8 3 1,-8-7-1,-3 2-1,-2-3-3,-2-4-7,1 0-12,10 4-10,-6-8 1,18 4-1</inkml:trace>
  <inkml:trace contextRef="#ctx0" brushRef="#br0" timeOffset="70554.3915">21643 10896 26,'0'0'32,"0"0"0,23 9-6,-13 0-8,0 5-7,6-2-5,-1 5-1,1 1-3,0 0-2,-1-4-2,-4 0-3,-4-5-3,3 1-6,-10-10-11,0 0-8,13 0 1,-17-10 0</inkml:trace>
  <inkml:trace contextRef="#ctx0" brushRef="#br0" timeOffset="70738.4968">21799 10926 42,'-14'3'31,"4"11"-4,-8-2-8,-2 5-5,0 4-5,-1-3-6,2 0-7,1-8-22,6 5-5,-5-15-2,17 0 1</inkml:trace>
  <inkml:trace contextRef="#ctx0" brushRef="#br0" timeOffset="71618.0093">21096 10275 5,'29'3'23,"-3"-3"-7,12 7-4,3-2-2,6 2-2,-4 0-4,1 3-2,-7-1-4,-6-4-1,-10 0-3,-10-5 0,-11 0-1,5-10 1,-5-3 1,-5 0 2,5 1 3,0-2 3,0 1 10,15 4-3,-2 13 2,-2 3 0,0 5 1,-3 6-1,-8-2-1,0 6-4,-7-8-28,-6 9-6,-14-14-2,6 9-2</inkml:trace>
  <inkml:trace contextRef="#ctx0" brushRef="#br0" timeOffset="73440.4965">20143 8965 16,'10'11'28,"-14"7"-3,8 23-5,-4 10-6,5 18-3,2 15-2,2 15-1,0 11-2,-2 6-2,-4 2-2,-6-2 0,-4-4 0,-2-6-1,-7-7 1,-2-12-1,-2-12-3,6-18-11,10-8-18,-1-31-1,17-11 0,-1-29 0</inkml:trace>
  <inkml:trace contextRef="#ctx0" brushRef="#br0" timeOffset="74144.8224">20158 8992 27,'0'0'18,"-18"5"-2,3 5-4,-4 5-3,-2 2-4,1 1-1,-1 1-1,5-1-1,4-3 1,5-5 0,7-10 1,0 0 1,0 0 0,18-18 0,-4-1 2,4-6 0,-2-1-1,6 2-1,-4 0-1,0 12-1,-2 9 0,3 13 0,-2 9-5,4 19-30,0-8-1,15 9 0,2-12-1</inkml:trace>
  <inkml:trace contextRef="#ctx0" brushRef="#br0" timeOffset="75448.0386">19192 8745 21,'0'0'29,"8"11"-3,-8 6-7,6 9-3,-3 6-5,0 4-2,4 5-1,-3-2-4,0-1 0,-1-7-2,0-4-1,0-10-2,-3-8-4,0-9-5,0 0-7,-5-16-5,2-2-5,-5-7-3,5 2 0</inkml:trace>
  <inkml:trace contextRef="#ctx0" brushRef="#br0" timeOffset="75595.0347">19194 8748 26,'5'-16'20,"12"10"-3,-1-1-2,12 3-5,4 4-4,7-2-7,3 2-11,-7 0-9,8 9-4,-20-9-1</inkml:trace>
  <inkml:trace contextRef="#ctx0" brushRef="#br0" timeOffset="75811.2031">19192 8883 12,'4'9'30,"-4"-9"-1,27 0-1,0-2-13,5 2-14,5 5-18,-6-8-9,8 12-3,-14-9 0</inkml:trace>
  <inkml:trace contextRef="#ctx0" brushRef="#br0" timeOffset="76349.1531">19375 9101 30,'0'0'18,"10"4"-2,-10-4 0,7-11-1,-7 11-2,10-18-1,-3 9-3,-2-1-1,0 1-1,-5 9-1,5-13-1,-5 13-1,0 0-2,5 13 0,-5-1-1,5 3-2,-2 4 1,0 1 1,1 0-1,-1 1 1,1-4-1,-4-4 0,3-1-2,1-3-9,-1 0-22,-3-9-1,0 0 0,0 0 0</inkml:trace>
  <inkml:trace contextRef="#ctx0" brushRef="#br0" timeOffset="77164.36">19525 9069 33,'0'0'23,"0"0"-2,15 0-4,-4-4-5,2 4-4,4 0-3,-2 0-1,1 7-1,-6 3 0,-2-2-1,-8 1 0,0 3 0,0-12 0,-11 17 0,11-17 0,-10 6-1,10-6 0,0 0 0,14-6-1,0 2 0,2 4 0,-3 0 1,-2 0 0,-11 0 1,4 19 0,-14-9-1,-5 2-6,-6-2-16,-5-6-10,9 5-1,0-9-1</inkml:trace>
  <inkml:trace contextRef="#ctx0" brushRef="#br0" timeOffset="77981.408">19751 9213 9,'0'0'16,"0"0"-3,0 0-3,0 0-2,0 0-3,-7 12 1,7-12-1,-3 18 1,6-9 1,-3 3-1,8 0 1,-1 2-2,1-2 0,0-4 0,2 1-1,-10-9 0,16 0 0,-16 0 0,14-11-1,-9 2 1,-2 0 0,1-5-1,-1 5-1,-3 0 0,0 9-1,0 0 0,0 0 0,3 13-1,-3-3 0,5 5 1,-5 4-1,4 2 1,-4-1-1,0 2 0,0 1 0,-6-1 1,-3 0-1,-5 0 1,-7-3 0,-1-5 0,-4-5 0,3-3-1,-1-6-1,4 0-5,1-12-9,4-6-18,15 1 1,-8-8-1,17 2 0</inkml:trace>
  <inkml:trace contextRef="#ctx0" brushRef="#br0" timeOffset="78797.7601">19244 8552 15,'0'0'25,"16"0"-4,-3 5-5,14-2-6,7 1-3,10 1-2,7-5-1,-1 0-1,-1 0 0,-6 0-2,-7-5 1,-12 1-2,-9-4 1,-15 8-1,0-12 0,0 12 0,-18-11 0,18 11 0,-12-3 0,12 3 1,0 10 0,9-1 2,0 1 1,-3 5 2,-2-1 0,-4 3-3,-4 4-31,-18-21 0,4 13 0,-17-23-2</inkml:trace>
  <inkml:trace contextRef="#ctx0" brushRef="#br0" timeOffset="80759.9217">20332 8891 36,'0'0'26,"19"5"-3,-3-5-5,4 5-8,2-5-20,7 7-14,-9-9-4,11 7-1</inkml:trace>
  <inkml:trace contextRef="#ctx0" brushRef="#br0" timeOffset="81292.4221">20629 8872 52,'27'8'32,"-5"-8"-7,10 3-38,8 6-7,-9-15-6,22 6-3</inkml:trace>
  <inkml:trace contextRef="#ctx0" brushRef="#br0" timeOffset="107358.9521">2350 9365 41,'-6'8'24,"-12"1"-2,-20 3-3,-10 0-3,-4-2-5,-10 0-3,5-7-2,-4-3-1,11 0-2,7-3-2,22 0 1,8-1-2,13 4 0,13 7 0,5 5-1,12 7 0,1 5 0,-3 8 1,-8 5 1,-7 6 1,-9 0 0,-13-1-1,-4-3 1,-7-8 1,-5-5-1,2-8 0,3-4 0,4-9-2,16-5 1,0 0-1,13 0 0,5-5 0,4 10-1,9-1-3,4 1-12,-2-5-18,10 10-1,-7-15 1,5 5-1</inkml:trace>
  <inkml:trace contextRef="#ctx0" brushRef="#br0" timeOffset="107543.4849">2275 9657 20,'-9'-4'28,"24"9"0,1-7 0,12 2-24,4 5-15,-4-9-14,16 9-2,-15-11-1,5 6 12</inkml:trace>
  <inkml:trace contextRef="#ctx0" brushRef="#br0" timeOffset="107675.0068">2443 9704 16,'0'24'26,"-13"-7"-2,15 2-7,-2-3-9,4-2-14,9 5-8,1-12-7,11 5-5,-2-14 3</inkml:trace>
  <inkml:trace contextRef="#ctx0" brushRef="#br0" timeOffset="107906.7974">2731 9736 32,'-31'-10'31,"5"16"0,-2-6-8,1 7-10,5 4-5,3 3-3,10 4-3,9-1-1,10 3 1,9-4 0,9-4 0,-1-2 2,1-7 0,0-10-1,-5-2 1,-8-8-2,-12-4-11,-13-2-24,-8 9-1,-12-7-1,9 9-1</inkml:trace>
  <inkml:trace contextRef="#ctx0" brushRef="#br0" timeOffset="108475.4732">2861 9704 11,'0'0'31,"22"5"0,-13 5 1,3 7-14,3 4-7,-2-4-2,4 1-1,-6-7-3,2-2 0,-2-9-1,2-2-1,-13 2 0,13-18-2,-3 6-6,-5-4-11,2-9-18,8 5-1,1-8 0,11 5-1</inkml:trace>
  <inkml:trace contextRef="#ctx0" brushRef="#br0" timeOffset="108827.6349">3770 9723 32,'-23'17'28,"2"4"0,-7-6-15,3-7-5,-2-3-6,2-11-2,0-6-1,10-4 0,4-8-1,11 2 1,0-2 1,14 9 1,4 6 2,6 6 2,5 12 1,-1 5 0,0 9 0,-7 1-1,3 8-1,-7-3-8,-6 1-18,-7-14-8,2 6-2,-6-22 0</inkml:trace>
  <inkml:trace contextRef="#ctx0" brushRef="#br0" timeOffset="108961.1844">3723 9357 12,'0'0'1,"13"0"-1,-1 11-12,-3-11 12</inkml:trace>
  <inkml:trace contextRef="#ctx0" brushRef="#br0" timeOffset="109508.5974">3899 9203 3,'16'-2'25,"7"-2"2,10 6-9,7-2-9,2 0-2,-3 0-1,-2 0-3,-9-5-1,-7 0-1,-12 0-1,-9 5-1,-14-6 0,-2 6-1,-2 6 1,-1-1 0,4 7 0,5 2 1,7 6 0,3-3 1,12 2-1,1 0 1,-1-1 0,1-2 0,-4-4 1,-9-12-1,6 18 0,-6-18 0,-12 15 0,3-2 0,-1 4 0,4 9 0,6 4 0,0 9 1,6 5 1,0 6 2,1 2 0,-7 0 0,0 1 1,-7-9 1,-8-8-1,-11-14-1,2-9-2,-7-13-1,6-13-3,0-4-2,4-12-2,12 2-4,2 0-5,14 3-8,10 11-9,6-3-1,11 16 0</inkml:trace>
  <inkml:trace contextRef="#ctx0" brushRef="#br0" timeOffset="109946.7283">4424 9694 21,'-6'-9'29,"-13"-13"-5,1 2-5,-7 4-5,-3 0-4,1 12-2,-2 4-3,4 8-2,6 11-2,4 3 0,11 4-1,7 3 0,7-4 0,6-1 0,6-10 1,5-5 0,1-9 1,0-7-1,-1-5 0,-4-5 1,-5-4-1,-2 4 0,-4-2-1,-4 1 0,0 8 0,-8 10 1,12-9-1,-12 9 1,15 17 1,-4-2-1,-2 4 1,2 0 1,-1 0 0,2-1 1,-5-9 0,1 1-1,-8-10 1,17 0 0,-17 0 0,12-15-2,-6 2-5,0-5-13,1-1-20,5-1-1,0-3 0,10 5-1</inkml:trace>
  <inkml:trace contextRef="#ctx0" brushRef="#br0" timeOffset="110246.4818">4977 9676 17,'-8'18'32,"3"12"1,-10-6 0,-2 2-15,-4 3-6,-5-7-5,-2-3-4,-2-10-3,-1-9-2,5-4-1,2-10 0,7-3 0,6-8 0,8 4 1,10 0 2,2 6 2,9 5 2,1 10 1,6 6 1,-1 4 0,5 9 0,-4 2-2,0 0-6,-3-3-27,1 8-6,-9-12 0,4 1-2</inkml:trace>
  <inkml:trace contextRef="#ctx0" brushRef="#br0" timeOffset="110694.3586">5549 9570 21,'26'19'31,"-3"-1"1,14 11 0,-4 3-16,3-1-9,1 6-7,-3-6-12,-3 0-18,-14-17-1,2-1-1,-19-13 0</inkml:trace>
  <inkml:trace contextRef="#ctx0" brushRef="#br0" timeOffset="110879.019">5866 9578 51,'-15'15'37,"-10"7"0,-2 3-4,-3 8-17,-6 3-8,2 0-6,1 2-10,4-8-13,4-8-15,11 0-1,6-17-1,8-5 0</inkml:trace>
  <inkml:trace contextRef="#ctx0" brushRef="#br0" timeOffset="111078.8337">6177 9593 77,'0'0'40,"0"0"1,11-10-7,-11 10-22,0 0-9,9 0-11,-9 0-30,13 0-2,-13 0 0,0 0-1</inkml:trace>
  <inkml:trace contextRef="#ctx0" brushRef="#br0" timeOffset="111228.9784">6183 9798 79,'-10'0'14,"10"0"-14,-9 13-5,-4-9-28,-2 20-4</inkml:trace>
  <inkml:trace contextRef="#ctx0" brushRef="#br0" timeOffset="125374.5982">2204 10351 46,'-13'0'23,"-15"4"-2,-3-4-4,-12 2-6,0-2-4,-12 3-3,7 1-1,-1-4-1,15 5-1,10-5 0,10 5 0,14-5-1,10 15 0,10-3-1,5 2 1,9 4 0,-5 2 1,-2 3 0,-10 3 1,-10 1 0,-7 4-1,-10-4 1,-9-3 0,-3-1 0,0-4 0,1-6 0,8-7-2,13-6 0,0 0 0,0 0 0,28 9-1,-6-4 1,9-4-3,12 7-9,1 1-18,-5-9-1,6 10-1,2-10 0</inkml:trace>
  <inkml:trace contextRef="#ctx0" brushRef="#br0" timeOffset="125596.224">2247 10504 40,'29'6'27,"-1"-2"-8,5 4-10,7 2-3,4-3-4,-8 0-7,-7-2-7,2-5-5,-12-3-2,-7 3-2,-12 0 3</inkml:trace>
  <inkml:trace contextRef="#ctx0" brushRef="#br0" timeOffset="125727.681">2480 10529 57,'-7'17'20,"-5"1"-4,8 0-2,-1 2-6,5 3-7,3 0-12,0-5-14,12 5-4,-2-12 0,8 4 8</inkml:trace>
  <inkml:trace contextRef="#ctx0" brushRef="#br0" timeOffset="126128.1791">2743 10575 47,'-6'-10'30,"-12"5"-6,-2 5-6,-5 0-6,1 7-6,0 6-3,2 4-1,12 3-2,2 2 1,10-4-1,7 1 0,4-3 0,6-7 0,5-5 1,4-4-1,-2-10 1,-3-4-1,0-5 1,-5 0-1,0-1 1,-2 1-1,-6 3 1,-4 6-1,-6 10 1,12 0 0,-9 10 0,4 4 0,-2 5 0,0-2 0,5-2 1,0 0 1,3-6 1,0-9 1,4 0 0,-7-10 0,9-4 1,-8 0-3,0 0-7,-4-5-31,-7 19-2,0-13 0,0 13-1</inkml:trace>
  <inkml:trace contextRef="#ctx0" brushRef="#br0" timeOffset="126743.7324">3832 10551 20,'-7'24'27,"-14"-2"-2,-6-2-8,-4 1-5,-4-9-4,3-4-4,2-8-2,6-5 0,4-9-2,4-4 0,8-4 0,4 1 1,8 0-1,4 9 2,5 3 0,8 9 1,2 11 1,4 9 0,4 6 0,-3 2-3,3 4-8,3 4-20,-13-16-4,5 3 0,-13-18-2</inkml:trace>
  <inkml:trace contextRef="#ctx0" brushRef="#br0" timeOffset="126875.6083">3791 10253 32,'-9'-21'30,"9"21"-1,0 0-9,9 12-43,10 9-5,-4-8-2,13 12 1</inkml:trace>
  <inkml:trace contextRef="#ctx0" brushRef="#br0" timeOffset="127429.0133">4029 10183 7,'19'-5'24,"13"15"-3,-2-6-12,5-2-1,1-2-2,-2 0-2,-6 0-2,-8-6-1,-8 0-1,-7-3 0,-5 9 0,-12-17-1,0 12 0,3 1 0,0 4 2,9 0-1,-10 17 1,10-5-1,7 4 1,-1-4 0,3 0 0,0-2 0,-9-10 1,7 13-1,-7-13 0,-3 12 0,3-12 0,-13 20-1,7-1 1,6 5-1,0 5 0,0 5 0,9 2 1,-3 0 0,1 1 1,-7-4 1,0-4 0,-13-8 1,-6-5-1,-10-8 0,0-7 1,-5-6-2,3-2 0,3-8-3,5-1-1,11-1-2,7 2-2,13 6-2,5 3-4,9 2-6,9 8-5,3-4-1,13 11 3</inkml:trace>
  <inkml:trace contextRef="#ctx0" brushRef="#br0" timeOffset="127877.4679">4493 10561 26,'5'-10'23,"-5"10"-2,0-17-2,-11 5-4,-2 0-4,-9 2-2,-1 3-3,-4 1-2,5 6-1,-2 7-1,5 4-1,7 3 0,5 3-1,11 4 0,5-3 0,6 0 1,3-9 0,4-3 1,3-6-2,0-2 0,2-7 0,-5-6 0,0-2 0,-6-2-1,0 0 0,-2 2 1,-4 3-1,-3 4 1,-7 10 0,0 0 1,11 0-1,-7 9 1,-1 6 0,0 1 0,3 3 1,0 0 1,1-3 0,1-3 1,2-5 1,-1-8-1,1-4 1,3-10 0,1 0-1,-1-4-4,-3-6-7,5 2-21,-2 7-9,-7-1 0,-6 16 0</inkml:trace>
  <inkml:trace contextRef="#ctx0" brushRef="#br0" timeOffset="128216.5179">5032 10519 24,'4'17'31,"-4"-17"2,-13 21-9,-1-3-9,-6-1-5,-2-1-3,-3-3-3,1-4-1,-4-5-2,3-4-1,5-9 0,4-6-1,7-1 0,6-2 1,7 2-1,8 2 2,9 0 0,3 9 1,2 5 0,2 5 1,-1 6 1,-3 7-2,-6 4-5,-5 2-22,-7-5-9,6 5 0,-5-8-1</inkml:trace>
  <inkml:trace contextRef="#ctx0" brushRef="#br0" timeOffset="128780.0349">5519 10505 23,'0'0'33,"10"0"0,-10 0-2,7 17-14,6-2-7,-2 4-4,7 3-2,1-6 1,1-2-2,0-7-1,2-7-1,-4-5 1,1-6-1,-4-8 1,-5-5-1,-2 0 0,-1 2 0,-4 2 1,-3 4-1,0 16 1,0 0-1,0 0 0,0 20 0,0 8 1,7 10-2,-4 8 1,0 5-1,-3 6 1,0-2-1,-8 2 1,-4-3 0,-9-10-1,-5-7 1,-6-14 0,-1-13 0,0-12 0,6-18-1,11-12-3,4-8-4,15-2-9,8-4-14,5-2-8,16 9 0,-3 0 0</inkml:trace>
  <inkml:trace contextRef="#ctx0" brushRef="#br0" timeOffset="129081.4789">6167 10430 64,'0'0'40,"13"5"-1,-13-5-6,0 0-17,15 9-7,-15-9-4,0 0-3,9 5-6,-9-5-15,0 0-20,0 0-1,0 0 0,13-2-1</inkml:trace>
  <inkml:trace contextRef="#ctx0" brushRef="#br0" timeOffset="129266.4092">6180 10583 92,'0'0'44,"0"14"1,0-14-10,0 0-22,10 4-16,1-4-37,-11 0-2,-9-13-2,-8-15 0</inkml:trace>
  <inkml:trace contextRef="#ctx0" brushRef="#br0" timeOffset="134006.0293">6812 9351 15,'0'0'33,"9"10"2,-9 14 0,0 11-12,0 13-9,0 6-3,0 7-3,0-4-2,7 2-3,-4-7-5,-3-12-7,6-12-17,-1-9-11,-5-19 1,0 0-2</inkml:trace>
  <inkml:trace contextRef="#ctx0" brushRef="#br0" timeOffset="134243.9873">6775 9327 24,'25'-9'29,"17"9"1,3 0-10,7-4-12,7 4-14,-9-4-19,6 13-2,-22-9-3,3 13 8</inkml:trace>
  <inkml:trace contextRef="#ctx0" brushRef="#br0" timeOffset="134475.4713">6825 9644 26,'34'9'31,"-13"-9"0,16 0-10,-3 5-30,-4-13-14,16 8-4,-16-11-2</inkml:trace>
  <inkml:trace contextRef="#ctx0" brushRef="#br0" timeOffset="134929.5335">7075 9835 19,'0'0'32,"3"-15"-2,-3 15-5,0 0-3,0 0-6,10 9-2,-10 1-5,0 8-3,0 6-1,5-1-1,-5 2 0,4 2-2,-4-8 0,0-2-5,7-2-12,-2-6-22,-5-9 0,0 0-1,10-14 1</inkml:trace>
  <inkml:trace contextRef="#ctx0" brushRef="#br0" timeOffset="135592.391">7249 9803 15,'10'0'31,"-10"0"0,18-11-6,-2 8-7,2-2-5,3 5-4,-1 0-3,-2 8-3,-2-2-1,-7 2 1,-9 4-2,0 0 0,-12-3 0,-4-1 0,3 2 0,-2-5 0,3-1 0,12-4-1,0 0 0,0 0 0,21 10 1,-6-5 0,1 2 1,-3 5 0,-8 1 1,-5 3 0,-9-2 1,-6-1-4,-9 0-6,-1-2-22,0-11-8,6 0 0,8-11-1</inkml:trace>
  <inkml:trace contextRef="#ctx0" brushRef="#br0" timeOffset="136330.8516">7512 9941 21,'0'0'44,"0"0"-22,9 10-1,2-2-2,-1-5-2,7 10-3,-1-5-3,6 11-3,-1-7-2,3 5-3,-2 0-2,-3-5-7,2 0-11,-4 2-20,-17-14 0,18 0 0,-18 0-1</inkml:trace>
  <inkml:trace contextRef="#ctx0" brushRef="#br0" timeOffset="136509.7873">7777 9897 31,'-13'15'35,"-30"16"37,18-6-52,-4-5-9,4 6-8,1 0-9,-1-3-16,1-10-13,14-3-1,10-10 0</inkml:trace>
  <inkml:trace contextRef="#ctx0" brushRef="#br0" timeOffset="137031.8671">8006 9538 12,'0'11'32,"0"-11"1,21 11-3,3-5-11,8-6-6,5 8-3,1-8-7,5 4-7,-3-1-8,-6-3-13,-6 0-7,-3 2-1,-13-7-1</inkml:trace>
  <inkml:trace contextRef="#ctx0" brushRef="#br0" timeOffset="137235.0833">8068 9710 43,'36'14'34,"-7"-14"-4,11 0-8,7 2-9,-4-5-33,3 6-8,-15-6-2,0 6-3</inkml:trace>
  <inkml:trace contextRef="#ctx0" brushRef="#br0" timeOffset="139363.3935">8847 9336 42,'9'3'35,"-9"-3"0,7 30-10,-1 12-8,-6 5-6,7 17-4,-7 1-1,5 1-1,-5-5-2,6-3-3,-6-11-4,0-16-7,0-10-17,0-11-9,-9-15 0,9-5 0</inkml:trace>
  <inkml:trace contextRef="#ctx0" brushRef="#br0" timeOffset="139543.7217">8845 9365 15,'21'0'30,"-2"-9"0,21 13 0,4 1-18,5-3-12,10 9-24,-11-11-3,12 4-1,-17-7-3</inkml:trace>
  <inkml:trace contextRef="#ctx0" brushRef="#br0" timeOffset="139826.6628">8885 9699 27,'16'0'29,"16"5"1,-1-10-16,7 0-32,9 10-5,-13-10-3,10 12-3</inkml:trace>
  <inkml:trace contextRef="#ctx0" brushRef="#br0" timeOffset="140126.1179">9067 9885 2,'0'-9'25,"13"-1"-4,-8-3-2,6 0-2,0 2 1,-4-3-1,3 5-2,-10 9-3,11 0-1,-11 13-1,0 7-3,0 3-3,0 8-2,0 0-2,0-4-10,3-4-25,7 0-1,-10-23-1,21 10 1</inkml:trace>
  <inkml:trace contextRef="#ctx0" brushRef="#br0" timeOffset="140611.1875">9285 9806 18,'0'0'29,"16"-8"0,2 4-10,5 4-5,1 0-4,0 0-4,0 4-2,-8 4-1,-4-1-2,-5 5 1,-7-2-1,-9-1 1,-1 0-1,-2-3 0,12-6 0,-11 9-1,11-9 1,18 5-1,-1-2 1,8 2 0,-4 2 2,2 5 0,-11 3 2,-7 6 0,-12-4 0,-10 3 0,-10-5-1,-2-4-5,-1-3-8,-1-8-14,3-13-13,15 2 1,2-10-1</inkml:trace>
  <inkml:trace contextRef="#ctx0" brushRef="#br0" timeOffset="141011.8533">9735 9690 48,'0'0'37,"0"0"-1,6 9-7,-6-9-7,9 10-3,-9-10-5,0 0-4,0 0-2,11 5-2,-11-5-4,0 0-14,0 0-29,0 0-1,-20-8-1,10 8-1</inkml:trace>
  <inkml:trace contextRef="#ctx0" brushRef="#br0" timeOffset="142412.8112">20475 9743 28,'0'0'30,"0"-10"-7,0 10-3,0 0 6,0 0-18,16 6-2,-16-6-2,22 18-1,-5-6-1,4 5 1,2-2-1,2 6 0,-1 1 0,-3-2-1,-1 1 1,-6 4-1,-7-3 1,-7 2-2,0-2 2,-10-3-1,-1 0 0,1 0-1,-2-6 1,3 0-1,9-13 0,-13 15 1,13-15-1,0 0 1,-6 10 0,6-10 0,0 0 1,0 0 1,0 0 0,0 0 0,0 0 0,0 0 1,0 0-1,0 0 0,0 0 0,0 0 0,0 0-1,0 0 0,0 0-3,0 0-23,0 0-15,-8-10 0,-2-9-2,6-5 2</inkml:trace>
  <inkml:trace contextRef="#ctx0" brushRef="#br0" timeOffset="144670.3313">20763 9700 13,'0'0'16,"-4"11"0,4-11-2,0 20-3,0-8-1,3 2-2,3 1-1,1-1-3,3-1 0,0-4-2,4-4 1,2-5-1,0-7 0,1-5 0,-1-4 0,-4-7-1,1-9 0,-6-1 1,-7-4-1,0-1 2,-10 4 1,-5 2 0,-4 11 1,-4 3 0,1 16 0,1 7-1,7 14 0,4 4-1,10 5-3,11 4-9,11 3-24,-2-14 1,13-1-2,-8-20 1</inkml:trace>
  <inkml:trace contextRef="#ctx0" brushRef="#br0" timeOffset="151358.0293">10261 9615 44,'-19'-9'18,"1"2"-3,-4 7-2,-3 8-2,1 6-3,2 9-1,7 6-2,5 6-1,10 0 0,10-2 0,8-1-1,10-11-1,3-10-4,7-7-8,-2-1-15,-3-11-5,-1 8-1,-16-12-1</inkml:trace>
  <inkml:trace contextRef="#ctx0" brushRef="#br0" timeOffset="151796.2924">10618 9723 7,'-4'-19'23,"-1"6"-5,-6-5-3,-3 3-2,-3 1-2,-3 6-1,-3 6-1,-4 4-3,2 11-1,3 8-1,4 3-2,11 2 0,10-1 0,7-3 1,9-5 0,6-10 1,5-7 0,-2-7 1,-2-3 0,-9 0-5,-10-4-10,-11-3-20,4 17-2,-15-19-1,15 19 0</inkml:trace>
  <inkml:trace contextRef="#ctx0" brushRef="#br0" timeOffset="152296.4431">10985 9636 26,'0'0'27,"-14"-9"-5,2 6-6,-4 0-4,-3 3-4,3 3-3,-2 7-2,6 2-2,3 4 0,9 4-2,4 2 2,3 2 1,2-1 1,-1 0 2,-8-4 1,0-1 1,-12-9-1,-4-4 1,-9-9-2,-3-5-3,4-2-12,1-1-20,3-13-4,13 8-1,0-4 0</inkml:trace>
  <inkml:trace contextRef="#ctx0" brushRef="#br0" timeOffset="152712.3209">11379 9341 21,'-24'0'29,"6"16"1,-12 5-9,4 12-7,3 16-4,0 6-3,7 9-2,5 1-1,11 5-1,5-5-2,7-9-8,6-15-22,15-4-2,-2-18 0,7-5-1</inkml:trace>
  <inkml:trace contextRef="#ctx0" brushRef="#br0" timeOffset="153112.6355">11515 9717 23,'-4'19'28,"-6"0"-2,10 4-8,7 0-2,1 1-4,10-5-2,1-3-2,7-4-2,-4-12-2,6 0-1,-4-15 0,0-7-3,-3-10 1,-5-7-1,-6-15 1,-10-3-2,-4-3 2,-10 4-1,-8 5 1,-9 8-1,-6 14 1,-2 14 0,0 15 0,5 16 0,8 8 0,7 5-1,16 4-1,15-2-4,15 5-9,10-1-20,7-14 0,10 4 0,3-17 0</inkml:trace>
  <inkml:trace contextRef="#ctx0" brushRef="#br0" timeOffset="153428.2293">11872 9378 53,'21'29'37,"-2"12"1,4 14-8,-3 13-12,-10 4-5,-4 11-7,-14 2-17,-14-6-25,-26-13-2,-12-8 0,-30-20-1</inkml:trace>
  <inkml:trace contextRef="#ctx0" brushRef="#br0" timeOffset="160394.5446">12283 9910 64,'10'12'34,"-1"9"-10,-6 11-6,-11 4-15,1 6-28,-12-19-4,7 0-2,-10-23-3</inkml:trace>
  <inkml:trace contextRef="#ctx0" brushRef="#br0" timeOffset="161515.6564">12700 9468 15,'0'-11'31,"11"21"1,-7 9-3,-4 13-11,6 11-4,-6 7-4,6 7-1,-6-1-2,4-1-4,-4-9-3,0-9-6,7-14-10,0-14-18,-7-21 0,0-6 0,-5-19-2</inkml:trace>
  <inkml:trace contextRef="#ctx0" brushRef="#br0" timeOffset="161665.3515">12745 9389 34,'47'0'27,"-3"-7"-5,14 4-22,8 6-19,-11-7-4,1 11-2,-19-7 10</inkml:trace>
  <inkml:trace contextRef="#ctx0" brushRef="#br0" timeOffset="161866.0417">12681 9690 24,'0'0'30,"33"24"0,1-24-1,16 9-35,6 4-18,-10-9-2,10 8-2,-9-12 0</inkml:trace>
  <inkml:trace contextRef="#ctx0" brushRef="#br0" timeOffset="162416.3959">12987 9881 27,'6'-13'20,"1"-3"-2,8 4-4,1 4-1,3 6-1,2 4-1,-6 5-1,4 6-2,-13 6-2,-6 3 0,-6-1-1,-3 4-1,-13-5-1,0-4 0,1-3-1,1-4-1,6-4-1,1-5 0,13 0 0,0 0 0,16-10 0,2 6-1,4 4 1,4 0-2,7 0-9,0 9-21,-6-9-1,4 2 0,-7-4-1</inkml:trace>
  <inkml:trace contextRef="#ctx0" brushRef="#br0" timeOffset="162967.733">13253 9844 18,'7'-17'27,"9"15"-6,1-4-1,6 6-6,2 0-2,-3 0-4,0 6-3,-7 4-1,-1 2-1,-10 2 0,-9 1-2,-1-5 1,-8 1-2,2-2 0,0-5 0,12-4-1,0 0-1,0 0 0,12 0 2,7 0-2,2 4 3,1 4 1,-6 2 0,-7 1 1,-9 6 0,-9-3 1,-10 0-3,-9-1-6,-3-3-16,-6-15-10,15 1-1,-7-15 0</inkml:trace>
  <inkml:trace contextRef="#ctx0" brushRef="#br0" timeOffset="170813.2538">6741 10350 8,'0'0'34,"12"29"1,-12 3 0,6 14-12,0 11-8,-6-2-2,7 10-3,-7-13-5,6-2-3,-6-10-4,3-13-5,-3-8-8,0-19-16,-9-3-6,3-13 1,-7-16-1</inkml:trace>
  <inkml:trace contextRef="#ctx0" brushRef="#br0" timeOffset="170951.2588">6725 10355 12,'14'-18'29,"22"18"1,1-6-3,13 6-15,6 0-10,5 0-21,8 6-8,-13-6-1,2 6-2</inkml:trace>
  <inkml:trace contextRef="#ctx0" brushRef="#br0" timeOffset="171166.9106">6781 10625 23,'16'1'27,"23"9"-2,-2-6-17,4-6-27,12 7-4,-10-8-3,7 11 12</inkml:trace>
  <inkml:trace contextRef="#ctx0" brushRef="#br0" timeOffset="171414.4183">7029 10735 18,'0'0'30,"3"-17"1,-3 17-8,16-8-6,-16 8-4,11 20-2,-11 1-3,7 6-1,-7 2-2,0 3-3,4 0-8,-4-4-20,0-10-9,8-2 1,-8-16-2</inkml:trace>
  <inkml:trace contextRef="#ctx0" brushRef="#br0" timeOffset="171848.1138">7215 10764 22,'6'-9'29,"13"9"0,0-8-9,2 3-8,3 5-4,-4 4-3,-2 2-1,-9 6-2,-6 0-1,-8 1 0,-2 1 1,-5-2-1,-1-5 1,5-2-2,8-5 1,0 0-1,15 8 0,3-7 1,1 6 1,-3-1 1,-3 8 0,-11 3 1,-4 2 0,-15-4-2,-5-1-7,-8-11-26,7 3-2,-4-12-1,12-1-1</inkml:trace>
  <inkml:trace contextRef="#ctx0" brushRef="#br0" timeOffset="172469.5131">7563 10829 25,'0'0'24,"-11"10"-3,3 1-3,4 3-5,0 4-2,4-1-1,4 3-1,3-2-2,9 0-2,3-8 0,2-4 0,-2-6-2,5 0 0,-5-11-1,2-3 0,-8-4-1,-1 1 1,-2 0-2,-5 3 1,-1 5-1,-4 9 0,9 2 0,-5 15 0,1 11-1,-2 9 1,-3 9 0,0 2 1,-8 3 0,-9 0 0,-8-8 1,-9-7-1,-5-11-5,-9-13-20,-4-17-10,9-2-2,-4-17 0</inkml:trace>
  <inkml:trace contextRef="#ctx0" brushRef="#br0" timeOffset="173433.0208">8096 10564 36,'10'0'32,"4"0"1,15 0-4,7 0-19,6 5-14,3 2-19,-2-7-8,4 11-1,-15-11 1</inkml:trace>
  <inkml:trace contextRef="#ctx0" brushRef="#br0" timeOffset="173571.1871">8214 10676 3,'15'11'24,"10"-11"-8,12 0-19,11 5-13,-6-5-6,16 5 21</inkml:trace>
  <inkml:trace contextRef="#ctx0" brushRef="#br0" timeOffset="173956.1543">8851 10510 16,'0'26'30,"-4"-1"0,7 16-4,-3 0-15,0 2-1,2-1-3,-2-6 0,6-7-2,-6-12 0,0-17-1,0 0 0,11-23 0,-14-13-1,0-6 0,-8-10 0,1-4-2,0-2 0,0 2 0,2 5-1,4 8-1,10 10 1,6 10 0,11 10-1,8 7-5,12 11-9,9 5-19,-2-1-1,10 4 0,-5-8 1</inkml:trace>
  <inkml:trace contextRef="#ctx0" brushRef="#br0" timeOffset="174156.9026">8900 10630 18,'10'4'26,"21"5"-4,1 1-25,6-10-16,10 9-3,-9-9 1</inkml:trace>
  <inkml:trace contextRef="#ctx0" brushRef="#br0" timeOffset="174373.4344">9158 10747 36,'-18'-15'31,"18"15"2,0 0-15,8 0-5,4 14-3,-5 1-3,5 12-2,-6 1-1,0 2-2,-2 4-8,-4-3-16,-3-9-11,6 0 0,-3-22-1</inkml:trace>
  <inkml:trace contextRef="#ctx0" brushRef="#br0" timeOffset="174736.5226">9313 10760 6,'6'-22'58,"6"16"-32,9 2-11,7 4-6,1 4-2,2 4-3,-7 3-1,-8 6-1,-10 0-1,-6 0 0,-10-1-1,1 0 0,-3-6 0,12-10 0,-12 13-1,12-13 0,22 6 0,-1-2 0,-2 2 1,-1 3 0,-9 8 2,-9-2 0,-6 4 0,-12-4-2,-7-3-5,-3-5-14,-9-10-11,15 3 0,-3-24-1</inkml:trace>
  <inkml:trace contextRef="#ctx0" brushRef="#br0" timeOffset="174974.2732">9816 10681 53,'18'-9'39,"-18"9"-1,0 0 1,12 0-21,-12 0-11,0 0-16,-16 9-28,16-9-1,0 0-1,-3 13 0</inkml:trace>
  <inkml:trace contextRef="#ctx0" brushRef="#br0" timeOffset="176758.9589">10373 10519 23,'-19'-14'30,"5"13"-3,-12-3-8,1 4-7,1 5-3,1 3-4,8 5-1,12 7-1,10 3-2,14 1 0,7 4 0,10-4 1,-2 3 0,-2-5 2,-6-1 0,-16-6 1,-12 1-1,-15-10 1,-10 1 0,-9-7-2,0 0-1,-3 0-6,3 0-3,12-4-10,1 0-8,8-4-10,13 8-1,10-11 2</inkml:trace>
  <inkml:trace contextRef="#ctx0" brushRef="#br0" timeOffset="176921.8739">10487 10560 40,'17'0'35,"-8"-5"1,0 15-6,-3 5-11,-6 2-9,0 11-5,6 0-7,-6 0-18,-10-5-15,10 2-1,-8-14 0,8-11-1</inkml:trace>
  <inkml:trace contextRef="#ctx0" brushRef="#br0" timeOffset="177059.9053">10497 10343 15,'0'-31'24,"6"18"-10,-6 13-18,0 0-13,12 11-6,-12 2 15</inkml:trace>
  <inkml:trace contextRef="#ctx0" brushRef="#br0" timeOffset="177322.9588">10658 10578 37,'13'21'31,"2"3"-1,-3-8-10,-3-5-6,1 1-5,-10-12-2,0 0-1,9-14-3,-3 0 0,1-1-3,6 0 1,4 4-2,0 1 0,4 10 0,-3 6 0,-3 9 1,-2 6-1,-6 2 2,-5 1-4,2 1-12,3 1-18,-7-17 0,14 5 0,7-14 0</inkml:trace>
  <inkml:trace contextRef="#ctx0" brushRef="#br0" timeOffset="177692.4772">11312 10303 50,'-25'3'26,"0"15"-6,-2 13-3,2 12-5,6 12-3,4 5-3,10 6-2,11-5 0,12-2-2,6-11-2,10-7-7,2-19-21,7 2-4,-6-24 0,8 0 0</inkml:trace>
  <inkml:trace contextRef="#ctx0" brushRef="#br0" timeOffset="178039.596">11556 10621 5,'-21'0'28,"15"15"2,-5-3-2,11 4-10,5 6-4,3-4-3,9 5-2,-2-8-1,8-2-2,-2-8-2,1-5-1,-3-11 0,-1-6-1,-7-11-1,-2-4 0,-9-9-1,-10-3 0,-4-1-1,-7 3 0,-7 4 0,-3 11 0,2 10 1,-1 10-1,5 11 1,5 11 0,11 7 0,9 2 0,10 5 0,9-2-5,9 1-7,2-3-16,4-13-5,5-2-1,-12-15 0</inkml:trace>
  <inkml:trace contextRef="#ctx0" brushRef="#br0" timeOffset="178224.5201">11817 10304 34,'16'6'36,"9"21"1,-7 11-3,1 7-14,3 11-5,-11 4-6,-4 8-5,-7 4-20,-16 3-20,-19-11-1,-7 1-1,-26-12-1</inkml:trace>
  <inkml:trace contextRef="#ctx0" brushRef="#br0" timeOffset="194803.5337">1873 12022 12,'21'-14'26,"-4"-14"-1,4 0-10,3-9-2,1-9-2,-8-6-2,0-4-2,-5 3 1,-5-2 0,-2 8-1,-5 5 0,-6 14 0,-5 10-2,11 18 0,-10 8-2,10 17-1,4 13-1,7 9-1,3 11 0,9 3 1,7 1 0,2-3 0,7-7-1,-4-9-2,4-7-4,-9-17-7,-2-10-15,-9-9-7,-12-19-1,-7 0 0</inkml:trace>
  <inkml:trace contextRef="#ctx0" brushRef="#br0" timeOffset="194919.4275">1984 11815 7,'20'7'15,"17"5"-20,8 4-8,-6-8 10,6 6 3</inkml:trace>
  <inkml:trace contextRef="#ctx0" brushRef="#br0" timeOffset="195073.0921">1847 11757 11,'-20'-6'28,"20"6"-3,-11 4-7,11-4-37,33 16-6,-7-9-1,14 9 15</inkml:trace>
  <inkml:trace contextRef="#ctx0" brushRef="#br0" timeOffset="195389.4259">2368 11946 9,'16'14'29,"-4"-14"-1,11 6-2,-6-6-15,5-2-2,-3-2-3,-5-9-4,0-1 0,-9-1-1,-10-5 0,-5 2-1,-2 5 0,-6 3 1,1 3-1,-2 7 1,-2 10-1,8 6 2,2 6-1,1 7 1,7 3-1,3-2 1,3 0-3,4 2-8,2 0-18,-9-15-4,12 0 1,-12-17-1</inkml:trace>
  <inkml:trace contextRef="#ctx0" brushRef="#br0" timeOffset="195659.0198">2876 11918 26,'-3'10'36,"-6"12"-1,-16-7-1,-2 0-15,3 2-7,-11-9-8,7-5-3,3-3-3,3-12 0,9-1-1,5-5 0,13 4 0,7-1 2,6 6 1,5 5 1,5 8 1,2 9-1,2 7-8,2 4-25,-12-5-1,11 8-1,-5-9 0</inkml:trace>
  <inkml:trace contextRef="#ctx0" brushRef="#br0" timeOffset="196193.5971">3965 11725 28,'0'0'32,"3"9"1,-6 13-9,0 16-10,3 16-4,-9 6-3,5 5 0,1-1-3,3-5-1,-6-9-4,6-16-4,0-10-9,0-24-15,0 0-6,0-25 1,-8-11-1</inkml:trace>
  <inkml:trace contextRef="#ctx0" brushRef="#br0" timeOffset="196341.2472">3891 11692 23,'14'-14'26,"21"14"-1,2-6-16,10 6-12,11 4-19,-5-7-2,10 12-2,-12-9 19</inkml:trace>
  <inkml:trace contextRef="#ctx0" brushRef="#br0" timeOffset="196563.921">3965 11933 25,'0'13'30,"0"-13"0,39 6-17,-4 2-21,8-12-15,13 12-1,-10-16-4</inkml:trace>
  <inkml:trace contextRef="#ctx0" brushRef="#br0" timeOffset="197397.4914">4105 12232 32,'14'-10'20,"-4"-4"-2,2 3-1,-6-1-2,1 2-3,-7 10-1,0 0-1,0 0-2,3 12-2,-3 9 0,-4 6-3,4 2 0,0 3-3,0-3-4,7-3-17,5-2-13,-8-14-1,11 2 0</inkml:trace>
  <inkml:trace contextRef="#ctx0" brushRef="#br0" timeOffset="197912.6583">4281 12192 12,'0'-14'28,"13"11"-3,-2-3-6,6 6-5,4 0-4,6 0-4,-2 6-1,-5 3-2,-2 4-1,-6 3 0,-12 1 0,-9-2-1,-5 2 0,-7-7 0,4 0 0,1-2-1,7-8 0,9 0 1,0 0-1,30 3-1,-8 3 1,3 3 1,-3 5 1,-7 1 1,-8 7 0,-10-3 0,-10 0-3,-8-8-7,-4 1-20,-9-16-4,12 4-2,-3-15 0</inkml:trace>
  <inkml:trace contextRef="#ctx0" brushRef="#br0" timeOffset="198965.6831">4796 11978 21,'34'2'24,"1"-2"-10,5 0-6,4 0-8,-1-2-14,4 7-8,-19-8-1,3 11 16</inkml:trace>
  <inkml:trace contextRef="#ctx0" brushRef="#br0" timeOffset="199145.3659">4843 12076 22,'10'0'30,"23"10"-3,5-4-28,2-6-16,16 9-5,-16-9-4</inkml:trace>
  <inkml:trace contextRef="#ctx0" brushRef="#br0" timeOffset="199999.412">5547 11512 12,'-9'-7'29,"18"35"-3,3 18-6,1 15-5,6 13-4,-4 9-1,2 6-6,-5-6-8,-5-8-10,-7-21-15,7-9-2,-14-28-1,7-17 16</inkml:trace>
  <inkml:trace contextRef="#ctx0" brushRef="#br0" timeOffset="200215.5761">5753 11869 25,'-17'11'29,"-8"5"-2,-6 6-11,0 3-5,4 1-3,2 1-1,11-5-3,11-1-2,10-6-1,15-5-1,11-1-5,5-2-9,3-7-14,7 5-2,-9-5-1,2 5 10</inkml:trace>
  <inkml:trace contextRef="#ctx0" brushRef="#br0" timeOffset="200531.8749">5874 12104 8,'0'0'28,"0"0"0,20 10-6,-6-10-11,3-5-3,4 0-1,-2-2-2,-1-1-1,-6-3-2,-7 1-1,-9 0 1,-8 2-2,-8 4 1,-5 4 0,-4 8 0,1 4 1,3 7 1,7 5 2,8 0 1,17 4 0,5-2 1,13 0-1,4-4-2,5-9-12,-1-4-25,12-4-2,-3-15-1,13 3-1</inkml:trace>
  <inkml:trace contextRef="#ctx0" brushRef="#br0" timeOffset="201317.7418">6434 12197 6,'22'7'25,"34"-7"-5,43 0-1,29 6-1,34-6-1,25 6-1,21-6-3,14 10-2,9-10-3,-6 4-4,-19-2-7,-20-2-14,-37 0-16,-25 3-1,-46-3-1,-31 6 1</inkml:trace>
  <inkml:trace contextRef="#ctx0" brushRef="#br0" timeOffset="202074.8793">6601 11447 34,'-6'-12'30,"6"12"-6,6 30-4,-3 9-4,4 12-4,-7 7-3,6 10-3,-3 2-6,0 1-12,-3-15-21,5-1 0,-8-26-1,10-3-1</inkml:trace>
  <inkml:trace contextRef="#ctx0" brushRef="#br0" timeOffset="202575.9131">7010 11778 25,'0'0'22,"6"-23"-3,-6 10-4,-12-2-4,0 1-3,-7 5-3,-3 1-1,-3 8-1,-2 0-2,1 9 1,6 4-2,3 6 0,9 0 0,8 3 1,5-6-1,11 0 0,3-5 0,6-7 0,0-4-1,-2-4-1,0-5 1,-7-2 0,-2-1 0,-4 1 1,-10 11 1,8-13 1,-8 13 1,0 0 1,-11 18 1,7 1 0,-1 5 0,5 5 0,-3-2 0,6 5-4,3-4-8,0 1-20,1-12-5,5 2 0,-12-19-2</inkml:trace>
  <inkml:trace contextRef="#ctx0" brushRef="#br0" timeOffset="202777.6065">7175 11885 32,'0'0'35,"0"16"0,0 1-6,0 7-12,-3-1-16,6 8-29,-6-12-4,8 1-2,-5-20-2</inkml:trace>
  <inkml:trace contextRef="#ctx0" brushRef="#br0" timeOffset="203179.3541">7395 11505 35,'0'0'33,"6"21"-2,-3 13-10,-3 11-4,9 11-5,-7 5-1,6 6-2,-8-3-4,9-4-6,1-9-19,1-8-15,-11-19-1,10-1-1,-10-23-1</inkml:trace>
  <inkml:trace contextRef="#ctx0" brushRef="#br0" timeOffset="203975.8321">7807 11759 30,'-9'-22'23,"2"11"-4,-7-2-2,-5 1-5,-3 5-4,-3 0-2,1 7-2,2 0-2,3 13-1,3 0 0,8 6-1,8 0 0,3 1 0,8-2 1,5-1-1,0-6 1,8-3-1,1-8 0,-6-4-1,2-5 0,-5-6 0,-3 1 0,-8-4-1,2 4 2,-7-3-1,0 2 1,0 6 1,0 9-1,-7-9 0,7 9 1,0 0-1,0 0-1,0 0 1,0 0 0,0 0 1,0 0 0,4 9 0,-4-9 0,0 0-1,0 0 1,-9 9 0,9-9-1,0 0 0,0 0 0,0 0 0,-9 10 0,9-10 1,0 0-1,0 0 0,0 0 0,0 0 0,0 0-1,0 0-2,0 0 0,0 0-2,0 0-6,0 0-9,-10 0-10,10 0 1,0 0 6</inkml:trace>
  <inkml:trace contextRef="#ctx0" brushRef="#br0" timeOffset="204375.2024">7522 11529 22,'0'-14'24,"0"14"-1,0 0-3,0 28-3,6 6-3,-6 10-4,7 8-2,-7 7-2,8 6 0,-5-2-4,2-5-7,0-14-25,4-3-3,-9-18 0,15-1-1</inkml:trace>
  <inkml:trace contextRef="#ctx0" brushRef="#br0" timeOffset="204759.3751">7791 11793 30,'0'0'31,"-5"13"1,2 3-10,3 12-7,-7-1-5,7 6-2,0 3-3,0-4-7,7-3-11,-1 3-19,-6-17-2,5-1 0,-5-14 0</inkml:trace>
  <inkml:trace contextRef="#ctx0" brushRef="#br0" timeOffset="205260.4853">7932 11867 8,'6'-12'26,"15"10"-3,-5-5-7,9 7-6,-4 0-2,1 4-3,-6 6-1,-7 2-2,-9 3 0,-2-1-1,-9-1-1,-7-2 0,2-3-1,1-3-1,5-5 0,10 0 1,0 0 0,10-8 2,8 8 1,-2 0 3,3 12 1,-8-3 2,-8 5 0,-6 1 0,-8 2-2,-9-6-5,-5-1-10,-2-10-21,6 4-2,-4-14-1,14 6 0</inkml:trace>
  <inkml:trace contextRef="#ctx0" brushRef="#br0" timeOffset="205529.774">8223 11532 49,'0'-22'35,"0"22"-3,0 0-8,9 28-9,-6 17-5,-3 7-3,10 13-4,-7 3-7,0 4-27,-3-8-4,6-6-1,-6-19-1</inkml:trace>
  <inkml:trace contextRef="#ctx0" brushRef="#br0" timeOffset="206300.5777">7193 12500 31,'15'4'32,"-5"3"-1,0 15-9,2 9-6,-6 3-6,6 7-2,-5-2-1,-1-3-3,-6-7-1,0-5-1,0-24-1,0 0 1,-6-12-1,6-12 1,0-7-2,4-1 0,4-5 0,8 4 0,6 8-1,2 3-2,7 12-9,0 16-21,0-6-2,0 14 0,-6-6 0</inkml:trace>
  <inkml:trace contextRef="#ctx0" brushRef="#br0" timeOffset="206686.6913">7582 12489 29,'14'-27'29,"4"15"-4,2 1-8,3 1-4,6 10-2,-7 0-2,0 14 0,-14 1-2,-4 5-1,-11 3-1,-2 4 0,-9-5-1,3 2-1,2-5-1,7-7-1,6 0 0,12-4-1,7-6-2,6-2-29,3-6-4,11 6-1,-7-16-1</inkml:trace>
  <inkml:trace contextRef="#ctx0" brushRef="#br0" timeOffset="214507.3979">8940 12120 9,'9'-2'30,"17"7"0,-2-5 0,10 5-16,6-4-8,1 3-11,3 6-20,-8-10-4,2 4 0,-13-8-1</inkml:trace>
  <inkml:trace contextRef="#ctx0" brushRef="#br0" timeOffset="214685.7903">8999 12216 21,'5'13'32,"9"-12"0,17 8-9,5-3-25,2-3-19,12 13-5,-13-16-3,10 5 0</inkml:trace>
  <inkml:trace contextRef="#ctx0" brushRef="#br0" timeOffset="215157.2285">9691 11739 28,'0'0'32,"9"16"0,-9 16-10,3 16-8,-3 15-5,0 7-5,3 1-6,-3-1-13,7-8-13,-7-20-3,5-12-2,-5-30 2</inkml:trace>
  <inkml:trace contextRef="#ctx0" brushRef="#br0" timeOffset="215343.4467">9871 12022 26,'-10'0'28,"0"17"-5,-13-2-8,0 4-4,-1 5-3,4-2-3,8 0-2,12-5-1,10-4-3,9 0-4,9-5-9,2-8-13,11 9-2,-7-16 0,6 7 14</inkml:trace>
  <inkml:trace contextRef="#ctx0" brushRef="#br0" timeOffset="215643.2511">10038 12146 3,'0'0'29,"12"9"0,-3-9-3,13-3-12,3 3-4,3-6-2,0-2-3,0-2-2,-7-4-1,-5 1-1,-10 1 0,-15-1-1,-6 5 0,-7 4 0,-9 4 0,-1 12 0,1 2 2,4 10 0,8 3 2,10 4 0,9 1 1,15-6-1,11 2 1,7-6-5,4-3-21,-3-15-12,10-2-1,-4-16 0</inkml:trace>
  <inkml:trace contextRef="#ctx0" brushRef="#br0" timeOffset="216962.549">10776 12210 25,'99'3'26,"26"-3"-2,35 0-3,22 0-3,13 0-5,10 3-3,-9-3-3,-6 0-11,-23 0-26,-20 6-1,-36-9-1,-21 6-2</inkml:trace>
  <inkml:trace contextRef="#ctx0" brushRef="#br0" timeOffset="220869.3833">11188 11664 44,'12'0'22,"-12"0"-2,0 0-3,0 0-2,-24-7-5,3 7-4,-3-4-3,0 1-2,-1-1 0,4 2-2,4 2 1,4 0 0,13 0 0,-12 9-1,12 2 0,0 6 0,0 2 1,0 0 0,0 1 1,0 0-1,0-3 0,0-4 1,0-13 0,6 9 0,-6-9-1,17 0 1,2-4-1,2 4 0,7 0 1,-1 3-1,-2 6 0,1 2 1,-7 3 1,-9 5 0,-13-3 0,-11 0 1,-9-2 0,-4-4-3,-3 0-2,-3-8-4,5-2-8,5 0-10,6-2-8,17 2-2,0-10 0</inkml:trace>
  <inkml:trace contextRef="#ctx0" brushRef="#br0" timeOffset="221054.2941">11382 11872 59,'0'0'36,"0"0"1,0 0-12,8-10-15,-8 10-16,0 0-27,9-5-2,0 5-1,-9 0-1</inkml:trace>
  <inkml:trace contextRef="#ctx0" brushRef="#br0" timeOffset="221401.61">11635 11801 9,'10'-18'26,"-10"-11"-3,0 4-4,3 0-1,-3 4-3,0 9-4,0 12-1,0 0-3,-7 14-1,7 11-1,-6 7-2,6 9-1,-4-2 0,4 1-4,0-6-9,6-2-18,-1-14-4,9-4 0,-4-14-1</inkml:trace>
  <inkml:trace contextRef="#ctx0" brushRef="#br0" timeOffset="221723.6881">11873 11705 44,'-6'-9'32,"-13"-5"-2,5 10-11,-3 8-7,-2 7-5,7 10-3,0 7-2,3 6-1,9 5 0,0-1 0,12-5 0,4-4 0,8-8 1,4-10-1,0-11 0,3-5 1,-4-13 0,-4-5 0,-4-6 0,-9-4 0,-10-2-1,-4 2-3,-9 7-8,-1 8-23,-12-4-1,7 13-2,-10-1 1</inkml:trace>
  <inkml:trace contextRef="#ctx0" brushRef="#br0" timeOffset="221971.2657">11924 11491 35,'13'-5'30,"16"9"-2,-3-4-17,3-8-32,13 12-5,-12-8-2,11 7 0</inkml:trace>
  <inkml:trace contextRef="#ctx0" brushRef="#br0" timeOffset="222703.1027">12463 11364 23,'-30'-14'26,"11"14"-4,-9-3-3,0 6-4,1 7-5,1 3-4,4 7-2,7 4-3,6 7 1,9 1 0,10-2 0,4-4 1,8-2 1,3-9 0,0-1 2,-6-14 0,-1-5 0,-12-10-1,-6 1-2,-12 2-7,-10 9-28,-14-8-3,1 11 0,-14 4-1</inkml:trace>
  <inkml:trace contextRef="#ctx0" brushRef="#br0" timeOffset="224229.3603">12442 11882 56,'12'0'38,"-12"0"1,0 0-5,13 5-18,-13-5-13,0 0-37,12 0-3,-2-5-1,-1-17 0</inkml:trace>
  <inkml:trace contextRef="#ctx0" brushRef="#br0" timeOffset="226838.5421">13021 11633 13,'13'2'26,"-13"-2"-6,0 0-6,-19 5-3,1-1-4,-1-1-3,-6 0-2,3 4-1,1-3 0,1 2-1,6-5 0,3 4 1,11-5-1,-11 14 0,11-14 2,3 17 1,-3-17 0,10 15 1,-5-5 1,6 3 1,-11-13 0,12 14 0,-12-14-2,10 19 1,-10-19-1,2 19-1,-2-9-1,0 1 0,0-11 0,9 11-1,-9-11 0,12 0-1,1-5 1,-1-4 0,4 3-1,2-2 0,1 4 0,1 4 0,3 8 0,-3 2 0,-3 3 0,-7 2 1,-4 7 0,-6-2 0,-16-1 0,-8-2 0,-7-2 0,-7-6-1,1 0-2,0-8-4,8-1-7,4 0-10,8-9-11,17 9-1,6-14 1</inkml:trace>
  <inkml:trace contextRef="#ctx0" brushRef="#br0" timeOffset="227070.3343">13272 11863 66,'0'0'37,"-6"-10"1,6 10-12,0 0-17,0 0-18,0 0-26,0 0-1,7 14-1,-7-14 0</inkml:trace>
  <inkml:trace contextRef="#ctx0" brushRef="#br0" timeOffset="227371.1282">13416 11868 16,'15'-14'28,"-12"-14"0,12 4-12,1-4-2,-3 1-1,-1 5-1,-7 2-2,-1 7-1,-4 13-3,0 0 0,0 0-2,0 25-1,0 0-2,3 6 0,-3 6-2,0 1-6,4 0-18,5 0-9,-9-11-1,12 1 1</inkml:trace>
  <inkml:trace contextRef="#ctx0" brushRef="#br0" timeOffset="227702.9902">13812 11739 14,'-16'-24'31,"5"10"1,-9-2-2,-4 7-14,3 9-4,-5 6-5,1 12-2,3 7-3,7 7 0,6 8-1,6-1 0,10-3 0,11-2 0,6-7 1,14-8-1,-4-9 1,3-10-1,-3-12 0,-5-5 0,-12-10 0,-6-1-1,-15 3-4,-5-7-14,-6 0-16,2 11-1,-9-1 1,12 9-1</inkml:trace>
  <inkml:trace contextRef="#ctx0" brushRef="#br0" timeOffset="227918.4952">13868 11523 23,'0'0'28,"32"0"-1,-11-4-13,13 4-25,7 7-12,-8-10-3,10 13-1</inkml:trace>
  <inkml:trace contextRef="#ctx0" brushRef="#br0" timeOffset="228220.1005">14296 11371 23,'-10'-20'30,"10"20"1,-24 0-8,11 9-9,-2 4-6,-4 7-3,7 9-2,2 3-2,8 4 0,7-3 0,8-1-1,5-8 1,5-6 0,-1-9 0,-2-9 1,-4-5 1,-7-7-1,-11-5-1,-11 0-5,-9-6-27,-3 14 0,-9-10-2,9 19 0</inkml:trace>
  <inkml:trace contextRef="#ctx0" brushRef="#br0" timeOffset="229157.4492">12517 12226 32,'68'4'19,"18"1"1,33-1-1,20 0-1,22-4-3,15 5-3,5-5-3,4-5-6,-11 0-32,-6 5-2,-32-3-2,-22 8 0</inkml:trace>
  <inkml:trace contextRef="#ctx0" brushRef="#br0" timeOffset="233890.3949">11687 12436 3,'-10'7'30,"-11"8"2,-4 14-1,-2 13-14,-1 8-3,6 10-2,11 2-3,11 4-3,17-6-4,12-8-5,12-6-9,6-12-14,-3-18-7,4-8-1,-15-20 0</inkml:trace>
  <inkml:trace contextRef="#ctx0" brushRef="#br0" timeOffset="234238.0714">11867 12663 19,'0'0'32,"19"20"2,-10-3-3,3 5-15,0 6-4,0-3-4,0 1-1,-3-6-3,-2-11 0,-7-9-2,0 0 0,4-25 0,-8-3-1,-7-10 0,1-4 0,-4-2-1,4-1 0,0 6 0,4 3 1,6 7-2,14 3 1,9 10 0,11 6-1,13 1-3,6 2-4,9 2-5,-3 0-11,-2 0-11,-4 5-1,-14 0 1</inkml:trace>
  <inkml:trace contextRef="#ctx0" brushRef="#br0" timeOffset="234639.1535">12089 12639 28,'0'-17'27,"24"3"-6,-2 2-5,9 9-4,0 6-1,-4 3 0,-2 9-1,-15 2-2,-4 11-2,-19 0-1,-8 4-1,-3-4-1,-4-5-1,0-3-2,5-2 0,11-8 0,12-10 0,0 0 0,19 5 0,2-9-1,7 0-3,6 4-12,3-3-18,-9-6 0,4 9 0,-8-3 0</inkml:trace>
  <inkml:trace contextRef="#ctx0" brushRef="#br0" timeOffset="235039.9874">12522 12818 11,'0'0'21,"22"-10"-1,-16 1-2,0-3-3,-6-3-1,0-4-3,-6 2-1,-7 0-2,-5 4-2,-4 4-1,-2 6-1,-1 3-1,1 9-1,4 5 0,6 5-2,7 3 0,7-3 0,12-2-1,7-3 1,3-4-1,5-7 0,-1-3 1,-1-10 0,-4 2 0,-3-1 0,-9 4 0,-9 5 0,10-5 1,-10 5-1,5 13-4,-5-13-7,11 18-9,7-9-12,-7-9 0,13 0 0</inkml:trace>
  <inkml:trace contextRef="#ctx0" brushRef="#br0" timeOffset="235277.8685">12702 12430 38,'26'4'36,"1"5"1,4 17 2,-3 10-23,-7 6-4,-2 15-4,-15 7-3,-8 4-5,-8 1-6,-11-8-13,-4-13-19,-1-8 0,-5-20-1,11-11 1</inkml:trace>
  <inkml:trace contextRef="#ctx0" brushRef="#br0" timeOffset="235662.3347">12959 12450 30,'22'-4'31,"0"-6"1,3 10-13,2 0-3,-5 7-3,-3 8-3,-8-1-3,-7 8-1,-10 0-1,-3 0-1,-3 0-1,2-2-1,5-4 0,13-1-1,2-4-1,11-11-8,5 0-28,8 8 0,-7-8-1,4 4 1</inkml:trace>
  <inkml:trace contextRef="#ctx0" brushRef="#br0" timeOffset="236779.5321">14507 12137 19,'17'0'27,"18"4"1,-1-7-6,8 3-25,6 5-13,-11-10-10,13 13 0,-20-13 2</inkml:trace>
  <inkml:trace contextRef="#ctx0" brushRef="#br0" timeOffset="236927.1744">14544 12243 25,'0'0'31,"21"11"0,12-11-13,14-4-36,13 8-4,-4-10-4,12 10-3</inkml:trace>
  <inkml:trace contextRef="#ctx0" brushRef="#br0" timeOffset="237565.9466">15245 11678 19,'0'0'31,"-4"27"-1,1 22-4,3 18-12,0 13-5,0 7-4,3 1-2,4-9-4,-1-9-1,0-17-3,0-19-3,6-14-4,-1-24-1,5-14-2,3-12 2,1-10 1,5-2 2,-4-1 5,1 5 5,-7 6 6,-8 11 3,-20 14 17,-6 16-12,-5 8 0,-4 1-4,4 4-1,3 1-2,13-3-1,8-4-3,13-4-2,8-2-5,7-6-10,0-4-17,8 3-1,-10-8 0,5 7 0</inkml:trace>
  <inkml:trace contextRef="#ctx0" brushRef="#br0" timeOffset="237829.2302">15527 12225 33,'0'0'31,"18"10"-3,-5-6-9,8-4-5,1 0-3,-2-9-3,2 4-3,-5-9-1,-5 1-2,-7-1 0,-5-1-1,-12 1 0,-5 5 0,-5 6 0,-3 10-1,0 4 0,4 12 1,5 4 0,10 3 1,9 2 0,9 0-3,12-3-13,10-3-20,-2-15-1,18 1 0,-6-16 0</inkml:trace>
  <inkml:trace contextRef="#ctx0" brushRef="#br0" timeOffset="239401.5876">16055 12267 37,'0'0'19,"47"0"-3,14 0-1,30 0-3,32 4-2,24 1-1,22 1-1,10 2 0,2 1-2,-9-3 0,-15 7-1,-29-4-6,-28 1-22,-36-16-9,-18 6-1,-36-16 0</inkml:trace>
  <inkml:trace contextRef="#ctx0" brushRef="#br0" timeOffset="240789.8732">16467 11844 48,'-21'0'26,"-5"0"-5,-4-10-3,-1-3-7,3-4-4,6-4-3,10-3-1,12 2-2,9 3-1,13 6 0,8 9 1,5 8-1,3 10 1,-6 10 0,-6 7 1,-14 7 0,-12 5 1,-15-2-1,-8-1 1,-7-5 0,-1-5-1,-3-6 0,8-9-1,12-9-1,14-6 1,0 0-1,27-9 0,-1 3-3,4 0-9,5 0-22,5 6 1,-9 0-1,3 3 0</inkml:trace>
  <inkml:trace contextRef="#ctx0" brushRef="#br0" timeOffset="241274.7261">16776 11765 5,'-14'-14'23,"-12"5"5,8 9-19,-1-5-3,1 10-2,2 4-2,1 1 0,2 4 0,4 4 1,1-3 2,3 2-1,5-3 3,0-3 0,7-1 1,2-7-1,8 2-1,3-5-1,5 0-1,3 4-1,3 0-1,-5 6 0,1-1 1,-12 5 1,-5 5 0,-13-1 0,-6 1 1,-13-4 0,-2-2-1,-5-5-2,-2-2-6,4-6-10,4 0-18,5-8-4,18 8 1,-13-12-2</inkml:trace>
  <inkml:trace contextRef="#ctx0" brushRef="#br0" timeOffset="241475.0067">16970 11959 53,'9'-13'39,"-9"13"0,0 0 0,3-13-19,-3 13-13,0 0-16,8 10-28,-8-10-2,0 0 0,0 13 0</inkml:trace>
  <inkml:trace contextRef="#ctx0" brushRef="#br0" timeOffset="241775.0033">17214 11778 63,'3'-21'24,"-3"6"-1,0 15-4,0 0-3,0 0-5,13 25-2,-13 2-4,0 10-2,0 4-2,0 1-6,0 0-18,7 1-12,-7-13 0,11-2 0</inkml:trace>
  <inkml:trace contextRef="#ctx0" brushRef="#br0" timeOffset="242091.4986">17520 11857 18,'-12'-14'31,"-11"-3"1,5 16-3,-2 1-12,-4 6-6,5 11-4,1 7-4,7 8-1,8 2 0,6 3 0,7-5 1,9-3 0,5-8 0,7-5 0,-2-13 0,3-6 0,-4-12 0,-3-4-1,-9-8-3,-12-5-8,-4-1-25,-10 5-2,-8-4 0,1 12 0</inkml:trace>
  <inkml:trace contextRef="#ctx0" brushRef="#br0" timeOffset="242453.9046">17540 11635 38,'0'0'35,"0"9"-1,11-9-1,8 3-19,9 3-13,3-6-31,7 8-3,-7-8-1,5 6 0</inkml:trace>
  <inkml:trace contextRef="#ctx0" brushRef="#br0" timeOffset="243077.7939">17865 11589 43,'7'-20'27,"-1"2"-1,1-4-4,0 8-5,-7-1-2,0 15-3,0 0-4,0 0-1,0 19-3,-4 8-2,0 6-5,1-1-10,3 1-23,8 3-1,2-15 1,9 3-1</inkml:trace>
  <inkml:trace contextRef="#ctx0" brushRef="#br0" timeOffset="243378.744">17996 11523 15,'7'-14'32,"1"-5"1,11 14 0,2 5-15,1 2-5,1 15-4,-9 5-3,-1 9-2,-6 1-1,-7 4-1,-3-4 0,-4-3 0,1-5 0,6-2 0,0-12-1,16-6-2,6-4-7,6 2-26,0-8-2,10 6 0,-4-5 0</inkml:trace>
  <inkml:trace contextRef="#ctx0" brushRef="#br0" timeOffset="245414.7391">16582 12701 32,'-18'5'20,"-4"-8"-2,3-3-3,3-11-4,5-4-3,11-4-2,7-5-1,13 5 0,8-3-1,3 12 0,6 3 1,1 13 1,-5 10 0,-5 10-1,-18 8 1,-10 7-2,-18 3 0,-8 0-2,-8 0-1,-6-7-2,2-4-1,2-9 0,11-2-1,10-10 0,15-6-1,0 0 2,24 0 1,1 0 2,6 0-1,3 0-4,6-3-23,1 9-5,-10-12 0,5 6-1</inkml:trace>
  <inkml:trace contextRef="#ctx0" brushRef="#br0" timeOffset="245932.3696">17007 12806 51,'14'-10'24,"-7"-3"-3,-4-2-5,-3 2-2,0-4-4,-7 3-3,-10-1-1,0 6-3,-5-1 0,-2 5-3,0 5 1,1 6-1,5 6 0,3 5 0,6 6 0,9-2 0,0 4 0,12-6 1,4-3-1,5-7 1,1-6 0,0-6 0,2-9 0,-3-1 0,-2-6-1,-3 3 1,-6-2-1,-2 6 0,-8 12 0,0-10 0,0 10 1,0 13-1,-5 1 1,5 1 0,0 3-1,8-3-2,1 4-8,1-3-20,-10-16-4,26 4 0,-11-11-1</inkml:trace>
  <inkml:trace contextRef="#ctx0" brushRef="#br0" timeOffset="246486.0175">17210 12518 8,'-18'-12'23,"18"12"-5,-15-15-3,15 15-1,8-13-3,4 7-1,8 6-3,4 0 0,6 0-2,-2 9 0,-1 0 1,-7 2-1,-8 6-1,-12 0 0,-4 8 0,-12-5 0,-5 4-1,-4-3 0,4 1-2,4-3 2,7-3 0,10-7-1,16-3 1,7-6-1,10 3 1,4-3-8,4 0-28,-4-8-2,4 8-1,-10-10-1</inkml:trace>
  <inkml:trace contextRef="#ctx0" brushRef="#br0" timeOffset="252755.2366">3782 13225 21,'19'12'31,"-10"2"2,0 15-12,-3 10-5,0 7-5,-3 7-2,-3-2-2,6 2-3,-6-9-2,0-9-2,0-7-4,0-18-4,0-10-9,0 0-11,-8-30-5,8 0-1,-14-12 4</inkml:trace>
  <inkml:trace contextRef="#ctx0" brushRef="#br0" timeOffset="252923.0661">3788 13196 17,'6'-28'28,"13"12"0,0-3-7,12 4-8,9 1-5,6 4-4,7 3-6,4 4-11,3 8-16,-14-5 0,7 12-1,-15-9 15</inkml:trace>
  <inkml:trace contextRef="#ctx0" brushRef="#br0" timeOffset="253102.3106">3922 13319 13,'-17'0'25,"27"12"0,5-6-14,14-2-19,17 10-14,-12-14 0,15 11 1</inkml:trace>
  <inkml:trace contextRef="#ctx0" brushRef="#br0" timeOffset="253472.1426">4015 13550 19,'9'-4'27,"0"-5"-6,9 1-2,1 1-3,3 3-7,3 4 0,-4 9-2,-2 6-1,-11 6 0,-4 5-2,-10 1-1,-6 5 0,-3-8 0,1 1-1,-1-6-1,7-6 1,8-13-2,0 10 1,18-10-1,0 0-5,10 0-12,3 0-17,-5-7 0,7 7 0,-8-13 1</inkml:trace>
  <inkml:trace contextRef="#ctx0" brushRef="#br0" timeOffset="253872.8489">4306 13544 11,'22'0'27,"-7"-7"1,7 7-13,-1 0-3,-5 5-3,-3 7-3,-6 2-2,-7 1-1,-14 0-1,1 1 0,-5-1 0,6-5-1,12-10 0,-10 9-1,10-9 0,19 0 0,3 0-1,2 4 1,-1 5 0,-8 5 2,-6 1 0,-9 6 0,-9 0 1,-7-5-5,-8-5-18,2-1-9,-7-17-2,18 3 0</inkml:trace>
  <inkml:trace contextRef="#ctx0" brushRef="#br0" timeOffset="254126.7747">4890 13479 36,'21'0'33,"1"-3"0,14-2-13,1 5-14,3 0-20,5 8-14,-20-8-3,5 4-1</inkml:trace>
  <inkml:trace contextRef="#ctx0" brushRef="#br0" timeOffset="254289.5539">4922 13589 34,'28'13'33,"2"-13"-11,13-5-26,16 9-18,-11-15-5,16 8-4</inkml:trace>
  <inkml:trace contextRef="#ctx0" brushRef="#br0" timeOffset="254743.1065">5509 13058 12,'15'10'34,"-7"13"1,7 23-4,-7 18-11,-8 8-5,11 10-4,-11-2-6,0-6-7,3-7-6,-3-17-16,-3-26-11,7-13 0,-4-29-1</inkml:trace>
  <inkml:trace contextRef="#ctx0" brushRef="#br0" timeOffset="254905.4882">5631 13406 5,'-25'13'26,"10"15"0,-7-6-10,9 2-3,11-1-5,9-2-4,13-8-8,11-9-12,14 6-10,-8-10 0,11 7 1</inkml:trace>
  <inkml:trace contextRef="#ctx0" brushRef="#br0" timeOffset="255190.6708">5872 13595 33,'0'0'29,"0"0"1,21-12-15,-6 7-6,2-7-3,4 5-1,-4-6-1,-2 1-2,-5 0 0,-10 0-1,-7 2 0,-5 6-1,-7 4 1,-6 0-1,4 9 1,-4 8 0,5 2 1,9 9 0,5 0 2,12 4 0,3-6 0,13 0 1,0-7-1,9-3-4,2-10-26,2 1-8,-6-17-1,12 4-1</inkml:trace>
  <inkml:trace contextRef="#ctx0" brushRef="#br0" timeOffset="255746.9421">6490 13721 3,'-35'0'26,"37"12"1,21-12-9,45 0-8,35 4-1,33-4-1,37 0 1,26 0-2,24-4-5,4 4-8,-7 0-19,-22-11-2,-21 11-3,-49-13 0</inkml:trace>
  <inkml:trace contextRef="#ctx0" brushRef="#br0" timeOffset="256127.6656">6743 13044 23,'-5'-13'30,"5"13"-1,0 26-9,-3 6-6,3 15-3,-3 10-7,3 7-7,3 1-15,7 4-11,-8-17-2,13-2-1</inkml:trace>
  <inkml:trace contextRef="#ctx0" brushRef="#br0" timeOffset="256563.1289">7067 13331 3,'0'-13'28,"-11"-7"0,3 0-5,-11 0-8,1 6-6,-4 6-3,0 8-1,1 6-2,4 10-1,6 6-1,7 2 0,7 1-1,7-1 0,8-5 0,4-5-1,3-9 0,0-5 0,-3-7 0,-4-2 0,-5-6-1,-8 1 1,-5-1 1,-2 5 0,2 10 0,-16-7 2,16 7-1,-18 22 1,11-3 0,4 6 0,3 6 1,3 1-3,6-3-5,1-5-18,6 2-7,-10-14 0,12 4 0</inkml:trace>
  <inkml:trace contextRef="#ctx0" brushRef="#br0" timeOffset="256863.159">7190 13427 31,'0'-20'31,"16"10"1,-4 2-13,6 3-7,5 5-4,-8 10-1,1 4-2,-10 5-1,-6 4-2,-6 3 0,-4-3-1,-3-2 1,0-1-1,2-4 0,4-4-1,13-1-2,-6-11-3,29 4-9,-4 0-19,-4-13-1,14 4 0,-10-9 0</inkml:trace>
  <inkml:trace contextRef="#ctx0" brushRef="#br0" timeOffset="257110.6572">7448 13038 56,'0'-16'34,"0"16"-10,0 0-3,15 42-4,-9 2-6,1 17-4,-2 7-2,2 7-1,-1 2-7,-6-9-15,0-12-18,10-5-1,-7-22-1,6-8 0</inkml:trace>
  <inkml:trace contextRef="#ctx0" brushRef="#br0" timeOffset="257348.3563">7695 13058 37,'0'0'35,"-8"29"0,8 9-7,-4 3-15,4 15-3,0 5-3,4 2-11,2-5-21,2-3-9,-5-14-1,7-4-1</inkml:trace>
  <inkml:trace contextRef="#ctx0" brushRef="#br0" timeOffset="257863.4777">8025 13355 30,'0'0'30,"3"-27"-3,-3 11-11,0-1-4,-10-4-4,4 6-2,-6 1-1,-1 5-1,-5 7-2,1 2-1,0 5 0,1 7 0,7 5-1,3 4 0,6-1 1,3 0-1,6-3 1,3 0-1,6-5 0,1-5 0,1-7 0,-5 0 0,0-7-1,0 1 1,-5-4-1,-10 10 1,9-13 0,-9 13 1,0 0 1,-10 9-1,4 5 1,3 6 0,-2 9 0,5 0-1,0 5-11,0 1-21,0-11-3,8 0 1,-4-15-1</inkml:trace>
  <inkml:trace contextRef="#ctx0" brushRef="#br0" timeOffset="258264.2495">8151 13404 24,'0'-15'31,"16"15"0,-7 0-9,12-2-8,2 2-5,2 4-5,-1 6-1,-6-3-1,-5 4 0,-10 3-2,-3-1 1,-9-2-1,0-1 1,3 0-1,6-10 0,-4 14 0,4-14 0,23 14 0,-8-7-1,4 6 1,-7 2 0,-6 2 0,-6 2 0,-11 2-3,-10-9-9,-7-9-19,8 5-1,-5-19 1,12 3-1</inkml:trace>
  <inkml:trace contextRef="#ctx0" brushRef="#br0" timeOffset="258449.6255">8411 13066 45,'7'-27'36,"8"22"0,-2 12-4,-1 15-16,5 20-5,-8 12-6,1 14-10,-4 5-30,1 9-1,-7-7-1,0 2 0</inkml:trace>
  <inkml:trace contextRef="#ctx0" brushRef="#br0" timeOffset="259065.0109">7190 14079 40,'22'0'34,"-13"12"0,3 10-14,1 10-5,-5 3-6,7 8-1,-7-2-3,2-4-1,-7-8-1,-3-4-1,0-25 0,0 0-1,0-15 0,0-14-1,4-9 1,6 0-1,6-2-1,6 3 0,6 6 0,-1 8-4,14 12-13,-1 11-18,-9 0 0,4 11 0,-10-2 0</inkml:trace>
  <inkml:trace contextRef="#ctx0" brushRef="#br0" timeOffset="259413.1875">7630 13996 24,'19'-9'31,"-4"-5"-3,11 8-9,1 3-5,-1 3-3,-5 4-3,-8 5-2,-5 10-2,-8 0-1,-8 7-1,-8-3 0,4 2 1,-2-3-2,9-1 0,5-4 0,13-5 0,8-3-4,6-6-13,0-8-18,12 5 0,-9-9 0,5 2 0</inkml:trace>
  <inkml:trace contextRef="#ctx0" brushRef="#br0" timeOffset="259997.3649">8807 13680 32,'25'-5'32,"9"14"0,-2-9-6,10 5-25,1 3-23,-7-8-7,7 3-1,-20-6-1</inkml:trace>
  <inkml:trace contextRef="#ctx0" brushRef="#br0" timeOffset="260166.6552">8863 13799 36,'30'6'29,"5"-6"-11,9-4-23,11 8-19,-12-13-3,7 9 1</inkml:trace>
  <inkml:trace contextRef="#ctx0" brushRef="#br0" timeOffset="260570.1456">9440 13312 48,'0'10'33,"9"28"-4,-3 18-9,-6 7-10,0 8-3,3 3-11,2 1-21,-5-15-7,7-6-1,-7-24 0</inkml:trace>
  <inkml:trace contextRef="#ctx0" brushRef="#br0" timeOffset="260755.558">9591 13661 7,'0'0'29,"-21"-3"0,8 13-3,-12 2-12,7 4-5,2 2-3,10 0-2,13-2-3,12 0-5,11-4-8,4-8-16,10 9-1,-8-13-1,11 3 9</inkml:trace>
  <inkml:trace contextRef="#ctx0" brushRef="#br0" timeOffset="261018.598">9790 13779 26,'0'0'29,"24"14"-3,-10-14-10,7-4-5,6 4 0,-5-9-4,2 3-3,-7-2-1,-7-1-1,-10 9-2,-11-10 1,-7 10-1,-5 10 0,-6 4 0,1 5 1,6 6 0,9 1 0,13 2 1,9-3-3,19-7-13,17-4-17,10-21 0,21 0-1,-4-20 1</inkml:trace>
  <inkml:trace contextRef="#ctx0" brushRef="#br0" timeOffset="262543.8626">10506 13912 17,'13'0'16,"45"7"-1,36-7 0,46 3-2,39-3-1,39 4-2,33-4-1,36 3-2,22 0-1,10-3-1,3 0-2,-9 0-1,-19 0-18,-33-6-14,-19 11 0,-59-14 0</inkml:trace>
  <inkml:trace contextRef="#ctx0" brushRef="#br0" timeOffset="264914.238">10844 13559 25,'-52'-25'35,"26"6"-23,12 0-2,7-1-3,10-4-1,10 8-1,11 3-1,7 9 1,0 6 1,1 13 1,-8 7 0,-6 11 0,-18 8 0,-8 7-2,-18-2 0,-5-1-2,-5-8-3,-2-10-1,8-8-1,1-16-1,13-10 0,13-10 0,10-2 0,6-3 0,11 5 2,1 4-2,3 10-9,3 11-18,-8-8-1,6 17 0,-9-11 2</inkml:trace>
  <inkml:trace contextRef="#ctx0" brushRef="#br0" timeOffset="265067.8991">11084 13716 71,'0'0'37,"0"0"-1,0 0-11,-4-10-38,4 10-21,0 0-2,0-14-1,0 14-1</inkml:trace>
  <inkml:trace contextRef="#ctx0" brushRef="#br0" timeOffset="265299.6913">11276 13527 35,'11'-24'34,"-11"1"-2,5 2-9,0 8-6,-5 2-6,0 11-2,0 15-3,0 11-2,0 3-4,0 6-3,0 8-13,6 0-19,-6-8 0,4 1-1,-4-11 1</inkml:trace>
  <inkml:trace contextRef="#ctx0" brushRef="#br0" timeOffset="265615.7544">11607 13446 35,'-28'-20'33,"4"13"0,-7 4-8,2 10-12,4 12-4,3 8-1,9 12-2,8 3-1,14 3-1,10-6-1,9-2 0,4-14 0,6-6 0,-1-14-1,-1-9 0,-9-13-1,-9-9-2,-11-3-4,-11-7-13,-11-4-19,3 2 0,-9-1-1,5 10 1</inkml:trace>
  <inkml:trace contextRef="#ctx0" brushRef="#br0" timeOffset="265785.0392">11576 13298 43,'21'0'29,"-2"-9"-7,15 3-29,9 6-16,-8-6-3,11 12-2</inkml:trace>
  <inkml:trace contextRef="#ctx0" brushRef="#br0" timeOffset="266054.0947">11983 13179 23,'-10'0'33,"-11"-1"1,4 6-2,-1 6-14,-2 5-7,6 8-5,4 3-2,10 1-3,5 0 0,7-2 0,7-6 0,1-5-1,3-9 0,-2-6 1,-7-8-1,-7-1 1,-7-3-1,-7 0-3,-7 3-19,0 4-12,-8-2-1,6 7 0</inkml:trace>
  <inkml:trace contextRef="#ctx0" brushRef="#br0" timeOffset="266270.6844">12166 13609 79,'0'0'37,"8"17"-20,-8-3-23,-14-11-25,10 13-6,-11-4 0</inkml:trace>
  <inkml:trace contextRef="#ctx0" brushRef="#br0" timeOffset="269892.0271">12594 13413 29,'0'0'28,"0"0"-6,0 0-5,-10 0-3,-2 0-5,-3 0-2,2 0-3,-2 0-1,-3 0-1,4 3-1,2 0-1,0 7 1,5-1-2,1 3 1,-3 4 0,6-2 0,0 2 0,3-3 0,0-2 1,0-11 0,21 11 0,-5-11 0,9 6 0,0-1 1,5 3-1,-2 3 2,-3 7 1,-9 1-1,-4 9 1,-12-4 0,-15 1 0,-7-6-1,-5-3 0,-2-8-2,-2-8-5,9-5-5,-3-9-5,15-1-11,6 3-9,4-2-2,15 6 1</inkml:trace>
  <inkml:trace contextRef="#ctx0" brushRef="#br0" timeOffset="270061.3102">12789 13648 57,'6'-11'35,"3"7"1,-9-5-13,0 9-28,13-6-25,-13 6-3,0 0-2,0 0-1</inkml:trace>
  <inkml:trace contextRef="#ctx0" brushRef="#br0" timeOffset="270308.7384">12959 13633 20,'0'-24'28,"16"4"1,-12-6-7,7-6-10,2 2-4,-5 0 1,2 9-1,-7-2 0,4 12-2,-7 11 0,0 0 0,0 0-2,0 27 0,0 2-3,0 8-2,3 8-7,-3-2-11,0-1-15,10 3-1,-8-15 0,17-3 0</inkml:trace>
  <inkml:trace contextRef="#ctx0" brushRef="#br0" timeOffset="270593.9226">13326 13458 29,'-16'-11'32,"-6"-3"-2,-2 10-9,1 8-6,-1 6-5,2 11-2,3 6-2,10 9-2,7 0-1,7 2 1,11-6 0,6 2 0,8-14-1,4-3 1,-3-13-1,5-8-2,-9-9-3,-6-9-12,-8-8-22,-3-2-1,-13-9 1,-1 4-1</inkml:trace>
  <inkml:trace contextRef="#ctx0" brushRef="#br0" timeOffset="270778.8426">13308 13314 17,'2'-10'26,"26"10"-3,-6-4-19,5-3-23,20 7-3,-10-6-3</inkml:trace>
  <inkml:trace contextRef="#ctx0" brushRef="#br0" timeOffset="271041.8812">13790 13178 42,'-18'-4'33,"3"8"0,-4-3-6,-2 9-15,4 8-6,3 2-3,7 4-2,7 5 0,4-4 0,7 1 1,5-4-1,3-9 0,2-7 1,-5-6 0,1 0 0,-12-10 0,-5-2-1,-10 0-8,-8 5-27,-10-10-1,10 11 0,-5-5-1</inkml:trace>
  <inkml:trace contextRef="#ctx0" brushRef="#br0" timeOffset="273985.6956">11887 14436 19,'8'-14'29,"1"5"-5,-4-6-3,-5 1-5,0 1-3,-8-3-3,-1 1-3,-10 2-1,-2 4-2,-4 6-2,-2 3 0,1 12-1,3 5 0,3 5-1,6 8 0,9-1 0,8 0 0,13-3 0,5-4 1,6-9-1,2-6 1,1-7-1,-1-10 1,-4-4 0,-6-1 0,-7-2 0,-7 5-1,-5 0 1,0 12-1,-5-10 0,5 10 1,0 0-1,3 16-2,6-5-6,4-2-13,-2-3-13,13 3 0,-2-12 0</inkml:trace>
  <inkml:trace contextRef="#ctx0" brushRef="#br0" timeOffset="274303.1572">12053 14132 39,'0'-24'29,"8"9"-7,6 7-3,8 4-5,0 8-4,-6 4-1,-1 7-1,-12 4-2,-3 6-1,-15 3-2,0-2 1,-4-1-2,2-1 0,5-6 0,12-2-2,4-1 1,14-8-1,8 0-3,5-2-24,2-5-8,5 0-1,-1-7 0</inkml:trace>
  <inkml:trace contextRef="#ctx0" brushRef="#br0" timeOffset="274788.5344">14156 13832 36,'28'7'28,"-3"-12"0,10 2-18,-2-1-14,1-5-19,4 9-4,-16-6-1,3 12 9</inkml:trace>
  <inkml:trace contextRef="#ctx0" brushRef="#br0" timeOffset="274973.5526">14244 13929 42,'0'0'31,"31"17"-3,-7-8-31,7-16-16,11 14-7,-4-19-3</inkml:trace>
  <inkml:trace contextRef="#ctx0" brushRef="#br0" timeOffset="275706.7486">14718 13367 29,'0'-12'32,"12"27"0,-6 19-10,5 24-7,3 12-5,-5 10-3,2 8-2,-3-4-2,-5-6-3,4-14-1,-5-18-2,1-19-2,-3-27 0,13-3-1,-4-23 2,4-6 0,2-6 1,-3-3 1,2 4 3,-3 6 0,-5 11 1,-6 8 1,0 12-1,-12 7 0,-4 7 1,1 2-1,0 6-1,2-3 0,8 0 0,8 3-1,10-8 0,7 3-7,8-9-1,3 4-3,0-8-2,0 2 0,-3-6 1,-5 0 2,-6 0 4,-5-7 9,-12 7 2,14-6 5,-14 6 1,0 0 1,0 0 0,9 3-2,3 4-4,3-2-1,5-5-2,4 0 0,3 0 0,-1-5-2,2-5 0,-9-2 0,-5-1 0,-11-1-1,-7 5 1,-10 0 0,-4 9 1,-8 6-1,0 6 1,2 5 0,6 5-1,8 3 1,10-1 0,10-2-3,8-4-5,11-8-21,11-2-7,0-13 0,15-2 0</inkml:trace>
  <inkml:trace contextRef="#ctx0" brushRef="#br0" timeOffset="276239.0396">15744 13979 8,'-25'10'27,"9"-7"-2,26 2-7,31 0-4,33-1-1,35 1-1,33-5-1,30 0-2,25-6-2,17 6-2,-3-4-3,-13-1-6,-25-4-23,-25 9-6,-49-8-1,-23 2 0</inkml:trace>
  <inkml:trace contextRef="#ctx0" brushRef="#br0" timeOffset="277694.9079">15962 13694 6,'3'-36'29,"11"-4"1,-9-7-5,1-2-5,3 10-5,-9 3-2,0 19-4,0 17-1,-13 16-1,6 15-3,3 17-1,1 6-2,3 1-3,7 3-6,3-9-12,1-16-14,10-4-2,-2-20 1,6-9 1</inkml:trace>
  <inkml:trace contextRef="#ctx0" brushRef="#br0" timeOffset="277976.6065">16302 13491 34,'-27'-11'30,"8"24"1,-8 3-9,5 14-12,7 7-4,5 1-2,14 6-1,7-8-1,12-2 1,7-11 0,7-8 2,-3-17 0,3-11 0,-9-12 1,-9-4-1,-13-10 0,-9 2-1,-16 1-2,-5 5-4,-4 11-9,-3 8-21,4 6-5,11 6 0,7 9 0</inkml:trace>
  <inkml:trace contextRef="#ctx0" brushRef="#br0" timeOffset="278158.5724">16572 13672 42,'0'0'35,"0"0"-1,0 0-6,0 0-31,0 0-27,14-5-3,-14 5-1,17 0-1</inkml:trace>
  <inkml:trace contextRef="#ctx0" brushRef="#br0" timeOffset="278375.2461">16730 13595 38,'16'-29'35,"-9"-5"0,8 5-9,-5 10-10,-5 7-5,-5 12-3,10 18-3,-7 12-1,-3 9-2,0 4-2,6 7-4,-6-3-9,0-9-23,7 1 0,-7-16 0,8-2 0</inkml:trace>
  <inkml:trace contextRef="#ctx0" brushRef="#br0" timeOffset="278676.0539">17139 13531 47,'-27'-12'32,"-9"0"-1,11 12-15,0 8-8,5 11-2,5 11-3,9 6-1,9 4 1,8-5 0,11 3 1,4-10-1,6-5 1,1-14-1,2-3 1,-5-15-1,-2-4-1,-7-6-3,-11-10-8,-6-5-20,-8 2-6,-15-13-1,1 8 0</inkml:trace>
  <inkml:trace contextRef="#ctx0" brushRef="#br0" timeOffset="278844.8325">17109 13401 31,'10'-12'29,"15"14"0,-2-2-11,9-4-36,10 11-7,-10-10-3,8 9-1</inkml:trace>
  <inkml:trace contextRef="#ctx0" brushRef="#br0" timeOffset="279260.7778">17458 13346 17,'0'0'34,"7"-29"0,3 12 0,-7-3-13,4-1-9,4 6-4,-4 5-3,0 10-3,-2 10-1,1 14 0,0 8 0,-3 7-2,3 8-8,-2 3-25,-4-10-1,12-3 0,-9-13 0</inkml:trace>
  <inkml:trace contextRef="#ctx0" brushRef="#br0" timeOffset="279814.8244">17638 13337 38,'-15'-18'28,"15"4"-6,0-4-5,7 2-5,12 0-4,3 3-2,7 7-2,0 6 0,1 6 0,-7 7 0,-6 8 0,-12 1-1,-5 5 0,-5-1 0,0 1 0,-1-4-1,6-6 0,9-2-8,9-5-19,7-10-9,13 4-1,-4-12 0</inkml:trace>
  <inkml:trace contextRef="#ctx0" brushRef="#br0" timeOffset="280884.708">17313 13990 13,'0'0'17,"0"0"-1,21 3-2,18-3-2,19 0-1,10-3-1,10 3-3,6 0-4,-1 0-6,-8 11-19,-26-11-5,-4 10 1,-28-10 2</inkml:trace>
  <inkml:trace contextRef="#ctx0" brushRef="#br0" timeOffset="281785.5325">16675 14445 9,'9'-20'21,"3"2"-2,-9-5-1,-3 4-3,-5-1-2,-8 5-2,-6 6-3,-8 4-2,-1 9-2,-6 6-1,5 7-1,2 5-1,9 5 0,8-3 0,10 4-1,10-8 1,8-3 0,9-7 1,2-7-1,1-6 1,1-3-1,-3-7 0,-5-2 0,-8 0-1,-2 2 0,-8 5-1,-5 8 0,0 0 1,-3 11-1,3 4 1,0 5 0,6 4-5,3-2-11,10-6-7,13-2-8,1-16 1,8 2-2</inkml:trace>
  <inkml:trace contextRef="#ctx0" brushRef="#br0" timeOffset="282149.3842">16886 14192 8,'0'0'28,"-10"-12"0,10 12-8,16-12-4,2 8-5,7 4-4,3 0-3,4 6 1,-3 2 0,-5 11 0,-11 1 0,-8 7 1,-10-1-1,-4 0 1,-7-4 0,4 0 0,0-6-1,12-4-2,12-12 0,15 0-1,5-4-6,6 4-32,0-8-1,9 8 0,-2-6-1</inkml:trace>
  <inkml:trace contextRef="#ctx0" brushRef="#br0" timeOffset="292638.8526">18178 12239 18,'18'6'31,"-5"-6"0,19 0-10,5 5-4,5-5-7,6 4-6,0-4-8,-2 0-10,-7-2-12,-2 2-5,-20-5 0,-5 8 6</inkml:trace>
  <inkml:trace contextRef="#ctx0" brushRef="#br0" timeOffset="292837.6613">18256 12350 52,'3'9'30,"20"-9"-4,7 2-5,6-2-9,8 8-33,-4-17-7,12 9-4,-10-9-1</inkml:trace>
  <inkml:trace contextRef="#ctx0" brushRef="#br0" timeOffset="293439.862">18188 13941 20,'21'-7'30,"16"14"1,-7-16 0,10 9-24,-1 0-16,-8-6-19,5 16 0,-14-10-3,-1 7 9</inkml:trace>
  <inkml:trace contextRef="#ctx0" brushRef="#br0" timeOffset="293618.2719">18197 14028 41,'0'0'38,"11"6"-1,18-2 1,9-4-24,7-4-40,8 8-6,-3-9-4,16 2 0</inkml:trace>
  <inkml:trace contextRef="#ctx0" brushRef="#br0" timeOffset="299384.6087">18168 12123 10,'0'0'29,"10"-26"0,2 12-8,4 3-5,-1 0-4,6 7-3,-2 4-1,2 7-2,-4 5-1,4 4 0,-1 1 0,2 2 0,1-8 0,5-4-1,-3-7 0,3-3 0,-5-7-1,-3-1-3,-7-2-11,-10 4-24,-9-6-1,6 15-1,-23-22 0</inkml:trace>
  <inkml:trace contextRef="#ctx0" brushRef="#br0" timeOffset="299785.0661">18963 12169 21,'7'-23'29,"8"-3"-4,-4-2-3,-2-1-3,-2 1-3,-3 0-3,-2 8-4,-2 4-1,0 16-2,0 0-3,-5 26 0,5 3-1,0 11-2,0 3 1,0 3-1,0 0-2,4-7-10,4-8-22,5-2-2,-5-19 0,8 0 0</inkml:trace>
  <inkml:trace contextRef="#ctx0" brushRef="#br0" timeOffset="300132.7493">19304 12226 15,'0'-13'28,"12"4"1,-6-11-11,0-3-3,4-1-2,-8-5-1,5-3-2,-7 0-2,7 4 0,-7 5-2,0 3 0,0 7-2,0 13-1,0 0-1,0 0-1,-8 24-1,8 2 1,0 4 0,0 10 0,4 0 0,2 5 0,0-3 1,3-1-1,3-2-8,0-7-25,0-17-4,5-3-1,-4-17 0</inkml:trace>
  <inkml:trace contextRef="#ctx0" brushRef="#br0" timeOffset="300333.2876">19598 12305 53,'0'0'37,"0"0"0,0 0-5,0 0-37,0 0-26,6-14-3,-6 14-2,9-9-1</inkml:trace>
  <inkml:trace contextRef="#ctx0" brushRef="#br0" timeOffset="300872.392">20077 12090 16,'-15'24'31,"-7"-24"-1,-3 4-8,-5-8-5,-2-6-4,4-2-5,1-8-3,6-4-2,11 1-2,10-1 0,15 6 0,6 6 0,11 7-1,4 10 2,2 8 0,-3 11 1,-8 5 0,-13 7 1,-14 2 0,-14 2 0,-13-2-1,-4-2 1,-7-7-2,2-3 1,3-10-2,9-7 1,7-9-2,17 0 1,0-6-1,20-3 0,5 0 0,9 4-2,7 5-15,6 0-20,-7-5 0,5 10 0,-7-5 0</inkml:trace>
  <inkml:trace contextRef="#ctx0" brushRef="#br0" timeOffset="301388.0515">20512 11984 32,'0'0'34,"18"26"1,-14-1-8,0 6-10,-1 8-4,-3-1-4,0 1-2,-3-8-3,3-5-1,-5-11 0,5-15-1,0 0-1,-3-29 1,3-5-1,0-9 0,3-4-1,1 3 0,-1 3 0,0 5 0,2 12 0,5 11 0,3 13 0,8 14 1,1 12 0,4 6-1,6 7 0,3 5 1,2-1-1,2 0 1,-3-6-1,-3-8 1,-5-10 0,-1-10 0,-5-16 0,-5-12 0,-5-12 0,-3-11-1,-9-9 1,0-1-2,-5 5-7,-6 7-31,-7 3 1,6 12-1,-7 2 0</inkml:trace>
  <inkml:trace contextRef="#ctx0" brushRef="#br0" timeOffset="304742.1971">18219 13726 12,'3'-15'18,"-3"-9"0,9 2-2,3 0-2,4 6-1,1 7-1,3 9-2,0 11 1,-2 6-2,-1 8 0,-1-2-2,2 2 0,0-11-2,5-6-1,-2-12-2,4-7 0,-1-2-5,-4-6-9,-2 0-22,2 11-1,-10-1 0,1 9-1</inkml:trace>
  <inkml:trace contextRef="#ctx0" brushRef="#br0" timeOffset="305444.0154">19043 13764 34,'10'-14'24,"-10"-7"-1,3 2-5,-3 0-3,-12 0-4,1 5-2,-8-1-2,-1 12-3,-6 3-1,1 10-1,-2 5-2,4 4 0,7 8-2,4 3-2,12-2 0,3-4-2,11-2 1,5-8 0,9-4 0,-2-10 0,2 0 4,-5-9 2,-4-1 3,-1-2 1,-9 0 0,-9 12 1,12-12 0,-12 12-1,8 12-1,-1 4-1,-3 6-1,2 8-2,-3 3 1,-3 1 0,-3 0 0,-6-2 0,-4-5 0,-4-7 0,-3-11-2,-4-9 0,4-8-3,-1-7-2,6 1-4,-1-2-7,4-1-14,12 17-2,-12-16 0,12 16 10</inkml:trace>
  <inkml:trace contextRef="#ctx0" brushRef="#br0" timeOffset="305913.1797">19244 14011 52,'-12'7'35,"12"-7"1,0 0-11,0 0-26,26 0-27,-14-10-5,10 4-2,-4-6-1</inkml:trace>
  <inkml:trace contextRef="#ctx0" brushRef="#br0" timeOffset="306229.8704">19603 13648 19,'-30'-17'29,"8"17"1,-9 8-2,6 8-18,1 16-2,7 7-2,7 11-2,7-1 0,10 2-1,10-5 2,10-7-1,6-11 2,6-9-1,-2-19 1,3-9 0,-10-15-1,-7-5 1,-14-8-3,-9-6 0,-11-1-3,-6 1-6,-4 3-28,-2 17-3,-5 3-1,7 13 0</inkml:trace>
  <inkml:trace contextRef="#ctx0" brushRef="#br0" timeOffset="306983.8953">20047 13671 2,'9'11'29,"0"17"2,-9-1 1,0 12-16,0 5-2,0-2-3,0-1-4,0-6-1,3-6-1,-3-13-2,0-16-1,0 0-1,16-28 1,-13-5-1,1-6 1,0-7-2,-2 0 2,-2 2 0,3 7 0,-3 7 1,0 12-1,0 18 0,13 0 0,-2 13 0,8 12 0,5 4-2,5 6 1,8 6-1,2-3-1,2-5 1,-5 0-1,0-10 1,-6-5 0,-4-15 0,-3-10 0,-5-13 1,-5-6 1,-2-11 0,-3-1 1,-4-7 0,-4 4 0,0 3 0,-4 5-2,-2 11-8,-7 6-30,-4-2-2,3 10 0,-9-11-1</inkml:trace>
  <inkml:trace contextRef="#ctx0" brushRef="#br0" timeOffset="321167.1805">1822 14757 15,'-18'-16'28,"-2"12"-1,-4 4-9,-3 13-3,0 12-3,1 12-4,7 16-1,7 8-3,12 4-1,9-2-1,13-5 1,12-16-1,11-12 3,1-24 0,4-13 1,-8-23 0,-3-10 1,-18-15-1,-14-1 0,-18-4-1,-10 8-1,-11 5-3,-10 9-5,3 19-15,5 8-18,5 5-1,15 16-1,6 0 0</inkml:trace>
  <inkml:trace contextRef="#ctx0" brushRef="#br0" timeOffset="321499.0598">2134 15132 3,'-3'11'28,"3"7"1,0-18-6,-5 9-7,5-9-5,0-17-2,10 0-4,-3-7-1,10 1-2,0 0-1,4 4-1,0 9 2,-4 6 0,-3 11 1,-1 5 0,-10 9-1,-3 4-2,0 3-9,3 4-17,-3-13-5,15 1-2,-4-10 1</inkml:trace>
  <inkml:trace contextRef="#ctx0" brushRef="#br0" timeOffset="321769.1221">2523 15104 72,'-7'-15'36,"-14"-4"-5,3 3-14,2 8-7,-9 2-3,10 6-3,-1 11-2,7 4-1,2 3-1,7 6 0,0 1-1,13-3 2,8 2-2,2-9 1,7-4-5,-8-7-5,9-4-15,-3-9-12,-12-12 1,-1 0-1</inkml:trace>
  <inkml:trace contextRef="#ctx0" brushRef="#br0" timeOffset="321967.1535">2470 14872 43,'-12'-11'32,"-10"-2"-3,22 13-24,0 0-27,0 10-6,12 4-2,1-6 2</inkml:trace>
  <inkml:trace contextRef="#ctx0" brushRef="#br0" timeOffset="322201.4503">2647 15033 18,'0'0'28,"0"0"2,27-4-4,-2 4-17,1 0-3,4 4-2,-2-4 1,-6 4-1,-3-4-1,-4 0 0,-15 0 0,0 0-1,-21 9 1,4-1-1,-3 0 0,4 5-1,-2 2 0,5 3 0,7 0-1,9 1-3,13 0-7,5-3-12,3-9-10,14 6-1,-4-17 0</inkml:trace>
  <inkml:trace contextRef="#ctx0" brushRef="#br0" timeOffset="322517.8841">3183 14987 49,'-21'-4'34,"-7"-4"-1,6 8-8,4 8-16,1 0-5,14 5-3,3 1-2,10-2-1,3 0-1,-2-3 1,6-1-1,-8-5 1,-9-3-1,0 0 1,0 0 1,-15 11 1,-7-4 2,2 5 0,-1 1 2,6 4 0,2 2 0,13-2 2,7 2-1,11-2 1,6-2-2,5-5-5,6-10-33,-2 5-1,-5-14-1,9-5-1</inkml:trace>
  <inkml:trace contextRef="#ctx0" brushRef="#br0" timeOffset="323119.0794">4136 14887 45,'-4'13'34,"-2"16"0,6 18-12,0 18-10,-3 3-5,6 6 0,0-7-3,4-6-3,2-14-3,0-18-6,0-14-14,1-15-12,-10-15-1,0-9-1</inkml:trace>
  <inkml:trace contextRef="#ctx0" brushRef="#br0" timeOffset="323319.8309">4073 14945 13,'4'-16'32,"17"7"1,0-3 0,17 1-16,6 7-11,4 4-21,11 9-15,-8-2-1,4 13-1</inkml:trace>
  <inkml:trace contextRef="#ctx0" brushRef="#br0" timeOffset="323520.3703">4210 15209 27,'8'15'31,"5"-11"0,19 6-5,4-5-31,-4-5-20,14 10-2,-12-16-2,7 12 1</inkml:trace>
  <inkml:trace contextRef="#ctx0" brushRef="#br0" timeOffset="323874.2169">4365 15504 17,'6'-12'31,"-6"-4"-3,6 2-4,1 3-3,-4-2-4,-3 13-4,0 0-3,6 15-3,-10 2-2,4 7-2,-2 2-1,2 2-3,0 1-7,0-2-17,0-11-11,9 4-1,-9-20 0</inkml:trace>
  <inkml:trace contextRef="#ctx0" brushRef="#br0" timeOffset="324438.0284">4476 15486 31,'10'-6'31,"-10"6"-2,28-14-9,-6 11-7,2 3-5,1 0-1,-4 7-1,-5 5-2,-7 2-2,-9 5 1,-6 2-2,-7-2-1,-1 0-1,-5-6-1,7-4-2,2-7 1,10-2-1,0 0 1,19 0 1,-1-4 1,4 4 3,3 11 1,-6-1 1,-4 8 1,-6 1 0,-9 2 0,-10-5-3,-4-2-4,-5-5-15,3-6-17,-11-15-1,10 6 0,-4-11-1</inkml:trace>
  <inkml:trace contextRef="#ctx0" brushRef="#br0" timeOffset="324953.6851">4893 15325 61,'9'0'36,"-9"0"-1,23 11-15,-2 4-9,-1 3-6,3 4-2,2 6-5,-3-3-5,-1 1-13,-2 1-14,-10-13-2,2 1 0,-11-15 1</inkml:trace>
  <inkml:trace contextRef="#ctx0" brushRef="#br0" timeOffset="325154.2099">5135 15301 43,'0'0'36,"-28"16"1,12 4-5,-2 8-16,-13 2-6,6 7-8,0-7-36,0 12-1,-7-10-2,8 2-1</inkml:trace>
  <inkml:trace contextRef="#ctx0" brushRef="#br0" timeOffset="327383.6699">5488 15305 31,'0'0'31,"22"3"-1,6 1-14,6 1-13,1-5-21,12 9-8,-11-9-4,7 3 1</inkml:trace>
  <inkml:trace contextRef="#ctx0" brushRef="#br0" timeOffset="327584.7527">5556 15452 42,'0'0'32,"21"12"-3,3-12-23,6-6-29,14 11-5,-4-10-2,11 13 3</inkml:trace>
  <inkml:trace contextRef="#ctx0" brushRef="#br0" timeOffset="327916.8238">6139 15063 37,'0'17'34,"-9"15"1,6 14-7,-3 15-14,0 2-5,6 5-5,5-6-4,-1-11-6,5-10-5,-3-22-8,-6-19-9,13-4-6,-16-25-1,-2-9 8</inkml:trace>
  <inkml:trace contextRef="#ctx0" brushRef="#br0" timeOffset="328117.3657">6031 15029 24,'9'-18'30,"7"-2"-3,15 9-6,6 1-7,9 3-8,6 2-9,4-3-21,10 13-5,-13-5-2,-1 13 0</inkml:trace>
  <inkml:trace contextRef="#ctx0" brushRef="#br0" timeOffset="328317.9002">6157 15308 15,'0'0'26,"34"10"-4,-5-10-17,7-4-26,14 7-3,-10-7 2</inkml:trace>
  <inkml:trace contextRef="#ctx0" brushRef="#br0" timeOffset="328502.8148">6381 15470 23,'-6'-13'30,"6"13"1,3-16-11,-3 16-9,15-9-2,-15 9-1,13 12-2,-10 7 0,3 9-2,-6 4-1,0 4-3,0 1-9,0-1-18,0-18-7,7 1 0,-7-19 0</inkml:trace>
  <inkml:trace contextRef="#ctx0" brushRef="#br0" timeOffset="328968.391">6523 15491 33,'0'0'33,"7"-18"-1,9 9-9,1 3-9,3-1-6,5 7-3,-5 0-1,0 4-3,-5 7 1,-6 0-2,-9 4 0,-6 1-2,-6 0 0,-1-2-1,4-2 0,0-3 0,9-9 1,0 14 1,12-5 1,1 0 2,-2 3 2,0 5 0,-8 0 1,-3 4 0,-3-3-3,-10-5-4,-3-7-10,-2-6-14,-1-8-9,8-3 0,-2-10 0</inkml:trace>
  <inkml:trace contextRef="#ctx0" brushRef="#br0" timeOffset="329237.4958">6989 15413 31,'0'0'39,"0"11"0,0-11-2,0 0-14,12 9-6,-12-9-5,0 0-9,10-11-39,-10 11-3,0-14 0,0 6-2</inkml:trace>
  <inkml:trace contextRef="#ctx0" brushRef="#br0" timeOffset="329822.6685">7482 15302 38,'-25'0'34,"-7"-6"0,-3 12-13,5 7-6,2 5-5,13 6-5,9 2-3,16 0-2,11-1-4,10-6-5,10-2-12,5 0-12,-2-17-2,3 7 1</inkml:trace>
  <inkml:trace contextRef="#ctx0" brushRef="#br0" timeOffset="330123.9744">7749 15315 29,'-14'0'30,"-10"0"-6,3 3-6,-2 5-6,2 6-3,3 5-3,8 2-3,10 3 0,7-2-1,7-4 0,10-7 2,3-4-1,1-7 2,0-7-1,-7-7 1,-3-1-4,-12-4-8,-6 7-23,-8-9-4,2 9 0,-8-5-2</inkml:trace>
  <inkml:trace contextRef="#ctx0" brushRef="#br0" timeOffset="330624.6716">8111 15315 16,'0'0'28,"-31"-14"-7,12 7-4,-9-1-4,6 4-3,1 4-3,6 2-2,6 5-3,9 5 0,9 5-1,9 3 1,4 6 1,0 2 2,0 1 1,-8-4 0,-4 3 0,-13-8 0,-6-3-1,-10-9-4,-5-13-11,-1-12-23,7-2-2,-4-13 0,11 1 0</inkml:trace>
  <inkml:trace contextRef="#ctx0" brushRef="#br0" timeOffset="331094.6425">8501 14950 24,'-23'20'32,"-15"8"-1,4 17-9,0 15-6,8 7-4,12 10-4,10-1-2,13-5-5,13-8-9,9-9-16,6-24-9,12-6 0,-7-21-1</inkml:trace>
  <inkml:trace contextRef="#ctx0" brushRef="#br0" timeOffset="331442.3338">8636 15383 21,'0'14'27,"0"-4"-2,9 6-9,7-1-6,6-2-2,2-3-1,4-10-1,1 0-2,-5-16 0,-5 0-1,-6-10 0,-8-3-1,-10-8-1,-11 3 0,-9 1-1,-6 6 1,-6 4-1,-1 8 1,-2 6-1,7 9 0,5 9 1,12 8 0,12 4 0,11-2-1,11 2-4,10-2-9,6-7-18,13 5 0,-7-17-2,7 6 3</inkml:trace>
  <inkml:trace contextRef="#ctx0" brushRef="#br0" timeOffset="331658.0701">8956 15005 40,'13'15'36,"11"16"0,-3 13-9,-5 6-11,3 18-3,-16 6-5,-10 8-5,-8 1-13,-11-2-26,-16-10 0,-2-5-1,-11-18-1</inkml:trace>
  <inkml:trace contextRef="#ctx0" brushRef="#br0" timeOffset="357891.2566">5758 16165 8,'0'0'31,"3"33"1,-11-6-4,4 10-12,4 8-6,0-6-3,9 2-1,6-12-2,9-14-2,2-17 0,2-16 0,-2-15 0,-7-12-1,-10-10 0,-9-8 0,-17 0 0,-8 5 0,-12 8 1,-8 15-1,-3 9 1,-2 19 0,9 11-1,8 14 1,14 9 0,10 2-2,22 2-3,10-8-7,20-9-24,18 2-1,1-16-1,12 7 1</inkml:trace>
  <inkml:trace contextRef="#ctx0" brushRef="#br0" timeOffset="358107.414">6111 16191 12,'4'10'30,"-4"-10"0,27 12 0,-2-9-22,5-3-25,15 13-10,-14-13-2,8 4 0</inkml:trace>
  <inkml:trace contextRef="#ctx0" brushRef="#br0" timeOffset="358323.5736">6111 16343 44,'16'12'34,"-1"-8"0,20 0-18,8 3-43,-9-14-2,13 10-2,-7-16-2</inkml:trace>
  <inkml:trace contextRef="#ctx0" brushRef="#br0" timeOffset="358646.5184">6719 16010 11,'0'0'31,"0"0"0,6 21 0,-9 1-16,3 3-7,0 1-6,3 1-7,-3-3-13,0-13-10,3 0-2,-3-11-1</inkml:trace>
  <inkml:trace contextRef="#ctx0" brushRef="#br0" timeOffset="358862.6932">6714 15986 13,'8'-23'21,"16"14"-4,-1-4-4,8 4-5,-3 2-4,-3 5-1,-1 2-1,-3 3 1,-8 7 0,-7 2 0,-6 6 1,-9 3 0,2 7 0,2 3-3,2 3-8,-3-8-19,12 9-1,-6-14-1,15 4 14</inkml:trace>
  <inkml:trace contextRef="#ctx0" brushRef="#br0" timeOffset="359078.8539">6608 16281 41,'18'5'34,"4"-11"0,21-1-12,7 7-11,6-3-8,3 3-22,-7-6-12,4 11-2,-16-5-1</inkml:trace>
  <inkml:trace contextRef="#ctx0" brushRef="#br0" timeOffset="359463.9455">6785 16449 31,'14'9'31,"-14"-9"-1,-12 26-10,3-2-5,-3-2-4,5 3-4,4-5-3,3 0-3,13-4-3,5-7-7,7-5-6,0-4-9,-4-12-4,1-2 0,-6-3 7,-4-5 8,-3 0 10,-9 3 8,0 4 38,-13 20-13,5 14 0,2 13-7,2 8-15,-5 0-36,16 15-2,-11-12-4,8 5-2</inkml:trace>
  <inkml:trace contextRef="#ctx0" brushRef="#br0" timeOffset="361254.3591">9352 15034 25,'23'-26'30,"13"21"-5,-2 14-2,4 19-4,-4 18-4,-8 12-3,-3 14-3,-10 3-2,2 3-2,-8-11-1,-1-9-2,0-16-1,3-13-1,0-17-1,-9-12 0,11-12-1,-11-3 0,-4 1-1,-8 5 1,2 16 0,-9 15 0,7 25 1,0 20 0,6 22 1,6 18 0,7 7 0,4 5 1,2-5-1,5-10 0,-6-19 0,2-16-1,-11-26 0,-6-20-7,-10-17-15,0-9-11,-18-29-1,10 6 1</inkml:trace>
  <inkml:trace contextRef="#ctx0" brushRef="#br0" timeOffset="361533.0525">9880 15598 48,'21'5'35,"5"-5"-1,14 0-13,9 5-9,1 0-8,5-5-12,-2-2-23,-3 4-3,-15-7-1,-5 9 0</inkml:trace>
  <inkml:trace contextRef="#ctx0" brushRef="#br0" timeOffset="361786.9676">9935 15659 3,'10'7'30,"6"-12"1,24 9-4,7-4-11,5-6-7,1 3-4,0-4-6,-4-4-3,-11-2-1,-10-5 1,-11 2 2,-7-1 2,-6 2 3,-4 15 3,0-11 4,0 11 1,-7 18 0,7 7-5,-3-1-20,3 6-17,-10-10-1,10 2-2,0-22-1</inkml:trace>
  <inkml:trace contextRef="#ctx0" brushRef="#br0" timeOffset="362303.574">10909 15275 12,'9'0'33,"-9"0"0,0 30 0,-9 10-15,3 6-8,6 10-3,-5 1-2,5-2-2,5-10-1,0-12 0,0-14 0,-5-19 0,10-11 1,-10-19-1,-5-15 1,0-10 0,-5-11-2,4 3 0,-1-3 0,2 8 0,5 4-1,10 14 0,4 9 0,11 16-2,9 10-3,-1 5-9,8 0-21,6 12-2,-7-5 2,7 3-2</inkml:trace>
  <inkml:trace contextRef="#ctx0" brushRef="#br0" timeOffset="362519.7381">10913 15416 34,'0'0'32,"0"0"1,32 10-13,3-10-11,6 0-14,-4-7-23,12 10-2,-14-9-2,0 10 0</inkml:trace>
  <inkml:trace contextRef="#ctx0" brushRef="#br0" timeOffset="362773.6666">11101 15671 13,'9'-17'27,"5"9"-1,-3-10-9,0 2-3,1 3-3,-4 5-1,2 8 0,-10 0-2,7 25 0,-7-4-2,0 11 0,0-1-3,0 0-4,5 0-8,-5-6-18,3-16-7,8-1-1,-11-8 0</inkml:trace>
  <inkml:trace contextRef="#ctx0" brushRef="#br0" timeOffset="363136.9725">11297 15583 12,'0'0'30,"6"-20"1,12 16-5,8-1-13,-2 1-4,0 4-3,0 3-1,-8 7-2,-9 6-1,-7 3 0,-14 3-1,-6-5-1,-1 1 0,2-2 0,5-4-1,14-12 0,0 8 0,14-8 0,8 0 2,1 0 2,-3 7 1,-1 3 2,-13 0-1,-6 8 2,-16-4-3,-2 2-4,-7 1-12,0-1-22,-4-11-1,12 2-2,1-7 1</inkml:trace>
  <inkml:trace contextRef="#ctx0" brushRef="#br0" timeOffset="363359.6519">11579 15746 37,'11'0'37,"-11"0"0,23-5 0,-2 13-18,-8-1-11,7 5-8,0 6-10,-6 0-23,-5-6-3,2 3-1,-11-15 0</inkml:trace>
  <inkml:trace contextRef="#ctx0" brushRef="#br0" timeOffset="363575.8285">11746 15736 58,'-22'8'39,"1"12"-1,-8 0-5,-4 9-27,2 8-35,1-11-6,10-2-2,5-13-1</inkml:trace>
  <inkml:trace contextRef="#ctx0" brushRef="#br0" timeOffset="363838.8656">11945 15387 19,'0'0'31,"14"0"-1,19 4 0,0-4-21,8 0-10,3 0-13,-6 0-15,11 3 0,-21-6-2</inkml:trace>
  <inkml:trace contextRef="#ctx0" brushRef="#br0" timeOffset="364039.4096">11997 15491 21,'11'0'26,"26"0"-25,8 8-1,3-8-20,11 22-6</inkml:trace>
  <inkml:trace contextRef="#ctx0" brushRef="#br0" timeOffset="368735.2868">12559 15458 17,'0'0'24,"0"0"-6,7-20-2,-1-2-1,5-4-2,-1-1-2,0 1 1,-1 6-1,-5 3-1,-4 17-1,0 0-2,-4 27-1,-8 9-1,2 10-3,1 3-2,0 2 0,3 2-5,2-11-5,11-9-18,3-7-8,-10-26 0,24 12-1</inkml:trace>
  <inkml:trace contextRef="#ctx0" brushRef="#br0" timeOffset="369020.0925">12721 15540 18,'10'-41'64,"4"18"-32,3-5-15,-3-4-5,5 6-3,-4-5-2,1 13-1,-7 0-1,-9 18 0,10-6-1,-10 15 0,-7 8-2,4 9 1,-2 5-2,1 3 0,1 5-1,3-4-1,0 4-6,0-10-14,0-4-17,9-1 0,-9-12 0,10 3 0</inkml:trace>
  <inkml:trace contextRef="#ctx0" brushRef="#br0" timeOffset="369236.2587">12993 15687 50,'0'0'38,"0"0"-1,-2-17-5,2 17-40,9-11-23,-9-2-4,9 4-2</inkml:trace>
  <inkml:trace contextRef="#ctx0" brushRef="#br0" timeOffset="369688.7233">13372 15475 14,'-13'9'28,"-1"4"2,-12-10-10,0-9-7,5-9-4,-3-10-3,11-3-3,7-3-1,10-1 0,8 2 1,9 9 1,6 7 0,6 10 2,-3 11 0,-2 12 0,-12 6 1,-9 16-2,-18-1-1,-7 7 0,-10-4-3,-3-3-1,-2-5 0,-2-11-1,10-11-1,7-8 0,18-5 2,0-13 0,9 4 0,9-1 2,4 5-1,7 5 1,-1 2-1,-1-2-7,4 3-26,0 7-4,-10-10-1,7 0 1</inkml:trace>
  <inkml:trace contextRef="#ctx0" brushRef="#br0" timeOffset="369906.8998">13639 15559 64,'13'-2'40,"-13"2"0,11-3-1,-11 3-32,0 0-41,6-9-3,-6 9-2,0 0-1</inkml:trace>
  <inkml:trace contextRef="#ctx0" brushRef="#br0" timeOffset="371392.1049">14079 15398 36,'-16'-8'29,"-8"-2"-7,-1 10-5,0 7-4,-2 8-5,7 9-2,5 7-2,9 4-1,12-1-1,13-4 0,11-4-3,8-10-2,8-6-6,-3-10-14,-5-7-8,5-3-1,-18-7 0</inkml:trace>
  <inkml:trace contextRef="#ctx0" brushRef="#br0" timeOffset="371724.5649">14330 15415 7,'0'0'23,"-19"0"-8,5 7-2,-3-3-1,2 8-2,2-1 0,2 6-2,8 1-1,3 2 0,9-4 1,3-6 0,7 3-1,0-13 1,4 0-1,-5-10 0,-1-3-2,-9-7-3,-1-1-5,-7 0-11,0 4-20,-7-5-1,5 7 0,-11 1-1</inkml:trace>
  <inkml:trace contextRef="#ctx0" brushRef="#br0" timeOffset="371956.3493">14538 15457 30,'21'23'33,"-4"5"-7,-12 0-4,-8-2-5,-11-5-9,-8-13-32,4 2-4,-9-17-4,13 1-2</inkml:trace>
  <inkml:trace contextRef="#ctx0" brushRef="#br0" timeOffset="372394.8816">15044 15050 8,'-8'10'31,"-25"9"1,2 26-3,-7 15-10,0 18-6,10 14-2,7 2-4,19 2-1,12-7-4,17-13-4,18-12-12,9-16-19,-4-24-1,5-11 0,-8-23 0</inkml:trace>
  <inkml:trace contextRef="#ctx0" brushRef="#br0" timeOffset="372727.0455">15220 15245 5,'18'21'29,"-18"-8"0,5 9-6,-5-6-7,-5-6-3,5-10-4,0 0-4,-11-7 0,11-12-3,4-6 0,3-4-1,6 1-1,4 0 0,3 3 1,-1 9 0,2 7 0,-4 9 0,0 11 1,-4 7-1,-4 4-6,-1 6-12,2 5-15,-10-7 0,10 3-1</inkml:trace>
  <inkml:trace contextRef="#ctx0" brushRef="#br0" timeOffset="372943.7063">15124 15495 34,'15'-3'31,"22"3"-2,7 0-10,5-5-10,6 5-13,-6-11-21,2 11-4,-17-3-2,1 10 0</inkml:trace>
  <inkml:trace contextRef="#ctx0" brushRef="#br0" timeOffset="373275.7654">15283 15648 11,'-10'0'31,"5"15"0,-6-8 1,11 6-16,-3 4-7,3 0-2,4 2-3,6-2-2,7-5-2,3-4-5,3-8-5,0 0-3,-1-14-1,0 1 0,-7-6 0,-1-2 5,-7 1 4,-3 4 6,-4 7 5,0 9 6,0 0 1,-9 14 0,9 6 0,-5 4-4,5 5-1,0 1-4,0-1-9,5-5-12,9-2-15,-14-22 1,28 9-2</inkml:trace>
  <inkml:trace contextRef="#ctx0" brushRef="#br0" timeOffset="373514.0328">15626 15088 43,'18'12'38,"10"21"1,-6 11 0,-3 13-22,-2 23-5,-15 6-4,-2 6-2,-10-2-4,-6-9-4,-1-3-13,0-17-24,-7-25-1,8-12-1,4-24 1</inkml:trace>
  <inkml:trace contextRef="#ctx0" brushRef="#br0" timeOffset="373998.8816">16107 15412 23,'16'10'32,"-1"-13"1,16 3-4,1 0-15,4-4-8,5-2-9,-6 1-19,4 9-9,-16-8-1,-2 8 0</inkml:trace>
  <inkml:trace contextRef="#ctx0" brushRef="#br0" timeOffset="374246.5714">16188 15541 38,'15'4'35,"19"1"0,-2-8-6,9 3-27,4 0-28,-10-11-5,5 8-3,-19-11-1</inkml:trace>
  <inkml:trace contextRef="#ctx0" brushRef="#br0" timeOffset="376311.4653">16861 15436 32,'9'-21'30,"7"-1"-8,2-12-4,2-5-2,0 1-4,-4-6-2,0 11-2,-7 7-3,-3 13 0,-6 13-1,-3 31 0,-4 10-1,1 15-1,3 9 0,3 1-1,0-4-3,7-9-8,8-20-22,4-9-3,-4-24 0,6-3-1</inkml:trace>
  <inkml:trace contextRef="#ctx0" brushRef="#br0" timeOffset="376660.6605">17187 15424 23,'0'0'31,"0"0"1,0 0-11,20-21-8,-4 5-1,-2-10-2,6-2-2,-5-4-3,1 5 1,-7 0-2,-2 10 0,-7 17 0,0 0-1,-10 10 1,5 19-2,-1 7 1,6 4-2,-3 2 0,6 3 0,6-4-3,-2-10-6,7-5-15,1-3-14,-7-11-1,4 0 1</inkml:trace>
  <inkml:trace contextRef="#ctx0" brushRef="#br0" timeOffset="376891.5864">17481 15611 55,'0'0'35,"9"-6"-6,-9 6-21,-4-14-34,14 11-7,-3-11-2</inkml:trace>
  <inkml:trace contextRef="#ctx0" brushRef="#br0" timeOffset="377292.6651">17903 15406 3,'-35'-3'30,"15"3"1,-15-16 0,4-1-14,6-1-4,9-5-4,9-1-3,11-2-3,12 9 0,9 2-1,9 15 0,4 3 0,-1 10 0,-9 7 2,-8 12 0,-16 7 0,-10 5-1,-15-1 0,-4-4 0,-10-7 0,0-4-1,3-6-1,8-10 0,13-12 0,11 0-1,9-9 0,13 3 0,6-1 0,5 2-12,-3-1-25,10 10 1,-4-9-1,11 5 0</inkml:trace>
  <inkml:trace contextRef="#ctx0" brushRef="#br0" timeOffset="377762.7673">18286 15265 28,'10'0'33,"7"11"1,-8 4-2,-2 11-17,2 8-5,-5-2-3,3 2-2,-4-7 0,2-5-1,-5-12-1,0-10-1,-6-13 0,1-12 0,-3-13-1,0-7 1,-4-10-2,1-7 0,3-1 0,2 0 0,6 5 0,6 6 0,9 11 0,11 8 0,13 9-1,8 7-5,15 10-7,-3 7-19,3-5-5,2 5 1,-12 0-1</inkml:trace>
  <inkml:trace contextRef="#ctx0" brushRef="#br0" timeOffset="378094.1063">18468 15187 33,'0'0'31,"13"-22"3,12 10-15,5 7-6,5 5-4,0 0-2,-5 7-2,-8 10-1,-12 2 0,-13 9-2,-13 0 0,-9 1-1,-3-1 1,1 0 0,5-5 0,12-5-1,14-7 0,16-5-1,15-6-4,5 0-8,4-10-22,8 10-1,-11-10 0,2 10-1</inkml:trace>
  <inkml:trace contextRef="#ctx0" brushRef="#br0" timeOffset="378332.4219">18293 15579 41,'-11'12'34,"11"-12"0,27 0-12,21 0-12,14-4 0,14 0-6,8 4-14,2 4-21,-8-9-3,-5 11 0,-25-3 0</inkml:trace>
  <inkml:trace contextRef="#ctx0" brushRef="#br0" timeOffset="378680.1074">18374 15794 8,'-11'-2'30,"11"2"2,23-5-3,1 1-12,17 4-5,2-5-1,3 13-2,-11 1-1,-4 7-2,-17 4-1,-14 7-2,-14 0 0,-12 1-1,-10-4 1,-1-1-1,3-5 0,11-5-1,11-7 0,12-6 0,16-5 1,14 0-1,8-2 1,11 0-3,5 4-9,2 3-26,-5-9-2,2 2 1,-8-11-1</inkml:trace>
  <inkml:trace contextRef="#ctx0" brushRef="#br0" timeOffset="379115.6363">19199 15436 44,'26'-3'31,"13"8"1,-4-5-17,6 0-16,-2 6-17,-11-6-10,2 7-3,-21-7 0</inkml:trace>
  <inkml:trace contextRef="#ctx0" brushRef="#br0" timeOffset="379334.3184">19196 15605 67,'29'6'37,"11"-10"1,15 1-17,2 3-28,-4-6-24,8 11-4,-14-11 0,6 6-2</inkml:trace>
  <inkml:trace contextRef="#ctx0" brushRef="#br0" timeOffset="382963.884">19194 15270 6,'8'-11'23,"-4"-7"-5,13 5-1,4 0-2,8 6-1,5 7-1,0 0-2,4 11-1,-3-1 0,-2 6-1,-6-6 0,0-3-1,-8-11-3,-2-1 0,-7-10-2,-3-1 0,-7-1-9,-3 4-25,-11-2-6,14 15 0,-21-7 1</inkml:trace>
  <inkml:trace contextRef="#ctx0" brushRef="#br0" timeOffset="384564.6876">19913 15238 7,'0'0'27,"31"17"1,-1-17-6,11 7-11,4-7-2,2-5-3,0 0-1,-8-6-3,-5-1 0,-13 2-1,-11 3 2,-10 7 1,-13 12 1,-9 7 2,1 14-1,-3 13 2,4 7 0,2 4 0,6 5-2,4-6-2,8-7-1,7-7-4,2-17-3,2-8-8,-11-17-10,6-13-14,-6-5-1,-20-14 0,5 0 5</inkml:trace>
  <inkml:trace contextRef="#ctx0" brushRef="#br0" timeOffset="384796.5455">19958 15438 24,'0'0'35,"18"9"0,13-7 0,11-2-18,8 5-11,4-10-29,4 11-8,-11-14-2,4 8-2</inkml:trace>
  <inkml:trace contextRef="#ctx0" brushRef="#br0" timeOffset="385043.9603">20450 15646 69,'-15'0'36,"15"0"-2,-10 6-18,10-6-46,12-6-3,2-6-2,10 6-2</inkml:trace>
  <inkml:trace contextRef="#ctx0" brushRef="#br0" timeOffset="385467.1764">20896 15346 50,'-4'-20'16,"-9"-5"-3,-2 3-3,-5 5-3,-5 5-2,-4 2-2,-1 10-1,-1 7-1,2 8 1,6 5-2,6-1 1,8 3 0,9-4 0,6 0 0,7-8 0,7-5 0,3-5 1,-3-5-1,2-1 0,-2 1 0,0-1 0,-1 4 0,-3 4-1,-1 8 2,1 6-1,2 4 1,-2 4 1,-1 2 3,-8 2 0,-4 4 2,-13-6-1,-7 2 0,-15-11 1,-6-5-1,-5-7-2,0-5-2,2-5-6,5-12-11,11-7-22,19 4-1,9-5-1,19 7 0</inkml:trace>
  <inkml:trace contextRef="#ctx0" brushRef="#br0" timeOffset="386066.7949">21280 15308 24,'0'0'34,"0"0"1,4 19-3,-8 8-12,-2 6-7,3 9-4,-4-3-3,7 2-2,-5-5 0,5-8-1,0-13-1,0-15 0,0 0 0,5-29-1,-5-6 0,0-7 0,4-6 0,-2 1 0,3 3-1,-1 6 0,0 12 1,3 12-1,4 14 1,2 10 0,5 11-1,4 13 0,2 6 1,7 3 0,0 1-1,3-2 0,-2-5 0,-1-11 1,-3-13-1,-2-13 0,-3-16 1,-7-9-1,-1-15 1,-5-10 1,-4-4-1,1 0 0,-7 3 0,0 10-1,-9 12-5,-3 7-25,-2 12-9,4 19-2,-4 1 1</inkml:trace>
  <inkml:trace contextRef="#ctx0" brushRef="#br0" timeOffset="387974.2547">1832 17319 16,'-16'-13'32,"1"18"0,-10 10-8,-6 11-7,2 14-3,5 10-7,8 13 1,10 2-5,11 1 1,18-11-3,8-9 1,17-19 1,7-12 1,-1-22 2,2-16 0,-14-14 0,-8-12 0,-21-3-2,-13-1-5,-23 5-1,-14-4-7,-9 10-12,-7 6-20,-3 4 2,7 8-4,2 7 5</inkml:trace>
  <inkml:trace contextRef="#ctx0" brushRef="#br0" timeOffset="388205.8823">1576 17319 35,'5'20'30,"-2"-7"-10,11 5-20,24 0-24,-4-7-8,17 8 4</inkml:trace>
  <inkml:trace contextRef="#ctx0" brushRef="#br0" timeOffset="388453.2752">2288 17524 32,'-14'-4'34,"14"15"2,-4 7 0,9 10-21,3 23-5,0 2-6,2 20 1,1-3-8,3-4-6,4-4-11,-10-16-15,-8-46-1,0 0 0,4 18 4</inkml:trace>
  <inkml:trace contextRef="#ctx0" brushRef="#br0" timeOffset="388491.0431">2271 17665 13,'15'-3'29,"-6"-1"0,21 8-1,-9 1-24,12-5-23,15 6-7,-8-6-1,16-4-1</inkml:trace>
  <inkml:trace contextRef="#ctx0" brushRef="#br0" timeOffset="388791.8515">2712 17616 29,'-20'-18'31,"9"3"-2,-14-2-7,-2 5-7,-1 6-4,2 2-5,2 10-1,9 5-2,8 1-2,7 6-1,3 5 1,12-1-1,9-6-1,3-1-2,3-8-2,-1-4-4,-8-3-4,3-8-3,-7-4-2,-2-5 2,-6-4 2,-2 1 6,-2 1 6,-2 4 8,1 3 21,-4 12-10,0 0-1,15 17-3,-9 1-6,1 1-14,-2-7-22,13 7-3,-11-9 0,12-6 0</inkml:trace>
  <inkml:trace contextRef="#ctx0" brushRef="#br0" timeOffset="389077.0257">3215 17512 50,'14'15'34,"-14"6"-8,-11 1-4,-2 6-5,-8-7-6,1 0-6,-5-8-4,-6-4-2,4-4-3,-1-5 0,7-6 1,2-10-1,13 2 3,0-5 1,12 1 1,7 6 3,4 3 1,8 6 1,3 3-1,3 9-1,-6 6-9,0 7-26,-7-2-4,1 1-1,-5-9-2</inkml:trace>
  <inkml:trace contextRef="#ctx0" brushRef="#br0" timeOffset="389324.451">3515 17616 51,'19'0'41,"-1"13"0,-11 3-5,-7 4-54,-4 6-15,-14-2-3,3 1-3</inkml:trace>
  <inkml:trace contextRef="#ctx0" brushRef="#br0" timeOffset="389940.4149">4201 17258 6,'0'28'33,"12"16"-1,-12 6 0,7 7-20,-2 11-3,5-8-4,-1-1-5,3-10-11,0-16-19,-12-21-2,0-12 0,0-17 9</inkml:trace>
  <inkml:trace contextRef="#ctx0" brushRef="#br0" timeOffset="390194.3972">4107 17286 3,'22'-18'29,"16"11"1,0-8 1,10 0-23,7 4-4,4 3-13,1 4-17,-13-6-3,-1 14 1,-18-8 16</inkml:trace>
  <inkml:trace contextRef="#ctx0" brushRef="#br0" timeOffset="390441.8125">4286 17437 26,'7'15'32,"3"-10"-1,24-1-10,3-4-30,0-7-17,16 7-1,-10-7-2,7 0 11</inkml:trace>
  <inkml:trace contextRef="#ctx0" brushRef="#br0" timeOffset="391179.7205">4608 17641 17,'0'-25'30,"0"2"-6,6-2-1,-6 8-5,4 7-2,-4 10-4,0 18-2,0 5-2,4 8-5,3 6-13,2 8-20,-3-17-5,12-4 0,-6-17 0</inkml:trace>
  <inkml:trace contextRef="#ctx0" brushRef="#br0" timeOffset="391628.2379">4735 17580 15,'11'-11'26,"-11"11"-9,27-13-1,-7 13-3,4-3-3,-1 8-2,-4 2-1,-5 2-1,-7 5-2,-7 0 0,-6 0-3,-6 0-1,-4-4-1,3-5-1,13-5 0,-12-3-1,12 3 1,22-13 0,-3 10 2,3-1 2,-1 4 1,-2 11 1,-13 1 1,-6 8-2,-12 1-6,-10-3-12,-12-7-15,8 2-1,-9-10-1</inkml:trace>
  <inkml:trace contextRef="#ctx0" brushRef="#br0" timeOffset="392098.134">5042 17667 26,'9'10'26,"-9"-10"-7,9 18-10,-2-5-3,1-1-1,4-1-1,0-5-2,2-9 0,1 0 1,-1-6 0,0-2 1,-2-5 1,-2 1 1,-4-2-2,1 8 2,-7 9 0,0 0-1,8 0 0,-1 13-1,-2 6-2,4 11 0,-9-30 0,17 76 2,-17-76 1,5 81-5,-5-81-1,-19 70 5,19-70 1,-46 46-6,46-46 5,-64 0-5,64 0-3,-57-24-5,38-1-20,13-2-9,3-11-2,20 3 6</inkml:trace>
  <inkml:trace contextRef="#ctx0" brushRef="#br0" timeOffset="392583.3721">5659 17483 33,'21'6'31,"1"-6"-10,9 4-4,6-4-5,4-3-8,1 3-12,-5-7-20,6 7-2,-16-6-1,4 2 11</inkml:trace>
  <inkml:trace contextRef="#ctx0" brushRef="#br0" timeOffset="392915.0924">5673 17626 10,'10'4'32,"12"-4"0,6 0-9,11 0-5,7 0-10,6-4-21,8 4-12,-13-5-4,4 0-3</inkml:trace>
  <inkml:trace contextRef="#ctx0" brushRef="#br0" timeOffset="393300.5456">5645 17266 26,'11'-7'30,"-4"-3"-10,13 5-4,8 9-3,2-4-3,6 8 0,-2-6-2,3 7-1,-6-9-1,3 0-1,-5-6-1,1-11 0,-7 0-7,-6-3-22,-6-4-10,-1 1 1,-14 0-2</inkml:trace>
  <inkml:trace contextRef="#ctx0" brushRef="#br0" timeOffset="399056.7959">6439 17323 21,'26'7'19,"6"-4"-2,13-3-3,2 0-1,3-4-3,2 1-2,-8-4-3,-7-1-2,-12-2-1,-13-1 0,-12 11 0,-10-15-1,-8 12 0,-1 3-1,-8 0 1,2 13 1,3 4-1,4 12 3,2 5-2,13 7 2,3 2-1,0 3 1,6-1-2,3-5 1,3-6-5,-3-9-6,-2-9-16,2-2-9,-9-14 0,-12-9 1</inkml:trace>
  <inkml:trace contextRef="#ctx0" brushRef="#br0" timeOffset="399311.2682">6480 17512 25,'16'3'30,"18"6"1,-1-9-14,15 3-12,1-3-19,-3-5-12,10 1-2,-16-4-2</inkml:trace>
  <inkml:trace contextRef="#ctx0" brushRef="#br0" timeOffset="399558.6925">6961 17622 63,'0'0'37,"11"0"-2,-11 0-14,0 0-32,7-9-22,-7 9-1,13-11-2,5 3 0</inkml:trace>
  <inkml:trace contextRef="#ctx0" brushRef="#br0" timeOffset="400143.6177">7457 17474 18,'6'-12'15,"4"-1"0,-5-3-1,-1 2-1,-4 1-3,-6-1 0,-4 1-4,-8-1-1,-2 2-3,-4 4 0,2 6-2,-3 2 0,4 5 2,5 2-3,5 8 3,4 6-2,7 1 2,13 2-2,-1-3 2,9-1-2,1-6 0,5-1 1,-4-9 0,1-4-1,-8-11 1,-3 2 0,-5-2-1,-5 2 0,-3 9 0,-8-13 0,8 13 0,-7 10 1,7 7 0,0 3 1,6 10 2,-3-1 2,1 8 0,-8-5 0,4 4 1,-15-2 0,2-7-2,-14-12 0,-1-7-1,-4-8-3,4-11-3,4-5-5,2-8-17,4-9-13,16 6 0,2-2 0</inkml:trace>
  <inkml:trace contextRef="#ctx0" brushRef="#br0" timeOffset="400808.889">8043 17348 23,'9'32'28,"-9"-1"-4,0 2-12,0 12 0,0-3-4,4 0 0,-4-8-3,5-5 0,-5-17-1,0-12-1,0 0 0,0-17 0,0-15-1,-9-8-1,2-7 1,2-3-3,-2 1 3,2 1-1,2 9 0,3 8 0,3 18 0,9 13 3,7 12-2,5 15 2,7 11-2,9 3 1,0 3-2,11-2 2,-5-4-2,-2-6 1,-4-5-2,-6-8 2,-9-11-2,-5-8 2,-5-6 0,-8-12 0,-7-12 0,0-2-1,-7-9 1,2-5-2,-3-1 2,1 2 0,0 7-9,-2 13-33,-3-1 2,10 8 0,-9-5 0</inkml:trace>
  <inkml:trace contextRef="#ctx0" brushRef="#br0" timeOffset="464417.2992">9027 17642 45,'10'9'39,"-10"-9"-1,0 0-6,9-10-61,-9 10-4,6-19-2,-4-15-4</inkml:trace>
  <inkml:trace contextRef="#ctx0" brushRef="#br0" timeOffset="465734.0331">9759 17012 34,'2'28'25,"-2"13"-5,-2 10-3,-1 15-4,-4 5-2,4 3-5,-3-8-7,6-3-7,0-16-10,13-12-6,-7-24-6,7-11 2</inkml:trace>
  <inkml:trace contextRef="#ctx0" brushRef="#br0" timeOffset="465998.286">9684 17094 8,'-6'-38'22,"15"15"-5,4-1-4,17 7-6,8 1-2,6 3-2,5 1-1,-3 5 0,-2 7 3,-7 7 0,-9 15 2,-16 9 1,-9 13 1,-9 7-1,-5 11 0,0-3-2,5 1-9,6-7-12,13-2-16,0-19-2,17-3 1</inkml:trace>
  <inkml:trace contextRef="#ctx0" brushRef="#br0" timeOffset="466266.832">10231 17477 24,'0'0'29,"14"11"2,2-4-17,0-4-5,7-3-1,-2-5-1,3-7-3,-8-3-1,-1-2-2,-6-4 0,-9-1-2,-6 2 1,-7 1-1,-5 3 0,1 10 0,-7 10 1,4 12 2,0 8-2,5 7 3,3 9-3,9 11 4,3 3-3,5-3-4,8 5-14,5-5-14,-2-15-1,9-9 0</inkml:trace>
  <inkml:trace contextRef="#ctx0" brushRef="#br0" timeOffset="466552.0196">10569 17386 22,'-29'-9'25,"16"9"-7,-2 12-4,6 5-3,9 12-1,3-2-4,10 6 2,3-6-1,11-3 2,-6-12-2,5-8 0,-2-10-1,-5-4-1,-6-5-6,-7-7-21,-13-8-10,7 0-5,-16 1 2</inkml:trace>
  <inkml:trace contextRef="#ctx0" brushRef="#br0" timeOffset="466968.7241">10921 17294 14,'-21'14'27,"-10"1"-1,12 11-14,7 12-3,12-5-5,12 3 1,7-4-2,10-8 4,1-5 0,3-4 1,-9-15 0,-4-5 0,-15-12 0,-10 0-1,-10-7-5,-10 1-12,0 1-12,9-1-14,-8-2 0,16 9 0</inkml:trace>
  <inkml:trace contextRef="#ctx0" brushRef="#br0" timeOffset="467284.337">11120 17389 39,'0'20'34,"8"6"-3,-4-2-13,-4-3-7,10 1-5,-2-3-3,7-4 0,0-9-2,5-6 0,-1-15 1,0-5-1,-5-10-1,-4-12-1,-6-10 1,-9-8 0,-13-5 0,-11-10 1,-9 3 0,-9 11 0,-6 17 2,-2 18 1,-3 16-1,9 20-1,11 14 0,21 17-2,20 10-10,15-2-27,22-13 1,23-7-2,12-15 3</inkml:trace>
  <inkml:trace contextRef="#ctx0" brushRef="#br0" timeOffset="467805.816">11594 17295 18,'-18'-4'27,"-12"1"-8,4 3-6,1 0-3,6 11-4,11 6-3,8-2-1,8 2 1,8-5-3,5-3 2,0-4-1,-1 0 0,-3-5 0,-6 0 0,-11 0 0,0 0-2,-21-8 2,8 14 1,-3 1-1,4 5 1,6 1-2,6 7 3,4 0-3,10 3 2,7-3-6,-1-7-8,-2-13-17,7 3 0,-12-16 0,2-4 15</inkml:trace>
  <inkml:trace contextRef="#ctx0" brushRef="#br0" timeOffset="468055.0948">11529 17048 4,'0'0'16,"0"-9"-12,0 9-8,22 21-15,-22-9 19</inkml:trace>
  <inkml:trace contextRef="#ctx0" brushRef="#br0" timeOffset="468108.4779">11765 17269 21,'37'16'31,"-8"-11"-1,1 2 1,-8-3-30,-2-4-13,-4 10-16,-16-10-2,10 0-2,-16-12 21</inkml:trace>
  <inkml:trace contextRef="#ctx0" brushRef="#br0" timeOffset="468355.9033">11887 17336 41,'0'19'34,"0"5"-3,0 0-13,6 2-22,8 3-21,-7-10-5,11-3-1,-5-9-2</inkml:trace>
  <inkml:trace contextRef="#ctx0" brushRef="#br0" timeOffset="468609.8279">12228 17374 21,'-24'-9'33,"-8"-5"-2,1 8-10,3 12-4,1 4-8,10 9-1,7 2-3,14 1 0,5-4-3,9 2 3,5-4-2,5-5 0,0-6 1,-3-8-2,-1-4-5,-5-5-6,-3 3-13,-3-8-7,-7-3-1,-1-2-2</inkml:trace>
  <inkml:trace contextRef="#ctx0" brushRef="#br0" timeOffset="468857.251">12305 17338 30,'9'7'29,"1"7"3,-1 1-5,0 3-3,-1 1-9,6 5-2,-4-10-6,8 1-1,-5-8-2,5-7-1,-3-9-2,1-5-9,1-5-25,-2-1-6,-6-1 0,3-2-1</inkml:trace>
  <inkml:trace contextRef="#ctx0" brushRef="#br0" timeOffset="469126.8066">12634 17331 21,'12'-2'22,"11"2"-7,-5-5-5,0 1-4,-9 4-2,-9 0-1,0 0-1,-9 6 1,-6 1 0,-4 3 2,-2 4 2,-1 1-1,4 9 2,5 2-1,6 1 1,7 1-2,13 0 1,3-6-8,9 0-9,8-9-15,11-5-8,-10-17 0,15-4 1</inkml:trace>
  <inkml:trace contextRef="#ctx0" brushRef="#br0" timeOffset="469490.1141">13090 17391 33,'0'0'32,"0"20"0,-10 0-10,-8 0-8,3 1-2,-8-5-6,5-3-1,-9-9-2,4-4-1,2-7-1,5-8-1,4-2 1,2-7 0,7 2-2,3 5 0,13 5 1,0 7-1,5 5 2,4 5-1,2 7 0,1 5 0,3 4 1,-3-3 0,0-4 1,-1-6-1,-4-3 0,1-5-1,-5-10 1,2-9 0,-6-3-1,0-1-1,2 5 1,0 4-1,1 6 2,4 8 1,-3 5-1,0 10 1,-4 9 0,-2 4 1,-10 0-4,-10-1-19,-7-7-16,4 0-1,-12-10 0,9-7 0</inkml:trace>
  <inkml:trace contextRef="#ctx0" brushRef="#br0" timeOffset="469775.295">13768 17541 66,'32'3'41,"-14"11"-2,-8 6-25,-20 3-42,-40-1-8,-26 17-1</inkml:trace>
  <inkml:trace contextRef="#ctx0" brushRef="#br0" timeOffset="472218.2185">14417 16938 9,'0'0'33,"9"28"1,-9 14-3,-6 12-13,6 21-6,-2-2-1,2 7-3,0-12-2,8-10-5,-4-12-7,2-16-8,-1-17-18,8-10-3,-10-20 0,9-8-3</inkml:trace>
  <inkml:trace contextRef="#ctx0" brushRef="#br0" timeOffset="472496.9824">14355 16987 25,'13'0'31,"17"0"2,8-4-11,14-3-12,11-4-9,6-5-22,4 8-8,-18-6-2,-3 14-1</inkml:trace>
  <inkml:trace contextRef="#ctx0" brushRef="#br0" timeOffset="472897.7279">14448 17190 9,'18'18'34,"-2"-14"-1,12 5-5,6-3-10,6-2-18,14 2-27,-10-19-2,15 6-2,-5-13-2</inkml:trace>
  <inkml:trace contextRef="#ctx0" brushRef="#br0" timeOffset="475718.2123">14736 17361 24,'15'-6'12,"9"2"2,1 1-3,1 3-3,-3 0 1,-3 7-3,-7 5 0,-8 0-2,-5 0 0,-11 5-2,-2-3 3,-3-1-4,1-1 1,4-7-1,11-5 0,0 0 0,20 9-1,2-4 0,6 0 1,1 2 0,-5 3 2,-7 1-1,-10 5 1,-12 0 1,-10-3 0,-13-5 1,-7 1-3,1-2-6,0-7-11,4 0-13,19-6-2,1-3-3,22 6 8</inkml:trace>
  <inkml:trace contextRef="#ctx0" brushRef="#br0" timeOffset="476252.6048">15072 17469 6,'14'14'33,"-14"-14"0,27 20 1,-7-8-13,5-3-7,6 7-3,-3 0-3,6 0-3,-6-4-7,-5 2-8,-1-2-12,-2-1-14,-20-11 1,18 0 0</inkml:trace>
  <inkml:trace contextRef="#ctx0" brushRef="#br0" timeOffset="476519.4195">15365 17454 9,'-9'0'34,"-13"7"0,2 8 1,-13 4-13,3 3-7,-4 5-14,-8-1-30,12 6-2,-5-10-2,8-6-2</inkml:trace>
  <inkml:trace contextRef="#ctx0" brushRef="#br0" timeOffset="478087.5824">15651 17188 21,'21'0'17,"17"5"-3,-1-3-2,7-2-3,-2 0-3,0 5-4,-5-5-5,-10 0-5,-7 8-10,-20-8-6,13 0-1,-13 0 23</inkml:trace>
  <inkml:trace contextRef="#ctx0" brushRef="#br0" timeOffset="478357.0612">15717 17333 40,'34'0'23,"15"0"-1,-1 3-5,0-3-7,-5 9-23,-14-9-13,-4 7 0,-25-7-5</inkml:trace>
  <inkml:trace contextRef="#ctx0" brushRef="#br0" timeOffset="479809.6063">16458 16941 9,'0'15'31,"9"23"2,-9 11-11,6 4-5,0 13-2,-2-4-3,9 6-3,-2-12-4,2-10-5,3-18-8,-1-15-7,-15-13-17,18-12-5,-18-19 3,-2-3 8</inkml:trace>
  <inkml:trace contextRef="#ctx0" brushRef="#br0" timeOffset="480063.5394">16458 16941 9,'15'-23'27,"22"14"-1,4-5-10,11 6-5,4 4-6,3-2-20,6 16-10,-15-10-1,6 13-1</inkml:trace>
  <inkml:trace contextRef="#ctx0" brushRef="#br0" timeOffset="480333.0888">16461 17240 10,'13'-4'30,"23"9"2,2-12-5,9 7-19,6 4-25,-11-13-9,9 9-1,-18-10-3</inkml:trace>
  <inkml:trace contextRef="#ctx0" brushRef="#br0" timeOffset="481050.2938">16758 17451 9,'0'0'27,"0"0"-1,0 0-9,4-11-4,5-2-2,0-3-2,2-3-5,0 1 1,-2 4-4,-9 14 3,16-5-1,-13 17 1,-3 11 0,0 3-2,0 9 2,0 0-7,0 1-10,0-9-18,9-6 0,-9-21-1,13 9 0</inkml:trace>
  <inkml:trace contextRef="#ctx0" brushRef="#br0" timeOffset="481413.6047">16914 17403 21,'21'-7'30,"-6"-7"0,11 4-9,-2 5-8,-4 3-3,-4 6-3,-9 6-3,-7 2-1,-9 3-2,-4 2 0,-5 0-1,0 0 0,5-3 0,13-14 1,0 0-2,27 12 0,2-12 0,3 7 2,-1-4 0,-4 6 1,-11-1 0,-16 6 0,-13 2 1,-11-5-3,-7 3-8,-2-2-18,-3-7-6,14-5-1,2 0 0</inkml:trace>
  <inkml:trace contextRef="#ctx0" brushRef="#br0" timeOffset="481683.1653">17279 17483 34,'19'3'31,"8"9"3,-5-5-11,0 3-9,2 8-6,-5 0-13,-3 3-15,-10-10-11,6-4 0,-12-7-2</inkml:trace>
  <inkml:trace contextRef="#ctx0" brushRef="#br0" timeOffset="481736.5601">17444 17486 28,'-22'12'35,"-18"5"-1,5 7-1,-12 2-32,7-9-24,16 0-6,1-10-3,23-7-1</inkml:trace>
  <inkml:trace contextRef="#ctx0" brushRef="#br0" timeOffset="482037.363">17589 17215 18,'0'0'35,"0"0"-1,32 12-3,5-12-13,9 0-5,7-3-13,2-6-30,4 9-3,-14-16-1,0 12 0</inkml:trace>
  <inkml:trace contextRef="#ctx0" brushRef="#br0" timeOffset="482538.7186">18320 16999 7,'14'13'31,"-14"8"3,0 20-5,0 8-11,-7 2-4,3 9-2,-3-6-3,5-6-2,-2-13-1,4-5-2,-4-16-2,4-14 0,0-12-1,0-19-1,0-10 0,0-7 0,-5-11 0,5-7-1,-7-1 1,5-5 0,2 9 0,-3 10 1,3 8 0,3 10-2,4 10 1,3 12 0,8 7-2,3 6-6,13 10-9,3 3-19,5-9-1,12 5 1,-3-4 0</inkml:trace>
  <inkml:trace contextRef="#ctx0" brushRef="#br0" timeOffset="482801.7687">18332 17165 15,'-16'2'30,"27"5"0,14-7-8,18 0-14,9 9-22,0-14-10,14 5-4,-16-9-1</inkml:trace>
  <inkml:trace contextRef="#ctx0" brushRef="#br0" timeOffset="483256.2406">18557 17348 22,'0'0'24,"19"-5"-6,-6 5-3,5 0-5,0 6-1,-3 3-4,-3 5 0,-8 5-1,-8 1 0,-8 2-2,-6 3 0,-4-4 0,1 3 1,1-5 1,7-5 0,13-14 1,0 0 0,21 4 0,8-10-1,5 6-4,1-7-19,-1-8-13,7 8-1,-13-8-1</inkml:trace>
  <inkml:trace contextRef="#ctx0" brushRef="#br0" timeOffset="483957.7744">18749 17352 12,'14'0'14,"-4"-4"-2,8 1 1,2-1-4,6 4 2,1 0-2,-3 0-1,-2 9 0,-7 2-2,-6 2 0,-9 0-2,0 0 1,-9-1-3,1-1 1,8-11 0,-11 12-2,11-12 0,16 3 0,3-3-1,8 0 1,-1 3 1,1 3 3,-8-2-1,-7 9 2,-12 1 0,-11 0 0,-14 2 1,-8-4-9,-6-2-30,7 0-2,-1-8 0,18-2-1</inkml:trace>
  <inkml:trace contextRef="#ctx0" brushRef="#br0" timeOffset="485460.1933">19160 16987 10,'7'11'28,"8"-11"-4,20 0-6,6-4-3,10 0-4,2 4-8,2-4-11,1 4-17,-16-7-3,1 11-1,-23-12 11</inkml:trace>
  <inkml:trace contextRef="#ctx0" brushRef="#br0" timeOffset="485744.9414">19230 17079 27,'17'10'33,"9"-10"2,21-5-10,8 5-10,7-7-38,8 7-4,-4-15-3,7 1-2</inkml:trace>
  <inkml:trace contextRef="#ctx0" brushRef="#br0" timeOffset="488117.8973">19901 17074 32,'13'14'34,"7"-11"0,14 0-10,11 7-13,4-3-19,13 2-19,-11-16-3,9 3-3,-13-11 0</inkml:trace>
  <inkml:trace contextRef="#ctx0" brushRef="#br0" timeOffset="488581.8155">20455 16954 30,'3'-15'31,"-3"-5"-7,0 20-2,0 0-5,0 0-4,10 32-3,-7-6-4,7 6 0,-4 2-1,3 7-1,-5-2 0,1 0-2,-9-8 1,-2-4-2,-7-6 0,-7-4-1,-2-6 1,-2-4-3,3-7 2,3-6-1,7 3 0,11 3-1,4-11 0,14 8 1,7 0 0,6 3 0,6 3-8,-2 3-28,-7-6 2,6 3-2,-8-9 1</inkml:trace>
  <inkml:trace contextRef="#ctx0" brushRef="#br0" timeOffset="488882.6318">20762 17258 38,'-9'4'37,"9"-4"-1,0 0 2,0 0-27,2-9-24,-2 9-20,0 0-2,5-14-1,6 14 0</inkml:trace>
  <inkml:trace contextRef="#ctx0" brushRef="#br0" timeOffset="489199.0576">21010 17049 24,'9'-24'31,"-9"-6"-4,0 5-3,0 4-6,-5 6-4,2 5-5,3 10-2,-11 3-2,6 11-3,5 12-1,13 3-1,-1 5 1,4 2 0,1 6-2,-5-3 2,-1-3-1,-11-4 1,-3-9-1,-13-7 1,-5-3-1,-4-13 1,3 0 0,3-6-1,9-4 2,10 10-2,9-11 0,10 11 0,3 0-3,9 6-7,0 2-26,-2 0 1,7 3-3,-7-11 2</inkml:trace>
  <inkml:trace contextRef="#ctx0" brushRef="#br0" timeOffset="489837.6535">21533 16976 15,'0'0'30,"0"0"2,0 0-8,0 23-5,-4 2-7,4 11-3,0-2-2,4 5-2,-4-6-1,5-4-1,-5-9 0,5-5-2,-5-15 1,0 0 0,-9-15 0,3-12 0,-3-9 0,3-5 0,-3-2-1,3-4 0,2 5 0,2 4-2,2 6 1,0 13-1,0 19 1,21 0 0,-2 15-1,5 12 1,10 8 0,6 9 0,5 4 1,3-1-2,4-4 2,-3-6-2,-2-8 2,-5-10-1,-10-14 1,-6-15 0,-8-16 0,-8-12 1,-14-14-1,-10-11 1,-8-4-1,-6-3 0,-1 6-18,2 8-21,-16-1 2,10 15-2,-5 0 1</inkml:trace>
  <inkml:trace contextRef="#ctx0" brushRef="#br0" timeOffset="500141.5719">22829 16816 32,'0'0'35,"19"24"1,-19 13-6,0 9-15,7 18-4,-7-1-4,11 10-3,-5-9-7,-6-10-12,0-15-18,3-15-4,-3-24 0,-12 0 0</inkml:trace>
  <inkml:trace contextRef="#ctx0" brushRef="#br0" timeOffset="500426.9723">22602 17142 27,'27'0'33,"21"0"-1,2-5-4,13-4-18,4 1-6,1-1-8,-6-4-8,-9 0-5,-6 0-2,-18 0 0,-9 1 3,-20 12 2,-4-16 6,-17 16 7,-5 5 6,-57 24 16,35-3-10,-3 1-11,-1-1-17,12 11-6,-7-16 3,16 4 20</inkml:trace>
  <inkml:trace contextRef="#ctx0" brushRef="#br0" timeOffset="500680.9031">22626 16978 53,'40'9'37,"18"15"0,8 6-6,16 11-34,25 6-30,2-10 0,23-1-5,-2-16 2</inkml:trace>
  <inkml:trace contextRef="#ctx0" brushRef="#br0" timeOffset="502175.2919">1754 990 40,'0'0'57,"0"0"-28,0 0-6,0 0-10,0 0-2,19 93-2,-15-28-6,3 17-1,0 5-1,-3-19-10,9-2-10,1-9-20,-7-27 0,1-9-2,-8-21 3</inkml:trace>
  <inkml:trace contextRef="#ctx0" brushRef="#br0" timeOffset="502476.1065">1537 1267 23,'0'0'31,"0"0"6,0 0 0,81-46-19,-29 46-12,7-15-4,4 3-3,2 1-6,0-2-10,-13 5-10,-8 2 0,-44 6-1,68-34 9,-68 34 7,0 0 10,0 0 11,19-51 9,-19 51 8,-53 0 1,11 23 3,-11 7-9,1 23-9,-6 2-3,12-10-13,1 8-5,8-2-22,10-10-3,8-27-6,19-14 3</inkml:trace>
  <inkml:trace contextRef="#ctx0" brushRef="#br0" timeOffset="502739.1476">1453 1066 51,'0'0'40,"0"0"-1,94 58-7,-37-8-20,20 10-16,-4 14-26,10-6-9,-14-27-1,16 15-2</inkml:trace>
  <inkml:trace contextRef="#ctx0" brushRef="#br0" timeOffset="506947.1337">2376 1127 14,'0'0'33,"0"0"5,51-39-3,-5 29-15,10 10-8,6 5-7,7-3-8,5-2-11,-3 5-19,-18-10-4,-6 5 0,-47 0 5</inkml:trace>
  <inkml:trace contextRef="#ctx0" brushRef="#br0" timeOffset="507225.8108">2668 1066 38,'0'0'33,"-18"61"-5,21-36-9,7 17-2,-6 8-4,-2 7-7,-2 1-6,-6-7-24,-4-1-11,7 4-2,-9-9 2</inkml:trace>
  <inkml:trace contextRef="#ctx0" brushRef="#br0" timeOffset="507510.6961">3047 1304 9,'0'0'57,"-62"-45"-40,62 45-6,-40 0-3,27 14-3,1 7-4,8 10 1,10-17-4,4 9 3,8-2-1,1 1 2,0-5-2,-3-8 2,-1-9 0,-12-12-1,-3 12 0,-9-21-1,-13 14 1,-2 1 0,-1-14-1,-1 14-1,2 6 1,8 7 0,4 9-1,12 0-1,16-1-6,5-1-12,10 19-11,-7-13 2,14-6 3</inkml:trace>
  <inkml:trace contextRef="#ctx0" brushRef="#br0" timeOffset="507864.9022">3047 1412 15,'-4'-82'34,"11"37"-1,-7 45-1,15-69-17,-15 69-5,36-42-4,-36 42-2,45-32 0,-45 32-1,50 26-2,-24 0-1,-5 10 3,3 0 0,-2 4-2,2 10 2,-5 3-1,-1-21-2,2-3 3,-2-19-2,0-10 0,-5-12-1,-7-5 1,-6 17 0,-10-63-2,10 63 2,-36-58-3,7 58 2,-8 4 0,-3 9 1,3 14-4,0 9-5,12-2-17,7 5-12,-1-8 1,19-18-1</inkml:trace>
  <inkml:trace contextRef="#ctx0" brushRef="#br0" timeOffset="508127.9383">3555 1330 59,'10'-49'39,"-7"66"0,-9 5-6,-4 2-25,10 6-10,0 9-28,4 6-9,-4-7 2,6-10-2</inkml:trace>
  <inkml:trace contextRef="#ctx0" brushRef="#br0" timeOffset="508512.9219">3760 1269 37,'0'0'33,"0"0"0,41-5-13,-35 24-7,2-4-6,-8 7-2,0 5-3,-5 0 0,-1 1-3,-4-5 0,10-23-2,0 0 0,-12-15 1,12 15-1,9-44 1,-9 44 3,16-53 2,-16 53 1,0 0 2,15-40-2,-15 40-1,0 16 2,-3-7-3,-1 6-1,1 11-1,3 3 0,5-5-2,3 0 3,8-9-2,8-3-6,1 3-7,7-6-14,7-9-6,-4-13-2,5-3 1</inkml:trace>
  <inkml:trace contextRef="#ctx0" brushRef="#br0" timeOffset="508814.227">4266 1285 9,'42'-23'32,"-32"25"0,-13 17-7,-10 6-7,-5 6-4,-10 1-2,3-9-3,-8 4-5,-2 0-2,4-9-2,0-18-1,7-6 0,24 6 1,-25-55-2,25 55 3,-3-41-2,3 41 3,18-54-1,-18 54 2,0 0-1,53-18 0,-31 32 0,-1 5-2,-2 0 2,2 13-2,-2 2-7,-7 0-10,-3 5-18,4-19 0,-7-5-1,4-7 0</inkml:trace>
  <inkml:trace contextRef="#ctx0" brushRef="#br0" timeOffset="509083.7848">4228 1092 58,'-19'-61'37,"19"61"2,0 0-8,0 0-25,0 0-25,0 0-17,0 0-1,7 67 0</inkml:trace>
  <inkml:trace contextRef="#ctx0" brushRef="#br0" timeOffset="509152.791">4637 1417 81,'4'21'40,"-4"4"0,0 7-17,-13 0-54,-8 15-6,-12-4 0,-2-12-2</inkml:trace>
  <inkml:trace contextRef="#ctx0" brushRef="#br0" timeOffset="509986.4392">5288 1076 20,'0'0'35,"0"0"2,0 0-2,20 66-18,-16-11-4,-8 12-4,4 11-2,0-4-3,0-4-3,0-1-6,0-19-8,0-22-20,7-2-5,-7-26 1,3-10 1</inkml:trace>
  <inkml:trace contextRef="#ctx0" brushRef="#br0" timeOffset="510271.9443">5237 1124 14,'0'0'33,"47"-27"-3,-4 11 2,3 6-18,10 2-15,3 14-22,-3 1-6,6-7-2,-14-5-2</inkml:trace>
  <inkml:trace contextRef="#ctx0" brushRef="#br0" timeOffset="510557.1257">5327 1330 47,'-31'15'35,"26"1"-1,19-1-6,20-6-18,20-18-12,4 9-28,10 8-3,-6-2 1,3-6-3</inkml:trace>
  <inkml:trace contextRef="#ctx0" brushRef="#br0" timeOffset="510904.8185">5562 1564 37,'4'-21'32,"16"11"0,0 1-9,6 0-15,5 15-4,2 0 0,0 1-2,-6-1 1,-8 6-1,-11 5 0,-8 10-1,-16 0 2,0-12 0,-8-1-2,5-2 0,1-3-1,4 3-1,11-1 1,3-11 0,20 0-1,-2 13 1,1 3 0,0 4 2,-5-2 1,1-1 2,-15-3 0,-11 1-2,-10-1-4,-10-14-10,-9-13-23,2-1-2,-8-6 1,9-5-4</inkml:trace>
  <inkml:trace contextRef="#ctx0" brushRef="#br0" timeOffset="511658.3831">5342 790 14,'0'0'33,"0"0"-1,0 0-9,0 0-6,81 18-5,-26-18 0,11 0-2,2 0-6,0 4-8,-1 1-10,-10-10-14,-57 5-7,73 5 1,-73-5-2</inkml:trace>
  <inkml:trace contextRef="#ctx0" brushRef="#br0" timeOffset="511944.0652">5786 756 4,'0'0'32,"0"0"-1,48-12-7,-48 12-4,0 0-2,57 27-2,-57-27-4,0 0-3,10 55-3,-10-55-13,-33 46-26,33-46-3,-54 34-3,54-34 1</inkml:trace>
  <inkml:trace contextRef="#ctx0" brushRef="#br0" timeOffset="514399.4699">6179 1196 34,'0'0'33,"0"0"0,0 0-14,0 0-4,59 17-2,-59-17-7,80 0-12,-32-7-20,3 7-7,-51 0-2,78 0 0</inkml:trace>
  <inkml:trace contextRef="#ctx0" brushRef="#br0" timeOffset="514700.3176">6194 1378 11,'0'16'34,"14"-16"1,13 9-8,10-3-7,2-10-6,6 12-33,-7-18-8,11 17-5,-15-7-2</inkml:trace>
  <inkml:trace contextRef="#ctx0" brushRef="#br0" timeOffset="515370.1426">6820 1306 4,'0'0'30,"11"0"0,7 8 0,10-4-12,9-4-10,-37 0-25,87 12-8,-49-7-4,8-5-2</inkml:trace>
  <inkml:trace contextRef="#ctx0" brushRef="#br0" timeOffset="515902.7053">7321 1269 40,'6'-53'34,"-6"53"-2,6-49-10,-6 49-5,0 0-5,0 0-3,-6-44-5,6 44-1,0 0 0,0 0-3,0 69 1,0-33-1,5 3-2,-2 4 1,-3 16 2,0-3-2,0-7 1,-8-5 2,2-10-1,-6-14 0,-1-1 0,-3-9 1,5-13-1,-2-4 0,6-7 0,1 1-1,6 1-1,11 12 1,6-10-1,8 6-3,3 4-10,3 5-22,6 4-1,-6-6 0,5 1 1</inkml:trace>
  <inkml:trace contextRef="#ctx0" brushRef="#br0" timeOffset="516203.521">7627 1531 62,'0'0'37,"0"0"1,0 0-7,0 0-31,0 0-32,0 0-4,0 0-2,0 14 2</inkml:trace>
  <inkml:trace contextRef="#ctx0" brushRef="#br0" timeOffset="516588.9721">7763 1347 29,'0'0'33,"19"-70"2,-19 70-11,16-61-4,-16 61-5,9-43-5,-9 43-3,0 0-3,0 0 0,0 0-1,0 0-1,0 0-2,0 0 0,-6 26 0,12 10 1,0 14-1,1-1 0,2-9 0,4 0-1,-6 6 1,0-5-1,-4-8 2,-9-8 0,-5-15 0,-3-4-1,-3-3 1,-3 3 0,5-12 0,0 2-1,5-10 1,10 1-3,0 13 2,22 0 0,0 5-2,8-5-5,-4 0-16,5 7-15,-1 3 0,-2-5 1,1-10 0</inkml:trace>
  <inkml:trace contextRef="#ctx0" brushRef="#br0" timeOffset="517044.3914">8132 1303 67,'0'0'39,"-3"12"2,3-12-9,0 0-17,0 0-22,20-11-29,-20 11-2,0 0-1,0 0-1</inkml:trace>
  <inkml:trace contextRef="#ctx0" brushRef="#br0" timeOffset="517644.3934">8424 1226 34,'0'0'31,"0"0"2,0 0-9,6 35-13,-11-7-3,5-3-3,0 0 2,0 12-2,6-7-2,3 0 1,3-1 0,5-17 0,1-12-4,-1 0-9,-3 0-24,3-19-2,-17 19-1,6-45 0</inkml:trace>
  <inkml:trace contextRef="#ctx0" brushRef="#br0" timeOffset="518045.6832">8433 1115 77,'0'0'39,"0"0"-3,0 0-7,0 0-20,0 0-7,0 0-13,0 0-29,0 0 1,0 0-1,0 0 2</inkml:trace>
  <inkml:trace contextRef="#ctx0" brushRef="#br0" timeOffset="518777.4961">8257 868 33,'0'0'32,"0"0"1,0 0-10,0 0-8,0 0-6,68 0-2,-18-8 0,9 13-2,1-3-1,5-2-3,-10-5-2,-8 8-1,-47-3-1,65 0-2,-65 0 1,0 0-1,0 0-2,0 0 2,0 0 0,0 0 3,-58-38 0,58 38 4,0 0-1,-44-26 3,44 26 1,0 0-2,0 0 2,0 0 0,0 0-1,0 0-2,0 0 1,0 0-2,56 6 0,-56-6 2,0 0 0,57 44 0,-57-44 2,0 0-1,0 48-6,0-48-34,-46 39 0,46-39-2,-73 7 0</inkml:trace>
  <inkml:trace contextRef="#ctx0" brushRef="#br0" timeOffset="520747.4203">9033 1090 35,'0'0'36,"0"0"1,0 0-9,0 0-11,40 72-3,-40-28-4,7 10-2,-7-4-3,5-8-4,-1-5-5,-4-10-11,0-9-22,6-1-1,-6-17 0,0 0 1</inkml:trace>
  <inkml:trace contextRef="#ctx0" brushRef="#br0" timeOffset="521064.087">8909 1226 33,'0'0'36,"0"0"2,0 0-2,63-22-17,-21 22-11,9 0-20,-2 7-20,7-7-2,-7 0-2,1-2-1</inkml:trace>
  <inkml:trace contextRef="#ctx0" brushRef="#br0" timeOffset="521496.4124">9455 1006 10,'0'0'32,"0"0"3,0 0-2,0 0-13,56 22-6,-13-15-4,7-7-3,-1 9-1,1-16-2,-6-3-2,-44 10-1,62-6 1,-62 6-2,0 0 0,0 0 2,12-47-3,-12 47 1,0 0 1,-51 10-1,51-10-1,0 0 3,-48 57-1,39-13 1,2 6-1,7-5 1,0 10 0,0-6 0,7 4-1,-5-7-4,5-7-8,-7-13-23,0-16-3,0 0-1,0-10 1</inkml:trace>
  <inkml:trace contextRef="#ctx0" brushRef="#br0" timeOffset="521781.5966">9554 1226 42,'0'0'35,"0"0"1,68-10 0,-68 10-21,81 0-12,-37 10-32,5-15-5,-49 5 0,78 0-2</inkml:trace>
  <inkml:trace contextRef="#ctx0" brushRef="#br0" timeOffset="522066.7798">9958 1388 35,'0'0'37,"-13"0"-2,13 0-1,12-11-22,-3 0-40,10 6-4,-19 5-3,40-17 1</inkml:trace>
  <inkml:trace contextRef="#ctx0" brushRef="#br0" timeOffset="522649.8893">10431 1139 20,'0'0'30,"0"0"-4,0 0-7,0 0-1,28-48-3,-28 48-4,0 0-2,-28-42-3,28 42-2,-40-29 0,40 29-2,-59-7 1,59 7-2,-59 25 0,59-25 0,0 0 1,-40 52-1,40-52-1,22 41 2,-22-41-3,52 27 1,-52-27-2,69 0 1,-69 0-3,55-13 2,-55 13 1,0 0 0,48-42-1,-48 42 3,0 0 0,0 0 0,0 0 1,0 0 0,-3 57-1,-1-11 1,-5 9 2,2-6-2,-11 0 2,2-2-2,-14-8 1,-2-4 0,-5-6-3,1-36-7,36 7-27,-48-54-3,48 54 1,-25-75-1</inkml:trace>
  <inkml:trace contextRef="#ctx0" brushRef="#br0" timeOffset="523130.7795">10652 1240 47,'0'0'38,"0"0"0,52-30-3,-52 30-16,0 0-9,0 0-21,0 0-23,0 0-2,0 0-1,0 0-2</inkml:trace>
  <inkml:trace contextRef="#ctx0" brushRef="#br0" timeOffset="523532.0552">11062 1124 37,'0'0'34,"20"-41"-1,-20 41-9,0 0-17,0 0-23,0 0-13,0 0-4,0 0 2</inkml:trace>
  <inkml:trace contextRef="#ctx0" brushRef="#br0" timeOffset="523832.8682">11100 1226 43,'0'29'35,"-8"7"0,13 7-6,2 11-14,-4 9-3,7-3-3,-10 4-4,4 3 0,-10-3-3,-2-14 0,-12-5 1,-3-19-1,-10-10 0,1-9-2,-4-14 1,5-18-2,5-15-2,0-14-6,19-12-20,7 3-9,7-17-1,17 8 1</inkml:trace>
  <inkml:trace contextRef="#ctx0" brushRef="#br0" timeOffset="524487.1978">10918 790 36,'0'0'32,"0"0"-6,0 0-7,59 12-5,-6-12-4,9 6 0,1-6-2,1 7-5,-7-3-3,-7-9-3,-50 5-4,62-8 0,-62 8 0,0 0 1,0 0 0,0 0 0,-17-50 2,17 50 3,0 0 2,0 0 1,0 0 1,0 0 1,0 0 2,0 0 1,0 0 2,0 0 0,22 59 0,-22-59 0,0 0-6,-38 63-35,38-63 0,-72 25-3,27-34-3</inkml:trace>
  <inkml:trace contextRef="#ctx0" brushRef="#br0" timeOffset="542759.5661">11573 1298 84,'24'22'38,"-8"14"-1,-22 11-39,-16 1-26,-3 12-6,-21-16-2,1-54 1</inkml:trace>
  <inkml:trace contextRef="#ctx0" brushRef="#br0" timeOffset="544245.7466">2553 2179 28,'10'9'33,"15"28"0,-6 6-5,2 6-18,3 17-3,-4 6 0,-5-1-4,-8-9-4,-7-5 1,-7-20-3,-12-15 1,-5-14-2,-7-19 1,4-18 1,4-13 1,7-10 2,8-6-1,8-3 1,12 1-1,8 7 1,10 4-6,3 14-8,4 12-13,-12-3-5,7 19-1,-7-8 4</inkml:trace>
  <inkml:trace contextRef="#ctx0" brushRef="#br0" timeOffset="544547.1104">2899 2152 37,'0'0'34,"17"9"-4,-7 12-6,-10 0-8,6 14-5,-6 3-8,0 0-15,-6-6-21,9 6-1,-6-16-2,3-4 1</inkml:trace>
  <inkml:trace contextRef="#ctx0" brushRef="#br0" timeOffset="544847.9207">3258 2230 10,'9'12'32,"-16"5"1,-7 6-2,-5 5-14,-7-6-5,-1 1-4,-6-8-5,0-3-4,6-12-1,5-11-2,10-8 0,6-6 0,12 3 0,6-5 0,10 3 3,2 9 1,4 11 3,1 13 1,-2 9 0,-1 10 0,-5 1-2,-5 8-10,-5-6-22,6 3-1,-10-20-3,16 3 1</inkml:trace>
  <inkml:trace contextRef="#ctx0" brushRef="#br0" timeOffset="545148.7308">3379 2239 13,'12'5'30,"4"-15"0,18 6-7,3-1-14,0-5-2,4 5 0,-5 1-2,-3 1-1,-13-6-1,-5 2 0,-15 7-2,0 0 0,-17 0 0,-1 0-1,-2 11-1,-1 10-1,2 4 1,4 7 1,5 2 2,10-2 1,10-3 0,8-1 1,1-12 0,6-5 1,-1-11 0,5-6 0,-8-18-2,1 2-1,-5-9 1,-4 1-2,-5-1 1,-1-1 0,-4 4-3,1 12 2,-4 16-1,0 0 0,0 0-1,-7 25 1,7 3-1,0 1-1,7 6-7,-7-2-23,0-12-5,3 5 0,-3-17 0</inkml:trace>
  <inkml:trace contextRef="#ctx0" brushRef="#br0" timeOffset="545448.5409">3723 1966 41,'-10'-32'37,"10"23"-1,0 9-10,0 9-48,10 21-10,-7-5-5,15 6 2</inkml:trace>
  <inkml:trace contextRef="#ctx0" brushRef="#br0" timeOffset="545881.8796">4575 2048 33,'0'0'33,"4"15"0,-4 18-8,2 16-13,-2 9-7,0 8-1,4-4 0,2-6-1,-6-10-1,3-6 2,-3-17-2,0-14 0,0-9 1,-3-23-1,-3-9 0,0-2 0,-5-12 0,-1-7-2,3-5 1,3 0-1,6-5 0,0 12 0,9 2 0,4 7 0,5 10 1,11 5-3,5 9-4,0 5-4,6 13-10,4 0-11,-4 0-6,7 7 0,-10-7 6</inkml:trace>
  <inkml:trace contextRef="#ctx0" brushRef="#br0" timeOffset="546167.0662">4591 2231 7,'-17'11'31,"6"-14"1,11 3-4,25 0-14,3-4-5,9-4-11,1-7-25,13 15-3,-10-4-1,6 11 1</inkml:trace>
  <inkml:trace contextRef="#ctx0" brushRef="#br0" timeOffset="546514.7522">4802 2383 43,'9'-12'33,"16"9"-2,1-3-14,-2 6-6,5 0-3,-5 0-4,-4 15 0,-12 0-3,-8 5 1,-11 3 1,-4-5-2,-4-8 0,-1 3-1,3-8 0,5-5-1,12 0 0,6-14-1,11 6 1,5 4-1,2 4 2,6 2 1,-7 8 0,-3 5 0,-9 4 1,-8 4 0,-12-1 0,-10-3-3,-4-2-8,-8-5-19,-2-12-7,5 0-1,-1-6 1</inkml:trace>
  <inkml:trace contextRef="#ctx0" brushRef="#br0" timeOffset="547068.1404">5163 2459 30,'-3'17'25,"-5"-4"-9,8 3-7,0 2-1,0-2 0,6 4 0,-1-10 0,9-1 1,-4-9 1,9-4-2,-7-9-1,7-2 0,-7-9-2,2 0-1,-5 2 0,-1-2 0,-4 3-3,-1 8 1,-3 13 0,0 0-2,0 25 1,0-1 1,6 5-2,0 14 0,0 6 2,1-2-1,-1 0 0,-4-3 2,-2-6-2,-8-4 1,-8-5-1,-8-11 1,-6-10-1,-1-8 0,1-14-1,0-3-4,7-4-7,3-6-17,10-9-11,16 7-1,6-5 1</inkml:trace>
  <inkml:trace contextRef="#ctx0" brushRef="#br0" timeOffset="547568.4423">5612 2293 21,'5'9'31,"-5"-9"-3,20 0-4,5-5-6,4-7-4,10 9-3,0-6-4,3 5-7,-4 1-12,1 3-21,-14-7-2,0 14-1,-25-7 1</inkml:trace>
  <inkml:trace contextRef="#ctx0" brushRef="#br0" timeOffset="547900.4145">5671 2426 55,'16'0'36,"15"5"1,7-5-17,4-8-20,8 11-28,-14-14-4,5 6-4,-13-6 0</inkml:trace>
  <inkml:trace contextRef="#ctx0" brushRef="#br0" timeOffset="550253.9044">6296 2029 25,'-2'-21'34,"2"21"-1,0 16-3,0 6-16,3 17-5,-3 9-4,7 3-1,-4 4-1,3 5 0,-3-10-1,-1-10 1,-2-3 0,0-13-1,0-24 0,0 0 0,-11-19 0,5-15-1,-4-8 1,-3-10-1,0-10-1,1 0 0,3-4-1,0 1 1,9 13 0,0 5 0,13 8-2,4 16 1,12 13-1,11-5 2,7 15-3,4 0-9,7 7-17,1 5-7,-13 0 2,3 4-2</inkml:trace>
  <inkml:trace contextRef="#ctx0" brushRef="#br0" timeOffset="550570.8758">6363 2184 12,'-14'4'30,"14"-4"1,22 0 0,9 0-24,10 5-23,0-9-11,10 11-2,-13-5 0</inkml:trace>
  <inkml:trace contextRef="#ctx0" brushRef="#br0" timeOffset="550871.6854">6564 2459 16,'3'-21'29,"10"4"-4,-7-2-6,2 4-3,-8 15-2,13-12-2,-7 26-2,-6 3-1,4 12-2,-4 6-2,0 3-1,0-9 0,3 3-2,0-4-6,-3-13-19,0-15-13,0 0 1,9-10-2</inkml:trace>
  <inkml:trace contextRef="#ctx0" brushRef="#br0" timeOffset="551303.5936">6732 2392 48,'6'-9'30,"12"9"-8,3-8-7,4-2-6,6 10-4,0 0-1,-2 10 0,-8-5-1,-5 7 0,-16 2-1,-3 1 1,-13 2-1,-2 0 0,-4-5 0,6-6-2,3 2 1,13-8-1,0 0-1,24 1 0,-3 3 0,3 1 1,-2 5 0,-3 3 1,-10 6 1,-9 0-1,-12 0 0,-10-5-2,-6-2-4,-5-6-8,0-6-15,9-2-6,-1-15-1,15 9-1</inkml:trace>
  <inkml:trace contextRef="#ctx0" brushRef="#br0" timeOffset="551858.245">7094 2503 24,'0'0'29,"0"10"-3,0-10-7,0 19-5,3-9-7,3 4 0,-1 1 1,2-4-2,6-5-1,2-3-1,-2-6 0,3-5-1,-4-1 1,4-8 0,-7-4-1,0 11 0,-3-5 0,-3 3-1,-3 12 1,0 0-1,0 0-1,7 18 0,-5 3 0,5 0-1,-1 11 2,-1 2 0,-5-2-1,0 8 1,-5-6 1,-10-2-1,-5-12 1,-6 1 0,-6-15-2,1-6 0,0 0-1,4-15 0,8-6-3,3-3-5,16 3-16,10 4-16,2-6 0,15 5 0,1-4 0</inkml:trace>
  <inkml:trace contextRef="#ctx0" brushRef="#br0" timeOffset="552153.562">7596 2420 90,'10'-6'46,"-10"6"0,16 0-5,-16 0-27,8-4-4,-8 4-5,0 0-2,9 11-3,-9-11-25,0 0-22,3-15 0,-3-20 1</inkml:trace>
  <inkml:trace contextRef="#ctx0" brushRef="#br0" timeOffset="561108.3967">9535 1737 33,'0'0'25,"0"0"-1,10 8-2,2-8-3,0 0-4,16 0-1,4-4-5,18 9-2,8-10-2,17 1-1,15-2-1,9-1 0,6 0-2,-7 9 0,-10 5 1,-13-4 0,-14 3-1,-20 3 1,-23-2-1,-18 8 0,-8-6 0,-9-9 1,0 3 0,0-3-1,5 4 1,0-4-2,12 0 2,-13 0-1,13 0 0,0 0-1,0 0 0,0 0-1,0 0 0,0 0 2,0 0-2,-9 5 1,9-5-8,-9 14-32,-4-14 1,4 0-1,-9-9 2</inkml:trace>
  <inkml:trace contextRef="#ctx0" brushRef="#br0" timeOffset="562472.6706">7978 2351 29,'0'0'19,"0"24"-2,15-12-1,10-3-4,16 7 2,11-10-2,19-6-1,10-6-2,19-7-2,12-15-2,6-3-1,6-8 0,-3-3-3,-10-2 2,-6-2-2,-14-2 1,-17 12-1,-18 4 1,-18 5-1,-14 3 0,-12 7 0,-5 2 0,-7 15 0,-7-14-1,7 14 0,-7-10 0,7 10 0,0 0 0,0 0 0,-11 0 0,11 0-1,0 0 2,-6 10-1,6-10 0,0 0-1,-12 10 2,12-10 0,0 0-1,0 0 1,0 0-1,-12 0 0,12 0 1,-17-5 0,2 5-1,-4 0 0,-6 0 0,1 0 0,-1 3 1,4-3-1,2 0 0,6 0-1,13 0 1,0 0 0,25-7 0,3 2 0,7-6 0,4 2 0,1 2 1,1-1 0,-9 1 0,-5 2 2,-8 5-1,-7 0 1,-12 0-2,0 0 1,0 0 1,-14 5-1,14-5-1,-11 9-1,11-9 1,-6 13 1,6 2 1,7 2-1,-4 4-1,2 2 1,-1 0-1,1-6-5,-5-5-36,0 5-1,-3-28 1</inkml:trace>
  <inkml:trace contextRef="#ctx0" brushRef="#br0" timeOffset="582194.9482">21295 2092 29,'0'0'33,"13"0"1,-5 0-8,8-3-11,6 3-4,1 3-4,6-3-6,0 4-7,-3-4-16,-6-4-12,3 4 0,-11 0-1</inkml:trace>
  <inkml:trace contextRef="#ctx0" brushRef="#br0" timeOffset="582495.8782">21320 2194 29,'0'0'32,"25"7"-5,-6-5-4,2 1-6,3 1-14,-1-4-29,4 0-5,-8-8-1,6 8-1</inkml:trace>
  <inkml:trace contextRef="#ctx0" brushRef="#br0" timeOffset="582796.3389">21709 1936 59,'0'0'37,"0"0"1,9 13-11,-9 9-15,5 2-3,-5 3-3,10 6-1,-5-1-1,4 4-2,-5-4-1,2-5 1,-2-8-1,-4-3-2,5 1-3,-5-7-8,0-10-25,0 0-2,0-19-2,0 4 2</inkml:trace>
  <inkml:trace contextRef="#ctx0" brushRef="#br0" timeOffset="583096.7877">21693 1913 24,'15'-3'35,"0"-4"0,16 7-1,3 0-15,2-9-6,5 11-7,-4-2-7,-2-6-7,-1 2-24,-6 9-3,-13-9-2,3 4 2</inkml:trace>
  <inkml:trace contextRef="#ctx0" brushRef="#br0" timeOffset="583397.1719">21747 2091 48,'0'0'38,"0"0"0,7 10-1,14-7-22,-4-3-8,5 3-6,4-3-11,2 9-26,-3-9-2,4 0 0,-9-7-1</inkml:trace>
  <inkml:trace contextRef="#ctx0" brushRef="#br0" timeOffset="583836.0194">21978 2118 78,'0'0'29,"17"-9"-5,1 9-8,-4-5-4,7 5-5,-3 0-4,1 6 0,-5 3-1,0 1 0,-10-1 0,-4 3 1,-7-2-1,-2 2 0,0 4 1,-2-6-2,2-6 0,9-4 0,0 0-1,0 11-1,15-5 2,-1-6-2,1 0 0,1 3 1,-3 9 0,-4 4-1,-6 0 1,-7 0 1,-10-3-3,-6 2-1,-2 4-9,-5-10-25,-4-16-1,5 0 0,0-12 0</inkml:trace>
  <inkml:trace contextRef="#ctx0" brushRef="#br0" timeOffset="584688.2613">21689 1702 21,'0'0'32,"15"-7"-2,-2 7-7,5-7-5,13 13-5,4-6-1,14 0-5,-3-6 0,6 6-3,-4-15-3,-3 13 0,-8 2 0,-9 0-1,-7-10-2,-13 10 1,-8 0-2,0 0 1,0 0-1,-7-13 0,7 13-2,-20-15 2,9 9 0,-3-2 1,5 8 1,-2-12 1,2 1 0,9 11 3,-14-7 0,14 7 0,0 0 0,0 0 0,14 0-1,0 4 1,-1-1 0,8 2-2,-3 2 2,3-7 1,-5 0-1,0 5 2,-7 9 0,2 1 0,-11 2 1,0-7 0,0-10-2,-15 30-2,-1-10-12,-1-1-30,-21-14-1,0 8 1,-13-6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0:45:11.793"/>
    </inkml:context>
    <inkml:brush xml:id="br0">
      <inkml:brushProperty name="width" value="0.05292" units="cm"/>
      <inkml:brushProperty name="height" value="0.05292" units="cm"/>
      <inkml:brushProperty name="color" value="#FF0000"/>
    </inkml:brush>
  </inkml:definitions>
  <inkml:trace contextRef="#ctx0" brushRef="#br0">22411 14790 23,'16'-4'21,"-16"4"-4,0 0-2,0 0-4,0 0-3,0 0-2,0 0-1,0 0-1,0 0 1,0 14 0,0-5 0,-6 6 1,-3 7-1,-4 12 1,-9 4-1,-5 12 1,-6 4-1,-6 8-1,-2-3-1,1-1 0,2-9-1,6-8 0,6-9 0,6-9-1,7-10 1,3-6-1,10-7 1,-11-3 0,11 3-1,-8-13 0,8 13 1,-13-18-1,4 6-1,0-3 1,-1 1-1,-2-3 0,-3 0 0,5-2 0,0 3-1,2 2 1,1 3 0,7 11 0,0 0 0,0 0 0,0 13 1,7 3-1,-2 3 1,2 3 0,2 2 0,-2-1 0,3 0 0,-2-3 0,-1-4 1,4-5 0,0-4 0,7-1 0,0-6 1,5 0 0,5-6 0,2 1-1,7-3 1,0 0-2,1 1 0,-7-1-7,5 0-35,1 1 0,-1-16 0,10-11-1</inkml:trace>
  <inkml:trace contextRef="#ctx0" brushRef="#br0" timeOffset="3575.7547">22306 14379 12,'16'8'33,"9"13"0,-4 5-4,1 4-11,5 6-4,1-2-5,-1 1-6,-4-3-7,-2-7-13,-9-6-15,10-2-1,-6-13-1,5 1 4</inkml:trace>
  <inkml:trace contextRef="#ctx0" brushRef="#br0" timeOffset="3791.5525">22606 14429 9,'-19'-13'33,"7"22"-1,-9-2-1,0 9-12,-2 4-5,-7 7-4,5 3-3,-1-2-2,-2 1-2,3-1-2,2-8-2,7 0-6,3-8-9,13-12-17,0 0-1,-15 0-1,27-8 0</inkml:trace>
  <inkml:trace contextRef="#ctx0" brushRef="#br0" timeOffset="4122.9798">22699 14405 18,'0'0'31,"26"5"0,-8-5-9,12 3-4,6 0-5,-1-3-5,6 4-3,-2-4-3,-6 5-6,-2-4-6,-4 2-8,-8-3-10,-2 8-4,-17-8-1</inkml:trace>
  <inkml:trace contextRef="#ctx0" brushRef="#br0" timeOffset="4323.1061">22773 14508 21,'0'0'30,"10"9"-6,5-2-4,6-2-3,6 0-5,1 0-7,3-5-20,11 8-14,-13-14-1,11 6-1</inkml:trace>
  <inkml:trace contextRef="#ctx0" brushRef="#br0" timeOffset="4923.5298">23321 14457 14,'-20'0'28,"20"0"-6,-20-9-2,1-3-5,-3-4-3,2-4-3,13-3-4,7 1-1,4 0-2,8 2 0,-2 1-1,11 5 0,11 10 1,1 4 1,-5 13 1,-3 2 0,-4 9 2,-11 3-1,2 5 0,-12-2-1,-21 3 1,-8-3-1,-4 2-1,-5-5-1,0-1 0,7-7 0,-2-2-2,4-5 2,18-6-2,11-6 0,0 0-1,23-5 1,-2-2 0,-1 4-1,6 0 1,7 3 0,-2 3 0,-3 3-1,-8 0-5,-3-3-31,-3 7 1,-2-10-2,-12 0 1</inkml:trace>
  <inkml:trace contextRef="#ctx0" brushRef="#br0" timeOffset="5655.6159">23642 14483 31,'22'10'32,"-12"-3"1,4 8-11,4 6-6,-12-3-4,6 6-3,-12-5-1,0 0-2,-8-6-1,1-3-2,-6-10 0,13 0-1,-6-10 0,6-3-1,0-8 0,14-2 1,0 1-3,8 1 2,4 4-1,-7 2 0,-4 7 0,9 8 0,-11 6 0,4 4 0,-4 7 1,-13 0 0,0 1 0,0 0 0,0-4 1,-6-2-1,6-12 1,-9 15-1,9-15 0,0-17 0,13 4-1,-4-3 1,5-1-1,3-2 0,-2 3-1,10 4 1,0 6-1,-9 6 1,-7 12 1,4 5 0,-8 4 1,5 5-1,-1 2 2,-9-2-4,0-6-38,0 5 0,0-14-2,-4 0 0</inkml:trace>
  <inkml:trace contextRef="#ctx0" brushRef="#br0" timeOffset="9455.0436">12903 15259 22,'0'0'34,"16"0"0,6 10 1,2 6-18,8 7-8,5 9-3,-2 6-4,4 0-6,0 4-16,0 2-13,-12-17-2,1-1 0</inkml:trace>
  <inkml:trace contextRef="#ctx0" brushRef="#br0" timeOffset="9639.7784">13276 15432 20,'-4'-9'34,"4"9"3,4 15-1,-4 0-15,0 9-7,-10 3-4,-1 7-1,-12-2-4,-4 1-7,-1-8-27,0-1-8,-3-17-1,9 0-1</inkml:trace>
  <inkml:trace contextRef="#ctx0" brushRef="#br0" timeOffset="10094.5034">12218 14703 30,'22'16'32,"12"13"0,-6 3-14,0 7-4,-3 3-4,-3-2-8,-4-2-8,-5-9-16,-1-2-10,-12-27 0,3 9-1</inkml:trace>
  <inkml:trace contextRef="#ctx0" brushRef="#br0" timeOffset="10288.7942">12464 14716 37,'0'0'35,"-19"13"0,-3 9-8,-6 10-12,-6 2-6,3 7-2,-6 0-5,6-3-5,9-1-4,-4-10-7,15-8-14,11-2-7,0-17-1,0 0 0</inkml:trace>
  <inkml:trace contextRef="#ctx0" brushRef="#br0" timeOffset="10494.181">12522 14773 43,'10'0'33,"11"0"1,3-5-5,9 1-23,3 4-10,1-7-17,7 7-10,-19-6-3,3 6 1</inkml:trace>
  <inkml:trace contextRef="#ctx0" brushRef="#br0" timeOffset="10657.265">12556 14930 17,'0'0'29,"16"11"0,2-16-9,15-1-21,6 6-21,-4-14-3,13 7-2,-1-15 8</inkml:trace>
  <inkml:trace contextRef="#ctx0" brushRef="#br0" timeOffset="10910.7417">13056 14671 54,'-25'-5'34,"4"8"0,-7 3-12,5 5-12,8 8-4,5 7-4,10 5 0,4 4 0,11 0 0,4-6 1,12-3 0,3-13 1,1-4 1,-2-17-1,-2-3 1,-9-14 0,-8-3-1,-14-4-2,-14 3-4,-14-1-28,-16 2-9,-14-7-1,-1 4 0</inkml:trace>
  <inkml:trace contextRef="#ctx0" brushRef="#br0" timeOffset="22228.9981">16396 15040 37,'3'-29'36,"7"11"0,-4 8-10,-6 10-7,0 18-4,-4 6-5,4 20-2,-6 3-3,6 9-1,-3-3-2,3-2-3,0-4-6,0-16-5,3-7-16,3-12-11,-6-12-1,0-12 1</inkml:trace>
  <inkml:trace contextRef="#ctx0" brushRef="#br0" timeOffset="22391.9896">16342 15105 14,'20'-7'27,"-2"-7"0,11 6-10,8 1-6,10 1-9,8 6-14,-6-12-14,16 10-1,-17-10 0</inkml:trace>
  <inkml:trace contextRef="#ctx0" brushRef="#br0" timeOffset="22592.8985">16411 15275 15,'9'12'31,"4"-12"1,16 4-4,5-4-18,0 0-18,11 0-18,-13-8-2,9 8-2</inkml:trace>
  <inkml:trace contextRef="#ctx0" brushRef="#br0" timeOffset="23027.8378">16710 15333 34,'0'0'30,"21"-11"-4,-6 6-7,1 0-4,5 5-5,-5 0-2,0 8-1,-11 3-2,-5 5 0,-11 3-2,-9 3 0,-4-1-1,0 2 0,1-3-1,4-5-1,10-5 0,9-10 1,10 9-1,11-9 0,4 0 0,1-6-3,7 2-9,-5 1-18,-3-6-5,6 6 0,-16-11-1</inkml:trace>
  <inkml:trace contextRef="#ctx0" brushRef="#br0" timeOffset="23426.2195">16896 15322 25,'0'0'29,"24"0"-1,-12 0-9,4 4-7,2 0-3,-2 2-3,-2 3-2,-7 0-1,-7 3 0,0 0-1,-7-2-1,-1 2 0,-2-7-1,10-5-1,-8 3 0,8-3 0,12-8 0,6 3 0,3 1 1,-1 4 2,1 0 2,-7 9 1,-6 4 0,-12 3 1,-4 2-1,-12 1-5,-4-5-11,-4-7-23,9-2 0,-4-13-2,13-1-1</inkml:trace>
  <inkml:trace contextRef="#ctx0" brushRef="#br0" timeOffset="24578.4088">16247 15018 14,'0'-16'33,"0"16"0,-6 13 1,1 16-15,1 19-5,-1 5-6,-1 12-7,6 4-15,8-1-19,-8-15-1,12-5-1,-9-19 0</inkml:trace>
  <inkml:trace contextRef="#ctx0" brushRef="#br0" timeOffset="25163.0294">17220 15066 16,'0'-9'33,"0"9"1,0 0-6,6 19-6,-6 6-5,0 8-5,0 12-4,0 4-1,4 6-2,-4-1-2,6 0-1,-2-9-1,2-6-2,2-7-8,-4-11-26,-4-21-2,12 5-1,-12-22 0</inkml:trace>
  <inkml:trace contextRef="#ctx0" brushRef="#br0" timeOffset="25778.4056">16476 14875 29,'17'0'30,"10"8"-1,4-8-12,9 0-7,6 0-1,5 0-3,-3 0-3,-1 0-2,-10-3-2,-8-2-1,-13 0 1,-16 5-1,8-16-1,-8 16 1,-11-17 1,11 17 1,-10-13 0,10 13 1,0 0 1,12 17 1,-3 0 2,-3 0-1,1 7 2,-4-4-1,-3 0-2,0-5-12,0-3-22,-10-19-1,10 7-2,-3-16 0</inkml:trace>
  <inkml:trace contextRef="#ctx0" brushRef="#br0" timeOffset="26231.9669">17457 15168 25,'24'4'28,"-2"-6"-4,5 2-11,4 0-5,1 0-13,4 0-17,-14-6-4,2 10-2,-24-4 12</inkml:trace>
  <inkml:trace contextRef="#ctx0" brushRef="#br0" timeOffset="26378.9216">17527 15267 32,'0'0'33,"19"0"2,0-4-5,2 4-19,6-6-19,1-1-21,7 7-3,-7-12-2,2 12 0</inkml:trace>
  <inkml:trace contextRef="#ctx0" brushRef="#br0" timeOffset="26679.6701">17883 14969 30,'0'-19'34,"0"19"0,0 0-6,0 20-6,0 18-7,0 5-4,0 14-4,0 1-2,6 5 0,-3-7-4,1-7-6,3-8-19,-1-10-14,-6-20-1,0-11 0</inkml:trace>
  <inkml:trace contextRef="#ctx0" brushRef="#br0" timeOffset="27196.8146">18137 15066 11,'-6'18'31,"6"18"2,-8-1-3,0 6-15,3 3-2,2-5-5,3 0-1,0-8-2,3-7-1,2-14-1,-5-10-1,12-17 0,-7-8 1,-5-11-2,3-7 1,-6-7-1,3-1-1,-5 1 0,1 5 0,1 6 0,3 8 0,3 11 0,5 6-1,9 11-3,3-1-6,8 8-14,9 5-12,-5-9 1,9 6-1</inkml:trace>
  <inkml:trace contextRef="#ctx0" brushRef="#br0" timeOffset="27381.0332">18209 15141 43,'10'4'33,"4"-6"1,15 4-15,5 4-33,-3-6-13,12 4-4,-13-4-1</inkml:trace>
  <inkml:trace contextRef="#ctx0" brushRef="#br0" timeOffset="28097.0461">18286 15363 33,'0'0'27,"12"-22"-2,-5 10-3,0 3-5,-3 0-3,7 9-5,-11 0 0,7 15-3,-7 0-1,4 7-1,-4 5-2,0-1 0,0 2-7,0-8-9,-4-9-22,11-2 0,-7-9 0,13-4-1</inkml:trace>
  <inkml:trace contextRef="#ctx0" brushRef="#br0" timeOffset="28451.0191">18481 15305 9,'13'-4'31,"-6"-6"0,12 10-2,-4-5-14,-1 5-4,2 0-3,-7 5-3,-9-5-1,4 17-2,-10-7-1,-6-1 0,1 0-1,-1-5 0,12-4 0,0 0 0,0 0 0,19 6 0,4-2 2,2 0 1,-1 7 1,-5 2 0,-4 6 0,-15 0 1,-7 0-3,-11-1-4,-8-7-12,-3-8-21,3-3-1,-2-10 0,10-4-1</inkml:trace>
  <inkml:trace contextRef="#ctx0" brushRef="#br0" timeOffset="28998.9708">18230 14848 18,'0'0'29,"9"0"-4,11 0-7,17 0-3,7 5-6,5-5-2,6 5-3,-4-5-3,-5 7-2,-7-4-1,-13-3-1,-14 0-1,-12 0 0,0 0 0,-12-10 0,0 6 2,2-1 1,10 5 2,-12-3 2,12 16 5,0 0-3,0 5-4,0-4-14,0 11-14,-11-15-2,11 8-1,-12-13 11</inkml:trace>
  <inkml:trace contextRef="#ctx0" brushRef="#br0" timeOffset="29314.6704">18886 15025 35,'8'-23'30,"-5"1"-2,-3 10-2,0 12-4,0 0-3,9 28-5,-9 1-4,6 15-3,-6 2-2,8 9 0,-5 0-4,-3-1-34,2-11-6,5-6 0,-7-20-1</inkml:trace>
  <inkml:trace contextRef="#ctx0" brushRef="#br0" timeOffset="47174.4498">16617 17574 26,'17'10'33,"-3"0"-1,10 7-3,3 3-16,4 3-3,7 3-4,0 3-5,-1-4-10,-1-3-15,2 0-8,-14-10-1,2-1-1</inkml:trace>
  <inkml:trace contextRef="#ctx0" brushRef="#br0" timeOffset="47426.3609">16975 17592 34,'-23'10'31,"4"4"2,-10 1-12,1-1-7,1 4-4,-7 2-4,6 3-2,3-1-6,-3-1-6,9 4-10,7-6-15,-10-11 0,22-8 0</inkml:trace>
  <inkml:trace contextRef="#ctx0" brushRef="#br0" timeOffset="47806.3909">17161 17641 20,'16'-8'26,"16"5"0,-4 3-12,7-4-8,-1 4-6,-2 5-11,5 0-13,-18-5-1,6 5-2</inkml:trace>
  <inkml:trace contextRef="#ctx0" brushRef="#br0" timeOffset="47976.1193">17189 17704 35,'-3'12'32,"3"-3"1,18-3-13,8-2-9,10 3-17,11-4-20,-9-7-4,14 4-1,-11-9-2</inkml:trace>
  <inkml:trace contextRef="#ctx0" brushRef="#br0" timeOffset="48407.896">17657 17314 42,'19'-16'24,"11"5"-8,5 9-3,-1 2-2,1 12 0,-10 5-4,-5 11 1,-14 7-3,-14 4 2,-10-3-4,-7 3 1,-3-3-1,0-7-1,3-2-2,6-6 0,9-4-5,10-5-9,0-3-18,22 0-1,-8-5 0,11 2 0</inkml:trace>
  <inkml:trace contextRef="#ctx0" brushRef="#br0" timeOffset="48592.5144">17787 17754 66,'0'0'38,"0"0"1,0 10-11,14-10-53,-14 0-7,20-12-3,-20-12-3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0:46:37.44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17358 8054 3,'21'3'19,"27"-6"-3,42 3 0,35-5-1,45 3 0,35-5-2,39-1 1,35-4-3,25-5-2,19 4-1,9-3-2,3 2-1,-8-3 0,-10 7-1,-27 1-8,-26 9-25,-42 0-4,-25 13 0,-53-10-1</inkml:trace>
  <inkml:trace contextRef="#ctx0" brushRef="#br0" timeOffset="1103.9087">9887 9039 8,'5'12'14,"20"-6"0,41 1-1,30-7 0,52-4 2,41-3-2,54-7 1,47-3-3,42-3-1,23 1-1,6 0-2,-3 7-1,-32 0-1,-32 5-2,-52 2-1,-50 5-4,-53 0-24,-42 12-7,-57-12 1,-28 6-1</inkml:trace>
  <inkml:trace contextRef="#ctx0" brushRef="#br0" timeOffset="4783.5792">1863 10309 19,'-13'0'28,"29"10"-7,9-6-5,13-4-4,14 0-2,10-4-7,0 4-11,-5-10-13,2 16-7,-28-6 0,-9 13 5</inkml:trace>
  <inkml:trace contextRef="#ctx0" brushRef="#br0" timeOffset="4936.9532">1925 10532 15,'12'10'30,"8"-15"-1,17 5-3,7-1-15,2 1-7,2 0-12,-7 0-11,-1 11-10,-24-4 1,-5 8-2</inkml:trace>
  <inkml:trace contextRef="#ctx0" brushRef="#br0" timeOffset="5084.5536">1922 10708 31,'-7'10'27,"7"-10"-9,10 7-4,11-7-5,17 0-12,21 7-20,-4-12-2,12 8-2,-2-10 7</inkml:trace>
  <inkml:trace contextRef="#ctx0" brushRef="#br0" timeOffset="5453.2982">2607 10493 14,'-31'-12'30,"-7"-2"1,7 14-1,1 0-14,5 9-7,16 2-4,2 7-2,10-1-1,8 3-1,9-2-1,5 0-1,6-9-1,-4 1 0,-1-5-1,-7-5 0,-7-5 0,-12 5 1,-9-8 1,-10 4 2,-6 2 2,-9 2-2,6 0 1,3 9 1,3 1-1,6 3 0,14 2-1,8 2-1,13 0 0,6-3-1,2-2-5,7-3-14,4-4-11,-10-12 0,3-1 0</inkml:trace>
  <inkml:trace contextRef="#ctx0" brushRef="#br0" timeOffset="5568.8398">2563 10312 18,'-19'-13'16,"7"13"-18,12 15-12,-3-3-3,15 13 17</inkml:trace>
  <inkml:trace contextRef="#ctx0" brushRef="#br0" timeOffset="5869.0889">2715 10583 11,'19'18'30,"9"2"1,-6-7-3,2-7-12,-2 2-4,-1-11-3,-2-2-4,-3-7-3,-7-5-2,1-2-2,-10-3 0,-7 6-3,-5-2 2,-4 9-1,-2 4 2,-4 10 2,0 4 1,0 11 1,6 6 1,-1 3 1,11 7 0,2 2 1,4 4-1,4-1 0,7-1-5,2 0-12,6-3-19,-8-18-1,8 1 0,-3-16-1</inkml:trace>
  <inkml:trace contextRef="#ctx0" brushRef="#br0" timeOffset="6302.8948">3025 10459 41,'-5'9'29,"0"8"-6,5 8-9,7 1-5,3-1-1,5 3-2,1-6-1,5-3-2,3-9 0,2-7-2,-5-7 0,-5-9 0,-1-2-1,-9-4 0,-3-3 0,-3 3 0,-6 4-2,0 5 3,6 10-1,-15 0 0,9 10 2,6 8-2,3 1 1,6 1 0,1-2 3,8 1-1,0-9 1,5-3 0,-2-11 0,0-3 0,-8-8-1,3-4-1,-7-8-6,-9-3-10,0-5-22,0 15 0,-13-4 0,11 12-1</inkml:trace>
  <inkml:trace contextRef="#ctx0" brushRef="#br0" timeOffset="6640.8376">4053 10556 16,'6'-10'30,"-16"-9"0,0 2-6,-5 2-6,-7 1-4,4 5-4,-7 4-2,0 5-1,0 9-3,7 5-1,1 6-1,14 7 0,3 1 1,10-1-1,5-8 1,7 1-1,3-6 1,5-4-1,-2-10-1,-5-10-7,-1-5-19,-5-1-12,-17-15 0,0-1 0</inkml:trace>
  <inkml:trace contextRef="#ctx0" brushRef="#br0" timeOffset="6756.7372">3905 10301 15,'0'13'15,"-3"1"-14,3-14-14,10 23-4,-10-23 17</inkml:trace>
  <inkml:trace contextRef="#ctx0" brushRef="#br0" timeOffset="7142.6291">4095 10500 38,'12'5'30,"13"3"-4,-3-2-10,0-6-6,5 0-4,-5 0-3,-3-5-1,-3 1-1,-8-1 0,-8 5-2,4-11 1,-4 11 0,-19 0-1,4 0 2,-1 11 0,-3 3 1,3 4 0,9 5 2,2 2-1,8-2 0,6 3 1,8-7 0,7-4-1,1-7 0,6-3-1,-7-10 0,5-4 0,-4-10-2,-3-3 1,-5 0-1,-3 1 0,-5 2-1,-4 2 1,-5 17 0,0-11 0,0 23-6,-5 7-21,1-3-7,11 5-1,12-10 0</inkml:trace>
  <inkml:trace contextRef="#ctx0" brushRef="#br0" timeOffset="7889.2811">5675 10277 24,'-10'-5'30,"-6"5"-4,-15 0-4,-7-8-7,-7 2-5,-5 1-2,3 0-3,-2-4-2,9 5-2,6 4 0,12 0-1,13 8 0,9 2 0,14 8-1,7 5 1,9 1 1,-2 9-1,0 1 0,-5 3 1,-11 3 0,-12 3 0,-11-2 0,-14 0 0,-6-3 0,-4-6-1,-2-3 1,4-5-1,8-7 0,10-8 1,15-9 0,9 4 0,19-8 0,15 0 1,9 4 0,13 0-1,3 0 1,1 0 0,-6 6-1,-8-1-4,-6 7-9,-17-3-21,-16-9-2,-6 0 0,-10 0 0</inkml:trace>
  <inkml:trace contextRef="#ctx0" brushRef="#br0" timeOffset="8743.5707">5880 10285 17,'0'0'33,"4"9"1,-4 12 1,0 15-14,0 11-5,0 1-7,0 11-2,7 1-1,-1-4-2,1-8-1,-1-9-2,1-11-2,-5-13-7,-2-15-10,0 0-18,0 0-1,0-19 0,-11-9 0</inkml:trace>
  <inkml:trace contextRef="#ctx0" brushRef="#br0" timeOffset="8927.676">5796 10241 29,'22'-2'29,"23"2"-2,2 5-11,8 0-6,3-3-6,-1-2-12,5 5-18,-18-12-2,0 7-1,-18-13 6</inkml:trace>
  <inkml:trace contextRef="#ctx0" brushRef="#br0" timeOffset="9190.7772">5866 10498 24,'0'0'37,"21"9"-1,5-6 0,16-3-14,8 4-9,3-4-27,0 10-18,-13-10-2,-8 8-3,-23-8 1</inkml:trace>
  <inkml:trace contextRef="#ctx0" brushRef="#br0" timeOffset="10900.0595">6303 10819 28,'12'-9'20,"-5"-5"-3,-1-4-2,-2 1-4,-8-2-2,-6 5-2,-4 0-2,-6 6-1,-5 6-2,-2 4 0,3 7-1,-1 5 0,6 4-1,7-1 1,9 4-1,9-4 0,6-3 0,7-6 1,3-6-1,2-4 1,-2-6 0,2-5-1,-8-1 1,1 3 1,-10-3-1,-7 14 1,7-13 1,-7 13-1,0 10 2,-3 8 0,3 6 0,0 8 1,0 4 0,0 3 0,3 1 0,4-3-1,-3-3-1,4-6-4,1-6-14,7-7-21,-16-15 0,18-6 0,-11-7-1</inkml:trace>
  <inkml:trace contextRef="#ctx0" brushRef="#br0" timeOffset="11353.2066">6473 10955 37,'17'0'30,"-3"-7"-1,2 7-10,2 4-7,-5 4-6,-1 4-1,-8 1-2,-4 3-1,-3 0-1,-8-3 0,-3-3-1,5-3-1,9-7 1,-10 0-2,10 0 2,19-12-1,0 12 0,6 0 3,-4 6 1,0 7 2,-11 2-1,-4 9 2,-12-3-1,-7 4-1,-5-8-5,-8-4-18,1-13-16,8-5 0,-2-17-1,13-8 0</inkml:trace>
  <inkml:trace contextRef="#ctx0" brushRef="#br0" timeOffset="11668.9167">6828 10502 34,'18'-4'31,"20"4"-3,4 0-10,5 0-12,3 0-13,-6-5-19,4 12-2,-19-7-2,0 5 5</inkml:trace>
  <inkml:trace contextRef="#ctx0" brushRef="#br0" timeOffset="11853.4674">6899 10585 40,'0'0'35,"0"0"-2,22 8 2,11-8-26,14 0-17,-3 0-22,15 4-2,-1-9-1,8 5-1</inkml:trace>
  <inkml:trace contextRef="#ctx0" brushRef="#br0" timeOffset="12215.7788">7646 10360 35,'-21'-8'32,"-11"-1"1,5 9-10,-4 12-8,3 7-7,6 8-3,7 11-3,11 4 0,11 3 0,16-2 0,9-5 1,9-6 0,4-9 1,6-9-1,-5-18 1,-2-8 1,-13-10-2,-13-9 0,-14-8-2,-15-7-4,-13 0-15,-13 0-19,-19 1 0,1 6-1,-14-8 0</inkml:trace>
  <inkml:trace contextRef="#ctx0" brushRef="#br0" timeOffset="12816.726">5854 10043 20,'20'10'29,"5"-10"1,24 0-9,8 2-12,11-2-7,1 0-3,-7 0-4,-3 0-2,-11 0 0,-16-7 0,-19-1 1,-13-3 3,-10-2 6,-14-10 10,14 13-5,10 10 1,0 0 0,0 0 0,0 20-1,6-2-8,4 4-28,-10-8-1,10 5-1,-10-19-1</inkml:trace>
  <inkml:trace contextRef="#ctx0" brushRef="#br0" timeOffset="13338.9201">7380 10094 39,'11'14'32,"12"-14"0,20 0-12,7 3-8,6-3-5,6 0-6,-4 0-6,-3-7-8,-11 2-8,-17-4-2,-14-5-1,-7 5 2,-6-4 6,-4 2 8,4 3 8,0 8 9,14 0 33,-1 8-17,-1 4-2,-6 2-4,-3 3-8,-3-3-25,-6 4-13,-12-13-4,9 5-1</inkml:trace>
  <inkml:trace contextRef="#ctx0" brushRef="#br0" timeOffset="13771.5198">8419 10466 46,'27'2'32,"5"-8"1,20 1-12,15 1-11,9 0-5,11 1-6,3 3-11,-2 6-18,-14-6-2,-6 2 0,-25-4-1</inkml:trace>
  <inkml:trace contextRef="#ctx0" brushRef="#br0" timeOffset="14002.611">8522 10505 12,'34'10'53,"3"-10"-33,21 0-5,11 0-4,5 0-6,1 4-12,-6-9-17,4 10-3,-23-11-1,-7 6-1</inkml:trace>
  <inkml:trace contextRef="#ctx0" brushRef="#br0" timeOffset="14171.6242">9200 10393 7,'23'0'30,"10"18"2,-16-9 0,-3 10-14,-7 1-6,-11 2-12,-17 2-20,-16-10-9,-7 9-1,-15-14-2</inkml:trace>
  <inkml:trace contextRef="#ctx0" brushRef="#br0" timeOffset="14356.6525">8530 10369 51,'-33'17'35,"-2"3"1,13 9-8,12 8-20,13 1-36,23 3-3,12-12-2,17 2-2</inkml:trace>
  <inkml:trace contextRef="#ctx0" brushRef="#br0" timeOffset="15520.1625">9892 10152 16,'7'-20'33,"-7"10"1,5 21 0,-5 20-12,0 12-8,0 15-5,0 9-3,3 7-1,1 0-2,-1-7-6,4-6-6,-7-16-15,-4-13-11,4-12-1,0-20 0</inkml:trace>
  <inkml:trace contextRef="#ctx0" brushRef="#br0" timeOffset="15738.6286">9849 10144 28,'22'-11'31,"21"11"0,-2 0-4,11 0-17,7 0-17,-9 0-21,11 4-1,-14-9-2,-1 5 0</inkml:trace>
  <inkml:trace contextRef="#ctx0" brushRef="#br0" timeOffset="15944.6711">9851 10407 20,'0'0'33,"16"15"0,10-12-3,14-3-16,10 10-26,-2-10-14,11 9-3,-14-9-3</inkml:trace>
  <inkml:trace contextRef="#ctx0" brushRef="#br0" timeOffset="16875.2248">10109 10678 13,'9'-14'28,"14"7"-2,-2-7-7,10 9-4,0 1-4,-3 4-3,3 9-1,-13 3-1,-5 9-2,-13 4-1,-9 3 1,-7-2-2,-6-2 1,0-1-1,4-7 0,5-3-2,13-13 1,0 0 0,26 5-1,-1-7-2,2-7-10,-1 0-21,7 3 1,-8-6-1,3 7 0</inkml:trace>
  <inkml:trace contextRef="#ctx0" brushRef="#br0" timeOffset="17260.7627">10417 10675 32,'8'-9'30,"13"5"1,2-1-12,1 1-7,7 4-4,-3 4-3,-3 3-1,-6 1-2,-10 7 0,-9 1-1,-7-1 0,-4-1 0,1-3 0,-2 1 0,0-6-1,12-6 0,0 0 0,9 9 0,9-9 0,2 6 0,-2-2 1,-2 4 1,-4 2 0,-12 2 1,-6 3 0,-13-1-8,-12 0-21,-7-14-7,2 4 0,-5-17-1</inkml:trace>
  <inkml:trace contextRef="#ctx0" brushRef="#br0" timeOffset="17807.5691">9929 9927 18,'0'0'28,"22"0"1,6 0-4,18-3-12,12 3-6,12 8-4,4-4-2,-3 1-2,-6 0-2,-9 0 0,-16-5 0,-14 0-1,-17 0 0,-9 0 1,-7-22 4,-8 1 3,9 10-1,6 11 2,0 0 0,0 0 1,6 13 0,-2 6-1,-4 3-5,0 1-15,-7-4-14,7 4-1,-10-8-1,13 2 0</inkml:trace>
  <inkml:trace contextRef="#ctx0" brushRef="#br0" timeOffset="18124.283">10960 10231 28,'0'-14'33,"11"21"0,-6 8-6,2 9-7,3 12-6,-4 2-6,5 6 0,-4-3-5,0-2-8,3-5-13,-7-7-17,-6-15 0,-2-1-1,-13-14 0</inkml:trace>
  <inkml:trace contextRef="#ctx0" brushRef="#br0" timeOffset="18262.3494">10832 10401 48,'19'-7'34,"8"-2"0,16 5-4,4 4-22,2-2-23,10 6-16,-7-8-2,6 4-1,-6 0 0</inkml:trace>
  <inkml:trace contextRef="#ctx0" brushRef="#br0" timeOffset="18665.4441">11500 10118 38,'16'32'34,"-11"-4"0,0 11-6,4 12-15,-9-4-2,7 7-2,-7-8-3,3-3 0,-3-11-2,0-12-2,0-20 0,0 0 0,-3-17 0,3-14-1,-7-13 1,-2-8-1,-1-8-1,2-1 1,-5 1-1,4 3 0,-1 5 1,4 7-1,6 11-1,6 11 1,10 10-2,3 3-2,10 10-6,2-3-11,6 6-16,13 5-1,-1-5 1,6 8 0</inkml:trace>
  <inkml:trace contextRef="#ctx0" brushRef="#br0" timeOffset="18896.3617">11591 10277 52,'0'9'32,"0"-9"-1,38 8-18,-1 1-20,2-9-19,11 11-3,-7-11-2,11 12 0</inkml:trace>
  <inkml:trace contextRef="#ctx0" brushRef="#br0" timeOffset="19227.3511">11876 10546 22,'0'0'30,"21"-10"1,-11-9-5,4-2-12,3 5-3,-3-6-2,0 8-2,-4 0-1,-1 10-1,-9 4-1,7 14 1,-7 7-1,2 7-2,-2 5 0,0 0-2,6 5-10,2-5-24,-2-12-2,8-6 1,-3-9-2</inkml:trace>
  <inkml:trace contextRef="#ctx0" brushRef="#br0" timeOffset="19565.852">12131 10459 40,'0'0'31,"-3"-15"2,22 10-11,3 1-10,2-1-5,5 5-4,-2 6-1,-5 4 0,-6 2-1,-10 2 0,-6 0-1,-10 2 1,1-3-1,3-1 1,6-2 0,3 0-1,10-3 0,8 0 1,2 0 0,-5 3 2,-3 0 0,-12 4 1,-15-2-1,-9-1-4,-10-2-23,-7-3-9,-6-11-1,8-2-2</inkml:trace>
  <inkml:trace contextRef="#ctx0" brushRef="#br0" timeOffset="20129.1421">11551 9761 28,'0'0'30,"12"0"0,14 0-11,14 8-5,12-3-6,10 1-2,6 3-4,2 1-1,-3-1-3,-10-2-2,-9-2-1,-18-5-1,-15-5 0,-15-7 0,0 1 0,-9-2 2,-2-2 1,2 2 2,9 13 2,0 0 2,0 0 3,14 10 1,-8 8 1,0 4 0,-6 2-2,0 1-16,-8-4-16,8 1-2,-17-12-2,17 6-2</inkml:trace>
  <inkml:trace contextRef="#ctx0" brushRef="#br0" timeOffset="20514.1044">12553 10212 21,'19'0'30,"19"7"1,2-7-1,8 0-18,6 0-14,-4-6-23,5 14-4,-15-12-1,-2 11 0</inkml:trace>
  <inkml:trace contextRef="#ctx0" brushRef="#br0" timeOffset="20682.9771">12628 10336 32,'0'0'31,"16"7"1,9-7-5,17 0-19,9 0-21,1 0-15,17 0-2,-4-6 0</inkml:trace>
  <inkml:trace contextRef="#ctx0" brushRef="#br0" timeOffset="20999.2832">13403 10099 21,'-31'-7'31,"-13"1"0,8 15 1,-3 9-16,6 6-6,11 14-3,7 8-3,15 1 0,6 3 0,16 1 0,15-9-1,12-13 1,7-11-1,3-18 1,-3-14 0,-6-13 0,-13-13-1,-18-9 0,-23-2-2,-24-1-9,-21 5-28,-6 16-1,-14-2-1,3 13 0</inkml:trace>
  <inkml:trace contextRef="#ctx0" brushRef="#br0" timeOffset="23701.7673">14107 10239 34,'27'0'19,"23"9"-2,10-4-2,17-2-3,9 3-5,4-4-6,-3 2-12,-13-9-12,-6 10-3,-28-9-1,-4 8 10</inkml:trace>
  <inkml:trace contextRef="#ctx0" brushRef="#br0" timeOffset="23933.3601">14203 10353 22,'-12'-3'26,"28"3"-6,4 0-4,21 0-4,11 5-1,14-3-4,8 3-2,0-1-6,-1-4-6,-7 0-11,-3 0-10,-26-11 0,-3 2-2</inkml:trace>
  <inkml:trace contextRef="#ctx0" brushRef="#br0" timeOffset="24102.216">14835 10175 26,'19'19'33,"6"12"0,-19-2-10,-9 2-6,-10 2-14,-16-8-28,3 1-2,-13-10-4,8 4-2</inkml:trace>
  <inkml:trace contextRef="#ctx0" brushRef="#br0" timeOffset="29786.6826">22613 2510 10,'0'0'28,"-17"8"-2,17-8-11,30 0-3,8 4 0,15-4-1,13 0-2,11 0-2,5-4-2,6 4-2,-3-4-1,-12-2-1,-16-1-1,-17 0-1,-20-1 1,-9-2-2,-11 10 1,-8-19 0,-6 12 0,-2 1-1,7 2 1,9 4 1,0-9-2,0 9 1,0 0-1,13 7 0,-1 3 1,-1-3 0,-4 2-3,-12 4-13,-5-4-12,10 3-1,-22-12 1</inkml:trace>
  <inkml:trace contextRef="#ctx0" brushRef="#br0" timeOffset="30150.5237">23323 1920 5,'-7'-12'28,"-24"2"0,-4 21-2,-7 10-14,0 10-5,9 10-2,8 3-1,13-1-1,12 1-4,15-1-4,12-9-9,20-10-13,-7-24-3,7 4 2,-14-20 16</inkml:trace>
  <inkml:trace contextRef="#ctx0" brushRef="#br0" timeOffset="30319.6741">23485 1910 41,'7'15'29,"-7"2"-12,4 12-5,2 5-4,-1-3-3,-1 10-3,-4-1-12,3-2-17,-11-17-2,11-4 0,-17-17 11</inkml:trace>
  <inkml:trace contextRef="#ctx0" brushRef="#br0" timeOffset="30451.2728">23341 2140 20,'33'8'20,"-8"-15"-14,-1-8-20,10 10-4,-20-10 5</inkml:trace>
  <inkml:trace contextRef="#ctx0" brushRef="#br0" timeOffset="30589.1614">23671 1979 43,'32'18'32,"1"9"-4,-3 12-4,-11 8-7,-2 3-2,-17 3-19,-16 2-25,-34-22-5,4 6-3,-28-14 1</inkml:trace>
  <inkml:trace contextRef="#ctx0" brushRef="#br0" timeOffset="33592.0993">15402 10026 14,'8'-10'30,"-8"10"0,0 0-4,8 15-7,-8 16-5,3 17-4,-3 8-4,0 13 0,0-3 0,0 2-2,-3-11-1,3-5-1,-3-13 0,3-17 0,0-22-2,0 0 0,9-12-1,-9-15-1,0-14-1,-3-12-1,-3-8 0,-3-7 0,3 1 1,-7-1 1,2 8 0,0 4 3,2 15 0,7 9 1,2 8-1,5 10 1,8 7-1,10 3 0,9 4-4,6 0-11,7 0-18,12 6-1,-1-6 1,9 0-1</inkml:trace>
  <inkml:trace contextRef="#ctx0" brushRef="#br0" timeOffset="33839.8821">15431 10285 11,'21'5'28,"2"-8"0,13 8-5,1-1-29,-3-6-13,11 5-5,-15-10-2</inkml:trace>
  <inkml:trace contextRef="#ctx0" brushRef="#br0" timeOffset="34193.6749">15676 10519 20,'10'-9'27,"-5"-7"-2,3 2-3,-2-2-1,-1 1-4,-5 15-3,9-13-3,-9 13-1,5 17-3,1 2-1,-6 4-2,3 8-2,2-1 1,1 3-1,1-3-1,-1-6-6,3-5-20,3-4-12,-12-15-1,19 4 1</inkml:trace>
  <inkml:trace contextRef="#ctx0" brushRef="#br0" timeOffset="34640.1132">15853 10481 28,'10'0'30,"0"-10"1,11 3-9,6 1-7,1 3-4,4 3-5,-1 0-1,-4 11-3,-8-1 0,-7 1 0,-12 2-1,-8 0 0,-5-4 0,0 3 0,-3-4-1,8-3 1,8-5-1,0 0 0,8 9 0,9-5 0,1 1 2,0 3 0,-9 2 0,-2 4 0,-14-3 1,-7 2-2,-6 1-5,-8-4-21,1-10-8,8 0-2,1-15 0</inkml:trace>
  <inkml:trace contextRef="#ctx0" brushRef="#br0" timeOffset="35009.5823">16263 10277 27,'12'4'29,"13"5"0,-3-9-8,15 0-10,6 0-6,1 0-6,-4 4-8,-6-4-12,3 5-8,-19-10 0,-2 10-1</inkml:trace>
  <inkml:trace contextRef="#ctx0" brushRef="#br0" timeOffset="35171.9775">16341 10384 40,'11'9'32,"5"-9"0,12 5-10,4-2-13,3-3-25,5 4-13,-11-10-2,6 6 0</inkml:trace>
  <inkml:trace contextRef="#ctx0" brushRef="#br0" timeOffset="53568.7293">16901 9956 37,'0'-14'29,"0"14"-4,0 20-6,0 12-5,0 22-5,-4 8-2,2 11-2,-1 2-1,3-1-1,-3-13-1,3-7 0,4-16 0,0-18 0,-4-20-1,10-5 1,-7-19-1,-3-13 1,0-13-1,-6-11 0,-1-2 0,-1 0-1,1-2 0,-1 8 0,2 6 0,6 9 0,0 11-1,8 8 1,8 8-1,5 2 0,11 8-5,9-1-10,7 2-17,17 7-1,1-6 0,12 3 0</inkml:trace>
  <inkml:trace contextRef="#ctx0" brushRef="#br0" timeOffset="53768.9827">16809 10286 14,'11'8'27,"3"-12"-1,25 4-14,12 4-30,-7-12-5,14 16-1,-11-8 11</inkml:trace>
  <inkml:trace contextRef="#ctx0" brushRef="#br0" timeOffset="54107.5322">17106 10433 38,'0'-18'32,"15"11"1,3 0-10,2 0-11,7 7-3,-9 4-3,-4 9-1,-8 1-1,-10 7-2,-9 1-1,-7 5 1,-2-3-1,2 3 0,5-6 0,9-5 0,9-5 0,14-3 0,9-4-2,5-4-9,4-9-24,2 9-1,-8-17 0,4 13 0</inkml:trace>
  <inkml:trace contextRef="#ctx0" brushRef="#br0" timeOffset="54486.8575">17379 10443 22,'0'-23'33,"14"14"0,3-4 1,10 4-17,8 4-5,-4 2-5,3 6-2,-9 2-3,-4 7 0,-15 4-2,-6 2 1,-11-1-1,-2-2 1,1-1-1,5-5 0,7-9 0,13 15 0,11-10 0,6 0-1,1 2 2,-4 3 0,-10 0 0,-11 3 1,-18 1 0,-15-3-12,-17-4-24,3 3 0,-11-14-1,19-6 0</inkml:trace>
  <inkml:trace contextRef="#ctx0" brushRef="#br0" timeOffset="65483.9855">18444 10393 26,'0'-14'27,"4"-3"-2,-4-8-2,0-3-5,0 0-4,0-4-4,0 5-2,0 2-2,0 6-2,0 5-1,0 14 0,0 0-2,9 17 1,-5 4-2,0 7 1,-1 4-1,2 5 1,-5 1 0,-5 4 0,-1-6 0,-8-2 1,-4-7 0,-2-3 0,-2-10-1,3-4 1,2-6-1,8-4 0,9 0 0,11-4-1,11 4 0,7-5 0,7 5-4,2 0-7,5 0-18,0 0-7,-16-2-1,-2-2 1</inkml:trace>
  <inkml:trace contextRef="#ctx0" brushRef="#br0" timeOffset="65868.7053">18454 9946 55,'-57'-14'30,"-6"18"-13,-1 13-4,0 11-5,6 17-2,10 19 0,20 11-2,18 11-1,20 5 0,17-3 0,17 1-1,15-9 2,14-12-1,12-21 0,6-19-1,5-27 1,1-16 1,-8-26-1,-5-23 0,-19-25 1,-18-6-1,-25-7 0,-22 4 1,-29 9-5,-21 11-11,-16 17-25,-8 30 0,-15 13 0,3 18 0</inkml:trace>
  <inkml:trace contextRef="#ctx0" brushRef="#br0" timeOffset="68558.7597">15688 5332 45,'31'5'34,"-3"3"-1,7 4-4,-4 6-17,0 2-6,0 2-9,-3 2-13,-4-1-16,-10-10-2,3 1 1,-17-14-2</inkml:trace>
  <inkml:trace contextRef="#ctx0" brushRef="#br0" timeOffset="68743.051">16002 5279 51,'-16'12'34,"-15"4"0,3 11-13,-8 3-7,-8 3-6,7 1-4,5 2-9,1-9-9,8-7-19,12-1 0,-2-16-2,13-3 1</inkml:trace>
  <inkml:trace contextRef="#ctx0" brushRef="#br0" timeOffset="68927.9941">16055 5375 37,'31'-2'30,"-6"-14"-1,18 11-9,-5 1-28,-2-3-18,8 7-1,-19 0-2,2 5 4</inkml:trace>
  <inkml:trace contextRef="#ctx0" brushRef="#br0" timeOffset="69081.6531">16123 5456 35,'-15'0'30,"15"0"1,12 2-5,10-2-23,9 0-27,-4-4-5,14 4-1,-7-6-1</inkml:trace>
  <inkml:trace contextRef="#ctx0" brushRef="#br0" timeOffset="69297.8327">16463 5300 75,'-21'0'36,"3"15"0,2 6-12,1 6-15,8 9-3,10-4-3,11 4-1,6-14 0,8-6-1,1-10 1,4-13-1,-5-11 1,-6-6-3,-13-4-7,-9-3-29,-21-1-1,-3 9 0,-14 1 1</inkml:trace>
  <inkml:trace contextRef="#ctx0" brushRef="#br0" timeOffset="71278.2537">18996 5320 46,'9'-10'34,"8"20"1,2-1-9,5 3-8,10 8-6,0-1-4,4 10-2,-2-4-2,2-1-2,-8 0-2,-5-10-5,-4 3-8,-10-7-16,-11-10-8,12 5 0,-12-5-1</inkml:trace>
  <inkml:trace contextRef="#ctx0" brushRef="#br0" timeOffset="71585.2326">19312 5317 61,'0'0'34,"-24"7"-6,0 1-10,-3 8-6,-11 2-4,0 3-4,-4 4-1,2 1-1,4-6-2,5-1 1,7-2-1,6-7 0,10-1 0,8-9 0,-8 10 0,8-10 0,0 0 0,0 0 1,0 0-1,0 0-4,11 0-19,-11 0-11,7-17-1,-7 17 1</inkml:trace>
  <inkml:trace contextRef="#ctx0" brushRef="#br0" timeOffset="72601.3571">22501 5295 37,'0'0'35,"25"5"1,-8 5-2,6 4-17,10 13-6,-3 0-4,6 4-3,2 4-8,-4-4-10,-3-7-22,-7 2 0,-15-13-1,5 1 0</inkml:trace>
  <inkml:trace contextRef="#ctx0" brushRef="#br0" timeOffset="72786.8147">22780 5303 17,'0'0'32,"-27"2"0,7 13-4,-4 0-13,-4 5-3,-1 7-4,-2 0-3,2 0-5,-2 3-9,6-4-15,0-13-9,11 6 1,2-16-1</inkml:trace>
  <inkml:trace contextRef="#ctx0" brushRef="#br0" timeOffset="73018.0851">22875 5361 20,'10'-7'32,"18"10"1,1-3 0,4-3-16,8 3-13,-3 5-18,-4 6-15,-17-11-3,5 10 1</inkml:trace>
  <inkml:trace contextRef="#ctx0" brushRef="#br0" timeOffset="73188.3655">22895 5472 37,'22'6'33,"-2"-6"-1,18 0-6,2 0-31,-2-2-22,8 5-1,-12-6-2,17 6-2</inkml:trace>
  <inkml:trace contextRef="#ctx0" brushRef="#br0" timeOffset="73535.0353">23265 5332 56,'5'-18'34,"3"-2"0,14 2-18,8 11-4,-3 2-5,11 10-2,-11 5-1,-9 9-2,-12 5 0,-19 6-1,-18 2 1,-5 3-1,0-4 0,-2 1 0,12-3 0,11-7-1,21-6 0,25-8-7,28-8-29,20 0 0,4-15-1,18 1 1</inkml:trace>
  <inkml:trace contextRef="#ctx0" brushRef="#br0" timeOffset="77304.3047">2136 11765 35,'-7'-19'24,"-7"2"-3,-13 1-2,-6 3-6,-1 6-3,-10 7-3,6 3-2,0 11-2,14 8 0,8 3-3,13 5 1,15-2 0,6-4-1,12-3 0,5-6 1,6-4 0,-2-8 0,-11-3 1,-10 0 0,-18 0-1,0 0 0,-22-7-1,-8 11 2,-9 5-2,-1 4 0,3 6 1,6 5-1,6 4 1,7 0-1,18 4 1,10-5-2,13-1 1,5-4 1,11-8-1,5-9 1,2-7 0,5-7 0,-10-9 1,7-8 0,-11-6-1,-10 2 0,-5-2 1,-6 8 0,-11 2-1,-5 11 0,0 11 1,-6 9-1,-1 10 1,3 6-1,0 3-2,4 1-5,10 2-12,-2-2-18,-8-17 1,0-12-1,10 0-1</inkml:trace>
  <inkml:trace contextRef="#ctx0" brushRef="#br0" timeOffset="77420.7541">2240 11710 21,'0'0'7,"4"12"-8,-10 2-12,15 9 0</inkml:trace>
  <inkml:trace contextRef="#ctx0" brushRef="#br0" timeOffset="77583.525">2413 11984 40,'19'21'34,"-3"4"1,-6-4-6,2-9-13,4-2-5,-1-10-3,0 0-2,-5-14-5,5-2-8,-3-11-25,5 4-5,-12-6 0,8 8-1</inkml:trace>
  <inkml:trace contextRef="#ctx0" brushRef="#br0" timeOffset="77937.73">2994 11964 38,'-38'23'34,"1"0"1,-8-8-5,1-6-19,9-4-8,5-5-5,8-13 0,13 2-2,9-11 0,6 8-1,9-5 1,7 6 3,2 8 2,-1 5 3,5 10 0,-4 3 1,5 10-1,-5-3 2,1 6-2,-1-12 0,2-3 0,-5-7-2,1-10 0,-3-7 0,-4-9 0,-1-3 0,-1 1 1,-6 3-2,0 9 2,-7 12-7,3 10-31,-7 4-1,8 23 0,-4 10-2</inkml:trace>
  <inkml:trace contextRef="#ctx0" brushRef="#br0" timeOffset="78922.8203">4101 11710 22,'13'3'32,"-13"9"1,0 24-7,0 18-8,-4 11-8,4 10-3,0-1-1,4-3-2,-1-16-1,6-12-1,1-23 0,1-20 0,-1-20 0,-7-17 0,-3-14 0,-7-9-1,-7-10-1,-2 0 1,-2 6-1,1 5-1,3 11 0,14 13 1,9 14 0,19 10-1,18 11-4,7 0-7,15 6-17,6 5-6,-4-7 0,-3 4-1</inkml:trace>
  <inkml:trace contextRef="#ctx0" brushRef="#br0" timeOffset="79122.882">4105 12017 28,'14'0'30,"21"8"-1,5-8-12,4-3-40,17 12-4,-14-5-2,6 11 5</inkml:trace>
  <inkml:trace contextRef="#ctx0" brushRef="#br0" timeOffset="79406.331">4383 12368 11,'10'-13'30,"-10"-13"2,12 2 1,-12-1-15,6-5-7,1 10-2,-7 1-2,0 19 0,0-10-1,0 25-2,0 4 0,-3 13 0,3 2-2,0 5 0,3-1-2,-3-5-7,9-10-25,3 1-5,-12-24 1,23 5-2</inkml:trace>
  <inkml:trace contextRef="#ctx0" brushRef="#br0" timeOffset="79789.6526">4542 12239 44,'0'-10'34,"14"10"0,4-4-11,2 0-12,5 4-6,0 0-1,-3 5-1,-4-1-2,-8 5-1,-10-9-1,3 15 1,-3-15-2,-13 17 1,13-17 0,-10 11 0,10-11 0,17 14 2,-2-9-1,4 7 2,-7 0 1,0 6 0,-12 1 0,-9 4 1,-13-6-1,-5 1-2,-4-4-7,0-5-17,0-9-12,12 0-1,6-17-1</inkml:trace>
  <inkml:trace contextRef="#ctx0" brushRef="#br0" timeOffset="80027.4338">4977 12061 27,'0'0'33,"12"0"0,13 0 0,7 0-20,4 0-15,3 0-17,-7-4-13,7 4 1,-16-3-3</inkml:trace>
  <inkml:trace contextRef="#ctx0" brushRef="#br0" timeOffset="80175.2084">5025 12187 48,'17'17'33,"6"-17"0,13 2-16,4 3-37,-3-10-9,8 10-2,-3-10-2</inkml:trace>
  <inkml:trace contextRef="#ctx0" brushRef="#br0" timeOffset="80627.3664">5566 11705 41,'0'0'32,"21"20"2,-8 10-11,-4 13-12,5 21-5,-5 7-1,1 6-3,-3 0-3,0-7-4,-4-9-4,0-17-7,3-16-5,-6-28-2,19-3 1,-4-20 3,4-11 4,1-2 7,2-3 9,-2 4 10,-4 5 7,2-3 24,-18 33-20,-19 6-2,1 11-5,-6 3-5,0 2-5,0 2 0,9 1-2,5-2-2,10-4 1,7-2-2,7-4-3,7 2-8,5-5-17,-4-6-7,8 3-1,-7-10 1</inkml:trace>
  <inkml:trace contextRef="#ctx0" brushRef="#br0" timeOffset="80912.0659">5941 12271 27,'0'0'33,"0"0"-1,0 0-9,17 0-8,-2-4-5,6-3-2,-1-5-3,5 3-1,-3-5-2,-3 0-1,-9-3 0,-10 3 0,-7 1 0,-7 6-1,-10 7 0,-3 3 0,0 9-1,-1 4 1,6 9 1,8 6 0,7 2 0,12 0 1,6-4 0,8-2-1,7-6-11,8-2-25,3-19 0,15-7 0,5-16-1</inkml:trace>
  <inkml:trace contextRef="#ctx0" brushRef="#br0" timeOffset="81476.0487">6563 12247 13,'-21'0'30,"9"0"-3,31 0-6,26 0-5,34-4-3,33 4-2,32-4-3,37 4-1,23 0-2,16 0-1,0 0-1,-11 4-6,-26-4-22,-22 7-9,-49-9 0,-30 2 0</inkml:trace>
  <inkml:trace contextRef="#ctx0" brushRef="#br0" timeOffset="81928.7421">6824 11483 32,'0'-15'32,"-12"12"-2,8 23-8,4 18-6,-6 14-6,6 13-3,-3 5-1,3 3-3,0-2-7,0-9-16,-6-18-14,12-11 0,-6-18 0</inkml:trace>
  <inkml:trace contextRef="#ctx0" brushRef="#br0" timeOffset="82345.4461">7110 11807 20,'9'-6'26,"-9"-10"-7,0 5-3,-6-4-3,-7 3-3,-2 7-1,-7-1-4,1 6-2,-4 6-1,2 3-1,9 5-1,4 4 1,10 0-1,2-4 1,13 0 0,2-7 0,8-4 0,0-3 0,0-5 0,-1 0 0,-6-3 0,-7-1-1,-11 9 1,0 0 0,0 0 1,0 0 0,-13 22-1,6-6 2,-1 6 0,5 2-2,3-1-4,0 0-13,0-10-16,11 3 0,-11-16-1,19 16 3</inkml:trace>
  <inkml:trace contextRef="#ctx0" brushRef="#br0" timeOffset="82492.5896">7236 11914 38,'13'0'35,"-13"0"1,10 22-5,-7-3-14,-3-1-9,0 6-8,0-2-24,3 3-11,-9-12 0,6 2-1</inkml:trace>
  <inkml:trace contextRef="#ctx0" brushRef="#br0" timeOffset="82745.7701">7442 11410 52,'0'0'35,"3"11"1,-3 22-11,0 16-11,8 17-5,-8 8-2,3 9-2,0-1-3,1-4-7,3-12-24,1-10-8,-2-20 0,6-12-1</inkml:trace>
  <inkml:trace contextRef="#ctx0" brushRef="#br0" timeOffset="82976.7368">7696 11492 40,'0'0'33,"0"0"1,0 31-8,0 10-12,7 13-4,-7 10-5,5 9-2,1 2-12,-2-4-24,-4-17-1,8-8-1,-8-18 0</inkml:trace>
  <inkml:trace contextRef="#ctx0" brushRef="#br0" timeOffset="83493.8702">8021 11826 23,'12'-12'29,"-12"0"0,4-3-11,-4-1-5,-6-4-4,-1 3-3,-9-2-1,-2 5-2,-3 7-1,-1 7-1,0 0 0,3 14-1,4 1 0,6 8 0,9-1 0,6-1 0,7-4 1,5-2-1,8-6-1,-5-5-1,3-4 0,-2-9 0,-4-1 0,-5-3 0,-7-2 0,-6 2 2,0 4 0,0 9 2,-12-10 0,12 10 2,-16 19 1,13 0-1,-3 3 0,6 9 0,-3-2 0,6 4-1,0-4-4,-3-4-15,0-7-18,10 3 1,-10-21-2,11 11 1</inkml:trace>
  <inkml:trace contextRef="#ctx0" brushRef="#br0" timeOffset="83847.9468">8136 11882 7,'-9'-19'30,"21"18"0,-2-8 1,14 9-16,1 0-5,0 0-5,2 7-2,-7 1 0,-5 4-1,-15 3 0,-6 0-1,-7-2 1,-5 0 0,-1-2 0,4-2-1,5-3 0,10-6-1,0 0 0,23 11 0,-2-4 0,6 1 0,-4 1 1,-6 4 0,-7 3 1,-10 2 1,-15-4-2,-10 0-6,-8-10-27,1 3 0,-8-12-1,12 0-1</inkml:trace>
  <inkml:trace contextRef="#ctx0" brushRef="#br0" timeOffset="84094.9494">8415 11485 37,'6'-34'36,"0"19"1,-6 15 0,7 12-18,-2 27-7,-5 12-6,0 14-1,4 8-4,-4 6-7,0 0-30,0-5-1,0-11-1,0-7-1</inkml:trace>
  <inkml:trace contextRef="#ctx0" brushRef="#br0" timeOffset="84632.4961">7149 12621 25,'23'11'34,"-7"4"1,5 9-4,-5 8-13,-5 3-6,5 4-4,-6-3-2,-1-4-2,-9-11-1,3-8-1,-3-13 0,0-8-1,3-17 1,3-5-1,3-6 0,3-3-1,8-1 0,5 5 0,3 6-3,-4 5-3,10 12-22,1 12-9,-8-5 0,4 17 0</inkml:trace>
  <inkml:trace contextRef="#ctx0" brushRef="#br0" timeOffset="84933.2515">7605 12501 27,'0'-12'33,"7"-4"1,9 12-4,5 4-16,0 7-3,2 4-2,-11 6-2,-3 7-3,-12-2 0,-5 7-1,-5-6-1,-7 0 0,9-5 0,7-2-1,6-7 0,14-4 0,14-5-5,3 0-31,4-2-2,7 2 0,-7-8 0</inkml:trace>
  <inkml:trace contextRef="#ctx0" brushRef="#br0" timeOffset="86281.0216">8807 12080 53,'0'0'35,"4"14"0,20-7-8,4-7-17,12 4-8,3 0-18,10 1-17,-10-9-1,4 4-1,-18 0-1</inkml:trace>
  <inkml:trace contextRef="#ctx0" brushRef="#br0" timeOffset="86433.9341">8873 12192 30,'21'0'23,"22"0"-14,4 9-23,-1-13-8,9 11-3</inkml:trace>
  <inkml:trace contextRef="#ctx0" brushRef="#br0" timeOffset="86819.8847">9440 11635 45,'-7'-14'34,"14"23"0,1 22-6,5 8-17,6 18-4,-9 11-1,1 11 0,-8-4-3,1-3-2,-4-5-2,-4-16-5,4-13-4,-3-15-6,9-14-5,-6-9-1,25-23 1,-6-4 2,0-1 3,2 0 8,-3 4 8,4-12 24,-22 36-6,-15-9 1,-4 18 0,-5 1-2,0 7-5,3-3-3,10 5-4,11 0-5,7-4-9,14-6-21,10 4-3,-3-13-1,17 8 0</inkml:trace>
  <inkml:trace contextRef="#ctx0" brushRef="#br0" timeOffset="87151.1542">9861 12194 18,'0'0'30,"19"12"1,-4-12 0,4-5-20,2 5-2,-1-12-3,1 7-1,-9-8-2,-5 2-1,-14 1 0,-5 3-2,-9 3 1,-8 4-1,-2 9-1,0 8 2,1 3 0,4 8 2,14 4-1,12 2 2,9-3 0,10-2 1,9-8-1,9-3 0,1-8-8,1-5-31,-10-18 0,5 2-1,-7-17 0</inkml:trace>
  <inkml:trace contextRef="#ctx0" brushRef="#br0" timeOffset="88022.8576">10404 12187 29,'0'0'15,"24"14"2,45-7-2,36-2-1,38-2-2,27-3-3,22 0-2,15-5-2,3-2-1,-10-3-1,-20 1 0,-31 2-1,-30-4-2,-36 4-5,-30 4-8,-33-4-17,-20 7 0,-17 10-1,-7 5 6</inkml:trace>
  <inkml:trace contextRef="#ctx0" brushRef="#br0" timeOffset="94658.4559">10575 11515 27,'0'0'32,"11"25"0,-11 10-8,-6 11-7,3 14-5,-5 6-3,1 8-4,3-4-10,4 1-22,-3-21-7,10-4 0,-3-18 0</inkml:trace>
  <inkml:trace contextRef="#ctx0" brushRef="#br0" timeOffset="95158.8306">10951 11780 29,'0'-12'31,"4"0"-6,-10-2-4,-3-1-7,-6 3-3,-4 2-4,-3 6-3,-3 4-2,1 4-1,-1 5 0,7 9-1,6 1 1,8 1-1,8-2 0,8 0 1,9-3 0,4-6-1,3-2-1,-1-7 0,0-7 0,-4-3 0,-1-4-1,-7 1 1,-4 2 0,-6-1 1,-5 12 0,0 0 1,0 0 1,-6 21-1,-2-1 1,3 6 0,-1 3-1,0 2-7,6-1-11,0 2-15,0-12 0,6 1-1,-6-10 4</inkml:trace>
  <inkml:trace contextRef="#ctx0" brushRef="#br0" timeOffset="95359.3593">11129 11935 50,'0'0'34,"5"24"-1,-5-4-9,-3 2-12,3 3-21,-9-5-21,16 6-3,-12-15-1,12 3-1</inkml:trace>
  <inkml:trace contextRef="#ctx0" brushRef="#br0" timeOffset="95706.304">11349 11473 53,'0'0'34,"5"12"-1,0 21-14,-5 9-6,5 16-5,-5 9-2,9 3-3,-5 1-10,4 1-24,-3-18-3,4-5-2,-4-16 1</inkml:trace>
  <inkml:trace contextRef="#ctx0" brushRef="#br0" timeOffset="96059.9748">11585 11473 54,'0'0'33,"0"17"-8,0 16-7,6 19-6,-3 12-6,4 7-10,3-1-24,6 3-3,-6-18-2,9-7 0</inkml:trace>
  <inkml:trace contextRef="#ctx0" brushRef="#br0" timeOffset="96544.6977">11966 11732 24,'-4'-14'20,"-10"-8"-2,-2 7-3,-2-2-4,-4 7-4,-3 8-2,3 2-2,-1 10-1,6 4-2,2 6 1,7 1-1,8 1 1,4-4-1,8-1 2,4-6-2,6-3 0,1-8 0,1 0-1,0-10 0,-5-2 0,-2 0 0,-5-1 0,-12 13 1,11-12 2,-11 12 1,0 12 0,-7 6 1,7 7 0,-5 5 1,5 5-6,0-2-17,12 4-10,-12-14-1,16 5-1</inkml:trace>
  <inkml:trace contextRef="#ctx0" brushRef="#br0" timeOffset="96924.2138">12104 11815 40,'18'0'29,"-2"-9"-2,2 5-12,8-1-7,-1 5-3,-4 0-2,-9 0-2,-12 0 0,3 11-1,-3-11-1,-19 14-1,7-6 1,12-8-1,-12 10 1,12-10-1,18 13 1,-1-6 2,3 1 2,-3 6 2,-6 2-1,-11 2 1,-9 3-1,-12-1-6,-7 2-24,-7-13-4,7 0-1,-2-17-1</inkml:trace>
  <inkml:trace contextRef="#ctx0" brushRef="#br0" timeOffset="97146.8203">12398 11451 48,'0'0'37,"-5"22"0,2 15-3,3 13-18,0 8-7,0 7-4,8 8-19,2 1-21,-10-15-2,12-5 0,-9-14-1</inkml:trace>
  <inkml:trace contextRef="#ctx0" brushRef="#br0" timeOffset="97678.025">12213 12192 34,'0'0'34,"27"9"0,1-9-11,14-3-6,12 3-4,-1 0-8,6 0-23,-9-7-14,7 7-2,-16-4-1</inkml:trace>
  <inkml:trace contextRef="#ctx0" brushRef="#br0" timeOffset="104523.2024">10820 12436 4,'0'0'31,"-35"-10"2,2 18 0,-8 6-12,-6 10-5,7 17-4,6 3-3,10 14-3,10 3-1,14 2-3,15-3-4,16-9-7,14-12-20,11-6-6,-3-21 0,9-5 0</inkml:trace>
  <inkml:trace contextRef="#ctx0" brushRef="#br0" timeOffset="104823.9034">10925 12599 17,'0'-15'30,"6"-5"-1,12 10-10,4 3-2,7 7-5,2 13-2,-10 1-1,-4 8-3,-17 7-2,-5 4-1,-15 0 0,-3 1-1,-8-4 0,2-2-1,11-7-1,6-4 1,12-8-1,15-9-3,15 0-6,2 0-18,4-14-7,7 6 0,-6-6 0</inkml:trace>
  <inkml:trace contextRef="#ctx0" brushRef="#br0" timeOffset="105008.8158">11196 12723 30,'11'0'30,"1"-11"0,19 11-7,-3-3-15,6-1-25,6 11-10,-9-10-2,7 6-1</inkml:trace>
  <inkml:trace contextRef="#ctx0" brushRef="#br0" timeOffset="105177.9363">11520 12634 33,'9'5'32,"7"14"1,-7-4 0,6 7-22,2 2-15,-2-5-25,9 7-2,-12-13-1,7 3-1</inkml:trace>
  <inkml:trace contextRef="#ctx0" brushRef="#br0" timeOffset="105325.081">11717 12630 70,'-36'21'37,"-14"3"1,-2 6-12,5 4-21,7-6-30,3 2-10,4-12-2,18 0 0</inkml:trace>
  <inkml:trace contextRef="#ctx0" brushRef="#br0" timeOffset="105578.4211">11805 12506 30,'37'16'34,"0"7"2,7 15-1,-8 9-19,-15 8-5,-7 12-6,-14 2-10,-9 1-28,-17-22-1,2-7-1,-4-19-1</inkml:trace>
  <inkml:trace contextRef="#ctx0" brushRef="#br0" timeOffset="106011.6754">12138 12472 33,'16'-4'31,"-1"-6"-1,7 5-10,11 5-5,-2-4-6,4 10-3,-11 2-1,-7 9-2,-17 4 1,-17 6-2,-10-3 2,-8 3-1,-3-7 1,11 2-2,12-9 1,21-4-1,20-5-8,22-4-28,0-4-1,10 10-1,-5-14 0</inkml:trace>
  <inkml:trace contextRef="#ctx0" brushRef="#br0" timeOffset="107500.1792">4029 13459 29,'7'46'32,"-7"3"1,-3 15-12,-4 7-8,2 2-4,1-4-5,-1-9-8,5-15-8,0-20-11,9-11-9,-9-14-1,5-25 0</inkml:trace>
  <inkml:trace contextRef="#ctx0" brushRef="#br0" timeOffset="107668.5937">3978 13365 36,'30'-15'31,"1"1"1,19 3-14,0 8-12,5 3-16,7 11-18,-7-7-1,4 9-2,-18-8 7</inkml:trace>
  <inkml:trace contextRef="#ctx0" brushRef="#br0" timeOffset="107867.4431">4052 13713 6,'15'9'26,"7"-15"-1,24 6-9,0 6-30,-2-12-9,12 9-1,-13-9 13</inkml:trace>
  <inkml:trace contextRef="#ctx0" brushRef="#br0" timeOffset="108247.5261">4210 13973 18,'0'0'31,"0"-13"2,15 4-5,7 1-12,-1 3-6,12 5-2,-9 3-2,4 9-1,-10 3 0,-8 10-2,-10 3 0,-11-2-1,-6-2 0,-5-4 1,-1-7-2,6-3-1,4-10 1,13 0-1,0 0 0,8-14 0,11 5-1,7 3-1,5 0-4,-4 1-12,2-2-18,5 7 0,-9-8 0,3 4 0</inkml:trace>
  <inkml:trace contextRef="#ctx0" brushRef="#br0" timeOffset="108586.2927">4502 13933 27,'-7'-11'32,"17"11"0,2-5-4,6 5-15,7 0-6,0 0-3,4 6-2,-8-3-1,-3 7-1,-9 0 1,-9-1-3,0-9 2,-8 16-2,8-16 0,-16 10 0,16-10 0,0 0 0,0 0 2,15 15 0,-15-15 2,16 20 2,-16-2-1,0 5 1,-13-1 0,0-1-4,-8-4-17,7-4-16,-6-13 0,20 0-1</inkml:trace>
  <inkml:trace contextRef="#ctx0" brushRef="#br0" timeOffset="108848.9722">4997 13733 43,'0'0'35,"17"-4"0,6 4-6,10 0-19,4 4-8,0-2-14,-1-2-21,2 6-1,-12-6 0,-2 2-1</inkml:trace>
  <inkml:trace contextRef="#ctx0" brushRef="#br0" timeOffset="108986.9918">5060 13847 36,'20'19'35,"2"-19"1,14 7-3,1-7-36,-6 0-24,12 5-5,-12-11-2,8 6-1</inkml:trace>
  <inkml:trace contextRef="#ctx0" brushRef="#br0" timeOffset="109433.9235">5673 13418 32,'15'12'32,"-12"12"1,0 18-13,-3 16-7,-4 14-5,4 8-4,-3 4-12,3-1-16,-7-15-8,12-9-1,-5-27 0</inkml:trace>
  <inkml:trace contextRef="#ctx0" brushRef="#br0" timeOffset="109603.5">5767 13846 25,'0'0'31,"-20"0"2,6 10-9,-6 5-10,-3-1-4,8 6-3,3-3-3,12-3-3,12 0-3,7-6-6,12-4-12,10 7-13,-6-11 0,3 2 0</inkml:trace>
  <inkml:trace contextRef="#ctx0" brushRef="#br0" timeOffset="109902.9914">5933 13975 43,'0'0'33,"0"0"-1,0 0-11,15 9-11,-3-9-3,11 0-3,-1-1-1,1-9-1,-2-2-2,-5-3 0,-10 1 0,-6-1 0,-9 5-2,-8 3 2,-5 7 0,-5 9 0,3 5 1,2 6-1,7 5 2,9 3-2,6-2 2,12-1-1,10-5 0,9-5-3,10-3-14,8-6-18,-6-15-1,13 1 1,-1-13-1</inkml:trace>
  <inkml:trace contextRef="#ctx0" brushRef="#br0" timeOffset="110373.7264">6598 13922 17,'-5'12'25,"19"-5"-6,36 3-2,34-3 0,41-3 0,36 2-2,36-6-2,29 0-4,17-4-5,5-5-9,-17 0-24,-10 9-3,-49-15-3,-30 10 0</inkml:trace>
  <inkml:trace contextRef="#ctx0" brushRef="#br0" timeOffset="111074.3609">6675 13188 36,'0'-29'32,"4"10"-5,-4 19-3,2 10-5,4 25-6,-6 14-3,7 15-3,-4 10-4,7 6-4,1 5-12,5-8-22,-5-20-1,9-12-1,-7-20 1</inkml:trace>
  <inkml:trace contextRef="#ctx0" brushRef="#br0" timeOffset="111537.8361">7060 13416 27,'-3'-19'27,"-12"-3"-9,0 6-4,-4 7-4,-4 5-3,-1 4-2,2 9-2,1 8-1,9 2-1,5 6 0,7-3-1,12-3 1,4-5 0,8-4 0,-2-5-1,3-8 1,-3-4-1,-3-7 0,-6 0 1,-2 1-1,-7 1 2,-4 12 1,0 0 2,0 0 1,-16 15 1,13 9-1,-4 7 1,7 7-1,-6 2-2,6 0-7,10-3-21,1-1-11,-7-16 0,9 1-1</inkml:trace>
  <inkml:trace contextRef="#ctx0" brushRef="#br0" timeOffset="111826.1152">7173 13612 32,'-14'-22'30,"14"10"-2,9-2-10,4 6-5,9 8-4,0 3-4,-1 6 1,-3 6-2,-2 7 1,-13 2-1,-3 2 0,-14-4 0,1 2 0,-3-7-1,7 0-1,3-7 0,6-10-1,9 5-3,6-5-4,9 0-10,5 0-20,-4-5 0,5 2 0,-7-7 0</inkml:trace>
  <inkml:trace contextRef="#ctx0" brushRef="#br0" timeOffset="112079.6059">7485 13130 37,'-7'-12'35,"14"22"1,-1 12-3,0 12-18,8 19-5,-7 10-2,9 15-1,-7 1-2,1 4-4,0-3-9,-7-10-29,-3-18-1,6-8 0,-6-25 0</inkml:trace>
  <inkml:trace contextRef="#ctx0" brushRef="#br0" timeOffset="112458.8887">7749 13185 22,'0'-17'32,"0"17"0,0 0-8,6 26-4,-6 10-5,0 12-5,0 15-3,-4 6-2,4 7-2,0-2-7,0-7-10,-2-14-22,11-3 1,-3-21-1,8-9 0</inkml:trace>
  <inkml:trace contextRef="#ctx0" brushRef="#br0" timeOffset="112944.2343">8114 13472 9,'-3'-20'29,"-13"-7"0,1 3-7,-4 1-5,-5 2-4,2 7-4,0 5-3,6 9-1,-2 0-2,6 12-2,3-3-1,6 5 1,3 1-1,10-1 1,1-2-1,5-4 0,5-5-1,4-3 0,0-3 0,-2-5-1,-2-3 0,-4-2 0,-3-1 0,-8 5 1,-6 9 0,0-8 1,0 8 1,-6 12 0,-1 5 1,2 9-1,0 6 1,5 2 1,0 5-1,0-3-1,7 1-2,2-5-10,-2-13-20,4 0-1,-11-19-1,19 13 1</inkml:trace>
  <inkml:trace contextRef="#ctx0" brushRef="#br0" timeOffset="113329.7342">8250 13566 29,'0'-12'31,"10"12"1,3-4-8,2 4-12,7 0-4,-4 4-3,0 3-2,-5 3-1,-6 2-1,-7 2 0,-10 0 0,2-4-1,-5-2 1,3-3-1,10-5 1,0 0-1,0 0-1,8 6 1,9-3 0,-1 6 0,-3 4 1,-8 3 0,-5 4 0,-5 1 0,-8-4-4,-4-2-10,3-5-19,-8-15-1,12-2 0,-5-13-1</inkml:trace>
  <inkml:trace contextRef="#ctx0" brushRef="#br0" timeOffset="113514.6471">8538 13140 45,'14'0'37,"-7"19"1,2 15-6,-2 24-16,-2 9-6,2 14-5,-1 7-13,4 3-27,-10-14-2,0-7 0,-3-16-2</inkml:trace>
  <inkml:trace contextRef="#ctx0" brushRef="#br0" timeOffset="114300.4123">7308 14280 15,'9'-10'34,"-9"10"2,16 0 0,-3 14-14,-4 10-6,6 13-5,-6 3-5,4 8 0,-4-3-2,3-4-1,-6-10-2,-2-12 0,-4-19-1,0 0 1,9-14-1,1-9-1,2-9 1,6-3 0,1-1 0,8 7-1,6 6-1,-6 3-7,7 8-21,-7 12-8,-7 0 0,1 10 0</inkml:trace>
  <inkml:trace contextRef="#ctx0" brushRef="#br0" timeOffset="114647.5672">7739 14222 6,'-6'-25'30,"21"12"1,-2-6 1,12 8-16,6 7-6,-3 4-3,2 11 0,-8 6-1,-7 8-2,-15 4-1,0 3 0,-15-2-1,-3-3 1,2-5-1,0-6 0,7-7-1,9-9 1,0 0-2,19-4 1,2-1 0,5-1-5,8 0-19,5 6-12,-10-9 0,8 9-1</inkml:trace>
  <inkml:trace contextRef="#ctx0" brushRef="#br0" timeOffset="115066.8184">8987 13869 25,'0'0'31,"13"10"2,14-10-10,4 0-8,9 0-11,2 0-18,-3-8-15,4 8-2,-12-12-1</inkml:trace>
  <inkml:trace contextRef="#ctx0" brushRef="#br0" timeOffset="115219.9812">9071 13984 11,'0'0'29,"29"9"2,-4-9-2,19-4-25,10 7-28,-8-12-2,10 9-1,-6-19 1</inkml:trace>
  <inkml:trace contextRef="#ctx0" brushRef="#br0" timeOffset="115867.9464">9679 13375 19,'0'0'30,"0"0"1,18 26 2,-6 18-19,-3 11-7,1 13-1,0 12-4,-2 0-2,-1-3-3,-1-9-1,0-12-1,-6-18 0,9-18 0,-9-20-1,19-3 4,-3-13 3,2-9 1,0 2 1,-7-1 0,-3 7 1,-8 4 0,0 13 1,-24 0-1,5 7 0,-3 5 0,3 6-2,1-2 1,12-1-1,6-1-1,13-2-3,8-4-5,0-1-7,4-7-11,6 6-3,-9-6 0,3-4 4,-6 4 7,-4 0 10,-2 0 8,-1 0 10,0 7 12,-12-7 3,25 8 1,-12-4-4,5-4-6,4 0-7,-2-9-4,7-1-3,-6-3-1,0-5-1,-9 3-1,-7-2 1,-8 6-2,-7 2 2,-9 9-1,-6 7 1,-4 6 0,2 7-1,2 4 2,10 2-1,6 2 1,9-2 0,9-2-1,10-7-1,12 0-8,9-5-25,0-15-1,11-1 0,4-14-1</inkml:trace>
  <inkml:trace contextRef="#ctx0" brushRef="#br0" timeOffset="116390.4984">10717 13989 17,'-28'11'28,"10"-6"-5,26 2-2,27-1-4,33-2-4,34-1-3,36-3 0,37 0-2,32-9-3,24 2-2,7-3-1,-1-2-1,-16 6-6,-29 6-23,-40-8-6,-28 8 0,-54-2-1</inkml:trace>
  <inkml:trace contextRef="#ctx0" brushRef="#br0" timeOffset="116921.7351">10817 13351 40,'0'-20'34,"11"10"1,-11 10-12,0 0-6,0 0-5,4 32-5,-1 9-2,-3 12-2,3 9-3,3 12-7,-6 1-19,0-5-9,6 0-1,-3-21 0</inkml:trace>
  <inkml:trace contextRef="#ctx0" brushRef="#br0" timeOffset="117342.7904">11143 13595 35,'-8'-12'30,"-10"-7"-2,-1 6-9,1 9-7,-7-1-4,4 9-3,-2 4-2,5 6-1,5 1-1,9 3 0,4-2 0,13 0-1,4-3 1,6-1-1,3-9-1,1-3 1,-2-6 0,-3-3-1,-3 0 1,-7-2-1,-12 11 2,0 0 0,0 0 1,0 13 0,-5 9 1,-2 6-1,1 1-4,6 4-11,-7-5-19,17 3-1,-7-12-1,11-2 1</inkml:trace>
  <inkml:trace contextRef="#ctx0" brushRef="#br0" timeOffset="117659.2236">11242 13696 7,'10'-12'30,"-3"-5"1,17 11-4,0 3-9,-3 3-4,0 9-3,-8-1-2,-6 7-2,-12 1-2,-4 4 0,-9-3-1,-1 2 0,1-2-1,1-5-2,13-2-2,4-10-3,25 11-7,-3-11-13,6-4-11,11 1-1,-4-9 0</inkml:trace>
  <inkml:trace contextRef="#ctx0" brushRef="#br0" timeOffset="117875.3889">11580 13278 43,'0'0'35,"-3"-10"0,8 29-3,2 16-17,-5 12-6,7 13-4,-2 10-1,0 7-2,1-1-8,-5-7-13,-3-11-18,5-6 0,-5-21 0,7-9-1</inkml:trace>
  <inkml:trace contextRef="#ctx0" brushRef="#br0" timeOffset="118144.9758">11780 13304 55,'0'0'37,"0"0"-1,10 25-12,-3 18-8,-7 11-5,10 13-5,-7 4-3,4-1-6,4 0-16,3-5-18,-6-21 0,3-7-2,-3-21 1</inkml:trace>
  <inkml:trace contextRef="#ctx0" brushRef="#br0" timeOffset="118577.3225">12181 13513 30,'-9'-20'31,"-9"-6"0,2 6-11,-3 6-6,-7 0-5,8 14-4,-1 6-2,7 9-2,3 4 0,9 5-1,0 0 1,10-4-1,6 0 0,3-7-1,5-5 0,-6-8 0,1-7-1,-4-4 1,1-2 0,-6 3-1,-3-1 2,-7 11 0,0 0 1,0 0 0,-8 21 1,3 6-1,1 7 0,1 7-2,3-2-13,10 6-18,-10-13 1,14 1-1,-10-18 0</inkml:trace>
  <inkml:trace contextRef="#ctx0" brushRef="#br0" timeOffset="118931.5286">12312 13597 21,'9'-12'27,"-9"-7"-1,18 4-9,1 10-5,0-1-4,5 6-2,-4 8 0,-3 3-2,-4 3 0,-10 2 0,-3 2-1,-6 1-1,-4-2 0,1-2 0,6-6-1,3-1 0,0-8-1,19 14 1,-2-6-1,0-1 0,-2 2-1,-6 4 2,-9 0-1,-9 2-2,-6 1-7,-9 2-22,-5-15-1,5 4 0,-2-9 0</inkml:trace>
  <inkml:trace contextRef="#ctx0" brushRef="#br0" timeOffset="119116.4401">12569 13290 42,'15'-39'36,"4"18"0,-3 16-3,2 17-16,1 25-5,-4 15-5,-2 13-11,-4 11-30,3 8-2,-15-5-1,3 5 0</inkml:trace>
  <inkml:trace contextRef="#ctx0" brushRef="#br0" timeOffset="122309.5738">16758 6396 21,'-6'15'15,"0"-4"3,6-11-30,0 0-7,19 8-2,-1-22 20</inkml:trace>
  <inkml:trace contextRef="#ctx0" brushRef="#br0" timeOffset="123057.1868">19216 6304 16,'7'10'10,"-7"-10"-2,0 0-6,12 5-14,-12-5-4,12-6 9,-12 6 7</inkml:trace>
  <inkml:trace contextRef="#ctx0" brushRef="#br0" timeOffset="124709.0023">16981 4920 15,'25'-6'16,"23"6"0,18-9-2,29 3-1,21-2-3,34 3-1,23-4-1,22 4-2,14 0-2,3 2-1,-14 3-2,-21 3 0,-25 2 0,-39-5-1,-31 5 2,-38-5-1,-26 3 0,-18-3 0,-11-3 1,-9 3-4,0-5-11,0-4-15,20 9-1,-15-18-1,21 7 9</inkml:trace>
  <inkml:trace contextRef="#ctx0" brushRef="#br0" timeOffset="126114.2403">11400 14344 18,'28'9'33,"5"10"0,-2 3-8,1 6-5,3 5-5,-5-1-7,-2-2-10,-3-4-14,0-4-17,-13-18 0,4-4-1,-11-14 1</inkml:trace>
  <inkml:trace contextRef="#ctx0" brushRef="#br0" timeOffset="126293.1993">11703 14343 25,'0'0'34,"-22"7"1,6 5-4,-12 9-12,-5-3-7,-2 11-5,-8-2-3,1 1-7,0 2-13,2 1-14,-3-8-5,15-1 0,0-12-1</inkml:trace>
  <inkml:trace contextRef="#ctx0" brushRef="#br0" timeOffset="126663.4647">11836 14270 21,'-5'-20'31,"7"9"1,1-3-8,9 1-7,11 7-5,-5 0-4,7 6 0,-11 9-2,-5 7-2,-9 2 0,-6 6-1,-7-2 0,-1 5-1,2-3 0,4 0-1,11-5 0,14-2-1,14-2-18,10-5-18,-3-6 0,12 6 0,-4-13-1</inkml:trace>
  <inkml:trace contextRef="#ctx0" brushRef="#br0" timeOffset="128560.0117">13421 11485 28,'50'19'20,"-13"23"-2,-4 23-2,-19 17-3,-10 17-3,-8 7-2,-5 4-3,2-1-1,3-16-1,4-13-1,6-19 0,8-15 0,4-21 0,4-13 0,-3-12 1,-1-8-2,-5-1 1,-13 9 0,9 17 0,-9 20-1,-9 20 1,3 23 0,-1 24-1,2 17 1,-2 19-1,1 12 0,-1 3 0,-4 0 0,1-1-1,-3-4 1,1-4-1,-3-7 1,0-17-2,-1-20-1,6-17-10,7-21-22,-9-36 0,12-28 1,0-46-1</inkml:trace>
  <inkml:trace contextRef="#ctx0" brushRef="#br0" timeOffset="128944.8626">14020 12557 26,'10'0'29,"10"-5"0,26 5-12,11 5-6,17 2-4,11-2-4,6 2-8,0-3-12,-20-4-11,-7 9 0,-30-9-2</inkml:trace>
  <inkml:trace contextRef="#ctx0" brushRef="#br0" timeOffset="129176.4269">14131 12634 20,'0'0'29,"16"-4"-1,15 4-8,12-3-6,13 3-6,10 3-4,4 1-5,1 1-5,-7-4-5,-8 3-5,-12-7-3,-9 1-2,-16-12 1,-7 2 1</inkml:trace>
  <inkml:trace contextRef="#ctx0" brushRef="#br0" timeOffset="129292.3213">14773 12535 50,'14'12'22,"-2"10"-1,-12 2-2,-13 5-5,-8 2-12,-13-13-27,2 5-3,-12-20-2,12-3-2</inkml:trace>
  <inkml:trace contextRef="#ctx0" brushRef="#br0" timeOffset="129608.7523">14289 12072 13,'0'0'29,"10"-6"1,-1-3-8,0-4-4,-2-6-3,1 2-5,-2 2-1,1 2-3,-7 13-1,0 0-2,10 16-1,-10 10-1,3 10-7,-3 6-13,0-4-14,5 8-1,-5-14-1,9-5 1</inkml:trace>
  <inkml:trace contextRef="#ctx0" brushRef="#br0" timeOffset="129927.2063">14401 11858 30,'-18'-33'31,"-16"-3"0,5 18-12,-11 12-6,-9 9-5,2 16-3,4 13-2,3 15-1,11 10 0,12 13-1,17 3 3,15 2-1,16-3 2,18-7-1,14-16 1,16-15-1,3-24 1,7-17-1,-11-28-1,-7-15 0,-20-23-1,-25-13-1,-29-7 0,-29-4 0,-20 10-4,-22 11-18,-18 19-17,-4 20 1,-17 17-1,3 22 1</inkml:trace>
  <inkml:trace contextRef="#ctx0" brushRef="#br0" timeOffset="132141.5047">15541 11988 45,'7'11'33,"-4"24"-3,1 20-11,-4 21-5,3 7-5,-3 11-3,0 0-5,0-4-12,0-18-20,0-8-3,-7-26 1,11-14-2</inkml:trace>
  <inkml:trace contextRef="#ctx0" brushRef="#br0" timeOffset="132339.7191">15754 12417 33,'-37'0'32,"2"16"0,-10-1-10,4 1-7,7 5-5,6-5-4,17 4-2,18-3-5,11-3-8,15-6-22,12 6-2,-6-14 1,9 11-1</inkml:trace>
  <inkml:trace contextRef="#ctx0" brushRef="#br0" timeOffset="132643.0317">15844 12618 37,'0'0'33,"0"0"0,25-14-5,-3 6-15,3-3-5,2 5-4,-2-7-2,0 2-1,-9-2-1,-8 3 0,-13 0 0,-8 1-1,-11 6 1,-4 3 0,-3 8 1,0 9 0,2 3 2,8 8 0,11 1 1,16 5-1,10-7 1,12 0-1,9-5-3,1-11-18,5-11-18,4 0 1,2-18-3,10-2 2</inkml:trace>
  <inkml:trace contextRef="#ctx0" brushRef="#br0" timeOffset="133159.9118">16439 12596 12,'0'0'30,"0"0"2,50-13-9,28 13-2,37-7-5,39 7-2,28-6-4,37 6-1,18-4-3,11 4-2,-2-4-6,-12-3-13,-29-5-20,-23 6-2,-44-9 1,-37 2-1</inkml:trace>
  <inkml:trace contextRef="#ctx0" brushRef="#br0" timeOffset="133544.7043">16625 11586 9,'-8'-35'31,"8"35"2,0 0 0,-4 46-14,4 14-5,0 15-5,0 15-3,-6 6-3,2 2-6,4-5-13,0-8-18,0-22 1,0-15-2,0-16 0</inkml:trace>
  <inkml:trace contextRef="#ctx0" brushRef="#br0" timeOffset="133961.7069">17003 11964 41,'-6'-26'26,"-3"6"-8,-4 3-3,-3 5-5,-7 9-2,-1 3-3,-2 9-1,5 6-2,5 8-1,6-1 1,10 1-1,10-4 0,8-4 1,7-8-1,3-1 0,2-12 0,-2-3 0,-6-3 0,-4-3-1,-8-2 0,-10 3-1,0 14 1,-13-10 0,-2 10 0,3 13 1,-4 3-1,6 10 1,5 7 0,5 1-5,3 2-11,9 3-15,-6-11-1,11 3-1,-6-10 2</inkml:trace>
  <inkml:trace contextRef="#ctx0" brushRef="#br0" timeOffset="134108.8523">17125 12155 56,'9'-5'35,"-9"5"0,10 0-10,-7 16-10,-3 3-11,0 2-13,-3 3-24,3 4-2,-5-10 0,5 5-1</inkml:trace>
  <inkml:trace contextRef="#ctx0" brushRef="#br0" timeOffset="134393.3021">17381 11555 51,'4'-21'34,"-4"21"-3,7 12-9,-7 14-7,4 20-5,-4 12-3,8 17-3,-5 14 1,2 7-2,1 2-5,-6-12-13,5-8-21,1-5-1,-3-22 0,6-9 0</inkml:trace>
  <inkml:trace contextRef="#ctx0" brushRef="#br0" timeOffset="134709.7734">17586 11592 36,'10'-41'32,"-7"4"0,4 26-11,-4 26-5,-3 22-6,3 26-3,-3 15-2,0 13-4,8 9-10,-5 1-15,2-13-10,8-7 0,-5-22 1</inkml:trace>
  <inkml:trace contextRef="#ctx0" brushRef="#br0" timeOffset="135210.9784">17941 12025 23,'0'-15'28,"5"3"-4,-5-6-5,-6-2-6,-1 2-4,-8 0-2,0 4-3,-5 5-1,-1 6-1,0 6-1,1 10-1,5 2 1,4 7-1,6 0 0,7 2 1,9-2-1,1-2-1,8-5-1,0-8 0,0-7 0,-1 0-1,0-10 1,-7-1 0,-1 1 2,-6 2 0,-5 8 2,0 0 1,0 0 0,-8 13 0,3 6 1,1 7-1,1 4-2,3 3-14,0-5-17,7 7-1,-7-16-1,14 4 1</inkml:trace>
  <inkml:trace contextRef="#ctx0" brushRef="#br0" timeOffset="135565.0076">18070 12185 23,'-6'-16'32,"18"12"0,1-1-5,8-3-12,4 8-5,1 0-4,-2 8-1,-3-1-3,-8 5 0,-11 3-1,-4 1 0,-9-1-1,-4-1 1,0-3-2,2 3 1,6-2-1,7-12 1,5 14-2,5-5 2,3-3-2,-2 4 2,-2 2-4,-9-12-6,-13 0-21,-2 10-1,-11-20 0,2 5-1</inkml:trace>
  <inkml:trace contextRef="#ctx0" brushRef="#br0" timeOffset="135828.0465">18327 11672 35,'9'-39'34,"7"12"1,-7 6-5,0 16-12,3 26-5,-6 11-5,5 21-3,-6 12-1,4 15 0,-5 7-1,5 7-3,-3-2-13,0-7-24,-6-14 0,6-9 0,-9-15-1</inkml:trace>
  <inkml:trace contextRef="#ctx0" brushRef="#br0" timeOffset="136384.5748">16877 12904 42,'-38'19'34,"4"19"1,-6 7-6,12 7-16,13 17-4,11-3-4,20-1-4,15-6-13,15-11-21,1-16-2,18-8 0,-7-19-1</inkml:trace>
  <inkml:trace contextRef="#ctx0" brushRef="#br0" timeOffset="136668.867">17117 13054 49,'0'-39'32,"22"14"-13,11 9-3,1 13-3,5 12-2,-11 8-2,-4 15-1,-17 2-4,-11 7 1,-13 1-2,-6-1 0,-7-8 0,4-4-2,5-5 1,13-7-1,12-7 0,13-2-1,11-8-3,3 0-7,6-3-24,4 3-2,-8-10 0,4 4 0</inkml:trace>
  <inkml:trace contextRef="#ctx0" brushRef="#br0" timeOffset="136800.8844">17418 13193 30,'16'-4'31,"10"8"-1,-1-4-5,5 0-24,6 3-18,-4-3-11,5 0-2,-14-3 0</inkml:trace>
  <inkml:trace contextRef="#ctx0" brushRef="#br0" timeOffset="136970.1744">17733 13136 42,'23'0'34,"-11"0"2,12 10-4,2 3-17,-3 7-11,1 0-21,-3-3-16,5 3-1,-10-14-1,5 3 0</inkml:trace>
  <inkml:trace contextRef="#ctx0" brushRef="#br0" timeOffset="137086.0688">17954 13140 53,'-24'12'36,"-9"1"1,4 12-4,5 1-23,-3 0-17,7 3-26,-5-10-2,13 0-1,-3-11 0</inkml:trace>
  <inkml:trace contextRef="#ctx0" brushRef="#br0" timeOffset="137333.4829">18065 12910 55,'27'27'36,"4"16"1,-8 6-10,-11 5-15,-4 10-4,-12 1-8,-8-9-13,-12-12-22,11-9-1,-6-19-1,13-4 0</inkml:trace>
  <inkml:trace contextRef="#ctx0" brushRef="#br0" timeOffset="137633.8629">18343 12900 41,'8'-15'35,"13"9"-6,3 6-6,0 0-6,4 9-4,-8 1-4,-4 7-3,-16 1-2,-3 5-1,-10 1-1,-1-2 1,-1 1-1,6-2 0,9-5-2,5-6-3,18-2-17,10-4-17,-2-10 0,9 1-1,-3-13 1</inkml:trace>
  <inkml:trace contextRef="#ctx0" brushRef="#br0" timeOffset="138102.9731">19046 12478 27,'19'4'34,"2"-9"0,16 5 0,-6 4-15,7-4-16,3 0-19,-6 0-15,3 2-3,-13-7 1,-2 8-2</inkml:trace>
  <inkml:trace contextRef="#ctx0" brushRef="#br0" timeOffset="138253.615">19141 12566 20,'0'17'32,"0"-17"1,36 13-2,-6-13-21,14-8-31,9 8-7,-4-14-3,12 9-1</inkml:trace>
  <inkml:trace contextRef="#ctx0" brushRef="#br0" timeOffset="138504.0338">19786 11904 21,'0'0'32,"0"18"0,6 22-5,1 15-11,-1 13-5,2 14-3,-4 5-2,-1 0-7,2-6-7,0-12-9,-1-19-13,6-12-3,-3-24-1,9-11 5</inkml:trace>
  <inkml:trace contextRef="#ctx0" brushRef="#br0" timeOffset="138657.6883">19979 12455 35,'-13'-12'34,"-3"12"-1,-14 6-6,-2 3-9,5 5-8,1-1-3,11 3-3,12 1-3,10-3-5,16 1-8,7-2-11,3-9-9,8 11-2,-4-15 0</inkml:trace>
  <inkml:trace contextRef="#ctx0" brushRef="#br0" timeOffset="138889.4872">20193 12526 45,'13'-18'23,"8"4"-4,-5 0-4,-5-2-5,-2 5-1,-14 1-1,5 10 0,-28-7 0,2 14 1,-7 0-2,4 7 0,1 3-2,9 6-2,8 2 1,11 1-2,15-2 1,8-2-2,8-3-4,3-9-14,6-10-20,11 0 0,-4-18 0,12 0-1</inkml:trace>
  <inkml:trace contextRef="#ctx0" brushRef="#br0" timeOffset="139336.3673">20496 12509 37,'27'7'31,"32"-13"3,50 0-13,40 3-7,44-4-3,42 7-1,25-4-3,21 8-4,-10 1-4,-14-3-9,-38 2-21,-35 4-5,-60-8 0,-41 0-1</inkml:trace>
  <inkml:trace contextRef="#ctx0" brushRef="#br0" timeOffset="139775.8403">20854 11546 52,'0'19'35,"-6"17"-1,-4 20-15,10 23-4,-9 6-5,9 12-3,0 1-4,0-10-7,10-10-15,3-13-17,-6-25 0,8-9-1,-5-22 1</inkml:trace>
  <inkml:trace contextRef="#ctx0" brushRef="#br0" timeOffset="140175.7023">21156 12040 50,'3'-25'31,"-6"11"-10,-9 1-5,-3 4-5,-5 1-3,-6 6-2,2 2-2,0 7-3,2 5 0,7 3 0,7 1 0,8 0 0,12-3 0,6-3 0,3-4 0,3-6 0,1 0 0,-2-9-1,-2-2 0,-5-2 0,-5 1 0,-11 12 0,10-14 0,-10 14 2,-5 10 0,0 4-1,1 11 1,0 4 1,4 2-1,0 5-4,0-6-10,4-4-22,5 3 0,-6-19-1,9 3-1</inkml:trace>
  <inkml:trace contextRef="#ctx0" brushRef="#br0" timeOffset="141160.9012">21354 12146 28,'10'-13'29,"12"13"-1,-4-7-9,7 3-6,-3 8-4,-2-1-2,-3 9-1,-10-1-1,-7 9 0,-13 2-1,0 2 1,-5-2-1,4 2 0,6-6-1,8 0-2,8-5-1,9-4-4,10-6-9,2 0-21,-2-16-1,4 3-1,-14-5 1</inkml:trace>
  <inkml:trace contextRef="#ctx0" brushRef="#br0" timeOffset="141476.7593">21733 11540 56,'0'0'35,"8"11"-3,0 27-9,-8 16-7,9 18-6,-6 14-3,3 9-1,-3 2-2,2-3-10,4-16-30,1-5-1,-5-25-1,8-12 0</inkml:trace>
  <inkml:trace contextRef="#ctx0" brushRef="#br0" timeOffset="141792.8169">21884 11615 38,'14'-26'34,"-6"6"1,2 20-11,2 25-4,-7 16-7,8 22-3,-4 6-4,3 14-2,-2 4-5,-6-2-14,3-7-22,3-9 0,-10-16 0,10-4-1</inkml:trace>
  <inkml:trace contextRef="#ctx0" brushRef="#br0" timeOffset="142294.107">22334 12046 30,'0'-21'30,"7"-1"-5,-11-1-5,-3 0-5,-5 3-5,-6 2-4,-1 7-2,-6 7-1,4 4-1,1 11-1,2 4 0,6 6 0,12-1-1,0 2 1,13-5 0,2-2 0,4-3 0,-1-10-1,3-2 1,1-5 0,-6-7-1,-1 0 0,-6 1 0,-2 0-1,-7 11 1,10-5 1,-10 5 0,0 22-1,0 0 2,0 9-1,6 5 0,0 7-9,1-1-19,-5-8-6,11 1-1,-9-15 0</inkml:trace>
  <inkml:trace contextRef="#ctx0" brushRef="#br0" timeOffset="142710.4804">22519 12167 35,'9'-10'33,"-4"-6"1,13 4-4,-1 5-15,3 3-7,1 8-4,-3 2-2,-1 3-1,-5 4 0,-3 2 0,-5-1 0,-14-1-1,3-1 1,2 0-1,-5-6 1,10-6-1,-6 16 0,6-16 1,16 16-2,0-4 1,-2 1 0,-7-1 0,-7 2 0,-13 3-1,-7-5-9,-2 1-25,-14-13 1,7 0 0,-3-13 0</inkml:trace>
  <inkml:trace contextRef="#ctx0" brushRef="#br0" timeOffset="142964.4063">22840 11789 42,'9'-14'36,"-9"14"1,15 0-5,-3 28-13,-4 9-5,0 18-6,-2 12-3,-1 10 1,-1 6-6,3-1-7,-7-8-31,0-5-1,-6-14 0,6-5-1</inkml:trace>
  <inkml:trace contextRef="#ctx0" brushRef="#br0" timeOffset="144272.8445">21318 12942 29,'7'9'35,"16"14"1,2 0 0,9 6-19,9 9-5,-5-1-5,4 0-9,0-1-19,3-12-14,-19-12 0,4-6-1</inkml:trace>
  <inkml:trace contextRef="#ctx0" brushRef="#br0" timeOffset="144420.5402">21739 12973 41,'-28'5'35,"-21"9"1,-5 9-4,-7 9-15,-1-2-9,2 6-11,11-6-22,13-2-9,4-12-1,22-5-2</inkml:trace>
  <inkml:trace contextRef="#ctx0" brushRef="#br0" timeOffset="144853.3639">21822 12811 7,'7'-14'20,"14"6"-3,1-1-2,8 6-2,-1 3-1,2 0 1,-3 7 0,-9 5-2,-8 7-1,-15-1-1,-6 6-2,-11-2 0,2 0-1,-4 0-2,7-2-1,9-4-1,17-4 0,14-3 0,15-4-3,11-5-29,4 7-5,-11-14 0,7 7-1</inkml:trace>
  <inkml:trace contextRef="#ctx0" brushRef="#br1" timeOffset="149905.9043">16275 12137 29,'-25'33'33,"-19"13"0,-14 25-7,-23 20-11,-18 14-5,-11 10-14,-9-9-25,21-5-3,8-39-1,25-19-1</inkml:trace>
  <inkml:trace contextRef="#ctx0" brushRef="#br1" timeOffset="150570.5493">20428 11988 57,'0'20'37,"-31"20"-7,-22 22-5,-21 25-6,-28 12-8,-22 31-38,-24 4-7,-4 6-2,-5-24-1</inkml:trace>
  <inkml:trace contextRef="#ctx0" brushRef="#br0" timeOffset="157640.4204">23431 12393 36,'0'0'32,"36"0"-2,4 0-10,10 0-6,16 0-8,3 0-10,-2 0-11,-12 0-14,9 0-3,-22 0 0,-19 4 7</inkml:trace>
  <inkml:trace contextRef="#ctx0" brushRef="#br0" timeOffset="157856.592">23473 12494 15,'44'6'26,"14"-6"-5,14 6-4,-4-1-4,-5 3-5,4 1-4,-17-2-6,-3 1-12,-28-8-13,-19 0-1,-11-6 1</inkml:trace>
  <inkml:trace contextRef="#ctx0" brushRef="#br0" timeOffset="158041.5027">23974 12389 32,'24'23'31,"1"8"-5,-19-2-5,-6 0-5,-13-1-6,-11-6-8,-2-7-13,-8-15-18,-6 4-2,-7-19 0,8 1-1</inkml:trace>
  <inkml:trace contextRef="#ctx0" brushRef="#br0" timeOffset="158188.6514">23549 12351 50,'-23'24'36,"1"3"2,11 10-13,8 9-8,12-2-13,6 6-34,7-18-3,29 0-2,10-20-2</inkml:trace>
  <inkml:trace contextRef="#ctx0" brushRef="#br0" timeOffset="159192.6721">1791 15683 12,'-21'-5'31,"21"5"-1,0 0-7,31 0-4,18 0-4,23-7-2,14 7-4,15-8-2,5 8-5,-2 0-7,-10-2-14,-13-4-15,-12 9-1,-31-7 0,-11 4 3</inkml:trace>
  <inkml:trace contextRef="#ctx0" brushRef="#br0" timeOffset="159414.6798">1853 15811 15,'14'-5'29,"13"1"-2,29 4-8,12 0-2,6-4-3,10 4-4,1 0-8,-9 0-11,-9-6-21,-4 6-1,-29-9-1,-15 1 2</inkml:trace>
  <inkml:trace contextRef="#ctx0" brushRef="#br0" timeOffset="159577.4468">2458 15556 12,'37'10'32,"10"15"1,-14-1-1,-17 9-15,-3 8-2,-20-1-4,-12-2-12,-12-9-28,-9 4-2,-18-17-3,0-2-1</inkml:trace>
  <inkml:trace contextRef="#ctx0" brushRef="#br0" timeOffset="159731.1102">1782 15591 13,'-31'10'29,"13"23"1,-1 7-1,13 13-19,9 7-23,17-9-13,19 2 0,3-17-3</inkml:trace>
  <inkml:trace contextRef="#ctx0" brushRef="#br0" timeOffset="161250.0815">3286 15913 14,'-16'7'30,"16"-7"1,19 0-11,39 0-4,36-5-4,39 3-1,35-10-1,30 2-3,25-7-1,13 0-3,-10-2-4,-15 1-12,-30 3-20,-23 7-2,-49-6 0,-33 9-1</inkml:trace>
  <inkml:trace contextRef="#ctx0" brushRef="#br0" timeOffset="161651.8363">3819 15020 32,'0'0'33,"6"17"-5,-9 19-6,3 20-5,-9 11-4,9 16-2,-7 4-5,7 2-8,4-8-24,4-9-8,-8-25-2,14-8 0</inkml:trace>
  <inkml:trace contextRef="#ctx0" brushRef="#br0" timeOffset="162168.4628">4275 15357 16,'0'0'27,"3"-20"-5,-3 9-3,-10-4-5,-2 2-4,-3 1-2,-6 5-4,-5 3-1,-1 4-1,-1 8-1,3 3 0,3 8 0,9 2 0,4 0 0,9-2 0,12-2 0,7-2 1,9-6 0,3-9 0,0 0 0,0-10 0,-3 0-1,-4-2 1,-5 2-2,-10-1 1,-9 11 0,0 0 0,0 0 0,-16 11 1,8 9 0,-2 3 0,4 9 1,0 2-1,6 0-2,4 5-9,-1-3-22,-3-12-3,12-1-1,-6-9 1</inkml:trace>
  <inkml:trace contextRef="#ctx0" brushRef="#br0" timeOffset="162500.6405">4418 15678 34,'0'0'31,"11"-12"-5,-11 12-7,20-19-5,-7 9-4,-5-4-3,5 2-1,-7-2 0,3 4-2,-5 0 0,-4 10-1,0 0 0,0 0 0,0 19-1,0-2 0,0 2-1,0 3 0,0-1-2,0-5-7,0-5-28,6 2 0,-6-13-1,0 0 0</inkml:trace>
  <inkml:trace contextRef="#ctx0" brushRef="#br0" timeOffset="162838.1625">4737 15119 43,'3'-19'34,"-6"-1"-4,3 20-8,0 0-5,9 23-6,1 12-3,-7 11-3,6 13-1,-2 6-1,1 6-7,-1-1-31,2 2-1,-9-14-1,9 0 0</inkml:trace>
  <inkml:trace contextRef="#ctx0" brushRef="#br0" timeOffset="163602.5329">3689 16152 5,'-9'0'30,"-22"0"1,5 30-1,-2 8-15,0 8-3,7 15-2,11 4-4,10 6-1,13-6-3,9-5-4,12-9-11,0-9-16,3-26-4,7 0-1,-7-20 0</inkml:trace>
  <inkml:trace contextRef="#ctx0" brushRef="#br0" timeOffset="163924.6468">3881 16411 24,'-13'-30'28,"-2"-8"-1,15 3-12,16 8-2,6 8-2,9 11-2,-1 8 1,-2 15-2,-12 6-1,-7 14 0,-12 3-2,-9 5-1,-10-1-1,-3-7 0,-3-3-2,7-7 0,8-10 0,13-15-1,11 11 1,12-15-2,8-2-3,3-1-14,-2-5-19,9 6 1,-6-5-1,0 9 0</inkml:trace>
  <inkml:trace contextRef="#ctx0" brushRef="#br0" timeOffset="164125.6459">4232 16416 44,'0'0'36,"21"0"0,-2 0-3,5 0-21,11 6-6,2 1-11,-3 0-23,-3-7-7,3 4-1,-14-11 0</inkml:trace>
  <inkml:trace contextRef="#ctx0" brushRef="#br0" timeOffset="164288.3383">4474 16276 34,'13'13'35,"5"5"-1,-3 2-4,4-2-17,9 10-6,-4-1-8,-3-3-15,-8-5-17,9-2-2,-13-17 1,6 0 1</inkml:trace>
  <inkml:trace contextRef="#ctx0" brushRef="#br0" timeOffset="164457.6221">4678 16339 39,'-37'14'34,"0"15"0,-7-7-6,4 2-34,11 5-23,-7-10-3,14 4-1,0-17 0</inkml:trace>
  <inkml:trace contextRef="#ctx0" brushRef="#br0" timeOffset="164689.4171">4724 16095 45,'22'0'37,"15"25"1,-2 10-5,0 6-20,0 20-2,-15-2-3,-2 12-3,-14-1-4,-12-4-7,-6-8-30,-4-7-3,-7-17-1,6-13 1</inkml:trace>
  <inkml:trace contextRef="#ctx0" brushRef="#br0" timeOffset="165043.5944">5045 16101 48,'2'-18'35,"11"10"1,-2 3-13,8 5-9,2 7-5,-10 6-4,-5 7-1,-6 6-1,-10 6-2,-4 1 0,1-2 0,-2-3 0,9-2 0,12-12-2,11-2-2,15-2-13,10-10-21,-5-6 0,3 6-1,-12-12 1</inkml:trace>
  <inkml:trace contextRef="#ctx0" brushRef="#br0" timeOffset="166060.7553">5665 15717 45,'12'3'35,"15"4"-1,4-7-9,7-3-14,11 3-6,1 0-7,0-7-15,-5-1-16,0 8-1,-23-6-1,-4 11 2</inkml:trace>
  <inkml:trace contextRef="#ctx0" brushRef="#br0" timeOffset="166230.0384">5727 15807 9,'9'11'32,"6"-11"1,17 6-4,8-3-13,7-3-22,12 6-18,-10-10-5,9 4-2,-14-6 3</inkml:trace>
  <inkml:trace contextRef="#ctx0" brushRef="#br0" timeOffset="166961.4723">6457 15764 24,'-20'3'22,"35"3"-5,25-6-1,32 0-2,36 0-1,35-9 1,31 1-3,27-3-3,17 2-1,-5 0 0,-10 0-2,-24 6-10,-28 7-28,-48-8-1,-32 4-1,-47-12 0</inkml:trace>
  <inkml:trace contextRef="#ctx0" brushRef="#br0" timeOffset="167348.8731">6809 14916 24,'11'-15'32,"-11"4"1,0 23-13,0 22-3,-5 14-4,8 20-5,-3 9-2,0 9-1,9 3-9,-9-6-18,0-13-11,9-6-1,-9-20-1</inkml:trace>
  <inkml:trace contextRef="#ctx0" brushRef="#br0" timeOffset="167834.7059">7289 15162 21,'0'0'26,"0"-17"-7,-12 9-4,-4 0-5,-5-1-5,-4 1-2,-3 4-1,-3 4-1,0 7-1,6 4 0,4 7 0,8 0 1,7 4 0,12-1 0,9-2 1,10-5-1,4-5 1,4-4 0,-2-7-1,-2-3 0,-5-6-1,-3 3 1,-11-2-1,-10 10 2,0 0 1,0 0 1,-18 16 1,9 5 0,-4 5 0,6 7 1,1 1-1,6 3-2,0-5-10,6 0-26,0-18 0,8 0 0,-5-14-1</inkml:trace>
  <inkml:trace contextRef="#ctx0" brushRef="#br0" timeOffset="168467.4452">7686 14933 33,'10'-24'35,"-3"5"2,1 19 1,2 21-19,-4 7-7,9 20-5,-6 12-2,6 6-2,-1 8-5,-6 5-25,-2-8-10,4-3-1,-10-12-1</inkml:trace>
  <inkml:trace contextRef="#ctx0" brushRef="#br0" timeOffset="168852.8723">7104 16136 41,'11'-6'37,"9"12"1,4 0-5,7 7-15,10 11-6,-1 1-6,6 9-4,-6 0-8,-6-3-15,-8-5-16,-2-4-1,-11-14-1,-1-2 1</inkml:trace>
  <inkml:trace contextRef="#ctx0" brushRef="#br0" timeOffset="169035.2783">7478 16091 43,'-21'4'38,"-16"9"-1,-3 12-3,-8 11-17,-10 1-7,5 5-8,7-2-17,12-1-22,3-16-1,15-7 1,16-16-1</inkml:trace>
  <inkml:trace contextRef="#ctx0" brushRef="#br0" timeOffset="169401.3259">7597 16007 18,'-10'-12'30,"22"8"2,-12 4-7,29-13-10,-2 13-6,1-5-3,0 5 0,-9 7-1,-1 3 1,-15 1-2,-3 8 1,-12-1 0,0 6 0,-7-3 0,8 2-2,4-2-1,7-3-1,9 2 0,10-14-10,5-6-28,16 0 0,-2-21-1,27 2 1</inkml:trace>
  <inkml:trace contextRef="#ctx0" brushRef="#br0" timeOffset="200033.3638">18194 12303 21,'0'0'23,"0"0"-1,5 9-3,-5-9-2,7 16-5,0-2-1,-3 0-2,1 5 0,-5-5-1,0 5-2,-9-10-1,-1 3 0,-10-10-2,-2-2 0,-2 0-8,0 3-29,-3-11-1,9 4-2,-6-9 2</inkml:trace>
  <inkml:trace contextRef="#ctx0" brushRef="#br1" timeOffset="206243.3629">22990 11606 11,'0'0'32,"-12"16"2,-16 15 0,-26 26-14,-21 11-5,-7 26-4,-24 13-7,-8 11-30,-4-14-6,22-9-3,11-36 0</inkml:trace>
  <inkml:trace contextRef="#ctx0" brushRef="#br1" timeOffset="206991.2105">18578 11462 18,'4'9'31,"-24"14"1,-13 19-10,-14 18-4,-16 12-6,-12 19-2,-14 10-3,-5 10-2,-7-2-5,5-11-12,7-14-20,21-7-2,8-31 1,22-15-1</inkml:trace>
  <inkml:trace contextRef="#ctx0" brushRef="#br0" timeOffset="212781.1873">7349 15406 41,'0'-20'31,"6"9"-2,3 1-6,6-3-5,7 7-6,-3 0-4,5 9-1,-5 4-3,-4 9 0,-5 8-1,-10 2-1,-6 2 0,-7 1 0,-8-3-1,-1-6 1,4-5-1,1-6 0,17-9 0,0 0 1,0 0-1,22-3 1,7 3-5,2 12-35,0-9 0,7 7-1,-8-13 0</inkml:trace>
  <inkml:trace contextRef="#ctx0" brushRef="#br0" timeOffset="228540.5967">8754 15694 22,'0'0'30,"0"0"2,19 4-13,26 1-4,13 0-4,12-1-3,5-1-7,5 0-8,-5-3-18,-5 0-6,-22-3-2,-11 8 0</inkml:trace>
  <inkml:trace contextRef="#ctx0" brushRef="#br0" timeOffset="228741.2922">8909 15787 27,'-18'0'32,"18"0"1,19 15-11,11-13-9,13 5-5,11-5-5,5 1-6,5-3-12,1 0-14,-11-4-4,-5 4 0</inkml:trace>
  <inkml:trace contextRef="#ctx0" brushRef="#br0" timeOffset="228910.5849">9353 15694 15,'21'-4'34,"-1"4"1,0 7-8,2 11-4,-10 3-7,-2 9-8,-10 1-31,-6 10-9,-22-13-2,0 2-1</inkml:trace>
  <inkml:trace contextRef="#ctx0" brushRef="#br0" timeOffset="231377.5211">10042 15654 33,'11'4'36,"17"11"0,4 6-8,5 0-11,13 15-4,-4 3-3,6 4-8,-5 5-11,-7-2-25,-15-13-2,-4-2-1,-14-16 0</inkml:trace>
  <inkml:trace contextRef="#ctx0" brushRef="#br0" timeOffset="231562.4043">10435 15676 50,'-37'19'37,"-6"13"0,-7 0-6,1 4-18,4 5-8,5 0-11,0-5-19,9-8-11,12-6-1,4-9-1</inkml:trace>
  <inkml:trace contextRef="#ctx0" brushRef="#br0" timeOffset="231862.7346">10711 15733 23,'0'0'35,"12"12"0,7-12 0,18-4-16,6 4-12,4 0-14,2 7-25,-6-10-1,1 3-2,-15 0 0</inkml:trace>
  <inkml:trace contextRef="#ctx0" brushRef="#br0" timeOffset="232048.1442">10763 15853 57,'11'9'37,"9"-9"2,18 0-8,10 0-29,-3-5-34,19 5-2,-11-12-2,8 5-1</inkml:trace>
  <inkml:trace contextRef="#ctx0" brushRef="#br0" timeOffset="234565.4387">11597 15858 15,'-28'8'13,"28"-8"1,53 14-2,40-8 0,58 2-2,46-4 1,51 2-2,44-4-1,39-2-1,35 0 0,20-5-1,7 5 0,-12 0-1,-18 5-6,-38-3-28,-34 15-2,-67-10 0,-43 11-1</inkml:trace>
  <inkml:trace contextRef="#ctx0" brushRef="#br0" timeOffset="235482.3376">12615 15336 31,'-25'-31'23,"16"5"-1,9-8-3,19 1-4,12 5-3,13 6-3,14 15-2,1 7 1,-3 17-1,-14 12-1,-12 11-1,-30 12-1,-17 4-1,-23 0 0,-9 0-1,-13-13-1,6-7 0,1-11-1,11-13-1,16-12 0,18-9 0,20-7 1,9-3-1,16 2 1,7 5 0,7 5 1,4 7-1,-3 7-3,-7 2-27,-6-4-5,-3 5-2,-15-10 1</inkml:trace>
  <inkml:trace contextRef="#ctx0" brushRef="#br0" timeOffset="236684.1351">13252 15276 27,'9'0'30,"12"25"1,-11 10-14,1 7-6,-1 16-3,-4 0-1,1-2 0,-7-5-2,0-8-1,0-18-1,0-16-1,-4-19 0,4-21 0,0-18 0,4-10-1,-4-13 0,5-11-1,2-4 0,-1-1 0,0 4-1,4 9 1,2 11-1,0 14 0,0 14 1,4 8 0,3 15-1,9 13 1,9 4-1,13 4 0,21 1-1,25 1 1,19-3-1,24-7 0,17 0-1,5-7 1,-1-1 1,-11-1 0,-18 1 0,-26-1 0,-24 6 1,-24-3 0,-28 2 0,-15 4 0,-14 0 0,0 0 0,0 0 0,0 0 1,0 0-1,-7 21 1,7 7 0,0 9 1,3 6-1,-3 3-5,0-4-27,0 5 0,-6-15-1,2-3-1</inkml:trace>
  <inkml:trace contextRef="#ctx0" brushRef="#br0" timeOffset="237106.4263">13626 15141 43,'3'-25'33,"7"25"-2,-8 16-10,-2 15-5,4 25-5,-7 9-3,3 14-1,-6 2-5,2-7-13,-5-10-24,9-9-1,-3-18 0,6-13-1</inkml:trace>
  <inkml:trace contextRef="#ctx0" brushRef="#br0" timeOffset="237654.4594">14008 15394 38,'12'-8'24,"-6"-7"-4,0-2-3,-6-3-3,-6-3-5,-3 0-2,-10 1-2,-3 6-1,-2 7-2,-4 9 0,3 6-1,3 9 0,3 7 0,11 5-1,8 2 1,5-3 0,9-1-1,6-8 1,6-6 0,1-5 0,-2-6-1,-3-10 1,-3-5 0,-4-2-1,-6-4 1,-6 4-2,-3 4 2,0 13-1,-18-7 0,8 18 2,-1 7-1,4 12 1,4 6 1,3 5 0,0 2 0,9-2 0,0-2-2,4-7-2,-1-4-12,1-6-23,-13-22 1,12 7-1,-12-17 0</inkml:trace>
  <inkml:trace contextRef="#ctx0" brushRef="#br0" timeOffset="238007.8093">14128 15559 19,'0'0'32,"10"-16"1,8 9-6,4 0-10,0-1-5,9 8-4,-7 5-2,-1 6 0,-11 4-3,-6 7 1,-16 0-2,-7 5 1,-6-5-1,-1-1 0,2-4-1,6-5 1,16-12-2,-6 13 1,18-13-1,7 0 0,6-5-4,-1-1-8,2-1-25,5 4 0,-12-4 1,5 3-1</inkml:trace>
  <inkml:trace contextRef="#ctx0" brushRef="#br0" timeOffset="238307.6918">14491 15250 19,'6'-21'34,"-6"-1"1,7 5-3,-1 6-11,-6 0-6,0 11-4,9 12-2,-4 13-2,-5 10-2,4 16 0,-4 8-1,5 14 1,-5 3-2,5 1-1,-5-5-5,0-12-16,0-10-21,0-10 0,0-20 0,6-9-1</inkml:trace>
  <inkml:trace contextRef="#ctx0" brushRef="#br0" timeOffset="240287.4061">11528 16441 32,'17'31'31,"-1"5"-4,5 10-10,4 11-2,-3 0-4,4 3-3,-6-9-2,-2-7-1,-4-18-1,0-13-1,-14-13-1,13-25 0,-13-11 0,0-17-1,-10-15 1,6-11-2,-1-9 1,2-1 0,3 2-1,0 9 0,10 10 0,5 16 0,6 17 0,7 16-1,7 16 1,11 12 0,19 8-1,16-2 0,19 1 0,18-5 0,21-9 0,13-6-1,12-8 1,-2-4-1,-10 0 1,-21-1-1,-27 5 1,-23 3 1,-28 9-1,-28 0 1,-12 9-1,-20-1 1,-3 6 0,4 2 0,3 2 0,3 1-1,6 2-8,3 3-25,-14-11 1,5 2 0,-15-15-1</inkml:trace>
  <inkml:trace contextRef="#ctx0" brushRef="#br0" timeOffset="240940.5499">11957 16401 42,'0'-20'34,"0"20"0,9 0-12,-9 21-6,0 20-5,0 7-3,0 17-5,5 11-11,-5 1-26,0-13-2,8-1-1,-8-23 0</inkml:trace>
  <inkml:trace contextRef="#ctx0" brushRef="#br0" timeOffset="241457.5308">12362 16677 26,'0'0'24,"6"-11"-3,-6 11-3,0-18-3,-7 4-4,-9-3-1,1 4-4,-10 2-1,-3 2-3,0 9 0,-3 0 0,4 17-1,5 2 0,9 9-1,5-3 0,8-1 0,12 1 2,9-9-2,5-4 1,1-7 0,4-8 0,-6-8 0,2 1 0,-7-7 0,-2 2 0,-11-1 1,-4 6-1,-3 10 1,-10 0 0,0 13 0,-2 8 1,0 6-1,2 8 1,1 2-3,2-3-2,7 3-13,10-9-21,-7-16 0,10 0-1,-13-12 1</inkml:trace>
  <inkml:trace contextRef="#ctx0" brushRef="#br0" timeOffset="243111.5934">12965 16438 40,'10'-18'35,"-10"5"0,0 13-10,12 31-7,-12 7-6,3 17-4,-3 6-2,0 10-1,0-1-3,3-1-2,1-5-11,-4-15-26,0-16-1,3-8-1,-3-25 0</inkml:trace>
  <inkml:trace contextRef="#ctx0" brushRef="#br0" timeOffset="243629.505">13636 16438 28,'3'-13'34,"-6"4"0,3 9-8,5 8-4,-5 13-8,6 13-4,-6 2-5,10 8-1,-7-1-4,3-6-7,1-4-16,3-6-14,-10-17 0,0-10 0</inkml:trace>
  <inkml:trace contextRef="#ctx0" brushRef="#br0" timeOffset="243814.4146">13527 16601 9,'-6'-15'31,"26"15"0,1-3 2,21 3-15,5 9-11,-1-6-13,5 9-22,-9-12-2,2 10-1,-16-10-2</inkml:trace>
  <inkml:trace contextRef="#ctx0" brushRef="#br0" timeOffset="243977.1956">13552 16837 17,'0'0'32,"31"10"1,-4-10-5,10 0-32,14 7-19,-11-7-6,18 0-1</inkml:trace>
  <inkml:trace contextRef="#ctx0" brushRef="#br0" timeOffset="244762.5792">14311 16685 9,'9'37'29,"-9"1"-3,7 10-7,-2 3-4,1-2-2,1 1-2,-3-13-2,5-8-2,-9-29-2,10 0-1,-4-30 0,0-11-1,-3-14 0,0-13-2,-3-8 1,0-3-1,0-2 0,0 9-1,-3 7 1,3 10-1,0 12-1,0 13 1,3 13 0,-3 17-1,15-5 0,-15 5 0,13 12 1,-13-12 0,16 17 0,-7-12 1,6-1-1,4-4 1,8-4-1,15 0 0,19 4 1,16-3-1,32 3 0,17 5 0,17-1 0,12 1 0,2 0 0,-5-5 0,-17 3 0,-19-3 1,-31-5-2,-22-2 1,-26-1 0,-17 1 0,-20 7 0,0-16 0,-13 10 0,3-1 0,1 2 0,9 5 0,-15-6 0,15 6-1,0 9 1,6 5 0,0 7-1,-2 5-18,-4-3-16,5 11 1,-13-14 0,5 1 0</inkml:trace>
  <inkml:trace contextRef="#ctx0" brushRef="#br0" timeOffset="245981.272">14676 16620 37,'0'-18'26,"0"18"-1,0 0-4,12 22-5,-7 12-3,-5 7-5,4 10-2,-4 0-1,0 0-1,0-1-5,0-11-9,-4-7-22,4-7-2,0-25-2,-7 18 1</inkml:trace>
  <inkml:trace contextRef="#ctx0" brushRef="#br0" timeOffset="246498.4646">15117 16779 13,'0'0'20,"0"-16"-2,0 3-1,-10-1-2,-4 1-1,-5 3-3,-7 1-3,-2 4-3,-3 5-1,2 5-1,0 7-1,8 5-1,10 2-1,6 3 1,13-2 0,7-3 0,12-3 0,4-4 1,1-8-1,4-2 0,-5-10 1,-5-2-1,-5-1-1,-9 0 1,-9 3-1,-3 10 1,-12-5 0,-2 14 1,0 7 0,0 12 0,1 7 1,4 2 0,6 3 0,6-1 0,5-2-5,5-7-11,-5-9-21,11-6-1,-5-15 0,8 3 0</inkml:trace>
  <inkml:trace contextRef="#ctx0" brushRef="#br0" timeOffset="246883.1374">15273 17116 31,'0'0'31,"8"-16"-7,-3 7-3,0-5-5,3 4-3,-5-5-2,5 6-2,-8-3-3,8 2-1,-8 10-1,0 0 0,0 0-2,6 15 1,-6 1-1,0 4 0,0-1 0,0 10 0,0-2-1,0-1-5,0-2-12,7-6-24,-7-18 2,3 9 0,-3-9-1</inkml:trace>
  <inkml:trace contextRef="#ctx0" brushRef="#br0" timeOffset="247299.5189">15596 16649 42,'0'-13'29,"0"-3"-4,0 7-4,0 9-4,0 0-3,7 9-3,-7 10-3,0 18-1,0 6-3,5 12 1,-5-1-1,5 8 0,-5-8-3,4-4-13,-4-10-26,6-12-1,-6-18 0,0-10 0</inkml:trace>
  <inkml:trace contextRef="#ctx0" brushRef="#br0" timeOffset="279675.5662">12410 16953 34,'0'0'24,"16"-26"-2,-4 8-3,8 2-4,-2-2-2,9 8-3,-1-3-2,4 13-1,-5 12-2,-6 5 0,-10 5-3,-6 7 1,-8 0-1,-8 0-1,-9 0 0,-6-5 1,-2-10-2,4 1 1,1-10-1,4-5 0,8 0 0,13 0 1,0-15-1,10 10 2,8 1-1,7 4 1,3 0 1,3 3 1,0 1-1,0 2-3,0-6-32,-5 0-5,-6-13-1,12-9-1</inkml:trace>
  <inkml:trace contextRef="#ctx0" brushRef="#br0" timeOffset="422429.4041">16461 15787 24,'-6'11'31,"6"-11"3,18-3-16,23 3-3,20-8-3,19 8 0,11-4-2,14 4-4,4 0-5,-1 0-6,-2 9-13,-10 3-17,-22-5 0,-5 3-1,-19-7 3</inkml:trace>
  <inkml:trace contextRef="#ctx0" brushRef="#br0" timeOffset="422730.7132">16691 15848 9,'-34'0'26,"21"10"1,13-10-13,0 0-4,31 8 0,18-8-1,16 0 0,13 0-1,14 0-4,10 0-5,2 0-4,-8 0-7,-9 4-10,-20-4-5,-8 6-2,-25-14 1</inkml:trace>
  <inkml:trace contextRef="#ctx0" brushRef="#br0" timeOffset="422931.2497">17528 15765 47,'15'-9'28,"9"11"-3,-2 10-2,-9 10-6,-4 10-4,-13 1-3,-8 4-7,-10-2-18,-1-2-18,-19-15-2,6-1-2,-7-27 0</inkml:trace>
  <inkml:trace contextRef="#ctx0" brushRef="#br0" timeOffset="423352.5145">16688 15012 18,'-23'19'32,"-11"2"2,3 17-5,1 6-14,9 3-3,13 5-2,11-2-4,16-3-3,12-4-7,7-12-14,5-12-16,10-4-1,-13-19 0,6-1 3</inkml:trace>
  <inkml:trace contextRef="#ctx0" brushRef="#br0" timeOffset="423532.4047">16960 15075 30,'0'-26'73,"0"26"-37,-2 24-15,-4 4-8,6 16-5,0 2-2,0 7-2,3-3-2,-3-4-8,5-3-13,1-7-19,-6-20 0,0-6-1,0-10 0</inkml:trace>
  <inkml:trace contextRef="#ctx0" brushRef="#br0" timeOffset="423849.4297">16776 15276 38,'-5'-13'34,"23"13"0,2-6-6,7 1-21,4 5-11,6-5-10,1 1-6,-2-6-2,-2 1 2,-5-3 6,-6-7 6,0-4 10,5 4 7,-6-3 12,6 8 5,-1 7 2,6 12-1,-6 11-6,6 16-5,-15 3-6,-3 14-2,-8-1-2,-7 1-3,-9-4-2,-8-9-7,0-12-34,-10-1-1,-2-13-1,2-3 0</inkml:trace>
  <inkml:trace contextRef="#ctx0" brushRef="#br0" timeOffset="424589.1069">18095 15663 73,'15'17'35,"16"6"-5,3 10-16,-6 1-8,5 7-6,-1-2-18,-1 1-15,-14-15-2,3-3 0</inkml:trace>
  <inkml:trace contextRef="#ctx0" brushRef="#br0" timeOffset="424774.0844">18432 15697 44,'-35'9'36,"-5"16"-1,-13 2-5,-3 2-18,5 8-8,5-2-10,5 0-14,4-13-14,18-1 0,3-13-2,16-8 6</inkml:trace>
  <inkml:trace contextRef="#ctx0" brushRef="#br0" timeOffset="424990.2591">18576 15675 61,'13'3'35,"4"-7"0,17 4-14,8-4-17,4 4-12,4 10-24,-5-15-1,2 5-1,-14-5-1</inkml:trace>
  <inkml:trace contextRef="#ctx0" brushRef="#br0" timeOffset="425190.4244">18593 15813 41,'-11'8'35,"25"2"0,10-5-6,14-5-19,8 4-16,-5-4-23,15 5-4,-11-12-1,7 5-1</inkml:trace>
  <inkml:trace contextRef="#ctx0" brushRef="#br0" timeOffset="426178.9802">19298 15706 14,'-30'6'9,"30"-6"-1,57 5 1,35-5 1,50 5 0,36-5 0,53 0 0,39-7 0,26 1-2,15 3-1,0-3-2,-8 6-3,-21-5-11,-11 10-18,-59-10 0,-24 8-1,-49-10 8</inkml:trace>
  <inkml:trace contextRef="#ctx0" brushRef="#br0" timeOffset="426928.2372">19991 15133 20,'-26'-21'17,"26"3"-3,6-7 0,21 5-1,16 5-3,9 8 0,6 7 1,-5 10-1,-10 11 0,-22 8-2,-21 13-1,-23-1-2,-18 4-1,-16-8 0,-3-1-2,-1-7 0,11-5-1,15-8 0,21-7-1,14-9 1,31 7-1,9-5-4,6-2-11,6 0-20,13 8 1,-9-8-1,4 0 0</inkml:trace>
  <inkml:trace contextRef="#ctx0" brushRef="#br0" timeOffset="427414.4519">20451 15192 33,'0'0'32,"0"24"3,0 3-6,-4-1-17,4 7-3,0-2 0,4-1-2,-4-10-2,0-8-1,0-12-2,7-9 0,-7-19 0,3-13-1,-3-19 0,0-10-1,0-5-1,0-5 1,0 2-1,0 4 0,0 9 0,0 11 0,0 15 1,8 12-1,6 11 1,9 8-1,14 8 0,12 4-1,24 5 0,15 0-2,17 1 1,14-4-1,4-2 1,-4-4-1,-8 0 2,-16-5-1,-23-4 2,-19 1 2,-25-1 0,-16 2 1,-12 7 0,-5-9 0,5 9 1,0 0-1,-5 11 1,15 8-1,2 7-2,4 3-15,-8 7-20,-1 7 1,-12-8-1,-1 4-1</inkml:trace>
  <inkml:trace contextRef="#ctx0" brushRef="#br0" timeOffset="427846.7694">20753 14979 18,'12'-22'34,"-12"3"2,0 19-3,4 20-11,-11 9-8,3 21-4,-7 8-3,1 5-3,3 3-7,0-2-23,2-15-10,9-8-1,-1-19 1</inkml:trace>
  <inkml:trace contextRef="#ctx0" brushRef="#br0" timeOffset="428384.5641">21126 15207 13,'4'-10'28,"-15"-10"1,3 4-10,-8 5-5,-4 2-5,-1 4-3,-4 5-1,2 9-2,2 4 0,5 6-1,5 4 0,7-1 0,8-1 0,11-7 0,4-5 1,5-6-1,0-10 0,1-3-1,-1-4 0,-6 0 1,-6 1-2,-4 3 2,-8 10-1,0 0 0,-11 15 0,-1 5 1,2 6 0,1 3 0,2 3 0,4 4-2,3-2-7,3-4-16,1-10-12,10-1 1,-4-15-1</inkml:trace>
  <inkml:trace contextRef="#ctx0" brushRef="#br0" timeOffset="428701.9325">21196 15322 25,'10'-11'33,"6"11"1,-1-6-2,2 6-16,7 3-5,-6-3-4,3 10-1,-12-1-1,-5 7-2,-11 0 0,-8 3-1,-6-2 0,-1 1 0,1 1-1,4-4 0,5-1 0,12-5 0,0-9 0,27 10-2,-1-10-3,-2 0-11,-2-10-22,12 6 0,-9-9 0,2 4-1</inkml:trace>
  <inkml:trace contextRef="#ctx0" brushRef="#br0" timeOffset="428901.965">21504 15008 35,'9'-26'36,"7"21"0,-5 10-1,0 15-18,4 18-6,-4 6-3,2 13-2,-5 3-5,-4 1-11,-4-6-26,4 1-2,-8-14 1,4 0-1</inkml:trace>
  <inkml:trace contextRef="#ctx0" brushRef="#br0" timeOffset="430403.5318">19389 16337 13,'13'32'31,"-13"-14"1,12 19-10,-3 10-6,-2 2-4,6 4-3,-4-6-3,4-5-1,-4-12-2,2-11 0,-1-19-1,2-16-1,1-18 1,3-20 1,-1-19-2,-1-16 0,1-8 1,-3-2-2,2 5 0,-4 8 0,-1 14 0,0 20-1,3 23 1,10 21-1,6 15 1,10 7-2,14 5 1,20-1-2,21-1-1,10-9 0,13-8-1,-4 0 0,-3-4 0,-14-3 1,-17 1 0,-23 2 2,-24 4 1,-20 4 1,-11-4 1,-17 19 1,5-6 0,0 1 1,6 4 0,6 3-2,3 3-18,10 5-13,-13-11-1,4 7 0</inkml:trace>
  <inkml:trace contextRef="#ctx0" brushRef="#br0" timeOffset="430822.6536">19818 16272 15,'9'-9'32,"-9"9"3,0 0-9,10 38-5,-10 5-7,0 15-4,-5 3-5,2 3-7,3-8-29,0 0-3,0-20-2,5-5 1</inkml:trace>
  <inkml:trace contextRef="#ctx0" brushRef="#br0" timeOffset="431354.4172">20208 16531 16,'13'-8'26,"-13"-9"-6,0-4-5,-7 1-3,-8 0-5,-3 3-1,-7 2-2,-1 6 0,-2 9-2,0 5 0,3 10 0,9 5-1,7 7 1,9 3-2,9-4 1,7 1 0,7-6 1,4-10-1,-2-5 1,2-12-1,-4-7 0,-4-6 1,-6-1-1,-3-2 1,-10 4 0,0 9 2,0 9-1,-20 0 2,7 21-1,5 10 1,-2 1-1,6 11 0,4 3-4,4-8-13,-4-6-22,17 2 0,-6-17 0,10-2-1</inkml:trace>
  <inkml:trace contextRef="#ctx0" brushRef="#br0" timeOffset="431692.8916">20292 16675 38,'7'-3'33,"-2"-8"0,13 2-12,4 5-10,-2 4-2,1 7-3,-6 5-2,-6 7-1,-9 4 0,-9 1-1,-7 0-1,-4-2 1,0 1-1,3-8 0,7-6 0,10-9 0,11 4-1,5-8-3,12 4-10,1-2-22,-5-14-1,9 7 1,-13-5-1</inkml:trace>
  <inkml:trace contextRef="#ctx0" brushRef="#br0" timeOffset="431909.0512">20512 16348 33,'5'-9'36,"-5"9"1,11 7-5,1 19-12,-6 8-7,9 12-4,-8 1-3,5 10-2,0 0-9,-6-4-33,-1-20 0,6 2-1,-5-22 0</inkml:trace>
  <inkml:trace contextRef="#ctx0" brushRef="#br0" timeOffset="432325.6757">20991 16331 29,'13'-9'35,"-13"9"1,18 0-2,-7 19-16,-3 3-5,2 15-5,-5 3-4,2 3-4,-2 1-15,-5-7-21,-3-15-1,0-5-1,-11-17 1</inkml:trace>
  <inkml:trace contextRef="#ctx0" brushRef="#br0" timeOffset="432526.1831">20933 16443 60,'44'2'34,"2"-7"-6,12-1-43,12 6-13,-8-10-2,11 5-3</inkml:trace>
  <inkml:trace contextRef="#ctx0" brushRef="#br0" timeOffset="433097.6312">21501 16308 4,'0'0'29,"20"33"1,-12-5 2,3 9-17,1 14-6,-3 0-1,2 2-2,-3-13 0,3-9-1,-4-15-1,-7-16-2,17-13 1,-6-17-1,-4-18 0,0-16 0,-1-13-1,-1-8-1,0 2 1,-2 4-1,-3 5 1,5 9-1,2 18 0,0 15 0,10 18 0,7 10 0,11 8 0,16 6 0,19 2-1,17 2-1,19 0-2,10-6-1,8-5 1,-3-4 0,-6-7-1,-17-3 1,-21-1 0,-21-4 2,-20-2 3,-17 5 1,-11 2 0,-8 11 2,-11 0 0,8 17 1,0 0-1,6 14 1,6 8-8,4 8-28,-10-14-2,11 8-1,-20-9-1</inkml:trace>
  <inkml:trace contextRef="#ctx0" brushRef="#br0" timeOffset="433498.5172">21840 16257 13,'0'-35'35,"6"21"1,-6 14 0,8 12-14,4 31-5,-6 11-7,2 13-4,-8 6-6,0-3-20,-5-4-16,5-7-1,-7-24 0,7-3 0</inkml:trace>
  <inkml:trace contextRef="#ctx0" brushRef="#br0" timeOffset="434015.0945">22288 16499 28,'-11'-26'29,"2"1"-7,-13 2-6,-5 5-5,-7 8-4,-1 6-3,1 8 0,6 9-1,4 8-1,14 5 0,10 0-2,10 2 1,14-6 0,4-6 0,6-6 1,4-10-1,-3-4 0,-2-8 1,-9-3 0,-8-2-1,-4 2 2,-12 1 0,0 14 1,-16-3-1,8 14 2,-10 7-2,8 14 1,1 4 0,3 8-2,6 4-3,0-3-11,7-8-23,3 4-2,-2-16 1,10-1 0</inkml:trace>
  <inkml:trace contextRef="#ctx0" brushRef="#br0" timeOffset="434284.6461">22392 16806 25,'17'-7'32,"-12"-11"0,7-1-10,1-2-6,-1-1-2,5 7-3,-10-4-2,4 11-1,-11 8-1,14 8-2,-11 6 0,0 9-1,-3 3-3,0 5-4,5 5-9,-5-5-26,-5-15 0,11-1-1,-6-15 0</inkml:trace>
  <inkml:trace contextRef="#ctx0" brushRef="#br0" timeOffset="434547.7013">22590 16272 34,'0'0'38,"14"11"0,1 16-2,-3 7-15,11 23-7,-6 4-5,2 4-12,-7 0-34,9 4 0,-10-11-3,11 2 0</inkml:trace>
  <inkml:trace contextRef="#ctx0" brushRef="#br0" timeOffset="439504.2791">22871 15530 27,'33'0'30,"-17"-4"-2,12 4-13,3 0-8,-1 0-10,4 0-17,-9-10-7,12 10-1,-25-8 0</inkml:trace>
  <inkml:trace contextRef="#ctx0" brushRef="#br0" timeOffset="439704.7943">22920 15656 15,'39'12'25,"-10"-12"-11,6 0-27,16 6-5,-15-17-4,27 9 22</inkml:trace>
  <inkml:trace contextRef="#ctx0" brushRef="#br0" timeOffset="440036.859">23502 15400 30,'-18'15'31,"-10"-1"-3,8 14-10,7 7-5,8 6-5,5 3-1,10-1-3,13-4-1,4-8-1,12-9 2,-2-15 0,-4-14 2,-12-16-1,0-11 0,-10-13 2,-16 1-2,-4-7 1,-12 6-3,-9 7-2,-3 11-7,5 11-27,-7 18-4,-11 9-2,28 16 0</inkml:trace>
  <inkml:trace contextRef="#ctx0" brushRef="#br0" timeOffset="440337.6678">23726 15715 34,'7'9'38,"-7"-9"1,18 12-2,-6-7-13,-12-5-9,16 8-7,-4-2-11,-12-6-34,0 0-1,0 0-1,0-14-1</inkml:trace>
  <inkml:trace contextRef="#ctx0" brushRef="#br0" timeOffset="440807.7602">23799 15359 23,'18'17'30,"2"-17"-3,10 7-7,-4-4-7,2-3-4,-1 0-4,6-8-1,-1-1-2,-6-2-1,-6-1-1,-7-1 1,-6 3-2,-7 10 1,0-12 1,0 12 0,-22 12 1,6 7 0,1 10 2,-2 7-1,14 9 1,3 2 0,-4 4 0,4-4-1,12-2 0,-3-7-3,3-9-4,7-9-6,-19-8-13,0-12-11,0 0-2,0-16 2</inkml:trace>
  <inkml:trace contextRef="#ctx0" brushRef="#br0" timeOffset="441008.3001">23840 15588 40,'8'-15'26,"15"15"-3,-2-4-4,11 4-7,2 5-12,1-5-26,8 8-4,2-8 0,-12 5-2</inkml:trace>
  <inkml:trace contextRef="#ctx0" brushRef="#br0" timeOffset="441340.3625">24140 15383 30,'29'1'31,"0"-2"0,-29 1-12,48 0-6,-48 0-3,65-5-4,-65 5-1,46-15-2,-46 15-1,0 0 0,0 0-1,0 0 0,0 0-1,0 0 2,0 0-1,0 0 1,0 0 1,12 53 1,-22-16-1,10-37 1,0 83 0,7-35 0,-7-4-2,0-2-1,0-42-3,3 61-6,-3-61-13,0 0-17,0 0 1,12 15-1,-18-34 0</inkml:trace>
  <inkml:trace contextRef="#ctx0" brushRef="#br0" timeOffset="441556.5244">24184 15588 45,'0'0'32,"0"0"-4,62 10-7,-62-10-9,78 10-11,-78-10-27,85 8-5,-44-12-1,-41 4-2</inkml:trace>
  <inkml:trace contextRef="#ctx0" brushRef="#br0" timeOffset="442196.7541">24570 15587 28,'44'-8'30,"-44"8"-4,0 0-5,40 54-4,-40-54-4,10 53-3,-10-53-1,0 48-1,0-48-2,0 0 0,0 0-2,0 0-1,0 0-1,0 0 1,0 0-2,-3-60 0,3 60-1,37-54 0,-37 54 0,45-32 0,-45 32 0,0 0-1,44 11 1,-44-11-1,0 0 1,42 59 0,-42-59 0,0 0 1,-7 50-1,7-50 1,0 0 0,0 0 0,0 0-1,0 0 1,32-49-1,-32 49 0,62-44 0,-62 44 0,0 0 0,55-33-1,-55 33 2,0 0 1,47 47 0,-47-47 1,-20 61 0,20-61-1,0 61-2,0-61-38,-13 45-1,13-45-1,0 0-1</inkml:trace>
  <inkml:trace contextRef="#ctx0" brushRef="#br0" timeOffset="450929.8823">13474 5953 17,'-124'8'14,"35"-8"1,54 5 0,54-5-1,59-7-1,61 7-3,56-9 0,57 6-1,54-2 0,36 0-2,26 0-4,3 5-7,-21-7-26,-24 7 0,-67-5 0,-54 5-2</inkml:trace>
  <inkml:trace contextRef="#ctx0" brushRef="#br0" timeOffset="451929.7798">13738 5917 45,'0'0'29,"0"0"-5,0 0-5,-6 14-6,-1 5-5,7 9-2,-5 1-3,5 3 0,-7 0-1,7-2 0,-6-8-1,6-10 2,0-12-1,0 0-1,0-22 1,6-4 0,-6-8 0,3-5-1,-3 3 0,4-1 0,-4 5-1,0 9 1,-4 11-1,4 12 0,-9 12 0,6 10 1,1 7-2,2 3 1,0 3 1,0-1-2,0-5 2,0-5-1,2-12 1,-2-12-1,0 0 1,0-21 0,0-8 0,0-3 0,0-1-1,3-1 1,-3 4-1,0 3 1,6 11-1,-6 16 1,9 5 0,-4 14 1,0 5 0,4 4 0,-3-2 0,0 3-3,3 0-12,1-9-24,-10-20 0,0 9-1,-7-30 0</inkml:trace>
  <inkml:trace contextRef="#ctx0" brushRef="#br0" timeOffset="459872.938">13908 5577 15,'-62'-57'49,"-1"42"-31,-16 15-4,-9 20-2,-4 16-3,6 20 0,1 14-2,20 18 0,18 11-1,32 9 0,30-3 0,37-6 0,33-17-1,24-18-1,24-26 0,15-24-1,5-32 1,-5-22 0,-24-26-1,-25-20 1,-42-25-1,-35-5 0,-38-2-2,-37 7-6,-25 18-13,-21 17-20,-21 21-2,-2 28 0,-5 27 1</inkml:trace>
  <inkml:trace contextRef="#ctx0" brushRef="#br0" timeOffset="460656.9822">13760 4913 28,'24'-14'17,"-8"-3"-1,-3-2 1,-13 1-3,-6 2 0,-11-1-4,-5 3-3,-4 5-3,-6 0-3,-2 9 1,-1 4-3,8 8 2,2 6-2,6 4 2,10 3-2,9 0 1,12-3-1,10-2 1,7-6 0,4-6 1,1-8 0,0-8-1,-5-3 1,-4-1 1,-8-2 0,-10 3 1,-7 11 0,0 0 1,-13 0-1,1 19 1,-1 9 1,4 6-1,-2 2 0,7 2-1,4-2-1,0-2-2,12-5-6,-3-10-17,-9-19-12,21 8 0,-14-16 1</inkml:trace>
  <inkml:trace contextRef="#ctx0" brushRef="#br0" timeOffset="461026.9401">13911 4971 35,'13'-5'31,"-4"-4"1,13 9-6,-3-5-16,3 5-5,-1 0-2,-3 5-1,-3 4 0,-7 0-1,-8 4 1,-8-2-1,-6-2 1,-1 0-1,1 1 0,5-1-1,3 1 0,6 0 1,12 2-1,1-2 2,5 7 0,-5-2 2,-1 4 0,-12-5 1,-3 1-1,-15-3-6,-10 0-25,-6-12-7,6-3-1,-4-14-2</inkml:trace>
  <inkml:trace contextRef="#ctx0" brushRef="#br0" timeOffset="461327.7469">13632 4496 23,'19'-7'34,"21"7"1,10-4-3,12 1-17,6 7-32,-8-4-8,1 6-4,-23-9-4</inkml:trace>
  <inkml:trace contextRef="#ctx0" brushRef="#br0" timeOffset="485483.3539">13744 5940 15,'-15'4'28,"-4"-7"0,7 3-7,12 0-3,-11 0-4,11 0-3,20 3-2,7 0-1,15-3-3,19 0 0,13 0-1,19 0-1,16 0-1,15 4-1,2-4 0,-1 5 0,-15 0 0,-15 0 0,-22 0 0,-12-1 0,-23-4 1,-21 0-1,-17 0 0,0 0 0,-10-14 0,-2 12 0,-1-6-1,-2 3 0,0-1 0,-2 2 1,-1-3-1,1 2 0,2-1 0,-2-2 0,2-2 0,0 1 0,2-4 0,5 3 0,0 1 0,2-2-1,6 1 1,0 10-1,26-8 1,-2 8 0,6 6 0,3 3 0,3 3 1,-2 2 1,-6 1 0,-7 4 1,-8-3-1,-10 5 1,-12-4 0,-4 2 0,-9-2-1,1-5 0,-6 2-2,4-4-5,3 5-16,3-6-19,-2-3 0,10-4 0,9-2-1</inkml:trace>
  <inkml:trace contextRef="#ctx0" brushRef="#br0" timeOffset="486500.827">13707 6182 31,'0'0'22,"0"0"-3,0 0-2,0 0-4,0 0-2,13 7-2,5-7-2,16 0-2,15 0 1,19 0-2,16 0 0,19 0-2,14 0 1,17 0-2,-4 3 1,-6 0-1,-12 1-1,-19 0 1,-19 1 0,-17-1 0,-24-4-1,-15 4 2,-18-4-1,0 0 0,0-13 0,0 13 0,-15-12 1,6 7-2,-4-1 0,2 0 0,-6 2 0,0 0 0,-1 1 0,-3 0 0,0 0 0,1-2 0,0-2 0,5 3 0,3-2 0,12 6 0,-8-10 0,18 4 0,8 6-1,13 0 0,8 0 1,5 6 0,4 2 1,-2 4 1,-12 2 0,-11 6 2,-23-3 0,-13 4 0,-26 1-1,-8-2-5,-11-6-34,10 0-1,-4-28-1,23-3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0:57:22.264"/>
    </inkml:context>
    <inkml:brush xml:id="br0">
      <inkml:brushProperty name="width" value="0.05292" units="cm"/>
      <inkml:brushProperty name="height" value="0.05292" units="cm"/>
      <inkml:brushProperty name="color" value="#FF0000"/>
    </inkml:brush>
  </inkml:definitions>
  <inkml:trace contextRef="#ctx0" brushRef="#br0">12610 12617 33,'6'-12'32,"-6"0"-3,0 12-5,3-10-3,-3 10-5,0 0-5,-4 16-2,4 3-3,-3 0-1,3 7-2,-9 3 0,6 4-1,-4-3-1,1 4 0,0-5-1,2-4-2,2-4-4,-4-9-6,6-12-18,6 13-7,-6-13-1,8-15 0</inkml:trace>
  <inkml:trace contextRef="#ctx0" brushRef="#br0" timeOffset="537.6973">12759 12618 35,'5'-13'23,"-5"13"-4,0 0-3,5-9-5,-5 9-2,0 0-2,0 0 1,0 0-2,7 9 1,-7-9-1,0 13 1,0-13 0,0 22 0,-5-9-1,5 7 1,-4-1-2,4 6 0,-8 1 0,8 3-1,-7-5-2,7 1 1,-4-6-2,4-4 0,0-3-1,0-12-7,0 0-28,0 0-4,0 0 0,0-17 0</inkml:trace>
  <inkml:trace contextRef="#ctx0" brushRef="#br0" timeOffset="1253.7259">12370 11935 20,'-18'0'26,"5"7"-5,-9 2-3,4 4-5,-1 6-3,1 1-3,6 8-2,9 2-2,3-1 0,8 0-1,9-5 1,6-7 0,6-11 0,5-6 2,0-11 0,-6-13 1,0 2 1,-13-11 0,-6 0-2,-15-3 0,-4 9-1,-14 4-1,-3 8-2,-1 6-8,-1 5-13,2 4-17,14 13 1,0-3 0,13 7-1</inkml:trace>
  <inkml:trace contextRef="#ctx0" brushRef="#br0" timeOffset="1553.6161">12531 12185 41,'0'0'36,"0"0"-1,13 0-8,-13 0-7,6-15-5,-6 15-7,12-12-9,-12 12-18,0-19-16,0 19-2,7-17 0,-7 17 0</inkml:trace>
  <inkml:trace contextRef="#ctx0" brushRef="#br0" timeOffset="1938.1645">12711 12051 25,'10'-7'27,"-10"-12"-1,10 4-8,-4-2-4,-1-3-3,2 3-2,-1-2 0,-2 5-1,-4-4 0,5 9 0,-5-1-2,0 10 1,0 0-1,-5 15-2,1 0 0,4 9-2,0 1 0,-3 7 0,3 0 0,0-2-1,0-2-1,0-5-3,3 0-5,-3-10-18,0-13-12,0 0 1,10 0-2</inkml:trace>
  <inkml:trace contextRef="#ctx0" brushRef="#br0" timeOffset="2570.0505">13071 11867 30,'0'0'31,"0"0"1,-5-9-8,5 9-6,-20-5-7,8 5-3,-4-9-3,1 9-2,-4-4 0,4 4-2,-1 0 0,1 4-1,5 6 0,1 3 0,0 2 2,-1 7-1,2-4 0,2 2 0,-1-7 1,4 1 0,-1-4 1,4-10-1,0 0-1,0 0 0,11-6 0,-4-3-1,8 2 1,3 0-1,0-1-1,4 4 2,-3 4-1,2 8 0,-2 1 2,-1 5-1,-6 1 1,-5 8 0,-7-3 1,0 3-1,-10-5 0,-2-1 0,-7-2 0,-2-6-1,-1-4 0,-3-5-2,4 0-3,-1-4-5,10 2-13,12 2-16,-12-16-1,12 16 0,17-20 1</inkml:trace>
  <inkml:trace contextRef="#ctx0" brushRef="#br0" timeOffset="3271.2578">13229 12008 35,'0'0'34,"10"-3"1,-10 3-8,0 0-7,12 21-6,-12-8-4,0 5-3,0 1-2,0-1-1,0 2-2,-3-5 0,3-3-1,0-12 1,0 0-1,0 0-1,-3-12 1,9-3 0,3-5 0,3-1-1,2 2 0,0 0-1,2 2 1,2 6 0,-2 5 0,0 6 0,-6 0 0,1 9 0,-5 3 0,1 3 0,-4 2 1,-3-5-1,0 2 0,-3 0 1,3-14 0,-4 10-1,4-10 1,0-14-1,0 0 0,7-3 1,2-2-1,0 1 0,4-3 0,2 4-1,1 8 2,0 3-1,-1 6 1,1 6 0,-4 3 0,-1 8 1,-3 4 0,-3 2-1,-1 0 0,-4-1-5,0-1-36,-4 4 1,-3-10-2,-1 3 0</inkml:trace>
  <inkml:trace contextRef="#ctx0" brushRef="#br0" timeOffset="4140.9627">15862 12650 27,'0'0'33,"7"-16"1,-7 16-5,0 0-9,6 19-5,-6 3-5,0-2-4,3 8-1,-3-3-2,0 2 0,0-3-3,3-7-3,-3 0-6,0-17-12,-6 10-16,6-10 1,0-11-1,0 11 1</inkml:trace>
  <inkml:trace contextRef="#ctx0" brushRef="#br0" timeOffset="4341.1398">15989 12641 47,'11'-2'36,"-11"2"1,0 14-7,0 5-13,-7 0-6,7 5-2,0 4-4,0 1-1,3-2-2,0-4-3,0-1-4,-3-7-9,0-15-24,0 14 0,0-14-1,-6-16 1</inkml:trace>
  <inkml:trace contextRef="#ctx0" brushRef="#br0" timeOffset="4918.9286">15699 12036 42,'-20'-9'31,"4"9"-4,-4 7-8,1 2-6,5 5-5,2 7-3,10 5-1,2-1-2,7 4 1,10-2-1,2-1 1,8-7 0,6-4 0,-2-12 0,-1-6 0,-5-12-1,-6-4 1,-7-8-1,-6-2 0,-15 0 0,-6 3-1,-5 2 0,-4 5-2,0 10-6,-1 0-13,4 6-16,11 6 0,10-3 0,0 12-1</inkml:trace>
  <inkml:trace contextRef="#ctx0" brushRef="#br0" timeOffset="5119.9337">15893 12206 51,'4'13'37,"-4"-13"0,0 0-1,0 0-21,0 0-11,0 0-11,0 0-27,13-9-3,-13-3 0,0 12 0</inkml:trace>
  <inkml:trace contextRef="#ctx0" brushRef="#br0" timeOffset="5474.4786">16076 12163 37,'0'-20'29,"13"5"-4,-9-4-8,1-5-5,1 5-3,-3-1 0,3 4-1,-6 2-1,0 14 0,7-17-1,-7 17-1,0 0 1,0 0-2,0 13 0,3 2-2,-3 4 1,4 7-1,-1 3 0,2 3 1,1 1-2,1-1 0,2 0-3,-3-10-7,4-7-25,-4-3-4,-6-12-1,0 0 1</inkml:trace>
  <inkml:trace contextRef="#ctx0" brushRef="#br0" timeOffset="6042.6332">16436 11951 40,'13'-5'28,"-13"5"-3,-10 0-4,10 0-5,-22 0-4,8 0-4,-3 0-3,-4 0-1,2 4-2,0 1-1,4 0-1,-1 4 0,4 2 0,3 2 1,-1 1-1,5 1 0,2-2 1,3-2 0,0 0 1,0-11-1,0 11 1,0-11 0,0 0 0,18 0 0,-9-2 0,4-1-1,3-5 0,2 7 0,6 1-1,2 0 0,-2 1 0,-1 8 1,-5 5 0,-3 5 0,-6 2 0,-9 2 1,-8 1-1,-6-2 1,-7-2 0,-7-2-1,4-8-1,-7-4-4,6-2-7,2-4-24,5-7-3,18 7 0,-15-20 0</inkml:trace>
  <inkml:trace contextRef="#ctx0" brushRef="#br0" timeOffset="6722.4445">16625 12098 37,'19'-8'35,"-19"8"-1,15 10-7,-8 4-8,-3 0-6,1 6-3,-8-3-3,3 2-2,0-5-2,0-1-1,0-13 0,0 0-1,0 0 0,-4-19 0,11 3 0,-1 0-1,3-5 0,4 4 0,2 0 0,1 6 0,2 4 0,-2 7-1,0 0 2,-1 7-1,-2 4 0,-5 4 1,-1 6-1,-7-2 0,0 0 1,0 0 0,0-4-1,-6-3 1,6-12-1,0 0 1,0 0 0,0-19-1,9 2 1,0 0-1,1 0 0,2 0 0,0 2 0,1 6 0,2 0 0,-3 9-1,2 0 2,-4 0-1,1 9 2,-2 0-1,-2 5 1,1 4-1,-5-2 2,-3 2-1,3 6-3,-6-8-18,-2-4-21,2-1-1,3-11 0,0 0 0</inkml:trace>
  <inkml:trace contextRef="#ctx0" brushRef="#br0" timeOffset="58266.4216">20850 14610 16,'11'-9'21,"4"7"-1,-5-8-3,2-1-2,-6-4-2,-2 2-3,-4-1-2,-6-3-3,-1 4-1,-9-1-2,-5 2 0,-4 8-1,-2 4 0,-2 0-1,2 7 0,2 5 1,6 5-1,9 4 0,7 1-1,12 1 2,8-4-1,8-5 1,6-2-1,3-9 0,2-6 2,-4-7-1,-1-6 1,-9-3-1,-6 2 2,-7-3-1,-4 5 1,-5 1-1,0 14 0,-16-14 0,16 14-1,-18 0 1,18 0-1,-14 4-1,14-4 1,0 0-1,-10 7 0,10-7 0,0 0 0,0 0 1,9 13-1,-6-3 2,0 4 0,0 7 1,1 4-1,-2 8 1,4 4 0,-6 4 0,6 2 0,-6-6-2,6 0-1,-2-2-14,2 0-23,-6-18-1,0-5 1,-3-24-1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0:59:08.93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1785 9574 38,'0'0'35,"12"-4"-1,20 4-3,16 4-16,9-4-6,10 4-2,3-4-5,-2 0-6,-2 5-10,-8 0-12,-16-5-9,-11 5 0,-31-5 0</inkml:trace>
  <inkml:trace contextRef="#ctx0" brushRef="#br0" timeOffset="149.9152">2115 9611 22,'-10'13'32,"-4"-1"0,14 10-6,3 9-7,-3 3-7,8 7-1,-5 5-7,4 1-10,-2-9-22,7 7-4,-12-16-3,5 1 1</inkml:trace>
  <inkml:trace contextRef="#ctx0" brushRef="#br0" timeOffset="450.1278">2436 9812 7,'-17'-11'29,"2"16"0,-5-5 0,4 9-14,-1 6-5,6 5-5,3 6-1,8-2-2,18 3 0,2-8 1,6-4 1,5-11 1,3-4 1,-10-14 0,-1-1 2,-18-11-1,-5 6-2,-8-4-6,-12 11-26,-10 1-7,5 9-2,-6 0 0</inkml:trace>
  <inkml:trace contextRef="#ctx0" brushRef="#br0" timeOffset="966.5315">3341 9740 20,'-33'-14'30,"10"24"-1,-10 4-11,8 8-5,3 9-5,12 5-2,10 1-2,10-3-1,9-10-1,8-7 2,2-7-1,-1-10 2,0-5-1,-14-10 0,-7-4 0,-14 1-2,0 0-3,-13 8-6,-1-4-15,-1 4-11,6 5-2,1-1 1</inkml:trace>
  <inkml:trace contextRef="#ctx0" brushRef="#br0" timeOffset="1203.5295">3484 9771 31,'16'7'29,"-16"-7"-2,-19 23-9,7-4-5,-1 2-6,10 4-2,3-1 0,16-2-1,8-7 1,5-2-1,1-10 0,8-3 0,-7-2-2,-2-8-5,-6-6-15,-7 1-15,-16-13-1,0 0 0,-10-15 0</inkml:trace>
  <inkml:trace contextRef="#ctx0" brushRef="#br0" timeOffset="1303.4397">3596 9542 20,'0'0'31,"-15"-13"0,15 13-6,-7 17-23,7-17-25,7 28-5,-1-13-2,15 13 3</inkml:trace>
  <inkml:trace contextRef="#ctx0" brushRef="#br0" timeOffset="1619.3447">3871 9769 27,'-24'9'30,"-6"-5"0,7 6-8,-1 6-10,5 7-5,9 5-3,7 3-1,11 1 1,6-4-1,10-5 0,5-8 1,4-6-1,-2-13 0,1-1 2,-11-13-2,-8 1 1,-13-5-2,-12 1 1,-7 1-3,-9-2-4,4 7-13,1 6-19,-4-10 1,11 7-1,3 0 0</inkml:trace>
  <inkml:trace contextRef="#ctx0" brushRef="#br0" timeOffset="1749.995">3869 9789 20,'29'12'31,"-5"-7"1,10 4-2,-4-5-15,8-4-11,-3-4-15,0-8-19,7 7-1,-13-14-1,4 4 5</inkml:trace>
  <inkml:trace contextRef="#ctx0" brushRef="#br0" timeOffset="1881.5971">4086 9792 14,'0'30'28,"-4"-8"0,14 5-11,-3-4-14,-2-4-23,11 9-4,-10-18-2,15 1 7</inkml:trace>
  <inkml:trace contextRef="#ctx0" brushRef="#br0" timeOffset="2119.9283">4303 9831 38,'15'10'36,"-15"-10"0,13 23-7,-7-6-13,-6-4-5,0 3-3,0-7-3,0-9-3,0 0-2,12-9 0,1-7-1,2 0 0,4 2 0,0 0-1,2 8 0,-2 6 0,-1 6-4,-11 6-13,-7 4-16,9 11-1,-12-10 1,8 7 0</inkml:trace>
  <inkml:trace contextRef="#ctx0" brushRef="#br0" timeOffset="2320.7527">4647 9714 44,'13'28'37,"-13"2"2,0 17-6,6 12-17,-6 9-4,0 15-4,-6-3-2,6 1-4,0-3-9,-6-14-23,2-17-8,4-15-2,0-32 1</inkml:trace>
  <inkml:trace contextRef="#ctx0" brushRef="#br0" timeOffset="2467.134">4693 9993 29,'19'-6'28,"9"8"-1,-9-6-16,2-8-36,17 8-1,-11-9-1,12 3 11</inkml:trace>
  <inkml:trace contextRef="#ctx0" brushRef="#br0" timeOffset="2699.695">5063 9890 47,'0'23'36,"-16"-7"1,-2 1-6,1-1-14,-6-8-9,0-4-5,1-8-5,2-6-3,10-4 0,0-10 0,10 2-1,4-2 1,9 5 1,4 6 2,5 10 4,4 6 0,-1 6 0,0 7-1,-1 1-30,1 11-2,-9-8-2,8 5 0</inkml:trace>
  <inkml:trace contextRef="#ctx0" brushRef="#br0" timeOffset="3068.257">5778 9564 14,'0'0'32,"6"47"0,-9 19 0,3 21-16,0 11-6,0 9-5,0-7-6,0-13-10,3-11-19,-10-33-2,3-19 0,-8-31-1</inkml:trace>
  <inkml:trace contextRef="#ctx0" brushRef="#br0" timeOffset="3369.5828">5729 9560 15,'41'-33'30,"9"28"1,-7 15-5,-12 17-11,-8 13-5,-21 10-2,-11 2-1,-13-2-3,-4-7-2,-4-7-4,2-16-2,8-11 0,8-16-1,17-10 0,12-5-1,12 1 1,7 3 1,6 4 2,-4 9 2,-5 7 1,-9 13 0,-11 5 1,-13 7-1,-14 1 1,-4-2-3,-6 0-9,4-6-13,-3-12-4,17 1-2,6-9 2</inkml:trace>
  <inkml:trace contextRef="#ctx0" brushRef="#br0" timeOffset="3653.9451">6035 9946 46,'14'4'32,"8"2"-6,-1-2-6,2-8-7,1-1-5,1-7-4,-1-3-1,-4-5-1,-9-2-1,-11-3-1,-4-3-1,-10 2 1,-5 6-1,-6 9 0,0 8 0,-3 8 0,4 12 0,6 13 2,5 11 0,4 3 0,9 6 1,0-3 0,12 3 0,-3-7-3,3-4-5,5-10-13,1-3-15,-9-19 1,7-3-1,-7-17 4</inkml:trace>
  <inkml:trace contextRef="#ctx0" brushRef="#br0" timeOffset="3838.5607">6356 9789 30,'0'0'35,"0"0"-1,0 0 1,0 24-19,0 2-6,0 6-10,-7 1-12,-1-5-20,8 5-2,-5-15-1,5-4 0</inkml:trace>
  <inkml:trace contextRef="#ctx0" brushRef="#br0" timeOffset="3970.203">6328 9581 25,'4'-35'33,"-8"2"-1,4 33-3,0 0-27,0 0-27,16 24-5,-9 0-2,11 13-1</inkml:trace>
  <inkml:trace contextRef="#ctx0" brushRef="#br0" timeOffset="4240.3113">6732 9771 17,'-13'0'31,"-12"0"1,4 5-4,-5 2-10,2 2-8,8 10-3,2 1-4,9 2 1,5 3-1,7 0 0,2-6 1,7 1-1,-3-6 2,-1-5-1,-3-9 0,-9 0-2,9-14-7,-9-1-14,-7-7-16,7 3-1,-8-4-1,8 8 0</inkml:trace>
  <inkml:trace contextRef="#ctx0" brushRef="#br0" timeOffset="4556.4589">6778 9803 38,'15'0'35,"7"9"-1,-12-2-4,1 1-15,-1 6-6,-10 4-7,0-1-6,0 2-5,-7-4-5,7-6-2,0-9-3,0 0 0,14-15 0,-3-4 4,2-2 6,3-3 9,-1 3 6,1-9 18,-16 30-8,0 0 1,0 0 0,0 0-3,-6 17-3,9 2-3,-3-3-1,12 2-7,3 1-14,4 0-14,-1-6-5,14 4-1,-1-13-1</inkml:trace>
  <inkml:trace contextRef="#ctx0" brushRef="#br0" timeOffset="4909.6991">7270 9751 26,'-21'-6'28,"-10"1"-5,7 5-7,2 5-4,6 5-5,8 4-1,4 0-3,10 2 0,3-3-2,9 0-2,1-3 0,0-4-1,-4-3-1,-6-3 0,-9 0 0,0 0 1,-24-13 3,5 11 2,-5 2 2,2 0 1,0 2 0,7 7 1,6 1 0,13 6 0,3-1-2,16-1-3,2 4-6,6-7-17,-4-11-11,13 8-2,-11-18 1</inkml:trace>
  <inkml:trace contextRef="#ctx0" brushRef="#br0" timeOffset="5541.8309">7404 9779 29,'15'-7'30,"-15"7"0,23 0-4,-6 0-17,5 0-4,3 0-2,-6 0-1,0 0-1,-7 0 0,-12 0-1,0 0 1,0 0-1,-16 6 1,1 0 0,1 3 0,-3 4 0,5 1 0,8 5 1,4-1-1,10-2-3,5 4-3,4-9-8,6-3-4,11-8-3,6-4-2,10-9-2,3-4 3,4-1 6,-3-3 10,-6 7 9,-6 4 13,2 10 28,-48 12-19,-14 5-2,-12 5-3,-12-3-3,3 0-8,-7-8-6,7-4-3,3-7-2,9-8-1,9-3-1,7-7 0,13-3-1,1 1 0,13 7 1,2 4 2,4 9 1,3 7 1,1 4 1,1 8 1,-1 3 1,0 5-1,-3-6 2,-1-2-2,0-11 1,1-4-2,-3-8 0,-1-11-2,1-4 0,-2-6 0,-2 0-1,-5 3 0,-1 10-1,-6 3 1,-6 9 1,0 0-1,4 25-7,-4 2-27,0-9 1,6 5-1,2-12 0</inkml:trace>
  <inkml:trace contextRef="#ctx0" brushRef="#br0" timeOffset="6045.1558">8979 9682 53,'-17'8'32,"-12"1"-3,2 12-11,8 10-6,4 1-5,12 5-3,6 0-1,15-6-1,8-6 0,7-11 0,-2-8-1,-3-6 1,-6-14-1,-13-1-1,-11-4-1,-17 0-5,-6 3-9,-4 10-20,-4-8 1,8 9-1,4-5 1</inkml:trace>
  <inkml:trace contextRef="#ctx0" brushRef="#br0" timeOffset="6375.9405">9334 9719 40,'-28'-5'30,"9"9"-4,1 1-10,5-2-6,13 10-5,7-2-4,9-4-2,6 1 0,2-2 0,0-3 0,-2-3-1,-9 0 1,-13 0 1,-10 4 2,-11 1 2,-5 1 2,0 8-1,-3 1 1,7 6 2,4-3-1,18 3 0,12-2-2,13-2-2,9 0-14,10-8-22,-7-15-2,12 3 0,-8-16-1</inkml:trace>
  <inkml:trace contextRef="#ctx0" brushRef="#br0" timeOffset="6813.3591">10032 9653 53,'0'0'35,"9"36"0,-15-6-11,0 11-12,6 9-8,-4-1-10,4 2-24,6-15-4,10-11 0,-1-16-1</inkml:trace>
  <inkml:trace contextRef="#ctx0" brushRef="#br0" timeOffset="7107.8072">10400 9755 28,'-29'-19'33,"9"19"0,-7 0 0,4 2-18,2 15-5,5 0-6,7 8-1,9-1-2,6 4 0,13-4 0,3-3 0,3-5 1,2-8 0,-8-8-1,-4-6 0,-12-5 0,-11 0-2,-8 2-3,-6-4-13,-3 2-17,9 11-1,-1-10 1,17 10-2</inkml:trace>
  <inkml:trace contextRef="#ctx0" brushRef="#br0" timeOffset="7392.1912">10655 9786 23,'0'-22'32,"0"22"0,-18-12 0,2 12-18,2 3-5,-3 6-4,1 7-1,4 5-3,3 3 0,9-2 0,5 0 0,6-6 2,7-2 0,2-9 0,4-5 1,-3-11 0,-2-1-1,-10-8 0,-3-1-2,-2 6-9,-11-2-21,0 2-6,7 15-2,-12-11 1</inkml:trace>
  <inkml:trace contextRef="#ctx0" brushRef="#br0" timeOffset="7716.6866">10826 9908 43,'33'6'33,"-3"-6"2,2-2-11,2 0-9,-9-8-5,-4 2-4,-8-8-3,-6 2-1,-7-4 0,-13-4-2,-2 1 0,-10-1 0,-1 3 0,-3 7-1,0 7 0,-2 5 0,7 14 1,5 5-1,6 11 1,8 8-1,5 8 1,2 0 1,4 3-1,4-1 0,0-4 0,5-3-9,3-17-25,7-5 0,-2-19-1,11 0 1</inkml:trace>
  <inkml:trace contextRef="#ctx0" brushRef="#br0" timeOffset="8079.0836">11176 9864 15,'0'0'30,"9"22"1,1-15-1,5 0-15,6-1-2,0-6-5,5-2-3,-3-10-1,-3-4-2,-4-3-1,-6-3-1,-10-2 0,-9 2-2,-5 2 2,-6 8 0,-6 7 0,0 10 1,-1 7 1,5 13 1,4 10 1,7 7 0,3 1 0,8 8 0,7-5-1,3 3-1,4-3-6,-1-9-9,5-9-23,7-5 1,0-15-1,13-8-1</inkml:trace>
  <inkml:trace contextRef="#ctx0" brushRef="#br0" timeOffset="8348.3323">11662 9866 15,'-7'-26'30,"2"7"-1,-9 1-6,-3 7-3,-5 8-4,-2 3-2,-3 9-3,-1-1-3,8 11-1,5-3-1,10 3-2,7-3-1,15 0 1,2-5-2,10-4-2,3-2-11,-2-5-26,-2-5 0,3-2-1,-13-10 0</inkml:trace>
  <inkml:trace contextRef="#ctx0" brushRef="#br0" timeOffset="8632.8691">11793 9853 36,'5'9'35,"5"5"1,-7 0-3,-3-1-16,11 2-5,-11-4-4,0 0-2,0-11-2,0 0-2,0 0-2,0-16 0,0-4-2,6-2 0,4-3 0,7 3-1,1 0 2,1 8 0,3 7 1,-1 7 1,-2 11 1,-4 7-1,-5 8 1,-4 3-3,-3 0-12,-3 2-22,-3-11-1,3-3-1,0-17 1</inkml:trace>
  <inkml:trace contextRef="#ctx0" brushRef="#br0" timeOffset="8833.0312">12172 9806 42,'4'9'37,"1"14"1,-8-7-2,-3 6-17,6 3-7,0-4-7,-3-7-12,3-14-26,0 15-4,0-15 0,-7-9-2</inkml:trace>
  <inkml:trace contextRef="#ctx0" brushRef="#br0" timeOffset="8965.0532">12141 9494 57,'-10'-22'35,"10"22"1,-15-5-6,15 5-39,0 21-22,0-6-4,4 10-1,-4 2 1</inkml:trace>
  <inkml:trace contextRef="#ctx0" brushRef="#br0" timeOffset="9334.0574">12647 9797 42,'0'11'35,"-4"1"1,-11 0-8,-10 0-13,-3 3-3,-6-5-4,0 2-3,-4-7-2,7-1-1,3-4-1,8-9-1,6-3 0,14 0 0,4-1 0,11-1 0,6 3-1,4 3 1,6 8 0,4 0 1,-1 11 0,-3 5 1,-3 3 0,-4 5 0,-5-1 0,-6 0-3,2 1-11,-9-1-24,0-12-2,7 1 0,-4-12-1</inkml:trace>
  <inkml:trace contextRef="#ctx0" brushRef="#br0" timeOffset="12913.1965">1797 11092 11,'25'-6'28,"-3"-16"0,4-3-8,4-13-4,7-8-3,-3-10-4,3-8-3,-2 0-2,-9-2 1,-3 8-1,-7 3 0,-7 9 1,-9 14-2,-5 14 2,-10 18-2,-1 18 1,2 16-1,2 19-2,6 12 0,9 11 0,6 4 0,16-2 0,8-3 0,7-11 0,0-13-3,0-18-2,-1-10-7,-11-18-12,-9-14-13,-10-6 0,-20-15 0</inkml:trace>
  <inkml:trace contextRef="#ctx0" brushRef="#br0" timeOffset="13066.7709">1884 10891 7,'-14'6'32,"19"6"0,9-7-9,14-1-5,8 0-5,9-4-6,4 6-12,-4-12-20,3 6-6,-21-8-1,-10 8 0</inkml:trace>
  <inkml:trace contextRef="#ctx0" brushRef="#br0" timeOffset="13198.7498">1847 10812 6,'-12'7'25,"3"-2"-1,18 10-14,9 1-28,1-7-4,12 16-2,2-10 24</inkml:trace>
  <inkml:trace contextRef="#ctx0" brushRef="#br0" timeOffset="13514.2742">2392 11035 20,'12'0'33,"13"9"-1,-2-4-3,1-10-12,8 5-5,-5-9-5,-2-4-3,-6-2-1,-10 1-1,-9-4-1,-12 3 1,-7 1-1,-6 1 0,-2 8-1,-5 5 0,2 9-1,5 9 1,3 6 0,7 8 0,11 1 0,4 8 1,7-4 0,5 0 0,5-2-3,-3-8-8,2-9-19,8-2-6,-24-16 0,21 0 1</inkml:trace>
  <inkml:trace contextRef="#ctx0" brushRef="#br0" timeOffset="13814.4118">2892 10960 17,'-6'25'34,"-12"-4"1,-1 8 0,-12-6-13,-1-10-9,4 2-5,-8-9-4,10-6-1,2-6-1,5-7-1,7-3-1,12-2 0,5 0 0,11 5 0,6 4 0,9 9 2,0 0 0,4 16 1,-4-1 0,0 7-1,-1 6-9,-5-3-29,-15-7-1,8 2-1,-8-8 0</inkml:trace>
  <inkml:trace contextRef="#ctx0" brushRef="#br0" timeOffset="16454.87">4322 10803 29,'-10'0'25,"-8"9"-3,-14-9-3,-10 4-4,-5-4-5,-6 0-4,3 0-2,1 0-1,8 0-2,14 0 0,12 0 0,15 0-1,11 13-1,18-2 1,5 6-1,3 6 1,-3 5 1,-6 4 0,-10 7 0,-15 3 0,-16 1 1,-14-2-1,-6 1 1,-6-7-1,3-5 0,8-3 1,6-8-1,13-5 1,12-1-1,12-6 1,13 1-1,12-4 0,8-3-3,10-1-10,7 5-15,-1-11-7,11 2 0,-10-7 0</inkml:trace>
  <inkml:trace contextRef="#ctx0" brushRef="#br0" timeOffset="16801.0067">4513 10938 25,'0'-10'34,"4"30"1,-1 10-7,-3 7-10,8 15-5,-8-1-3,7 2-2,-7-7-3,3-10-1,-3-12-1,0-9-1,0-15-1,0-12 1,0-16-2,-9-12 2,3-8-2,3-8 1,-3-2-1,0 2 0,0 8 0,6 2 0,0 10 0,12 11-1,7 10-1,1 3-2,12 12-8,2 0-10,6 5-15,3 3-1,1-4 0,0 7 2</inkml:trace>
  <inkml:trace contextRef="#ctx0" brushRef="#br0" timeOffset="17001.4234">4489 11182 20,'-3'11'29,"3"-11"1,34 8-8,2-2-24,6-6-23,14 13-1,-8-7-1,12 11 7</inkml:trace>
  <inkml:trace contextRef="#ctx0" brushRef="#br0" timeOffset="17218.0881">4884 11257 44,'15'11'34,"2"7"0,-3 0-5,2 0-20,4 10-4,-2 1-7,-2-4-10,-4-4-15,2-4-7,-14-17 0,16 5 0</inkml:trace>
  <inkml:trace contextRef="#ctx0" brushRef="#br0" timeOffset="17371.0751">5101 11290 58,'0'0'37,"-14"0"0,-3 10-12,-6 8-10,-7 5-7,-1 9-4,-1-2-4,-3-3-14,0 1-24,13-4 0,-4-14 0,13-2 0</inkml:trace>
  <inkml:trace contextRef="#ctx0" brushRef="#br0" timeOffset="17919.45">4591 10630 37,'0'0'30,"0"0"-2,28 4-10,7-4-8,11 5-4,7-5-1,4 6-4,1-6-3,-7 0-2,-6 0-2,-14 0 0,-12-5-1,-15-4 0,-4 1 1,-11-4 3,3 5 4,8 7 3,-16-2 4,16 11 0,0 1 2,4 9-1,0 3 0,4 5-4,-3-2-16,8 3-20,-13-28-1,14 14-2,-14-14-1</inkml:trace>
  <inkml:trace contextRef="#ctx0" brushRef="#br0" timeOffset="18320.6648">5454 11058 18,'0'0'31,"12"9"0,15-5-7,5 1-9,7-5-8,6 0-10,2 0-17,8 5-9,-17-8-2,0 7-1</inkml:trace>
  <inkml:trace contextRef="#ctx0" brushRef="#br0" timeOffset="18473.3606">5532 11169 6,'0'0'28,"9"11"1,12-11-3,21 0-23,11 9-25,1-11-3,18 7-2,-7-9 10</inkml:trace>
  <inkml:trace contextRef="#ctx0" brushRef="#br0" timeOffset="18773.4719">6322 10997 24,'-28'-8'30,"-13"-1"1,2 9-9,-2 9-10,-2 10-4,9 13-3,3 6-2,12 9-1,13-1 1,15 1 0,16-8 1,18-7 0,4-12 1,12-11-1,-4-13 0,-1-9 1,-11-12-2,-9-8 0,-18-3-3,-19-7-4,-13 1-15,-12 5-17,-15-10 0,2 7-1,-5-3 1</inkml:trace>
  <inkml:trace contextRef="#ctx0" brushRef="#br0" timeOffset="19144.6341">6028 10752 38,'35'-5'32,"23"13"0,-2-8-10,12 5-11,2 3-5,-7-1-5,-7-2-4,-10 4-2,-18-5-3,-9-4 0,-19 0 0,0-13-1,-12 2 5,1-3 4,0 2 5,2-1 4,9 13 1,0 0 2,0 0 1,12 25-1,-6 3-7,-11-3-36,3 11-2,-21-13-2,0 0 0</inkml:trace>
  <inkml:trace contextRef="#ctx0" brushRef="#br0" timeOffset="24975.261">8251 10835 8,'16'0'29,"8"8"1,10-8-2,13 5-14,15 0-4,7-3-3,3 2-2,-2 0-4,-4-4-4,-13 0-4,-16-6-4,-18 2-1,-19 4 0,-13-9-2,-17 5 2,-8-1 1,1 5 3,-3-1 5,-25 6 13,43 7 0,10 9 3,5 6 1,3 7 1,4 11 2,-2 2-2,2 4-3,-5 1-2,5 0-3,-8-9-1,5-5-3,-1-10-5,-1-12-14,5-16-18,0 0-2,0 0 1,12-13-1</inkml:trace>
  <inkml:trace contextRef="#ctx0" brushRef="#br0" timeOffset="25391.8833">9040 11165 12,'0'0'24,"-13"-10"-3,-10 10-4,-8-8-3,-2 8-5,-1-1-3,4 1-1,1 4-2,14 1 0,15-5-1,6 20 1,12-6 0,5 4 1,2 4 0,-7-1 1,-3 1 0,-15-2-1,-12-3-3,-13-3-6,-6-4-13,-6-10-13,6-5-1,0-12-1</inkml:trace>
  <inkml:trace contextRef="#ctx0" brushRef="#br0" timeOffset="25593.0761">9183 11155 39,'11'4'36,"-5"10"-1,-8 1-2,-8 4-19,7 9-6,-6-2-6,2-1-10,1-2-22,3 0-5,-6-14 0,9-9-1</inkml:trace>
  <inkml:trace contextRef="#ctx0" brushRef="#br0" timeOffset="25724.9004">9154 10909 38,'7'-10'26,"-10"-2"-9,3 12-28,0 0-11,0 0-5,5 21 7</inkml:trace>
  <inkml:trace contextRef="#ctx0" brushRef="#br0" timeOffset="25977.3883">9294 11143 29,'15'28'35,"7"4"1,-15-6-5,-2-6-13,1-1-5,-6-10-5,0-9-2,0 0-3,0 0 0,7-20-3,3 3 1,4-3-2,6 3 0,1 4 0,-2 5 0,0 8 0,-5 7 1,-4 7 0,-3 5-3,1 3-9,-3 2-24,-5-10 1,15 2-1,9-16 0</inkml:trace>
  <inkml:trace contextRef="#ctx0" brushRef="#br0" timeOffset="26376.2944">9707 11105 9,'-31'0'30,"14"22"1,0-2-3,10 11-10,10 2-5,6-1-2,17 2-2,1-11-2,13-5-1,-3-13-1,7-7-2,-6-18-1,-4-9-1,-10-13 0,-15-13 0,-21-12-1,-10-6 0,-19 3 0,-10 9-1,-9 5 1,-4 11-1,4 13 0,8 20 0,20 14 1,14 13-2,25 6-4,14 0-9,19 0-19,20 7-1,-2-8 0,16 7 0</inkml:trace>
  <inkml:trace contextRef="#ctx0" brushRef="#br0" timeOffset="26924.4811">10280 11035 13,'3'14'30,"6"-14"-1,17 3-6,4 2-6,4-5-5,3 3-2,3-3-9,1 0-10,-3-8-15,-1 8-7,-16-9 0,1 9-1</inkml:trace>
  <inkml:trace contextRef="#ctx0" brushRef="#br0" timeOffset="27108.8395">10366 11153 51,'29'11'32,"4"-11"-8,8 4-4,2-4-9,0 0-22,0 5-18,-14-13-2,2 8-1,-16-10 0</inkml:trace>
  <inkml:trace contextRef="#ctx0" brushRef="#br0" timeOffset="28382.5887">11025 10798 39,'5'-14'35,"-5"14"2,0 13-6,0 21-12,-6 11-6,6 10-5,-3 7-4,3 2 1,4-2-4,0-12-4,2-7-5,-6-20-9,0-23-15,0 0-6,0-13 0,-6-12 0</inkml:trace>
  <inkml:trace contextRef="#ctx0" brushRef="#br0" timeOffset="28530.1549">10961 10778 10,'15'-31'30,"17"16"0,-3-7 0,9 11-13,4 4-9,3 7-15,6 5-20,-6-5-2,6 8-1,-11-8 0</inkml:trace>
  <inkml:trace contextRef="#ctx0" brushRef="#br0" timeOffset="28730.2754">10993 10928 65,'0'0'36,"0"11"1,21-11-17,18 4-8,5-1-14,4 6-27,-2-9-5,5 6-2,-12-7-1</inkml:trace>
  <inkml:trace contextRef="#ctx0" brushRef="#br0" timeOffset="29199.9783">11318 11207 35,'0'0'32,"25"10"-1,-6-10-9,2 0-6,9 0-6,-4-8-3,1 1-2,-7-3-2,-5-3-1,-10-2-1,-5 2-1,-17 2 1,-8 3 0,-4 8-1,-6 2 1,-1 10 1,6 7 0,5 8 1,13 7 0,12-6 1,19 3-1,17-7-2,11-11-19,12-13-18,20-4 0,9-31-1,16-5-1</inkml:trace>
  <inkml:trace contextRef="#ctx0" brushRef="#br0" timeOffset="32191.8087">4191 12043 33,'-31'0'27,"-12"0"-7,-4 0-5,3 3-6,4-3-3,3 0-2,13 5-2,11 1-1,13 3-1,16 3 0,9 6 1,2 3-1,4 8 0,-9 3 1,-9 8-1,-10 4 1,-13-1-1,-11 3 1,-11-5-1,-1-2 1,2-3-1,7-9 1,10-8 2,17-4 0,15-6-1,17-1 1,11-3 0,11 0-1,-1 4-5,2 3-21,-8-12-7,-1 7-2,-14-7 1</inkml:trace>
  <inkml:trace contextRef="#ctx0" brushRef="#br0" timeOffset="32541.0951">4498 12226 24,'-12'0'35,"12"19"2,-6 8 1,-1 6-19,10 15-7,-3-4-4,6 5-1,-2-5-2,4-8-2,-4-12-1,3-10-2,-7-14 1,5-17-1,-5-11 1,-5-13-1,-6-15 0,0-5 0,-2-1 0,-2 2 0,6 5 0,2 8 0,4 8-1,10 14 1,12 15-2,5 4-3,16 12-10,6-1-20,4-5-3,6 8 0,1-8-1</inkml:trace>
  <inkml:trace contextRef="#ctx0" brushRef="#br0" timeOffset="32757.6052">4455 12453 34,'12'9'31,"8"-9"0,18 5-12,5 0-40,1-5-7,9 6-1,-12-6-2</inkml:trace>
  <inkml:trace contextRef="#ctx0" brushRef="#br0" timeOffset="33096.1942">4829 12439 30,'-15'0'34,"9"14"-1,-1-5-3,7 5-16,10 0-6,2 0-2,8 0-1,2-10-2,-1 0 0,3-9-1,-8-6-1,0-5 0,-4-1 0,-6 1 0,-2-2-1,-4 8 1,0 10-1,0 0 1,0 10-1,6 14 1,4 9 0,-1 5 0,1 9 1,-8 7 0,-2 2-1,-6-5 1,-12 0-1,-12-10-1,-10-13-3,-4-11-6,-8-21-15,3-18-13,5-17-1,4-24-1</inkml:trace>
  <inkml:trace contextRef="#ctx0" brushRef="#br0" timeOffset="33559.547">4483 11887 6,'0'0'28,"0"0"1,22 0-3,11 0-12,13 0-9,11 0-5,7 0-4,1 0-3,-2 0-2,-12-1-1,-11-3 0,-15-2-1,-13 2 4,-12 4 4,-9-12 7,-14 5 17,13 11-6,-1 2 1,4 8 0,-1 3-2,3 2-10,1-5-25,8 5-7,-4-19-4,8 13-1</inkml:trace>
  <inkml:trace contextRef="#ctx0" brushRef="#br0" timeOffset="33874.8189">5308 12337 17,'12'0'28,"21"14"1,0-14-7,9 0-31,8 9-15,-12-14-2,6 9-2</inkml:trace>
  <inkml:trace contextRef="#ctx0" brushRef="#br0" timeOffset="34028.1513">5342 12443 33,'0'0'30,"11"15"0,14-10-17,19-5-15,10 9-18,9-13-6,16 4-3,-4-10 1</inkml:trace>
  <inkml:trace contextRef="#ctx0" brushRef="#br0" timeOffset="34297.6978">6069 12210 47,'-38'0'33,"-7"-6"-1,12 18-13,12 7-11,6 10-4,10 12-2,11 1-1,8 4 0,11-3 1,9-6 1,6-9 0,6-11 0,1-13 0,-4-12 1,-6-12-1,-9-7 0,-15-14-1,-10 0-6,-10 2-18,-11 1-14,-13-3 0,3 9 0</inkml:trace>
  <inkml:trace contextRef="#ctx0" brushRef="#br0" timeOffset="34816.7383">5862 11955 12,'0'0'30,"22"9"1,-2-9 0,24 5-15,8 4-10,4-4-3,9 0-5,0 0-5,-6-5-5,-10 0-6,-8-5 0,-20-3-1,-11-4 2,-10-1 8,-10 0 8,-5-1 8,-13-1 24,16 15-9,12 0 0,-10 20-1,4-7-6,9 10-5,-3 1-7,0 1-29,-6-8-6,6 3-2,0-20-2</inkml:trace>
  <inkml:trace contextRef="#ctx0" brushRef="#br0" timeOffset="37109.3627">7063 11132 18,'24'14'28,"-2"-10"-1,13-1-13,17 3-3,10-1-6,4 0-8,4-5-9,2 4-11,-20-12-5,5 8 0</inkml:trace>
  <inkml:trace contextRef="#ctx0" brushRef="#br0" timeOffset="37341.0669">7073 11244 27,'0'0'32,"21"-1"-2,10 1-5,15 0-5,7-7-7,10 7-4,2 0-9,0 0-11,-9 0-21,-1 0-2,-17-1-1,-5 1 0</inkml:trace>
  <inkml:trace contextRef="#ctx0" brushRef="#br0" timeOffset="37588.2146">7542 11019 26,'27'-13'29,"3"18"1,7 5-12,-8 4-6,1 12-1,-11 3-3,-6 6 0,-13 0-1,-3 2-3,-13-4-1,-5 0-1,-7-4-1,-6-3-5,3-5-23,3 4-7,-6-16 0,14 2 0</inkml:trace>
  <inkml:trace contextRef="#ctx0" brushRef="#br0" timeOffset="38272.6593">6873 12329 20,'-14'-4'33,"14"4"0,30 0-3,10-3-14,20 3-6,13 0-4,9 0-6,10 3-10,-1 3-15,-14-6-8,-5 10-1,-30-10 0</inkml:trace>
  <inkml:trace contextRef="#ctx0" brushRef="#br0" timeOffset="38510.2543">6952 12401 4,'-13'0'28,"13"0"0,13 11-5,11-6-11,8 4-3,12-5-3,8 0-2,7 1-8,2-1-14,-8-8-10,6 4-1,-18-8 0</inkml:trace>
  <inkml:trace contextRef="#ctx0" brushRef="#br0" timeOffset="38673.4788">7535 12280 28,'31'6'31,"-7"1"-5,3 8-2,-5 11-5,-15-4-5,-7 11-2,-21-1-7,-11 0-18,-17-5-17,5 2-3,-14-13-3,6 0 0</inkml:trace>
  <inkml:trace contextRef="#ctx0" brushRef="#br0" timeOffset="40509.812">8194 11946 39,'10'0'32,"3"-10"-1,15 4-10,17 6-5,11-5-7,13 5-5,3 4-5,-3 0-8,-7 3-14,-7 4-10,-21-6-1,-12 4-1</inkml:trace>
  <inkml:trace contextRef="#ctx0" brushRef="#br0" timeOffset="40661.0513">8546 11957 19,'-24'14'34,"-1"3"0,6 17-1,3 8-13,-3 11-7,9 10-3,-2 0-3,9 4-3,-1-4-4,4-10-8,7-11-16,6-9-12,-7-18 0,10-8-1</inkml:trace>
  <inkml:trace contextRef="#ctx0" brushRef="#br0" timeOffset="40961.2483">8788 12340 21,'0'-13'33,"-11"1"-1,-8 9-7,-2 9-4,-10 5-8,5 11-3,-2 6-4,9 4-1,7-3-3,12 2-1,15-6-7,11-8-14,13-2-3,11-5-12,3-13 1,9 3-2</inkml:trace>
  <inkml:trace contextRef="#ctx0" brushRef="#br0" timeOffset="41714.6708">9517 12388 13,'-6'24'30,"-4"-6"2,14 10-2,2-1-12,6-8-8,10 0-3,2-7-2,5-9-1,-1-9-1,1-12-1,-6-11 2,-1-13-2,-7-9 1,-8-12-1,-11-9 1,-11-7-1,-13 1-1,-5 8 1,-18 13-1,-2 17 1,-2 17 0,8 19 0,11 21 0,18 16 1,23 8-1,22-3-7,23-5-31,28-5-1,18-24-1,28-12 0</inkml:trace>
  <inkml:trace contextRef="#ctx0" brushRef="#br0" timeOffset="43097.9667">10152 12204 18,'-3'9'33,"3"-9"0,13 12 0,8-7-16,14-5-7,8 0-10,7 0-11,5 5-18,-5-11-4,-7 2 0,-15-5 0</inkml:trace>
  <inkml:trace contextRef="#ctx0" brushRef="#br0" timeOffset="43253.0523">10193 12334 20,'-3'19'31,"3"-19"2,31 18-6,6-9-14,7-2-17,14 3-22,-5-18-3,13 8-2,-10-9-1</inkml:trace>
  <inkml:trace contextRef="#ctx0" brushRef="#br0" timeOffset="43737.2109">10825 12189 33,'25'12'34,"-16"6"1,5 11-10,-9 9-10,-5-2-2,0 6-4,0-9-3,-5-4-3,-6-15-1,11-14-1,-6-11-1,12-10-1,11-9 1,5-7-1,5 1 0,0-1 1,4 8 1,-3 11 0,-5 8 1,-5 15 0,-9 8 1,-4 10-1,-10 5 0,0 2 0,-2-1-1,-1-6-1,3-6-1,5-17-1,10 1 0,3-13 0,7-5 0,2-3 0,2 2 1,3 4 1,-3 6 0,-5 8 1,-4 14 0,-7 6 0,-4 6-6,-7 2-22,-3-6-9,3 3 0,-3-8 0</inkml:trace>
  <inkml:trace contextRef="#ctx0" brushRef="#br0" timeOffset="44285.7776">11591 12346 12,'10'-9'27,"-10"-13"-3,-4 6-5,-4-1-4,-12 2-3,-3 6-3,-7 3-2,-3 6-2,-5 10-2,4 4-1,5 6-1,6 6 0,13 2 0,10-5 0,6-3-1,15-2 2,5-9-1,5-9 0,2-4 1,-4-7-1,-4-5 1,-3 0 0,-8-2 0,-4 4 1,-3 2 0,-7 12-1,0 0 1,7 22 0,-2 7 0,0 15 2,-5 8-1,-5 13 1,-7 2 0,-7 8 0,-9-7 0,-3-6-2,-8-13-3,-3-28-19,7-21-20,8-24 0,-4-34-1,13-31-1</inkml:trace>
  <inkml:trace contextRef="#ctx0" brushRef="#br0" timeOffset="48873.4216">12379 10864 19,'37'23'16,"-5"14"0,-8 17-1,-14 11-3,-10 11-1,-6 6-3,-8-1-2,0-2-1,4-10-2,10-9 0,4-18-2,14-14 1,5-13-1,5-15 0,-2-7 0,0-10 0,-5 0 0,-11 6-1,-10 11 0,0 19 1,-10 19-1,-5 22 0,-1 19 1,0 17 0,2 16 0,4 4-1,1-4 1,5-3 0,1-12 0,3-12-7,0-18-14,6-11-8,-6-34-2,7-12 0</inkml:trace>
  <inkml:trace contextRef="#ctx0" brushRef="#br0" timeOffset="49220.9813">13050 11471 9,'0'0'28,"0"0"0,42 0-3,5-3-13,21 3-3,16 0-3,12 0-2,10 4-2,0 2-4,-2 1-6,-10 2-15,-10 6-6,-29-10-1,-8 7 0</inkml:trace>
  <inkml:trace contextRef="#ctx0" brushRef="#br0" timeOffset="49474.5701">13124 11606 12,'0'0'24,"21"5"-2,17 2-3,17-4-5,14 1-3,11 4-3,11-5-2,4 1-5,1-4-6,-5 4-5,-13-4-3,-16-4-3,-18-1-3,-12 0-1,-19-10-1</inkml:trace>
  <inkml:trace contextRef="#ctx0" brushRef="#br0" timeOffset="49621.6265">13992 11497 30,'25'13'23,"3"13"0,-12 6-4,-10 1-3,-12 5-5,-10-6-17,-6 1-19,-18-22-2,5 0-3,-8-27-2</inkml:trace>
  <inkml:trace contextRef="#ctx0" brushRef="#br0" timeOffset="50121.7054">13421 10682 18,'-25'12'30,"-17"-1"0,-2 16-8,0 10-4,4 10-4,9 8-3,8 2-2,19 0-2,8-3-1,17-5-1,9-9-5,7-12-9,3-13-25,5-6-1,-11-18 0,1-2-1</inkml:trace>
  <inkml:trace contextRef="#ctx0" brushRef="#br0" timeOffset="50306.3822">13579 10819 74,'10'-12'36,"-10"12"0,0 0-17,0 0-24,0 0-26,0 0-4,3 12-1,-3-12-1</inkml:trace>
  <inkml:trace contextRef="#ctx0" brushRef="#br0" timeOffset="50460.7946">13568 11012 58,'0'0'37,"-4"15"-1,4-15-2,0 0-34,-3 8-29,3-8-6,0 0-1,0-18 0</inkml:trace>
  <inkml:trace contextRef="#ctx0" brushRef="#br0" timeOffset="50644.1824">13787 10768 41,'34'10'39,"4"19"0,-1 3 1,-4 7-16,2 14-11,-25 1-6,-10 4-9,-19 2-37,-18-1 1,-23-4-2,-14-8 0</inkml:trace>
  <inkml:trace contextRef="#ctx0" brushRef="#br0" timeOffset="52783.8477">14782 11514 16,'-43'8'23,"30"-8"-7,45 4-3,41 2-1,49-4-1,42 4 1,44-3-2,34 1-2,32 0-2,8 0 0,0-4-1,-9 5-3,-25-1-8,-29 1-16,-48-5-9,-31 0-1,-59-5 0</inkml:trace>
  <inkml:trace contextRef="#ctx0" brushRef="#br0" timeOffset="53353.8775">15015 10788 10,'47'9'24,"1"-4"-6,17 0-5,1-2-4,3 2-4,-10-5-5,-8 3-2,-13-3-4,-16 0-3,-22 0 1,0 0-1,-25 0 1,1 0 3,-7 0 5,1 7 4,-1 4 4,3 10 4,5 4 2,3 11 2,6 6 1,0 5-2,8 4 0,-1-4-4,7-1-1,0-8-4,7-4-4,-1-8-9,-1-8-18,-5-18-8,21 9-2,-21-9 0</inkml:trace>
  <inkml:trace contextRef="#ctx0" brushRef="#br0" timeOffset="53654.1808">15672 11096 7,'0'0'28,"-28"-25"2,10 21-10,-9 4-4,1 0-6,4 11-2,7 7-2,10 0-1,10 5-2,10 2-1,10 2 0,2 1-1,-1-5 1,-6 1-1,-12-5 1,-8-2-1,-18-8-1,-11-9-4,-2-4-8,-1-1-12,-4-13-8,14 3 0,4-9 0</inkml:trace>
  <inkml:trace contextRef="#ctx0" brushRef="#br0" timeOffset="53816.9602">15800 11099 51,'0'0'37,"13"23"-1,-13-3-8,-3-1-14,3 8-7,-4-1-10,1 0-20,-3-8-12,9 0-2,-3-18 1</inkml:trace>
  <inkml:trace contextRef="#ctx0" brushRef="#br0" timeOffset="53954.3129">15786 10882 26,'8'-15'30,"-11"-4"-6,3 19-19,0 0-25,0-13-6,0 26-3</inkml:trace>
  <inkml:trace contextRef="#ctx0" brushRef="#br0" timeOffset="54217.8776">15983 11054 26,'35'36'36,"-13"-7"3,-13 5-1,-13-7-15,-2-7-8,1 0-4,-5-11-4,10-9-3,-10 0-3,10-11-2,10-4-1,2-3-1,7-2 1,2-2-2,3 8 1,-1 3 0,-1 5 1,-4 8 1,-6 12-5,-8 0-11,-8 5-18,4 9-1,-9-5 0,6 4 1</inkml:trace>
  <inkml:trace contextRef="#ctx0" brushRef="#br0" timeOffset="54555.6816">16324 11197 36,'-5'10'31,"10"13"1,-5 0-11,13-4-9,5 1-2,2-7-3,4 0-1,-3-18-1,2-3-1,-3-11-1,-4-5 0,-6-12-2,-6-10 1,-8-7-2,-12-10 0,-9-4 0,-5 3-1,-6 7 1,-4 7 0,0 13 0,0 12 0,9 21 1,17 14 0,14 13-1,17 3-4,21 5-18,12 4-14,-1-11 0,11 3 1</inkml:trace>
  <inkml:trace contextRef="#ctx0" brushRef="#br0" timeOffset="55154.1439">15058 11844 12,'0'0'27,"41"6"-4,4-9-6,15 3-4,10-4-2,3 0-5,-2 0-4,-7 0-8,-15-1-6,-18 0-5,-18 1-2,-26-1 0,-7 5 2,-11 0 6,-3 0 7,-1 3 9,-23 22 30,40-3-10,11 7 1,3 5-2,4 1-5,0 6-4,0-3-5,7 3-5,-3-7-8,0-7-15,-4-8-18,9-4 1,-9-15-2,23 5 1</inkml:trace>
  <inkml:trace contextRef="#ctx0" brushRef="#br0" timeOffset="55387.8589">15817 11987 23,'-17'-7'30,"-10"0"2,5 7-9,-5 7-8,0 9-5,6 7-4,5 2-1,13 4-1,14 2-5,7-6-7,13-4-12,6 1-12,-4-15-1,11 3 1</inkml:trace>
  <inkml:trace contextRef="#ctx0" brushRef="#br0" timeOffset="55704.3985">16039 12010 35,'-19'0'26,"-7"2"-4,4 8-3,-3 4-5,5 4-4,11-1-3,4-1-2,13 1-1,5-7-2,8-2 0,5-8 0,5 0-1,3-8 1,2 3-1,2-3 1,-4 7-1,-6 1 2,0 1 0,-13 9 1,-6 5-1,-12 2 1,-9 0-5,-6-2-15,2 2-18,-12-11-2,4 3 0,-2-9-1</inkml:trace>
  <inkml:trace contextRef="#ctx0" brushRef="#br0" timeOffset="56107.7472">16421 12001 29,'-25'11'29,"-3"2"-5,9 6-7,10 8-4,9 0-1,13 3-3,9-6 0,11-1-2,2-13 0,5-8-3,0-11 0,-6-9-1,-9-13-1,-10-8-2,-15-7 0,-11-5 0,-12 5-1,-11 4 0,-6 9 0,2 9 1,2 12 0,11 12 0,16 14 1,17 8-1,14 4-9,15 3-25,8-10-1,11-1 0,-5-18 1</inkml:trace>
  <inkml:trace contextRef="#ctx0" brushRef="#br0" timeOffset="56676.1603">17674 11491 36,'0'0'32,"15"6"-1,5-6-7,7 0-9,9 6-6,1-4-8,2-2-5,-2 0-13,-4 9-13,-14-14-3,-2 8 0,-17-3 3</inkml:trace>
  <inkml:trace contextRef="#ctx0" brushRef="#br0" timeOffset="56807.6835">17727 11597 22,'0'0'31,"15"11"0,7-11-8,14 7-19,12-1-25,-13-14-5,12 8-3,-9-16-3</inkml:trace>
  <inkml:trace contextRef="#ctx0" brushRef="#br0" timeOffset="57161.3795">18255 11579 43,'10'0'30,"11"-10"1,37 6-6,30-1-16,31-2-2,31 7 0,21-3 0,18 4-2,6-1-4,-3 9-9,-12-9-19,-21 0-8,-43-9-1,-29 1 0</inkml:trace>
  <inkml:trace contextRef="#ctx0" brushRef="#br0" timeOffset="57609.1762">18785 10861 23,'-12'-18'32,"12"18"1,-12 24-2,-1 8-13,8 16-5,-5 6-6,7 4-1,-4 1 0,7-6-3,0-12 1,9-13-2,-3-18 0,-6-10 0,13-19-1,-13-10 0,0-17 0,0-10 0,-11-6-2,1-1 1,3 2 0,-1 5-1,2 6 0,6 12 0,8 14 1,12 7-3,13 13-2,5 2-7,15 2-19,8 9-5,-2-6 0,6 4 0</inkml:trace>
  <inkml:trace contextRef="#ctx0" brushRef="#br0" timeOffset="57809.7178">18712 11007 32,'15'0'28,"21"5"-5,7-5-17,8-4-20,10 13-10,-14-9-2,10 12 2</inkml:trace>
  <inkml:trace contextRef="#ctx0" brushRef="#br0" timeOffset="58094.1478">19034 11136 25,'0'11'32,"0"-11"2,19 8-8,3-4-9,2-4-5,7 0-3,-3-4-3,-1-4-2,-11-2-1,-8-2-2,-13-1 0,-10 4 0,-9 2-1,-6 7 1,-2 4-1,0 10 0,5 4 0,10 6 1,11 5 0,13-2-3,14 1-6,8-1-23,9-14-3,13-1-2,9-12 1</inkml:trace>
  <inkml:trace contextRef="#ctx0" brushRef="#br0" timeOffset="58842.5744">18506 11914 25,'19'-5'35,"-3"0"0,8 17-3,-3 5-11,-10 5-6,2 7-6,-13-1-2,5 4-2,-5-8-2,-6-3-2,1-12-1,5-9-2,2-11-1,7-8 1,10-1-2,1-6 1,9 5 0,0 0 1,2 7 1,-3 8 2,-4 6 0,-6 11 1,-8 2 0,-5 6 0,-5-4-1,-3 2 0,-2-7-2,5-10-1,0 0 0,13-6-1,5-8-1,0-8 1,7-1 0,1 0 2,5 3 1,-2 6 3,-6 6 0,-1 11 0,-8 6 1,-5 10-1,-9 1-2,0 4-11,-12-2-25,9 9-1,-5-15 0,11 3-1</inkml:trace>
  <inkml:trace contextRef="#ctx0" brushRef="#br0" timeOffset="59327.294">19313 11962 44,'-22'0'18,"-10"0"-3,2 4-4,2 10-2,4 4-2,8 3-2,6 3-2,10-3-1,13-5 0,3-2 0,9-7 0,5-7 0,-3-3 0,1-6 0,-2-4 1,-5 0 1,-7-2 1,-1 10 0,-13 5 0,9 0 1,-5 12-1,3 13 1,-1 9-1,2 7 0,-8 5-1,0 3 1,-5-3-1,-2-2 0,-11-13 0,-4-5 0,-15-14-2,-3-14-4,1-11-21,-6-8-16,-6-12 0,2-2-1,-9-8 0</inkml:trace>
  <inkml:trace contextRef="#ctx0" brushRef="#br1" timeOffset="63232.2178">15596 10672 48,'0'0'34,"-17"10"1,-31 31-12,-21 19-9,-15 18-14,-14 7-30,-1 12-3,-8-13 0,20 0-2</inkml:trace>
  <inkml:trace contextRef="#ctx0" brushRef="#br1" timeOffset="63647.719">15596 11722 62,'-21'14'36,"-31"18"3,-17 26-9,-23 29-31,-30 16-31,-6 22-2,-14-4-2,1 5-1</inkml:trace>
  <inkml:trace contextRef="#ctx0" brushRef="#br0" timeOffset="68014.3817">20435 11417 15,'39'12'25,"3"-12"-6,28 0-5,16 0-4,11-4-4,4 4-4,-1 0-7,-9-3-6,-21-4-14,-7 7 0,-30-8 1</inkml:trace>
  <inkml:trace contextRef="#ctx0" brushRef="#br0" timeOffset="68214.3656">20571 11526 25,'40'0'28,"21"6"-6,2-6-7,11 4-5,0 2-6,-6-6-9,-6 5-12,-18-14-10,-6 9-1,-24-20 2</inkml:trace>
  <inkml:trace contextRef="#ctx0" brushRef="#br0" timeOffset="68361.5027">21225 11405 14,'27'17'29,"-17"-4"1,-2 10-7,-8-3-6,-15 3-7,-3-2-8,-6-5-13,-1 1-17,-14-17-2,6 0 0,-10-13 5</inkml:trace>
  <inkml:trace contextRef="#ctx0" brushRef="#br0" timeOffset="68499.1607">20559 11410 35,'-50'22'34,"19"14"2,14 2-8,20 7-21,33 0-31,18-19-5,43-1-2,26-25-3</inkml:trace>
  <inkml:trace contextRef="#ctx0" brushRef="#br0" timeOffset="69431.3471">1668 14096 6,'15'4'28,"8"-8"-5,25 4-5,8-5-2,20 2-2,15-3-2,6 0-5,2-4-6,-3 3-9,-11 5-11,-20-5-11,-7 14 0,-30-7 0</inkml:trace>
  <inkml:trace contextRef="#ctx0" brushRef="#br0" timeOffset="69647.7323">1771 14222 21,'44'0'19,"11"-8"-5,21 8-3,7-5-1,5 5-8,-5 5-9,-12-10-13,2 11-4,-27-12 0,-6 1 23</inkml:trace>
  <inkml:trace contextRef="#ctx0" brushRef="#br0" timeOffset="69801.2176">2405 13994 5,'16'17'29,"9"16"1,-10-1-3,-6 9-12,-9 6-5,-9-2-11,-13 4-20,-25-18-7,5 1-1,-14-23-1</inkml:trace>
  <inkml:trace contextRef="#ctx0" brushRef="#br0" timeOffset="69947.9102">1661 14126 39,'-31'42'29,"3"-1"-1,21 7-26,24 2-24,15-12-5,22 2 0,15-17 6</inkml:trace>
  <inkml:trace contextRef="#ctx0" brushRef="#br0" timeOffset="71833.9641">3103 13871 20,'9'-25'33,"9"16"0,-9 12-3,-2 19-13,2 20-5,-12 18-4,3 14-2,-3 5 0,3 1-3,0-5-1,3-7-3,7-12-4,5-19-10,13-21-20,0-8-1,-3-21 0,0 1-1</inkml:trace>
  <inkml:trace contextRef="#ctx0" brushRef="#br0" timeOffset="71987.7064">2973 14154 12,'21'2'26,"-2"-2"-1,21 10-11,4 2-31,-4-12-7,15 14 0,-14-14 13</inkml:trace>
  <inkml:trace contextRef="#ctx0" brushRef="#br0" timeOffset="72250.7588">3608 14258 27,'0'29'33,"-18"-8"0,-5 1-5,-5 0-13,-7-10-8,0-2-2,1-10-4,6-10-1,9-7-1,12-5-1,11 1 0,9-6 0,8 7 0,4 4 0,8 9 2,2 7 1,-3 9 2,-5 11 0,-6 4 0,-5 7 0,-4 3-7,-6 1-25,-6-14-3,6 1-2,-6-22 0</inkml:trace>
  <inkml:trace contextRef="#ctx0" brushRef="#br0" timeOffset="72535.158">3713 14236 20,'10'0'34,"11"21"0,-12-1 1,-5 3-20,8 7-3,-10-1-5,2 0-2,-4-7-4,0-10-3,0-12-1,0 0-1,12-24 0,-1-3 1,4-2 1,3-2 0,1 2 3,2 9 2,-1 8 0,-2 12 0,-5 8 1,-3 13-3,-2 7-12,-2 5-23,-6-9 0,10 3 0,-7-11-1</inkml:trace>
  <inkml:trace contextRef="#ctx0" brushRef="#br0" timeOffset="72889.3607">4077 14327 39,'0'16'34,"15"9"1,-2-2-13,5-7-10,6 2-2,2-11-3,5-7-2,-3-16-1,2-9-1,-6-11 0,-2-11-1,-12-8 0,-10-11-1,-13-7-1,-18 2 0,-15 5-1,-6 15 1,-7 16 0,1 15 0,1 20 1,14 20-1,16 15 2,23 10-1,25 0-18,20-8-20,18-24 0,34-20 0,12-34-1</inkml:trace>
  <inkml:trace contextRef="#ctx0" brushRef="#br0" timeOffset="74309.2396">4668 14234 12,'10'0'29,"-1"-11"0,22 14-4,0-3-13,10 8-12,5 5-20,-4-7-7,9 5-1,-13-11-1</inkml:trace>
  <inkml:trace contextRef="#ctx0" brushRef="#br0" timeOffset="74472.0677">4756 14396 11,'-21'14'31,"23"5"0,10-9-5,16-5-15,16 2-25,3-9-11,15 2-2,-3-10-3</inkml:trace>
  <inkml:trace contextRef="#ctx0" brushRef="#br0" timeOffset="74841.95">5386 14394 11,'-11'3'29,"25"8"1,9-7-8,35-4-7,27-4-5,31-3-2,30 2-2,23 0-1,18-3-3,12 1-7,-7 0-17,-17-7-9,-12 4-2,-44-8 1</inkml:trace>
  <inkml:trace contextRef="#ctx0" brushRef="#br0" timeOffset="76716.1467">5772 14750 15,'11'-10'32,"4"18"0,-5 4-1,-7 11-16,0 9-5,-6-1-4,3 7-1,-8-6-2,3-9-2,3-11-1,2-12-1,7-13 0,5-9-1,5-10 1,5-3 0,6 1 0,0 5 2,3 7 0,-3 12 0,-8 10 0,-5 14 1,-5 7 0,-7 6 0,-6 0-1,-2 0 1,-1-7-1,3-11 0,3-9-1,11-9 0,4-11 1,5-1-1,8-2 0,0 2-1,3 3 1,-4 11-1,-4 7 1,-5 12 0,-5 7-3,-7-1-8,-6 1-23,5 11 0,-10-9 0,10 3 0</inkml:trace>
  <inkml:trace contextRef="#ctx0" brushRef="#br0" timeOffset="77200.8653">6493 14904 25,'11'-17'25,"5"5"-7,-6-8-2,-4 1-3,-6-1-2,-6-1-3,-6 5-3,-10 1-1,-2 8-2,-5 7 0,1 5-2,0 11 0,7 6 0,6 7 0,8 0 0,12 0 0,8-5 0,5-6 0,5-10 1,4-8 0,-1-7 0,-2-10 1,-2 0 1,-6-4 0,-4 1 0,-4 5 1,-8 15 0,13-10 1,-9 23-1,4 9-1,2 13 0,0 5 0,1 8 1,-7 4-1,-4 6 0,-7-3 1,-11-3-1,-13-14 0,-10-9-3,-3-8-11,-2-16-26,-6-24-1,11-16-1,4-37 0</inkml:trace>
  <inkml:trace contextRef="#ctx0" brushRef="#br0" timeOffset="80449.3372">7327 14307 19,'12'-6'31,"26"6"1,8 0-8,19-2-10,9 2-5,6 0-9,5 5-13,-8-5-17,1 11-1,-25-11-1,-7 12 10</inkml:trace>
  <inkml:trace contextRef="#ctx0" brushRef="#br0" timeOffset="80680.4994">7408 14374 19,'0'0'30,"24"8"1,7-3-10,19-1-9,9 1-5,8 3-4,5-2-9,-5-6-15,3 8-9,-21-13 0,-1 5-1</inkml:trace>
  <inkml:trace contextRef="#ctx0" brushRef="#br0" timeOffset="80819.0184">8043 14304 17,'9'10'30,"7"12"-2,-13 1-7,-1 1-8,-4 3-9,-10-4-16,-1 2-15,-18-18-2,1 2-1</inkml:trace>
  <inkml:trace contextRef="#ctx0" brushRef="#br0" timeOffset="80997.4231">7590 14324 13,'-46'4'30,"9"15"2,-7 2-5,4 2-13,9 3-4,9-1-2,19 3-2,19-3-7,18 1-27,12-18-3,19 6-2,9-21 1</inkml:trace>
  <inkml:trace contextRef="#ctx0" brushRef="#br0" timeOffset="81520.026">8770 13866 29,'0'35'31,"-4"5"-1,4 16-12,0 11-8,-2 5-3,2-4-2,0-8-3,5-8 0,-2-13-3,-3-17-3,0-22-4,0 0-5,-5-35-4,-2-6-1,-2-10 2,-3-12 3,3-4 7,3-3 5,-1-60 20,10 74-2,3 10 1,6 8-1,8 12-2,5 5-5,10 10-5,3 3-6,6 3-10,0 0-20,14 11-1,-11-6 0,6 8 2</inkml:trace>
  <inkml:trace contextRef="#ctx0" brushRef="#br0" timeOffset="81767.2346">8742 14127 35,'0'0'31,"12"18"0,16-13-11,9 1-17,10 6-22,-3-12-8,14 6-2,-18-14-2</inkml:trace>
  <inkml:trace contextRef="#ctx0" brushRef="#br0" timeOffset="82537.8624">9582 14115 43,'9'11'33,"4"-11"0,18-4-13,7 4-13,2 0-11,3 4-17,-6-8-11,4 7 0,-16-8-1</inkml:trace>
  <inkml:trace contextRef="#ctx0" brushRef="#br0" timeOffset="82700.8977">9653 14229 24,'0'0'34,"22"14"-1,6-14-3,6 0-33,12 0-21,-8-7-4,11 7-4,-12-11-1</inkml:trace>
  <inkml:trace contextRef="#ctx0" brushRef="#br0" timeOffset="83538.747">10295 14050 21,'19'9'33,"-4"4"0,1 13-3,-6 3-15,-5 6-4,1 0-5,-6-3-2,0-6-3,-6-11-1,6-15-1,0 0-1,-8-23 0,14-5 0,5-6 0,5 1 1,3 3 1,2 4 1,0 11 1,-1 10 0,-4 15 0,-5 8 1,-7 4-1,-4 7-1,-7-1 0,2-2-2,1-6 0,4-10 0,0-10 0,16-16-1,-1-5 1,8-5 0,4 1 1,4 0 1,0 7 0,-3 8 1,-4 14 0,-4 8 0,-5 11 0,-7 6-3,-4 2-7,-4-2-25,4 2-1,-4-13 0,11-1-1</inkml:trace>
  <inkml:trace contextRef="#ctx0" brushRef="#br0" timeOffset="84055.278">11064 14192 21,'16'-7'29,"-10"-5"-3,3-2-5,-3 0-4,-6-5-6,-6 1-2,-9-2-4,-7 4-1,-6 3-2,-2 7-1,-2 6-1,-1 4 1,7 10-1,7 4 0,13 6 0,9 0 0,13 1 0,4-4 0,6-7 0,7-2 1,-4-12-1,-1 0 1,-1-9 0,-9-1 1,-4-2 1,-14 12 0,12-12 0,-12 12 1,4 22 0,-4 5 0,0 6-1,7 11 0,-7 2 0,8 7-1,-8-2 1,-7 2-2,-5-11 1,-6-4-1,-8-12-1,-6-9-1,-2-12-3,-3-14-4,11-10-4,-2-13-6,16-4-10,12-1-9,0-7-1,21 8 2</inkml:trace>
  <inkml:trace contextRef="#ctx0" brushRef="#br0" timeOffset="84224.0493">11380 14180 60,'15'-7'40,"-15"7"-1,0 0-1,0 0-28,0 0-35,0 0-11,0 0-3,0 0 0</inkml:trace>
  <inkml:trace contextRef="#ctx0" brushRef="#br0" timeOffset="84671.3348">11653 13719 16,'0'0'32,"22"9"1,-16 13 1,3 19-17,-2 15-6,-7 9-3,3 7-3,-3-2-1,0-2-2,0-7-2,0-10-2,10-12-2,-3-13-2,16-12-11,3-6-17,-1-21 0,10 4 0,-11-15 4</inkml:trace>
  <inkml:trace contextRef="#ctx0" brushRef="#br0" timeOffset="84824.9898">11622 14021 26,'0'0'30,"0"0"1,12 0-6,10 5-15,9 2-11,4 3-17,3-6-11,13 8 0,-4-12-2</inkml:trace>
  <inkml:trace contextRef="#ctx0" brushRef="#br0" timeOffset="85122.3187">12237 14082 36,'0'14'36,"-6"7"2,-13-2-8,-6-4-11,-2 7-5,-7-8-6,3-1-3,0-10-3,5-3-1,7-11-2,7-8 0,9 0-1,6-3 0,9 3 0,4-1 0,8 6 1,3 6 0,3 8 1,-2 5 0,0 8 1,-6 6 0,-2 5 0,-5 0-4,-4 7-9,-4-2-20,-7-9-5,9-2 1,-9-18-1</inkml:trace>
  <inkml:trace contextRef="#ctx0" brushRef="#br0" timeOffset="85388.8013">12345 14055 58,'10'4'37,"8"13"-2,-2 3-13,-10 4-7,4 6-5,-7-2-4,3-2-3,-6-7-1,0-8-1,0-11 0,22-8-1,-2-6 0,3-8 0,5-2-1,0 5 1,3 4 0,-3 5 0,-7 10 1,-5 10 0,-6 5-1,-5 4-4,1 7-13,0-6-20,-2-9-1,9 0 0,5-16 0</inkml:trace>
  <inkml:trace contextRef="#ctx0" brushRef="#br0" timeOffset="85704.58">12854 14127 43,'-16'27'34,"1"-5"1,15-1-10,6 7-10,7-12-4,11 0-3,4-16-1,9 0-2,-3-19 0,4-7-2,-7-11 0,-6-11-2,-13-7-1,-12-6 0,-19-7-1,-22-4 1,-14 6-1,-13 11 0,-6 14 1,-2 19 1,6 16 0,12 17-1,23 19 2,32 12-1,34 6-7,21-1-28,31-22-4,36-15-1,14-29 0</inkml:trace>
  <inkml:trace contextRef="#ctx0" brushRef="#br0" timeOffset="89649.3187">8801 15116 41,'0'0'36,"0"25"2,-4 11-9,8 23-11,-8 9-7,8 15-2,-4 0-4,6 0-7,1-4-10,-7-18-14,0-20-12,5-13 0,-5-28-1</inkml:trace>
  <inkml:trace contextRef="#ctx0" brushRef="#br0" timeOffset="89850.8504">8794 15205 23,'25'-11'31,"16"11"1,0-11-6,14 11-26,3 0-25,-10 0-3,10 7-2,-20-7 2</inkml:trace>
  <inkml:trace contextRef="#ctx0" brushRef="#br0" timeOffset="90050.879">8825 15508 21,'10'18'30,"5"-10"1,20 3-12,8 3-38,-3-14-6,16 6-2,-13-14-2</inkml:trace>
  <inkml:trace contextRef="#ctx0" brushRef="#br0" timeOffset="90430.2984">9077 15775 29,'30'0'23,"-4"0"-5,7-7-4,-5 1-3,-1-3-4,-7-3-1,-13-2-1,-7-1-1,-13 5 0,-6 3 1,-9 7 0,-2 5-1,-3 4 0,6 11 1,2 1-1,13 8 1,9 3-1,12-4 0,13-5-3,9-4-9,3-10-25,16-4-1,-1-19 0,10-2-2</inkml:trace>
  <inkml:trace contextRef="#ctx0" brushRef="#br0" timeOffset="90830.7074">9628 15562 23,'0'0'31,"17"11"0,0-11-3,16 0-18,3-4-15,5-2-19,5 11-5,-12-11-2,6 10 0</inkml:trace>
  <inkml:trace contextRef="#ctx0" brushRef="#br0" timeOffset="90984.8714">9666 15698 49,'0'0'35,"37"14"0,-6-20-14,11-3-43,9 9-7,-8-8-3,9 8-2</inkml:trace>
  <inkml:trace contextRef="#ctx0" brushRef="#br0" timeOffset="91385.8419">10237 15187 47,'0'15'34,"0"23"-2,-4 13-10,-2 12-10,6 12-4,0 4-7,0-3-10,0-8-17,6-5-8,-6-23-1,10-12 0</inkml:trace>
  <inkml:trace contextRef="#ctx0" brushRef="#br0" timeOffset="91570.9117">10407 15540 10,'0'0'30,"-19"0"1,-2 12-5,-11 5-10,-5 2-7,3 5-3,7-3-2,11 1 0,13-3-2,12-4 0,16-6-3,8-1-10,6-8-19,13 9-2,-9-15 0,4 6 0</inkml:trace>
  <inkml:trace contextRef="#ctx0" brushRef="#br0" timeOffset="91887.3421">10540 15745 30,'0'0'33,"12"10"0,2-7-1,4-3-22,5 3-3,3-6-2,-4-2-4,-1-4 0,-7-4-2,-8-1 0,-9-3 0,-10 6 0,-6 2 0,-9 9 1,0 3 1,-4 8 0,5 7 1,5 6 1,10 4 1,12-2-1,10 0 0,14-4-1,7-8-6,6-7-28,7 3-3,-4-13 0,14-5-1</inkml:trace>
  <inkml:trace contextRef="#ctx0" brushRef="#br0" timeOffset="92419.2871">11114 15725 10,'-17'11'31,"2"-11"1,25 10 2,18-7-17,28-3-5,30 0-2,29 0-1,32 4-1,19-4-1,22 0-3,6 3-4,0-3-10,-18 0-25,-6 0-2,-27-11 0,-22 2 0</inkml:trace>
  <inkml:trace contextRef="#ctx0" brushRef="#br0" timeOffset="93236.3726">11568 15265 23,'21'-8'28,"-13"-6"-6,2-1-5,-6-4-4,-7 0-3,-5 1-3,-6-2-3,-6 9 0,-8 2-2,-2 3 0,-2 12-2,-2 3 1,6 8-1,7 9 0,8 2 0,9 1 0,10-3 1,9-2-1,10-7 1,5-3 0,4-11-1,-4-8 1,0-7-2,-2-2 2,-8-6-2,-4 0 2,-7 2-2,-6 2 2,-3 5 0,0 11 2,0 0 0,-14 19 0,10 3 2,-1 10-2,0 3 1,5 7-2,0 2 1,0-2-1,5-4-2,0-5 0,1-4-11,3-6-23,-9-23-1,16 0 0,-10-18 0</inkml:trace>
  <inkml:trace contextRef="#ctx0" brushRef="#br0" timeOffset="93436.4892">11828 15334 43,'0'0'36,"0"0"-4,0 0-11,14 12-42,-14-12-9,10 6-4,-10-6-2</inkml:trace>
  <inkml:trace contextRef="#ctx0" brushRef="#br0" timeOffset="93957.9531">12218 15351 22,'11'-6'14,"3"2"-1,-2-1 0,-2-5 0,-3 1-1,-7-5-1,-3-2 0,-7-4-1,-6 3-1,-9-3-1,0 6-2,-6 2-1,0 7-2,-2 5 1,7 8-2,2 7-1,11 6-1,10 2 1,6 2-1,9 1 1,11-3-2,7-4-1,4-7-3,1-5-1,-1-7-1,-2-5-1,-5-7 0,-5-3 2,-9-5 1,-7 2 4,-6-2 4,-4 4 1,-2 6 3,-4 3 0,10 7 2,-17 18 0,13 7-1,-3 4-1,7 14-2,4 2 0,2 3 0,0-2-3,0-5-13,-6-7-25,10-5-1,-10-15 0,6-3-1</inkml:trace>
  <inkml:trace contextRef="#ctx0" brushRef="#br0" timeOffset="94978.0664">11619 16094 27,'0'0'33,"18"19"-1,-13 10-11,3 6-8,3 6-3,-3-2-2,2 4-2,-5-9-3,1-3 1,-6-13-2,0-18-1,0-10 1,0-11 0,0-14-1,5-4 0,3-5 1,6-2-1,6 3 0,8 11 0,3 9-5,4 8-14,-4 6-17,11 13-1,-6-4 0,3 15 0</inkml:trace>
  <inkml:trace contextRef="#ctx0" brushRef="#br0" timeOffset="95480.3873">12087 16053 14,'-8'-22'29,"18"10"1,-4 1-9,12 1-9,7 10-3,-1 8-3,1 8 1,-9 9-1,-5 8-1,-11 3-1,-7-1 0,-13-2 0,-1-4 1,-7-10-2,0-7 0,7-12-1,7-6-1,8-7 1,9 0-1,12 2-1,6 3 1,5 8-4,-1 13-27,0-3-5,5 15-1,-10-7 0</inkml:trace>
  <inkml:trace contextRef="#ctx0" brushRef="#br0" timeOffset="96715.1764">13052 15705 33,'17'0'30,"16"7"-3,1-7-16,6 0-19,8 3-16,-12-10-3,4 7-2</inkml:trace>
  <inkml:trace contextRef="#ctx0" brushRef="#br0" timeOffset="96868.8263">13099 15807 28,'9'0'29,"19"13"-1,1-13-18,7-7-33,11 14-2,-7-19-2,16 12 8</inkml:trace>
  <inkml:trace contextRef="#ctx0" brushRef="#br0" timeOffset="97131.5595">13576 15137 37,'13'15'34,"-6"14"0,4 28-13,-4 18-7,-7 10-4,0 7-8,0-3-7,-4-7-6,4-14-6,0-14-10,0-26-5,6-10 0,-6-18 5</inkml:trace>
  <inkml:trace contextRef="#ctx0" brushRef="#br0" timeOffset="97285.2196">13725 15615 25,'-15'5'18,"-10"7"1,2 5-5,0 4-2,5-2-3,11 4-2,9-6-5,9-2-9,9-10-14,15 8-7,-10-13 1,10 6 5</inkml:trace>
  <inkml:trace contextRef="#ctx0" brushRef="#br0" timeOffset="97532.6349">13821 15784 35,'4'15'30,"-4"-15"1,18 12-12,1-7-8,2-5-5,5 0-2,1-10-1,-1-2-1,-5-4-1,-8-3-1,-10 1 1,-10 1-1,-9 5 1,-8 8-1,-4 8 0,0 6 1,0 9-1,6 5 2,10 6-1,12-1 1,12-1 0,7-6-5,9-5-24,12 0-5,-9-17-1,13 0-1</inkml:trace>
  <inkml:trace contextRef="#ctx0" brushRef="#br0" timeOffset="98032.8202">14361 15824 33,'22'6'31,"24"-3"0,16-3-12,34 0-9,28 0-1,25 0-3,15 5-7,9 0-15,-1 4-16,-25-9 1,-12 10-1</inkml:trace>
  <inkml:trace contextRef="#ctx0" brushRef="#br0" timeOffset="98687.1578">15058 15432 26,'18'-20'19,"-11"-5"-2,-4 1-2,-8-2-2,-10 4-1,-3 5-3,-12 3-1,2 9-2,-6 5-1,5 12-1,5 2-2,7 6 0,13 1-1,7 2-1,9-5 1,11-3 0,4-5 0,2-6 0,1-4 0,-5-7 0,-4-2-1,-4 0 0,-5 1 0,-12 8 0,0 0 0,2 10 1,-8 13 0,3 12 0,-3 8 0,6 7 1,-3 2-1,3-3-3,7-4-12,7-6-19,-7-21-1,12-4 1,-7-22-1</inkml:trace>
  <inkml:trace contextRef="#ctx0" brushRef="#br0" timeOffset="99003.2671">15162 15145 14,'0'-30'33,"7"9"1,3-7-1,9 11-16,4 5-4,-1 9-3,-2 9-2,-5 5-4,-8 13 0,-7 1-3,-9 4 1,-7 0 0,0 3-1,3-9 1,8-3-1,8-8 0,12-4-3,14 1-11,9-2-24,-4-7 0,8 0 1,-8 0-2</inkml:trace>
  <inkml:trace contextRef="#ctx0" brushRef="#br0" timeOffset="103845.56">17243 6709 21,'18'8'19,"1"-11"-2,14 3-4,8 3-10,3-3-17,9 7-7,-12-7-3,8 10 11</inkml:trace>
  <inkml:trace contextRef="#ctx0" brushRef="#br0" timeOffset="104114.5954">17751 6728 19,'18'6'29,"-8"-8"-2,17 2-7,-1 0-7,3 0-7,1 0-16,-8 0-16,9 4-3,-14-4 0,6 2 10</inkml:trace>
  <inkml:trace contextRef="#ctx0" brushRef="#br0" timeOffset="104261.7481">17980 6711 12,'21'-6'21,"18"6"-11,6 6-24,-4-8-4,6 7 8</inkml:trace>
  <inkml:trace contextRef="#ctx0" brushRef="#br0" timeOffset="104880.7751">17700 7081 26,'14'0'26,"-14"-10"-4,0 10-5,0-18-5,-10 10-5,-6 3-3,-6 5-2,-2 0 0,-3 8-2,1 3 0,2 7 0,3 2 0,7 0 0,9 0 0,10-5-1,8-2 2,5-8-2,7-5 2,2 0-1,0-10 0,-2-4 1,-5 0-1,-5 0 1,-5 4 2,-10 10 0,12-8 3,-12 8 0,11 9 1,-2 0 0,10 5-5,1-2-31,6 4-2,-6-16-1,24 9-2</inkml:trace>
  <inkml:trace contextRef="#ctx0" brushRef="#br0" timeOffset="109875.3341">16231 13643 10,'19'3'23,"-19"10"-3,-6 25-3,-7 15-4,-1 15-3,-3 15-2,5 13-2,3 9-1,3 2-1,9 2 0,12-7-2,10-3 1,6-11 0,9-12 0,0-19 0,4-11-2,0-20 0,-7-13-1,-7-13 0,-9-10 0,-7-5 0,-14 3-1,0 12 0,-28 4 0,2 23 1,-1 21 0,-1 24 0,0 23 0,3 24 0,1 12 1,6 11 0,7 7 0,5 1-1,1-4 0,5-8-2,0-17-4,-3-20-9,3-13-16,-16-34-1,6-11 0,-20-43 15</inkml:trace>
  <inkml:trace contextRef="#ctx0" brushRef="#br0" timeOffset="110297.3396">16693 14751 31,'31'0'28,"13"0"-5,8 0-6,10-3-3,4 1-8,-1-3-9,-3 5-14,-17-4-12,0 8-1,-21-4 0</inkml:trace>
  <inkml:trace contextRef="#ctx0" brushRef="#br0" timeOffset="110560.6076">16740 14875 26,'13'7'30,"10"-7"-1,13 0-15,13 5-3,4-2-3,6-3-2,-2 4-8,-4-4-8,-12 0-10,-4 0-6,-19-13-4,-2 4-1</inkml:trace>
  <inkml:trace contextRef="#ctx0" brushRef="#br0" timeOffset="110714.2088">17233 14719 28,'27'14'34,"-2"4"-1,3 17-5,-8 5-7,-7 6-14,-13 10-34,-17-17-3,-9-1-4,-25-21-1</inkml:trace>
  <inkml:trace contextRef="#ctx0" brushRef="#br0" timeOffset="114612.551">18032 14789 15,'16'-16'26,"4"2"-7,-8-4-2,-6-1-4,-6 0-2,-12-1-2,-8-1-1,-7 4-2,-6 5-1,-3 4-1,2 8-1,2 4-1,8 5-1,6 5-1,12 5 0,11-2 1,9-2-1,9-2 0,7-4 1,2-9-1,0 0 1,-1-9 0,-4 0 0,-7-3 0,-6 3 1,-14 9 1,0 0 0,0 0 1,-10 30 1,-3 5 0,5 11 1,-3 9-2,8 6 1,0-1-2,6 0 0,0-9-1,5-10-1,-1-8-3,-1-16-9,-6-17-26,9 9-1,-9-21 0,4 1-1</inkml:trace>
  <inkml:trace contextRef="#ctx0" brushRef="#br0" timeOffset="115212.5452">18072 14276 55,'4'-23'23,"6"-1"-3,7 4-4,8 8-4,1 2-3,2 15-2,-4 5-2,-3 13-1,-14 6-1,-7 6-1,-15 3-1,-8-3 1,-2-6-1,0 0 0,5-12 0,11-6 0,9-11 1,15 6-1,8-6 1,8-4-5,7 2-26,0 4-6,-11-7 1,11 9-2</inkml:trace>
  <inkml:trace contextRef="#ctx0" brushRef="#br0" timeOffset="115660.4993">18472 14597 27,'12'0'34,"16"7"-1,0-7-7,8 0-11,8 3-9,1-3-10,0 4-15,-11-7-13,4 11-1,-21-8 0</inkml:trace>
  <inkml:trace contextRef="#ctx0" brushRef="#br0" timeOffset="115930.0929">18494 14733 46,'12'8'37,"5"-3"0,14-5-12,11 8-6,2-8-7,4 3-13,-1-3-32,3 5-3,-12-10-2,-3-1 0</inkml:trace>
  <inkml:trace contextRef="#ctx0" brushRef="#br0" timeOffset="119671.4389">19269 14740 18,'37'6'17,"49"-1"1,42 1-1,48-3 0,44 1-2,47-4-1,39 4-2,26-4 0,16 0-3,4 0-3,-9 5-2,-15 5-19,-32 5-17,-41-8-2,-23 12-1,-40-10 0</inkml:trace>
  <inkml:trace contextRef="#ctx0" brushRef="#br0" timeOffset="120572.7425">19341 14284 27,'37'0'34,"-8"7"1,1 9-9,-13 14-7,-12 5-6,-5 8-4,-13-7-2,0 0-3,-5-11-4,2-11 0,16-14-2,-4-9 1,16-13-1,10-8 0,6-6 0,3-2 0,3 6 2,0 3 0,-5 12 2,-5 11-1,-10 10 1,-9 12 0,-7 4 0,-6 8 0,-6-3 0,1 0-1,0-9 0,5-7-1,8-9 0,10-11 0,8-3 0,9-1-1,4 1 1,-1 1-1,3 7 1,-8 11 0,-4 7 0,-11 9-6,-3 3-16,-5 7-14,-8-8 0,6 5 1</inkml:trace>
  <inkml:trace contextRef="#ctx0" brushRef="#br0" timeOffset="121073.3441">20099 14436 20,'0'-16'26,"7"1"-2,-7-6-4,-10-1-3,0-2-4,-10 4-4,-2 6-2,-7 4-4,-1 10 0,-1 5-2,5 10 0,5 7-1,7 6 1,7-1-1,10 2 1,11-7-1,6-3 1,5-10 0,2-6-1,0-8 1,-1-4 0,-2-2 0,-4-4 1,-7 2 0,-2 5 2,-11 8-1,15 5 1,-12 10-1,-3 7 1,0 7 0,-9 5-2,-3 0 1,-3-1-1,-4-6-2,-8-8-1,-4-4-4,-5-15-7,5-7-18,5-4-7,-2-9-1,12-3 0</inkml:trace>
  <inkml:trace contextRef="#ctx0" brushRef="#br0" timeOffset="121428.0491">20364 14001 18,'11'-5'33,"-11"5"2,4 9-3,-4 16-10,-10 9-8,5 15-4,-8 6-3,6 11-1,-2-3-2,9 2-1,0-9 0,12-9-2,2-12 0,7-13-1,4-8-5,-2-14-8,3-14-20,-2 1-5,-13-10 0,0 3 0</inkml:trace>
  <inkml:trace contextRef="#ctx0" brushRef="#br0" timeOffset="121590.9572">20277 14318 28,'9'0'30,"16"5"1,-1-10-8,10 5-28,10 10-20,-14-10-3,12 9-2,-13-9 7</inkml:trace>
  <inkml:trace contextRef="#ctx0" brushRef="#br0" timeOffset="121891.7724">20780 14394 31,'0'0'34,"0"26"0,-19-10-9,-2-1-10,-4 4-3,-12-3-5,3-2 0,-2-6-5,3-8 0,6-4-2,9-11 0,8-4 1,13-3-2,12-1 1,6 2 0,8 5 0,3 10 1,1 6 0,-1 9 1,-4 8-1,-4 5 1,-6 5-6,-11-4-19,-7-3-12,7 1-1,-7-21 0</inkml:trace>
  <inkml:trace contextRef="#ctx0" brushRef="#br0" timeOffset="122207.7464">20889 14408 35,'13'0'34,"5"10"0,-8-3-5,0 2-17,2 7-3,-12-3-3,3 1-3,-3-14 0,-8 13-1,8-13-1,-3-10 0,9-2 1,5-2-1,5-4 1,4 4 0,3 2 1,1 7 0,-3 5 0,1 13 0,-9 2 0,-2 7-1,-6 6-9,-5-3-21,-4-7-9,4 4-2,-6-11 1</inkml:trace>
  <inkml:trace contextRef="#ctx0" brushRef="#br0" timeOffset="122578.485">21301 14429 21,'0'0'33,"0"0"1,-13 10 0,13 0-18,-6 2-5,9 10-3,-3-1-1,7 1-1,-1-3-2,7-5 0,6-7-2,5-7 0,2-15 0,3-7-1,-2-14 0,-1-13 0,-4-12-1,-10-8 0,-12-6 0,-15 1 0,-12 7 0,-7 12 0,-8 14 0,-3 19 1,4 19-1,6 18 0,18 17-3,17 3-8,16-1-24,20 2-3,9-14 1,13-3-1</inkml:trace>
  <inkml:trace contextRef="#ctx0" brushRef="#br0" timeOffset="123931.5572">21793 14391 60,'0'0'39,"0"0"-1,-5 12-5,5-12-23,0 0-12,-10 0-32,10 0-3,0 0-1,20-9 0</inkml:trace>
  <inkml:trace contextRef="#ctx0" brushRef="#br0" timeOffset="124179.9664">22083 14021 24,'0'17'34,"-9"11"2,-8 2-1,-5 7-19,10 8-4,-5-2-4,10 2-2,7-7-2,12-4-2,7-8-3,12-11-3,7-3-8,-2-12-15,-6-7-8,5-3-1,-11-14-1</inkml:trace>
  <inkml:trace contextRef="#ctx0" brushRef="#br0" timeOffset="124333.1314">22237 14155 23,'-18'-13'33,"18"13"-1,-13 22-7,13 6-7,0 12-5,0 4-4,0 7-2,0 1-7,0-5-9,0-3-19,0 3-6,-9-18 0,9 0-1</inkml:trace>
  <inkml:trace contextRef="#ctx0" brushRef="#br0" timeOffset="124781.9724">22542 14489 35,'0'-15'31,"9"-1"-5,-9-3-4,-3 0-6,-7 3-3,-8-3-3,3 8-3,-13 1-1,1 10-2,-7 4-1,5 10-1,4 5-2,10 5 1,8 2 0,11 3 0,8-3 0,9-6 0,7-5-1,5-6 1,0-9 0,-6-5 0,-3-4-1,-6-6 0,-7-1-1,-6 3 1,1 1 0,-6 12 0,0 0 0,0 0 0,0 15 0,0-2-3,10 5-8,-1-3-11,5-6-14,14 0-1,3-11 1,9-2 0</inkml:trace>
  <inkml:trace contextRef="#ctx0" brushRef="#br0" timeOffset="125114.5299">22621 14008 31,'-5'-16'34,"16"11"1,6-1-6,10 2-12,5 10-6,-5-2-4,-2 10-1,-12 1-1,-3 7-1,-10 2-1,-10 3 0,-7-2-1,-1 2 1,-3-3-1,15-5 0,12-1-2,12-6-6,26-10-31,3-2-1,7-7 0,9 4 0</inkml:trace>
  <inkml:trace contextRef="#ctx0" brushRef="#br0" timeOffset="126753.4258">20672 15057 41,'12'-10'35,"-12"10"-2,3 10-10,-3 21-6,-7 10-5,2 13-5,-3 4-2,3 3-2,5-2-6,-4-12-6,8-8-10,3-13-10,-7-26-4,21 3 1,-7-21 0</inkml:trace>
  <inkml:trace contextRef="#ctx0" brushRef="#br0" timeOffset="126938.8186">20819 15262 33,'0'0'25,"-13"-9"-1,-8 15-5,-5 7-5,-5 1-5,4 5-1,3-2-1,9 2-2,13-5-1,12 0 0,13-7-1,9 1-4,11-4-20,5 5-11,-10-12-2,7 9 0</inkml:trace>
  <inkml:trace contextRef="#ctx0" brushRef="#br0" timeOffset="127301.6663">20954 15419 45,'17'7'21,"4"1"0,4-4 0,2-4-3,2 0-5,-6-6-4,0-1-3,-9-5-2,-4-1-1,-10 0 0,-14 4-2,-8 1 1,-4 8 0,-7 0-1,1 14 1,-1 6 0,10 8 0,7 2 1,16 3 0,22-3-2,9-8-11,10-7-26,25-9-1,18-24 0,24-6 0</inkml:trace>
  <inkml:trace contextRef="#ctx0" brushRef="#br0" timeOffset="133641.1262">18909 16344 20,'20'-5'27,"-8"-9"-4,-1 5-2,-3-7-5,-3-1-3,-5 0-3,-5-5-2,-3 3-1,-7-3-2,-4 3-1,-7 5-2,-4 10 1,-3 8-2,-1 10 0,2 8 0,4 9 0,7 2-1,10 7 0,11-5 0,9-2 1,11-12 0,6-8 0,7-9 0,3-9 0,-2-9 0,-2-5 0,-5-6 0,-4-1 0,-8 2 0,-8 2-1,-4 10 1,-3 12 0,0 0 1,-16 11-1,11 9 1,2 7-1,3 2 1,10 2 0,4-2-5,4-9-10,-1-8-24,8-3 0,-8-16-1,6-2 0</inkml:trace>
  <inkml:trace contextRef="#ctx0" brushRef="#br0" timeOffset="134495.5209">19262 16252 25,'26'2'31,"-1"-8"-1,11 6-13,6 0-4,4 0-6,-1 0-8,-5 0-13,1 12-15,-19-12-2,2 9-1</inkml:trace>
  <inkml:trace contextRef="#ctx0" brushRef="#br0" timeOffset="134696.0145">19298 16385 22,'25'2'36,"5"-4"1,16 2-3,4 0-12,-1 0-14,0 7-34,-9-7-5,1 5-4,-17-5-1</inkml:trace>
  <inkml:trace contextRef="#ctx0" brushRef="#br0" timeOffset="143126.5312">19994 15978 43,'9'5'27,"-9"10"-3,-2 16-3,-5 12-5,-5 8-5,2 12-2,-1-1-2,0-2-4,1-4-1,10-9 0,0-15-1,13-13 1,4-15 0,9-7 0,4-5 0,4-2 0,1 1-1,-3 1-4,0 4-25,-3 8-8,-12-8-1,1 9 0</inkml:trace>
  <inkml:trace contextRef="#ctx0" brushRef="#br0" timeOffset="143582.0188">20604 16191 14,'-25'5'26,"-13"-5"-3,8 5-9,-1 5-4,6 1-3,7 5-1,10 3-2,12 0 0,10 0 0,8 1 0,2-1 1,-1 6 2,-8-6 0,-6 4-1,-11-5-1,-13 1 0,-12-8-2,-5-3-5,-1-8-10,4 0-13,2-14-9,18 4 0,4-13 0</inkml:trace>
  <inkml:trace contextRef="#ctx0" brushRef="#br0" timeOffset="143760.7381">20706 16238 22,'18'11'35,"-13"-1"2,3 12-3,-2 5-12,-6-3-8,0 13-5,0-6-6,-3-2-8,3-6-14,0-3-18,0-20 1,-8 5-2,-1-17 2</inkml:trace>
  <inkml:trace contextRef="#ctx0" brushRef="#br0" timeOffset="143914.0784">20713 16059 11,'7'7'20,"-7"-7"-13,0 0-21,3 19-6,-3-19 17</inkml:trace>
  <inkml:trace contextRef="#ctx0" brushRef="#br0" timeOffset="144161.4896">20836 16308 39,'16'29'32,"-9"-7"1,3 0-13,-1-1-5,-4-7-5,-5-14-4,12 3-3,-3-12-1,1-8 0,2-1-2,6-5 1,5 2 0,0 3 0,0 10 0,-3 8 0,-2 11 1,-4 5 0,-3 7 0,-5 4-2,-6-3-9,3-6-26,1 1-1,-4-19 0,6 9 0</inkml:trace>
  <inkml:trace contextRef="#ctx0" brushRef="#br0" timeOffset="144631.6973">21197 16286 12,'-14'18'30,"14"12"-1,-5-1-8,12 1-6,7 1-3,3-5-5,9-3-1,2-9-2,3-7-1,0-11 0,-2-10 1,-4-12 0,-4-8 0,-12-10 1,-9-6 0,-9-10 0,-9 2 0,-8 4-1,-4 8-1,-1 10 0,6 12-1,3 7-1,22 17-3,0 11-8,23 9-27,7-6-1,18 4 0,5-9 0</inkml:trace>
  <inkml:trace contextRef="#ctx0" brushRef="#br0" timeOffset="146852.1388">23330 14117 13,'44'-4'22,"-15"11"-4,-10 27-1,-15 18-3,-19 18-1,-4 18-3,-10 12 0,9 15-2,-6 2-1,9 3-3,9-6 0,0-7-1,12-12-1,9-12-1,5-19 1,-4-18-2,3-19 0,-2-16-1,-15-11 1,16-18-1,-5 2-1,-18 4 1,7 12 0,-20 0 1,10 34 0,-9 23 0,4 25 1,-3 19 0,-4 20 1,7 15 0,6 7 0,3 7-1,-7-11 1,7-10-1,-4-15-1,1-17-1,0-23-9,-7-23-22,-17-36-3,13-23 2,-13-37-2</inkml:trace>
  <inkml:trace contextRef="#ctx0" brushRef="#br0" timeOffset="147221.0312">23566 15190 12,'11'0'30,"19"6"2,6-6-5,20 9-13,3-1-6,1 3-4,14-3-10,-13-2-15,0 9-9,-16-15-1,-19 10 0</inkml:trace>
  <inkml:trace contextRef="#ctx0" brushRef="#br0" timeOffset="147655.1781">23669 15252 24,'30'0'23,"-2"0"-4,9 0-3,-6 0-5,1 5-4,1-5-2,-5 0-3,2 0-1,-7 0 0,-3-7 0,-10-3-1,4 0 0,2-1-1,-3 1 1,-4 0-1,0 1 1,-9 9 0,3-13 0,-3 13 1,-9-7 0,-12-1 2,-3 1-1,-3-3 1,0 1 0,10-1-1,3 4 0,14 6-1,0 0 1,27 21-2,5 3 1,8 8 1,-6 5 0,-2 4 2,-12-1-4,-20-8-30,-18 8 0,-33-19-1,-26 0 0</inkml:trace>
  <inkml:trace contextRef="#ctx0" brushRef="#br0" timeOffset="148623.7304">1695 17317 26,'-14'0'32,"25"3"-2,17-3-10,22 0-8,22 0-4,18-3-4,7 3-4,11-3-10,-6 3-19,-13 0-4,-5 0-1,-29-10 9</inkml:trace>
  <inkml:trace contextRef="#ctx0" brushRef="#br0" timeOffset="148992.0639">1789 17422 13,'16'7'29,"9"-3"4,20-4-13,11 0-5,14-5-6,3 5-2,5 0-10,-4-8-7,-12 1-4,-10-3-12,-22-2 1,-13 2-3,-17-6 9,-13-1 19,-4 0 0,-8 2 0,-13-6 26,38 21 0,0 0 2,25 13-2,2 3-5,0 3-7,4 12-3,-14 1-27,-8 4-12,-31-8-6,-12 17 1</inkml:trace>
  <inkml:trace contextRef="#ctx0" brushRef="#br0" timeOffset="150245.5753">3347 17329 32,'6'-17'23,"-2"3"-5,-7-3-1,-8-2-4,-6 1-1,-7 3-5,-8 1 0,-2 7-4,-6 7-2,3 7 0,3 7-1,6 5 0,8 6-2,11 1 4,9 2-2,13-5 0,9-4 3,8-5-2,2-6-1,2-8 1,0-8 0,-4-4-1,-2-9-2,-9 0 2,-6-1-1,-4 2 1,-9 2 2,0 18-1,0 0 1,-18 0 0,11 21 4,1 8-2,6 14 3,0 6-2,13 7 2,-2-5-2,8-1 1,-3-2-3,3-7-3,3-4-7,-13-8-30,0-17-1,3-7-1,-12-5 0</inkml:trace>
  <inkml:trace contextRef="#ctx0" brushRef="#br0" timeOffset="150930.3785">3732 17265 33,'14'0'21,"11"-4"-4,10 1-2,6 3-4,6 3-2,2-3-4,-3 6-3,-9 0-6,-2 11-16,-17-8-10,-2 8-1,-16-17 4</inkml:trace>
  <inkml:trace contextRef="#ctx0" brushRef="#br0" timeOffset="151463.6937">3782 17408 25,'0'0'34,"16"11"-6,11-5-4,7 0-4,12 3-3,10 0-11,7-6-33,-7-11-5,8 2-4,-17-13-1</inkml:trace>
  <inkml:trace contextRef="#ctx0" brushRef="#br0" timeOffset="207963.9993">4567 17118 27,'17'37'28,"0"16"-8,7 14-4,5 13-1,4 9-1,5 4-1,-1-2-4,2-4-1,-10-26 2,0-18-1,-15-25-5,-1-13 1,-8-25-1,-2-16 0,-7-27 1,-7-27-5,-6-10-2,1-17 0,-3-9 3,2-7-1,-3 4 0,-2 5-1,0 14 1,3 20-1,1 15-7,-4 19-20,3 11-10,4 16-1,3-3 1</inkml:trace>
  <inkml:trace contextRef="#ctx0" brushRef="#br0" timeOffset="208835.9203">4584 16495 9,'30'0'14,"22"7"-1,13-7 0,27 0-2,26 0-2,31-6-1,26 1-2,39 0-1,25-2 0,32 0-1,31 2 0,18 0-1,15 3 1,8 2-1,2-3-1,-16 3 0,-7 0 0,-26 0-1,-19 0 0,-24 0 0,-24 0-2,-31-4-5,-27 4-12,-38-3-11,-20 7 0,-45-8 0</inkml:trace>
  <inkml:trace contextRef="#ctx0" brushRef="#br0" timeOffset="209390.1043">9995 16436 31,'8'16'34,"-1"-2"0,3 13-11,8 12-5,-8 4-9,8 11-32,-8-8-7,4 1-2,-14-21-3</inkml:trace>
  <inkml:trace contextRef="#ctx0" brushRef="#br0" timeOffset="210306.8053">5305 17327 12,'141'3'13,"45"0"-3,36-3 1,41 0 0,29 3 1,36-3 0,16 0-1,13 0-1,6 5-1,-3-5 0,-3 0 0,-19 4-1,-11 0-2,-27 2-10,-21-3-27,-44-8-1,-24 0-2,-61-3 1</inkml:trace>
  <inkml:trace contextRef="#ctx0" brushRef="#br0" timeOffset="211389.5515">5160 16826 25,'21'10'31,"-5"0"-7,2 9-5,1 9-4,-7 2-4,1 5-2,-5-3-2,-3-1-2,-5-8-2,-7-7 1,7-16-2,-12 5 0,5-17 0,4-10-1,3-5 0,3-1-1,4 0-1,3 0 1,4 6-1,2 7 0,3 5 0,-1 10 1,-1 11-1,-4 0 1,-1 6 0,-4 2 1,-4-5-1,-1 2 1,-3-7 0,0-9 0,0 0 0,14-12 0,-1-5 0,4-4-1,3 3 0,3-3 0,1 8-1,0 7 1,-4 10 0,-2 8 1,-5 9-1,-3 7 1,-3 3 0,-3 3-1,-1-1-6,-3-5-17,3-9-12,6 0-1,-4-9 1</inkml:trace>
  <inkml:trace contextRef="#ctx0" brushRef="#br0" timeOffset="212010.2252">5946 17053 34,'9'-8'24,"-4"-9"-4,0 0-5,-5-6-3,-2 1-3,-6 1-3,-6 5-1,-5 4-1,-7 7-2,-2 5 1,-1 8-2,2 9 0,4 2 0,4 7-1,10-4 1,9 0 0,9-5-1,10-3 1,1-6 0,5-8 0,1-3 0,-2-9 0,-4-2 0,-2 1 0,-5-1 0,-4 4 0,-9 10 0,9-4 1,-9 4-1,7 25 1,-2 0-1,-1 2 1,-4 5-1,0 1 0,-9-4 0,2 2-1,-11-6 1,-5-7-1,-10-11 1,-2-4-1,-1-9-7,0-4-16,5-9-12,12-1 1,4-8-2</inkml:trace>
  <inkml:trace contextRef="#ctx0" brushRef="#br0" timeOffset="212411.4601">6092 17036 40,'0'0'32,"0"0"0,10 0-16,-10 0-19,0 0-24,0 0-4,0 0 0,22-3 4</inkml:trace>
  <inkml:trace contextRef="#ctx0" brushRef="#br0" timeOffset="212696.6489">6363 16664 21,'0'0'31,"14"6"1,-17 18-13,3 10-4,0 14-5,0 4-1,0 7-2,0-2-2,4-5 0,2-7-3,9-5 1,3-12-2,7-8-3,5-7-7,-3-6-16,-3-12-9,4 1-1,-13-11 0</inkml:trace>
  <inkml:trace contextRef="#ctx0" brushRef="#br0" timeOffset="212875.0412">6259 16932 13,'7'12'33,"18"5"2,0-8-1,12-1-17,7 1-12,-2-9-31,5 5-4,-15-10-2,4 1-2</inkml:trace>
  <inkml:trace contextRef="#ctx0" brushRef="#br0" timeOffset="213345.0337">6853 17009 13,'-11'27'30,"-7"-14"-2,-1 5-10,-6 1-3,-5-2-3,2-4-4,-3-9-2,6-4-2,4-7-1,9-6-1,4-5 0,8-4-1,10-1-1,2 2 1,7 7-1,2 6 0,6 8 1,-3 8 1,0 8-1,1 10 2,-3-1 0,-3 2-3,-5 3-11,3-4-24,-12-12 2,4 0-1,-9-14 0</inkml:trace>
  <inkml:trace contextRef="#ctx0" brushRef="#br0" timeOffset="213796.045">6946 16985 2,'11'-6'31,"8"15"0,-6 0-5,-1 5-8,-2 9-3,-5-1-4,-1 8-2,-4-8-3,-3 2-1,0-10-1,3-14-1,0 0-1,0 0-1,15-20 0,1 0-1,5 0 1,0-4-2,1 7 1,0 6-1,-4 7 2,-1 7-1,-8 9 1,-3 3-3,-3 4-15,3 5-19,-12-12 1,6 1 0,0-13-1</inkml:trace>
  <inkml:trace contextRef="#ctx0" brushRef="#br0" timeOffset="214231.1063">7277 16998 31,'0'26'33,"-3"-5"0,6 1-13,7 2-6,-1-4-4,9 1-2,0-13-3,5 0-2,1-11 0,1-10-1,-4-8 0,-2-11-1,-9-10 0,-4-9 0,-12-8 0,-16-6-2,-6-3 2,-12 8-1,-7 13 1,-1 18-1,0 10 1,7 14-1,17 19 1,16 13 0,19 11-2,18-1-9,14-8-27,19 3 2,2-20-2,9 1 0</inkml:trace>
  <inkml:trace contextRef="#ctx0" brushRef="#br0" timeOffset="312063.7102">7693 17034 51,'0'0'43,"6"13"0,-6-13-1,0 0-21,0 0-9,0 0-8,9-11-23,-9 11-22,18-10-2,-5-5 0,15-9 1</inkml:trace>
  <inkml:trace contextRef="#ctx0" brushRef="#br0" timeOffset="313410.4371">7938 16736 27,'0'14'33,"-16"27"18,6-12-35,-5-2-3,6 9-4,0-7-3,9 0-3,3-9-1,12-11-1,7-1 0,6-8-3,3 5-3,-1-11-7,-1-1-17,0 3-6,-15-7-1,2 5 0</inkml:trace>
  <inkml:trace contextRef="#ctx0" brushRef="#br0" timeOffset="313592.3453">8106 16741 32,'0'0'36,"-4"15"1,4 8-9,0 13-9,-6 4-6,6 14-3,0-5-3,5 4-4,0-4-10,0-9-28,-2-14-3,7-3-1,-10-12 1</inkml:trace>
  <inkml:trace contextRef="#ctx0" brushRef="#br0" timeOffset="316024.1102">8306 16779 28,'0'0'30,"9"0"-4,-9 0-5,0 17-3,-2 3-4,-4 4-3,3 14-2,-4 1-2,1 2-2,-3-3-2,6 3 1,3-6-2,3-6 0,6-10 0,10-6 0,4-9 0,7 0 1,3 0-3,2-4-3,3 4-19,-1 3-16,-11-3 0,1 1-2,-9-5 1</inkml:trace>
  <inkml:trace contextRef="#ctx0" brushRef="#br0" timeOffset="316609.1359">8580 16715 39,'-5'-16'24,"2"-1"-4,8-1-2,8 3-5,2 2-3,7 9-3,-3 4-1,3 7 1,-7 3-3,-9 14 1,-9 2-2,-7 11 0,-8 1-1,-4-1 1,-3-4-1,1-8-1,5-7 0,7-6 0,12-12 0,0 0 1,18 0-1,4-2-1,6 2-7,3 5-29,-3-9 0,7 6 0,-11-7-1</inkml:trace>
  <inkml:trace contextRef="#ctx0" brushRef="#br0" timeOffset="317141.6845">9111 16975 30,'-13'-2'23,"-8"-5"-3,-4 4-3,-3 3-5,-3 0-4,6 3-2,3 1-2,7 8-2,9 0 1,12 1-1,6 1 0,9 6 1,5-3 2,-1 1 1,-3 0-1,-1 1 2,-15-4-1,-6 5 0,-18-2-1,-7-3-5,-6-1-2,-3-9-7,3 1-6,0-6-16,6-11-5,14 2-2,3-10 1</inkml:trace>
  <inkml:trace contextRef="#ctx0" brushRef="#br0" timeOffset="317341.7764">9188 17005 30,'10'7'37,"-10"-7"1,0 24-4,0 2-15,0-4-8,0 14-3,0-2-4,0-2-6,2-3-6,-2-10-13,0-19-16,6 13-1,-6-13 0,0-20 2</inkml:trace>
  <inkml:trace contextRef="#ctx0" brushRef="#br0" timeOffset="317526.6961">9160 16877 24,'0'-12'31,"0"12"-2,0 0-12,-12 0-38,12 0-5,0 0-4,0 0 7</inkml:trace>
  <inkml:trace contextRef="#ctx0" brushRef="#br0" timeOffset="317742.8616">9263 16927 24,'16'22'36,"2"15"1,-6-3-6,0 1-12,1 6-5,-4-7-5,-3-3-5,-3-13-1,4-4 0,-7-14-2,18-10 0,-2-7 0,2-4 0,1-4 0,6 4 1,0 6-2,0 7 0,-3 8 0,-4 9 2,-8 4-1,-4 9-2,-1 6-7,-10-6-29,1-6-1,4-3-1,0-13 1</inkml:trace>
  <inkml:trace contextRef="#ctx0" brushRef="#br0" timeOffset="318190.7076">9579 16750 33,'-18'-24'33,"18"11"-3,5-1-9,5-3-5,12 8-4,-1 0-4,4 9-2,-7 0-1,-1 9-1,-12 5-2,-7 10 1,-18 3-1,-4 4 0,-1-3-1,-2-2 0,5-6 0,9-1 0,13-4 0,16-8-1,12-4-2,6-3-7,12-4-28,4 14-1,-6-10 1,3 4-1</inkml:trace>
  <inkml:trace contextRef="#ctx0" brushRef="#br0" timeOffset="318629.4306">9924 17002 20,'-13'9'31,"6"11"1,1-1-11,-2 0-4,8 3-4,5-2-3,8 5-1,5-10-3,11 4-1,-2-8 0,4-5-1,-1-6 0,3-4-1,-9-12-1,-3-7 0,-7-10-1,-9-12 0,-11-12 0,-10-4 0,-11 0-1,-4 4 0,-4 11 0,-5 10 0,3 16 0,6 14 1,7 18-1,13 16 0,11 7 1,16 4 0,8 1-10,14-3-29,2-16 0,13-10 0,0-22-2</inkml:trace>
  <inkml:trace contextRef="#ctx0" brushRef="#br0" timeOffset="319731.1156">7363 17508 24,'0'0'33,"0"14"1,4 16-6,-4 17-14,-7 14-6,7 10-5,0-2-2,4-3-9,5-7-6,0-11-11,-9-48-2,0 0-4,38 18-1</inkml:trace>
  <inkml:trace contextRef="#ctx0" brushRef="#br0" timeOffset="319915.9565">7534 17732 37,'-12'9'29,"-6"2"-3,18-11-7,-41 48-4,41-48-4,-33 54-3,33-54 2,-7 45-2,7-45 0,43 17-1,-43-17-3,70 15-15,-32-24-23,6-1-1,-6-5-3,2 8 0</inkml:trace>
  <inkml:trace contextRef="#ctx0" brushRef="#br0" timeOffset="320447.8264">7718 17851 17,'0'0'31,"0"0"1,0 0-10,52 36-6,-52-36-5,0 0-1,59 6-2,-40-12-4,-10-4-3,-2-6 0,-11 4-2,-8 2 0,-4-5 3,-8 4-1,-2 11-4,26 0 4,-56 22 0,56-22 0,-46 55 1,46-55 0,-10 77 1,10-77-1,29 79 2,-2-38-4,-27-41 4,63 44-2,-63-44-4,67 17-19,-67-17-17,63-24 4,-63 24-3</inkml:trace>
  <inkml:trace contextRef="#ctx0" brushRef="#br0" timeOffset="352212.4388">13462 9685 31,'-10'-15'31,"-15"-2"-1,-2 8-10,-1 9-4,-5 9-5,4 9-3,-2 3-3,12 10-2,4 1-1,15-3-1,10-2 0,11-6 0,6-6 0,5-5 1,-1-7 1,-4-3 0,-11-3 0,-16 3-1,-9-10 0,-12 7-1,-5 3-7,-7-3-15,4-3-14,14 6-1,2-5 1</inkml:trace>
  <inkml:trace contextRef="#ctx0" brushRef="#br0" timeOffset="352597.5904">13765 9634 38,'-18'-10'30,"-9"1"0,2 9-11,2 7-7,2 5-4,9 2-3,6 0-2,12 4-1,3-4 0,9 0-1,7-8-1,0-1 1,0-5-1,-9-2 0,-5-1-1,-11 3 1,-6-10 0,-11 5 0,-8 5 2,-4 5 0,1 5 0,4 0 1,5 8 0,13 0 0,12-2-1,9 1-5,14 0-9,7-6-7,11-11-14,19 0-1,5-10 0,16 0 3</inkml:trace>
  <inkml:trace contextRef="#ctx0" brushRef="#br0" timeOffset="352898.0108">14454 9682 47,'-6'-15'29,"-6"-3"-8,-4 3-4,-6 5-3,-6 7-3,3 6-2,-3 7-2,10 9-2,3 9-1,11 0-2,8-1 0,5 1-1,9-3 1,3-3-1,8-8-5,-1-7-11,-4-10-19,4-5 0,-11-14 0,4-3-1</inkml:trace>
  <inkml:trace contextRef="#ctx0" brushRef="#br0" timeOffset="353082.9158">14442 9435 41,'-9'-15'30,"-4"-1"-3,13 16-18,0 0-31,0 0-5,3 19-3</inkml:trace>
  <inkml:trace contextRef="#ctx0" brushRef="#br0" timeOffset="353361.593">14565 9588 45,'-8'-47'30,"16"5"1,6-7-17,9 10-4,6 7-2,5 13-1,4 19 0,-2 16 0,0 19 0,-10 11-2,-1 15 0,-10-1 0,2 1-1,-6-6-1,-1-2 0,-4-14-1,-2-14 0,-4-25-2,0 0 1,-7-13-1,-4-9 0,-6-2-1,-8 1 0,-3 8 0,-7 5 0,2 10-1,-4 10-2,10 12-8,0 2-22,3-2-3,15 2 0,2-11 1</inkml:trace>
  <inkml:trace contextRef="#ctx0" brushRef="#br0" timeOffset="353962.7552">15189 9821 10,'-3'-15'28,"-10"-15"1,4-1-5,-10 0-8,-2 4-3,2 3-5,-5 5-2,-2 11-2,2 8 0,1 14-2,5 7 0,9 7 0,6-1-1,6 2 1,9-1 0,10-5-1,4-9 1,5-5 0,0-9 0,2-4-2,-5-10 1,-3 1-1,-9-5 1,-4 2-1,-6 3 0,-6 4-1,0 9 2,0 0-1,-10 5 0,6 8 0,4 3 1,0 1-1,8 0 1,4-5-1,3-2 1,6-7 0,2-3 0,2-10 0,-2-4 0,-1-5 0,-4-6 0,0 0 0,-8-3-1,-2 5 0,-2 3 0,0 7 0,-6 13 0,13-5 0,-3 14-1,5 10 1,-2 0 0,3 5 0,-4-1 2,-2 2 0,-10-5 0,0-1 1,-14-3-2,-3-8-12,-8-8-23,9 3-1,-1-11 0,17-2-2</inkml:trace>
  <inkml:trace contextRef="#ctx0" brushRef="#br0" timeOffset="354866.3844">16052 9602 23,'0'0'28,"18"15"1,1-11-2,12 2-18,6-2-2,3-1-4,0 2-2,-5-5-1,-5-5-1,-14 1 0,-16 4 0,0 0 0,-18 6 0,-1 2 0,-6 6 1,5 1 0,5 9 1,10-2 0,9 4 0,12-2-1,8-2 1,10-5-1,9-3 0,1-6 0,2-8 0,-3-5-1,-3-5 1,-5-7 0,-4-2 1,-10-5 1,-5-5 1,-14 2 1,-2 5 1,-14-2 1,-1 7-1,-8 5 0,-2 9-1,-3 6-2,4 12 0,3 3-1,7 5 0,9 1-1,5 0 1,12-1-1,3-5 1,8-4-2,1-8 0,1-6 0,0-2-1,-1-6 1,-8-2-1,-1-2 1,-8 0 0,-2 3 1,-5 9 1,0-10-1,0 10 1,0 0 1,-6 17-1,10-8 0,5 0-1,2-1 1,4-3 0,3-5-1,0-3 1,4-4 0,-1-6-1,-2-2 1,4 2 0,-3-1 0,-1 4 0,0 5 0,-1 10 1,-8 0 1,2 9-1,-9 1 1,-3 3 0,-6 0-2,-6-4-5,-4-8-32,7 2 0,-7-14 0,16 6-1</inkml:trace>
  <inkml:trace contextRef="#ctx0" brushRef="#br0" timeOffset="355405.146">17792 9668 47,'-14'14'35,"-5"8"0,-12 0-9,-6-3-11,0 0-5,-4-7-5,4-5-3,4-7-1,9-11-2,8-6 1,9-12-1,7 2 0,11 4-1,4 0 1,7 9 1,4 9 2,2 14-1,-2 7 0,-1 15 1,-2-1 0,-6 5-3,-1-1-8,-7 2-24,-9-20-3,3-3 1,-3-13-1</inkml:trace>
  <inkml:trace contextRef="#ctx0" brushRef="#br0" timeOffset="355589.6277">17589 9382 37,'-8'-26'31,"8"26"-3,5-10-11,-5 10-39,25 19-6,-9-6-2,15 8-1</inkml:trace>
  <inkml:trace contextRef="#ctx0" brushRef="#br0" timeOffset="356037.2214">17810 9302 24,'-6'-19'27,"32"17"1,5-8-4,14 6-17,13 4-2,0-6-2,-3 6-1,-6-6-1,-12 3-1,-15 0 0,-22 3 1,0 0-1,-30-6 0,3 6 1,-1 6 0,2 0-1,6 6 1,10 2 0,10 3 0,13-1 0,4 2-1,5-2 1,-1 1-1,-2-6 0,-3-2 0,-9 0 0,-7-9 0,-8 20 0,-6-8 0,-3 5 0,0 6 0,3 10 0,5 5 0,2 8 2,7 1 0,-3 0 2,3 2 0,-3-6-1,-10-6 2,-8-13-1,-5-7-1,-6-14-2,1-6-4,0-5-5,4-10-8,6-2-9,17 8-8,4-8 0,20 11 0</inkml:trace>
  <inkml:trace contextRef="#ctx0" brushRef="#br0" timeOffset="356438.3006">18316 9769 48,'29'-9'25,"-16"-6"-2,-2-2-5,-8-2-2,-10 0-5,-3 1-1,-11 4-3,1 6-1,-8 6-2,0 7-1,-2 5-1,5 9-1,7 3 0,11 2 0,7-1-1,13-5 1,5-4-1,7-6 1,6-8-1,3-7 1,-3-3 0,-3-9-1,-4 0 0,-5 1 0,-5 4-1,-2 4 1,-12 10 0,12 3 1,-7 10-1,-1 6 0,2 4 1,1 3 0,0-3 0,4-5 1,-2-7 0,2-6 0,2-10 0,1-6 0,0-7-1,-3-7-5,5-3-24,1 3-9,-10-4-1,7 8 0</inkml:trace>
  <inkml:trace contextRef="#ctx0" brushRef="#br0" timeOffset="356992.0522">18922 9612 22,'-10'-15'29,"10"15"0,-26-14-8,5 10-7,0 4-5,-1 9-3,6 1-1,7 7-2,9 2-1,10 0-1,9-2-1,2-2 0,2 1 1,-2-6-1,-5-3-1,-16-7 1,0 0 0,-13 0 0,-8 0 1,-4 0 0,0 0 1,0 5 0,4 1 1,8 7 0,10 2 1,7-1-1,10 2 0,5-2 1,6-4-1,3-3-1,0-7 0,2-5-1,-1-7 0,1 0 0,1-8-1,-3 2 0,3 3 1,-3 3 0,-1 6 0,-3 6 1,-3 10 0,-10 4 1,-5 8-1,-6 0 0,-8 0 0,-7-3-2,-6-6-4,2-1-13,-2-7-21,-5-12 1,6 1-1,-2-9 0</inkml:trace>
  <inkml:trace contextRef="#ctx0" brushRef="#br0" timeOffset="357355.0108">19461 9835 88,'0'0'42,"6"9"1,-6-9-7,0 0-29,0 0-41,0 0-6,0-14-1,-3-1-2</inkml:trace>
  <inkml:trace contextRef="#ctx0" brushRef="#br0" timeOffset="364145.8824">11135 16781 8,'-11'8'32,"-21"14"2,-7 29 0,-6 16-17,0 11-3,14 21-3,14-3-3,20 6-5,25-10-11,25-14-23,14-28-4,24-13 0,5-28-2</inkml:trace>
  <inkml:trace contextRef="#ctx0" brushRef="#br0" timeOffset="364546.5854">11462 17217 31,'0'14'32,"0"8"0,-7 3-9,-3-1-12,10 5-2,-3-9-2,13-6-3,6-14-3,2-12 0,7-10-2,-2-12-1,-3-13-1,-11-20 0,-9-10-1,-18-3 2,-7 7 0,-15 10 2,-5 13 0,-3 13 1,-2 23 2,11 31-1,13 20 1,13 13-1,21 5 0,18 1-6,24-7-28,18-1-1,4-17 0,11-11 0</inkml:trace>
  <inkml:trace contextRef="#ctx0" brushRef="#br0" timeOffset="365046.6654">11856 17106 30,'-9'5'27,"-11"-5"-12,4 6-4,1 4-3,7 0-2,8 2-3,10 1-2,6-5 0,6-1 0,1-1 0,-1-6 0,-3 0-1,-19 0 1,0 0-1,0 0 0,-27-4 0,6 11 1,-5 4-3,0 2 3,6 6-1,11-1 2,9 5-2,12-1 3,12 0-4,5-8-3,6-4-17,-2-10-7,11-2-1,-12-11 2</inkml:trace>
  <inkml:trace contextRef="#ctx0" brushRef="#br0" timeOffset="365479.0037">11987 17135 5,'0'0'25,"10"13"-1,7-13-12,13 4-4,-1-4-1,5 0-1,-3 3-1,-3-3-2,-7-3-1,-8 3 0,-13 0-1,0 0 0,-18-4 0,2 7-1,-6 3 0,0 6 1,4 2-3,-2 2 4,11 9-1,6-5 2,10 4-1,7-5 3,7-2-2,3-5 2,7-2 0,-3-10-1,3-5-1,-4-9-2,-2-6 2,-6-2-3,-3-3 2,-3 0-1,-6-1 2,-2 6-2,-2 10 3,-3 10-1,0 0 0,-6 22 1,6 3-3,0 1-6,0 9-28,0-12-1,15 1-1,-5-8 1</inkml:trace>
  <inkml:trace contextRef="#ctx0" brushRef="#br0" timeOffset="365811.0606">12431 17130 18,'21'0'32,"-11"5"1,4 14-4,-1 7-15,-10 1-5,5 5-3,-4-3-4,-4-6-7,7-4-9,-2-8-15,-5-11-3,15-17 0,-5-1 2</inkml:trace>
  <inkml:trace contextRef="#ctx0" brushRef="#br0" timeOffset="366011.5988">12637 17169 48,'-14'12'22,"1"5"-2,-3 2-8,1-2-4,8 3-7,7-1-5,9-2-10,13-9-6,12 3-9,0-8 0,13 2 15</inkml:trace>
  <inkml:trace contextRef="#ctx0" brushRef="#br0" timeOffset="366196.5156">12986 17244 14,'0'-23'31,"-5"4"-7,-7 3 1,-6 1-7,-4 10-3,-7-2-7,1 7 0,4 10-4,2 7-2,10 3 0,12 3-1,7-2 0,10-1 0,5-3 1,6-2-2,1-3 0,-2-9-4,-2-3-8,-8-6-21,-12-13-1,4-1 1,-16-11-2</inkml:trace>
  <inkml:trace contextRef="#ctx0" brushRef="#br0" timeOffset="366396.6757">12888 16908 53,'-12'-25'36,"12"25"0,0 0-9,-4 12-21,8 11-29,5-4-11,9 14-2,-5-7 0</inkml:trace>
  <inkml:trace contextRef="#ctx0" brushRef="#br0" timeOffset="366797.3183">13483 17178 29,'0'25'29,"-5"4"-1,5 4-13,-6 4-8,6-3-1,0-5-2,6-12 0,-6-17-1,12 4-1,-3-22 0,0-8-1,4-6 1,3-2-1,6 2 0,-2 3-1,5 5 4,-5 7-2,1 17 3,-6 9-2,-3 10 0,-8 6 1,-4 2-2,0 4-5,-4 0-8,4-7-20,7-2-2,-7-22-1,28 15 1</inkml:trace>
  <inkml:trace contextRef="#ctx0" brushRef="#br0" timeOffset="367082.4998">13827 17329 5,'0'0'33,"7"12"-1,-7-12 3,21 11-18,-5-6-9,6-5-1,0 0-3,3-9 0,2-3-3,-8-5 0,-1-3-2,-12-1 2,-6-3 2,-6 0-3,-6 6 2,-11 4-2,-1 9 3,-4 11-2,1 10-1,2 9 1,6 10 1,4 7-1,8 6-3,10 3-13,7-4-19,-6-10-1,13 0 4,-4-9-4</inkml:trace>
  <inkml:trace contextRef="#ctx0" brushRef="#br0" timeOffset="367471.2753">14358 17258 17,'-26'-17'34,"2"5"-2,-9-2-7,-4 7-8,5 7-6,-2 4-5,13 8 0,11 8-3,10 6 0,15-4-1,10 5 0,4-10 0,7 2 0,-2-4-6,-5-11-14,-8-8-16,-3-4-3,-18-13 2,4-4 2</inkml:trace>
  <inkml:trace contextRef="#ctx0" brushRef="#br0" timeOffset="367687.9445">14265 16997 39,'0'-12'32,"-7"2"-3,7 10-21,19 19-32,-19-19-5,25 32-3</inkml:trace>
  <inkml:trace contextRef="#ctx0" brushRef="#br0" timeOffset="367972.647">14627 17158 22,'-30'-7'29,"5"7"0,-13 8-8,11 6-10,4 10-7,11 1-1,9 4-2,10-1 1,8 2-1,7-3 2,4-8 1,-3-9 0,-2-10-1,-9 0 0,-12 0-1,-5-23 0,-12 2-6,-6-1-13,4 5-16,-12-3 0,14 6 1</inkml:trace>
  <inkml:trace contextRef="#ctx0" brushRef="#br0" timeOffset="368257.6717">14669 17253 21,'20'16'32,"-20"-16"0,22 14 1,-10-2-20,-12-12-7,15 13 0,-15-13-2,17 4-2,-8-7-1,3-5-1,4-3-1,1-6 0,3 6 0,2 3 0,-1 4 0,0 4 2,-6 6 0,-3 8 1,-5 10-12,5 2-20,-15-7-3,8 2 3,-10-9-5</inkml:trace>
  <inkml:trace contextRef="#ctx0" brushRef="#br0" timeOffset="368536.4817">15138 17178 39,'0'0'35,"0"22"2,7 9-1,1 18-20,-8 2-6,7 12-2,-7 1-2,4-2-7,-1-4-11,-3-5-24,-3-17-2,3-16 1,-7-11-2</inkml:trace>
  <inkml:trace contextRef="#ctx0" brushRef="#br0" timeOffset="368737.0226">15131 17365 44,'24'15'31,"-10"-9"1,12-1-8,0-5-36,5-5-16,11 5-3,-5-12 0,11 3 3</inkml:trace>
  <inkml:trace contextRef="#ctx0" brushRef="#br0" timeOffset="368937.4019">15606 17262 9,'-33'-18'32,"7"4"-2,-10-4 3,2 5-20,6 13-3,3 4-5,10 12 0,6 5-1,15 7 0,6-1 0,10 2 0,9-5 0,3-5 0,0-15 0,-1-4-2,-9-9-2,-10-8-9,-14-5-25,-4 3-2,-23-8 1,6 11-1</inkml:trace>
  <inkml:trace contextRef="#ctx0" brushRef="#br0" timeOffset="371056.7143">15955 17059 27,'23'-21'31,"1"1"1,13 9-13,3 11-5,1 16-3,5 13-1,-9 7-3,-2 14-3,-8 0 0,-4 0-1,-9-8 0,-3-6-2,-6-16-1,-2-7-2,-3-13 1,-6-18 0,0-2-1,-9-4 1,-1-1-1,-8 4 2,-7 14 0,-6 7 0,-1 7-2,-5 8-7,9 5-17,11 5-8,2-9 1,18 0-3</inkml:trace>
  <inkml:trace contextRef="#ctx0" brushRef="#br0" timeOffset="371340.5255">16622 17253 29,'-7'-15'29,"-8"-5"-4,-10 4-5,1 4-3,-7 5-5,0 12-3,-3 2-3,10 10-2,8 5-1,12 6 0,10-2-1,10 3-1,9-6-3,6-4-4,4-7-13,2-9-12,-14-10-3,3-5-4</inkml:trace>
  <inkml:trace contextRef="#ctx0" brushRef="#br0" timeOffset="372026.205">16570 17062 22,'-7'-21'28,"-7"-1"0,9 12-12,5 10-12,-11-4-14,11 17-8,0-1-1,9 11 1,0 1 6,3 3 4,4 1 7,5 9 7,27 38 35,-18-33-16,-5 1-2,-4-1-5,-2 6-3,-11-9-6,-8 3-2,-8-5-3,-7-6-2,-10-8-3,-6-7-1,-4-7-2,5-9-1,5-12 1,6-12-1,13-7 0,6-6-1,15 1 4,10-5-1,6 3 3,3 1-1,1 6-1,2 8-4,-6 8 0,-3 3-2,-7 3 1,-5-2 0,-3 6 2,-1-2 0,-12 7 4,9-11 4,-9 11 12,0 0-7,0 0 2,0 14-1,0 3-1,0-4 0,8 6 0,-4-4-2,6 4-1,-1-10-1,3-9-3,4 0 0,-4-12-1,1 1-2,-1-9 0,-2 2 0,-2-2-1,-1 5 1,-7 15 1,5-10 1,-5 10 0,0 12 0,5 5 1,3-1 0,2 5 2,5-2-1,1-4 2,5-6-1,1-9 0,-3 0 0,2-7 0,-9-8 0,-1-6-3,-6-1-4,-11-2-14,-9-1-19,5 9 2,-9-4-2,7 6 1</inkml:trace>
  <inkml:trace contextRef="#ctx0" brushRef="#br0" timeOffset="373712.4623">17796 17077 13,'-21'4'24,"-9"-4"-7,5 7-4,-1-1-2,11 4-3,7-1-3,13 3-2,10-1-2,5-1 1,3-2-1,0-1 0,-4-2 0,-7-5-1,-12 0 1,-6 13-1,-13-5 0,-7 3 2,-2 6-2,-2-3 2,5 8 0,6 0 2,13 2 0,12-5 0,13-2 1,10-5-2,7-2-3,5-5-2,-2-5-6,-1-12-4,-3-3-4,-8-2 3,-9-9 0,-5-2 7,-6-3 6,0 2 4,-3 4 7,0-10 21,-4 35-16,0 0 0,13 10-6,-6 14-4,-3-1-1,2 7-2,-4 0 0,-2-2-2,5-5-2,-5-5-4,3-10-1,-3-8-2,15 0-1,-4-17-3,11 2 1,-2-6-2,5 6 5,-3-6 4,-2 8 2,-6-2 3,-14 15 3,-18-7 11,-2 15-6,-6-1-2,4 7 1,3-1 0,10 6-2,9-2-1,15-3-5,11-1-11,13 0-19,-5-10-1,10-3-3,-12-6 0</inkml:trace>
  <inkml:trace contextRef="#ctx0" brushRef="#br0" timeOffset="374212.9164">18499 17165 16,'-16'-8'30,"-13"-3"0,-5 5-11,-3 11-3,2 7-4,5 8-6,5 2 0,8 8-2,12-3-1,10 4 0,13-2 0,10-6-1,1-10 0,3-4 0,-1-9-4,-4-4-1,-5-4 0,-10-5-1,-8-3 0,-10 3 1,-5 4 2,-6 3 0,-2 12 4,-2 6 2,-1 9-2,8 13 2,0 7-2,7 5-1,7 3-12,14 3-20,-4-13-3,13 0-1,-5-15 2</inkml:trace>
  <inkml:trace contextRef="#ctx0" brushRef="#br0" timeOffset="374785.6126">18645 17179 10,'-11'14'27,"-1"3"-9,7 3 1,5 4-1,0 0-1,13 2-2,0-4-4,8 0-1,0-8-3,4-5-1,0-9-3,1-6-4,-5-8 1,-2-6-2,-7-2 2,-2-4-3,-6 4 2,-4-2 1,-4 11-1,4 13 1,-13-9 1,7 18 0,3 4 1,3 8 2,8 3-2,5 4 0,3-5 2,7-1 0,1-7-1,3-1 1,-1-6-1,-1-4-2,-3-9-3,-8-6-6,-1-1-14,0-3-17,-17-12 3,4-1-2,-16-8 0</inkml:trace>
  <inkml:trace contextRef="#ctx0" brushRef="#br0" timeOffset="374999.2716">18907 17052 36,'-9'-13'35,"9"13"0,-11-10-7,11 10-25,0 0-28,-12 0-6,12 0-3,0 0 0</inkml:trace>
  <inkml:trace contextRef="#ctx0" brushRef="#br0" timeOffset="375300.0817">19117 17236 26,'24'8'33,"-14"7"3,5 11-11,-4 0-10,-3-1-4,3 1 0,-2-5-3,5-5 0,-1-12-4,5-9-3,-3-12 0,2-6-3,1-4-5,-8-5-14,-2-2-16,2 5 0,-10-4 0,0 13 1</inkml:trace>
  <inkml:trace contextRef="#ctx0" brushRef="#br0" timeOffset="375547.4953">19440 17207 30,'15'20'33,"-11"-3"0,1 0-6,-5 3-11,-9-6-4,6-2-5,3-12-3,0 0-1,0 0-1,9-9-2,8-4 0,7-6-1,3 2-1,2 6 3,-5 7-1,0 4-1,-7 5 1,-6 7 1,-7 10-11,-4 7-22,-6-5-2,6-5 0,-5-5-2</inkml:trace>
  <inkml:trace contextRef="#ctx0" brushRef="#br0" timeOffset="375886.0811">19898 17197 21,'-22'-4'31,"-9"1"2,6 10-5,4 3-14,-1 3-4,10 8-4,8-1-1,8 2-1,8-3 0,3-1 1,0-5-2,1-4 1,-6-6-1,-10-3-2,-3-9-4,-14-3-10,-7-2-22,10 1-3,-6-8 2,12 11 0</inkml:trace>
  <inkml:trace contextRef="#ctx0" brushRef="#br0" timeOffset="376186.0786">19964 17251 22,'25'0'32,"5"8"-1,-5 6-10,-7-2-4,-2 4-3,-9-3-4,-1-1 0,-6-12-3,0 12-2,0-12-2,0 0-2,11-15-1,0 6-2,1-4 2,3 3-2,0 4 1,0 6 0,-3 0 2,-2 7 0,-1 8-6,-5 1-18,-4-3-12,9-4 2,-9-9-2</inkml:trace>
  <inkml:trace contextRef="#ctx0" brushRef="#br0" timeOffset="376418.3669">20458 17224 23,'11'14'33,"13"6"4,-8 1-2,2-5-17,-4 9-1,-14-6-4,-8 0-7,-17-6-18,-5-13-22,-15-6-2,11-4-4,2-7 2</inkml:trace>
  <inkml:trace contextRef="#ctx0" brushRef="#br0" timeOffset="376750.4228">20756 16881 45,'44'31'38,"18"33"3,0 9 0,-8 11-25,-10 17-4,-34-4-8,-29 1-37,-43-16-3,-28 1-1,-47-36-3</inkml:trace>
  <inkml:trace contextRef="#ctx0" brushRef="#br0" timeOffset="809589.0478">16814 6348 56,'0'0'30,"0"0"-3,0 0-3,0 0-5,-3 22-5,6 7-3,-3 0-5,0 10-1,0 1-1,3 2-1,-3-7 0,3-3-2,-3-10-2,4-10-2,2 0-4,-6-12-10,6-15-16,0 3-5,-6-10-1,4 2 1</inkml:trace>
  <inkml:trace contextRef="#ctx0" brushRef="#br0" timeOffset="809821.0019">16799 6361 25,'10'-11'36,"11"3"1,-2-2 0,8 2-12,5 8-8,-3-3-7,4 8-10,0 2-34,-2 8-2,-9-8-1,2 9-1</inkml:trace>
  <inkml:trace contextRef="#ctx0" brushRef="#br0" timeOffset="820172.183">15124 5803 55,'-19'5'35,"3"8"0,-4 13-13,5 10-8,2 1-4,9 6-3,4-2-4,11-4-5,13-6-6,-3-7-14,3-14-14,7-3 1,-7-16-1,4 1 1</inkml:trace>
  <inkml:trace contextRef="#ctx0" brushRef="#br0" timeOffset="820388.3567">15314 5871 46,'0'0'34,"-12"13"2,7 9-1,2 10-19,-3 3-8,3 2-7,3 3-8,0-6-16,-4-7-12,8-3-1,-9-14 0</inkml:trace>
  <inkml:trace contextRef="#ctx0" brushRef="#br0" timeOffset="820604.5337">15172 5961 22,'0'-20'31,"14"10"0,3 0-2,11 7-17,4 3-9,5 0-7,1 3-4,-1-3-1,-3 0 1,-3-5 4,-1-5 2,-1-3 6,-1 1 6,-4-2 5,3 11 3,-9 3 1,3 10-2,-15 11-4,-3 11-7,-9 0-37,-7 10-4,-15-13-2,7-6-3</inkml:trace>
  <inkml:trace contextRef="#ctx0" brushRef="#br0" timeOffset="821335.1528">18745 5891 27,'0'0'32,"0"-13"1,0 13-4,-19 25-10,1 1-6,5 11-4,-1 1-3,14 4 0,0 2-3,9-5-3,11 2-4,5-19-9,5-6-18,7-4-5,-8-17 1,4-3-1</inkml:trace>
  <inkml:trace contextRef="#ctx0" brushRef="#br0" timeOffset="821535.6882">18970 5942 50,'0'0'38,"-8"7"-1,-2 10 0,-1 6-17,11 12-8,-7-2-6,7 6-4,0-2-9,0-11-10,0-6-22,0-6 0,0-14 0,0 0 0</inkml:trace>
  <inkml:trace contextRef="#ctx0" brushRef="#br0" timeOffset="821751.5074">18801 6058 54,'22'-5'35,"-1"-3"0,7 4-4,4 4-21,-2 0-14,1 4-24,-4-4-5,1 5-2,-10-12 0</inkml:trace>
  <inkml:trace contextRef="#ctx0" brushRef="#br0" timeOffset="821799.3896">19137 5903 76,'11'3'41,"5"13"1,-3 8-4,-8 0-23,5 16-6,-10 2-6,-3-3-24,-8-2-19,-8 4-2,-13-17 0,-4 3 0</inkml:trace>
  <inkml:trace contextRef="#ctx0" brushRef="#br0" timeOffset="832780.1386">16244 7159 49,'0'0'34,"0"0"-6,0 0-6,0 0-5,0 0-5,0 10-3,0 0-4,-3 3-1,3 4-1,0-2-1,-4 4-1,4 1-3,-3-4-5,3 0-14,3 2-14,-3-18-1,0 15 0,0-15 0</inkml:trace>
  <inkml:trace contextRef="#ctx0" brushRef="#br0" timeOffset="833058.898">16334 7137 31,'0'0'22,"0"0"0,10-5-1,-10 5-2,0 15-1,0-1-3,4 8-2,-4-3-3,4 6-1,-4 0-3,3-5-6,4 3-14,-1-5-21,-6-18-2,4 19 1,-4-19-2</inkml:trace>
  <inkml:trace contextRef="#ctx0" brushRef="#br0" timeOffset="834044.0455">15606 7573 39,'0'0'29,"0"0"-6,0 0-3,7 13-6,-7 0-3,0-5-3,0 13 1,-6-4-2,2 5 0,2 1-2,-3 0-1,-2-3-1,0 3 0,3-4-1,-1-4 0,5-2-1,-3-4 1,3-9-2,0 12 2,0-12-1,0 0 1,12 5-1,-12-5 0,0 0 1,14-4 0,-14 4-1,0 0 1,0 0-2,0 0 1,0 0 1,0 0-2,0 0 1,0 0-1,0 0 0,0 0 0,0 0 0,0 0 0,0 0 0,0 0 0,0 0 0,0 0 0,12-6-1,-12 6 2,18 0-1,-6 0 0,5 0 0,2 0 0,1 0 1,-1 0-1,-2 3 0,-5-3 0,0 6-1,-12-6-3,12 7-9,-12-7-26,0 0 1,0 0-1,0 0 0</inkml:trace>
  <inkml:trace contextRef="#ctx0" brushRef="#br0" timeOffset="834798.124">16020 7633 35,'0'0'22,"-15"-8"-3,3 8-4,-2 0-4,0 0-4,-2 8-2,1-6-1,2 6 0,-2-1-2,5 3 0,5-1-2,1 3 2,4-3-1,0 1 1,0-10 0,13 15 0,-1-7 1,3 1-1,1-5 0,-1 5 0,4-2 0,-7-1 0,-2 4 0,-3 0 1,-7 0-1,0 4 0,-10-4 1,0 0 0,-2-1-1,0 0 0,-3-5 0,5-4 0,-3 0-2,4-4-3,9 4-3,-16-16-3,16 16-7,-6-13-10,4 1-8,2 12 0,2-11 1</inkml:trace>
  <inkml:trace contextRef="#ctx0" brushRef="#br0" timeOffset="835179.5515">16110 7686 15,'0'-8'27,"0"8"-4,0 0-3,13-7-2,-13 7-4,0 0-3,6 14 0,-9-5-2,6 7-2,-3 2 0,0 0-1,0 1-2,0 1 0,0-3-1,4-3-1,-4-5-1,0-9-1,0 0-3,11 0-3,-11 0-12,0 0-17,0-19-1,0 8 0,-6-6 0</inkml:trace>
  <inkml:trace contextRef="#ctx0" brushRef="#br0" timeOffset="835384.5769">16108 7548 37,'9'-9'32,"1"9"-1,-10 0-7,0 0-9,11-10-13,-11 10-24,0 0-8,0 0-2,13 11 0</inkml:trace>
  <inkml:trace contextRef="#ctx0" brushRef="#br0" timeOffset="835985.9107">16227 7672 28,'20'-5'31,"-20"5"0,15 4-4,-5 4-9,0-1-5,2 7-5,-3 0-2,3 4-2,-6-4-1,0 4 0,-6-4-1,0 1 0,0-1-1,-3-2 1,3-12 0,-9 12 0,9-12 0,0 0 1,-5-11-2,5-2 1,5-1 0,-1-5-1,4-1-1,2-2 0,1 5 0,-1 2 0,3 4 0,-2 3 0,3 1 0,2 7 0,-1 0 0,-3 4 0,0 1 0,-2 3 1,-1 4-1,-3 5 1,-6-2 0,0 2 0,0 4 0,0-4 1,-5 0-1,2-3-2,3 1-4,0-15-9,0 0-24,0 0 0,0 0 0,3-14-1</inkml:trace>
  <inkml:trace contextRef="#ctx0" brushRef="#br0" timeOffset="836787.139">16648 7720 36,'0'0'27,"-18"0"-4,7 0-5,11 0-3,-19 3-5,13 7-1,6-10-2,-12 23 0,9-13-1,3 8-1,3-5 0,6 6 0,-3-6 0,10-2-2,-1-3 0,5-3 0,-3-9-2,2-1 1,-4-6 0,4-6-1,-3-3 0,-6-2 0,-2-6 0,-4 2-1,-4-3 0,0 0 0,-7 0 1,-6 2-1,-8 0 0,-1 1 0,-3 4 1,1 3-1,-5 2 0,5 8 0,0 5 0,-1 4-1,10 8 1,1 6 0,4 4-1,10 2 2,7 3-2,6-3 2,6 0-1,8-4 1,1-3-1,3-4 0,0-3 0,0-6-1,-3 0-2,-10-9-5,1-3-28,-6 4-2,-13-6 1,4 1 0</inkml:trace>
  <inkml:trace contextRef="#ctx0" brushRef="#br0" timeOffset="860497.7166">8983 12334 19,'0'0'20,"-24"9"-2,15 4-1,-1 2-4,1 2-3,6 3-3,3-2-1,10 2-2,4-5 0,6-4 0,5-11 0,-1 0 0,4-14 0,-4-3 1,-10-8 2,-3 1 1,-14-4-1,-7 7 0,-10 5 0,-3 4-1,-7 7-3,5 5-7,2 0-18,9 8-15,1-8 0,13 0-1</inkml:trace>
  <inkml:trace contextRef="#ctx0" brushRef="#br0" timeOffset="861261.1435">9294 12296 34,'-13'0'29,"-9"0"-6,4 0-6,0 12-5,2-5-4,7 7-4,5-1-1,4 4-1,10-3-1,5 3 1,7-2 1,0 1 0,2-1 3,-2 2 0,-9-6 1,-4 8 0,-13-5-1,-4 0-1,-14-3 0,-3 0-2,-3-3-5,-2-6-13,1-4-22,10-2 0,1-15 0,12 0-1</inkml:trace>
  <inkml:trace contextRef="#ctx0" brushRef="#br0" timeOffset="870318.8214">5804 13665 15,'0'0'33,"0"0"-1,0 0-7,0 24-4,0 3-5,8 16-4,-2 3-2,5 9-2,-4-3-4,3 1-1,-2-3-3,0-11-4,0-2-3,-4-18-7,-4-19-19,8 10-4,-8-25 1,0-4-1</inkml:trace>
  <inkml:trace contextRef="#ctx0" brushRef="#br0" timeOffset="870519.3624">5796 13649 22,'12'-10'32,"-2"-8"1,16 6-8,4 1-10,9 0-6,5 4-5,2 2-9,4 5-18,-10-6-9,3 10 0,-15-4 0</inkml:trace>
  <inkml:trace contextRef="#ctx0" brushRef="#br0" timeOffset="870735.5226">5888 13907 22,'0'0'34,"13"-4"0,4-3-1,4 1-19,9 6-6,4-5-9,-2 11-26,-2-9-5,4 10-1,-6-7-1</inkml:trace>
  <inkml:trace contextRef="#ctx0" brushRef="#br0" timeOffset="871273.8868">6194 14037 43,'0'0'30,"7"10"-6,5-5-8,1-5-6,11 0-3,-1 0-1,1 0-2,-3-8 0,2 2-2,-8-6 0,-5 2 0,-5 0 0,-5 1-1,0 9 0,-20-13 0,1 13-1,-4 3 0,-2 7 1,-2 4-1,2 5 0,1 3 1,7 2-1,6 0 2,11-2 1,6-3 0,9-10 0,10-3 0,3-6 0,6-10-7,-4-6-30,8 3-1,-10-10-1,0 8-1</inkml:trace>
  <inkml:trace contextRef="#ctx0" brushRef="#br0" timeOffset="874123.2152">9064 14382 24,'0'0'26,"23"0"-7,-5-5-6,4 2-2,3-5-3,-1 1-2,-2-5-1,-3 1 0,-1-2 0,-12-2 0,-6 2 0,-3 1 1,-13 2 0,-6 4-1,-2 9 1,-7 6-1,4 8-1,-2 5-1,7 7 0,7 1-1,15 0 0,9-5 1,15-8-2,11-7-9,9-5-27,-1-18-1,9 1 0,-5-26-1</inkml:trace>
  <inkml:trace contextRef="#ctx0" brushRef="#br0" timeOffset="891066.1449">14674 16058 25,'-3'27'27,"-6"-8"-10,-1 6 0,-2-2-5,-1 2-4,4 0-4,3-2-1,6-7-2,5-3 1,7-3-1,7-4 0,4 0-2,5-3-6,-1-3-11,-5-10-10,9 7 0,-11-18-1</inkml:trace>
  <inkml:trace contextRef="#ctx0" brushRef="#br0" timeOffset="891288.6134">14840 16075 48,'-3'10'36,"-8"7"-1,2 5-12,3 15-7,-3 1-5,9 4-3,-3 0-6,3-2-5,5-2-11,1-7-18,1-7-4,2-7-1,-9-17 0</inkml:trace>
  <inkml:trace contextRef="#ctx0" brushRef="#br0" timeOffset="891836.5365">15165 16286 32,'0'-10'29,"0"-9"-4,-6 2-6,-1 6-4,-7-3-4,0 7-2,-5 2-2,0 5-3,-1 8-1,0 1-1,1 8 0,5 0-1,2 5-1,7 2 0,5-5 0,5 1 0,6-6 1,4-5-1,4-9 1,3 0-1,-1-10 1,0-3-1,-4-4 0,-5-2 0,-3 2-1,-2 0 0,-7 5 0,0 12-1,-3-8 1,3 8 0,0 14 1,0 4 0,0 1 0,6 1 0,1 1 0,1-3 1,1-4-1,2-2-4,-1-4-7,-1-2-17,-9-6-5,12-9-1,-12-6 1</inkml:trace>
  <inkml:trace contextRef="#ctx0" brushRef="#br0" timeOffset="892483.4312">15376 16091 13,'-26'-11'23,"17"1"-3,-1-4-3,10-1-3,0 1-3,3-1-2,10 4-1,2 2-2,2 4 0,0 5-1,2 4-1,-3 5-1,-5 6-1,-4 4 0,-7 1 0,-8 4 0,-2-1-1,-6-2 1,1-2 0,-4-5-1,4-4 0,3-4 0,12-6 1,0 0 0,0 0 1,0 0 0,25 0-1,-4 0 1,3 3 0,1-3 0,1 3-2,-5 0-8,-1 4-28,-20-7-1,20-5 0,-20-3-1</inkml:trace>
  <inkml:trace contextRef="#ctx0" brushRef="#br0" timeOffset="897722.809">15596 8236 31,'80'0'14,"31"0"0,23 0 1,27 0-4,19 0-1,19-3-3,12-1-2,6-4-1,-3 2 0,-11-3-1,-6 0 0,-25-6 0,-15 5-1,-24-1 1,-22 3-2,-22 2-5,-24 2-5,-21 1-14,-12 11-7,-32-8 1,3 19-1</inkml:trace>
  <inkml:trace contextRef="#ctx0" brushRef="#br0" timeOffset="898324.4382">18196 8026 18,'27'6'26,"-2"-3"-8,11 7-3,3-1-3,0 1-2,-2-1-1,-5-1-2,-4 1-1,-8-1 0,-11 0-1,-9-8 1,-18 14-2,-5-6 1,-4 3-1,-5 1-3,-5-2-7,2-1-20,6 9-6,-6-12-1,11 3-1</inkml:trace>
  <inkml:trace contextRef="#ctx0" brushRef="#br0" timeOffset="899025.7184">15717 8133 18,'0'0'18,"0"0"-3,-23 13-2,8-3-4,-4-1-2,-3 5-2,-3-2-2,1 0-1,-3-4 0,4 2 1,1-5-1,4-3 2,4-2-1,4 0 1,10 0 0,0 0 1,11 0 0,2 3 0,10 5 1,2 0-1,7 3 1,2 3-1,4 2 0,-3 2-4,1-2-20,-7-6-12,2 7-2,-13-14 0</inkml:trace>
  <inkml:trace contextRef="#ctx0" brushRef="#br0" timeOffset="900174.0651">16690 8421 25,'-12'-26'20,"12"2"-2,4 0-2,7 0-3,5 9-1,3 7-1,6 14 0,-4 6-3,-2 15 1,-10 2-3,-9 12-1,-9-3-1,-4 1 0,-14-3-3,-1-9 0,0-6-1,3-6 0,6-8-1,7-7 0,12 0 0,0 0 0,10-7 0,5 2 1,7 2 0,2 3-1,1 0 1,3 6 0,-4-3 0,-2 3-1,0 2-2,-6-3-2,0 4-2,-5-7-1,2 6 1,-5-8-2,7 5 1,-4-5 1,2 0 1,1-3 3,0 1 2,1-3 2,2 0 0,-1-2 2,0 0 0,-1-1 1,0-6 0,0 4 0,-4-4 0,1-4 1,-9 0-2,-3 2 1,0-3-1,-6 2-1,-9 4 1,-3 3-2,-4 4 1,-3 6-2,1 5 1,2 5-1,0 3 0,7 5-1,8 1 1,4-1 0,7-2 0,8-1 1,9-5-1,0-3 1,7-7 0,-1 0 0,-2-10 0,-2 1 1,-4-1-2,-5-3 1,-8 3 0,-6 10-1,0-16 1,0 16-2,-14 0 1,4 0 0,10 0 1,-15 22 0,15-8 1,4 1 0,4 2 2,8-2-1,-4-3 1,10 2-2,0-4-12,14-5-24,-7-20 1,24-1-2,15-32-1</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1:31:35.908"/>
    </inkml:context>
    <inkml:brush xml:id="br0">
      <inkml:brushProperty name="width" value="0.05292" units="cm"/>
      <inkml:brushProperty name="height" value="0.05292" units="cm"/>
      <inkml:brushProperty name="color" value="#FF0000"/>
    </inkml:brush>
  </inkml:definitions>
  <inkml:trace contextRef="#ctx0" brushRef="#br0">19056 8863 30,'-18'8'33,"18"-8"-2,0 0-5,23-4-5,5 4-5,2-5-8,5 0-15,3-4-24,10 4-3,-7-7-2,6 6-1</inkml:trace>
  <inkml:trace contextRef="#ctx0" brushRef="#br0" timeOffset="437.3896">19506 8834 31,'0'0'37,"0"0"2,17 0-3,5 0-11,4 0-11,9 0-12,-1-9-35,4 9-2,-4-14-3,6 2 0</inkml:trace>
  <inkml:trace contextRef="#ctx0" brushRef="#br0" timeOffset="2059.4625">19893 8448 50,'0'25'36,"0"15"0,5-6-7,-3-1-43,4 9-14,-11-12-5,5 3-2</inkml:trace>
  <inkml:trace contextRef="#ctx0" brushRef="#br0" timeOffset="2775.5711">18761 8724 57,'-3'-17'36,"3"17"-3,0 0-7,15 6-6,1 10-6,-1 1-4,10 8-4,-3 3-1,6 1-1,-3-3-2,-4-4-1,-3-4 1,-2-4-1,-5-8 1,-11-6 0,15-10 0,-8-4 0,1-5 0,1-9 0,7-2-2,3-9-6,5-8-31,-1 5-5,-5-4 1,2-2-2</inkml:trace>
  <inkml:trace contextRef="#ctx0" brushRef="#br0" timeOffset="3576.6596">20044 6962 48,'0'-12'33,"0"12"-5,12-5-4,0 1-6,13 13-4,2-3-4,11 5-3,0 1-3,7 3 1,-1-3-3,-4 2-1,-9-1 0,-8-1 1,-13 0-1,-10-3 0,-11 2 1,-9 0-1,-11 7 1,-4 0-1,-8 2 1,2 1-1,3 1-1,8-2-3,10-3-35,11-2-2,9-15 1,0 0-2</inkml:trace>
  <inkml:trace contextRef="#ctx0" brushRef="#br0" timeOffset="4545.5948">19025 3917 34,'0'0'29,"0"0"-5,5 11-7,4-5-4,3-2-5,8 1-5,4-1-10,5 5-17,-1-9-5,9 4-2,-9-9 1</inkml:trace>
  <inkml:trace contextRef="#ctx0" brushRef="#br0" timeOffset="4761.6217">19404 3900 2,'27'5'28,"-3"-10"-1,13 11-1,-4-6-15,4 3-13,0 9-19,-18-12-3,1 11-3,-20-11 8</inkml:trace>
  <inkml:trace contextRef="#ctx0" brushRef="#br0" timeOffset="5377.6567">18910 3896 33,'0'0'21,"-10"22"-3,-8-2-1,-4 4-3,-3 2-2,-4 2-3,-1 3-4,2-3-1,5-3-2,4-5 0,5-6-1,2-7-1,12-7 1,0 0 0,6-21 0,4-1-1,7-5 2,-2-5-2,8-1 1,-1-2 1,0 6 0,-4 4 0,3 7 1,-4 8 1,1 10 0,-1 10 1,3 8 0,1 6-1,4 1-1,9 5-8,-1 4-28,-3-15-2,6 6 0,-8-12-2</inkml:trace>
  <inkml:trace contextRef="#ctx0" brushRef="#br0" timeOffset="7680.2279">19488 6895 27,'0'0'32,"0"0"2,9 9-7,1-4-9,10 10-4,0-1-6,4 13-1,0-7-2,2 6-3,-4-1 0,-1-4 0,-3 0-2,-4-3 1,-2-5 0,-12-13 0,14 6 0,-14-6 2,5-12 1,-5 12 0,-10-8 1,1 8 1,-10 5-1,-2 10 0,-6 4-1,2 8 0,-3 1-3,3-3-4,9-9-37,-3 7-1,0-13 0,7-10-1</inkml:trace>
  <inkml:trace contextRef="#ctx0" brushRef="#br0" timeOffset="9788.7164">18123 3709 52,'7'9'34,"0"15"1,-7 8-15,-4 6-7,8 9-4,-4 3-3,0-3-5,7 0-6,-7-11-8,5-12-17,1-6-4,-6-18-2,0 0 1</inkml:trace>
  <inkml:trace contextRef="#ctx0" brushRef="#br0" timeOffset="9935.7506">18070 3709 47,'22'-4'29,"13"9"-3,1-1-21,4 0-15,10 8-14,-14-12-3,5 7-1</inkml:trace>
  <inkml:trace contextRef="#ctx0" brushRef="#br0" timeOffset="10135.5698">18104 4045 48,'16'14'35,"1"-10"0,7 1-7,5-2-14,0-3-19,3 8-25,-13-13-3,4 5-1,-11-10-2</inkml:trace>
  <inkml:trace contextRef="#ctx0" brushRef="#br0" timeOffset="10289.2176">18063 3915 62,'14'-9'38,"12"9"-1,1 0-2,11-6-59,3 15-9,-6-9-1,10 6-3</inkml:trace>
  <inkml:trace contextRef="#ctx0" brushRef="#br0" timeOffset="11089.1934">18270 4215 44,'12'-6'29,"-5"-6"-6,3-2-4,3 1-2,-2-3-2,0 4-4,-4 4-2,-7 8-2,10 4-2,-7 13-2,-3 3 0,0 9-2,-3 2-6,3-3-13,-5-6-19,10 1 1,-5-14-1,12 2 1</inkml:trace>
  <inkml:trace contextRef="#ctx0" brushRef="#br0" timeOffset="11574.7048">18479 4289 36,'0'0'30,"3"10"-3,-3-10-10,-6 17-7,6-5-4,0-2-1,0-10-1,14 14-2,-5-9 1,1-10 0,2 0 0,-3-6 0,1-1 1,-6-2 0,1 4-1,-5 10-1,0 0 0,0 0 0,-5 30 0,5-1-1,-3 8-1,3 2 1,0 4 0,0 3 0,3-9 1,-3-2 1,-8-6-1,-4-9 1,-6-15-1,-4-5-1,-1-12-2,-3-9-7,1-7-18,3-16-10,11-5-1,1-17 1</inkml:trace>
  <inkml:trace contextRef="#ctx0" brushRef="#br0" timeOffset="12090.7204">18131 3556 28,'-18'-4'29,"18"4"1,10 4-9,8 0-7,9-2-4,11 2-4,5 1-4,4-1-1,-2 1-1,-4-1-1,-10-4 1,-8 0-2,-12 0 1,-11 0 0,-8-11 3,0 1 1,-3 3 0,11 7 2,-12-6 0,12 6 2,-4 19-1,4 1 0,3 7-5,-3-4-33,6 8-1,-15-14-1,9-3-2</inkml:trace>
  <inkml:trace contextRef="#ctx0" brushRef="#br0" timeOffset="14125.4348">20662 6696 22,'0'-12'31,"0"12"2,6 10-9,-6 5-4,4 14-5,-4 7-5,6 7-3,-6 3-1,7 5-1,-7 0-4,6-8-3,-1-4-6,-5-12-13,0-15-14,0-12 0,0 0-1,0-15 0</inkml:trace>
  <inkml:trace contextRef="#ctx0" brushRef="#br0" timeOffset="14294.4514">20678 6728 18,'18'-4'30,"-4"-9"1,16 7-4,-5 0-16,11 1-16,4 5-20,-7-3-3,7 7-1,-15-4 0</inkml:trace>
  <inkml:trace contextRef="#ctx0" brushRef="#br0" timeOffset="14495.1044">20764 7007 39,'11'16'33,"5"-14"1,12-2-10,6 0-9,-1 0-11,1-4-16,-7-6-19,6 10-2,-15-14 0,3 11-1</inkml:trace>
  <inkml:trace contextRef="#ctx0" brushRef="#br0" timeOffset="14663.799">20725 6904 53,'18'-2'34,"2"-10"-1,17 11-10,1 1-40,-2-9-13,10 9-2,-11-5-2</inkml:trace>
  <inkml:trace contextRef="#ctx0" brushRef="#br0" timeOffset="15011.274">21019 6982 27,'-17'-15'34,"17"15"-1,14-17 0,-1 8-18,9 9-5,-2 0-3,1 9-1,-7 6-2,-1 5-1,-10 5-1,-9 3-1,-4 0 1,-6-1 0,-3-5-1,-1-1 0,5-8 0,2-5-1,13-8 0,0 0 1,0 0 0,24 0-1,-6 0-3,2-4-9,4-2-22,1 6-2,-9-5-1,3 9 0</inkml:trace>
  <inkml:trace contextRef="#ctx0" brushRef="#br0" timeOffset="15295.5539">21264 7008 60,'15'8'36,"-2"1"1,8 1-10,-1 12-13,-4-2-6,4 6-4,-4-5-3,-1-3-4,1-1-14,-3-6-20,-13-11 0,18-9 0,-14-8-1</inkml:trace>
  <inkml:trace contextRef="#ctx0" brushRef="#br0" timeOffset="15442.2818">21430 7031 54,'-35'26'36,"1"5"1,-4-4-2,0-4-24,7 0-15,4-9-28,12 1-4,2-15 0,13 0-1</inkml:trace>
  <inkml:trace contextRef="#ctx0" brushRef="#br0" timeOffset="16012.2842">20716 6529 23,'0'0'30,"0"0"1,31 12-12,2-7-6,10-2-5,9 2-2,-1-5-3,5 4-3,-9-4-3,-11-3-2,-9-1 1,-13-8-1,-11 0 1,-9-1 2,-2-1 4,-12-10 8,20 24-1,0 0 2,0 10 0,6 8 1,4 7-3,-6 2 0,4 5-4,-4-4-38,-4 0-3,-11-14 0,5-5-2</inkml:trace>
  <inkml:trace contextRef="#ctx0" brushRef="#br0" timeOffset="17483.1024">17706 8477 17,'0'0'32,"0"0"1,-6 31-7,10 3-5,2 10-9,-2 0-1,2 4-4,1-2-3,-4-5-5,3-5-6,-6-12-13,-6-13-14,6-11 1,-17 0-2,10-14 3</inkml:trace>
  <inkml:trace contextRef="#ctx0" brushRef="#br0" timeOffset="17630.2498">17642 8511 40,'19'-8'29,"0"-1"-1,10 4-10,6 5-8,8 0-8,2 3-14,0-3-17,6 12-1,-12-12 0,1 14 5</inkml:trace>
  <inkml:trace contextRef="#ctx0" brushRef="#br0" timeOffset="17846.1776">17723 8813 36,'15'5'31,"15"5"1,-3-7-11,11-3-9,1 3-12,-3-6-19,4 6-10,-14-9-2,-1 6-1</inkml:trace>
  <inkml:trace contextRef="#ctx0" brushRef="#br0" timeOffset="18014.4355">17779 8710 24,'-23'-15'33,"23"15"0,0-14 0,16 11-18,15 1-18,0-2-25,18 8-2,-8-7-3,17 11 0</inkml:trace>
  <inkml:trace contextRef="#ctx0" brushRef="#br0" timeOffset="19500.6966">18003 8861 56,'11'-21'32,"2"9"-8,1 2-7,3 1-5,7 9-3,-3 0-2,-1 10-3,-2 5-1,-7 5 0,-11 6-1,-4 2 0,-14 6 0,-2-5 0,-4-6-1,5 0 0,1-5 0,5-8-1,13-10 1,0 0 0,9-6 0,9 1-1,4-3 0,0-1-5,3 5-19,-2 4-12,-7-7 0,1 11-1</inkml:trace>
  <inkml:trace contextRef="#ctx0" brushRef="#br0" timeOffset="20602.2726">18267 8915 39,'-5'12'32,"10"3"-1,-5 4-12,4 3-7,1 2-3,2-2-3,6-3-1,-2-4-1,5-11-2,-2-10 0,0-6 0,0-8 0,-4 1 1,-3-6 0,-4 4 0,-3 1-1,0 9 1,0 11 0,-11 0-1,4 19 0,4 7-1,0 9 0,-1 8-1,-1 4 1,1 0 0,-4 0 0,-2-9 0,-4-7 0,-4-11-2,-4-11-6,-12-14-20,-2-17-10,1-7-1,-9-22 1</inkml:trace>
  <inkml:trace contextRef="#ctx0" brushRef="#br0" timeOffset="21172.5745">17733 8342 16,'0'0'27,"-13"5"0,13-5-9,27 3-3,5-3-5,12 0-3,8 0-2,9 0-1,-4-3-2,1-2-2,-8-2-1,-10-1-1,-16-6 0,-12 0 0,-12-3 0,-11 3 2,-2-1 2,-3 2 0,5 6 1,11 7 3,0 0-1,2 10 2,9 5-1,2 9 0,-3 0-1,-4 2-9,-13-6-28,4 9-1,-24-21-1,1 2-1</inkml:trace>
  <inkml:trace contextRef="#ctx0" brushRef="#br0" timeOffset="33257.6308">2246 9588 35,'-16'-12'29,"-19"0"-9,-6 3-2,1 4-4,-7 11-2,4 12-1,3 5-5,9 10-1,18 5-1,19 3-2,12-5 0,11-3 1,11-10-1,8-4-1,-3-8 1,-3-7 1,-10-7-2,-16 0 1,-16 3-1,-25-14-1,-11 14 1,-5 6-2,-9 4 1,1 6 0,4 10 0,12 5-1,13 4 1,15 0 0,18-2 1,5-5 0,13-9 1,13-4-1,5-15 1,-2-2 0,4-13 0,-8-6-1,-4-7 0,-5 4 0,-7 1 0,-13 3 0,-4 6-1,-10 14 0,0 0 1,8 24-1,-4 5-1,-8 2-6,8 3-12,2 2-17,-6-16 0,2-5 0,-2-15-1</inkml:trace>
  <inkml:trace contextRef="#ctx0" brushRef="#br0" timeOffset="33389.2766">2243 9681 66,'0'0'22,"0"0"-27,17 11-16,-14 1-6,5 10-1</inkml:trace>
  <inkml:trace contextRef="#ctx0" brushRef="#br0" timeOffset="33589.335">2454 9941 62,'16'24'39,"-9"-1"-1,4 0-4,2-1-16,-3-12-9,5 2-3,-2-12-2,-1-7-2,0-6-3,0-8-2,1 0-8,-1-3-28,-8-5-1,5 7 0,-3-2-1</inkml:trace>
  <inkml:trace contextRef="#ctx0" brushRef="#br0" timeOffset="33989.2786">3081 9933 38,'-19'23'35,"-3"3"1,-11-2-1,-1-4-16,3 2-9,-4-8-6,4-4-3,7-10-2,8-5-2,8-9 1,10-4-1,14-5 1,-2 4 0,6 4 0,5 6 3,-1 9 0,1 4 1,-1 6 1,-1 13 0,-5-3-1,0 2 1,-2-3-1,3-5 0,-3-9 0,-1-5-1,1-12 0,1-8 0,0-3-1,-2-6 0,-2 2 0,-2 8 1,-1 6 1,0 13 0,-10 0 0,10 25 1,-10 4-4,5 5-35,0-8-1,10 0-1,8-18-1</inkml:trace>
  <inkml:trace contextRef="#ctx0" brushRef="#br0" timeOffset="34874.7388">4135 9589 17,'0'13'33,"4"19"1,-7 6 1,3 14-17,3 13-5,-3-7-3,0 7-4,3-8-6,0-14-10,3-15-21,0-6-4,-6-22 0,0 0 0</inkml:trace>
  <inkml:trace contextRef="#ctx0" brushRef="#br0" timeOffset="35042.4149">4139 9588 41,'28'-18'32,"14"14"1,-4-1-8,12 1-23,2 11-24,-6-11-8,8 8-1,-14-7-1</inkml:trace>
  <inkml:trace contextRef="#ctx0" brushRef="#br0" timeOffset="35244.4123">4117 10035 42,'15'5'33,"28"-2"1,4-3-7,17-3-24,3 3-17,-9-7-15,5 7-3,-21-12-1</inkml:trace>
  <inkml:trace contextRef="#ctx0" brushRef="#br0" timeOffset="35440.0778">4117 9869 39,'15'-3'34,"10"-6"0,16 6-2,7 3-32,3-7-28,14 12-3,-7-10-2,4 7 0</inkml:trace>
  <inkml:trace contextRef="#ctx0" brushRef="#br0" timeOffset="35975.5136">4046 9334 32,'0'0'30,"0"0"-3,21 9-10,17-1-5,14-2-4,7 2-2,9-3-3,1 1-2,-4-2-4,-9-4-1,-10 0-3,-18-7 1,-13-2 0,-8-4 0,-7 0 3,-7-1 1,0 4 4,1 1 2,6 9 3,0 0 1,6 9 1,1 6 0,0 2-1,-1 2-1,-3-2-7,-3 7-29,0-24-2,-3 15-2,3-15-2</inkml:trace>
  <inkml:trace contextRef="#ctx0" brushRef="#br0" timeOffset="36306.7605">4902 9792 26,'14'0'34,"16"2"-1,1-4 0,6 2-18,6-5-17,-2-2-26,3 7-4,-11 0 0,0 0-2</inkml:trace>
  <inkml:trace contextRef="#ctx0" brushRef="#br0" timeOffset="36522.1398">4970 9904 54,'32'0'35,"5"-4"-1,6-2-36,10 12-19,-16-6-7,11 10-4</inkml:trace>
  <inkml:trace contextRef="#ctx0" brushRef="#br0" timeOffset="38561.5169">5631 9515 18,'9'3'33,"-9"11"2,0 20 0,0 11-14,0 5-8,6 9-4,-6 3-1,7 0-5,-3-3-6,1-11-12,-5-16-20,3-4 0,-8-15-1,5-13 0</inkml:trace>
  <inkml:trace contextRef="#ctx0" brushRef="#br0" timeOffset="38845.8998">5602 9555 35,'29'0'31,"5"-8"0,16-2-11,7 5-10,5 5-7,1 0-11,-3-4-21,-2 13-1,-14-5-1,-2 7 0</inkml:trace>
  <inkml:trace contextRef="#ctx0" brushRef="#br0" timeOffset="39125.0283">5733 10002 42,'0'0'35,"19"19"0,6-14-13,9-5-5,11 5-5,3-5-8,1 0-20,-4-9-17,3 5-2,-14-7 0,-3 1-1</inkml:trace>
  <inkml:trace contextRef="#ctx0" brushRef="#br0" timeOffset="39308.9507">5723 9778 42,'24'-4'35,"20"8"-2,1-4-7,7 0-49,10 11-6,-12-7-2,3 4-2</inkml:trace>
  <inkml:trace contextRef="#ctx0" brushRef="#br0" timeOffset="41153.8615">6208 9948 53,'11'8'35,"0"-8"0,10 9-12,3 9-9,-2 1-6,9 10-2,-3 2-5,-4-2-9,-1-2-21,2 6-6,-16-13-1,3 2 0</inkml:trace>
  <inkml:trace contextRef="#ctx0" brushRef="#br0" timeOffset="41332.6089">6487 9965 47,'-28'-6'37,"8"16"-1,-10 6-2,-4 6-19,2 6-6,-4 4-6,-1 0-11,5-8-27,8 3-1,0-13-1,7 0 0</inkml:trace>
  <inkml:trace contextRef="#ctx0" brushRef="#br0" timeOffset="42888.6931">6688 9789 43,'0'0'37,"9"-6"1,-9 6-4,0 0-17,0 0-11,0 0-19,13 4-22,-13-4-1,9 0-1,-9 0-1</inkml:trace>
  <inkml:trace contextRef="#ctx0" brushRef="#br0" timeOffset="43220.3469">6977 9694 33,'11'20'33,"-11"-8"0,-5 9-11,5 6-4,-3 0-7,3 4-2,3-1-2,2 1-2,-1-6-2,8-7 0,4-3-3,2-10-5,4-5-18,0 0-12,-10-20-1,7 6 0</inkml:trace>
  <inkml:trace contextRef="#ctx0" brushRef="#br0" timeOffset="43905.3046">6958 9453 36,'21'0'25,"14"4"-12,2-4-4,6 5-5,-2-5-3,-4 0-2,-3 0-2,-10 0-1,-8-7 1,-16 7 0,0-12 2,0 12 1,-18-14 2,8 8 1,-5-6 4,15 12-3,0 0 0,0 0 1,9 4 2,-9-4 0,13 11 2,-8-2 0,-5-9 1,0 18-1,-12-9-4,0 7-27,-6-8-8,8 12-3,-2-7-1</inkml:trace>
  <inkml:trace contextRef="#ctx0" brushRef="#br0" timeOffset="48789.7483">7609 9650 12,'0'0'31,"8"3"0,-4 12 0,5 7-12,0 14-6,1 2-5,4 4-3,-7 4-7,3-5-12,-10-10-18,7-4-1,-14-16 0,7-11-1</inkml:trace>
  <inkml:trace contextRef="#ctx0" brushRef="#br0" timeOffset="48921.2708">7542 9801 32,'24'0'31,"3"-3"-2,19 6-17,11 2-32,-7-10-5,17 5-3,-5-18-2</inkml:trace>
  <inkml:trace contextRef="#ctx0" brushRef="#br0" timeOffset="49205.7036">8232 9551 23,'3'15'34,"4"21"-1,-7 1 1,-7 9-18,7 7-6,0 2-6,6-4-9,-2-10-16,8-12-12,-9-19 0,-3-10-2</inkml:trace>
  <inkml:trace contextRef="#ctx0" brushRef="#br0" timeOffset="49353.2495">8183 9421 30,'15'-20'30,"19"13"0,3 2-3,7 5-20,9 3-12,6-3-22,13 10-1,-13-10-2,6 13 0</inkml:trace>
  <inkml:trace contextRef="#ctx0" brushRef="#br0" timeOffset="49575.9423">8304 9970 28,'40'17'30,"-7"-17"-2,15 0-13,-1 2-34,-4-10-5,5 8-2,-18-8-3</inkml:trace>
  <inkml:trace contextRef="#ctx0" brushRef="#br0" timeOffset="49737.8828">8279 9755 42,'15'-4'30,"19"10"-4,4-2-26,8-5-26,21 6-2,-3-10-1</inkml:trace>
  <inkml:trace contextRef="#ctx0" brushRef="#br0" timeOffset="50292.4675">8733 9839 9,'5'13'26,"-5"-13"1,10 20-4,-1-7-11,4 1-3,6-3-2,2-2-3,4-6 0,-4-3 0,1-7-1,-3-4 0,-7-3-1,-5-4-1,-1 5 1,-6 1-1,0 12 0,0 0 1,-3 12-1,3 14 1,6 11 0,-3 6 1,1 14-1,-4 4 2,0 3-1,-10-4 1,-2-4 0,-11-13-1,-5-7 0,-6-18-1,0-18-1,-3-9-3,7-16-4,7-2-12,8-4-16,6-13-2,18 8 0,7-5 1</inkml:trace>
  <inkml:trace contextRef="#ctx0" brushRef="#br0" timeOffset="50625.6648">9244 9799 49,'0'0'36,"0"0"0,0 0-4,0 0-19,0 0-21,0 0-24,19-5-3,-19 5-1,24-7 0</inkml:trace>
  <inkml:trace contextRef="#ctx0" brushRef="#br0" timeOffset="50825.818">9551 9597 45,'0'0'32,"3"-23"-2,-3 23-13,0 0-23,-6-13-21,6 13-3,0 0-1,-5 22 2</inkml:trace>
  <inkml:trace contextRef="#ctx0" brushRef="#br0" timeOffset="51042.8567">9585 9776 20,'6'25'33,"7"14"1,-8-1-3,2 6-9,-1 9-7,-12-2-4,-1 4-3,-11-8-1,-4-2-3,-5-15-3,-4-9-2,0-14-4,-4-21-5,11-10-13,5-9-13,0-17-1,13-3 0,0-12 1</inkml:trace>
  <inkml:trace contextRef="#ctx0" brushRef="#br0" timeOffset="51494.9733">9380 9369 15,'0'0'30,"10"-4"0,12 0-1,15 4-12,12 4-9,8 0-5,4 0-2,-2 2-3,-4-3-1,-8 3-3,-12-6-2,-13-3 0,-13-6 0,-9 9 2,0-20 2,0 10 3,0 10 4,0-14 14,18 23-4,-5 7 0,-10 0 1,2 8-7,-13-6-33,-4 3-3,-14-18-3,4-3-1</inkml:trace>
  <inkml:trace contextRef="#ctx0" brushRef="#br0" timeOffset="58816.3996">2160 11086 4,'-6'-22'30,"6"22"0,-31-14-5,3 14-9,0 8-3,-8 3-5,7 8-2,8 3-3,8 2-1,16-2-1,10 0-1,7-8 1,9-5-1,2-7 1,-1-2-1,-10-6 1,-20 6-1,-5-9 0,-13 9 0,-12 12 2,-5 5 1,-3 5 0,3 11 1,11 4 0,13 4 0,11 1 0,16-4 0,10-8-2,7-5-1,5-7-4,-2-15-12,-11-9-19,0 0-2,-23-17 1,4-1-1</inkml:trace>
  <inkml:trace contextRef="#ctx0" brushRef="#br0" timeOffset="58931.8953">1847 11054 31,'-6'-10'24,"6"10"-13,14 16-17,-14-16-19,26 26-1</inkml:trace>
  <inkml:trace contextRef="#ctx0" brushRef="#br0" timeOffset="59094.6596">2294 11315 40,'46'32'32,"-15"3"1,5 5-15,-7 6-10,0 0-14,-2 0-22,-8-17-3,-1-5 0,-18-24-1</inkml:trace>
  <inkml:trace contextRef="#ctx0" brushRef="#br0" timeOffset="59232.7009">2566 11332 59,'-22'0'40,"-14"11"0,-5 16-1,-3 10-22,-12 4-9,11 5-10,1 2-16,9-5-21,2-10-1,16-5-1,12-12 1</inkml:trace>
  <inkml:trace contextRef="#ctx0" brushRef="#br0" timeOffset="59717.6553">2813 11365 29,'0'-15'33,"-8"-7"1,-4 5-10,-4 6-6,-9 1-6,4 10-4,-7 4-2,6 11-2,3 4-1,1 3-3,8 1 1,10 1-1,10-4 0,9-7 1,8-4-1,2-9 0,4-5-1,-4-7 1,-2-3 0,-5-3-1,-6 2 1,-13-2-1,-3 6 1,0 12 1,-6-10-1,6 10 1,-7 14 0,3 0 0,8 5 0,8 3 0,4-5 0,3-2 1,6-5 1,1-3 0,0-7 0,2-8 0,-9-5-1,-4-5-6,-2 0-20,-5 3-13,-14-9-1,3 8 0</inkml:trace>
  <inkml:trace contextRef="#ctx0" brushRef="#br0" timeOffset="59917.7202">3168 11175 48,'0'22'39,"0"1"0,0 5 1,6 13-22,-6 3-7,10 17-5,-5 7-3,2 6-2,2-2-5,-6-7-3,7 1-8,-10-12-20,0-21-5,4-11 0,-4-22 0</inkml:trace>
  <inkml:trace contextRef="#ctx0" brushRef="#br0" timeOffset="60064.9595">3199 11448 100,'17'0'35,"-4"0"-10,13 0-39,11 0-20,-6-9-1,12 4 1,-8-8-2</inkml:trace>
  <inkml:trace contextRef="#ctx0" brushRef="#br0" timeOffset="60416.923">3683 11229 56,'-28'-9'34,"3"9"-1,-3 0-13,0 3-9,6 5-5,7 1-3,9 4-2,9 1 0,9-4 0,6 2-1,7-3-1,-2-2 2,1-2-2,-8-5 0,-16 0 0,0 0 0,0 0 1,-31 8-1,5-4 2,-4 2 1,2 7 0,0 0 2,15 4 1,4 1 0,18 0 0,7-3 1,12-2-4,6 0-21,7-7-18,-4-7-1,0-4-1,-6-9-1</inkml:trace>
  <inkml:trace contextRef="#ctx0" brushRef="#br0" timeOffset="61220.7803">4662 11061 33,'0'0'36,"12"29"0,-12 8 0,0 14-20,7 14-6,-7 7-4,6 5-5,1-4-7,-2-12-13,-5-18-17,10-9-1,-10-25 0,0-9 0</inkml:trace>
  <inkml:trace contextRef="#ctx0" brushRef="#br0" timeOffset="61416.7796">4618 11071 20,'32'-4'29,"9"-6"1,17 10-5,4-7-23,7-4-25,11 11-3,-14-9-2,4 9 0</inkml:trace>
  <inkml:trace contextRef="#ctx0" brushRef="#br0" timeOffset="61621.4133">4737 11523 32,'9'13'36,"10"-9"0,21-1 1,8-3-22,7 0-10,4 0-25,-6-7-13,0 7-2,-15-7-1</inkml:trace>
  <inkml:trace contextRef="#ctx0" brushRef="#br0" timeOffset="61799.6612">4671 11385 39,'23'-5'32,"12"-2"-3,22 7-24,6 0-30,-4-4-3,11 8-2</inkml:trace>
  <inkml:trace contextRef="#ctx0" brushRef="#br0" timeOffset="62099.5278">5091 11643 17,'0'0'32,"-4"-16"1,15 10-1,-2-9-13,0 1-7,3 5-3,-4-5-2,3 14-1,-11 0-1,19 17 0,-15 3-1,1 9-1,-5 0-1,0 7 1,0-2-5,0-7-7,5-5-28,-1-4-1,-4-18 1,14 0-2</inkml:trace>
  <inkml:trace contextRef="#ctx0" brushRef="#br0" timeOffset="62538.0462">5473 11364 42,'18'5'32,"12"-1"1,-1-4-11,11 0-11,2-4-8,6 4-12,-1 4-17,-11-4-7,2 0 1,-17-2-2</inkml:trace>
  <inkml:trace contextRef="#ctx0" brushRef="#br0" timeOffset="62737.8408">5525 11494 38,'5'20'35,"15"-20"0,11 0-10,16 0-8,2 0-12,12 0-33,-8-10-4,10 10-3,-13-10-1</inkml:trace>
  <inkml:trace contextRef="#ctx0" brushRef="#br0" timeOffset="72533.6243">6035 10965 33,'0'-15'32,"0"15"0,-6 15-11,6 26-5,-3 14-5,3 17-4,0 9-4,5 3-3,-1-3-7,0-13-11,-4-15-15,10-7-1,-10-26-1,4-6 8</inkml:trace>
  <inkml:trace contextRef="#ctx0" brushRef="#br0" timeOffset="72734.4581">6142 11355 12,'-31'0'30,"13"15"1,-6-5-1,0 4-15,7 3-5,7 2-4,14-1-2,9-1-2,13-4-2,9 0-3,5-4-10,1-9-17,5 4-2,-9-8 1,4 4 1</inkml:trace>
  <inkml:trace contextRef="#ctx0" brushRef="#br0" timeOffset="73034.5297">6306 11512 24,'5'14'31,"-5"-14"0,20 8-10,0-4-6,1-4-5,6-4-4,-4-4-2,1 1-1,-8-7-1,-4 3-1,-12-3 0,-2 2 0,-14 2 0,-3 5 0,-9 5 0,0 5 1,-2 8 0,1 8 1,4 6 1,13 9 1,12-2-1,9 3 1,12-6-1,8-3 0,5-9-3,6-9-8,3-10-29,-2-4-2,-7-19 0,16 0 0</inkml:trace>
  <inkml:trace contextRef="#ctx0" brushRef="#br0" timeOffset="73612.5398">6920 11538 11,'34'0'28,"28"0"-6,30-5 0,31-2-2,36 4-1,22-6-5,17 9-2,5-2-11,1 9-29,-32-7-3,-16 13-2,-51-3-1</inkml:trace>
  <inkml:trace contextRef="#ctx0" brushRef="#br0" timeOffset="74652.3784">7317 10660 31,'0'0'35,"10"21"1,-10 21-8,0 18-9,0 14-6,0 6-4,0 5-3,0-2-8,0-9-8,0-18-24,3-11-3,-6-24 0,8-4 0</inkml:trace>
  <inkml:trace contextRef="#ctx0" brushRef="#br0" timeOffset="75170.4359">7767 10997 43,'6'-18'24,"-6"-1"-2,0-4-5,-4 4-2,-7 0-4,-2 5-2,-11 2-3,-1 12-2,-1 0-1,-2 13-2,3 5 0,2 6 0,7 3-1,9 2 0,7-2 0,11-3 1,6-7-1,6-5-1,1-9 0,4-9-1,-3-3 1,-3-8-1,-5-1 0,-4-2 1,-7 1 1,-6 5 0,0 5 2,0 9 2,-15 0-1,6 20 1,2-2 0,2 11-1,2 1 0,3 8 0,0-6-1,3 1-4,6-3-7,-4-4-18,-1-11-8,6 2-2,-10-17 2</inkml:trace>
  <inkml:trace contextRef="#ctx0" brushRef="#br0" timeOffset="75439.2984">7885 11235 22,'0'0'32,"12"-6"-1,-12 6-10,18-12-5,-5 4-4,-6-4-3,5 2-2,-3-4 0,1 5-2,-10 9-1,9-13 1,-9 13-1,0 0 0,0 22-1,0-7-2,0 8-5,0-5-8,0-1-20,3 4-5,-3-11 1,3 2-2</inkml:trace>
  <inkml:trace contextRef="#ctx0" brushRef="#br0" timeOffset="75755.268">8189 10675 54,'5'-18'35,"-5"4"-2,0 14-11,0 0-7,7 26-5,-1 13-4,-3 13-3,3 14 0,1 8 0,2 10 0,-3-4-1,1-2 0,-2-8-4,-3-10-16,-2-17-19,5-7-1,-5-16 0,0-3-1</inkml:trace>
  <inkml:trace contextRef="#ctx0" brushRef="#br0" timeOffset="80091.5317">17756 10695 15,'-9'0'13,"9"0"-2,-13-6-2,13 6-3,-11 0-2,11 0 0,0 0 0,-12 0-1,12 0-2,0 0 0,0 0 0,0 0 0,-9 0 1,9 0 0,0 0 1,0 0 0,0 0 1,0 12 0,0-12-1,0 9 1,0-9-2,-6 13-13,-4-13-15,10 0 1,-10-15-1</inkml:trace>
  <inkml:trace contextRef="#ctx0" brushRef="#br0" timeOffset="80896.9994">7423 11875 26,'7'12'32,"-7"2"-1,8 8-10,2 7-5,-1 2-4,4 4-1,-5-3-3,5-2-3,-4-10-1,-2-11-1,-7-9-2,11-15 1,-4-11-1,0-3 0,3-11 0,1 0-1,8-1-1,3 5 1,2 7-3,4 7-3,6 16-12,0 7-18,-9 7 1,5 15-1,-16-2 0</inkml:trace>
  <inkml:trace contextRef="#ctx0" brushRef="#br0" timeOffset="81212.8">7714 12158 16,'3'14'32,"-3"-14"0,4 15-7,-4-15-8,14 5-4,-1-5-3,-3-14-2,1 3-2,-3-6 0,1 5-1,-6-3-1,-3 15-1,0 0 1,0 0 0,0 18-1,0 8 0,-3 8 0,3 0-2,0 7 0,0-7-4,9-1-8,-3-5-27,-3-16 0,-3-12-1,13-8 0</inkml:trace>
  <inkml:trace contextRef="#ctx0" brushRef="#br0" timeOffset="81713.7277">8009 11793 11,'-31'-18'44,"19"4"-28,5-1-2,7-2-4,4 1-2,8 3-2,10 5 0,2 8-2,4 4 2,-6 8 0,-2 7 0,-12 5 0,-8 8-1,-6-3-1,-7-2 0,-5-4-1,-1-3 0,4-5-2,8-4 1,7-11-1,19 2 1,9-2-8,5 0-29,-4-4 2,5 4-3,-9-2 2</inkml:trace>
  <inkml:trace contextRef="#ctx0" brushRef="#br0" timeOffset="101423.3388">17096 6807 25,'-20'-13'33,"5"29"1,-12 10-5,-4 18-8,6 14-6,0 11-5,9 8-3,9-1-4,9-6-6,20-9-20,14-10-12,5-21 0,11-9-1</inkml:trace>
  <inkml:trace contextRef="#ctx0" brushRef="#br0" timeOffset="101956.5526">17197 6999 19,'-18'9'25,"4"10"-7,1 3-2,6 6-6,3 7 0,4-2-3,9 1 1,9-10-2,6-3 1,4-9 0,6-12 0,-6-9 1,-3-8-2,-8-11 0,-13-1-2,-14-3 0,-5 1-3,-9 12-4,-4 0-11,-3 7-20,8 12-1,2 0 0,15 8 0</inkml:trace>
  <inkml:trace contextRef="#ctx0" brushRef="#br0" timeOffset="102203.6208">17467 7202 30,'16'8'36,"4"9"0,-17-1 1,-6 4-16,-4 3-9,-3-1-14,-4 2-28,-3-14-4,8 2-1,0-12 0</inkml:trace>
  <inkml:trace contextRef="#ctx0" brushRef="#br0" timeOffset="102726.4328">17635 7057 20,'0'0'27,"-5"14"-1,-4-4-10,9 6-5,0 2-4,6-4-3,1 3 0,5-3-1,2-4 0,2-6-1,2-4 0,-1-5 0,0-5 0,-4-7 1,-4-1 0,-3-3 1,-2 0 1,-4 1-1,0 5 1,0 3-1,0 12 0,0 0 0,-10 10-2,10 6 0,4 9 0,2 4-1,3 5 0,-2 6 1,3 1 1,-6 1-1,0 1 1,-11-1-1,-5-3 1,-7-4-1,-5-8-1,-4-4-3,-5-16-5,6-5-9,0-6-20,6-17-2,11-4 1,3-12 0</inkml:trace>
  <inkml:trace contextRef="#ctx0" brushRef="#br0" timeOffset="103126.3027">17906 6867 55,'16'6'36,"11"13"-1,-1 13-9,0 4-8,3 19-5,-14 1-4,0 5-2,-10-1-1,-8-3-2,-14-4-8,-15-3-34,-10-13-1,-7-5 0,-7-4 0</inkml:trace>
  <inkml:trace contextRef="#ctx0" brushRef="#br0" timeOffset="111198.4855">18695 13348 39,'0'0'29,"8"-12"-2,-8 12-2,0 0-5,0 0-4,0 0-3,-4 19-3,4 5-4,0 5-2,0 6-1,-3 5-1,3-1 0,0 0-3,-4-7 0,4-5-3,0-14-6,0-13-7,0 0-14,-5-9-6,5-4-2,-2-9 2</inkml:trace>
  <inkml:trace contextRef="#ctx0" brushRef="#br0" timeOffset="111445.473">18662 13382 15,'0'0'33,"14"-10"0,5 10-4,2 0-9,4-3-4,7 6-4,-3-3-3,4 3-8,0-3-31,3 0-4,-15-9-1,6 2-1</inkml:trace>
  <inkml:trace contextRef="#ctx0" brushRef="#br0" timeOffset="116001.9934">17348 13708 2,'-42'-11'9,"14"3"-7,8-1-14</inkml:trace>
  <inkml:trace contextRef="#ctx0" brushRef="#br0" timeOffset="117387.4199">8785 11429 41,'0'0'34,"27"7"1,-1-1-10,5-4-12,12 5-7,4 0-12,2 3-20,-5-10-8,-1 7 0,-17-7-1</inkml:trace>
  <inkml:trace contextRef="#ctx0" brushRef="#br0" timeOffset="117535.1132">8814 11547 31,'15'8'30,"6"-16"1,19 8-12,2 4-26,-1-4-18,13 6-3,-11-6-2</inkml:trace>
  <inkml:trace contextRef="#ctx0" brushRef="#br0" timeOffset="117835.2407">9346 11039 39,'0'0'34,"0"0"-1,6 28-10,-6 5-9,4 17-5,-4 3-3,0 12-2,6-1-2,-3 1-4,3-6-3,-6-11-5,7-9-5,-3-14-7,1-16-9,8-9-3,-6-9 2</inkml:trace>
  <inkml:trace contextRef="#ctx0" brushRef="#br0" timeOffset="118004.5317">9527 11411 45,'-13'-14'33,"-5"18"-3,-10 2-6,-4 4-8,5 3-5,1 0-3,14 6-3,7-5-2,17 2-1,15-3-6,4-4-13,3-5-19,14 4 1,0-8-2,11-3 1</inkml:trace>
  <inkml:trace contextRef="#ctx0" brushRef="#br0" timeOffset="118389.7734">9647 11565 15,'19'14'26,"-7"-9"-4,10 0-6,0-5-3,-1 0-4,1 0-2,-7-6-2,-5-4-2,-10-3-1,-9 4 0,-7 0-1,-6 3 1,-3 6-1,-3 2 1,0 11 1,4 5 1,8 9 0,10 3 2,6 1-1,12-1 1,9-4-2,12-3-13,-2-14-23,15-3 0,-6-15-2,16-8-1</inkml:trace>
  <inkml:trace contextRef="#ctx0" brushRef="#br0" timeOffset="118922.3343">10143 11608 21,'-18'-5'24,"18"5"-2,18 8-6,26-4-4,27-1-3,35 0-1,36 1 0,31-4-1,26 5-1,9 0-1,3 4-1,-19 1-6,-25 8-12,-46-5-17,-27 10-1,-54-13 0,-25 1 2</inkml:trace>
  <inkml:trace contextRef="#ctx0" brushRef="#br0" timeOffset="119307.1476">10711 10725 33,'-16'-36'31,"10"19"0,-9 17-10,5 23-5,7 24-4,0 21-4,3 13-3,0 6 0,0 4-1,3-7-4,-3-8-6,7-15-13,-1-18-15,-6-21-1,9-8 0,-9-14-1</inkml:trace>
  <inkml:trace contextRef="#ctx0" brushRef="#br0" timeOffset="119786.7225">11106 11050 33,'4'-15'32,"6"-3"-6,-8 2-6,-7-5-5,2 6-2,-13-4-3,0 6-2,-11 0-4,1 10-1,-9 3-1,2 11-2,6 4 1,4 7-1,7 0 0,10 2 0,10 0 0,12-2 1,9-10 0,4-1-1,4-11 0,-2 0 1,0-9-1,-7-3 0,-5-4 0,-6 3-1,-10-2 1,-3 3 1,0 12-1,-16-10 1,4 18 1,3 6-1,-1 6 1,4 6 0,0 3 0,6 4 1,-5 0-1,5 3-2,6-2-3,-6-7-13,0-7-20,5 3-1,-5-9 0,6-1 0</inkml:trace>
  <inkml:trace contextRef="#ctx0" brushRef="#br0" timeOffset="120057.8946">11210 11347 31,'11'-10'33,"-11"10"0,12-14-5,-12 14-11,15-18-7,-4 9-3,-4-1-2,-7 10-2,13-14 0,-13 14-1,0 0 0,11 9 1,-11 4-1,0 6-1,0 0 1,-3 3-3,3 3-7,0-7-14,-8-8-14,8 2-1,0-12 0,0 0 1</inkml:trace>
  <inkml:trace contextRef="#ctx0" brushRef="#br0" timeOffset="120295.937">11534 10818 42,'9'-29'35,"-4"4"1,1 12-3,-6 13-19,9 1-4,-6 25-3,-3 13-3,0 16-1,0 6-1,0 12 1,0 1-2,0 1-1,5-4-15,3-5-22,-11-17 0,7-6-1,-4-12 0</inkml:trace>
  <inkml:trace contextRef="#ctx0" brushRef="#br0" timeOffset="122899.9157">10373 12054 2,'0'22'9,"12"6"0,-3-4 0,7-1 0,-1-5-1,5-8 1,-2-10 0,3-7 0,-2-7 0,-3-7 1,-1-2-1,-6-4 0,-2 6-2,-7 3-1,0 18 0,0 0-1,-10 6-1,4 18 0,-1 16 0,1 12-2,4 10 1,-4 5 0,6 2 0,-3-1 0,3-4 0,-6-13-1,-1-9 0,-8-17 0,-1-16-2,-4-14-1,-1-15-4,2-13-4,1-11-8,6-5-9,12-1-9,0-5 0,15 11 0</inkml:trace>
  <inkml:trace contextRef="#ctx0" brushRef="#br0" timeOffset="123298.9058">10761 11868 17,'0'0'30,"-12"-20"-2,12 11-6,0 0-5,12 1-6,7 7-3,1 1-3,2 4-1,-2 6-2,-5 5 1,-6 7-1,-9 3-1,-15 1 1,-4-2 0,-6-2 0,0-2-1,0-4 0,7-2 1,8-8 1,10-6 0,13 9 0,8-6 0,1-1 1,9 4-2,0 3-17,0-5-20,-9-4-1,6 0-1,-13-10 0</inkml:trace>
  <inkml:trace contextRef="#ctx0" brushRef="#br0" timeOffset="125367.9627">11250 11988 37,'0'0'33,"11"20"0,-16 11-8,-3 8-11,3 12-6,-2 4-4,2 0-4,5-3-9,-4-9-9,-1-17-15,5-7 0,0-19-1,-9-13 8</inkml:trace>
  <inkml:trace contextRef="#ctx0" brushRef="#br0" timeOffset="125502.484">11093 12146 32,'13'-20'29,"9"20"-1,1 0-12,11 5-12,5 2-16,-2-7-14,18 13-1,-12-13-1</inkml:trace>
  <inkml:trace contextRef="#ctx0" brushRef="#br0" timeOffset="125856.0187">11665 12157 38,'0'-16'21,"-9"-3"-5,0 2-2,-7 4-4,-2 1-3,-5 12-2,-4 0-1,2 17-1,1 4 0,5 7-1,3 4-1,13 1 0,7-1 1,13-7-1,6-6 0,3-10 0,2-9 0,-2-5 1,-1-8-1,-6-5-1,-7 1 1,-2 3-1,-10 1 2,0 13-1,0 0 1,0 14 0,0 4 0,6 5 1,3-1-2,2-2-7,7-6-15,7-4-11,-8-18 0,8 1-1</inkml:trace>
  <inkml:trace contextRef="#ctx0" brushRef="#br0" timeOffset="126371.9676">11748 11880 28,'0'0'17,"4"-13"1,6 8-2,5 0-2,1 5-2,4 0-2,-2 0 0,-2 6-1,-8 6 0,-4 7-3,-8 1 0,-6 2-2,-4-2 0,2 3-1,4-6 1,8-3-3,10-7 0,10-7-1,12 0-8,9 0-26,0-9-1,6 4 0,-17-5-1</inkml:trace>
  <inkml:trace contextRef="#ctx0" brushRef="#br0" timeOffset="128746.7154">4574 12901 27,'0'-10'36,"4"24"-1,-4 17-2,0 8-16,7 15-5,-7 4-3,9 10-2,-9-3-4,7-2-2,-4-10-5,-3-14-8,0-8-19,0-7-6,0-24-1,-10 8 1</inkml:trace>
  <inkml:trace contextRef="#ctx0" brushRef="#br0" timeOffset="128893.9627">4576 12985 3,'22'-14'26,"21"11"1,0-6-4,13 9-28,9 7-16,-5-9-3,10 11-2</inkml:trace>
  <inkml:trace contextRef="#ctx0" brushRef="#br0" timeOffset="129094.2704">4662 13429 30,'16'9'32,"21"3"0,3-12-6,10 2-26,5 4-22,-8-12-7,5 6-2,-22-7-1</inkml:trace>
  <inkml:trace contextRef="#ctx0" brushRef="#br0" timeOffset="129263.5569">4550 13274 26,'0'0'31,"0"-9"0,28 9-2,13 0-34,11-7-21,17 15-4,-4-8 0,15 10 5</inkml:trace>
  <inkml:trace contextRef="#ctx0" brushRef="#br0" timeOffset="129594.5924">4966 13469 12,'0'-19'31,"17"12"2,1-3-4,10 3-12,6 7-6,-3 7-2,-3 6-1,-14 5-3,-6 9-1,-14 4-1,-9 1-1,-7 1-1,-6-6-1,4-2-1,7-9 1,11-4-2,6-12 0,25 8-5,4-14-7,4-4-20,17 10 0,-7-13 0,8 7-1</inkml:trace>
  <inkml:trace contextRef="#ctx0" brushRef="#br0" timeOffset="129832.1028">5422 13271 15,'18'0'29,"5"-5"0,21 7-3,-1-2-25,7 0-19,9 9-9,-16-9-1,8 12 2</inkml:trace>
  <inkml:trace contextRef="#ctx0" brushRef="#br0" timeOffset="129995.3435">5529 13379 20,'0'0'33,"13"8"0,14-8-2,19 0-26,10 7-30,-9-12-4,13 5-2,-13-9-2</inkml:trace>
  <inkml:trace contextRef="#ctx0" brushRef="#br0" timeOffset="130396.4187">6136 12891 36,'3'41'31,"-6"-2"0,3 19-12,0 14-11,0 5-6,3 2-8,0-10-14,12-3-9,-12-23-2,10-7 0</inkml:trace>
  <inkml:trace contextRef="#ctx0" brushRef="#br0" timeOffset="130580.4336">6288 13287 28,'-23'17'30,"-14"-4"0,6 7-10,4 3-9,5-3-6,13-2-1,19-3-3,11-7-2,13 0-7,12-4-10,-2-7-12,13 3 0,-15-5-1</inkml:trace>
  <inkml:trace contextRef="#ctx0" brushRef="#br0" timeOffset="130850.3218">6472 13452 27,'0'0'31,"0"16"-2,12-12-8,6-4-8,6 4-4,-1-11-2,4 0-2,-8-7-2,0 1-1,-10-4 0,-9 0-2,-3 2 1,-9 4 0,-7 3-1,-3 8 0,3 11 1,-2 3 0,8 10 0,4 6 1,9 0 1,12-1-1,4 0-2,8-9-3,8-10-30,12 1-1,1-20-1,15-3 0</inkml:trace>
  <inkml:trace contextRef="#ctx0" brushRef="#br0" timeOffset="131298.0172">7073 13479 42,'9'14'33,"15"-7"1,32-2-13,28 2-8,25-3-3,30 2-2,23-6-3,11 5-2,1-5-7,-10 10-30,-24-10 0,-26 3-1,-41-6-1</inkml:trace>
  <inkml:trace contextRef="#ctx0" brushRef="#br0" timeOffset="135009.5572">7367 12649 28,'-3'-39'34,"3"25"3,0 14-13,0 35-3,6 24-6,-6 12-4,0 15-4,0 8-3,0-1-8,3-4-14,3-11-18,-6-24-1,3-14-1,-3-26 1</inkml:trace>
  <inkml:trace contextRef="#ctx0" brushRef="#br0" timeOffset="135495.2593">7783 12988 23,'3'-13'30,"2"2"-6,-5-6-3,-8-1-6,1-1-4,-11 0-4,-1 4-2,-6 5-3,1 10-1,-2 0 0,1 13-1,4 6 0,8 6 0,5 3 0,8 1 0,9-5 0,7-3 0,1-10 0,9-4 0,-1-7 0,-4-9 0,0-4 0,-5-2 0,-6-1 0,-1 2 1,-9 14 0,0 0 0,0 0 1,-6 21 1,-4 4 0,8 10 0,-2 2 0,4-1-1,0 3-8,0-3-20,3-15-8,7-1 0,-10-20 0</inkml:trace>
  <inkml:trace contextRef="#ctx0" brushRef="#br0" timeOffset="135811.0572">7968 13174 25,'0'-12'30,"13"12"-1,-4 0-10,9-3-9,1 3-4,-3 7-2,-1 5-1,-7 3 0,-8 2-1,-7 2-1,-7 1 0,-6-3 1,-2 0-1,2-5 1,3-1 0,3-8 0,14-3 0,0 0 1,14 0-1,5 0-1,2 0-4,6 0-16,7 3-12,-12-6-3,7 6 2</inkml:trace>
  <inkml:trace contextRef="#ctx0" brushRef="#br0" timeOffset="136049.4741">8321 12701 36,'0'-21'36,"0"21"1,0 0-1,4 15-17,-1 19-7,-3 12-4,0 14-3,5 10-5,-5 0-14,-2 5-24,6 0 1,-4-12-1,4-6-1</inkml:trace>
  <inkml:trace contextRef="#ctx0" brushRef="#br0" timeOffset="136598.7142">7500 13876 29,'21'16'32,"-14"4"0,1 11-13,0 7-5,-1 2-4,1-4-3,-8-5-2,4-11-3,-4-20 0,0 0 0,3-25-2,2-6 1,2-12 0,2-2-1,6 0 0,5 6 0,1 9 0,1 9-5,3 10-14,6 15-14,-13 4 0,10 14-1,-9-2 3</inkml:trace>
  <inkml:trace contextRef="#ctx0" brushRef="#br0" timeOffset="137137.6714">7699 14253 24,'0'-28'29,"5"10"-7,5-2-5,9 1-3,5 9-3,-1 3 0,1 14-3,-6 1-1,-5 13-1,-10 4-2,-6 7 0,-12-3-1,-4 2 0,-2-11-2,-4-6 0,3-7 0,7-7-2,2-7 1,9-4-1,8-2 0,5 3 1,7 2-1,5 6 1,5 5-3,1 0-11,-5-3-20,9 11 0,-6-17-1,3 2 1</inkml:trace>
  <inkml:trace contextRef="#ctx0" brushRef="#br0" timeOffset="137653.5883">7952 13782 34,'0'-13'18,"4"-6"-3,12 7-3,5 3-1,1 6-2,3 7 2,-6 7-2,-7 9 0,-10 2-3,-4 6 0,-10 1-1,-2-3-1,-3-2 0,7-5-2,10-6 0,10-6-6,18-7-28,9 5-1,-1-10-1,8 12 1</inkml:trace>
  <inkml:trace contextRef="#ctx0" brushRef="#br0" timeOffset="138286.0405">8788 13435 28,'22'-2'29,"19"7"0,2 0-17,6-1-18,7 6-16,-16-10-4,6 10-2</inkml:trace>
  <inkml:trace contextRef="#ctx0" brushRef="#br0" timeOffset="138438.9726">8858 13578 23,'23'0'30,"5"0"-2,19 0-13,8 0-37,-7-7-5,16 15 0,-7-12 8</inkml:trace>
  <inkml:trace contextRef="#ctx0" brushRef="#br0" timeOffset="138718.1243">9514 12939 17,'0'0'30,"0"12"1,0 30-9,0 23-8,-3 14-4,3 11-4,0 8-7,10-7-6,-1-11-10,9-12-12,-9-31-2,10-14 0</inkml:trace>
  <inkml:trace contextRef="#ctx0" brushRef="#br0" timeOffset="138902.8633">9675 13370 15,'-13'10'29,"-14"2"-1,5 10-7,-6-1-4,6 2-3,7 2-5,10-5-2,13-1-3,11-4-3,8-5-6,7-6-17,13 4-10,-10-13 0,4 5 0</inkml:trace>
  <inkml:trace contextRef="#ctx0" brushRef="#br0" timeOffset="139187.683">9830 13537 41,'0'0'31,"19"13"-4,3-9-11,2-4-6,7 0-2,-2-6-2,-2-5-3,-6-4-1,-5 1 0,-12-3-1,-8 2-1,-15 1 0,-5 6 1,-7 4-1,-3 12 1,-1 5 0,8 7 0,8 9 1,13 2 1,12 3 0,13-2-1,12-1-17,9-4-18,-3-15-1,13-2 1,-3-18-2</inkml:trace>
  <inkml:trace contextRef="#ctx0" brushRef="#br0" timeOffset="139603.8616">10364 13551 18,'12'18'31,"16"-9"0,37 2 2,28-3-20,34-3-4,29 7-2,20 0-8,6-5-16,5-10-13,2 3-1,-33-13-2</inkml:trace>
  <inkml:trace contextRef="#ctx0" brushRef="#br0" timeOffset="139988.3319">10732 12709 30,'-15'-27'32,"15"27"-1,-3 18-11,6 28-3,3 19-5,-2 15-5,1 12-1,-1 5-5,-1-2-10,-3-13-23,9-3-2,-15-33 1,9-7-1</inkml:trace>
  <inkml:trace contextRef="#ctx0" brushRef="#br0" timeOffset="140458.5393">11132 13087 41,'-3'-24'20,"-5"8"-5,-3-5-4,-6 4-4,-2 0-2,-5 5-2,-1 5-1,-1 7-1,4 7 1,4 5-2,2 5 1,11 3 0,5 4-1,11-5 0,5-2 1,5-5 0,6-5-1,1-7 0,-2 0 0,-4-7-1,-4-2 1,-3 0 0,-15 9 1,0 0 0,0 0 3,-2 13 0,-6 9 1,-3 7 1,3 9 0,1 2 0,3 0-7,8-5-16,8 1-14,-4-21 0,10 3-1</inkml:trace>
  <inkml:trace contextRef="#ctx0" brushRef="#br0" timeOffset="140790.1292">11236 13245 18,'16'-9'30,"-4"-5"0,13 7-11,-2 2-4,-1 5-3,-1 12-3,-8 3-2,-5 5-2,-11 3-1,-8 5-1,-8-7 1,-3 1-2,2-6 0,2-3 0,6-4-1,12-9 0,0 0-1,12 0-1,12 0-3,0-3-6,7-1-18,2 4-6,-4-6 0,2 6 0</inkml:trace>
  <inkml:trace contextRef="#ctx0" brushRef="#br0" timeOffset="141043.8297">11593 12691 45,'0'0'37,"8"32"0,-2 20-4,1 19-16,-7 17-7,7 13-6,-1 6-31,4 2-8,-3-10-1,7-3-2</inkml:trace>
  <inkml:trace contextRef="#ctx0" brushRef="#br0" timeOffset="143286.541">18958 13080 24,'0'0'30,"28"4"1,-4-4-10,14 0-9,12 0-1,6 0-3,3 0-2,1 0-3,-3 0-1,-11-4-1,-10 4-1,-10-5 1,-15 2-1,-11 3 0,0 0 1,0 0-1,-12-9 1,12 9-1,-14 12 1,10 0-1,4 10 1,0 9 0,5 9 1,-5 10-1,7 9 0,-7 3 1,6 8-1,-6-1 0,0-2 0,0-8-1,-4-8 1,4-10 0,0-10 1,0-8-1,0-9-3,0-14-31,11 14-1,-11-14-1,0 0 0</inkml:trace>
  <inkml:trace contextRef="#ctx0" brushRef="#br0" timeOffset="145471.0099">10435 14015 20,'0'0'24,"11"22"-9,-7-4-4,5 8-3,1-2 0,3 3 0,5-9-2,3-9 0,4-9-1,0-8 1,0-7 1,-7-16 0,1 5 0,-9-3 0,-1 9-1,-9 3 0,0 17 1,-19 11-3,10 20 1,-2 18-2,3 11 0,0 10-2,4 9 1,-3-1 0,1-1-1,3-8 0,-7-9 0,-2-19 0,-5-13-1,-5-15-1,0-17-1,3-12-3,-4-17-3,6-4-7,4-11-10,2-6-12,17 1 1,3-4-1</inkml:trace>
  <inkml:trace contextRef="#ctx0" brushRef="#br0" timeOffset="145902.3078">10789 13931 25,'5'-17'27,"-5"-6"-6,7 3-5,9 8-3,2 3-3,6 9-1,-4 10 1,-1 10-2,-11 3-1,-8 6-2,-9 1 0,-8 2 0,-4-4-1,0-3-1,-4-8-2,7-2 1,8-6-1,10-9-1,9 10 1,10-4-1,3 0-3,3 1-7,8-2-17,3 5-9,-10-10 1,5 5 0</inkml:trace>
  <inkml:trace contextRef="#ctx0" brushRef="#br0" timeOffset="146102.8477">11132 14062 62,'0'0'33,"11"14"-5,-3 6-8,-8 6-5,9 11-5,-9 1-4,0 3-5,0 0-11,-3-2-20,-6-12-6,6-3 0,-10-14-1</inkml:trace>
  <inkml:trace contextRef="#ctx0" brushRef="#br0" timeOffset="146234.3658">11042 14258 44,'16'-17'32,"7"17"0,-3 0-12,8 0-25,16 6-22,-1-15-4,13 5 0,-4-11-1</inkml:trace>
  <inkml:trace contextRef="#ctx0" brushRef="#br0" timeOffset="146704.1785">11435 13829 15,'0'-14'32,"0"14"1,0 16-3,-7 9-11,7 19-5,-7 4-5,7 15-3,0 0-1,0 2-2,3-4-2,1-8-2,3-14 0,-3-13 0,4-17-1,-8-9 1,17-22-1,-6-1 2,3-6 1,8 1 0,1 3 1,3 8-1,3 7 1,-2 10 0,-7 14 0,-4 8 0,-9 7-1,-10 3-1,-9-1-6,-10-5-9,-7-9-19,-1-2-2,-2-15 1,9-4-1</inkml:trace>
  <inkml:trace contextRef="#ctx0" brushRef="#br0" timeOffset="147221.1012">11728 13938 26,'-14'-26'27,"14"10"-6,3-2-3,8-2-3,9 8-2,3-2-2,4 11-1,-1 3-1,-2 8 0,-8 9-2,-8 7-2,-13 2 0,-7 4-2,-5 0 1,0-2-2,3-4 0,9-6-2,14-6-10,14-6-26,12-13-1,24-4 0,17-17-1</inkml:trace>
  <inkml:trace contextRef="#ctx0" brushRef="#br0" timeOffset="162833.7373">1692 14936 21,'0'0'29,"24"0"0,11 5-6,11-5-20,12 0-16,5 11-12,-10-11-2,3 9-2</inkml:trace>
  <inkml:trace contextRef="#ctx0" brushRef="#br0" timeOffset="163012.6239">1764 15150 42,'0'0'32,"9"8"0,14-8-7,13 0-18,5 0-6,11 0-11,-4 4-17,-9-4-6,-5 8 0,-22-6 1</inkml:trace>
  <inkml:trace contextRef="#ctx0" brushRef="#br0" timeOffset="163150.4437">1670 15311 32,'0'0'29,"13"15"2,18-8-15,14-7-10,12 4-10,7-7-21,18 6-2,-5-14-2,7 8 1</inkml:trace>
  <inkml:trace contextRef="#ctx0" brushRef="#br0" timeOffset="163497.6931">2425 15117 31,'-41'-8'30,"13"12"-1,-3-4-8,7 11-12,14 3-4,5 6-1,14-1-2,11 0-1,5-3-1,8-3 0,-5-4 0,-2-2 0,-8-7-1,-18 0 0,4-9 0,-17 1 1,-8 4 0,-10-1 1,6 5 0,0 0 0,0 4 0,11 6 1,8 4-1,11 0-1,10-1-4,10 2-10,9 5-16,-12-14-1,14 3 1,-14-12 4</inkml:trace>
  <inkml:trace contextRef="#ctx0" brushRef="#br0" timeOffset="163635.7194">2269 15052 50,'-20'-15'30,"-6"-2"-2,26 17-25,0 0-28,0 10-3,21 7-2,1-4 3</inkml:trace>
  <inkml:trace contextRef="#ctx0" brushRef="#br0" timeOffset="163931.5313">2542 15294 13,'27'17'29,"-10"-13"0,6 1-7,2-5-9,1-7-3,-2-4-1,-6-8-4,-2-2-2,-9-3-2,-2 1 0,-10-2-2,-11 5 1,-5 5-1,-4 10 1,-4 10 1,5 12 0,5 7 1,4 13 1,6 6-1,9 7 1,6 7 0,7-5-4,5 0-7,3-9-10,-2-14-14,11-4-1,-2-22 0,6-3 11</inkml:trace>
  <inkml:trace contextRef="#ctx0" brushRef="#br0" timeOffset="164334.1136">2828 15134 17,'5'10'28,"8"8"0,-13-3-11,9 7-7,3 0-2,1 0-2,6-3-2,-2-7-2,5-7 0,-6-8-2,0-4 0,-10-9 0,0-1-1,-6-3 1,-4 4-1,-1 3 1,5 13 0,-17 0 2,17 14-1,7 4 0,3 3 1,8 1 1,4-2 0,2-7 1,10 0 2,-4-13-1,-1-10 1,-7-6-1,-9-3 0,-8-3-3,-7-4-11,-14-5-25,5 9 0,-9-7-2,11 12 0</inkml:trace>
  <inkml:trace contextRef="#ctx0" brushRef="#br0" timeOffset="164754.072">3949 15282 23,'4'-20'31,"-4"3"1,-10 1-12,-3-3-4,-2 5-2,-9 1-3,2 7-4,-3 6-1,0 7-2,4 9-1,10 5-1,6 3 0,11 0-1,7-5 0,8 1 0,3-5 0,4-6-4,1-9-6,-7-6-16,-8-12-11,0-2 0,-14-9-1</inkml:trace>
  <inkml:trace contextRef="#ctx0" brushRef="#br0" timeOffset="164869.5894">3857 14991 33,'0'0'24,"-16"0"-18,16 0-9,0 0-21,0 0-5</inkml:trace>
  <inkml:trace contextRef="#ctx0" brushRef="#br0" timeOffset="165255.0418">4092 15152 36,'0'0'34,"25"20"-1,-16-20 2,7 0-27,5 0-5,1-6-3,2 1-2,-1-1-2,-5-4-1,-2 6 0,-16 4 0,0 0 1,-13-7 3,-2 16 2,-7 3 2,0 8 2,4 6 0,2-1 1,13 4 0,6-5-2,12 1 0,4-9-1,7-4 0,0-12-1,6 0 1,-5-9-2,-1-9 1,-5-4-1,-5-3 0,-3 0-1,-5 1 0,-1 5 1,-4 4 0,-3 15 0,0 0 0,0 19 1,3 6-4,6 0-33,2 7-1,-4-12-1,18 1 0</inkml:trace>
  <inkml:trace contextRef="#ctx0" brushRef="#br0" timeOffset="166070.5416">5308 14882 14,'0'0'34,"10"19"0,-10 16-2,-6 12-13,6 19-6,0 2-3,6 11-1,-6-8-5,6-5-4,3-13-7,-4-16-15,-2-19-14,5-7 0,-8-22-1</inkml:trace>
  <inkml:trace contextRef="#ctx0" brushRef="#br0" timeOffset="166240.8001">5259 14976 7,'21'0'30,"4"-7"-1,23 12 0,0 0-20,11-2-19,7 10-15,-6-13-2,3 13-2</inkml:trace>
  <inkml:trace contextRef="#ctx0" brushRef="#br0" timeOffset="166457.1193">5349 15407 16,'24'13'31,"4"-13"0,20 0-11,7 5-8,1-5-16,2 8-20,-11-15-5,-1 7 0,-22-11 6</inkml:trace>
  <inkml:trace contextRef="#ctx0" brushRef="#br0" timeOffset="166619.5603">5369 15254 5,'-16'-9'29,"27"14"0,8-12 0,27 2-22,6 10-27,3-14-6,9 16-1,-13-12 2</inkml:trace>
  <inkml:trace contextRef="#ctx0" brushRef="#br0" timeOffset="167041.8309">5746 15447 16,'15'6'32,"1"-1"1,8 14 1,7 3-18,-3 3-6,6 6-5,4 1-11,-7-1-13,-11-11-13,5 4-2,-15-15 1</inkml:trace>
  <inkml:trace contextRef="#ctx0" brushRef="#br0" timeOffset="167221.7401">6005 15458 16,'-21'0'34,"6"12"0,-13 8-1,-5 2-14,2 11-5,-7-1-5,7 4-3,1-5-7,4-5-8,7-7-25,11 0-1,8-19-1,0 0 1</inkml:trace>
  <inkml:trace contextRef="#ctx0" brushRef="#br0" timeOffset="169523.4303">6291 15270 13,'0'0'30,"27"4"-1,-1-8-8,11 4-8,4 0-9,4 0-14,3 0-16,-14-4-2,5 10-1</inkml:trace>
  <inkml:trace contextRef="#ctx0" brushRef="#br0" timeOffset="169792.0537">6332 15426 21,'11'7'33,"12"-2"1,7-5-7,6 0-8,5 0-6,3 5-16,6-1-26,-16-7-3,4 7-2,-14-8-1</inkml:trace>
  <inkml:trace contextRef="#ctx0" brushRef="#br0" timeOffset="170640.4375">7087 15015 22,'10'-3'35,"-10"3"1,13 39 0,-13 4-18,3 8-7,-1 16-2,-2 0-3,7 4-6,2-8-7,-7-15-12,3-17-16,6-10-1,-11-21-1,0 0 0</inkml:trace>
  <inkml:trace contextRef="#ctx0" brushRef="#br0" timeOffset="170862.677">7079 15057 17,'21'0'31,"0"-8"0,17 8-3,9 0-15,6-5-9,9 5-16,-3-7-17,12 7-1,-16-10-1,1 10 10</inkml:trace>
  <inkml:trace contextRef="#ctx0" brushRef="#br0" timeOffset="171125.3307">7144 15528 41,'34'12'34,"-6"-12"0,12 0-9,7 0-20,5 0-17,4 0-18,-12-10-2,-1 6-1,-13-9 2</inkml:trace>
  <inkml:trace contextRef="#ctx0" brushRef="#br0" timeOffset="171294.6188">7138 15395 24,'0'-17'32,"33"17"2,8-9-9,18 2-42,16 14-8,-10-11-3,6 9-2</inkml:trace>
  <inkml:trace contextRef="#ctx0" brushRef="#br0" timeOffset="171741.3867">5296 14720 24,'37'9'32,"2"-9"0,15 8-7,1-5-15,5 1-13,0 2-20,-14-15-7,3 5-2,-24-13 0</inkml:trace>
  <inkml:trace contextRef="#ctx0" brushRef="#br0" timeOffset="171879.7492">5747 14625 32,'6'13'35,"4"15"3,0 1-1,-10 7-18,5 6-8,-5-3-13,-3 1-31,-6-20-2,6-2-1,3-18-2</inkml:trace>
  <inkml:trace contextRef="#ctx0" brushRef="#br0" timeOffset="172442.8082">7097 14790 3,'0'0'28,"34"8"1,-2-8-5,17 0-11,13 0-8,9 6-10,3 5-16,-11-11-6,2 6-1,-22-12 8</inkml:trace>
  <inkml:trace contextRef="#ctx0" brushRef="#br0" timeOffset="172596.9711">7516 14674 35,'9'2'35,"2"4"1,4 7-5,3 12-16,-16 5-5,-2 6-15,-20-1-27,5 7-2,-17-9-1,6 1-1</inkml:trace>
  <inkml:trace contextRef="#ctx0" brushRef="#br0" timeOffset="173397.7202">7562 15587 13,'7'-8'27,"-2"-16"2,5 2-12,3 1-2,-1-4-2,1 6-2,-5 3-1,1 11-2,-9 5-2,4 26 0,-4 5-3,-4 5-7,4 1-22,10 11-7,-10-12-2,10 3 1</inkml:trace>
  <inkml:trace contextRef="#ctx0" brushRef="#br0" timeOffset="173614.388">7786 15582 43,'21'9'34,"-3"4"0,11 6-11,-1 4-11,-1 1-6,-1 1-11,-2-5-18,4 2-10,-16-18-2,1 2 1</inkml:trace>
  <inkml:trace contextRef="#ctx0" brushRef="#br0" timeOffset="173768.0426">7993 15559 56,'-18'14'37,"-12"4"1,-3 9-9,0 9-20,-1-3-23,6 2-20,-3-12-2,11 0-1,2-16 0</inkml:trace>
  <inkml:trace contextRef="#ctx0" brushRef="#br0" timeOffset="174215.6143">8363 15117 19,'5'16'35,"-5"6"0,4 17 0,-4 8-15,5 5-9,1 2-5,1-1-10,-3-5-18,-4-16-13,12-7 1,-12-25-2</inkml:trace>
  <inkml:trace contextRef="#ctx0" brushRef="#br0" timeOffset="174366.0343">8191 15298 40,'13'0'35,"10"-3"1,17 6-2,8-3-34,3-10-29,14 10-2,-6-9-3,14 2-1</inkml:trace>
  <inkml:trace contextRef="#ctx0" brushRef="#br0" timeOffset="174800.72">8906 15063 36,'12'28'35,"-12"7"-1,0 19-3,3 11-20,-6 5-5,3-2-11,0-4-16,10-7-12,-10-27-2,5-5 1</inkml:trace>
  <inkml:trace contextRef="#ctx0" brushRef="#br0" timeOffset="174969.5053">8797 15122 30,'26'-11'32,"3"-5"0,16 9-6,7-1-16,5 4-15,10 10-23,-10-9-3,8 10 0,-14-7-1</inkml:trace>
  <inkml:trace contextRef="#ctx0" brushRef="#br0" timeOffset="175186.1079">8946 15582 27,'0'0'32,"26"12"1,4-12-1,10 0-26,10 0-21,-2-9-13,10 9-3,-12-6 0</inkml:trace>
  <inkml:trace contextRef="#ctx0" brushRef="#br0" timeOffset="175371.0124">8860 15376 44,'12'-10'31,"22"10"-1,13 0-16,11-5-37,14 13-5,-4-11-2,9 8 0</inkml:trace>
  <inkml:trace contextRef="#ctx0" brushRef="#br0" timeOffset="175903.6393">9294 15545 4,'-7'-20'31,"14"7"1,6-2-2,11 4-11,7 8-6,0 3-1,-2 13-3,-11 7-4,-6 12 0,-16 2-2,-10 0 0,-13-3-1,-3-4 0,-4-7-1,3-8-1,9-9 0,11-7-1,11 4 1,5-16-1,14 7-1,9 6-3,13 3-12,5 7-18,-3-7 0,7 10 0,-12-10 0</inkml:trace>
  <inkml:trace contextRef="#ctx0" brushRef="#br0" timeOffset="176173.1081">9631 15568 33,'22'8'35,"-2"-2"1,10 11-4,1 1-14,-4 1-11,2 2-9,-1-1-19,-1 1-14,-14-14 0,3 0-1</inkml:trace>
  <inkml:trace contextRef="#ctx0" brushRef="#br0" timeOffset="176304.6307">9839 15587 101,'-30'28'38,"-7"3"-7,-4 3-28,7 6-35,-7-13-4,14-1-1,2-21-1</inkml:trace>
  <inkml:trace contextRef="#ctx0" brushRef="#br0" timeOffset="176821.2202">8980 14875 24,'0'0'32,"23"-5"0,4 5-9,16 0-9,14 8-5,8 4-9,6-1-12,0-2-18,3 7-1,-18-12-1,0 7 4</inkml:trace>
  <inkml:trace contextRef="#ctx0" brushRef="#br0" timeOffset="176974.8733">9576 14812 50,'9'6'35,"3"3"1,0 10-13,7 15-8,-12 2-12,-4 14-33,-19-12-3,-2 8-2,-28-16-1</inkml:trace>
  <inkml:trace contextRef="#ctx0" brushRef="#br0" timeOffset="181332.8709">10261 15314 23,'6'11'33,"-6"-11"0,38 15 0,5-8-20,16-3-8,15-4-10,7 0-19,5 3-7,-11-10-2,-6 7 0</inkml:trace>
  <inkml:trace contextRef="#ctx0" brushRef="#br0" timeOffset="181564.7539">10323 15479 24,'15'0'31,"13"0"0,17-4-10,10 4-13,6 0-11,5 0-17,-10-5-8,3 8-1,-22-10-2</inkml:trace>
  <inkml:trace contextRef="#ctx0" brushRef="#br0" timeOffset="181718.0299">10822 15354 48,'25'9'36,"1"12"1,-10 3-12,-12-3-12,-8 7-12,-19-8-32,1 5-1,-15-15-3,9 1-2</inkml:trace>
  <inkml:trace contextRef="#ctx0" brushRef="#br0" timeOffset="182186.6043">11560 15029 25,'0'0'35,"16"32"1,-16 10-4,0 10-14,9 15-5,-9 2-3,4 1-7,-4-5-8,-4-12-11,-4-17-20,8-7 0,-11-21 0,11-8-1</inkml:trace>
  <inkml:trace contextRef="#ctx0" brushRef="#br0" timeOffset="182386.8068">11554 15120 6,'37'5'27,"2"-8"0,12 3-6,5 0-20,0-5-21,9 10-4,-12-15-2,7 10 15</inkml:trace>
  <inkml:trace contextRef="#ctx0" brushRef="#br0" timeOffset="182634.7148">11616 15620 44,'0'0'36,"21"5"0,9-5-4,9 0-20,3 0-11,3 3-19,-4-6-15,6 3-2,-11-14 0</inkml:trace>
  <inkml:trace contextRef="#ctx0" brushRef="#br0" timeOffset="182835.2553">11579 15400 27,'0'0'35,"10"0"1,11 0 0,14-6-14,12 6-16,3 0-30,5 3-9,-14-6-2,4 3 0</inkml:trace>
  <inkml:trace contextRef="#ctx0" brushRef="#br0" timeOffset="183288.6341">12237 15362 29,'28'9'32,"-9"-9"0,14 0-6,8 0-25,-3-12-24,7 12-5,-14-5-3,4 8-1</inkml:trace>
  <inkml:trace contextRef="#ctx0" brushRef="#br0" timeOffset="183451.862">12255 15483 46,'0'0'36,"22"4"-1,9-4-3,7-3-23,8-1-26,7 4-15,-9-5-2,9 5-1</inkml:trace>
  <inkml:trace contextRef="#ctx0" brushRef="#br0" timeOffset="183821.2129">12865 15100 29,'4'9'35,"-4"14"1,0 13 1,0 15-20,0 5-7,0 9-2,0 0-6,-3-6-7,6-7-15,4-9-16,-7-25-1,7-8 0,-11-23 0</inkml:trace>
  <inkml:trace contextRef="#ctx0" brushRef="#br0" timeOffset="183986.4866">12771 15141 16,'15'-12'31,"13"12"0,6-7 1,15 0-16,4 4-16,3-2-21,9 10-9,-12-10 0,6 10-1</inkml:trace>
  <inkml:trace contextRef="#ctx0" brushRef="#br0" timeOffset="184191.0959">12866 15627 36,'-3'10'35,"23"2"-1,13-16 1,14 0-22,11-4-15,2-5-25,4 13-6,-16-13-1,-2 7 0</inkml:trace>
  <inkml:trace contextRef="#ctx0" brushRef="#br0" timeOffset="184369.4903">12867 15432 49,'16'-7'35,"8"-3"0,17 4-5,11 1-28,0-1-27,10 12-8,-11-6-1,4 8-1</inkml:trace>
  <inkml:trace contextRef="#ctx0" brushRef="#br0" timeOffset="184638.7879">13266 15675 32,'0'0'30,"16"-17"2,-10 0-9,9-1-13,1 6-1,-3 0 0,2 12 0,-6 8-1,1 10-1,-4 5-1,-2 12-2,-4 4-14,5 4-25,-12-12-1,7 2-1,-5-17 0</inkml:trace>
  <inkml:trace contextRef="#ctx0" brushRef="#br0" timeOffset="185256.4803">13471 15694 46,'0'12'35,"12"1"1,0 6-11,7-6-11,8 6-7,-2-1-5,1-1-11,-2-6-24,1 3-2,-9-11-1,-1-3 0</inkml:trace>
  <inkml:trace contextRef="#ctx0" brushRef="#br0" timeOffset="185392.5132">13700 15738 44,'-27'7'37,"8"6"0,-11 4-3,-1 0-23,-1 6-28,-2-8-15,13 0-4,2-10 0</inkml:trace>
  <inkml:trace contextRef="#ctx0" brushRef="#br0" timeOffset="185691.751">13952 15258 42,'0'0'37,"3"21"0,-3 8-4,0 8-15,-10 1-9,4 4-5,1 3-13,2-3-21,3-13-7,0-7 0,0-22 0</inkml:trace>
  <inkml:trace contextRef="#ctx0" brushRef="#br0" timeOffset="185826.7783">13808 15403 39,'0'0'37,"0"0"-1,26 6 1,2-6-21,13 0-40,11 0-9,-3-6-2,14 6-1</inkml:trace>
  <inkml:trace contextRef="#ctx0" brushRef="#br0" timeOffset="186196.5951">14423 15072 34,'-6'12'36,"6"24"0,-12 7 0,3 9-22,6 12-5,-4 3-3,7-4-5,0-4-5,-6-16-10,6-20-20,0-3-2,0-20-1,0-14 1</inkml:trace>
  <inkml:trace contextRef="#ctx0" brushRef="#br0" timeOffset="186343.7508">14330 15105 32,'37'3'31,"-1"-3"0,18 5-6,-1-1-23,4-4-20,5 9-10,-13-12-2,6 9-1</inkml:trace>
  <inkml:trace contextRef="#ctx0" brushRef="#br0" timeOffset="186559.9127">14371 15625 44,'12'12'34,"8"-12"0,18-4-8,12 1-18,3 0-16,6 3-22,-13-11-3,5 11-1,-18-15 1</inkml:trace>
  <inkml:trace contextRef="#ctx0" brushRef="#br0" timeOffset="186744.8272">14380 15438 30,'12'-4'34,"3"-7"1,19 7-2,7-2-24,8-4-34,13 10-5,-10-3-3,11 7 0</inkml:trace>
  <inkml:trace contextRef="#ctx0" brushRef="#br0" timeOffset="187261.4767">14786 15601 31,'13'-13'30,"11"10"-7,-2 3-3,1 0-5,-4 13-3,-7 0-3,-6 9-2,-11-1-2,-8 8 0,-8-4-1,0 1-1,-1-5 0,3-3-2,10-5 0,9-13 0,9 13-1,11-13 0,5 0-4,5 0-10,-2-9-20,9 9-2,-13-11 1,9 8-1</inkml:trace>
  <inkml:trace contextRef="#ctx0" brushRef="#br0" timeOffset="187631.8681">15008 15689 39,'26'5'37,"-12"-1"1,7 10 0,3 1-18,-3-1-10,7 7-3,-5-3-5,5-1-5,-6 1-9,-4-7-17,-6-11-9,6 3-1,-8-12 1</inkml:trace>
  <inkml:trace contextRef="#ctx0" brushRef="#br0" timeOffset="187779.0036">15289 15691 44,'-18'12'39,"-12"2"0,-4 14-3,-6 3-38,-10-3-27,10 11-5,-17-8-4,5 3 0</inkml:trace>
  <inkml:trace contextRef="#ctx0" brushRef="#br0" timeOffset="189349.7702">19061 7115 20,'-18'0'33,"0"3"-16,6-3-2,12 0-1,-21 3-2,21-3-1,-12 0-1,12 0-1,-10 0-2,10 0 0,0 0-1,0 0-1,0 0 0,13 11 0,-13-11-1,20 5 0,-1-5-1,9 0 0,7-5-1,11 5-1,12-4 0,7 4 0,6 0-1,0-4 0,-7 4 1,-7 0-1,-9 0 1,-10 4-1,-16-4 1,-7 4 0,-15-4 1,10 0-1,-10 0 1,0 0-3,0 0-8,-7 13-30,-6-11 1,13-2-2,-24 9 1</inkml:trace>
  <inkml:trace contextRef="#ctx0" brushRef="#br0" timeOffset="190318.0688">19663 7121 32,'0'0'19,"0"0"0,0 0-3,0 0-3,0 0-1,0 0-1,0 0-2,0 0-1,18 4-1,-2-4-1,12 6 0,8-6 1,14 1-1,9-1 0,11 0-1,-1 0 0,4 0-1,-12-1 0,-5 1-1,-12-4-1,-15 4-3,-15 5-30,-17 5-8,-16-3 1,3 7-2</inkml:trace>
  <inkml:trace contextRef="#ctx0" brushRef="#br0" timeOffset="202230.4361">15610 15391 12,'0'0'32,"22"7"-1,0-7-8,6 0-6,7 0-5,2 0-7,3 0-13,-6 0-16,7 7-7,-17-7-1,-1 4 0</inkml:trace>
  <inkml:trace contextRef="#ctx0" brushRef="#br0" timeOffset="202415.8523">15644 15527 17,'10'7'34,"13"-7"0,17 0-2,3 0-14,10 0-27,3 9-17,-4-12-4,4 7-3</inkml:trace>
  <inkml:trace contextRef="#ctx0" brushRef="#br0" timeOffset="204052.6238">16389 15196 36,'0'0'35,"0"0"1,0 0-11,10 38-7,-13 4-6,3 14-3,-6 5-3,6 4 0,-8-2-5,6-7-4,2-8-8,0-15-15,-8-20-11,8-13-1,0 0 1</inkml:trace>
  <inkml:trace contextRef="#ctx0" brushRef="#br0" timeOffset="204221.8463">16310 15255 19,'12'-19'31,"21"7"0,5 1-5,15 2-13,11 4-9,5 2-18,14 7-15,-11-8 0,5 9-2</inkml:trace>
  <inkml:trace contextRef="#ctx0" brushRef="#br0" timeOffset="204453.6376">16355 15677 35,'17'0'32,"19"3"1,4-3-12,10-5-30,9 10-16,-16-16-4,10 8-2</inkml:trace>
  <inkml:trace contextRef="#ctx0" brushRef="#br0" timeOffset="204638.5509">16381 15536 23,'21'-11'28,"19"11"-2,0-4-14,7-5-34,18 15-4,-11-11 0,7 13 12</inkml:trace>
  <inkml:trace contextRef="#ctx0" brushRef="#br0" timeOffset="204954.9882">16755 15706 16,'7'-12'28,"6"5"-1,1-5-9,-4 2-4,6 2-2,-4 3-3,3 5 0,-6 4-2,4 8 0,-9 4-2,2 9 0,-6 2-1,8 4 0,-4 0-4,-4-6-11,0-9-23,0 4-1,0-20 0,0 0-1</inkml:trace>
  <inkml:trace contextRef="#ctx0" brushRef="#br0" timeOffset="205255.7658">17079 15550 56,'10'2'39,"-10"-2"-6,0 0-33,10 21-21,-10-21-13,26-8-2</inkml:trace>
  <inkml:trace contextRef="#ctx0" brushRef="#br0" timeOffset="216563.2735">19806 4603 36,'0'0'24,"5"-14"1,-5 14-2,0-9-1,0 9-5,0 0-1,0 0-4,-9 11-3,3 5-2,3 7-3,-1 1-1,0 8-1,1 2 0,0-4-5,3 4-9,3 3-26,-3-17 0,3 1-1,-3-6 0</inkml:trace>
  <inkml:trace contextRef="#ctx0" brushRef="#br0" timeOffset="217064.2489">19773 5110 23,'6'-17'35,"-6"17"1,0 0-3,3-12-10,-3 12-6,0 11-5,0 1-3,-3 4-4,3 6-1,0 3-2,0 2 1,0 4-2,-4 3-3,4 1-11,0 0-22,0-5-3,0-2-1,0-6 0</inkml:trace>
  <inkml:trace contextRef="#ctx0" brushRef="#br0" timeOffset="217532.7905">19795 5615 66,'0'0'39,"0"-12"-1,0 12-9,0 0-11,0-12-6,0 12-5,0 0-2,0 0 0,0 14-2,0-2 0,0 3-1,0 7 0,0 1 0,0 1 0,-3 3-3,0 7-1,3-2-11,-6 1-28,6-12-1,0 0-1,-3-4 1</inkml:trace>
  <inkml:trace contextRef="#ctx0" brushRef="#br0" timeOffset="217911.8073">19737 6172 47,'0'-11'37,"0"11"0,0 0-9,2-9-9,-2 9-3,0 0-4,9 14-4,-9-6-3,0 10 0,0-2-2,3 12-1,-3 2-1,0-1-5,4 5-11,-4-1-25,0-8 0,6 2-2,-6-3 1</inkml:trace>
  <inkml:trace contextRef="#ctx0" brushRef="#br0" timeOffset="218550.1086">19678 6738 23,'0'0'33,"5"-14"1,-5 14-8,0-15-4,0 15-6,3-10-4,-3 10-4,0 0-2,0 0-2,-3 15 0,3-1-1,0 4 0,-3 6 0,3 0-1,0 2 0,0 0 0,0-4 0,0 2 0,0-5-1,3-3 0,-3-5 1,5 1-2,-5-12 1,5 15 0,-5-15-2,3 10-1,-3-10-9,0 0-28,0 0-1,0 0 1,3-22-1</inkml:trace>
  <inkml:trace contextRef="#ctx0" brushRef="#br0" timeOffset="228592.3283">17523 15494 29,'0'0'29,"5"-24"-2,-14 11-3,-7 4-2,-12-1-5,-1 13-3,-11 3-4,3 13-2,-3 5-3,14 13-2,9 5-4,17 0-6,20-1-13,15 0-18,5-17 0,16-3 0,-1-18 0</inkml:trace>
  <inkml:trace contextRef="#ctx0" brushRef="#br0" timeOffset="228924.9465">17727 15512 32,'-18'-4'33,"-15"0"-2,3 4-8,-3 9-6,1 6-5,10 7-5,9 3-3,13 1-1,14-2-2,9-2 0,7-8 1,6-7-1,0-14 0,-4-6 1,-7-6-2,-16-2-5,-3 0-14,-6 4-16,-13 1-1,13 16 1,-22-4-1</inkml:trace>
  <inkml:trace contextRef="#ctx0" brushRef="#br0" timeOffset="229288.7372">17906 15491 40,'22'5'34,"-2"-5"1,6 11-12,-2 8-6,-7 2-5,0 9-4,-13-2-1,-8 1-2,-11-7-2,-6-5-4,-3-7-9,0-2-25,3-13-2,7-3-1,3-9 1</inkml:trace>
  <inkml:trace contextRef="#ctx0" brushRef="#br0" timeOffset="229842.8991">18414 15482 31,'0'-12'32,"-11"-1"-6,-7-3-4,-5 8-6,-6 1-3,-2 7-4,-3 8-2,6 11-2,4 7-2,7 7-2,9 5 0,11 0 0,9-1-1,10-4 1,4-8 0,6-8-1,-2-11 1,3-10-1,-7-9 1,-5-7-2,-9-4 1,-7-1 0,-10 1 0,-4 7 0,-7 6 1,-2 11 0,-1 17 0,2 13 2,2 11 0,8 15 0,4 11-7,3 6-30,0-8-2,0 4 0,-8-18-2</inkml:trace>
  <inkml:trace contextRef="#ctx0" brushRef="#br0" timeOffset="231266.2687">18958 15350 35,'0'0'35,"4"21"1,-1 8-6,0 18-14,-3 3-7,0 6-2,4 3-11,-4-5-17,-7-8-14,7-7-1,-3-20 1</inkml:trace>
  <inkml:trace contextRef="#ctx0" brushRef="#br0" timeOffset="231435.6773">18763 15585 58,'32'-6'38,"11"-4"1,19 3-4,8 7-59,5-15-8,7 15-3,-12-14-2</inkml:trace>
  <inkml:trace contextRef="#ctx0" brushRef="#br0" timeOffset="234028.8054">19513 15228 36,'10'-6'34,"-10"6"2,8 16-12,-4 20-7,-4 10-5,6 13-4,-6 5-2,3 5-3,-3-4-9,-4-10-12,-3-14-17,3-6-1,-8-18-1,5-8 0</inkml:trace>
  <inkml:trace contextRef="#ctx0" brushRef="#br0" timeOffset="234209.7107">19520 15191 19,'34'-12'28,"-3"-6"0,16 15-7,3-3-20,-1 0-25,13 15-2,-13-9 0,5 13 6</inkml:trace>
  <inkml:trace contextRef="#ctx0" brushRef="#br0" timeOffset="234413.7526">19511 15700 31,'27'6'31,"3"-14"1,18 8-9,2-8-35,-2-2-13,8 6-3,-16-11-2</inkml:trace>
  <inkml:trace contextRef="#ctx0" brushRef="#br0" timeOffset="234614.2958">19537 15502 23,'0'0'30,"10"-6"0,21 6-2,9 0-27,7-10-27,16 14-2,-8-12-1,9 13 1</inkml:trace>
  <inkml:trace contextRef="#ctx0" brushRef="#br0" timeOffset="234946.1382">19840 15712 42,'3'-14'35,"12"10"0,4-3 0,3 0-24,9 10-4,-4 3-1,-2 7-2,-11 5-1,-9 7-1,-15 3-1,-11 3 0,-9-2 1,-1-3-1,-1-4 1,4-6-2,6-5 1,10-6 0,12-5-1,9-7 0,11-1 0,6-2-2,8 4-8,3 3-28,-2-10 1,8 4-1,-13-10 1</inkml:trace>
  <inkml:trace contextRef="#ctx0" brushRef="#br0" timeOffset="235262.582">20258 15550 69,'18'-5'40,"-18"5"0,13 0-9,-13 0-59,0 0-8,0 0-1,-17-8-3</inkml:trace>
  <inkml:trace contextRef="#ctx0" brushRef="#br0" timeOffset="237549.1762">20740 15419 30,'13'-6'27,"-13"-4"-4,-6 1-2,-4 2-4,-10-1-4,0 8-4,-5 5-2,3 8-2,0 5-3,8 11-1,9 6-4,9-1-4,12 5-8,9-6-10,8-13-6,9 2-2,-3-16 0</inkml:trace>
  <inkml:trace contextRef="#ctx0" brushRef="#br0" timeOffset="237817.6125">20986 15508 22,'0'-14'21,"-13"-10"0,1 9-2,-6 1-3,-5 2-4,-2 12-2,-3 3-1,4 14-3,3 7-2,8 7-1,9-1-2,11-1 1,10-4-1,8-6 0,5-13 0,2-6 1,-5-12-1,-3-6-2,-9-3-5,-7 0-16,-12-4-10,4 13-1,-9-6 0</inkml:trace>
  <inkml:trace contextRef="#ctx0" brushRef="#br0" timeOffset="238318.4311">21233 15400 21,'-21'-5'31,"8"10"0,-6 2-6,10 5-10,9 7-7,12 1-2,7 5-3,6 3 0,2 2 1,-4 1 2,-2 1 0,-15-8 0,-11 3 0,-15-11-1,-9-4-8,-7-18-29,-3 0-3,-9-23-2,10-8 0</inkml:trace>
  <inkml:trace contextRef="#ctx0" brushRef="#br0" timeOffset="244177.179">21527 15473 15,'-13'7'29,"8"12"2,-8-2-11,9 7-4,4 9-3,3-3-4,11 5-1,3-7-1,11-5-1,5-12 0,8-11-1,-1-14-1,-2-13 0,-8-15-1,-5-10 0,-15-14-1,-10-4 0,-20-8 0,-11 10 0,-11 10 0,-3 17 1,-8 18-1,11 17 0,10 23 1,19 15-4,29 11-30,25 5-7,29-10-1,51-9-1</inkml:trace>
  <inkml:trace contextRef="#ctx0" brushRef="#br0" timeOffset="261838.69">1940 16416 46,'-35'0'23,"-5"0"-6,4 6-5,8 10-3,9 12-3,10 5-3,15 0-3,12 1 1,11-2 0,8-6 0,6-6 0,-3-6 1,-5-6 1,-4-4 1,-17-4 0,-14 0-1,0 0 0,-33 5 1,-7 2 0,-1 5-2,-5 7-1,2 2 0,4 10-1,7 1 1,10 7 0,17-2-1,12 2 0,13-10 0,12-6-1,6-2 2,10-16-1,3-5 1,-2-15 1,2-6-1,-9-4 0,-9 0 1,-6-5 0,-7 2 0,-6-1 0,-9 14 0,-11 6-1,7 9 0,-17 23 1,15 1-1,2 5-1,-5 5-3,8 7-7,1-9-13,9-9-13,3-4 0,-5-19-1</inkml:trace>
  <inkml:trace contextRef="#ctx0" brushRef="#br0" timeOffset="262017.0935">2081 16527 25,'0'0'27,"0"0"-6,0 0-19,16 25-26,-16-13-3,15 12 4</inkml:trace>
  <inkml:trace contextRef="#ctx0" brushRef="#br0" timeOffset="262186.3839">2306 16782 31,'16'38'35,"2"7"1,-12-5-6,0-4-13,10-4-6,-7-13-4,5-12-3,-3-12-2,6-16-1,0-4-2,-3-8-4,6 1-11,-7 4-13,-1-2-8,6 11 0,-2 1 0</inkml:trace>
  <inkml:trace contextRef="#ctx0" brushRef="#br0" timeOffset="262518.4436">2705 16852 55,'0'19'37,"-5"5"0,-4-2-14,-8-15-9,3 5-8,-2-12-4,4-4-2,12 4-1,-16-24 0,16 6-1,3-1-1,4 4 1,1 4 2,8 6 0,1 10 1,0 5 0,4 8 1,2 3-1,1 2 1,4-2 1,0-4-1,0-9-1,0-10 1,0-11-1,0-8 0,-3-9 1,-7 1-1,-3-3 0,-2 7 0,-10 8 2,-3 17-2,0 0 1,0 17-3,0 18-13,7 0-24,-7-6-1,15 2 0,4-16-1</inkml:trace>
  <inkml:trace contextRef="#ctx0" brushRef="#br0" timeOffset="262957.0066">3766 16445 15,'0'0'34,"7"21"1,-7 15-3,4 17-16,1 12-3,-5 5-4,2 2-3,-2-7-3,0-2-4,0-17-4,0-18-6,0-14-13,0-14-12,-9-15 1,9-12-1</inkml:trace>
  <inkml:trace contextRef="#ctx0" brushRef="#br0" timeOffset="263138.0857">3731 16522 7,'26'-14'27,"-1"-1"1,15 8-5,1 1-19,5 0-19,16 15-11,-12-9 0,9 13 5</inkml:trace>
  <inkml:trace contextRef="#ctx0" brushRef="#br0" timeOffset="263304.3664">3828 17009 42,'-21'17'37,"21"-17"-1,6 13-7,22-7-20,12-1-8,7-2-19,-1-3-15,13 0-2,-9-9-1</inkml:trace>
  <inkml:trace contextRef="#ctx0" brushRef="#br0" timeOffset="263473.654">3746 16806 42,'0'0'30,"10"11"-2,11-4-22,15-7-32,16 10-4,-2-14 0,15 11 11</inkml:trace>
  <inkml:trace contextRef="#ctx0" brushRef="#br0" timeOffset="263658.5775">4200 16787 48,'0'0'37,"-13"15"1,13-4-12,11 10-10,-5-6-4,6 17-3,-3-9-3,6 11 0,-8-6-3,2 2 0,-2 0-6,-11-7-14,-5 2-23,5-5-1,-4-6 1,8 1-2</inkml:trace>
  <inkml:trace contextRef="#ctx0" brushRef="#br0" timeOffset="264121.4032">4614 16847 46,'0'0'38,"-6"19"0,6-19-2,0 15-31,7-5-31,-7-10-9,22 0-1,-12-8-1</inkml:trace>
  <inkml:trace contextRef="#ctx0" brushRef="#br0" timeOffset="264443.9102">5123 16769 17,'-16'-3'35,"-15"-3"0,6 6-6,-3 10-9,-6 5-5,11 13-5,3 3-4,10 3-2,10 0-3,11 0-1,9-4-5,8-8-5,13-4-16,5-5-10,-5-17-1,8-1 0</inkml:trace>
  <inkml:trace contextRef="#ctx0" brushRef="#br0" timeOffset="264691.8333">5373 16808 31,'-18'0'34,"-13"-12"1,8 5-10,-4 16-11,-1 1-6,11 14-2,5 1-2,9 8-1,3-6-1,14 1 1,2-5 0,10-6 0,0-12 1,0-9-1,-2-9 1,-6-7-2,-9-2-3,-9-5-9,-13-6-28,2 11 0,-11-2 0,2 15-2</inkml:trace>
  <inkml:trace contextRef="#ctx0" brushRef="#br0" timeOffset="265146.2581">5494 16834 11,'0'0'30,"0"0"1,13 12-10,2 4-7,4 3-3,2 6-2,-6 1-1,0 6 1,-10-6-2,-5 2 0,-14-9 0,-7-1-1,-9-11 0,-1-7-4,0-6-4,2-9-9,8-7-27,13 7 0,4-9 0,13 5 0</inkml:trace>
  <inkml:trace contextRef="#ctx0" brushRef="#br0" timeOffset="265824.3884">5893 16840 47,'-27'-6'33,"3"12"-7,-3 6-6,3 5-6,6 9-5,6-3-3,12 10-1,12-4-1,11 2-1,3-6 1,9-5-2,1-14-1,1-2 0,-4-8 1,-5-8-2,-11-4 1,-8-2-1,-9-4 0,-12 3 0,-4 9 1,-3 6-1,-2 9 1,-3 12 0,7 7 0,0 17 0,10 12 1,3 6 0,4 2-1,0-1-5,11 0-21,6-7-13,-8-17-1,9-12 0</inkml:trace>
  <inkml:trace contextRef="#ctx0" brushRef="#br0" timeOffset="266195.8375">6384 16844 16,'0'0'33,"19"-4"0,10 7 0,1-3-17,7 0-9,3 0-7,3 4-11,-2 4-13,-11-5-9,-2 5 0,-18-8-1</inkml:trace>
  <inkml:trace contextRef="#ctx0" brushRef="#br0" timeOffset="266380.8068">6387 16939 47,'-15'9'37,"15"-9"1,0 0-15,37 13-9,-7-13-6,15 9-9,1-9-33,10 7-1,-9-11-2,-1 4 0</inkml:trace>
  <inkml:trace contextRef="#ctx0" brushRef="#br0" timeOffset="267716.074">7230 16487 9,'-6'-42'34,"6"21"1,-16 13 0,7 20-15,4 26-4,-1 23-5,6 27-4,6 6-4,0 8-7,6-1-15,4-9-16,-8-24-1,10-15-1,-7-30 0</inkml:trace>
  <inkml:trace contextRef="#ctx0" brushRef="#br0" timeOffset="267900.9874">7336 16801 19,'-19'-7'30,"6"21"-3,-11 5-9,-2 8-6,2 5-5,0-3 0,11 1-4,4-7 0,15-4-3,7-4-6,12 1-17,1-9-7,13 1 0,-5-8-1</inkml:trace>
  <inkml:trace contextRef="#ctx0" brushRef="#br0" timeOffset="268217.4218">7460 17062 4,'0'0'31,"0"0"2,16 0 1,-4 3-16,11-3-7,4 2-3,4-2-1,2-2-2,-5-5-2,1-4 0,-11 0-1,-5-5-1,-13 1-1,-7-2 1,-11 4-1,-8 4 0,-4 9 0,-1 9 1,2 4-1,5 11 2,10 2-1,10 5 2,10 0 0,16 1 0,6-5-5,6-7-23,6-13-11,13-7 0,-1-12-1</inkml:trace>
  <inkml:trace contextRef="#ctx0" brushRef="#br0" timeOffset="268686.5483">8037 16983 12,'24'21'28,"19"-19"-3,36 4-9,35 1-4,28-5 0,27 7-1,17-5-3,19 1-2,3-5-4,0 0-13,-19-14-19,-6 8-2,-33-14-1,-18 7 8</inkml:trace>
  <inkml:trace contextRef="#ctx0" brushRef="#br0" timeOffset="269105.8535">8387 16025 39,'0'0'34,"-15"13"-8,5 29-5,1 19-5,-1 18-5,4 11-4,1 6-8,5 1-10,0-12-23,9-7-1,-6-31 0,9-10-1</inkml:trace>
  <inkml:trace contextRef="#ctx0" brushRef="#br0" timeOffset="269638.5326">8714 16472 10,'0'-12'27,"-6"-12"-6,2 4-4,-5-4-3,-6 5-2,-1 4-3,-5 5-2,-1 10-2,0 7-1,3 10-2,2 3-1,4 7 0,8-3-1,5 4 0,5-5 1,10-5-1,1-7 1,6-7 1,-4-7-1,1-3 0,0-8 0,-5-4 0,-1-3 0,-9 4 0,-4 0 0,0 17 0,-7-9 1,7 9 0,-16 23 0,10 4 1,0 3-1,2 8 1,4-2-1,0 1-2,10 1-11,-1-2-23,-2-12-1,9-4 1,-16-20-1</inkml:trace>
  <inkml:trace contextRef="#ctx0" brushRef="#br0" timeOffset="269939.5123">8807 16765 27,'0'0'31,"0"0"-1,13-11-10,-8-2-7,8 0-4,-6-2-2,4 1-1,-4 1 0,3 4-1,-10 9 0,9-2-1,-9 2 0,5 29 0,-5-10-2,0 6-1,0 1-6,0 1-13,-6-8-18,10 4-1,-4-23 0,0 0 1</inkml:trace>
  <inkml:trace contextRef="#ctx0" brushRef="#br0" timeOffset="270224.4161">9067 16092 19,'6'-15'34,"-6"3"0,0 12-3,10 34-12,2 5-5,4 19-5,-4 15-3,3 8 0,-2 5-2,0 5 0,-4-11-3,0-11-7,-6-14-25,-3-7-7,0-29 0,3-4 0</inkml:trace>
  <inkml:trace contextRef="#ctx0" brushRef="#br0" timeOffset="270680.6879">9631 16537 31,'-3'-17'32,"-16"1"-3,-8 6-7,-1 10-3,-5 0-6,2 18-3,2 4-4,11 8-2,8 1-2,17 3 0,9 0-3,11-7-7,13-1-13,6-11-14,-8-15-2,8 5 2</inkml:trace>
  <inkml:trace contextRef="#ctx0" brushRef="#br0" timeOffset="270963.4579">9801 16575 19,'-29'-19'25,"10"15"-5,-4 1-5,6 8-6,7 10-2,10 2-2,0 5-1,13-1 0,5-1 0,1-3 1,5-6 0,-1-7 2,1-4-1,-5-8 0,2-3 0,-9-2 0,-1 3-1,-5-5-1,-2 6-3,-4 9-5,0 0-16,-8-10-14,8 10-1,0 0-1</inkml:trace>
  <inkml:trace contextRef="#ctx0" brushRef="#br0" timeOffset="271428.9466">10062 16530 25,'0'0'31,"10"19"-1,-1-4-8,0 4-8,4 2-3,-10-1-1,4 4-2,-11-10-2,-5 0 0,-6-8-4,-4-6-5,-4 0-13,8 0-19,-3-9 0,18 9-1,-13-18-1</inkml:trace>
  <inkml:trace contextRef="#ctx0" brushRef="#br0" timeOffset="271882.8513">10441 16477 23,'-13'-15'32,"-9"-2"1,2 8-10,0 9-6,-1 2-6,1 14-4,6 4-3,4 10-3,7 3 1,6-1-2,10 0 1,2-6 0,10-4 1,0-7-1,2-9 0,2-6 1,-7-7-1,0-7-1,-11-4 1,-4-1 0,-7 0-1,-7 4 0,-4 6 1,-2 5-1,-7 8 1,5 13 0,-2 9 0,4 7 0,3 9-1,4 0-7,0-2-29,12 8 1,-6-13-1,15-1-1</inkml:trace>
  <inkml:trace contextRef="#ctx0" brushRef="#br0" timeOffset="272316.2664">9867 16986 14,'-8'10'32,"25"0"2,11-5-4,28-5-14,19 5-5,18-10-2,16 5-11,9-9-29,6 9-3,-13-15 1,-6 15-2</inkml:trace>
  <inkml:trace contextRef="#ctx0" brushRef="#br0" timeOffset="273217.2045">8396 17298 8,'7'12'28,"8"9"-4,-6-4-12,7 0-5,2-3 1,-1-6-4,2-8-1,-7-7 1,1-6-2,-5-5 2,2-4-1,-5 1 3,-5 0-4,0 6 2,0 15 0,0 0 0,2 24 0,3 9-1,8 12 2,-4 3-2,4 12 3,-7-1-3,1-6 3,-7 0-3,-7-11 1,-8-17-1,-7-13 0,-9-8-1,0-12-3,2-13-2,0-1-5,11-10-5,0-9-10,12 2-13,18 7-1,3-3 1</inkml:trace>
  <inkml:trace contextRef="#ctx0" brushRef="#br0" timeOffset="273532.7356">8816 17259 10,'0'-13'29,"-6"-6"1,16 4-14,8 6-2,4 6-5,3 13 1,-9 0-2,-4 10-2,-12 1-2,-12 9-1,-8-2 1,-9-2-2,-1-6 1,2-8 1,3-6-3,10 1 1,15-7-1,0 0-3,29 4-3,-2-4-7,10 0-16,9 10-6,-6-8 0,11 4 0</inkml:trace>
  <inkml:trace contextRef="#ctx0" brushRef="#br0" timeOffset="273717.7381">9186 17310 26,'0'0'34,"-10"10"3,10 6-6,0 15-15,0 1-6,3 6-3,1 4-4,1-6-7,1-3-12,1-1-19,-7-17 0,0-15 0,-10-4-3</inkml:trace>
  <inkml:trace contextRef="#ctx0" brushRef="#br0" timeOffset="273902.6536">9073 17473 18,'-6'-14'31,"24"14"1,-1-5 0,14 0-21,6 5-12,12 8-19,13-1-10,-6-7-1,12 0 0</inkml:trace>
  <inkml:trace contextRef="#ctx0" brushRef="#br0" timeOffset="274218.7113">9694 17515 21,'12'-10'23,"-9"-5"-7,1-4-3,-4 0-3,-4-2 1,-8 1-2,-6 0 0,-4 15-2,-6 0-1,0 15-1,1 7 1,4 5-1,10 4-3,7 7 1,9-7-2,7 3 1,11-8 0,4-6 0,1-15-1,2 3 0,-4-8 0,-3-10 1,-8 2-1,-1-8-1,-5 2 0,-7 1 0,0 18 0,3-11 0,-3 11 0,5 11-2,5 2-7,-1 9-18,1-3-7,8 1 0,-5-13-1</inkml:trace>
  <inkml:trace contextRef="#ctx0" brushRef="#br0" timeOffset="274565.5536">9911 17177 14,'15'3'33,"-2"-3"-1,9 13 0,-6-4-18,2 1-4,-2 7-5,-7-5-1,-4 9-3,-10-1 2,-4-1-3,-4-4 2,0 2 2,1-1-2,8 0 1,4 0-1,11-6 2,6-3-4,4-4-6,-1-3-29,14-4-2,-6-12 1,3 0-2</inkml:trace>
  <inkml:trace contextRef="#ctx0" brushRef="#br0" timeOffset="275037.9846">11122 17039 51,'15'0'37,"3"14"0,-13 5-5,-5 6-36,5 10-29,-20-15 0,7 2-2,-6-19-3</inkml:trace>
  <inkml:trace contextRef="#ctx0" brushRef="#br0" timeOffset="275538.563">11717 16515 7,'0'9'32,"0"26"-2,-7 8 2,-2 21-18,1 8-7,1 5-1,0-2-1,3-14-2,4-8 1,0-18-2,0-18 0,0-17 0,0-31 0,-3-8 0,-3-11-1,-5-11 1,-2-8-2,0-4 1,0 6 0,4 6-1,6 11 0,6 13 0,9 6 1,11 15-2,10 10-4,9 10-12,12 7-17,-3-5 0,10 7 0,-6-7 4</inkml:trace>
  <inkml:trace contextRef="#ctx0" brushRef="#br0" timeOffset="275776.4928">11635 17059 25,'0'0'33,"30"13"0,-2-13-6,14 0-22,6 0-14,-7-7-20,11 7-1,-16-13-2,1 9 10</inkml:trace>
  <inkml:trace contextRef="#ctx0" brushRef="#br0" timeOffset="275954.8827">11607 16852 19,'0'0'30,"4"-15"1,24 15-7,8 0-17,11 3-16,17 9-18,-6-12-1,15 14-1,-8-14 12</inkml:trace>
  <inkml:trace contextRef="#ctx0" brushRef="#br0" timeOffset="276723.8458">11963 17079 22,'14'-14'28,"1"-7"-6,7 6-4,8 9-2,-1 6-2,2 13-2,-9 4-3,-7 9-1,-15 6-3,0 4-1,-19-5 0,-3 1-2,-10-11 0,-1-5-2,5-10 1,3-6 0,8-6 0,6-3 1,11-2-2,8-1 2,9 6-2,4 2 2,11 8-3,-1 4-29,-1-3-6,8 9-1,-10-14 1</inkml:trace>
  <inkml:trace contextRef="#ctx0" brushRef="#br0" timeOffset="277577.7207">12401 16932 27,'0'0'32,"-6"12"0,6-12-7,0 0-25,0 0-26,0 0-3,21 0-1,-10-12 0</inkml:trace>
  <inkml:trace contextRef="#ctx0" brushRef="#br0" timeOffset="277877.0396">12866 16871 6,'-9'-6'32,"-16"-10"0,3 11-3,-9 5-12,-3 8-5,3 17-3,0-2-3,11 11-1,9-2-3,14 1 1,13-4-2,13-2-1,8-6-5,2-12-9,2-9-20,7 6 0,-12-11 0,7 1 2</inkml:trace>
  <inkml:trace contextRef="#ctx0" brushRef="#br0" timeOffset="278126.4618">13147 16922 39,'-15'-19'24,"-3"6"-3,-4-1-4,-2 4-6,0 10-3,-7 0-1,8 9-2,2 7-1,15 10-1,6-2 0,8 8-1,11-7 1,4-3 0,1-8 0,4-1-1,-6-11 0,-1-8-6,-5-3-12,0-2-18,-13-10 0,6 5 0,-6-4 0</inkml:trace>
  <inkml:trace contextRef="#ctx0" brushRef="#br0" timeOffset="278358.2484">13217 16903 51,'18'-5'34,"15"12"-8,-4 8-7,-4 0-6,-3 14-4,-10-3-3,-9 2-2,-9-2-5,-9-5-13,-13-12-21,11 1 0,-4-15-1,21 5 0</inkml:trace>
  <inkml:trace contextRef="#ctx0" brushRef="#br0" timeOffset="282091.324">13565 16987 2,'3'22'27,"-6"-1"-7,11 4-3,5-1-1,3 1-2,6-6-2,5-9-4,1-6-2,-3-14-1,-2-14-2,0-14 0,-10-16 0,-8-6-1,-11-13 0,-14-4-1,-9-1 1,-12 6-1,-4 15-1,-8 17 1,0 17 0,7 23-1,9 14 1,17 20-2,20 11 1,22 7-8,16 0-22,19-11-3,28-4 0,2-25-1</inkml:trace>
  <inkml:trace contextRef="#ctx0" brushRef="#br0" timeOffset="282507.6666">14072 16847 5,'-9'0'29,"22"8"-2,5-1-8,13-1-5,9 0-3,6 4-7,1-3-9,0-3-14,3 9-10,-19-17 0,-7 8 3</inkml:trace>
  <inkml:trace contextRef="#ctx0" brushRef="#br0" timeOffset="282692.5663">14103 16995 36,'0'0'35,"35"10"1,-4-6-11,6-1-18,6 12-32,-8-15-5,8 7-3,-18-7-1</inkml:trace>
  <inkml:trace contextRef="#ctx0" brushRef="#br0" timeOffset="283625.7288">14847 16555 6,'5'-32'32,"-10"5"1,5 27 1,0 0-16,-6 44-5,6 11-4,0 18-4,0 9-2,0 4-8,6-4-8,2-8-8,3-14-5,-2-24-8,9-11-1</inkml:trace>
  <inkml:trace contextRef="#ctx0" brushRef="#br0" timeOffset="283811.1483">15021 16895 37,'-21'-14'32,"-4"17"-5,-9 11-5,-5 7-9,6 9-3,9-2-4,14 1-1,14-5-3,14-6-2,16-4-8,9-7-16,-2-7-10,7-3 0,-13-10 0</inkml:trace>
  <inkml:trace contextRef="#ctx0" brushRef="#br0" timeOffset="284074.1835">15172 17067 15,'0'10'33,"17"4"1,-3-11-4,9-3-15,6 0-2,1-6-5,1-5-1,-2-4-3,-5-4-2,-11-1-1,-13-4 0,-13 8-1,-11 3 1,-8 13-2,-2 3 1,-5 14 0,3 4 1,10 7-1,10 9 1,16-4 0,11 4-2,16-7 0,11-8-15,0-10-19,16-2-1,0-15 1,8-5-1</inkml:trace>
  <inkml:trace contextRef="#ctx0" brushRef="#br0" timeOffset="284458.7952">15713 17099 5,'47'4'25,"34"4"-6,22-6-4,39 3 0,32 0-2,29-5-3,28 4-1,16-4-1,7-4-4,-11 0-9,-12 8-19,-39-7-6,-21 8-1,-51-5 1</inkml:trace>
  <inkml:trace contextRef="#ctx0" brushRef="#br0" timeOffset="284893.3907">16060 16113 14,'-8'-26'30,"8"26"-4,-10 5-4,2 32-2,4 17-5,-2 20-3,6 15-3,0 9-2,3 5-3,3-2-8,-3-12-7,3-18-20,7-8-4,-8-26 0,8-16 0</inkml:trace>
  <inkml:trace contextRef="#ctx0" brushRef="#br0" timeOffset="285363.0807">16465 16629 6,'8'-13'22,"1"2"-4,-5-6-4,-4-2-2,-7-4-3,-4 4-2,-6 0-2,-4 2-1,-4 7-1,-3 8-2,0 6 0,3 12 0,7 5 0,6 4-1,8 0 1,8-1-1,8-3 1,6-5 0,7-4 0,1-10 0,-2-8 0,-2-4 0,-1-2-1,-8 0 1,-1-1 0,-9 4 1,-3 9 0,0 0 2,-12 3 0,6 16 1,3 10-1,0 5 1,3 11-1,2 2-3,5 1-8,1-7-20,5 0-5,-3-14-2,7-3 1</inkml:trace>
  <inkml:trace contextRef="#ctx0" brushRef="#br0" timeOffset="285701.6038">16564 16811 26,'0'-24'30,"15"16"1,-3 1-14,7 0-6,5 11-2,-4 6-3,1 5 0,-12 4-2,-5 3 0,-8-2-3,-5 3 1,-4-3 0,1-3-1,6-3 1,6-14-1,7 12-5,7-7-5,11-5-15,9 0-10,-5-10 1,11 3-1</inkml:trace>
  <inkml:trace contextRef="#ctx0" brushRef="#br0" timeOffset="285933.4162">16879 16254 15,'-3'-22'33,"3"22"2,3 30 1,1 18-18,5 22-4,-9 12-5,9 20 0,-3 1-5,0-1-8,4-15-27,2-6-4,-10-26-2,12-11 0</inkml:trace>
  <inkml:trace contextRef="#ctx0" brushRef="#br0" timeOffset="286920.1998">17300 16624 18,'-22'0'31,"-11"0"-1,2 7-8,4 10-5,5 7-5,12 9-3,10 3-3,10-3-1,14 4-6,4-8-5,12-5-12,2-2-11,-4-18-5,6 1 1,-12-19 5</inkml:trace>
  <inkml:trace contextRef="#ctx0" brushRef="#br0" timeOffset="287182.2162">17559 16724 17,'-10'-15'31,"-14"-4"-4,-2 4-5,-1 6-5,-6 9-5,6 6-3,4 9-3,9 9-2,8 2-2,12 2 0,7 0-1,6-5 0,6-7 1,3-11-1,-3-8 0,-2-11 1,-4-3-1,-3-7 0,-6 1 0,-2 0 0,-4 3 0,-4 11-5,0 9-18,0 0-12,0 0 0,3 15-1</inkml:trace>
  <inkml:trace contextRef="#ctx0" brushRef="#br0" timeOffset="287505.9999">17665 16664 15,'0'0'30,"14"19"3,4-6-11,1 5-6,-1 5-4,-3 2-3,-5 4-2,-10-5-2,-8-7-4,-10-4-7,-6-2-18,-5-11-8,13 0-2,-2-16 0</inkml:trace>
  <inkml:trace contextRef="#ctx0" brushRef="#br0" timeOffset="287985.1076">17994 16731 29,'-24'0'29,"16"10"-1,-5 3-11,10 7-6,9 10-4,4 0-1,7-2 0,3-4-1,8-4-1,-1-11-1,2-9-1,-2-16-1,-4-7 1,-6-13-1,-9-8 0,-13-11 0,-14-1 0,-15-5-1,-8 3 1,-6 10 1,-4 4-1,3 13 1,5 17-1,16 14 1,16 7 0,20 14-1,20 9-4,17 5-15,16 4-17,1-12 0,10 5 0,-8-13-1</inkml:trace>
  <inkml:trace contextRef="#ctx0" brushRef="#br0" timeOffset="289239.0324">16192 17382 15,'0'15'28,"8"7"3,-11-1-11,7 5-5,8 0-4,0-3-3,7 2-3,2-11-1,4-10-1,-2-12 0,-2-8-1,-6-6 0,-6-2-1,-5-1 0,-4 0 0,-7 7 0,7 18 1,-13 0 0,8 21-1,-1 12 2,6 12-1,-4 11 0,1 8 2,-6 6 1,1 2-9,-5-13 5,-2-5-2,15-54 5,-47 58-5,25-58-2,-6-15-8,13-17-9,2-12-2,0-12-13,13-4 1,4-1-4</inkml:trace>
  <inkml:trace contextRef="#ctx0" brushRef="#br0" timeOffset="289555.0221">16503 17304 5,'4'-21'25,"13"10"0,0 1-7,3 6-4,1 11-1,-8 5-2,-5 10-1,-14-2-3,-3 6 1,-10-1-3,1-1 0,-4-2-1,6-5 1,6-3-3,10-14-3,17 13-6,7-9-12,1-4-14,13 0 1,-4-6-2,6 6 4</inkml:trace>
  <inkml:trace contextRef="#ctx0" brushRef="#br0" timeOffset="289756.0547">16899 17370 44,'13'4'37,"-13"12"-1,8 6-2,-2 11-15,-6 1-9,10 6-2,-5-3-7,2 4-5,0-5-10,-7-8-22,0-15-2,0-13 1,-23 6-1</inkml:trace>
  <inkml:trace contextRef="#ctx0" brushRef="#br0" timeOffset="289956.5902">16752 17570 41,'23'-2'34,"7"2"-1,16 0-6,10 0-31,-3-9-23,17 6-4,-7-12-2,5 13 0</inkml:trace>
  <inkml:trace contextRef="#ctx0" brushRef="#br0" timeOffset="290310.7935">17302 17263 21,'15'10'33,"-15"9"3,0 12-8,5 11-11,-5 2-7,0 8 2,0-3-4,0-7-1,0-4-4,4-5 0,-1-13-2,1-9 0,5-7-1,5-7 1,6-4-1,5 4 0,2-3 0,-1-2 0,-1 5 0,-5 3 0,-9 0 0,-11 11 0,-7-2 1,-17-2-3,-1 3-6,-6 4-28,-1-7 1,9-11-1,2 1 0</inkml:trace>
  <inkml:trace contextRef="#ctx0" brushRef="#br0" timeOffset="290711.0165">17548 17310 32,'14'-6'33,"1"-1"-6,7 1-6,9 6-5,0 4-4,2 5 0,-11 1-3,-4 5-1,-10 4-1,-5 2 0,-10-2-2,1-4 1,3-6-3,10 1 0,18-4-5,11-6-34,21-13-3,33-2-1,20-8 1</inkml:trace>
  <inkml:trace contextRef="#ctx0" brushRef="#br0" timeOffset="294344.9575">11903 15712 36,'0'0'35,"0"0"1,26 3-10,-1 11-7,0 3-7,12 7-6,-3 0-4,0-2-5,4 3-9,-10-9-11,-9-11-12,1-1-2,-12-15 0</inkml:trace>
  <inkml:trace contextRef="#ctx0" brushRef="#br0" timeOffset="294545.4963">12207 15731 28,'-26'-6'37,"-5"15"-1,-11 7 2,-3 17-25,6 8-37,-9-3-7,17 13-4,-3-13-2</inkml:trace>
  <inkml:trace contextRef="#ctx0" brushRef="#br0" timeOffset="310480.4249">22770 15981 10,'18'-3'28,"29"8"1,0-5-8,28 4-9,5-1-7,0 2-9,5 2-12,-16-7-11,-5 17-1,-30-11-1</inkml:trace>
  <inkml:trace contextRef="#ctx0" brushRef="#br0" timeOffset="310733.28">22801 16095 9,'0'0'30,"8"13"1,9-8-9,26 4-5,11 2-3,5-1-3,15 2-8,5-2-10,-10-4-15,-13-12-9,3 1-1,-31-17-1</inkml:trace>
  <inkml:trace contextRef="#ctx0" brushRef="#br0" timeOffset="310935.0664">23244 15901 14,'32'7'32,"20"17"1,4 4-8,7 9-4,-4 4-3,-18 2-4,-17 7-3,-37-1-14,-21 2-29,-54-20-2,-18-4-1</inkml:trace>
  <inkml:trace contextRef="#ctx0" brushRef="#br0" timeOffset="312187.4652">1571 1269 18,'0'0'32,"0"0"-2,62 11-13,2-5-1,12-6-2,11 6-9,1-3-3,-4-9-9,-4 0-7,-16 14-8,-14-1-9,-50-7-1,49 17 5</inkml:trace>
  <inkml:trace contextRef="#ctx0" brushRef="#br0" timeOffset="312457.13">1628 1431 13,'16'0'31,"4"-5"-3,22 10-13,9-5-4,8-9-3,6 18-4,5-4-11,-6 5-13,-15-5-10,9-1 1,-28-14 6</inkml:trace>
  <inkml:trace contextRef="#ctx0" brushRef="#br0" timeOffset="312688.9166">2183 1180 34,'0'0'34,"75"21"-10,-33 9 0,-13 8-3,-6 13-8,-25 7-1,-17-10-11,-23-6-33,-7 7-3,-12-11 0,-1-14-4</inkml:trace>
  <inkml:trace contextRef="#ctx0" brushRef="#br0" timeOffset="317008.3701">2870 1240 34,'0'0'37,"6"10"-1,1 15 0,-7 25-20,-3 5-6,3 13-5,0 7 1,-4-14-6,8 0-4,2-14-10,0-5-22,7-25-1,-7-8 0,3-16-1</inkml:trace>
  <inkml:trace contextRef="#ctx0" brushRef="#br0" timeOffset="317239.2552">2817 1235 42,'0'0'34,"69"-29"1,-23 20-7,2 13-22,7-4-20,11 5-17,-14-2-1,9-3-1,-19-3-1</inkml:trace>
  <inkml:trace contextRef="#ctx0" brushRef="#br0" timeOffset="317439.7934">2853 1806 32,'11'3'36,"11"-1"1,15-7-1,3 5-23,10 0-13,-1 0-26,-5-7-8,5 7-3,-20-3 1</inkml:trace>
  <inkml:trace contextRef="#ctx0" brushRef="#br0" timeOffset="317657.4677">2867 1601 48,'0'0'39,"21"-12"-2,14 8 1,12 4-34,5 6-32,3-1-6,5-12-2,-8 3-2</inkml:trace>
  <inkml:trace contextRef="#ctx0" brushRef="#br0" timeOffset="317894.2765">3227 1677 36,'0'0'37,"28"8"-1,-13 13-1,2 7-15,9 1-11,-3 6-2,7 1-6,-2 1-10,-3-5-24,-6-10-3,2-13-2,-11-12-2</inkml:trace>
  <inkml:trace contextRef="#ctx0" brushRef="#br0" timeOffset="318110.4389">3494 1692 74,'-16'16'39,"-12"10"-1,-3-3-16,-1 9-14,-5 3-10,0 10-35,-2-16 0,14 1-3,-2-8 2</inkml:trace>
  <inkml:trace contextRef="#ctx0" brushRef="#br0" timeOffset="318827.2682">3812 1552 40,'17'0'35,"16"0"0,-1 4-9,8-4-16,6 0-9,-2 0-18,2 6-16,-17-6-1,-2-3 0</inkml:trace>
  <inkml:trace contextRef="#ctx0" brushRef="#br0" timeOffset="319043.4301">3912 1683 66,'13'14'40,"11"-5"-1,10-9-17,12-4-13,2-4-40,-3 13-5,-7 2 0,0-17-1</inkml:trace>
  <inkml:trace contextRef="#ctx0" brushRef="#br0" timeOffset="323061.2935">4505 1240 32,'18'-75'35,"-18"75"3,13-60-8,-13 60-13,0 0-4,6 19-5,-6 34-4,-3 25-1,3 4 0,-3 12-5,3 9-3,0-1-17,8-21-16,-4-25 0,8-18 0</inkml:trace>
  <inkml:trace contextRef="#ctx0" brushRef="#br0" timeOffset="323284.1527">4677 1552 45,'-27'4'35,"5"11"0,-9-2-4,4-1-22,13 9-3,8-2-3,16-4 0,17 7-6,8-14-16,3 3-15,17 7-2,-6-6 2,4-9-1</inkml:trace>
  <inkml:trace contextRef="#ctx0" brushRef="#br0" timeOffset="323580.4711">4846 1737 32,'19'14'34,"-6"-14"1,7 0-5,4 0-18,-4-3-3,5 0-4,-6-5 0,-1-10-4,-7-3-1,-11 6 0,-4 1 0,-10-1-1,-8 9 0,-4-3 2,-5 9-2,3 25 2,0 3 2,11 6-1,11 3 2,13-1-1,15-5-2,6 1-7,18-5-18,11-20-11,7-16-2,17-6 1</inkml:trace>
  <inkml:trace contextRef="#ctx0" brushRef="#br0" timeOffset="323963.9283">5872 877 41,'-91'7'35,"21"25"3,-6 24-12,2 43-9,1 31-5,24 13 0,14 18-3,32 17-1,25-3-1,25-14-16,12-23-30,27-36-1,-2-47 1,3-14-4</inkml:trace>
  <inkml:trace contextRef="#ctx0" brushRef="#br0" timeOffset="325865.6446">5874 1569 3,'-31'3'24,"31"-3"-3,34 14-3,49-4 0,47 4-1,40 0 0,40-4-3,35 3-3,20-5-4,11 8-1,-10 0-2,-11-16-4,-20-4-12,-27 4-21,-41 0-1,-35 0-1,-48-5 1</inkml:trace>
  <inkml:trace contextRef="#ctx0" brushRef="#br0" timeOffset="326303.9067">6151 872 15,'0'0'33,"0"0"1,0 0 0,0 0-16,22 80-6,-22-22-5,6 10-1,-6 5-2,0 0-4,4-8-13,-1-15-20,-3-16-3,5-5 0,-5-29 0</inkml:trace>
  <inkml:trace contextRef="#ctx0" brushRef="#br0" timeOffset="326767.2072">6533 1133 17,'0'0'33,"37"-53"1,-37 53-3,0 0-13,8-42-4,-8 42-7,0 0-3,0 0-2,-48-40 0,48 40 0,-50 24-2,50-24-2,-48 31 2,48-31 2,-29 52-1,29-52 0,6 55 1,-6-55 0,0 0 1,65 24 0,-65-24-2,50-7 0,-50 7 0,0 0 0,49-54-1,-49 54-1,0 0 0,0 0-1,0 0 2,0 0 0,0 0 1,0 0 0,-35 40 0,35-40-4,-5 48-6,5-4-24,0-5-3,9-3-1,-5-2 1</inkml:trace>
  <inkml:trace contextRef="#ctx0" brushRef="#br0" timeOffset="326983.1426">6657 1243 49,'0'0'34,"40"-22"-6,-40 46-7,4 6-8,-8 8-3,4-6-2,0 5-9,-6 2-23,-1-5-10,7-19-1,0-15-1</inkml:trace>
  <inkml:trace contextRef="#ctx0" brushRef="#br0" timeOffset="327205.7883">6949 853 66,'0'0'35,"0"0"1,0 0-18,5 68-7,-2-1-4,-3 11-2,4-1 0,-4 6-2,3-11-6,3-14-23,1 5-11,-7-17-1,8-22 0</inkml:trace>
  <inkml:trace contextRef="#ctx0" brushRef="#br0" timeOffset="327484.4626">7411 1214 27,'-19'-59'29,"19"59"1,0 0-10,-59-26-6,59 26-5,-53 10-3,53-10-3,-44 48 2,33-9-1,11-1 0,8 3-2,8-7-3,15 3-14,9-7-17,-9-5 0,10-18-1,-7-14-1</inkml:trace>
  <inkml:trace contextRef="#ctx0" brushRef="#br0" timeOffset="327823.0434">7630 1215 9,'12'-53'21,"-12"53"-7,0 0-2,0 0-2,-55-14-4,55 14-2,0 0 1,-53 20 0,53-20 1,-16 51 3,16-15 0,17-16 1,-5 0 3,10 5-2,-4-10 1,-18-15-1,0 0-1,59-11-2,-59 11-4,0 0-6,24-53-19,-24 53-17,0-48 1,0 48-1,0 0-1</inkml:trace>
  <inkml:trace contextRef="#ctx0" brushRef="#br0" timeOffset="328070.4576">7777 1180 56,'0'0'37,"0"0"-1,52 3-8,-52-3-13,56 20-7,-56-20-3,43 40 0,-36-14-2,-7 3-4,-13 0-1,-9-19-13,-6 8-23,9-5-1,-2-5 1,21-8-1</inkml:trace>
  <inkml:trace contextRef="#ctx0" brushRef="#br0" timeOffset="328508.9373">8285 1146 32,'0'0'26,"-65"-36"-7,65 36-4,-56 0-5,56 0-2,-56 17-1,56-17 0,-31 55-1,27-18-1,8 0 2,6 1-1,11-9-1,4 1 1,3-10-2,0-6 0,-28-14-2,53-21 1,-53 21 0,31-51-1,-31 51-2,2-48 0,-2 48 0,0 0 0,-30-48 0,30 48 0,-31 26 1,18 14 0,6-5 2,5 8-1,2 7 1,5 2-4,-1 0-13,-4 0-22,16-23-2,-8-14 0,6 8-1</inkml:trace>
  <inkml:trace contextRef="#ctx0" brushRef="#br0" timeOffset="329957.0941">6232 1983 19,'13'-5'21,"-13"5"-3,21-14-2,-11 23-2,-2 7-3,-1 2-3,-4 6-2,0-2-2,-3 2 0,7-1-1,-7 0 1,9-8-1,-9-15 0,22 3 0,-6-12 0,2 0 0,-3-5 0,3-4-1,-5 0 0,0 4-2,-4 3-1,-9 11 0,0 0 0,5 23 1,-1 3-2,-1 18 3,1 4 0,-1 12 2,-3 1 0,0-3 2,-7-5-1,1-2 2,-13-9-2,-2-14 0,-7-14-3,2-14 0,-1-6-6,1-20-8,8-8-18,9-8-7,-1-12 1,14 6 0</inkml:trace>
  <inkml:trace contextRef="#ctx0" brushRef="#br0" timeOffset="330288.8016">6651 1843 54,'-10'-20'34,"14"3"-2,-4 17-13,15-14-10,0 14-3,-3 6-3,-2 12-2,-10 0 0,-6 7-1,-9 9 3,-2-9-3,-3 2 3,-1-4-2,4-4 0,10-4-1,11-3 1,12 1-3,11-10-5,4 3-7,4-1-14,7 9-8,-6-10 1,3 3 0</inkml:trace>
  <inkml:trace contextRef="#ctx0" brushRef="#br0" timeOffset="330510.7953">6991 1980 68,'3'-14'37,"-3"14"-4,7 10-9,-11 6-9,4 18-8,-3 7-2,3 1-2,-6 10-1,6-5-1,0-5-6,-8-7-8,8 2-14,3-17-11,-3-20-1,0 0-1</inkml:trace>
  <inkml:trace contextRef="#ctx0" brushRef="#br0" timeOffset="330726.9801">6856 2191 45,'0'0'33,"11"-19"0,11 14-15,7 8-9,13 5-15,15 2-25,5-10-2,15 8 0,0-8-1</inkml:trace>
  <inkml:trace contextRef="#ctx0" brushRef="#br0" timeOffset="331059.0246">7522 2252 28,'0'-21'28,"6"2"-9,-6-1-3,0-5-4,-10 6-2,-2 4-3,-6 3-1,-7 7-1,0 5-2,0 5-1,3 9 0,1 11 1,6 2-1,9-1 1,6 2 0,8-6 1,12 4 0,0-10 0,8-7-1,-2-13-1,5-3 0,-6-8-1,0-2 0,-6 0 0,-4-2-1,-6 5-1,-2 5 1,-7 9-1,0 0 0,8 22 1,-2-7 0,1 2-2,2 2-4,9 1-15,4-6-14,-6-14-1,11 0 0,-8-18 5</inkml:trace>
  <inkml:trace contextRef="#ctx0" brushRef="#br0" timeOffset="331328.3237">7566 1862 34,'12'-12'33,"6"2"1,4 10-16,6 8-4,-4 3 1,3 1-5,-13 1-2,-8 9-3,-15-3-1,-6 3-2,-10 0 1,3-8-1,-2 2 0,11 2-1,13-5 0,13-9-4,21 5-16,13-6-18,1-6 0,14-4 0,7 1-2</inkml:trace>
  <inkml:trace contextRef="#ctx0" brushRef="#br0" timeOffset="332311.9744">9030 1356 45,'0'0'34,"4"21"1,-4 12-8,5 13-12,-5 6-7,7 7-4,-1-3-1,0 8-3,-2-10-2,1-23-4,1-11-8,-6-4-5,0-16-6,-11 0-7,-6-16-1,-1-6 6,-6-7 15,-2 2 12,1 1 0,4 2 12,0-23 45,33 33-24,12 9-2,17 2-8,14 3-9,5 3-27,8 6-20,3-9-3,10 10-1,-10-2 1</inkml:trace>
  <inkml:trace contextRef="#ctx0" brushRef="#br0" timeOffset="333579.8399">9635 1595 21,'18'0'30,"19"0"-5,39-4-7,38-1-3,34 0-2,39 5-1,33-5-4,22 10-1,12-5-2,0-6-1,-11 0-6,-23 4-10,-30-3-20,-24-5-2,-51-5 1,-27-7 0</inkml:trace>
  <inkml:trace contextRef="#ctx0" brushRef="#br0" timeOffset="333933.6732">9948 805 31,'0'0'32,"0"0"-3,0 0-7,0 0-4,0 0-4,3 79-2,-3-25-6,0 13 0,-6 4-7,3-7-8,-1-12-19,4-9-7,-5-9-1,10-8-1</inkml:trace>
  <inkml:trace contextRef="#ctx0" brushRef="#br0" timeOffset="334365.5311">10283 1031 36,'0'0'33,"12"-50"-10,-12 50-5,0 0-7,0 0-3,0 0-1,-61-43-3,61 43-2,-44 27-1,44-27-1,0 0 0,-46 48 1,46-48 1,0 0 1,20 56-2,-20-56-2,44 11 1,-44-11-1,47-11 1,-47 11-2,0 0 1,47-38-2,-47 38 2,0 0 2,0 0 0,0 0 1,0 0 1,0 0 1,-44 21 0,44-21 1,-18 72-1,18-72 0,5 78-8,2-45-22,5-7-8,9 4-2,-6-13 1</inkml:trace>
  <inkml:trace contextRef="#ctx0" brushRef="#br0" timeOffset="334666.8399">10422 1174 45,'0'0'33,"30"-50"0,-30 50-8,45-2-13,-45 2-3,0 0-5,49 30-1,-49-30-1,-11 62 0,-5-29 0,-6 0-1,4-9 0,-4-8 0,10 3 0,9-2-2,3-17-5,0 0-11,55-10-18,-33 0 0,-22 10-1,58-12 1</inkml:trace>
  <inkml:trace contextRef="#ctx0" brushRef="#br0" timeOffset="334898.6266">10711 759 52,'0'0'34,"0"0"2,0 0-14,48 4-9,-38 45-5,-5 4-2,-3 11 0,-2 12 0,0-3-1,6-6-5,-6 6-5,3-11-16,6-22-15,-9-11-2,10-5 1,5-13-1</inkml:trace>
  <inkml:trace contextRef="#ctx0" brushRef="#br0" timeOffset="335268.4609">11145 1098 17,'0'0'30,"26"-57"0,-26 57-7,0 0-4,-49-19-6,49 19-3,-55 5-5,55-5-1,-54 32 0,54-32-2,-30 54 2,30-54-2,13 57-2,-13-57-6,54 46-12,-54-46-16,74 32 1,-74-32 1,79 4-3</inkml:trace>
  <inkml:trace contextRef="#ctx0" brushRef="#br0" timeOffset="335537.5943">11352 1081 44,'0'0'22,"-62"-39"-6,62 39-3,-47 8-3,47-8 0,0 0-2,-29 52-1,29-52 0,17 46 0,-17-46 0,45 41 1,-45-41-1,48 10-3,-48-10 0,44-17-10,-44 17-9,0 0-20,24-53 0,-24 53-2,0 0 0</inkml:trace>
  <inkml:trace contextRef="#ctx0" brushRef="#br0" timeOffset="335769.3809">11425 1059 50,'0'0'35,"51"17"-2,-51-17-11,62 33-7,-62-33-5,42 42-2,-42-42-4,9 45-1,-9-45-9,0 0-18,-54 22-10,54-22-2,-45 12 0</inkml:trace>
  <inkml:trace contextRef="#ctx0" brushRef="#br0" timeOffset="336269.9257">11826 1054 26,'0'0'32,"-43"0"2,43 0-5,0 0-10,-21 65-6,21-65-3,24 58-3,-24-58 0,58 41 0,-58-41-4,75 10-1,-75-10 0,73-25-1,-73 25 0,52-72-1,-43 23 0,-17 0-1,-12-4 3,-11-9-3,-9 2 0,-11 17 1,-2 7-1,1 13 0,9 19 1,43 4 1,0 0-3,-15 47 2,52-3 0,17-9-12,8 0-25,19-1 0,-3-7 1,1 2-2</inkml:trace>
  <inkml:trace contextRef="#ctx0" brushRef="#br0" timeOffset="337002.6704">10199 1947 14,'0'9'28,"-12"4"1,12 10-5,0 4-9,0 0-5,12 5-3,3-3-1,10-4-1,3-15 0,6-10 0,-4-4-2,-1-5-1,-4-11 0,-6-7 0,-9 0-1,-5-2 1,-5 5-1,-3 11 0,-7 9 0,10 4 1,-18 23 0,15 10 0,3 8 0,3 15 0,0 7 0,4-5 1,-4-3-1,2-1 0,-5-8-1,-8-10-3,-2-10-4,-7-25-6,4-11-18,-3-7-8,-1-27 0,10-3 1</inkml:trace>
  <inkml:trace contextRef="#ctx0" brushRef="#br0" timeOffset="337341.2434">10567 1801 27,'7'-23'32,"-1"0"-4,4-3-9,7 7-3,0 15-5,-4 11-1,-8 6-3,-5 16-3,-11 0-1,-2 3-2,-3 4 2,-2-1-2,5-12 1,7 1-2,10-7 1,7-8-5,15 4-8,1 1-18,-2-6-4,7 2-1,-8-10 0</inkml:trace>
  <inkml:trace contextRef="#ctx0" brushRef="#br0" timeOffset="337573.0322">10928 1862 61,'0'0'36,"12"22"0,-6 4-16,-6 5-7,9 8-4,-9-2-5,6 3-4,-2-3-8,-4-10-12,-9-6-17,9-8 0,0-13 0,-11 0-1</inkml:trace>
  <inkml:trace contextRef="#ctx0" brushRef="#br0" timeOffset="337804.8199">10810 2017 21,'0'0'33,"15"-12"-1,10 15 0,5-3-18,3 11-11,8-8-17,10-8-17,11 7 0,-8-2-1,8 0 6</inkml:trace>
  <inkml:trace contextRef="#ctx0" brushRef="#br0" timeOffset="338090.0014">11180 1710 29,'11'-8'35,"0"22"-1,-3 11 0,-2 3-16,2 21-7,-5 5-2,1 11-4,-4-6 1,5-9-2,-5-11 0,0-4-2,0-5-1,0-13 0,0-17 0,0 0 0,0-12 0,7-2-2,2 2 1,3-4 0,5 0-1,3 1 1,3 4-1,0 11-1,-6 10 2,-1-3 0,-6 6 0,-10 2 0,-8 1-4,-11-3-6,-1-3-27,-5-4 0,-4-12-1,6 6 0</inkml:trace>
  <inkml:trace contextRef="#ctx0" brushRef="#br0" timeOffset="338606.6676">11506 1794 38,'0'-12'29,"-5"3"-2,5 9-8,23-7-6,-5 13-4,3-1-2,-2 3-2,-4 6 0,-8 3-1,-7 5-2,-7 6 1,-5-10-2,-4-1 1,3 4-1,11-9 1,8-4-5,14 6-8,13-10-18,4-4-5,10 0 0,-4-3-1</inkml:trace>
  <inkml:trace contextRef="#ctx0" brushRef="#br0" timeOffset="339094.5745">12089 782 22,'90'38'34,"-32"2"-2,-2 23-9,3 31-2,-16 25-5,-12 20-2,-22 8-3,-12 5-3,-21-2-3,-13-18-3,-10-17 2,0-33-3,5-18-9,4-20-29,-12-17 0,-4-12 0,-11-22-4</inkml:trace>
  <inkml:trace contextRef="#ctx0" brushRef="#br0" timeOffset="343085.2514">12350 2359 21,'20'12'32,"-11"9"1,1 8-10,-10 12-37,-16-17-7,8 10-5,-12-30-3</inkml:trace>
  <inkml:trace contextRef="#ctx0" brushRef="#br0" timeOffset="343501.8126">13152 2314 37,'-4'-26'34,"1"-1"-1,-15 5-8,-2 0-10,-3 15-5,-2 7-4,3 5-3,1 10-2,11 5 0,7 10 1,9-5-1,9 4 0,10-12 1,3-5 0,4-5 0,-1-7-2,-6-8-8,-7-8-27,-9 10 0,-18-15-1,-3 11 0</inkml:trace>
  <inkml:trace contextRef="#ctx0" brushRef="#br0" timeOffset="343771.1862">13286 2151 25,'7'19'36,"3"14"2,-10 11-1,0 8-12,0 13-6,-4 1-8,4 5-5,0-3-8,0-17-14,0-11-21,2-13-2,-2-13 0,0-14 0</inkml:trace>
  <inkml:trace contextRef="#ctx0" brushRef="#br0" timeOffset="344035.2341">13279 2355 35,'18'0'30,"-2"-4"0,12 12-7,-3 3-36,-1-8-16,13 6-1,-2-14 0</inkml:trace>
  <inkml:trace contextRef="#ctx0" brushRef="#br0" timeOffset="344256.907">13667 2256 61,'-10'-22'35,"0"0"-2,-8 4-10,-4 0-10,-2 11-8,0 7-1,-2 5-3,5 8-1,5 12 0,10 2 0,6 5-1,6-1 1,12-4 0,3-5-4,5-8-3,2-2-12,-3-12-11,-4-17-5,4 0 0,-12-12 0</inkml:trace>
  <inkml:trace contextRef="#ctx0" brushRef="#br0" timeOffset="344319.406">13738 2194 56,'12'0'35,"-12"0"-4,12 16-9,-2 1-9,-4 3-8,-1 4-10,-1-4-21,6-1-8,-10-19-1,13 19 0</inkml:trace>
  <inkml:trace contextRef="#ctx0" brushRef="#br0" timeOffset="344542.0806">13986 2157 33,'16'0'34,"6"19"1,-8-7-3,-7 3-14,0 13-7,-7 0-3,-7 4-2,-6-4-3,-8-9-2,-1-2-3,-5-10-2,1-4-2,1-9-1,7 2 1,2-13-2,10 3 2,3 0 0,6 1 2,-3 13-2,19 0-3,-4 8-6,-2-1-9,8 17-5,-11-14 0,9 14 10</inkml:trace>
  <inkml:trace contextRef="#ctx0" brushRef="#br0" timeOffset="345490.3897">13967 2303 15,'17'11'11,"6"2"-18,5 3-5,-9-7 6,6 10 6</inkml:trace>
  <inkml:trace contextRef="#ctx0" brushRef="#br0" timeOffset="345860.2362">14652 2082 40,'11'12'34,"5"20"0,-9 14-10,0 7-9,3 16-3,-5-1-8,-2-4-12,-3-9-24,5-3-1,-13-24-2,2-6 0</inkml:trace>
  <inkml:trace contextRef="#ctx0" brushRef="#br0" timeOffset="346140.9101">14708 2051 47,'37'-24'32,"8"19"-1,-12 5-13,-11 12-10,-9 12-4,-13-4-5,-11 3-2,-7 2-3,-10-3-1,3 0 0,0-12-1,12-3 0,13-7 4,0 0 1,26 2 3,2 2 1,0 1 2,-3 7-1,-7 3 0,-12 4-9,-6 8-13,-23-16-6,4 4 0,-13-15 5</inkml:trace>
  <inkml:trace contextRef="#ctx0" brushRef="#br0" timeOffset="346461.8553">15007 2295 25,'24'5'32,"3"8"-2,-4-5-6,4-5-10,1 4-5,-4-7-3,2-8-3,-8-6-1,-7-1-2,-6-6 0,-8-3-1,-9 3 1,-7-4-2,-3 6 1,-6 11 0,0 8 2,1 8-1,1 14 2,8 6 0,4 11 1,9 5 2,5 4-1,3 5 0,2-4-1,6-6-1,0-6-7,1-2-18,-3-16-10,6-7-3,-5-12 2</inkml:trace>
  <inkml:trace contextRef="#ctx0" brushRef="#br0" timeOffset="346709.2706">15314 2187 58,'10'-3'34,"-10"3"2,7 14-12,-4 15-17,2 3-24,3 9-15,-13-7-1,10-6-1,-5-15-1</inkml:trace>
  <inkml:trace contextRef="#ctx0" brushRef="#br0" timeOffset="346963.2043">15331 2068 14,'-12'-15'20,"12"15"-18,0 0-2,0 0-16,2 23-3</inkml:trace>
  <inkml:trace contextRef="#ctx0" brushRef="#br0" timeOffset="347194.9925">15672 2164 66,'-28'-7'32,"4"5"-12,0 6-7,-2 7-6,7 10-1,6 8-2,8-2 0,5 2-1,15-4 1,0-4-1,8 3 1,-6-10-1,4-9 0,-9-5 0,-9-13-2,-6 2-6,-10-8-15,-7-2-15,6-2-1,-3-5 0,8 13 0</inkml:trace>
  <inkml:trace contextRef="#ctx0" brushRef="#br0" timeOffset="347448.92">15744 2187 50,'22'7'36,"-6"2"1,-5 5-5,-1 3-18,-10 5-5,0-2-6,0-2-4,-6 1-2,6-3-2,0-16-1,0 0 0,3-10 0,7-6 0,-2-2 1,3-1 5,1-5 1,-5 1 2,-1 10 1,-6 1 0,0 12 1,0 0 0,-6 16 0,2-1 0,4 4-2,7 6-1,-1-3-3,10 6-10,2-5-25,-3-14 0,10 4 0,-1-13-1</inkml:trace>
  <inkml:trace contextRef="#ctx0" brushRef="#br0" timeOffset="347827.8623">16099 2167 40,'0'11'34,"-6"2"0,11 8-10,1 8-9,-2 3-4,11-4-2,0-5-3,4-1-3,3-13-1,-1-9 0,-1-4 0,1-9-1,-8-13-1,-2-1 0,-4-4-1,-7 2 1,-5 2 0,-2 9 0,1 2-1,-4 7 1,10 9 0,-15 21 0,15-1 0,3 5 1,6 1 1,6 3 0,4-4 1,2-2 0,5-13 1,2-10 0,-3-5 0,-1-5-1,-8-7-1,-1-12-1,-9 6-4,-8-12-10,-5 9-26,-3 7-2,-5-1 1,1 8 1</inkml:trace>
  <inkml:trace contextRef="#ctx0" brushRef="#br0" timeOffset="348197.692">16937 2198 41,'22'-5'35,"10"13"-1,5-8-2,3 0-21,8 0-6,-3 0-10,-4-7-12,-10-3-16,-6 10-1,-20-6 0,-5 6 0</inkml:trace>
  <inkml:trace contextRef="#ctx0" brushRef="#br0" timeOffset="348451.1615">17093 2244 40,'0'41'31,"0"-13"1,7 5-11,7-2-9,0-5-10,3-3-13,-3-14-17,8 0-3,-7-22-2,3 5 1</inkml:trace>
  <inkml:trace contextRef="#ctx0" brushRef="#br0" timeOffset="348698.5863">17335 2289 73,'0'0'35,"11"23"-8,-11-3-9,-5-6-6,5 8-4,-8-10-3,8-12-2,0 0-2,0-18 0,11-3-1,3 1 0,7 1 1,-1-5-2,4 7 2,-1 9-1,-4 8 1,-1 8-1,-5 13 1,-1-1 0,-6 7-3,-3 3-5,5 0-12,-5-3-16,-3-17-2,9 2 0,-9-12 1</inkml:trace>
  <inkml:trace contextRef="#ctx0" brushRef="#br0" timeOffset="348930.3766">17617 2254 57,'10'-29'36,"3"12"0,-2 10-10,-11 7-10,20 12-6,-11 5-3,2 12-4,-3 3 0,0-6-1,1-5-1,-2 0 1,-7-21-1,18 11 1,-8-19-1,6-8 0,-4-9 0,3 3-4,1-1-15,-1-4-21,-10-2 0,-3 5-1,-2 0 0</inkml:trace>
  <inkml:trace contextRef="#ctx0" brushRef="#br0" timeOffset="349315.8251">18355 2010 53,'5'17'36,"5"26"0,0 7-9,-10 9-16,8 6-2,-5 3-3,2-15-5,-1-6-4,-4-11-12,-4-17-21,9-10-1,-11-28 0,2-3 0</inkml:trace>
  <inkml:trace contextRef="#ctx0" brushRef="#br0" timeOffset="349569.7616">18311 2038 25,'13'-9'33,"17"14"1,4-10 0,11 5-16,7 5-11,7-5-9,1 4-19,-3-4-12,2 8 0,-16-16-1</inkml:trace>
  <inkml:trace contextRef="#ctx0" brushRef="#br0" timeOffset="349817.1756">18354 2421 40,'0'0'35,"20"10"0,3-6-2,11-4-22,8 10-8,7-7-23,8 1-12,-12-16-3,7 12 0</inkml:trace>
  <inkml:trace contextRef="#ctx0" brushRef="#br0" timeOffset="350102.357">18340 2247 31,'14'0'34,"14"12"0,3-12-3,15-5-36,8 13-23,-7-16-4,13 13-1</inkml:trace>
  <inkml:trace contextRef="#ctx0" brushRef="#br0" timeOffset="350773.1682">18844 2397 11,'0'14'29,"7"1"-6,1-3-2,5-2-3,4-10-2,1 0-3,2-6-3,-4-10-2,0 2-2,-6-6-1,-1 2 0,-5-1-1,-1 2-1,-3 0-1,0 17-1,0 0-1,-13 15 0,13 12 0,0 12 1,3 4 0,2 13 1,0 2 1,-1-4 1,-4-7 0,-4-3 1,-13-14-1,-7-8-1,-11-11 0,-4-18-1,-1-13-4,2-7-2,14-4-4,5-10-6,19 6-8,12 0-12,10 5-6,11 13 1,8 3 3</inkml:trace>
  <inkml:trace contextRef="#ctx0" brushRef="#br0" timeOffset="351760.4111">19299 2485 69,'0'11'42,"0"-11"0,0 0-4,0 0-27,0 0-45,14 0-4,-11-15-1,21-7-2</inkml:trace>
  <inkml:trace contextRef="#ctx0" brushRef="#br0" timeOffset="357183.2533">19270 2476 44,'0'0'28,"12"22"-8,-9-6-3,2 5-10,-5-2-17,0-19-16,0 24-3,-12-20-1</inkml:trace>
  <inkml:trace contextRef="#ctx0" brushRef="#br0" timeOffset="357683.3837">19628 2234 29,'0'0'30,"25"0"1,-19 18-12,-2 3-8,1 8-2,-5 3-3,0-2-2,-6 0-2,1-3-2,-6-3-2,11-24-2,-9 10-1,9-23 1,3-8-1,6-3 1,3-5 2,2-3 0,2-2 4,2 5 3,-4 0-1,0 12 1,-7 5 0,-7 12 0,0 0 0,-3 12-1,-4 8-2,0 9-1,3 0 0,4 6 0,11-7-1,6-2-2,9 1-7,2-5-13,-3-15-10,13 0-1,-10-20-1</inkml:trace>
  <inkml:trace contextRef="#ctx0" brushRef="#br0" timeOffset="358062.7992">20102 2332 49,'-15'17'33,"3"5"-4,-7-4-9,-8-1-7,4-2-3,-1-15-5,3 2-2,1-5-2,7-14 0,4-2 0,6-1-2,3-2 0,7 3-1,4 13 0,3-2 1,4 8 0,1 13 0,5 6 0,-1 3 1,1 2 1,2-2 0,-6-11 0,5 0 0,-1-11 1,-4-5-1,-1-11 0,-2-7 1,-4-5-1,-3 7 0,-3 2 0,-3 5-1,-4 14 1,0 0 0,-2 12-2,2 9-3,0 6-10,2 0-16,3-7-5,16 2 0,4-16 0</inkml:trace>
  <inkml:trace contextRef="#ctx0" brushRef="#br0" timeOffset="358462.9545">20816 2191 26,'10'-11'28,"12"11"0,-3 0-13,12 2-9,4 3-2,2 1 1,-2-6-2,-5 0-1,-5 0 0,-9 0-2,-16 0-1,0 0 0,0 0 2,-22-4-1,3 11 1,-3 7-1,1 3 0,3 6 1,6 0 1,8 7-4,8-2-4,13 3-9,10-1-10,-1-16-4,15 10 0,-5-24 14</inkml:trace>
  <inkml:trace contextRef="#ctx0" brushRef="#br0" timeOffset="358763.9925">21364 2196 32,'-9'-3'28,"-13"-6"-8,5 9-6,2 0-6,1 9-3,7 4-2,7 6-1,5-9-1,5 2-2,5 2 1,-2-2-1,2-5 0,-5-5 0,-10-2 0,0 0 0,-10-2 1,-5 7 1,-6-1 0,-1 4 1,3 5-1,2 0 1,6 10 0,8-1 0,7-1-3,9-7-4,4 4-11,2-13-4,14 2-9,-5-19 0</inkml:trace>
  <inkml:trace contextRef="#ctx0" brushRef="#br0" timeOffset="359017.9178">21494 2148 57,'12'0'33,"-12"0"-6,24 0-13,-4 9-6,-1 4-4,4 9-1,-2 5-1,-3-2 1,-3 4-1,-3 3-1,-6-3 0,-2-3 1,-4-9 0,-2-5-1,-8-7 0,-1 0 0,-6-5-1,-5-10-1,0 8-5,-7-8-9,-1-2-20,9 12 1,-4-2 0,15 2-1</inkml:trace>
  <inkml:trace contextRef="#ctx0" brushRef="#br0" timeOffset="359265.3319">21816 2220 46,'3'-14'34,"7"18"-3,1 1-11,-7 8-8,2 11-3,-2 4-10,-1 2-13,-3 6-19,7-5 0,-7-6 0,5-1-1</inkml:trace>
  <inkml:trace contextRef="#ctx0" brushRef="#br0" timeOffset="359603.9043">22059 2210 32,'0'0'32,"22"0"1,-22 0-6,16 15-15,-8 1-6,-8 2-3,-4-1-1,-2-2-4,-2 2 0,-2-1 0,10-16-1,0 0-1,0 0 0,11-21 0,6 6 1,1 0 4,4-5 2,-5-2 1,0 13 0,-17 9 1,14-3 0,-14 12 1,0 7 0,-3-1-3,3 8 0,0 5-2,5-4-3,6 4-6,-1-13-7,4-8-16,6 5-4,-2-19-1,7 5 0</inkml:trace>
  <inkml:trace contextRef="#ctx0" brushRef="#br0" timeOffset="359889.0774">22548 2276 22,'14'15'32,"-10"-4"-1,-4 4-9,-4 6-4,-14-7-4,5 4-3,-10-1-3,3-8-3,-4-6-3,-5-3-2,6-12-3,3-1 0,9-1 1,5-8 0,6-2-1,0 7 2,5 2 2,7 9 0,1 6 2,2 6 0,0 3 0,0 14 0,-4-1-1,6 1-3,0 0-7,-7-3-17,-10-20-10,14 19-1,-14-19 1</inkml:trace>
  <inkml:trace contextRef="#ctx0" brushRef="#br0" timeOffset="360167.5221">22498 2014 52,'0'-21'38,"0"21"0,0 0 0,7 26-24,-7 4-15,8 6-30,-1-4-5,5 3-1,-6-9-1</inkml:trace>
  <inkml:trace contextRef="#ctx0" brushRef="#br0" timeOffset="361056.9785">12235 3361 47,'0'11'36,"0"6"2,0 19-7,0 15-14,-6 4-6,8 11-3,-2-2-3,0-1-4,6-5-5,-6-11-8,10-13-21,-4-10-5,-6-24 0,0 0 0</inkml:trace>
  <inkml:trace contextRef="#ctx0" brushRef="#br0" timeOffset="361327.0446">12172 3421 29,'38'-9'31,"-1"-5"0,11 10 0,2-1-22,3 5-15,9 4-22,-12-4-2,6 8 0,-15-8-1</inkml:trace>
  <inkml:trace contextRef="#ctx0" brushRef="#br0" timeOffset="361596.3131">12209 3867 30,'13'15'35,"12"-15"1,12 0 0,7 0-15,2-4-12,7-1-12,-4-6-29,-2 3-2,-11-5-1,-2 1-2</inkml:trace>
  <inkml:trace contextRef="#ctx0" brushRef="#br0" timeOffset="361859.2216">12214 3633 33,'0'0'32,"23"0"0,14 0-4,10 2-19,5-3-29,8 2-8,-10-5-2,8 4-2</inkml:trace>
  <inkml:trace contextRef="#ctx0" brushRef="#br0" timeOffset="362295.1076">12129 3173 38,'0'0'30,"18"2"-6,9 2-9,13 0-4,15-4-4,7 9-1,2-9-3,-1 4-4,-8-4 0,-11-4-1,-11-1-1,-13-4 1,-13 0 0,-7-4 1,-5-1 2,3 6 1,2 8 2,0 0 2,11-6 1,9 16 0,-9 3 1,5 7 0,-7 1-6,-9 6-30,-9-9-3,-4 0-3,-14-14-1</inkml:trace>
  <inkml:trace contextRef="#ctx0" brushRef="#br0" timeOffset="363650.0886">12979 3566 32,'30'5'29,"-2"-10"1,19 5-12,-1-4-19,1-3-21,11 8-5,-14-6-1,3 5-1</inkml:trace>
  <inkml:trace contextRef="#ctx0" brushRef="#br0" timeOffset="363935.278">13031 3692 16,'0'0'32,"9"17"1,10-17-2,18 0-17,7 1-16,2-6-22,13 5-4,-7-12-3,4 12-2</inkml:trace>
  <inkml:trace contextRef="#ctx0" brushRef="#br0" timeOffset="364189.0795">13635 3425 53,'0'0'34,"12"34"1,-5 7-17,-7 5-6,6 17-3,-6-1-5,0-1-7,0-5-17,6-5-15,-6-18 0,3-10 0</inkml:trace>
  <inkml:trace contextRef="#ctx0" brushRef="#br0" timeOffset="364452.1173">13608 3421 44,'21'-8'29,"16"8"1,7 0-15,6 0-13,5 8-17,-1-8-13,10 4 0,-11-8-2</inkml:trace>
  <inkml:trace contextRef="#ctx0" brushRef="#br0" timeOffset="364706.0479">13605 3918 28,'9'6'34,"6"-6"1,19 4-5,6-4-12,2 0-13,3 0-15,-4-4-21,5 4-2,-14-6 0,-1 6-2</inkml:trace>
  <inkml:trace contextRef="#ctx0" brushRef="#br0" timeOffset="364775.0565">13647 3745 50,'19'-8'33,"15"9"-1,1-1-17,15 0-20,12 12-22,-7-17-2,12 7-2,-7-8-1</inkml:trace>
  <inkml:trace contextRef="#ctx0" brushRef="#br0" timeOffset="365237.9914">14026 3882 33,'13'10'33,"17"7"2,-1 2-3,2 0-18,6 9-6,-3-2-9,0-3-12,-10-8-19,4 3-1,-12-18-1,-1 0 0</inkml:trace>
  <inkml:trace contextRef="#ctx0" brushRef="#br0" timeOffset="365507.8886">14358 3881 33,'-28'-10'36,"1"19"-1,-14 4 0,-6 9-16,1 9-7,-4 2-14,0 1-25,4-8-8,15-1 0,6-12-1</inkml:trace>
  <inkml:trace contextRef="#ctx0" brushRef="#br0" timeOffset="365773.9462">14454 3705 63,'0'0'33,"0"0"-1,0 0-26,9-13-31,4 10-4,-7-13-3,6 10-1</inkml:trace>
  <inkml:trace contextRef="#ctx0" brushRef="#br0" timeOffset="366024.8676">14738 3631 23,'4'-14'33,"9"14"1,-13 0-2,3 12-10,-3 11-7,-4 2-7,4 8-3,0 3-1,8 3 0,6-4-2,11-3-1,3-7-4,0-15-6,6-10-25,0-3-3,-14-18 1,-3-1-1</inkml:trace>
  <inkml:trace contextRef="#ctx0" brushRef="#br0" timeOffset="366294.4201">14728 3505 46,'10'15'33,"-10"-15"-7,0 0-22,13 0-27,-13 0-7,11-6-3</inkml:trace>
  <inkml:trace contextRef="#ctx0" brushRef="#br0" timeOffset="366557.4539">14603 3253 12,'18'0'26,"6"0"1,20 0-3,1 2-16,8 2-3,2 0-1,0 1-2,-7-1 0,-9-4-1,-8 0-1,-12-5 0,-9 5 1,-10 0-1,0 0 3,0 0 2,0 0 1,0 13 2,0 5-1,-6-2-3,0 3-13,-5-6-18,14 2-3,-3-15-3,10 13-1</inkml:trace>
  <inkml:trace contextRef="#ctx0" brushRef="#br0" timeOffset="366880.3971">15415 3588 44,'0'18'33,"6"20"-1,-6 0-11,0 4-9,6 2-5,1-5-10,-4-3-18,-6-13-10,10-2-1,-7-21-1</inkml:trace>
  <inkml:trace contextRef="#ctx0" brushRef="#br0" timeOffset="367143.4422">15280 3774 50,'33'0'34,"-2"0"0,19 14-10,7 0-47,3-18-8,21 4-2,3-13-1</inkml:trace>
  <inkml:trace contextRef="#ctx0" brushRef="#br0" timeOffset="367428.6386">16123 3471 34,'-13'0'30,"13"17"2,-6 16-14,0 12-2,6 10-7,-3 4-3,3 3 2,0-2-4,0-10-7,0-9-9,5-10-20,-5-31-1,0 0-1,-20-12 0</inkml:trace>
  <inkml:trace contextRef="#ctx0" brushRef="#br0" timeOffset="367682.5476">15972 3463 60,'33'-7'31,"2"0"-4,11 3-15,6 4-8,6 0-14,8 9-18,-13-9-2,7 5-1,-20-5-1</inkml:trace>
  <inkml:trace contextRef="#ctx0" brushRef="#br0" timeOffset="367960.8575">16064 3945 30,'16'2'31,"21"6"-1,6-8-7,7-8-40,9 14-7,-9-17-4,6 7-2</inkml:trace>
  <inkml:trace contextRef="#ctx0" brushRef="#br0" timeOffset="368014.2473">16079 3778 15,'17'-4'26,"22"9"-1,-1-5-10,2-5-35,19 13-4,-13-11-1,11 9 14</inkml:trace>
  <inkml:trace contextRef="#ctx0" brushRef="#br0" timeOffset="368346.2062">16467 3831 13,'0'0'29,"0"19"1,0-10-1,12 3-16,5 1-3,0-4-2,8-2-1,-2-7-2,2 0-2,-1-1 0,-3-9-2,-4-1 1,-6-4-1,-5 5-1,-1 0 0,-5 10 1,0 0-1,-8 11 0,1 12 0,3 9 2,4 14 0,0 6 1,0 7 0,-3-1 1,-1-2-1,-9-5 1,-3-7-2,-8-14-2,-12-14-1,-2-16-2,0-13-5,7-10-4,3-12-8,13-8-12,15 6-2,10-10-1,17 9 3</inkml:trace>
  <inkml:trace contextRef="#ctx0" brushRef="#br0" timeOffset="368615.7634">16953 3813 65,'0'0'36,"12"-3"-1,-12 3-11,0 0-44,13-3-13,-13 3-2,10 0-1</inkml:trace>
  <inkml:trace contextRef="#ctx0" brushRef="#br0" timeOffset="368885.3106">17257 3681 55,'4'-17'38,"5"8"-1,-9 9-6,0-16-22,0 16-14,0 0-21,0 0-10,-13 10-1,13 3 0</inkml:trace>
  <inkml:trace contextRef="#ctx0" brushRef="#br0" timeOffset="369163.9833">17276 3887 48,'0'41'38,"0"8"0,-6 1-9,-6-3-9,5 5-8,-11-10-3,2-3-4,-6-8-5,-6-11-10,5-15-27,6-5-1,-4-19-1,8-8 0</inkml:trace>
  <inkml:trace contextRef="#ctx0" brushRef="#br0" timeOffset="369433.545">17058 3370 28,'0'0'33,"0"0"1,17 2-1,8 2-16,6-4-8,14 0-3,5 0-2,6 8-1,-1-8-2,-1 0 0,-8 0-2,-6-8 0,-9 2-1,-12-3 0,-7 3 0,-6-4 0,-6 10-2,4-16 2,-4 16 1,0 0 1,6 19 2,-6 0 0,0-2 0,-4 2 1,1 3 0,-2 2-4,-1-6-21,2 0-11,-4-12-2,8 8 1</inkml:trace>
  <inkml:trace contextRef="#ctx0" brushRef="#br0" timeOffset="369687.4708">17712 4001 110,'0'0'43,"0"15"-4,-12-1-49,3-23-28,9 9-2,-12-23-2</inkml:trace>
  <inkml:trace contextRef="#ctx0" brushRef="#br0" timeOffset="389202.2886">22048 15015 21,'57'-14'17,"10"9"-1,-6 10 1,-3 14-3,-12 12 0,-21 19-4,-16 17-2,-21 10-1,-8 15-1,-14 6-1,-3 1 0,4 1 0,11 0-2,12-13 0,16-4 0,16-16 0,10-13 0,6-14 1,6-15-3,-5-18 1,-6-7-1,-9-14-1,-8-3 1,-12-1-1,-8 4 0,-6 9-1,-10 12 1,0 19-1,0 16 1,2 16-1,2 13 1,3 15 0,3 11-1,6 7 1,4 11 0,5 12 0,-2 1 1,-3 1-1,0 1 2,-10-4 1,-3-3 2,-20-16-1,-10 4 1,-20-21-2,-14 2-11,-11-24-27,-2-19-6,-14-36 3,0-35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1:38:33.350"/>
    </inkml:context>
    <inkml:brush xml:id="br0">
      <inkml:brushProperty name="width" value="0.05292" units="cm"/>
      <inkml:brushProperty name="height" value="0.05292" units="cm"/>
      <inkml:brushProperty name="color" value="#FF0000"/>
    </inkml:brush>
  </inkml:definitions>
  <inkml:trace contextRef="#ctx0" brushRef="#br0">22538 6478 28,'-15'4'33,"15"-4"1,13 4-9,1-4-6,9 0-6,6 0-4,9 4-2,4-4-2,-3 0-4,-1 0-3,-5-4-6,-4 4-8,-7 5-12,-11-5-8,-11 0 0,0 0 0</inkml:trace>
  <inkml:trace contextRef="#ctx0" brushRef="#br0" timeOffset="238.0815">22563 6566 44,'24'12'32,"-8"-8"-5,11-1-5,4 4-3,-3-4-6,6 2-8,0 1-16,-1 0-22,-17-6-1,5 0-1,-7-6-1</inkml:trace>
  <inkml:trace contextRef="#ctx0" brushRef="#br0" timeOffset="654.2116">23071 6352 54,'0'0'36,"11"-14"1,-11 14-12,0 15-7,-8 2-6,15 9-4,-1 3-3,5 5 0,-11 2-2,5-2 0,0-7-2,4-3-2,0-1-4,-9-13-20,0-10-14,0 0-1,0 0 1,0 0-1</inkml:trace>
  <inkml:trace contextRef="#ctx0" brushRef="#br0" timeOffset="922.9127">23092 6352 43,'29'6'34,"0"-6"0,12 0-10,-2 0-9,-3 0-7,-1 0-6,-10 0-11,-4 4-19,-8-4-6,-13 0-1,0 0 1</inkml:trace>
  <inkml:trace contextRef="#ctx0" brushRef="#br0" timeOffset="1285.0807">23103 6612 45,'6'9'35,"-6"-9"-7,17 10-4,-8-7-5,11 1-3,0-4-6,5 5-3,4-5-3,-1 0 0,2-5-2,-1 5-2,-5 0-3,-7-7-7,0 2-16,2 5-13,-19 0 2,13-7-2</inkml:trace>
  <inkml:trace contextRef="#ctx0" brushRef="#br0" timeOffset="1569.38">23086 6543 34,'4'11'35,"10"-11"-1,3 0-10,11 0-5,-3 0-5,7 0-5,-7 0-7,-5 0-19,-10-5-18,7 5 0,-7-3-1,-10 3-1</inkml:trace>
  <inkml:trace contextRef="#ctx0" brushRef="#br0" timeOffset="2101.1533">23427 6607 53,'0'0'35,"24"9"-4,-4 1-9,-7 2-8,14 4-4,-8-3-3,3 6-3,0-1 0,-9-2-2,-5-3-3,6-6-4,3 5-9,-11-2-21,-6-10-2,13 4 0,-13-4-1</inkml:trace>
  <inkml:trace contextRef="#ctx0" brushRef="#br0" timeOffset="2370.768">23634 6603 40,'0'0'34,"0"0"0,0 0-10,-18 0-8,7 8-4,-5 2-4,2 7-2,2-1-1,-7 7 0,1-4-1,-3 3-1,-7-3 0,13-3-1,-5-3-1,4-4 0,1 1-3,3-10-8,12 0-28,9-8-1,2-5 1,-3-2-1</inkml:trace>
  <inkml:trace contextRef="#ctx0" brushRef="#br0" timeOffset="3139.8949">23087 6220 23,'18'2'28,"-18"-2"-2,28-2-8,-3 2-6,13 0-2,4 0-3,-3 1-3,0 5-1,0-6-1,-1 0-1,-8 0 0,-3 0 1,-9 0-1,-18 0 0,16-7 0,-16 7 0,0 0-1,0 0-1,0 0-1,0 0-1,-16-9-1,7 9 1,-1-6-1,-2 6 1,12 0 0,-21-9 1,21 9 1,-17-10 1,17 10 1,6-10 1,-6 10 1,21-5 0,-7 5 0,17 0 2,-13 5 0,7 3 1,-6 1 1,2 6 0,-15-3 0,-2 4 0,-14-3 0,-5 4-2,2-2-4,-7-3-14,-7-1-23,7 5-2,10-7 1,-3 0-2</inkml:trace>
  <inkml:trace contextRef="#ctx0" brushRef="#br0" timeOffset="19272.3783">2261 9300 20,'0'0'28,"-23"-4"-2,-11 8-8,-11 3-4,-9-4-6,1 5-2,-6-4-2,12 2-1,1-2-1,16 0-1,10-4 0,20 0 0,13 10 0,15-5 0,9 4 0,6 4 1,2 6 1,-3 8 1,-11 7 1,-15 7 0,-16 11 0,-19 1-1,-15 1 1,-5-3-2,-4-8 0,1-4-2,8-13 0,10-3 0,11-14 0,13-9-1,20 9-1,8-9-1,10 0-5,12 0-7,9-9-21,3 0-1,0-6 0,-3 3 1</inkml:trace>
  <inkml:trace contextRef="#ctx0" brushRef="#br0" timeOffset="19434.6671">2239 9624 15,'-8'-17'28,"24"17"0,3-10-2,16 6-15,4 4-7,5 0-7,2 0-11,-11 0-13,5 4-2,-26-8 1</inkml:trace>
  <inkml:trace contextRef="#ctx0" brushRef="#br0" timeOffset="19572.7012">2425 9621 10,'-7'22'29,"-3"0"0,10 7-4,0 3-9,0 2-11,11-1-19,-7-11-12,12 7-2,-7-23 0</inkml:trace>
  <inkml:trace contextRef="#ctx0" brushRef="#br0" timeOffset="19822.3283">2619 9699 21,'0'0'35,"12"24"1,-12-7-1,0 3-17,0 3-4,0-5-6,0-4-3,0-14-3,0 0-1,10-3-1,2-11 0,4-8-1,3 1 0,0-1 0,-1 7 0,0 8 2,-2 10-1,-2 9 0,-7 9-8,-7 6-27,9 9 0,-9-6 0,13 6-1</inkml:trace>
  <inkml:trace contextRef="#ctx0" brushRef="#br0" timeOffset="20423.2817">3617 9733 7,'-22'12'29,"-14"-2"0,10 11-7,-2 4-8,12 5-3,16 5-2,11-6-2,18 0-2,7-7 0,7-9 0,-2-13 0,-1-8-1,-12-19-1,-9-11 0,-14-13-2,-15-10 1,-10-13-1,-8-2 0,-5-7-1,1 4 0,6 9-2,5 5-1,15 19-5,11 9-9,12 19-17,14 18 0,3 13 0,8 15 4</inkml:trace>
  <inkml:trace contextRef="#ctx0" brushRef="#br0" timeOffset="20592.6789">3887 9718 15,'0'14'30,"-3"-1"0,6 7-10,-3 8-7,7 6-11,1 7-24,-8-12-5,13 6-1,-10-21-2</inkml:trace>
  <inkml:trace contextRef="#ctx0" brushRef="#br0" timeOffset="20854.9385">4077 9792 25,'0'0'33,"6"27"0,-6-8-4,-6 0-17,6 5-3,-7-8-3,7-3-3,0-13-2,0 0-1,-6-16-1,12-2-1,6-6 1,4-3 0,6 5 0,2 5 1,2 9 1,2 8 0,-4 11-1,-6 8-8,-5 5-24,0 12 0,-13-7-1,15 3 0</inkml:trace>
  <inkml:trace contextRef="#ctx0" brushRef="#br0" timeOffset="21154.9406">4330 9640 21,'0'-44'34,"11"7"0,1-4 0,9 9-19,6 10-5,4 7-3,4 13-2,-7 12-2,0 11 0,-7 16 0,-5 12-1,-6 5 0,-2 8 1,-8-3 0,0 3-1,-8-9 1,4-4-1,-2-16-1,-6-13-1,2-11-2,-3-14-5,4-4-9,-5-6-16,5-7-6,1 3-1,0 0 1</inkml:trace>
  <inkml:trace contextRef="#ctx0" brushRef="#br0" timeOffset="21473.7223">4924 9811 30,'9'16'32,"-16"-4"-5,-4 3-8,-8 2-2,-7-7-7,-3 1-3,-4-11-5,2 0-1,0-11-1,9-4-1,4-7 1,9 3-2,9-5 1,5 5 1,11 4 1,8 8 1,2 2 0,7 14 2,-1 1-1,2 8 2,-5 5-2,-4 1-2,-2 5-8,-7 0-18,-6-11-9,3 3-1,-13-21 0</inkml:trace>
  <inkml:trace contextRef="#ctx0" brushRef="#br0" timeOffset="21677.9197">5001 9760 51,'13'4'38,"2"12"1,-2 2-5,-1-1-20,9 8-4,-9-3-3,6 1-2,-5-9-2,-1-3-2,0-8-2,-1-11-6,4-2-14,0-4-19,-7-8 0,2 3 0,-5-1 0</inkml:trace>
  <inkml:trace contextRef="#ctx0" brushRef="#br0" timeOffset="21978.0607">5282 9769 41,'8'14'38,"3"9"0,-11 1-6,0-1-14,3 5-6,-6-9-6,3-1-3,0-18-2,0 0-1,17-5-1,-5-11 0,7-5-1,1 2 1,9 1 1,-5 1 0,2 10 1,-1 7 1,-4 6-1,-1 12 1,-5 4 0,-8 3-3,-2 4-7,-5 2-26,-8-12-4,5-5 0,-6-11-1</inkml:trace>
  <inkml:trace contextRef="#ctx0" brushRef="#br0" timeOffset="22125.1531">5441 9431 21,'0'0'25,"7"16"-24,-7 9-1,0-6-23,12 22 0</inkml:trace>
  <inkml:trace contextRef="#ctx0" brushRef="#br0" timeOffset="22726.345">6260 9724 33,'-30'2'32,"1"14"-2,1 6-9,7 1-5,18 8-4,11-5-4,21-1-1,10-8-1,9 0-2,1-17-1,-2-8-1,-10-11-1,-11-18-1,-16-11 0,-15-12-1,-14-9 1,-12-6-1,-3-3 0,-6 3-1,8 6-1,1 10-2,16 14-3,10 14-3,20 16-13,18 15-12,1 10 1,17 14 1</inkml:trace>
  <inkml:trace contextRef="#ctx0" brushRef="#br0" timeOffset="22884.7434">6583 9719 10,'-10'23'28,"15"9"-1,-5-8-11,8 0-11,1 3-21,-3-12-8,10 2-1,-16-17 5</inkml:trace>
  <inkml:trace contextRef="#ctx0" brushRef="#br0" timeOffset="23163.1404">6985 9801 41,'-5'37'35,"-21"-13"-2,-4 4-10,-1-6-9,-9-12-8,5-5-3,4-10-2,3-11-3,14-5 0,6-4-1,8 0 0,10 1 2,8 10 0,4 6 2,6 8 1,3 12 0,0 2 0,3 11 0,-6 4 0,-6 1-4,0-2-10,-7-2-21,-15-26 0,10 17-1,-10-17 1</inkml:trace>
  <inkml:trace contextRef="#ctx0" brushRef="#br0" timeOffset="23284.7469">6856 9611 17,'-7'-18'27,"-3"3"-8,10 15-22,14 15-16,-7-6-5,17 16 8</inkml:trace>
  <inkml:trace contextRef="#ctx0" brushRef="#br0" timeOffset="23632.1024">7057 9706 14,'0'0'29,"18"0"-1,11 0-5,8 5-14,6 1-3,6-3 0,-2-3-2,-6 0-2,-5 0-2,-13 0 1,-12-6-1,-11 6-1,-11-5 1,-12 7 1,2 6-1,-6 5 1,1 7 2,1 6-1,7 2 1,9 5 1,9-1-2,15-3-3,1-7-5,12-2-7,5-6-2,7-14-10,10 0-6,-3-15 1,6 6 15</inkml:trace>
  <inkml:trace contextRef="#ctx0" brushRef="#br0" timeOffset="23865.5428">7723 9857 36,'0'0'32,"3"14"1,-18 1-4,-4 2-9,-12-2-6,0-2-6,-9-8-3,6 0-4,-1-10 0,2-4-2,11-8-1,6-7 1,10-1-2,10 3 1,11 3 1,6 2 0,8 12 0,4 5 1,1 10 0,1 9 1,-1 7-7,-9 3-17,-3-5-12,3 3 0,-7-14 1</inkml:trace>
  <inkml:trace contextRef="#ctx0" brushRef="#br0" timeOffset="24650.7808">7807 9380 24,'25'0'23,"15"0"-10,-2 2-4,2-2-3,-3-2-3,-6 0-2,-9-3-1,-10-3-1,-12 8 0,-12-9 0,-1 9-1,-5 0 2,2 0-1,4 8 2,6 1 0,9 6 0,9 3 0,6 2 0,2-1 0,1 4 0,-4-2 0,-6 3 1,-5-2-1,-12-1 0,-3-3 1,-4-2-1,-5 1 1,2 2-1,3 4 0,4 1-1,6 4 2,3 3 0,-3 8 1,3 1 0,-3 2 0,-4-5 1,-1-5 0,-4-8-1,-4-10 0,1-14-1,2-4-1,3-11-1,5-7 1,5-5-1,12 1 1,6 4 0,4 5 1,3 8 1,2 9 2,1 3 0,-2 11 0,-1 0 1,-4 3-1,-5-2 0,-1-2-1,-5-6-1,2-7-1,-3-4-2,4-7 1,2-2-1,1-3 1,2 3-2,4 1 1,-3 5 0,-2 7 1,-3 10 0,-3 4 1,-4 9 1,-4 4-2,-3 1 0,0-4-8,0-4-29,0 2 0,-3-9-1,3-3 0</inkml:trace>
  <inkml:trace contextRef="#ctx0" brushRef="#br0" timeOffset="26354.971">21203 3859 53,'0'0'28,"0"0"-2,5 13-4,-5 10-6,-9 6-5,9 9-6,0 13-17,10 4-20,-6 0-2,15 7-1,-3-6 0</inkml:trace>
  <inkml:trace contextRef="#ctx0" brushRef="#br0" timeOffset="26771.3114">21275 4518 47,'-5'-14'35,"5"14"0,-2-9-11,2 9-7,-7 12-5,3 5-4,8 11-3,-1 7-7,1 3-20,1 4-14,8 4 0,-4-7-1,7 10 0</inkml:trace>
  <inkml:trace contextRef="#ctx0" brushRef="#br0" timeOffset="27139.4878">21272 4975 45,'-4'-16'36,"4"16"0,0 26-10,-6 1-8,6 11-6,6 7-16,3 10-28,-9-9-3,15 10-1,-6-17-1</inkml:trace>
  <inkml:trace contextRef="#ctx0" brushRef="#br0" timeOffset="27671.7357">21282 5736 43,'0'0'34,"3"-12"-1,-3 12-10,3 21-7,-3-3-5,4 11-6,0 6-10,-4 4-16,0-5-12,6 4-2,-6-8 0</inkml:trace>
  <inkml:trace contextRef="#ctx0" brushRef="#br0" timeOffset="27855.961">21274 6007 66,'0'29'38,"0"2"0,0 2-14,4 12-17,-2-8-37,10 10-3,-9-13-4,8 2 0</inkml:trace>
  <inkml:trace contextRef="#ctx0" brushRef="#br0" timeOffset="28374.8827">21103 6382 47,'0'0'36,"0"0"2,0 0-9,26 20-12,-6-11-6,9 5-3,1 2-1,2 0-3,0-3-2,-3 3-1,-10-2 1,-7 0-1,-15 4 1,-12 1 0,-7 0 0,-8 3 0,-2 1 1,1-3-3,3-1-7,4 2-33,10-14 0,14-7 0,11-3-1</inkml:trace>
  <inkml:trace contextRef="#ctx0" brushRef="#br0" timeOffset="30275.9457">21361 6754 42,'0'0'30,"0"0"-6,0 0-5,0 11-5,0 8-5,0 7-4,0 3-8,0 5-25,3 13-3,-9-5-2,12 7 1</inkml:trace>
  <inkml:trace contextRef="#ctx0" brushRef="#br0" timeOffset="30576.4831">21363 7257 21,'0'0'34,"0"0"-1,0 0-2,-8 10-12,8 9-7,-4 1-5,4 6-5,0 8-10,4 3-23,-1-5-2,10 6-1,-7-11 0</inkml:trace>
  <inkml:trace contextRef="#ctx0" brushRef="#br0" timeOffset="30829.0471">21364 7802 20,'0'0'34,"0"9"0,0 2-2,0 5-10,0-1-10,0 8-5,0 5-5,0 0-13,0-2-20,3 9-3,-7-8-1,4 8 1</inkml:trace>
  <inkml:trace contextRef="#ctx0" brushRef="#br0" timeOffset="31045.8389">21336 8402 25,'-13'25'32,"4"-13"1,9 7 0,-8 1-15,8 1-11,0 3-3,3 4-1,2 0-7,1 1-11,4 7-18,-10-11 0,8 6 0,-11-9 0</inkml:trace>
  <inkml:trace contextRef="#ctx0" brushRef="#br0" timeOffset="31199.7711">21323 9032 47,'7'43'34,"-13"0"1,6 13-11,0 0-46,-8-10-8,5 7-2,-12-12-1</inkml:trace>
  <inkml:trace contextRef="#ctx0" brushRef="#br0" timeOffset="32506.7356">20501 3277 43,'0'0'32,"0"0"2,16 10-16,3-5-6,3-1-8,6-4-15,0 0-18,11 13-3,-10-13-1,8 8-1</inkml:trace>
  <inkml:trace contextRef="#ctx0" brushRef="#br0" timeOffset="32706.9093">20861 3296 44,'23'9'35,"-6"-9"-1,8 0-11,0 4-24,-7-8-24,11 9-3,-17-14-4,3 2-2</inkml:trace>
  <inkml:trace contextRef="#ctx0" brushRef="#br0" timeOffset="33674.4122">20334 3329 5,'-11'9'29,"8"8"0,-11-5-8,2 5-5,-4 2-3,-1 0-3,1 4-3,-1-5-2,5-3 0,1-5-1,11-10-1,0 0 1,0 0-1,12-22 1,6 3 0,1-9-1,3 2 1,0-3 0,0 6 0,-7 1-1,1 8 1,-2 7 0,1 10-1,0 10 0,6 8-1,1 5-1,4 5-29,3-2-10,11 2 0,-5-16-1</inkml:trace>
  <inkml:trace contextRef="#ctx0" brushRef="#br0" timeOffset="34911.6566">20482 9803 7,'0'0'31,"17"8"1,-5-8-4,11-5-11,7 5-4,5-3-12,5 6-27,-6-10-3,10 7-2,-12-10-1</inkml:trace>
  <inkml:trace contextRef="#ctx0" brushRef="#br0" timeOffset="35127.9903">20874 9803 36,'32'0'35,"10"5"0,-1-5-5,0 0-33,7 4-22,-22-10-6,0 11-1,-26-5-2</inkml:trace>
  <inkml:trace contextRef="#ctx0" brushRef="#br0" timeOffset="35762.5103">20175 9668 39,'10'0'34,"-10"0"2,21 4-12,0 11-5,-4 2-5,7 10-4,-6-1-3,3 8-1,-2-6-2,-1 0-1,-3-9-1,1-7 1,-2-12-1,6-7 0,0-14 0,5-4 0,-1-8 0,0 1-1,2 4-17,-5 2-23,-9 1-1,1 6-1,-8-7 1</inkml:trace>
  <inkml:trace contextRef="#ctx0" brushRef="#br0" timeOffset="38493.5875">20544 8231 32,'0'0'21,"0"0"0,-16 9-3,-3 11-2,-9 6-5,-6 10-1,-11 0-2,-6 8-2,-3 2-6,-3-8-6,6-2-10,7-3-13,4-18-3,17 4 0,6-19 5</inkml:trace>
  <inkml:trace contextRef="#ctx0" brushRef="#br0" timeOffset="38810.0896">20533 8468 40,'17'-9'24,"-17"9"-1,-13 12-4,-15 8-4,-16 11-3,-8 8-9,-14 3-29,1 19-4,-11-13-1,13 8-1</inkml:trace>
  <inkml:trace contextRef="#ctx0" brushRef="#br0" timeOffset="39733.9894">20415 4509 21,'13'0'23,"-13"0"-2,0 0-4,0 9-2,-18 2-5,-4 8 0,-10 3-2,-8 6 0,-6-1-3,-3-3-4,2 2-7,4-5-16,3-9-8,21-2-1,8-13-1</inkml:trace>
  <inkml:trace contextRef="#ctx0" brushRef="#br0" timeOffset="40050.9288">20533 4620 26,'0'0'32,"0"0"-6,-19 20-4,-9-1-1,-15 8-6,-12 5-21,-17 0-20,-3 11-4,-21-19-4,-8 9 1</inkml:trace>
  <inkml:trace contextRef="#ctx0" brushRef="#br0" timeOffset="51928.7288">8666 9653 46,'10'14'39,"-10"-14"1,0 0 0,11 5-18,-11-5-10,0 0-6,0 0-6,11-5-12,-11 5-27,0 0-1,0 0 0,13 0-1</inkml:trace>
  <inkml:trace contextRef="#ctx0" brushRef="#br0" timeOffset="52145.1248">8711 9839 86,'0'0'44,"0"0"0,0 0-1,0 0-30,-4 14-27,4-14-28,-6 13 0,6-13-2,13 5 0</inkml:trace>
  <inkml:trace contextRef="#ctx0" brushRef="#br0" timeOffset="54104.7608">1870 10682 37,'0'0'38,"-7"-13"1,7 13 0,3 31-15,1 1-10,3 19-5,-7 9-2,7 7-2,0 2-3,-3-1-1,-1-3-6,-3-13-19,-3-14-17,3-11-1,0-16 1,0-11-1</inkml:trace>
  <inkml:trace contextRef="#ctx0" brushRef="#br0" timeOffset="54321.295">1901 10685 25,'14'-8'34,"17"8"-1,5-2 0,4-1-18,9 3-26,-3-6-18,10 6-2,-10 0-3,4 0 1</inkml:trace>
  <inkml:trace contextRef="#ctx0" brushRef="#br0" timeOffset="54569.221">1877 11187 50,'11'15'38,"11"-15"0,8 0-9,12 0-12,7-5-7,3 1-20,-3-1-24,7 2-3,-13-7-1,1 3-1</inkml:trace>
  <inkml:trace contextRef="#ctx0" brushRef="#br0" timeOffset="54784.5929">1923 11052 64,'0'0'38,"23"-3"-1,5-3-12,13 6-15,5 6-14,7 4-30,-5-8-1,3 9-2,-12-5 0</inkml:trace>
  <inkml:trace contextRef="#ctx0" brushRef="#br0" timeOffset="55069.4687">2301 11150 32,'13'0'38,"5"10"0,2 3 1,2 4-16,3 11-9,1-3-6,-2 4-5,0-1-9,-5-4-24,-3-9-9,-1-4 0,-6-14-1</inkml:trace>
  <inkml:trace contextRef="#ctx0" brushRef="#br0" timeOffset="55222.8039">2575 11160 52,'-22'11'40,"-11"3"0,-2 8 1,-1 7-23,-3 2-17,-6 6-36,2-9-3,15 1-1,4-11-1</inkml:trace>
  <inkml:trace contextRef="#ctx0" brushRef="#br0" timeOffset="56023.7541">2889 10961 31,'10'6'35,"7"-2"1,8-4-3,7 0-18,8 0-13,2-2-20,6 8-14,-12-6-3,2 0 0</inkml:trace>
  <inkml:trace contextRef="#ctx0" brushRef="#br0" timeOffset="56239.7115">2916 11099 35,'10'19'34,"8"-14"0,14 1-12,7 7-41,2-18-4,22 5-6,-11-18-3</inkml:trace>
  <inkml:trace contextRef="#ctx0" brushRef="#br0" timeOffset="58183.9952">3618 10732 49,'7'-10'37,"-7"23"1,-4 12-3,-2 11-21,6 16-4,-7 5-4,4 5-1,0 1-3,-3-5-3,6-4-7,-9-17-9,5-9-22,-2-12 0,6-16-1,0 0 0</inkml:trace>
  <inkml:trace contextRef="#ctx0" brushRef="#br0" timeOffset="58384.6453">3584 10760 47,'24'-3'34,"4"-3"0,16 6-12,5 0-13,1 4-9,5 0-19,-8-4-13,3 5-1,-14-9-2</inkml:trace>
  <inkml:trace contextRef="#ctx0" brushRef="#br0" timeOffset="58620.1881">3531 11212 28,'31'14'33,"2"-14"2,15 0-10,10 0-10,-6 0-13,5 0-24,-14-6-9,0 6-2,-17-13 0</inkml:trace>
  <inkml:trace contextRef="#ctx0" brushRef="#br0" timeOffset="58785.0515">3599 11088 38,'0'0'34,"11"0"-1,15-7-4,15 7-24,8 0-30,-2-5-5,8 5-3,-11-9-1</inkml:trace>
  <inkml:trace contextRef="#ctx0" brushRef="#br0" timeOffset="59320.924">3986 11262 17,'10'-8'34,"-8"-7"2,8 2-3,0-2-10,-10-2-9,8 8-4,-8 9-3,0 0-2,0 0 0,10 32-3,-10-6 1,3 4-2,0 6-1,-3-2-8,10-4-28,2 0-2,-3-12-1,4-7 1</inkml:trace>
  <inkml:trace contextRef="#ctx0" brushRef="#br0" timeOffset="59538.5792">4173 11260 43,'21'8'38,"-2"1"1,12 4-1,0 6-21,0-5-7,6 7-7,-9-1-7,-6-5-20,-4-9-14,-2 2-1,-16-8 1</inkml:trace>
  <inkml:trace contextRef="#ctx0" brushRef="#br0" timeOffset="59670.6035">4443 11243 40,'-20'14'38,"-14"6"0,0 12-1,-10-4-31,1-1-34,13 2-6,-1-19-4,22-2 0</inkml:trace>
  <inkml:trace contextRef="#ctx0" brushRef="#br0" timeOffset="61124.597">4885 10909 37,'0'0'30,"0"0"-2,3 22-1,-3 2-5,5 8-6,-5 3-4,3 7-3,-3-1-4,6 0-4,0-2-10,-3-13-19,1-14-9,-4-12-2,0 0 1</inkml:trace>
  <inkml:trace contextRef="#ctx0" brushRef="#br0" timeOffset="61256.2943">4746 11061 45,'0'0'36,"22"8"1,18-1-5,9-3-21,10-4-31,11 6-12,-5-16-3,6 5-1</inkml:trace>
  <inkml:trace contextRef="#ctx0" brushRef="#br0" timeOffset="61557.0909">5463 10780 43,'16'9'36,"-11"9"1,-3 14-11,-2 14-11,-2 6-3,2 4-5,-8 1-7,5-4-10,0-10-26,3-10-1,-4-19 0,4-14-1</inkml:trace>
  <inkml:trace contextRef="#ctx0" brushRef="#br0" timeOffset="61704.744">5471 10752 32,'33'-12'32,"-5"-5"0,12 7-5,3 2-18,4 8-16,9 0-22,-5 0-2,6 9 0,-13-9-1</inkml:trace>
  <inkml:trace contextRef="#ctx0" brushRef="#br0" timeOffset="61927.0513">5524 11233 54,'12'3'35,"21"4"0,4-4-11,13-3-28,5 7-26,-8-11-2,1 4-2,-12-6 0</inkml:trace>
  <inkml:trace contextRef="#ctx0" brushRef="#br0" timeOffset="62123.0209">5509 11049 47,'-15'-6'36,"15"6"0,31 0-2,4 0-32,17 6-33,2-12-2,13 6-2,-2-3-1</inkml:trace>
  <inkml:trace contextRef="#ctx0" brushRef="#br0" timeOffset="62630.7896">5877 11218 33,'7'-17'33,"10"13"0,1-3-11,1 5-8,6 4-2,-10 5-4,2 8-2,-9 6-1,-8 3-2,-9 0 0,-4 0 0,-5-1 0,1-4-2,0-2 1,6-8-1,11-9-1,0 10 1,11-10-1,9 0-3,6 0-8,3 0-26,1-4 0,10 0 0,-5-7 0</inkml:trace>
  <inkml:trace contextRef="#ctx0" brushRef="#br0" timeOffset="62830.774">6195 11206 78,'0'0'39,"0"0"-1,22 16-13,-4-3-15,10 12-6,-3 0-3,-1-1-5,2 2-10,-8-6-24,-5-11-1,-1-4 0,-6-14 0</inkml:trace>
  <inkml:trace contextRef="#ctx0" brushRef="#br0" timeOffset="62947.3516">6387 11221 56,'-18'8'40,"-16"6"0,-4 11-3,-3 17-59,-11-5-9,5 9-5,-14-9-3</inkml:trace>
  <inkml:trace contextRef="#ctx0" brushRef="#br0" timeOffset="63966.2688">6833 10985 36,'13'0'33,"18"8"-1,3-8-13,3 0-30,7 8-15,-9-12-3,7 10-2</inkml:trace>
  <inkml:trace contextRef="#ctx0" brushRef="#br0" timeOffset="64112.9866">6873 11114 55,'13'0'37,"18"8"0,4-8-13,7-4-50,20 13-5,-10-7-3,2 9-2</inkml:trace>
  <inkml:trace contextRef="#ctx0" brushRef="#br0" timeOffset="65855.597">7551 10694 24,'5'-30'33,"8"21"2,-13 9-9,6 31-6,1 19-6,-14 12-4,7 18-3,-6 6-4,-1-1-11,7-3-22,0-7-5,3-24-2,7-18 1</inkml:trace>
  <inkml:trace contextRef="#ctx0" brushRef="#br0" timeOffset="66041.4644">7673 11050 31,'-24'11'34,"-10"-1"0,9 11-3,4 1-17,5-4-5,14 1-4,10-2-5,16-6-7,11-5-23,12 1-4,-7-7 0,4 5 0</inkml:trace>
  <inkml:trace contextRef="#ctx0" brushRef="#br0" timeOffset="66341.3318">7804 11194 50,'7'12'35,"8"-7"0,6-2-10,2-3-14,7 0-3,-2 0-4,0-3-1,-6-2-1,-7-4 0,-8 0-2,-14-1 1,-8-3-1,-7 9 0,-6 4 0,-6 0 1,-1 10-1,5 9 1,8 5 1,9 5 0,13 0 1,15-1 0,11-6-1,11-1-4,9-8-32,1-4-3,-4-13-1,10-2-1</inkml:trace>
  <inkml:trace contextRef="#ctx0" brushRef="#br0" timeOffset="68004.1699">8482 11118 6,'-39'0'27,"39"0"1,0 0-5,54 4-10,26-4-2,26 0-1,30-3 0,22 3 0,20 0-3,4-4-3,-5 4-4,-9 0-16,-20 0-16,-43-3-2,-20 3 1,-43-12 0</inkml:trace>
  <inkml:trace contextRef="#ctx0" brushRef="#br0" timeOffset="71817.2971">8714 11589 26,'12'-6'25,"-9"-8"-2,1 0-5,-4-1-4,-6-2-4,-1 4-3,-7 0-2,-3 6-2,-5 7 0,-2 4-2,-1 6-1,3 9 1,3 9 0,8 4 0,8-2 1,8 1 0,7-3 0,11-6 0,7-6 1,1-9-1,3-11 0,-3-5 0,-3-9-1,-3 0 0,-13-6 0,-2 5 0,-10 2 0,-6 6-1,-4 11 1,-2 4 0,0 10 0,2 6 0,7 2 0,9 2-1,13-1-9,2-2-25,4-17-1,12 0 0,-3-18 0</inkml:trace>
  <inkml:trace contextRef="#ctx0" brushRef="#br0" timeOffset="72087.3551">8869 11290 22,'0'-29'33,"12"11"0,7 6-8,2 7-8,4 14-5,-3 8-3,-6 7-3,-10 5-2,-6 5-1,-13-2-1,0-1-1,-1-7 0,4-6-3,10-4-4,0-14-11,16 0-18,15 4 0,-4-12 0,11 8 0</inkml:trace>
  <inkml:trace contextRef="#ctx0" brushRef="#br0" timeOffset="72319.1489">9279 11445 17,'-10'-15'34,"10"15"1,0 9 0,4 8-15,5 12-6,-4 1-5,5 10-2,-4 2-3,0-4-5,0 3-9,-6-7-17,-3-15-9,3-2-1,-15-15 1</inkml:trace>
  <inkml:trace contextRef="#ctx0" brushRef="#br0" timeOffset="72457.1803">9148 11608 63,'25'-16'35,"6"16"0,3 0-19,7-8-36,11 8-12,-3-5-2,13 5 0</inkml:trace>
  <inkml:trace contextRef="#ctx0" brushRef="#br0" timeOffset="72972.5811">9679 11480 24,'12'5'15,"-12"4"0,-3 9-1,-1 3-1,4 6-1,0 2-2,0-3-2,10-1-1,-1-4-2,6-6 0,1-6-1,0-4 0,-1-12-2,-3-4 0,-2-7-1,-4-1 1,0-1-1,-6 1 1,0 2-1,0 7 1,0 10 0,0 0 0,4 28 1,5 0-1,0 11 0,1 10 1,-5 6 0,-5 7-1,-5-1 1,-8 3-1,-9-7 1,-9-5-1,-9-12 0,-3-15-1,-1-13-2,3-17-1,10-13-5,3-17-14,11-14-16,17-5 0,7-4 0,19 2 1</inkml:trace>
  <inkml:trace contextRef="#ctx0" brushRef="#br0" timeOffset="73273.4028">9876 11394 13,'0'-19'33,"0"-9"1,13 13-3,9 5-11,-1 2-5,4 12-4,-9 4-3,-1 7-2,-12 5-2,-6 11-1,-12-4-1,0 2 1,-4-4-2,6-4 1,7-3-3,10-8-4,17-6-20,10-4-12,4-7 0,12 2-1</inkml:trace>
  <inkml:trace contextRef="#ctx0" brushRef="#br0" timeOffset="74005.8005">10543 10826 23,'0'-9'35,"0"9"1,15 27-1,-15 5-15,7 14-7,-7 3-5,2 5-2,-2 1-7,0-8-8,6-10-20,-6-8-7,-6-19 0,6-10-1</inkml:trace>
  <inkml:trace contextRef="#ctx0" brushRef="#br0" timeOffset="74137.3161">10425 11058 34,'13'-14'33,"18"14"1,10-4-5,11 4-28,17 10-27,-10-10-4,14 9-2,-8-11-1</inkml:trace>
  <inkml:trace contextRef="#ctx0" brushRef="#br0" timeOffset="74892.9494">11231 10519 27,'4'-12'32,"-4"12"1,-4 21-12,0 25-4,-4 14-6,5 15-4,-3 9-2,3-1-3,3-4-4,0-13-3,6-15-6,2-18-4,6-19-1,1-18 0,8-10 1,-3-11 3,3-7 5,-2-1 5,6-28 17,-27 39-3,-2 8 2,-13 10 0,-1 12-2,-8 2-3,3 8-1,-3 1-3,12 3 0,5-2-3,14-2 0,5-3-2,9-1 0,5-1-1,5-4 0,2 1-1,-2-4 0,-2-1 0,-6-2 0,-3-3 2,-4 5 0,-4-5 0,-2-5 1,-1 1 0,3 0 1,2-2-1,6 0-1,2 2 0,0-5 0,1 0 0,-1 0 0,-5-5 0,-3 1-1,-10-1 1,-4-1 1,-11 0 0,-2 6 0,-6 5 2,-2 8-1,-4 6 2,4 12 0,3 2 1,8 9-1,10-1 0,8 0 0,11-3-2,6-5-3,12-11-25,5-1-10,3-15 0,17-6-2</inkml:trace>
  <inkml:trace contextRef="#ctx0" brushRef="#br0" timeOffset="75424.9291">12256 11068 15,'-35'5'28,"18"-5"-4,34 0-9,30-2-2,33 2-2,30 0-2,29-4 0,31 1-2,16-3-3,13 0-3,-1 3-3,-13-3-5,-20-2-19,-24 12-6,-43-8 1,-30 8-1</inkml:trace>
  <inkml:trace contextRef="#ctx0" brushRef="#br0" timeOffset="81051.5504">12483 11572 16,'8'-17'23,"-1"4"-3,-3-6-2,-4 1-3,-11 3-3,-7 0-2,-1 8-2,-8 2-2,1 13-2,-2 6-2,3 10 0,5 3-1,7 6 0,13-1-1,9 0 1,10-6-1,8-9 1,4-6-1,3-11 1,-3-6-1,-3-8 0,-5-6 1,-8-2-1,-6 2 0,-6 4 0,-3 6-1,0 10 2,0 0-1,0 0-1,-7 22-5,11-1-13,-4-7-13,12 4 1,-12-18-1</inkml:trace>
  <inkml:trace contextRef="#ctx0" brushRef="#br0" timeOffset="81352.2513">12638 11240 65,'12'-11'29,"6"8"-10,0 3-4,-6 9-5,1 5-3,-13 5-3,0 3-1,-11-1-1,1 1-1,-2 0 0,2-2 0,10-6-1,0-5-4,18-2-7,2 3-16,2-10-6,9 6-1,-10-6 1</inkml:trace>
  <inkml:trace contextRef="#ctx0" brushRef="#br0" timeOffset="81621.35">12984 11410 42,'0'0'34,"3"20"0,1 4-11,2 8-8,-6 5-6,6 4-3,0 0-8,0-6-10,-2-13-22,5 1 0,-9-23-1,0 0-1</inkml:trace>
  <inkml:trace contextRef="#ctx0" brushRef="#br0" timeOffset="81753.3624">12910 11532 33,'9'0'30,"10"0"0,14 2-16,5 10-33,-3-16-6,11 9-2,-6-10-3</inkml:trace>
  <inkml:trace contextRef="#ctx0" brushRef="#br0" timeOffset="82353.9256">13414 11439 11,'0'0'25,"13"-4"-6,-13 4-4,7 13-4,-7-3-4,4 4-2,-4 0-1,2 0-1,5-4-2,1-5 0,5-5 0,2-1 0,4-7 0,0-2 0,-1-1 0,-2-3-1,-3 5 1,-5-5 0,-8 14 0,5-9 1,-5 9-1,0 0 1,0 0-1,0 0 0,0 0 0,0 0-1,0 0 1,0 0-1,0 0 1,0 9 0,5 8 1,-5 8 1,3 7 1,-3 6 0,3 13 0,-3 2 1,-6 8 2,-4-1 0,-2-1-1,-7-9-1,-2-8 0,-4-14 0,-3-13-2,-3-15-1,3-11-2,7-14-4,4-10-5,9-1-8,5 3-20,3-9 0,15 10 0,-2 3 1</inkml:trace>
  <inkml:trace contextRef="#ctx0" brushRef="#br0" timeOffset="82708.2171">13710 11289 5,'0'-21'29,"16"15"2,-4-8 0,10 6-14,5 4-5,1 3-4,0 5 1,-6 3-1,-6 9-1,-16 2-1,0 3 0,-13 0 0,3 4 0,-4-7 0,11 5-3,10-9-9,19-3-31,11-11 0,35 0-1,21-6-1</inkml:trace>
  <inkml:trace contextRef="#ctx0" brushRef="#br0" timeOffset="83981.87">14340 10978 26,'12'6'32,"-1"-6"0,15-2-11,5 2-5,4-4-6,7 4-7,3-3-12,0 6-15,-12-9-8,2 12-1,-14-6 1</inkml:trace>
  <inkml:trace contextRef="#ctx0" brushRef="#br0" timeOffset="84128.6383">14398 11093 8,'0'0'31,"15"3"0,16-9-3,14 6-31,14 0-18,-4-4-3,16 4-5</inkml:trace>
  <inkml:trace contextRef="#ctx0" brushRef="#br0" timeOffset="84885.9118">15220 10797 23,'-20'-29'26,"9"-7"0,11 0-4,11 4-3,15 6-4,10 9-3,5 11-3,12 12-2,-7 11 0,-6 12-3,-14 12 0,-17 8-2,-20 6 0,-15 1-1,-15-5 0,-10-5 0,0-8-1,5-11 0,7-10 0,16-12 1,23-5-1,0-13 0,24 0 0,6 2 0,8 6-2,5 1-7,6 4-26,-1 6-1,-9-3 0,0 9-1</inkml:trace>
  <inkml:trace contextRef="#ctx0" brushRef="#br0" timeOffset="85265.3627">15672 10532 40,'0'-18'31,"0"18"-6,0 28-5,0 3-5,4 13-5,-4 11-4,0 5-1,3 6-3,-3-5-4,5-6-6,-5-9-4,5-12-9,2-10-7,-7-24-5,18 0 1</inkml:trace>
  <inkml:trace contextRef="#ctx0" brushRef="#br0" timeOffset="85433.9705">15829 10844 44,'0'0'29,"-19"-4"-4,0 12-4,0 3-6,-2 2-4,5 6-3,7-1-2,9 1-2,10-4-1,11-1-3,7 1-8,0 0-21,3-10-5,6 2-1,-12-7 0</inkml:trace>
  <inkml:trace contextRef="#ctx0" brushRef="#br0" timeOffset="85750.0901">15972 11025 31,'0'0'33,"14"10"1,0-10-1,4 0-22,6 0-2,-2 0-3,0-6-3,-3-4-2,-4-3 0,-8 0 0,-7-4-1,-10 2 0,-7 4 0,-6 4 0,-2 7 1,0 7 0,0 12 0,6 4 1,10 6 0,9 0 1,5 3 0,12-4-2,4-2-6,10-11-29,3 2-2,-6-17 0,13 0-1</inkml:trace>
  <inkml:trace contextRef="#ctx0" brushRef="#br0" timeOffset="86287.9132">16386 10999 3,'0'0'28,"17"0"1,29 0 0,22 0-16,32 0-1,32 0-2,31 0 0,22-5-2,13 0-2,1 0-6,-8 5-11,-21 3-21,-42-6 0,-29 12-2,-53-9 1</inkml:trace>
  <inkml:trace contextRef="#ctx0" brushRef="#br0" timeOffset="87724.2176">16861 11605 10,'9'-9'25,"3"2"-5,-5-10-3,-3-2-5,-4-1-2,-11 1-3,-4-1-1,-7 6-3,-5 2 0,-2 7-2,-2 5 0,3 9 0,4 9-1,6 6 1,8 4-1,10-1 0,4 2 0,13-2 1,8-8 0,3-2-1,6-11 1,-5-6 0,2-10 0,-4-7 0,-5-1-1,-9-1 1,-4 1 0,-9 2 0,0 16 0,-3-9-1,3 9 1,-4 15-1,4 2-6,7-1-23,8 11 0,-5-12-1,12 3 0</inkml:trace>
  <inkml:trace contextRef="#ctx0" brushRef="#br0" timeOffset="88024.7171">16968 11248 10,'-3'-22'29,"20"7"1,-3 5-12,8 6-3,1 4-3,-4 4-1,-5 7-2,-14 7-2,0 5-3,-17 0 0,-2 2 0,1-2-1,4 0-1,6-3-3,13-4-2,12-2-10,9-4-20,-1-6-1,10 2 1,-7-6-1</inkml:trace>
  <inkml:trace contextRef="#ctx0" brushRef="#br0" timeOffset="88293.6658">17279 11419 40,'0'11'34,"10"12"1,-7-1-11,1 7-9,3 5-6,-2 3-10,0-4-15,-5-6-18,13-3 0,-13-12-1,7-3 0</inkml:trace>
  <inkml:trace contextRef="#ctx0" brushRef="#br0" timeOffset="88441.3674">17182 11569 15,'-8'-14'30,"26"14"1,-2-8-6,17 4-21,8 8-25,-6-8-5,12 12-3,-7-8 1</inkml:trace>
  <inkml:trace contextRef="#ctx0" brushRef="#br0" timeOffset="88894.8694">17599 11458 28,'-4'13'28,"4"-13"-5,0 23-7,7-3-5,-2-1-2,5 5-2,0-4-1,4-4-2,3-5-1,0-7-1,2-6 0,-3-7-1,1-9 1,-6-1-1,0-9 0,-3 6 2,-5-1-2,-3 11 2,0 12-1,0 0 1,-11 17 0,11 17 0,0 9-1,2 13 0,-2 9 0,6 6 0,-6-2-1,0-2 0,-7-5 0,-6-13-1,-7-9 1,-5-12-1,-2-19-1,-2-14-3,8-9-7,2-15-15,6-15-9,13-2-1,6-12 0</inkml:trace>
  <inkml:trace contextRef="#ctx0" brushRef="#br0" timeOffset="89242.1753">17828 11240 41,'0'0'33,"0"0"0,0 0-15,21 3-5,2-3-5,7 0-3,-2 5-1,3 0-1,-8 0 1,-8 5-1,-15 3 1,-10 6 0,-8-1 1,-1 6 0,1-2-1,11 2-1,10-7-5,15 3-29,23-16-6,30-3-1,24-9 0</inkml:trace>
  <inkml:trace contextRef="#ctx0" brushRef="#br0" timeOffset="91338.7077">1790 12318 41,'0'0'35,"0"33"-5,0 6-6,11 17-6,-8-1-4,3 13-2,0 0-8,0-5-10,-2-11-22,2-7-7,-1-24-3,2-7 1</inkml:trace>
  <inkml:trace contextRef="#ctx0" brushRef="#br0" timeOffset="91507.4864">1765 12378 40,'27'-14'31,"20"14"0,5 0-12,10 0-15,6 0-13,0 0-19,3 0-2,-12-5-1,-2 5 5</inkml:trace>
  <inkml:trace contextRef="#ctx0" brushRef="#br0" timeOffset="91739.4601">1841 12867 13,'22'15'33,"6"-15"0,15 7-2,10-7-15,4-4-19,4 4-23,-13-11-3,3 6-3,-24-9 0</inkml:trace>
  <inkml:trace contextRef="#ctx0" brushRef="#br0" timeOffset="91908.7414">1844 12726 39,'0'0'29,"37"-9"-3,-1 1-25,7-4-26,23 12-1,-4-12-2,12 12 13</inkml:trace>
  <inkml:trace contextRef="#ctx0" brushRef="#br0" timeOffset="92387.0772">2213 12777 39,'16'6'28,"-10"4"-9,5 8-4,3 1-3,1-2-3,5 3-1,-1-8-2,6-2-2,-5-10-1,2-7-1,-7-8 1,-1-5-2,-8-2 0,3 0 0,-9 2-1,0 4-1,0 16 2,-13-3-1,6 22 0,7 13 1,7 12 0,-1 11 2,-1 9-1,1 6 1,-10 3 1,0-4-1,-9-8 1,-14-6-1,-9-15-1,-3-11 0,-4-13-2,3-16-2,5-13-5,-1-18-12,13-10-17,30-4-1,9-11 0,17 3 1</inkml:trace>
  <inkml:trace contextRef="#ctx0" brushRef="#br0" timeOffset="92625.4761">2818 12741 23,'18'2'28,"6"-4"0,15 2-13,1 5-24,1-10-15,7 7-2,-13-9-1</inkml:trace>
  <inkml:trace contextRef="#ctx0" brushRef="#br0" timeOffset="92756.9987">2876 12834 45,'19'13'34,"2"-10"-4,23-8-42,11 13-11,-8-14-4,12 11-4</inkml:trace>
  <inkml:trace contextRef="#ctx0" brushRef="#br0" timeOffset="94492.5762">3450 12341 9,'0'-9'34,"0"9"2,6 18 0,-2 15-15,-4 10-6,8 20-4,-8 0-2,7 10-5,-1-3-9,-6-10-13,0-12-18,3-8-1,-3-19 0,7-9-1</inkml:trace>
  <inkml:trace contextRef="#ctx0" brushRef="#br0" timeOffset="94660.9901">3413 12420 26,'28'-15'29,"22"11"-1,2-4-14,7 8-12,6 4-14,-7-4-14,8 10-2,-17-10 0</inkml:trace>
  <inkml:trace contextRef="#ctx0" brushRef="#br0" timeOffset="94877.1533">3466 12833 32,'23'14'34,"6"-14"0,18 8-6,3-8-21,5-5-26,11 5-10,-18-7-3,2 2-1</inkml:trace>
  <inkml:trace contextRef="#ctx0" brushRef="#br0" timeOffset="95092.8664">3416 12672 38,'12'0'35,"7"-4"-1,21 4-5,4 0-22,11 0-25,7 5-13,-14-5-1,9 7-2</inkml:trace>
  <inkml:trace contextRef="#ctx0" brushRef="#br0" timeOffset="97346.1608">3838 12844 39,'0'0'35,"11"-14"-1,-3-3-12,7 0-6,-3-4-5,3 5-4,-5 0-3,3 16-1,-13 0-1,16 25-1,-14 4-1,4 8-4,1 5-21,7 2-12,-3-11 1,9-3 0</inkml:trace>
  <inkml:trace contextRef="#ctx0" brushRef="#br0" timeOffset="97793.8315">4094 12794 33,'-3'12'32,"11"9"-2,-8-3-10,8-4-5,7 0-5,2-8-4,7-6-2,-2-8-1,2-8-2,-5-6 1,-3 0-1,-4-5 0,-5 2 0,-4 2 1,-3 9-1,-4 3 1,4 11 0,-9 15 1,9 11-1,7 11 0,-1 14 1,3 7 0,3 8 1,-5-1 0,0 5 0,-11-10 0,-12-3 0,-12-15 0,-9-7-2,-9-16-3,-7-19-15,0-10-23,7-9-2,1-15 0,15-5 0</inkml:trace>
  <inkml:trace contextRef="#ctx0" brushRef="#br0" timeOffset="99066.3537">4536 12683 4,'0'0'27,"0"0"-3,11 7-2,5-7-5,6 0-1,12 0-3,3-5-1,13 5-3,-3 0-3,-2 0-2,-2 0-1,-5 0-2,-9 0 0,-7 5 0,-10-5 0,-12 0 0,10 2-1,-10-2-3,0 0-5,0 0-15,-19-14-12,19 14 1,-9-10-1</inkml:trace>
  <inkml:trace contextRef="#ctx0" brushRef="#br0" timeOffset="99482.7016">5358 12286 40,'-3'13'31,"3"10"-10,0 17-3,-2 10-6,2 14-3,-7-2-2,7 8-6,0-7-5,0-11-7,-4-11-13,11-6-9,-7-23 0,0-12 0</inkml:trace>
  <inkml:trace contextRef="#ctx0" brushRef="#br0" timeOffset="99667.587">5296 12243 19,'16'-17'30,"18"17"0,3-7-12,15 7-7,11 0-6,5 0-8,3 7-15,-12-7-11,3 12 0,-22-9-1</inkml:trace>
  <inkml:trace contextRef="#ctx0" brushRef="#br0" timeOffset="99899.877">5313 12764 20,'17'0'29,"17"11"0,2-7-13,9 0-7,3 2-9,0-6-20,5 4-6,-19-8-2,6 4 0</inkml:trace>
  <inkml:trace contextRef="#ctx0" brushRef="#br0" timeOffset="100084.7904">5349 12599 19,'0'0'31,"15"-6"0,19 9-4,3-3-17,13 0-18,11 6-18,-9-10-3,12 11-2,-15-7 8</inkml:trace>
  <inkml:trace contextRef="#ctx0" brushRef="#br0" timeOffset="100622.3316">5746 12725 21,'0'-25'28,"10"12"-5,3 4-4,7 2-3,8 7-4,-3 0-1,-1 14-1,-6 1-3,-5 8-1,-13 4-2,-9 2 0,-7-2-2,-5 0 1,-2-3-2,-1-8 1,4-4-1,6-6-1,14-6 0,0 0 1,0 0-1,21-10 0,-3 10 0,5 0 0,2 0-1,0 0-8,3 4-26,3 2-1,-9-6 0,4 3 0</inkml:trace>
  <inkml:trace contextRef="#ctx0" brushRef="#br0" timeOffset="101457.9844">6025 12773 17,'0'0'25,"-3"23"-4,6-8-3,6-1-2,6-1-2,3-5-3,5-2-2,2-8-2,-1-7-1,1-7-2,-3-3-2,-7-3 0,1 2 1,-7 2-1,-3 1 1,-3 5-1,-3 12 0,0 0 1,7 24-1,1 3 0,5 13-1,0 9 0,2 9 1,-9 2-1,-2 3 1,-14-5 0,-15-2 0,-11-12 0,-12-13-4,-4-10-18,-4-15-17,-9-21 0,9-9-1,-6-27-1</inkml:trace>
  <inkml:trace contextRef="#ctx0" brushRef="#br0" timeOffset="103731.8443">19511 3109 32,'0'0'29,"-16"23"-2,12 7-6,4 10-8,-6 4-4,6 8-3,0-2 0,0-4-3,0-6-3,0-15-2,4-9-6,-4-16-6,0 0-7,-4-25-3,-4-4-3,2 0 0</inkml:trace>
  <inkml:trace contextRef="#ctx0" brushRef="#br0" timeOffset="103863.9099">19440 3142 41,'20'-14'22,"-2"2"-2,7 2-6,4 4-5,2 1-9,4 0-9,-3-4-8,6 15-11,-10-13 0,4 14 5</inkml:trace>
  <inkml:trace contextRef="#ctx0" brushRef="#br0" timeOffset="104064.4469">19482 3468 16,'-12'7'32,"19"2"1,-7-9-6,26 0-10,-2 0-4,0 0-6,6 4-11,-4-8-18,7 4-10,-12-6-1,1 6 0</inkml:trace>
  <inkml:trace contextRef="#ctx0" brushRef="#br0" timeOffset="104233.7257">19505 3355 7,'0'0'27,"-16"-10"-1,26 10 1,1-7-16,7 2-18,8 5-15,-4-5-4,11 10-1,-10-10 12</inkml:trace>
  <inkml:trace contextRef="#ctx0" brushRef="#br0" timeOffset="104496.7842">19697 3491 26,'0'0'33,"0"-9"0,0-5-6,4 0-9,1-5-7,-5 0-2,6 1-2,-3 1-2,1 3-1,-1 2-1,-3 12-1,0 0 0,0 25-1,0-3-1,0 1-2,5 11-7,-2-2-13,-3-6-14,11 0 0,-11-9 0,10-2 0</inkml:trace>
  <inkml:trace contextRef="#ctx0" brushRef="#br0" timeOffset="104882.2298">19844 3467 57,'0'0'27,"10"0"-11,-10 0-11,0 0-3,11 9 0,-11-9 0,15-3 2,-15 3 0,18-16 0,-11 4 1,1 1 0,-4-2-1,-4 13 1,0 0-2,0 0 0,0 18-1,0 6 0,-3 13-1,3 9-1,0 1 1,5 4 0,-5-3 1,4-2 2,-7-9 0,-1-2 0,-11-15 0,-1-7 0,-9-13-3,-5-8-4,4-5-15,1-11-18,-5-12 0,8-4-1,1-15 0</inkml:trace>
  <inkml:trace contextRef="#ctx0" brushRef="#br0" timeOffset="105397.3181">19429 2830 24,'4'9'26,"-4"-9"-8,16 5-6,10-5-3,8-5-1,8 2-1,6 0 0,6-3-4,-5 3-1,-2-4-1,-7 0 0,-9 0-1,-10-2 1,-8-1-2,-13-3 2,0 1-1,-3-1 0,-3 4-1,6 9 1,-9 0 0,9 13 1,0 3 0,4 4-1,1 4 2,1 2 0,1 0 0,-1-7-5,-1 0-25,-5-19-1,0 0-1,-18 0 1</inkml:trace>
  <inkml:trace contextRef="#ctx0" brushRef="#br0" timeOffset="108017.7666">19706 9787 18,'-7'-13'33,"7"13"0,-9 15-7,5 2-7,4 15-4,-4 2-4,4 9-3,-7 2-1,7 2-4,0-6-1,0-6-3,0-4-5,-7-13-9,7-18-18,-7 10-2,-4-20-1,5-2 1</inkml:trace>
  <inkml:trace contextRef="#ctx0" brushRef="#br0" timeOffset="108187.1236">19668 9806 8,'9'-15'28,"13"10"0,-2-7-4,8 7-11,9-3-9,4 4-9,7 7-14,-12-6-7,6 10-2,-17-7 2</inkml:trace>
  <inkml:trace contextRef="#ctx0" brushRef="#br0" timeOffset="108418.6728">19682 10141 51,'0'0'33,"30"11"-2,-3-11-14,2 0-5,5-5-9,2 2-16,-1 3-18,-14-7-2,-1 7 0,-14-13-1</inkml:trace>
  <inkml:trace contextRef="#ctx0" brushRef="#br0" timeOffset="108556.3441">19675 9985 37,'15'0'29,"1"-10"0,11 10-18,5 0-31,-5-4-6,13 12-1,-10-13-1</inkml:trace>
  <inkml:trace contextRef="#ctx0" brushRef="#br0" timeOffset="108956.6243">19843 10268 23,'-3'-15'31,"12"6"1,0-4-9,2-2-7,8 5-4,-1-2-1,3 12-3,-7-1-3,1 10-1,-10 8-2,-5 5 0,-13 5-1,-1 1 0,-10-2-1,2-5 0,-1-2 0,2-7-1,6-9 0,6-6 0,9 3 0,3-14 0,8 9 1,6 3-1,2 2-3,2 2-10,-2-2-20,6 14 0,-10-9 0,5 2 1</inkml:trace>
  <inkml:trace contextRef="#ctx0" brushRef="#br0" timeOffset="109320.0852">20049 10281 15,'0'0'28,"-6"11"1,15 2-5,-4-3-11,3 1-6,-1 0-1,5-5-1,1-6-3,3-7 0,-2-3 1,-4-7 0,0-2 1,-3-3 1,0 5-1,-7 1 1,0 16-1,0 0 1,0 10-2,-5 13 0,2 8-1,0 7-2,-1 9 2,-2-1-1,1 0 0,-6 0 0,-2-8 0,-9-6 0,-2-13 0,-6-9-2,-4-14-6,1-7-13,1-15-16,-4-20 0,10-7 0,3-17 0</inkml:trace>
  <inkml:trace contextRef="#ctx0" brushRef="#br0" timeOffset="109873.2152">19708 9570 12,'-16'0'31,"26"0"1,1 0-3,13-6-11,6 6-6,5-3-4,9 3-3,-2 0-3,-2 0-2,-6 0-1,-7 0 0,-7-1 0,-10-3-1,-10 4 1,3-9 0,-3 9 2,0 0 1,-9 2 1,9 10 0,3 5 1,5 2 1,-3 2-1,1 4 0,-1-1-7,-5-6-29,0-18-2,-16 14-1,-5-22 0</inkml:trace>
  <inkml:trace contextRef="#ctx0" brushRef="#br0" timeOffset="115807.5838">6703 12647 8,'-4'12'28,"19"0"2,3-5-9,9 2-8,11-1-9,5-2-14,10 5-15,-13-11-3,7 0 0</inkml:trace>
  <inkml:trace contextRef="#ctx0" brushRef="#br0" timeOffset="115961.2366">6732 12773 32,'11'7'34,"23"5"0,4-3-12,11 1-19,8 3-27,-17-13-6,10 14-2,-14-14-1</inkml:trace>
  <inkml:trace contextRef="#ctx0" brushRef="#br0" timeOffset="117111.3359">7466 12411 33,'0'0'33,"0"0"0,4 28-10,-4 20-6,0 12-5,5 11-5,-2 8-3,-3-4-9,7-3-12,2-8-13,-6-21-5,7-11-1,-10-32 0</inkml:trace>
  <inkml:trace contextRef="#ctx0" brushRef="#br0" timeOffset="117296.1396">7636 12700 31,'-30'3'31,"4"11"-3,-7 5-7,2 4-4,9 2-5,6-1-5,16 2-3,16-1-5,12-5-10,9-11-21,10 3-2,-4-12 1,5 5-1</inkml:trace>
  <inkml:trace contextRef="#ctx0" brushRef="#br0" timeOffset="117627.1701">7727 12932 36,'0'9'33,"16"6"0,2-5-12,6-5-8,7 0-5,-2-8-2,1-4-2,-8-5-1,-4-1-2,-11-2 0,-7 2-1,-12 1 0,-7 7 0,-6 5 1,-2 14 1,2 5 0,2 7 1,9 2 0,14 4 0,8 1-4,11-5-22,9-10-12,12-3 0,4-15-2</inkml:trace>
  <inkml:trace contextRef="#ctx0" brushRef="#br0" timeOffset="121021.5798">8346 13043 24,'33'3'20,"15"-3"-2,32 4-2,25-4-2,37 0-3,29 0-2,25-4-3,21 4 0,2 4-4,-11 0-6,-21-1-24,-21 12-2,-50-7 0,-25 8-1</inkml:trace>
  <inkml:trace contextRef="#ctx0" brushRef="#br0" timeOffset="121921.678">9225 12605 19,'17'-12'21,"-6"-7"-3,2 0-1,-7-1-4,-6 1-3,-6 3-2,-10 1-2,-6 6-2,-6 5-1,-3 4-1,-3 9-1,6 4 0,4 4 0,8 2-1,10 1 1,6-1 0,16-6-1,3-2 1,8-8 0,1-3-1,0-8 0,-3-4 0,-1-3 0,-6 1 0,-5 2 1,-13 12 1,0 0 2,0 0 1,0 25 2,0 8 0,-8 5 0,8 7-1,-3 8-13,12 1-25,-9-12-2,6-1-1,-6-18-2</inkml:trace>
  <inkml:trace contextRef="#ctx0" brushRef="#br0" timeOffset="126045.8003">8708 13468 13,'16'-11'18,"-16"-10"-2,2 6-1,-7 0-2,-5 0-2,-6 8-1,-8 1-3,2 6-1,-6 11-3,3 6-1,1 6-1,8 5-1,3 6 0,8 2 0,10 1 1,8-6-1,8-9 1,7-9 0,6-13 0,0-4 1,-1-14-1,-4-7 0,-6-7 1,-5 1-1,-12-3 2,-6 10 1,-6 1 0,-6 13 1,-4 7 1,3 15-1,-1 7 0,10 10 0,4 4-2,10 2-2,11 1-10,3-4-21,5-11-5,8-6 0,-3-15-1</inkml:trace>
  <inkml:trace contextRef="#ctx0" brushRef="#br0" timeOffset="126646.7961">8890 13222 17,'-11'-23'29,"11"11"-1,8-1-10,5 1-6,5 12-2,1 0-2,3 12 0,-9 2-2,-2 10-2,-11 3 0,-3 5 0,-9-6-1,-3-1 0,-1-8 0,1-1-2,15-16 0,0 0-1,0 0-2,22 0-6,5-4-17,10 4-9,-8 0-1,7 11 1</inkml:trace>
  <inkml:trace contextRef="#ctx0" brushRef="#br0" timeOffset="129277.3915">9259 13410 31,'7'-19'35,"-7"19"-3,6 10-4,-6 8-7,3 11-5,-3 7-8,0 2-6,0 1-9,4-3-19,-4-13-10,6-6-1,-6-17 0</inkml:trace>
  <inkml:trace contextRef="#ctx0" brushRef="#br0" timeOffset="129424.2493">9169 13534 18,'0'0'33,"0"0"0,23 0 1,1 0-17,11 0-13,11 0-15,1-3-19,11 3-2,-11-4 0,2 4-1</inkml:trace>
  <inkml:trace contextRef="#ctx0" brushRef="#br0" timeOffset="129762.2578">9598 13440 25,'-4'10'33,"-4"-1"2,8 11-1,5 0-17,5-3-7,9 1-4,5-8-3,1-4-2,3-6-1,-3-11 0,0-3 0,-7-6-1,-7-1 1,-6 4-1,-5 7 2,0 10 0,-7 9 1,2 16 0,1 15 0,4 16 1,0 12-1,0 6 1,-6 0-1,6-2 0,-6-8 1,-1-11-2,-9-15 1,-5-14-3,-6-19 0,-6-19-3,3-10-6,-7-16-10,6-10-18,12-3 1,4-12-1,19 6 1</inkml:trace>
  <inkml:trace contextRef="#ctx0" brushRef="#br0" timeOffset="130062.6866">9904 13317 15,'-12'-19'33,"-4"-8"0,16 7 1,0 1-17,13 0-5,6 11-2,0 4-3,2 10 1,-11 7-2,-2 6-1,-13 6 0,-1 4-1,-10 0 0,3-1-2,4-2 1,9-1-2,12-7-2,11-7-11,10-5-27,17 1 0,-2-7 0,15 0 0</inkml:trace>
  <inkml:trace contextRef="#ctx0" brushRef="#br0" timeOffset="130980.2994">10624 12771 3,'7'-11'28,"-20"-3"1,0 6-7,-9 3-6,-5 5-3,2 3-4,4 7-1,4 6-3,9 6-2,13 5 0,8 3-1,5 3 0,-1 1 0,3 1 1,-7-2-1,-4-3 1,-12-7-1,-12-6 0,-4-13-3,-3-10-4,5-7-4,0-11-7,11-8-7,6 0-5,9-6-6,13 9 0</inkml:trace>
  <inkml:trace contextRef="#ctx0" brushRef="#br0" timeOffset="131145.7435">10773 12845 56,'19'19'32,"-11"2"-7,-4 2-5,-4 3-7,-4-5-11,1 0-17,-6-9-17,3 0-1,-3-19-1,9 7 1</inkml:trace>
  <inkml:trace contextRef="#ctx0" brushRef="#br0" timeOffset="131265.65">10757 12646 29,'2'-34'35,"12"15"-1,-11 0 0,3 9-24,-6 10-29,0 0-11,12 20-3,-12-10-1</inkml:trace>
  <inkml:trace contextRef="#ctx0" brushRef="#br0" timeOffset="131566.4589">10968 12843 16,'-5'9'33,"5"5"1,0 1-4,-7-2-13,12 7-3,-5-5-5,4 2-2,-1-8-2,-3-9-2,14 0 0,-3-14-2,2-5 1,5-5-1,4-1 0,6 2 0,-1 3-1,3 11 1,-4 9 0,-1 15 0,-7 8 1,-2 9-2,-8 9-11,-1 2-25,-11-6 0,4-1-1,-3-9-1</inkml:trace>
  <inkml:trace contextRef="#ctx0" brushRef="#br0" timeOffset="136974.6813">11394 12787 36,'-11'19'33,"5"-1"1,6 8-11,3 6-7,7-4-5,11 4-2,6-13-4,5-9 0,2-17-1,4-10-1,-7-17 1,-5-7-1,-12-15-1,-14-5 1,-12-7-1,-7 6 1,-12 6-2,-6 12 0,-4 16 0,1 16 1,11 21-2,10 15-11,14 15-28,36 7 0,22-6 0,43-3-1</inkml:trace>
  <inkml:trace contextRef="#ctx0" brushRef="#br0" timeOffset="138252.9216">11900 12951 47,'14'0'37,"20"8"0,10-8-4,11 0-42,11 5-20,-7-10-4,6 5-3</inkml:trace>
  <inkml:trace contextRef="#ctx0" brushRef="#br0" timeOffset="138609.973">12563 12434 44,'0'0'35,"0"9"2,0 33-7,0 24-13,-4 15-9,4 10-7,0 4-11,4-5-17,2-18-9,2-11 0,2-26-1</inkml:trace>
  <inkml:trace contextRef="#ctx0" brushRef="#br0" timeOffset="138779.2505">12696 12777 35,'-18'0'34,"-10"6"0,-7 5-5,4 10-16,1-1-5,14 4-2,13-1-5,13-4-5,20 0-7,5-7-12,8-5-11,12 0 0,-11-7 0</inkml:trace>
  <inkml:trace contextRef="#ctx0" brushRef="#br0" timeOffset="139057.9241">12894 12939 35,'0'0'35,"-8"16"0,8-16-3,11 13-14,8-6-7,3-7-4,9 0-2,0-13-2,0 2-2,-6-8 0,-7-4 0,-8-1-1,-10 3 0,-16 2 0,-3 7 0,-9 12 0,-3 3 0,-3 13 0,7 11 0,8 4 1,12 10 0,14-5-1,8-1-2,16-2-9,10-6-23,9-20-3,24-7-1,4-22 1</inkml:trace>
  <inkml:trace contextRef="#ctx0" brushRef="#br0" timeOffset="139527.2784">13438 13034 45,'22'9'30,"14"-11"3,33 2-15,33 0-9,28-5-2,28 5 0,18-7-1,13 4-1,5-1-7,-5 1-23,-20-7-8,-12 1-2,-38-8 0</inkml:trace>
  <inkml:trace contextRef="#ctx0" brushRef="#br0" timeOffset="140145.1931">14271 12538 21,'19'-5'26,"-6"-7"-3,1 0-4,-7-3-2,-7-3-5,0 0-3,-9-1-2,-9 6-2,-8-1-1,-5 9-2,-6 5-1,-3 4 1,5 6-2,3 8 1,8 4-1,12 0 0,12 0 1,10-4-1,12-4 1,9-6-1,5-6 0,2-6 0,-1-6-1,-3-5 1,-5-2 0,-6 1 0,-7 3 2,-7 3 1,-9 10 1,0 0 1,0 28 2,0 10-1,0 5 0,0 11-1,4 5-9,2 3-32,-6-9-1,16 0-1,-1-17-1</inkml:trace>
  <inkml:trace contextRef="#ctx0" brushRef="#br0" timeOffset="141818.1125">13676 13539 6,'0'0'8,"0"0"-2,0 0-1,0 0-1,6-11 4,-6 11-4,0 0 1,0-12 2,0 12 1,0-17 0,-3 2 1,-7 2-1,-2 1 1,-6 0-3,-5 8 0,-1 4-3,-4 9 0,1 7-2,4 7 1,9 8-1,7 1 0,7-3 0,15-3 0,10-9-1,6-9 2,4-8-1,1-10 1,-4-10 0,-2-4-1,-11-2 2,-6-1 0,-8 3 1,-5 8-1,-11 5 1,11 11 0,-20 3 0,14 11-1,3 6 0,3 7-2,10 1-4,2-3-8,4-6-20,12 5-3,-10-17 0,7-2 0</inkml:trace>
  <inkml:trace contextRef="#ctx0" brushRef="#br0" timeOffset="142050.3907">13815 13266 9,'0'-27'31,"9"13"0,1-3 1,9 10-14,5 7-7,-8 7-2,-1 10-3,-9 0-1,-9 7-1,-9 2-1,-6-1 0,-5-1-1,8-2 0,6-5-3,9-6-7,16-1-15,17 3-11,-2-11-1,10 8 1</inkml:trace>
  <inkml:trace contextRef="#ctx0" brushRef="#br0" timeOffset="142234.8846">14196 13355 59,'0'0'36,"0"14"0,-3 11-12,3 2-11,4 11-7,-4 6-4,6-1-7,-2-4-23,0 0-8,-8-15 0,0-5-1</inkml:trace>
  <inkml:trace contextRef="#ctx0" brushRef="#br0" timeOffset="142366.4043">14026 13513 37,'16'-8'30,"21"12"-4,-3-8-12,12-2-39,13 10-2,-5-8-3,10 8 6</inkml:trace>
  <inkml:trace contextRef="#ctx0" brushRef="#br0" timeOffset="142804.8737">14469 13407 28,'0'0'30,"10"11"0,-6 1-12,2 8-6,2 1-4,2-1-2,4-1-1,3-4-1,0-8-2,0-7 0,0-10-1,-3-5 0,-2-5 0,-4-1 0,-4 1 1,-4 4-1,0 5 1,0 11-1,-3 14 1,3 11 0,7 13-1,2 16 1,-4 8-2,0 10 2,-5 8-1,-5-1 0,-9-5 0,-8-4 0,-9-16 1,-6-16-2,-4-21-2,1-19-2,9-19-6,3-19-9,10-20-16,18-4-1,6-16 1,15 10 7</inkml:trace>
  <inkml:trace contextRef="#ctx0" brushRef="#br0" timeOffset="143120.4787">14724 13259 37,'0'-17'34,"14"11"0,-4-1-10,6 3-8,6 9-4,-8 4-3,-4 3-3,-10 1 0,0 3-2,-11 2 0,-2 1-1,-2-3 0,8 1-1,9-1-4,11-4-31,17-12-5,24 0 0,28-16-2</inkml:trace>
  <inkml:trace contextRef="#ctx0" brushRef="#br0" timeOffset="145977.2981">15477 12720 29,'-17'-9'23,"-11"-2"-2,2 8-4,-2 6-5,4 6-4,4 4-2,11 6-1,9 2-2,8 4 0,9 3 0,3 0 0,4-2 0,-3-2 1,-6-4-1,-11-6 0,-8-2 0,-9-8-4,-8-4-4,0-6-10,0 2-14,-5-12-3,14 3-1,-2-10 0</inkml:trace>
  <inkml:trace contextRef="#ctx0" brushRef="#br0" timeOffset="146162.7105">15593 12741 10,'0'0'32,"10"23"2,-10-7-1,0 8-15,0 5-5,0 4-5,0-1-11,0-4-23,0 1-6,-5-16-2,5 2 0</inkml:trace>
  <inkml:trace contextRef="#ctx0" brushRef="#br0" timeOffset="146316.4136">15570 12542 18,'5'-26'29,"6"14"-3,-11-1-7,0 13-36,12 0-8,-12 0-1,5 13 3</inkml:trace>
  <inkml:trace contextRef="#ctx0" brushRef="#br0" timeOffset="146579.4828">15732 12755 29,'9'29'33,"2"2"1,-11-8-3,3-4-15,0-3-5,-3-16-3,0 0-4,0 0-1,14-21-1,0 2-1,4 1 0,1 2-2,2 4 1,4 5 0,-7 7 1,-2 12 0,-1 4 0,-9 9 0,1 1-1,-4 4-8,-3-1-27,3-14-1,6-3 0,-9-12-1</inkml:trace>
  <inkml:trace contextRef="#ctx0" brushRef="#br0" timeOffset="148938.0128">16104 12821 17,'-6'17'24,"13"11"-4,3 0-3,4 0-2,8-2-2,-3-8-2,8-6-1,-4-12-2,1-13-2,-6-10-1,-1-6 0,-6-10-1,-5-5-1,-6-11-1,-9-5-1,-3-1 0,-9-2-1,-6 2 0,-8 7 0,-6 9 0,-2 12 0,2 18 0,4 15 0,7 7 0,16 15 0,22 7-2,15-1-14,20-3-18,26 2 0,3-16 0,21 0-1</inkml:trace>
  <inkml:trace contextRef="#ctx0" brushRef="#br0" timeOffset="149438.2121">16617 12755 42,'15'0'33,"15"0"-1,2 4-11,4-4-9,2 0-12,-1-9-25,3 14-6,-12-10-2,1 10-1</inkml:trace>
  <inkml:trace contextRef="#ctx0" brushRef="#br0" timeOffset="149639.2498">16617 12864 31,'0'0'34,"0"10"2,17-10-3,12 0-18,14 0-12,6-5-31,10 5-3,-6-7-3,4 7-1</inkml:trace>
  <inkml:trace contextRef="#ctx0" brushRef="#br0" timeOffset="150271.7287">17432 12603 37,'-34'0'30,"5"5"-5,-5 8-6,-1 5-6,8 14-3,6 2-4,13 13 0,8 0-1,20 0 1,11-4-1,15-6 0,7-12 0,8-14-1,-2-17 1,-2-11 1,-13-18-1,-13-7-1,-26-7 0,-20-2 0,-25 3-2,-13 9-14,-11 13-27,1 14 0,-2 2-2,5 14 1</inkml:trace>
  <inkml:trace contextRef="#ctx0" brushRef="#br0" timeOffset="155054.2667">8593 10704 40,'19'-10'23,"-10"-3"-2,1 4-3,-4-8-3,0-3-4,-4 2-3,-4-2-2,2 1-2,-10 1-1,1 4-1,-4 4 0,1 6-2,-4 4 0,3 10 0,2 2 0,1 4-1,4 6 1,6-3 0,0 0 0,7-6 0,6-1 1,1-9-1,2-4 0,-1-11 1,-2-2 0,-1 0 0,-2-1 1,-4 1 0,-6 5-1,0 9 2,0 0 1,-4 18-2,-1 6 2,5 4 0,-4 8-1,4 4 1,0-1-1,0 2 0,4-7 0,-4-2-1,3-12 0,-3-2-2,6-7-4,-6-11-9,0 0-26,12-3 0,-9-9 1,6 4-2</inkml:trace>
  <inkml:trace contextRef="#ctx0" brushRef="#br0" timeOffset="155601.0077">8918 10685 31,'-21'5'35,"21"-5"1,-21 13-4,11-11-13,10-2-13,0 0-28,19 13-10,-7-17-3,10 8 0</inkml:trace>
  <inkml:trace contextRef="#ctx0" brushRef="#br0" timeOffset="155939.9423">9272 10648 33,'-3'-22'31,"-3"13"-5,-7 2-5,-5 3-4,-4 9-6,-6 3-2,6 8-3,-3 4-2,10 6 0,2 1-1,13 2-1,7-5 0,14-2 0,7-3-6,3-9-14,1-10-17,11 4-1,-9-13 1,3 4-1</inkml:trace>
  <inkml:trace contextRef="#ctx0" brushRef="#br0" timeOffset="156290.3128">9490 10675 26,'-20'-18'16,"8"14"1,-6-4-1,-1 8-1,-2 0-3,1 0-3,2 8-2,2 1-1,4 10-2,3-5-1,3 5 0,2-1 0,4-3 1,6-1-1,7-4-1,5-3-5,1-7-13,0-3-16,18 3 0,-9-11-1,9 7 4</inkml:trace>
  <inkml:trace contextRef="#ctx0" brushRef="#br0" timeOffset="156659.9229">9458 10672 11,'25'13'31,"-14"-9"0,2 6-5,-6 0-7,-7 3-7,-7 0-10,-12-6-28,-1 11-1,-11-11-4,12 5-2</inkml:trace>
  <inkml:trace contextRef="#ctx0" brushRef="#br0" timeOffset="157160.0837">9759 10621 21,'-22'-14'27,"7"9"-3,-7 0-6,4 5-5,2 11-7,9 2-2,7 5-2,14 5-1,0 1 0,8 4 2,-3 0 1,0-6 1,-1-1 1,-15-4 0,-6-7 0,-13-6-1,-8-4-5,-4-4-10,4 0-22,-11-11-2,14 7 0,-1-8 0</inkml:trace>
  <inkml:trace contextRef="#ctx0" brushRef="#br0" timeOffset="157545.8046">9924 10701 15,'-16'0'31,"16"0"2,-21 13-3,10-2-12,5 7-6,3 3-4,7 3-2,5-2-2,9-1 0,2-8-1,7-7-1,1-10 0,2-8 0,-4-15 0,-2-6 0,-5-12-1,-12-3 0,-13-12 0,-11-1 0,-14-5 1,-9 2-1,-3 3 1,-1 15-1,-3 9 1,8 19-1,10 18 0,16 13 0,13 16-1,20 11-3,17-1-26,10 2-8,5-7-1,22-11 1</inkml:trace>
  <inkml:trace contextRef="#ctx0" brushRef="#br0" timeOffset="160812.0287">12522 10667 13,'9'-18'20,"5"4"0,-9-4-3,-1 2-2,-8-2-3,-4 0-3,-5 4-1,-9-1-2,1 8-2,-2 7 0,1 3-2,2 11-1,3 1 0,6 7-1,4 1-1,13 1 1,-2-5 0,10-2 0,3-7-1,4-10 0,0-4 0,1-8 1,-3-5-1,-6-1 1,-1 0 0,-9 4 0,-3 4 2,0 10 1,-7 11 0,1 9 2,0 11 0,3 5 0,3 6 0,0-1-1,6 2 0,1-6-4,-1-9-6,7-10-22,1-8-6,-14-10-1,19-14 0</inkml:trace>
  <inkml:trace contextRef="#ctx0" brushRef="#br0" timeOffset="160981.5968">12758 10639 49,'0'0'37,"0"0"-1,0 0-4,0 0-36,7 14-26,-7-14-4,0 0-2,0 0-1</inkml:trace>
  <inkml:trace contextRef="#ctx0" brushRef="#br0" timeOffset="161334.3244">13174 10551 29,'-9'-4'31,"-14"-1"-4,-2 5-4,0 5-4,-2 8-6,6 7-4,3 2-2,10 7-3,8 0-1,10-3-3,9 2-3,6-10-8,8-3-14,4-2-9,-7-13-1,8 0 1</inkml:trace>
  <inkml:trace contextRef="#ctx0" brushRef="#br0" timeOffset="161698.7486">13356 10574 25,'-12'-5'26,"-10"-3"-7,7 8-4,-4 6-5,0 6-4,7 3-2,3 2-1,9 6-1,0-4 0,12 0 0,4-5 1,3-3-1,2-8 1,4-3 0,0-10-1,-4-4 0,2-4 1,1 0-1,-3 1 1,2 5 0,1 3 1,-5 4 0,-1 9 1,-2 6-1,-9 9 0,-3 4 0,-9 1-1,-8 2-3,-2-2-11,-6 0-23,-4-14-1,6-2 1,0-8-2</inkml:trace>
  <inkml:trace contextRef="#ctx0" brushRef="#br0" timeOffset="162116.049">13707 10669 31,'-7'12'31,"7"10"-1,3-2-8,7-6-6,8 1-5,1-7-4,6-4-2,0-11-1,2-8-2,-6-9-1,0-8 1,-9-9-1,-12-10-1,-13-7 1,-12-10 0,-8 3-1,-8 5 1,-3 11 1,-8 13-1,3 17 1,4 19-1,18 19 1,12 17 0,19 12-1,14-1 0,19 3-6,12-6-27,13-14-3,7-9-2,-2-27 1</inkml:trace>
  <inkml:trace contextRef="#ctx0" brushRef="#br0" timeOffset="164845.3593">16684 10578 18,'6'-11'22,"4"4"-2,-4-7-2,-6-4-4,0 0-2,-10-6-3,-1 2-1,-6-2-3,-3 8 0,-3 3-1,-5 8-2,3 7 0,2 14-1,3 4-1,4 7 0,8 4 0,8-1 1,9-1-2,9-3 2,7-7-1,2-10 0,4-9 0,2-5 1,-3-11-1,-5-3 0,-7-5 1,-5-5 0,-7 2 1,-6 5 1,-6 6 0,6 16 0,-19-8 0,10 21 1,-4 11 0,8 9 0,1 2-2,4 8 0,0-2 1,9-1-2,1-4 1,-1-3-3,4-9-6,-4-7-9,-2-8-20,5-4 0,-12-5 0,15-9-1</inkml:trace>
  <inkml:trace contextRef="#ctx0" brushRef="#br0" timeOffset="165023.7619">16976 10615 59,'0'0'38,"0"0"-1,0 0-5,0 0-25,-3 10-27,3-10-15,0 0 0,0 0-2</inkml:trace>
  <inkml:trace contextRef="#ctx0" brushRef="#br0" timeOffset="165424.4173">17391 10522 28,'-6'-12'25,"-4"4"-3,-11 2-3,-5 6-4,-3 0-2,-5 14-4,4-2-3,4 11 0,12 2-3,9 4 0,17-2-1,10 0-2,8-8-5,11-1-8,5-3-14,-6-15-6,6 4 1,-11-10-2</inkml:trace>
  <inkml:trace contextRef="#ctx0" brushRef="#br0" timeOffset="165748.2334">17641 10599 28,'-6'-21'25,"-3"8"-5,-8 2-5,-1 0-4,0 4-3,-3 3-2,2 4-1,1 10 0,8 3-2,5 5 1,11 2 0,2-2 1,8 1-1,-2-4 2,7 0-1,-3-13-1,-1-2 1,-4-9-2,-3-1 1,-4-3-4,-6-3-9,2-1-21,-2 17-5,4-18-1,-4 18 0</inkml:trace>
  <inkml:trace contextRef="#ctx0" brushRef="#br0" timeOffset="166027.2621">17760 10546 53,'28'14'37,"-3"0"-3,-6 6-10,1 7-6,-14-5-5,-6 7-5,-9-6-4,-10-4-8,1-10-22,0-3-11,-4-12-1,22 6 0</inkml:trace>
  <inkml:trace contextRef="#ctx0" brushRef="#br0" timeOffset="166450.0533">18085 10599 35,'-12'8'31,"-7"-4"0,6 11-11,8 7-6,5-1-4,7 4-3,8-5-1,9-2-2,4-8 0,6-10-1,0-6-1,0-12 0,-4-13-1,-4-7 0,-11-10 0,-9-11-1,-21-7 2,-12-2-1,-17 6 2,-5 10 1,-10 12 0,2 18-1,5 15 1,15 21-2,32 20-14,32 7-25,22-2-1,45 4-1,45-15 0</inkml:trace>
  <inkml:trace contextRef="#ctx0" brushRef="#br0" timeOffset="173801.2402">1764 14578 6,'9'19'30,"-3"-9"3,11 1-1,5-11-14,1-11-5,2-9-3,3-13-3,-4-7-1,-3-13-2,-2-8-2,-6-3 0,-8 3 0,-5 5 0,0 10-1,-5 12 0,2 17 0,3 17 0,0 27 0,3 14-1,10 14 2,8 8-1,12 5 0,1 0 0,3-4-2,2-9-5,-8-17-10,-3-12-20,-5-8 0,-23-18 0,0 0-1</inkml:trace>
  <inkml:trace contextRef="#ctx0" brushRef="#br0" timeOffset="173948.8615">1861 14470 9,'4'16'28,"1"-7"0,22 8-7,1-3-33,5-14-11,7 10-2,-6-19 0</inkml:trace>
  <inkml:trace contextRef="#ctx0" brushRef="#br0" timeOffset="174086.897">1881 14417 12,'-44'-4'31,"17"11"-1,6-7-3,21 0-28,2 25-23,15-22-3,19 13-3,-3-12 13</inkml:trace>
  <inkml:trace contextRef="#ctx0" brushRef="#br0" timeOffset="174371.5728">2421 14630 30,'11'6'35,"12"-2"-1,-11-8-3,4-7-16,-1-3-4,-12-6-5,1-2-2,-8-6-2,-8-1-1,-7 3-2,-3 8 0,-8 8 1,4 10-1,5 12 1,0 13 0,8 9 1,10 15 0,3 3 1,3 5-1,10-4 0,-1-4-6,7-6-13,10-12-17,-9-19-1,10-9 0,-4-20-1</inkml:trace>
  <inkml:trace contextRef="#ctx0" brushRef="#br0" timeOffset="174618.5038">2848 14534 29,'-5'23'33,"-17"-5"1,-4 2-6,-4-2-11,-5-6-8,2-8-6,-1-4-3,11-10-2,5-5-1,5-5 1,10 2 0,12 0 3,7 6 0,6 5 1,9 7 2,3 10-2,3 8-5,1 7-28,-8-6-2,0 7-1,-9-8 0</inkml:trace>
  <inkml:trace contextRef="#ctx0" brushRef="#br0" timeOffset="174988.5905">3918 14206 17,'0'-9'35,"0"9"1,-9 41-1,5 10-16,-1 15-6,5 11-5,-2 3-3,2-3-7,5-9-13,4-13-20,-3-27-1,1-11 0,-7-17-1</inkml:trace>
  <inkml:trace contextRef="#ctx0" brushRef="#br0" timeOffset="175136.2367">3860 14185 22,'34'-2'30,"4"-8"0,16 13-6,2 1-35,-6-4-16,18 7-1,-15-7-2</inkml:trace>
  <inkml:trace contextRef="#ctx0" brushRef="#br0" timeOffset="175336.7716">3928 14727 35,'0'0'34,"33"17"1,4-17-5,11 0-24,10 3-25,-5-11-12,6 8-1,-15-12-2</inkml:trace>
  <inkml:trace contextRef="#ctx0" brushRef="#br0" timeOffset="175506.062">3881 14545 67,'17'-8'36,"10"3"0,18-2-19,3 7-37,8-4-13,15 8-2,-3-10 0</inkml:trace>
  <inkml:trace contextRef="#ctx0" brushRef="#br0" timeOffset="175737.854">4526 14401 39,'28'-3'33,"-1"3"1,17 7-9,2 0-23,1-7-23,6 13-10,-13-13-1,-2 1-1</inkml:trace>
  <inkml:trace contextRef="#ctx0" brushRef="#br0" timeOffset="175891.517">4608 14537 58,'36'6'35,"4"-11"-6,15-6-43,4 16-15,-9-11-2,4 9-2</inkml:trace>
  <inkml:trace contextRef="#ctx0" brushRef="#br0" timeOffset="176275.8259">5290 14209 47,'12'32'36,"-9"13"0,-3 13-11,0 10-12,0 0-6,0-3-12,0-13-27,7-6-3,-7-21-1,0-7-1</inkml:trace>
  <inkml:trace contextRef="#ctx0" brushRef="#br0" timeOffset="176438.8083">5243 14212 58,'22'-20'36,"1"1"-1,16 4-14,3 7-22,7 3-22,9 9-10,-9-8-1,9 9-1</inkml:trace>
  <inkml:trace contextRef="#ctx0" brushRef="#br0" timeOffset="176674.6177">5296 14766 34,'12'12'35,"18"-15"0,18 3-1,5-7-25,6 3-15,-1 4-24,-7-10-3,-2 10-1,-22-14-1</inkml:trace>
  <inkml:trace contextRef="#ctx0" brushRef="#br0" timeOffset="176839.8703">5279 14521 49,'26'-13'34,"22"13"-2,-1 0-14,6-3-45,13 10-4,-7-7-1,3 9-2</inkml:trace>
  <inkml:trace contextRef="#ctx0" brushRef="#br0" timeOffset="177040.408">5738 14666 46,'20'9'36,"8"7"0,0 4 1,4 6-31,-1-1-10,0-4-27,2 8-3,-17-14-1,2 1-1</inkml:trace>
  <inkml:trace contextRef="#ctx0" brushRef="#br0" timeOffset="177209.7006">5986 14699 77,'-37'29'39,"-4"21"-19,-19 4-28,-13-11-23,13 8-5,-13-16-2</inkml:trace>
  <inkml:trace contextRef="#ctx0" brushRef="#br0" timeOffset="179833.6398">6369 14486 28,'28'0'27,"17"0"-5,3 6-17,0-6-17,8 10-12,-15-10-1,0 7 5</inkml:trace>
  <inkml:trace contextRef="#ctx0" brushRef="#br0" timeOffset="179980.7798">6377 14598 40,'-3'12'33,"3"-12"0,28 6-14,7-4-15,12-4-27,14 7-5,-5-5-3,12 0-2</inkml:trace>
  <inkml:trace contextRef="#ctx0" brushRef="#br0" timeOffset="180481.6108">7357 14451 6,'0'15'28,"-24"-11"0,-4-1-4,-8-12-12,-6-13-6,5-10-3,9-9-1,10-4-2,18-2 1,12 5 0,16 7 1,13 15 0,11 15 2,3 20 1,-8 12 2,-12 18 0,-23 6 1,-12 7-1,-25 0-1,-9 2-1,-18-11 0,1-5-3,-1-13-1,13-11-2,18-8 1,21-12-1,0 0-1,26-16 2,14 6-2,4 1 0,9 9-6,-1 0-18,-2 0-9,3 4-1,-14-8 2</inkml:trace>
  <inkml:trace contextRef="#ctx0" brushRef="#br0" timeOffset="180703.3793">7542 14110 15,'11'-31'34,"-1"16"1,9 27 1,-2 17-14,-10 17-9,5 17-4,-8 5-3,2 9-2,-6 3-7,-6-7-7,2-9-6,-2-17-10,-1-18-10,7-10 0,0-19 0</inkml:trace>
  <inkml:trace contextRef="#ctx0" brushRef="#br0" timeOffset="180850.5328">7701 14504 56,'-4'-12'32,"-7"17"-6,-5 6-4,-2 3-8,3 5-5,8-1-4,7-2-6,13-2-4,8-5-7,11 0-17,5-2-6,-6-7-1,3 11 0</inkml:trace>
  <inkml:trace contextRef="#ctx0" brushRef="#br0" timeOffset="181135.7177">7891 14691 9,'10'0'31,"14"8"1,-2-12-1,14-1-15,-1-1-6,-1-3-2,4 0-2,-8-3-2,-8-3-2,-13-1-1,-14 1 0,-14 1-1,-9 4 1,-5 8 0,-6 6-1,-1 7 1,9 8 2,9 8 0,13 6 0,12 3 2,14 2-1,6-5-1,8-7-5,9-11-27,4-6-7,-3-18-1,14-4 0</inkml:trace>
  <inkml:trace contextRef="#ctx0" brushRef="#br0" timeOffset="181952.1699">8540 14727 22,'9'2'27,"17"-6"-10,38 1-3,26 0-1,33-4 0,34 3-1,22-4-1,17 3-3,5-4-1,-6 2-3,-13-1-8,-16 1-18,-36-5-11,-25 3-1,-42-5 0</inkml:trace>
  <inkml:trace contextRef="#ctx0" brushRef="#br0" timeOffset="182553.2364">9352 14384 19,'10'-20'21,"5"3"-1,-9-5-3,-2-3-3,-4 1-4,-15 2-1,-1 4-3,-9 4-2,-3 8-2,-3 6-1,-3 13 0,6 11 0,3 2-1,9 3 0,7 3 1,12 0-1,10-6 0,11-7 0,4-7 0,7-8 0,-1-7 0,-4-7 0,-1-5 0,-8-1 0,-5 1 0,-7 0 2,-9 15 2,0 0 0,0 0 2,-9 24 0,3 6 1,-1 6 0,7 10-1,0 0-4,0-4-14,0-4-23,13 0 0,-6-13-2,7 2 0</inkml:trace>
  <inkml:trace contextRef="#ctx0" brushRef="#br0" timeOffset="183156.2061">8990 15326 32,'14'-22'21,"-14"-3"-4,0-1-4,-4 6-2,-9 2-2,-5 5-1,-8 5-2,-4 8 0,-4 7-1,3 8-2,-1 3-1,7 5 0,6 2 0,11-2 0,8-2 0,18 0 1,7-9-1,6-5 1,7-7-1,-2-4 0,-2-7 0,0 0 0,-6 0-2,-9-1 0,-9 6 0,-10 6 0,0 0 0,0 19 0,-4-2 1,4 2-2,0 2-4,7-4-14,-7-17-15,30 15 1,-13-22-2</inkml:trace>
  <inkml:trace contextRef="#ctx0" brushRef="#br0" timeOffset="183425.7539">9065 14982 12,'8'-27'31,"2"-2"1,14 11-6,4 7-11,3 5-4,1 14-2,-9 3-3,-6 11-2,-17 5-1,-10 5 0,-12-1-1,1-1 0,-4-2-1,7-5-2,11-3-5,10-7-8,13-5-17,18 3-3,0-5 0,13 3 0</inkml:trace>
  <inkml:trace contextRef="#ctx0" brushRef="#br0" timeOffset="183626.2854">9486 15090 46,'-6'-10'35,"6"10"0,0 15-10,-4 5-11,11 11-5,-4 5-5,6 3-3,0 2-6,-5-9-10,-1-6-20,3-1-1,-15-16 0,9-9 0</inkml:trace>
  <inkml:trace contextRef="#ctx0" brushRef="#br0" timeOffset="183789.0563">9349 15286 15,'14'-7'27,"23"7"-1,-7-9-8,10 5-25,11 8-17,-9-15-2,17 11-1</inkml:trace>
  <inkml:trace contextRef="#ctx0" brushRef="#br0" timeOffset="184105.4854">9783 15180 33,'-15'0'32,"8"17"0,2-2-12,5 1-7,14 3-5,3-4-1,4-1-2,1-8-1,6-6-2,-6-8 0,2-7 0,-6-3-1,-1-4 0,-4-1 0,-5 2-1,-2 4-1,-6 17 1,10-5 0,-7 17 0,3 13 2,0 11-1,1 11 2,2 12-1,-9 4 2,0 5-2,-12-6 1,-6-5 0,-8-14-1,-8-11-2,-6-18-3,-1-22-6,8-15-12,6-13-16,4-18 0,16-2-1,7-9 0</inkml:trace>
  <inkml:trace contextRef="#ctx0" brushRef="#br0" timeOffset="184375.0473">10069 15020 17,'-18'-19'30,"18"8"1,-4-4-4,10 3-15,10 8-3,5 4-4,1 9 0,-6 2 0,-1 8 1,-15 1-1,0 5 1,-8-2-1,1 1 1,-2-6-2,9 0 0,12-6-5,7-7-10,8-7-25,14-3 0,-10-11-1,15 0 0</inkml:trace>
  <inkml:trace contextRef="#ctx0" brushRef="#br0" timeOffset="184712.5709">10597 14597 55,'0'0'37,"0"0"0,0 0-9,0 10-37,0-10-23,0 0-3,0-16-1,18 12-1</inkml:trace>
  <inkml:trace contextRef="#ctx0" brushRef="#br0" timeOffset="185043.8733">11086 14454 31,'-31'-13'32,"3"13"-2,-9 0-10,2 13-5,8 9-4,5 4-4,13 8-3,9-4 0,18 1-2,13-5-1,8-6-9,10-6-17,4 0-8,-8-14-2,5 0 1</inkml:trace>
  <inkml:trace contextRef="#ctx0" brushRef="#br0" timeOffset="185291.7899">11312 14495 6,'-12'-15'26,"-12"1"-6,1 7-4,1 7-1,1 7-2,7 7-3,6 10 0,8 4-3,10-5 1,9 4-1,6-8-1,6-1-1,-1-8-1,-1-10-3,-4-4-7,-11-10-14,-9-6-14,1-1 1,-14-4-1</inkml:trace>
  <inkml:trace contextRef="#ctx0" brushRef="#br0" timeOffset="185510.5246">11458 14483 22,'32'15'35,"-2"-1"0,1 8 0,-3 2-15,-11-3-5,-6 4-7,-17-6-5,-10-6-13,-10-10-24,-1 3-2,-7-15 0,9 0-1</inkml:trace>
  <inkml:trace contextRef="#ctx0" brushRef="#br0" timeOffset="185915.107">11791 14457 27,'-11'0'33,"-7"0"2,9 9-3,1 8-15,3 4-5,11 7-6,1-3-1,11 2-2,4-4 0,11-7-1,-1-13 0,2-10-1,-3-13 0,-2-10 1,-10-15-2,-8-11 1,-11-8-1,-16-10 0,-15-1 0,-9 3 0,-10 6 0,-2 13 1,-1 17 0,3 17 0,13 19 0,19 24 1,18 15-1,26 7-1,28 2-26,27-5-11,24-16-1,46-6 0</inkml:trace>
  <inkml:trace contextRef="#ctx0" brushRef="#br0" timeOffset="192681.0963">21737 12390 39,'0'0'19,"0"0"-2,0 0-2,0 0-1,0 0-2,0 0-3,0 0-1,0 0-2,-11-5-2,11 5-1,-12 0-1,12 0 0,-15 0 0,3 0-1,0 5 2,-2-2 0,0 2 0,-5 0 0,4 4 1,-3-1-1,0 1 0,-2 2 0,4 2-1,-3-3 0,3 5-1,-2-3 0,5 3 0,-3-1 0,1 2 1,0-1 0,-3 1-1,2 1 2,1 2-2,-2 0 1,0 0 0,1 0 0,2 0-1,0 0-1,2-1 1,2 1 0,1 2-1,2-3 1,-1 3 0,0 0 0,2-1 0,1 2 0,-4 2 0,2-1 0,2-1 0,0-3 0,2 0 0,3-5-1,-4 0 1,4-6 0,0-8 1,0 9-1,0-9 0,0 0-4,0 0-10,0 0-28,-5-9 0,5-4-1,16-1 0</inkml:trace>
  <inkml:trace contextRef="#ctx0" brushRef="#br0" timeOffset="193782.763">18864 12392 27,'0'0'35,"0"0"-3,0 0-6,0 0-4,0 0-5,0 0-6,3-13-4,-3 13-1,12-4-3,-12 4 0,13 0 0,-13 0 0,12 4-1,-1 2 1,1-1-1,5 3-1,4 1 1,5 0-1,2 1 0,2 0 0,0 2-1,0 2 0,-4 0 1,-1 1-1,-3 0 0,-2 1 1,-2 0-1,-1 1 1,0 1 0,-2-3-1,3-1 1,-2 1-1,-1-1 1,-2-1-1,0 2 1,1 1-1,-5-1 0,1 0 0,-2 2 0,-1 2 1,0-1-1,0 0 0,-3 1 0,0 1 0,-1-2 1,-3 1-1,0-1 0,0 0 1,3-3-1,-3 1 0,3-4 0,-3-1 1,6 0-1,-4 1 1,4 2-1,-6-1 1,2 1-1,-2 0 1,0-1 0,0 0 0,0-3-1,0-10 1,0 12 0,0-12-1,0 0-3,0 0-21,0 0-17,-9-15-2,2-1 1,7-5 0</inkml:trace>
  <inkml:trace contextRef="#ctx0" brushRef="#br0" timeOffset="201971.5379">7572 16131 33,'-16'-11'32,"2"4"-6,-12 14-5,-2 9-5,3 13-4,4 1-2,11 10-3,10 1-3,13-2-4,14-2-9,8-11-10,5-11-15,12 2-2,-9-17 1,7 6 8</inkml:trace>
  <inkml:trace contextRef="#ctx0" brushRef="#br0" timeOffset="202255.9623">7888 16263 9,'-13'-11'29,"-14"-10"0,4 10-8,-5 6-3,-2 5-5,5 10-2,1 7-2,11 10-2,7-1-1,10 3-2,11-5-1,10-2 0,5-11-1,1-5 0,0-6-3,-6-12-4,-1 0-8,-11 2-15,-13-7-7,4 5-1,-14-2 0</inkml:trace>
  <inkml:trace contextRef="#ctx0" brushRef="#br0" timeOffset="202503.4969">8012 16206 9,'21'5'34,"-2"-1"0,6 11 0,-3 7-12,-10 2-7,1 7-5,-13-5-2,-6 2-5,-10-8-7,-6-9-16,-2-11-15,5 0-1,0-14-1,19 0 1</inkml:trace>
  <inkml:trace contextRef="#ctx0" brushRef="#br0" timeOffset="202888.7341">8319 16310 22,'0'13'34,"-9"0"0,12 2-8,2 7-9,2-4-4,11 2-4,2-11-3,7-4-2,2-10-2,-2-9-1,-1-17 0,-4-5-1,-10-12 1,-9-5-1,-15-6 0,-13-4 0,-7 0 0,-8 7 0,-8 10 0,-1 15 0,-2 15 1,11 16 0,13 11 0,12 15-2,24 7-8,13 9-26,19-12-1,24-1 0,18-19-1</inkml:trace>
  <inkml:trace contextRef="#ctx0" brushRef="#br0" timeOffset="203220.8167">8816 16248 6,'-15'0'33,"18"11"1,-3-11 0,37 4-15,0 2-8,10-4-11,8 3-17,-5-5-14,5 4-1,-15-8-2</inkml:trace>
  <inkml:trace contextRef="#ctx0" brushRef="#br0" timeOffset="203405.6333">8810 16419 30,'12'6'34,"13"-6"2,15 4-6,4-4-29,2-4-27,10 12-4,-6-13-2,7 8-3</inkml:trace>
  <inkml:trace contextRef="#ctx0" brushRef="#br0" timeOffset="203837.6082">9362 16450 13,'0'0'30,"21"3"-1,29-8-10,31 0-2,27 2-2,23-4-3,18 7-3,8-4-4,3 4-11,-18-5-25,0 12-2,-36-10-1,-16 8-1</inkml:trace>
  <inkml:trace contextRef="#ctx0" brushRef="#br0" timeOffset="206711.6212">10038 16138 34,'12'-19'24,"-3"0"-2,-6 0-3,-6-3-4,-3 4-4,-6-3-2,-4 3-3,-2 2-2,-4 1 0,-3 10-3,3 5 0,-2 8-1,5 8 1,4 9-2,5 4 1,7 5 0,7-1 0,8-3-1,7-6 2,8-12-1,1-7 1,0-13-1,3-7 1,-5-8 0,-6-4-1,-6 0 1,-7 7 0,-7 3 1,0 17 0,0 0 1,0 18 0,7 11-3,3 10-32,8-4-3,10 5 1,0-14-3</inkml:trace>
  <inkml:trace contextRef="#ctx0" brushRef="#br0" timeOffset="210012.4989">9730 16719 32,'16'22'34,"-6"-7"-9,2 8-5,3 6-3,-5 0-2,5 3-4,-9-3-3,4-5-1,-10-12-2,-6-2-1,6-10 0,-7-17-1,7-8 0,5-4-1,6-9 0,8 6-1,11 2 1,11 2-1,-1 8 0,1 9-2,4 11-16,-5 2-22,-10 5 0,-5 3-1,-25-10-1</inkml:trace>
  <inkml:trace contextRef="#ctx0" brushRef="#br0" timeOffset="213207.8786">10918 16286 32,'24'9'34,"2"-9"-2,11 0-11,10 9-6,-1-3-7,4 1-11,-2-2-21,-2 5-8,-15-10-2,-3 7 0</inkml:trace>
  <inkml:trace contextRef="#ctx0" brushRef="#br0" timeOffset="213392.7926">10974 16426 7,'0'0'32,"20"14"0,7-14-4,10 4-14,6 4-27,-6-8-11,11 10-4,-13-17-3</inkml:trace>
  <inkml:trace contextRef="#ctx0" brushRef="#br0" timeOffset="213956.5073">11503 16410 6,'0'0'29,"20"0"-1,28-4-7,31 0-3,37 2-3,39 2-1,34-9-4,31 9-2,19-6-1,9 6-2,0-5-1,-16 3-5,-24-3-27,-24 5-8,-46-4 1,-23 0-1</inkml:trace>
  <inkml:trace contextRef="#ctx0" brushRef="#br0" timeOffset="214825.4752">12594 16054 28,'23'-8'21,"-6"-4"-2,2-3-1,-4-1-3,-9 0-2,1-2-4,-7-1-1,-7 1-3,-2-1-1,-6 1 0,-4 2-2,-2 5-1,-2 2 0,-1 9 0,2 0-1,-5 6 0,7 8 1,2 4-1,4 8 0,6-1 0,8 5 1,0-2-1,13 2 1,9-3-1,0-5 0,5-8 1,4-9 0,-3-5-1,0-9 1,-1-1 0,-2-9 0,-9-3 0,-3 0-1,-5 3 1,-5 4 0,-3 6 0,0 9 2,0 0-1,-9 16 1,12 4 0,3 3-1,8 5-2,4-4-29,6 5-6,-2-15-2,15-2 0</inkml:trace>
  <inkml:trace contextRef="#ctx0" brushRef="#br0" timeOffset="220146.36">11653 16862 19,'19'29'30,"-7"7"-6,5 7-4,-3 5-3,0-4-5,0 2-3,-2-17-2,1-2 0,-4-18-3,4-13 1,-6-16-1,4-10-1,-6-17 2,3-10-2,-8-9 0,0-2-2,-8-2 1,0 4-1,-4 15 0,2 9-4,6 19-11,4 23-23,0 0 0,18 0 1,2 5-2</inkml:trace>
  <inkml:trace contextRef="#ctx0" brushRef="#br0" timeOffset="220800.9462">11734 16677 19,'0'0'20,"9"0"-1,16 0-2,15 0-4,21-4-3,22 1-3,23-3 0,25 0-3,22 1 0,15 0 0,8 1-1,3-1-1,-7 0 0,-14 5-1,-21 0 0,-20 7 0,-32 0 0,-23-3 0,-22 2-1,-16-2 1,-24-4 0,0 0-1,0 0 1,-19 4-1,7-8 1,3 0-1,-3 4 0,12 0 0,-12 0 0,12 0 0,0 0 0,0 0 0,0 0 0,0 0 0,0 0 1,9 12 0,2 8-11,9 9-23,-20 0 1,5 14 0,-29-6 0</inkml:trace>
  <inkml:trace contextRef="#ctx0" brushRef="#br0" timeOffset="222966.324">12300 17081 27,'10'-9'17,"-10"-10"-2,0 2-2,-8 0-2,-7 3-3,-1 3-1,-8 4-2,-2 7-1,-2 7-2,4 10 0,0 6-1,7 5 1,5 1-2,6-1 1,12-5 0,7 0-1,8-9 1,7-10 0,3-6 0,-3-8 0,0-4 0,0-3 1,-10 0 1,-1-2 1,-12 6 0,-5 13 0,0 0 1,0 0-1,6 20 0,-2-2-4,11 1-17,6 2-17,-2-13 1,12-8-1,-5-15 2</inkml:trace>
  <inkml:trace contextRef="#ctx0" brushRef="#br0" timeOffset="223301.5414">12448 16779 40,'15'-14'26,"4"3"-2,2 7-4,5 4-4,-11 4-3,-3 8-4,-12 1-3,-6 11 0,-12-1-3,2 3 0,-6-5-1,1-3 0,10-5-1,11-2-1,5-2-2,13-9-6,8 0-18,10 7-10,-8-11 0,12 8-1</inkml:trace>
  <inkml:trace contextRef="#ctx0" brushRef="#br0" timeOffset="223568.1948">12810 16949 37,'0'0'36,"0"17"0,-5-3-11,5 14-8,0 0-6,5 4-4,-1 1-6,-1-5-7,6-5-21,0-5-9,-9-18-1,10 7 0</inkml:trace>
  <inkml:trace contextRef="#ctx0" brushRef="#br0" timeOffset="223753.1021">12669 17062 16,'29'0'32,"-3"-5"1,17 10-1,1-1-24,2-8-32,10 14-5,-10-16-2,10 6-1</inkml:trace>
  <inkml:trace contextRef="#ctx0" brushRef="#br0" timeOffset="224307.3933">13092 17016 13,'0'0'30,"-14"-9"-1,14 9-8,-9 7-5,9-7-5,-4 22-3,8-9-3,7 5-1,1-6 0,8 0-1,0-9-1,3-3 1,-2-9-2,-2-2 1,-4-5-1,-4-2 0,-6 3 0,-2-2-1,-6 7 1,3 10-1,-9 4 0,3 12 1,3 7 0,3 10 1,9 6-1,0 15 1,-3 3 0,0-3 0,-6-1 1,0-5-1,-14-7 0,-8-4-2,-10-20 2,-6-13-2,5-15-1,-1-11-6,9-7-4,6-13-11,13-11-9,22 0-6,2-3 0,19 6 8</inkml:trace>
  <inkml:trace contextRef="#ctx0" brushRef="#br0" timeOffset="224787.008">13328 16811 36,'-12'-7'29,"12"7"-4,0 0-5,0-11-5,13 14-3,5-3-2,9 5-3,-5-5-1,4 10 0,-10-4 0,-5 11-1,-11-2 0,0 4-1,-9-4 0,3 1 0,-1-2-2,11 0 1,8-2-2,10-7-4,6-5-33,6 7-4,-6-11 0,3 1 1</inkml:trace>
  <inkml:trace contextRef="#ctx0" brushRef="#br0" timeOffset="232158.2286">14032 14517 21,'37'-9'32,"-6"23"-4,-8 23-3,-17 23-5,-6 24-3,-19 15-5,3 12-2,-2 1-4,5-1-3,10-9-1,19-14 0,15-14-1,15-19 0,10-16 0,6-12 0,-2-12-1,-5-13 1,-9-4-1,-14-4 0,-17 10 0,-15 12-1,-16 16 1,-11 13-1,-10 26 1,0 27 0,-4 23 0,4 15-1,6 7 1,9 7 1,4 6-1,5 0 0,4-18-1,2-12 2,1-17-3,-7-20-9,4-22-21,-3-17-7,-9-36 1,8-17 1</inkml:trace>
  <inkml:trace contextRef="#ctx0" brushRef="#br0" timeOffset="232543.6019">14719 15640 19,'9'-7'33,"25"7"-1,4-8 1,16 3-21,12 5-3,3 10-7,2-3-11,-4-3-20,-1 9-4,-21-13 1,-2 7-1</inkml:trace>
  <inkml:trace contextRef="#ctx0" brushRef="#br0" timeOffset="232844.0347">14826 15753 24,'34'-5'21,"22"5"-2,4 0-4,8 0-5,0-3-4,-7-4-4,-11 0-3,-13-4 0,-11-4 0,-12 0 0,-7 1 2,-7 1 4,0 13 3,13-6 1,-3 18 2,-6 3 0,4 13 0,-8 4-4,-4-1-18,-8-7-20,10-2-3,-14-22-1,16 0-1</inkml:trace>
  <inkml:trace contextRef="#ctx0" brushRef="#br0" timeOffset="233391.8328">15968 15222 32,'15'18'37,"-15"16"1,4 22 1,-4 14-20,-3 6-7,3 10-1,-3-3-5,3-3-3,0-13-2,3-19-5,3-11-10,-6-19-19,0-18-6,0 0-1,4-16 1</inkml:trace>
  <inkml:trace contextRef="#ctx0" brushRef="#br0" timeOffset="233592.4405">15918 15369 12,'41'-10'32,"2"-2"-1,19 10 0,-3 2-16,14-4-18,3 12-23,-8-12-3,-3 8-1,-18-8-1</inkml:trace>
  <inkml:trace contextRef="#ctx0" brushRef="#br0" timeOffset="233846.3713">16042 15913 55,'18'5'35,"11"-5"1,15 0-13,9 5-12,2-5-8,1 0-14,-4-10-22,1 10-2,-15-13-1,1 1 1</inkml:trace>
  <inkml:trace contextRef="#ctx0" brushRef="#br0" timeOffset="234046.9168">15999 15790 18,'9'-7'32,"19"-1"0,18 3-1,7 3-20,9-11-36,10 13-3,-4-14-2,6 10-1</inkml:trace>
  <inkml:trace contextRef="#ctx0" brushRef="#br0" timeOffset="234447.1841">16675 15599 26,'0'0'32,"24"0"0,1-3-2,13-2-17,11 5-8,2 0-11,4 6-18,-7-12-7,2 11-1,-19-10-1</inkml:trace>
  <inkml:trace contextRef="#ctx0" brushRef="#br0" timeOffset="234632.0942">16749 15731 41,'23'13'34,"10"-13"-1,17 0-20,12 2-37,-11-11-4,7 9-4,-13-10-2</inkml:trace>
  <inkml:trace contextRef="#ctx0" brushRef="#br0" timeOffset="237405.2262">17589 15658 5,'-28'8'25,"0"4"-3,-11-12-9,-1-8-3,2-14-3,7-11-1,11-7-1,13-7 2,21 3-1,11 5 1,12 13 0,7 10 1,6 20 1,-5 15-1,-8 21-1,-17 10-1,-16 10-2,-21 2-1,-14 3 0,-15-6-2,-8-6-1,-3-11 0,4-14 0,10-12-1,10-9 0,16-7 0,17 0 0,12-14 1,13 6 0,8 3 0,6 5 1,3 7-3,1 1-12,-5 0-20,5 1-1,-12-9 1,1 0-2</inkml:trace>
  <inkml:trace contextRef="#ctx0" brushRef="#br0" timeOffset="237639.0157">17813 15380 50,'0'15'36,"9"22"-4,-6 17-12,-10 8-6,7 15-2,-9 1-5,6 2-5,0-11-8,-1-15-9,4-19-16,8-7-5,-8-28 0,21 0-1</inkml:trace>
  <inkml:trace contextRef="#ctx0" brushRef="#br0" timeOffset="237821.559">17952 15787 41,'-24'0'33,"4"15"-3,-3-1-9,1 3-6,11 3-4,3-3-4,15-2-4,12-1-7,4-7-20,4-7-9,17 0-1,-2-10-1</inkml:trace>
  <inkml:trace contextRef="#ctx0" brushRef="#br0" timeOffset="238091.1157">18203 15843 26,'0'0'34,"9"14"0,1-14 0,5 0-20,9-5-5,-1 1-2,0-4-3,-3-3-3,-7-2 0,-13 1-2,-6-2 1,-8 3-1,-10 7 1,-4 4 1,-4 12 0,-1 5 2,8 9 0,10 1 0,11 4 1,13 0 0,9-2-2,9-7-4,1-2-31,1-17-4,10-3 1,-5-14-2</inkml:trace>
  <inkml:trace contextRef="#ctx0" brushRef="#br0" timeOffset="238623.1569">18737 15897 30,'-22'0'31,"11"-6"2,37 6-7,24-6-14,35-2-4,37 8 0,29-8-2,33 8 0,17-7-2,10 2-4,0-2-6,-10 2-17,-22-4-12,-18 3-1,-40-4 1</inkml:trace>
  <inkml:trace contextRef="#ctx0" brushRef="#br0" timeOffset="239240.5296">19807 15395 20,'18'-9'26,"6"1"-6,-8-5-2,1-1-3,-10-1-5,-7-4-2,-7 2-3,-10 0-1,-7 4 0,-8 5-2,-3 4-1,-2 4 0,3 8 0,3 5-1,9 8 0,7 2 1,10 3-1,13-2 0,8-2 1,8-2-1,6-6 1,3-5-1,0-9 1,0-5-1,-4-5 0,-5-7 1,-9 2 0,-7-3 2,-3 7 2,-5 11 0,0 0 2,-14 11 0,9 14 0,-2 6 1,7 10-2,0 1-2,3 1-2,5 3-14,5-9-26,-5-13-1,5-2 0,-7-9 1</inkml:trace>
  <inkml:trace contextRef="#ctx0" brushRef="#br0" timeOffset="239979.6667">18969 16429 27,'5'-18'25,"3"1"-6,-8-4-2,-4-1-3,-5 0-2,-8 1-2,-5 8-3,-7 7-1,0 6-2,-2 11-1,1 6 0,7 10-2,8 7 1,10-1-1,9-1 0,10-4 0,10-6 1,5-10-1,4-3 0,-1-9 1,-2-9-1,-5-5 0,-3-3 0,-11-4 0,-4 1-1,-7 3 1,-7 5-1,7 12 1,-20-5-1,10 12 0,2 6 1,5 4-1,3 1-2,14 2-10,-1 0-18,5-13-4,9-7-1,-4-8 1</inkml:trace>
  <inkml:trace contextRef="#ctx0" brushRef="#br0" timeOffset="240349.4857">19086 16108 23,'4'-17'30,"18"6"-2,-1 1-11,11 3-4,4 3-3,-4 4-2,-5 0-1,-11 11-2,-10 4-2,-13 6 1,-10 2-1,-11-1 0,2 1 0,-1-1 0,9-2-2,11-4 0,13-6-4,13 0-12,10 4-18,0-14-1,8 10-1,-3-10 1</inkml:trace>
  <inkml:trace contextRef="#ctx0" brushRef="#br0" timeOffset="240549.5293">19532 16165 34,'0'0'36,"0"0"1,0 14 0,3 13-19,4 2-6,5 15-5,-6 0-3,-1 5-2,-1-2-5,-8-12-9,1-7-18,-5-2-8,-9-16 0,0-8 0</inkml:trace>
  <inkml:trace contextRef="#ctx0" brushRef="#br0" timeOffset="240728.4001">19431 16387 62,'27'-9'35,"15"9"-3,-2 4-21,8-4-24,11 0-17,-5-9-3,10 5-1</inkml:trace>
  <inkml:trace contextRef="#ctx0" brushRef="#br0" timeOffset="241182.6322">19898 16234 22,'-5'14'30,"12"7"1,-4 2-12,7 0-6,5 3-2,3-3-2,7-2-3,1-13-1,3-8-1,-2-9-2,-2-6 0,-7-9 0,-5 1-1,-4-4 0,-5 1 0,-4 9 0,0 17 0,-13 0 1,9 19 0,-2 13 1,0 13 1,-2 13-1,0 7 1,-4 1-2,1-1 1,-5-6-1,-1-11 0,-7-12-2,-1-15-3,1-13-3,-4-22-8,4-9-10,4-15-14,-2-13 0,12-2 0</inkml:trace>
  <inkml:trace contextRef="#ctx0" brushRef="#br0" timeOffset="241549.4533">20227 16099 33,'5'-12'32,"-5"-2"-3,9-1-12,13 6-3,-3 4-3,5 6-1,-5 7-1,-4 5 0,-11 4-2,-4 10-2,-10 1 0,-5 5-1,-5-2 0,6-1-1,1-8-1,13 0 0,10-12-1,7-1 0,10-6 0,5-6-2,1-1-2,-6-6-15,-8 2-21,-1 4 0,-13-5 0,-5 9 0</inkml:trace>
  <inkml:trace contextRef="#ctx0" brushRef="#br0" timeOffset="242115.615">20814 15866 50,'0'0'38,"0"0"2,0 0-2,16 10-21,-3-10-31,8 3-21,-5-8-2,11 1-1,-4-7-1</inkml:trace>
  <inkml:trace contextRef="#ctx0" brushRef="#br0" timeOffset="242553.42">21129 15775 4,'0'0'27,"22"3"1,31 2-4,23-5-11,39 0-4,37 0-2,38 0-1,32 0-1,28 3 0,5-1-4,-2-2-22,-13 14-9,-34-14 0,-39 5-1</inkml:trace>
  <inkml:trace contextRef="#ctx0" brushRef="#br0" timeOffset="243287.6452">22145 15409 12,'17'-15'25,"6"4"-5,-10-9-3,-2-1-2,-5-1-4,-6-3-1,-12 6-1,-6 0-1,-7 6-2,-9 7-1,-4 9-1,-2 6-1,3 13-1,2 8-1,9 5 1,7 6-1,15 0 1,10-6-1,14-5 0,10-7 1,6-12 0,2-11-1,3-10 0,-4-11 1,-4-8-2,-8 0 1,-5-5-1,-14 5 0,-2 8 1,-4 5-1,0 16 0,-14 0 1,11 17 0,3 10-2,4 3-9,5 5-25,16 7 1,-1-9-1,13 8 0</inkml:trace>
  <inkml:trace contextRef="#ctx0" brushRef="#br0" timeOffset="243935.3049">21109 16212 47,'0'10'32,"3"12"-7,3 15-2,3 11-5,8 14-4,-2 2-3,8 5-3,-3-10-3,2-3-1,-2-18-2,-3-10 0,-5-17-1,-12-11 1,11-26-1,-8-6 0,-3-15 0,0-19 0,-7-10 0,5-11-1,2 0 1,-3 0-1,3 9-2,0 6-4,0 20-22,5 16-10,-5 16-2,10 20 1</inkml:trace>
  <inkml:trace contextRef="#ctx0" brushRef="#br0" timeOffset="244557.3906">21237 15998 18,'17'0'26,"27"5"-1,12-5-11,26 6-3,26-3 0,30-3-2,20 7-2,16-7 0,16 6-2,2-2 1,-3 4-3,-22-1-2,-24-1-1,-27 2-3,-22-4 0,-27 0 0,-31-4 0,-19 0 0,-17 0 2,-9-13 0,-1 5 2,-11-3 2,3 2 0,-1-1 0,8 4 0,11 6-1,-10 0-1,10 12 0,3 7 0,4 16 0,-1 3-5,1 8-28,-2 11 0,-12-4 0,14 7 0</inkml:trace>
  <inkml:trace contextRef="#ctx0" brushRef="#br0" timeOffset="245336.3746">21682 16583 32,'3'-21'20,"4"2"-1,-7-2-4,-10 1-3,-1 1-2,-6 3-3,0 9-1,-7 7-2,1 2-1,-2 10-2,4 5 0,6 7 0,5 4-1,7 3 1,6-1-1,10-5 0,5-3 1,7-11 0,2-3 0,1-12 0,0-4 0,-3-15 0,-4 0 0,-8-5 0,-7 5 1,-6 2-1,-2 4 2,-8 5-2,0 9 2,10 3-1,-14 22 0,10-3 0,10 6-2,3 2-5,4-4-9,2-8-19,10 7-1,-12-22 0,11 2 0</inkml:trace>
  <inkml:trace contextRef="#ctx0" brushRef="#br0" timeOffset="245622.7308">21757 16225 36,'12'-26'32,"15"9"-6,-2 10-5,0 6-3,-6 6-6,-10 7-3,-9 12-2,-13 1-3,-8 6-1,-6-2-1,2-2 1,1-2-2,14 1 0,10-11-1,13-1-4,15 0-8,9-1-19,0-6-5,9 2-1,-7-9 1</inkml:trace>
  <inkml:trace contextRef="#ctx0" brushRef="#br0" timeOffset="245823.2674">22166 16370 28,'0'0'35,"4"12"1,-6 0-1,2 10-17,7 7-7,-2 2-5,3 4-5,3-1-8,-6-10-15,-5-7-13,5-2-2,-5-15 1</inkml:trace>
  <inkml:trace contextRef="#ctx0" brushRef="#br0" timeOffset="246008.1847">21982 16514 26,'0'0'32,"37"0"0,-4-3-2,14 3-22,7 0-15,-3-3-21,14 6-3,-16-11 0,1 8 1</inkml:trace>
  <inkml:trace contextRef="#ctx0" brushRef="#br0" timeOffset="246362.3813">22442 16429 34,'12'4'31,"-12"-4"1,18 12-14,-7 5-5,1-5-5,2 5-1,-3-3-3,5-1 0,-2-8-3,-1-5 0,-13 0 0,18-15 0,-11 0-1,-4-4 0,-3 0 1,0 2-1,-9 5 1,9 12 2,-14 0-1,8 17 2,0 11-1,6 12 0,0 11 0,13 11 1,0 8-2,0 2 0,-2 2 0,-6-6 0,-13-9 0,-3-7-1,-12-18 0,-13-15-1,-6-14-2,-4-25-5,8-7-10,3-13-20,14-13-2,15-3 1,6-5 0</inkml:trace>
  <inkml:trace contextRef="#ctx0" brushRef="#br0" timeOffset="246824.8699">22696 16307 20,'13'-7'20,"-2"-7"-3,9 7-2,1 1-2,-2 6 0,11 5 0,-10 3 2,1 7-2,-16 1 0,-5 8-1,-8-3-1,2 7 0,-6-12-4,5 6-1,7-7-2,14-4-2,12-2-7,13 0-35,12-15 1,19 2-2,-3-13 0</inkml:trace>
  <inkml:trace contextRef="#ctx0" brushRef="#br0" timeOffset="256216.9458">15173 17388 31,'22'0'27,"18"0"-4,5 0-6,8 0-5,1-4-10,-1 4-14,-2 0-14,-15-5-2,-5 0-1</inkml:trace>
  <inkml:trace contextRef="#ctx0" brushRef="#br0" timeOffset="256448.4838">15204 17488 24,'9'4'30,"22"-4"-5,4 6-6,11-2-12,7-4-26,-5-10-6,12 7-3,-12-15-2</inkml:trace>
  <inkml:trace contextRef="#ctx0" brushRef="#br0" timeOffset="257002.8983">16064 17310 22,'-9'-29'19,"9"-1"-3,13 0 0,17 7 0,8 8-3,14 15 2,-3 3-5,-2 16 2,-13 8-3,-12 14-2,-22 5-1,-21 5-1,-17-3-2,-12-3 0,-12-8-1,3-7-2,4-10 0,8-11 1,14-9-2,16-10 0,17 1 0,10-4 0,15 5 0,9 4 1,10 4-1,5 6 0,4 6-6,-7 8-21,-2-7-6,3 3-1,-16-7 0</inkml:trace>
  <inkml:trace contextRef="#ctx0" brushRef="#br0" timeOffset="257350.1">16560 17123 39,'0'0'34,"9"6"-1,-9 16-10,10 14-5,-7 6-7,3 16-3,0 0-2,3 0-6,3-3-6,-4-10-9,1-11-18,3-5-3,-6-17 0,3-7-1</inkml:trace>
  <inkml:trace contextRef="#ctx0" brushRef="#br0" timeOffset="257566.2658">16753 17415 18,'0'0'32,"-19"-6"1,1 6-8,-5 9-8,-5 1-3,7 4-4,2-2-2,13 3-1,6 2-3,18-5-1,8 2-1,7-2-7,7-6-14,5 1-16,-12-7-1,2-5 0,-14-3 0</inkml:trace>
  <inkml:trace contextRef="#ctx0" brushRef="#br0" timeOffset="258051.598">16864 17607 9,'3'9'28,"12"-2"1,-5 1-8,8-8-7,4 5-2,1-5-3,3-3-4,-3-1-1,1-3-1,-8-1-1,-5-2-1,-5-1-1,-6 0 0,-12-1 0,-3 7 0,-6 1 2,-1 4-1,-3 4 3,3 6 0,4 5 1,6 2 1,8 5 0,11 0-2,3 0 1,8-4-1,7-4-5,2 0-12,0-10-23,5 1 1,-9-17-2,7 0 1</inkml:trace>
  <inkml:trace contextRef="#ctx0" brushRef="#br0" timeOffset="258568.1035">17514 17533 6,'0'0'27,"26"8"1,13-12-7,30 4-7,30 0-3,29-3 1,27 3-3,18 0 0,13 0-2,0 0-4,-6 7-7,-18-7-21,-26 0-6,-47-5-2,-25-4 1</inkml:trace>
  <inkml:trace contextRef="#ctx0" brushRef="#br0" timeOffset="259394.44">18139 17146 9,'16'-13'16,"-9"-4"-1,2 1-3,-9-5 0,0 1-3,-10-1-1,-5 4-3,-6 2-1,-4 7-1,-5 2-2,0 6 0,-1 7-1,4 6 1,6 8-1,8-1 0,9 3 1,8-3 0,10 2 0,10-8-1,4-1 2,4-7-1,2-6 1,-1-6-1,-3-4 0,-5-5 0,-7-4-1,-8 2 1,-4 0 1,-6 2 0,0 15 1,-18-12 2,6 17 1,-1 9 2,6 9 0,-1 6 1,8 11-2,4-4 1,3 4 0,0-6-3,4 0 0,-3-10-2,1 0-2,-3-8 1,-6-16-5,6 15-11,-6-15-23,0 0-1,14-4-2,-10-8 2</inkml:trace>
  <inkml:trace contextRef="#ctx0" brushRef="#br0" timeOffset="260111.1192">18652 17186 9,'4'-17'20,"4"5"-2,-8-8 0,-5 2-4,-2-1-1,-5-2-3,-4 4-1,-4-2-2,-2 0-2,-6 6-2,2 6-1,1 7-1,1 0 0,2 12 0,4 3 0,7 4 0,5 8 0,6 0 1,8 1-2,3-3 1,10-4 0,1-8 0,3-2 0,3-7 1,0-8-2,-1-7 1,-2-2 0,-5-6-1,-5 1 2,-6 0-2,-9 1 0,0 2 0,0 15 1,-17-12 0,17 12 1,-17 12 2,13 0 0,8 3 0,6 7 0,5-4 0,10 7-5,5-6-18,2-6-17,-7-13 0,8 7-1,-8-27 0</inkml:trace>
  <inkml:trace contextRef="#ctx0" brushRef="#br0" timeOffset="270432.6294">19076 17486 22,'10'12'14,"14"-5"0,7-3-1,17-1-1,10-3-2,17 0-2,7-2-2,3 2-2,-5-3-7,-9-1-23,-8 13-1,-27-9 0,-7 3 8</inkml:trace>
  <inkml:trace contextRef="#ctx0" brushRef="#br0" timeOffset="278529.5566">17754 17611 21,'-10'9'32,"-17"13"0,2 26-13,1 16-3,5 23-3,14 17-7,10 0 1,17 3-6,14-1-13,14-6-26,-1-40 5,6-21-2,-13-27 7</inkml:trace>
  <inkml:trace contextRef="#ctx0" brushRef="#br0" timeOffset="279115.8759">18113 18117 12,'39'-60'25,"-39"60"-1,7-67-4,-11 31-4,-2-4 2,-10 9-8,-4 6 1,-7 8-8,-2 7-2,29 10-1,-65 22 4,65-22-5,-51 68-2,37-22 3,9 4-3,11-3 3,9-1-2,-15-46 2,53 60-7,-53-60 8,65 7-2,-65-7 7,58-53 0,-58 53-1,34-75 0,-26 31 0,-8 44 2,0-51-6,0 51 8,0 0-15,0 0-2,-13 61 3,13-61-2,17 75-8,-17-75-18,31 65-2,-31-65-3,0 0 14</inkml:trace>
  <inkml:trace contextRef="#ctx0" brushRef="#br0" timeOffset="279485.695">18216 17619 14,'11'-6'28,"-11"6"-7,20-14-3,-6 14-4,1 0-2,-2 0 0,-13 0-3,4 20-1,-15 1-2,-3-1-1,-2 2-1,4-5 1,5-2-3,10-1 0,14-1-2,12-5-4,5-8-11,10 14-18,-8-18-1,2 4 0,-13 3 1</inkml:trace>
  <inkml:trace contextRef="#ctx0" brushRef="#br0" timeOffset="279748.744">18541 17741 16,'0'0'32,"8"6"3,-8 3-1,0-9-17,0 64-5,4-14-6,2 11-2,-3 7 0,4 5-4,2-13-5,-2-2-8,1-8-12,-8-50-11,0 0 0,0 0-4</inkml:trace>
  <inkml:trace contextRef="#ctx0" brushRef="#br0" timeOffset="279964.9109">18464 17914 43,'0'0'32,"62"0"0,-62 0-6,84-10-28,-24 5-24,-9-2-4,8-5 0,-16-10-3</inkml:trace>
  <inkml:trace contextRef="#ctx0" brushRef="#br0" timeOffset="280488.2585">18891 17873 6,'0'0'25,"0"0"5,0 0-8,0 0-10,-9 49-5,9-49-1,5 70-1,-5-70-2,23 64 0,-23-64-5,44 30 1,-44-30 8,51-19 1,-51 19-1,39-61 0,-27 20-3,-7 7-1,-5-4 0,0 13-1,-7 11-3,7 14-1,0 0-2,-20 53 1,20 2 3,7 13 2,2 12-4,-5 3 5,1 3-2,-5-4 1,0-3 0,-13-10 0,-6-13 0,19-56-3,-64 45 2,64-45-8,-72-9-7,45-34-9,7-14-11,2-6-2,18-8-1</inkml:trace>
  <inkml:trace contextRef="#ctx0" brushRef="#br0" timeOffset="281089.2616">19178 17683 16,'4'-21'21,"0"10"-1,10 3-4,-1 5-2,4 3 0,-3 3-3,-7 7-1,-4 7-2,-10 2-3,-2 3 0,-6-3-2,1-4-1,-1 1-1,9-6 1,6-10-1,11 0-1,9 0 1,5-5-6,6 8-13,4 7-14,-10-10 0,4 4-2</inkml:trace>
  <inkml:trace contextRef="#ctx0" brushRef="#br0" timeOffset="281386.4562">19467 17645 46,'15'20'38,"-15"-20"0,38 91-12,-29-13-9,5 24-7,-10 14-4,-4 2-3,-9-1-2,-6-10-3,-5-16-7,-6-17-11,26-74-20,-50 39 2,50-39 0,-38-58 1</inkml:trace>
  <inkml:trace contextRef="#ctx0" brushRef="#br0" timeOffset="282238.5149">19785 17619 25,'0'0'18,"0"0"-2,14-6-1,-3 6-2,3-4-1,4 4-2,4 4-1,2-4-1,-3 3-2,-3 4-1,-6 6-1,-10-4 0,-5 0-2,-12-1-1,-5-3 1,-5-1-1,2-1 0,3 0 0,5-3-1,15 0 0,0 0 0,10 0 0,7 6 0,1 0 0,-1 1 0,-6 2 0,-11 4 0,-8-3 1,-12-1-1,-5 1 0,-8-10-3,5 4-2,-2-4-3,15 3-4,15-3-6,-4-10-9,26 13-5,-1-7 0,16 4 16</inkml:trace>
  <inkml:trace contextRef="#ctx0" brushRef="#br0" timeOffset="282623.9672">20233 17577 43,'12'-11'29,"-12"11"-1,0 0-3,0 0-5,-15 14-3,1 0-5,-17 11-5,-3 9-2,-11 2 0,-4 5-2,-2 2-2,4 0 3,4 2-6,7-2-3,36-43-1,-40 50-22,40-50-8,0 0-2,32-9 2</inkml:trace>
  <inkml:trace contextRef="#ctx0" brushRef="#br0" timeOffset="283309.4036">20161 17816 24,'-8'-9'29,"8"9"-5,0-14-5,8 4-3,4 0-1,1-3-5,8 16-1,-2-3-2,2 3-1,-21-3 0,0 0 1,38 58-4,-38-58 1,-11 70-1,11-70-3,-39 57 2,39-57-3,-54 38 1,54-38 1,-48 10 4,48-10-4,0 0 3,-27-48 0,27 48-3,0 0 4,0 0-3,55-32-5,-55 32 5,52 9-3,-52-9-3,54 51-2,-54-51 6,44 35-12,-44-35-15,0 0-16,0 0 3,40-19 4</inkml:trace>
  <inkml:trace contextRef="#ctx0" brushRef="#br0" timeOffset="283973.0229">19634 17449 40,'34'0'28,"10"-5"-3,17 1-5,10 4-4,7 0-9,3 0-27,-7-12-9,2 9-3,-17-3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1:43:50.924"/>
    </inkml:context>
    <inkml:brush xml:id="br0">
      <inkml:brushProperty name="width" value="0.05292" units="cm"/>
      <inkml:brushProperty name="height" value="0.05292" units="cm"/>
      <inkml:brushProperty name="color" value="#FF0000"/>
    </inkml:brush>
  </inkml:definitions>
  <inkml:trace contextRef="#ctx0" brushRef="#br0">1767 8866 38,'-10'3'33,"10"-3"0,56-9 2,3 4-25,22 5-3,12-5-1,0 5-4,3 0-6,-11 0-3,-6 0-5,-18 0-4,-23 0-8,-23 0-1,-15 0-1,-21 0 1</inkml:trace>
  <inkml:trace contextRef="#ctx0" brushRef="#br0" timeOffset="167.4794">2173 8871 37,'-30'19'24,"12"13"0,12 7-1,6 7-3,4 8-2,2-1-4,2 5-3,-5-6-3,9-5-6,-4-8-8,-8-10-13,-3-8-17,9-8-1,-6-13-1,16-8 1</inkml:trace>
  <inkml:trace contextRef="#ctx0" brushRef="#br0" timeOffset="300.2827">2362 9207 57,'0'17'37,"0"8"-2,0 2-17,-5-8-42,11 13-5,-6-8-4,14-2-1</inkml:trace>
  <inkml:trace contextRef="#ctx0" brushRef="#br0" timeOffset="831.8629">3305 9068 16,'0'0'28,"-25"8"-7,-6 8-5,4 7-4,6 9-1,9 4-2,12 1-1,10-8-1,15-4-2,6-9 1,5-1 0,-5-13-1,-8-2-1,-14-8-1,-9 8-1,-15-9-2,-10 5-6,0 4-12,-2 4-14,-2-4-2,18 0-1,11 0 2</inkml:trace>
  <inkml:trace contextRef="#ctx0" brushRef="#br0" timeOffset="1069.4771">3466 9157 21,'0'0'33,"0"0"0,0 12-2,-7 7-15,4 8-5,0-3-4,13 4-2,8-5 0,7 0-2,6-9 1,3-5-1,0-9-2,-3-9 1,-2-4 0,-14-6-2,-7 0-4,-8-5-10,-8-1-20,4 5-3,-7 1 1,3 8-2</inkml:trace>
  <inkml:trace contextRef="#ctx0" brushRef="#br0" timeOffset="1248.118">3713 9111 45,'10'13'38,"-4"13"0,1 8-4,-1 12-19,5 11-5,-1 7-3,0 4-2,-1-1-3,0-6-4,6-2-10,-12-12-21,0-22-5,2-6-1,-5-19 0</inkml:trace>
  <inkml:trace contextRef="#ctx0" brushRef="#br0" timeOffset="1385.4853">3770 9385 31,'31'0'33,"-7"-7"-2,16 7-6,-3 7-45,-7-14-8,11 7-2,-13-17-2</inkml:trace>
  <inkml:trace contextRef="#ctx0" brushRef="#br0" timeOffset="1601.6335">4170 8840 30,'-13'26'34,"1"9"1,12 20 1,12 14-25,-2 5-4,5 12-6,4 0-10,0-3-17,-8-21-8,2-6-1,-13-25 0</inkml:trace>
  <inkml:trace contextRef="#ctx0" brushRef="#br0" timeOffset="1901.044">4057 9010 12,'20'-46'32,"17"18"1,-4 3-1,7 8-17,-2 17-6,-7 7-3,-9 10-4,-9 7-1,-20 0-2,-5 3-1,-4-3 0,4-2 0,6-7-1,12-1 0,10-5 2,10-1 1,10 1 1,-2 5 2,-3 3 2,-11 4-1,-13 5 2,-20-4-1,-11 4-1,-7-6-6,-9-8-14,0-12-17,14 5-2,2-18 1,18 2-1</inkml:trace>
  <inkml:trace contextRef="#ctx0" brushRef="#br0" timeOffset="2333.2684">4775 9165 46,'-10'21'34,"-15"-4"-1,-7 0-10,-5 2-7,-3-9-7,3-1-5,-3-9-3,9-6-2,12-3-1,4-10 0,15 1-1,6-3 0,9 5 1,8 3 0,7 10 2,1 3 0,4 12 2,-4 6 0,-4 2 0,-2 2 1,-4 2-1,-1-7 1,-9-2-1,2-10 0,0-5-1,-1-5 0,1-10-1,-5-2 1,5-6-2,-3 3 1,0 3-1,-1 6 0,2 7 1,-2 4 0,-1 12 1,1 5-1,-3 2 2,4 5-2,-4 1 0,-4-6-5,2-3-13,1-4-18,-5-12 1,-11-4-2,-3-15 1</inkml:trace>
  <inkml:trace contextRef="#ctx0" brushRef="#br0" timeOffset="2448.3589">4783 8890 34,'0'-18'33,"-3"6"-3,3 12-15,13 21-34,-13-12-8,6 16-5,-6-4 0</inkml:trace>
  <inkml:trace contextRef="#ctx0" brushRef="#br0" timeOffset="2686.3766">5091 9156 60,'-4'18'35,"4"-8"1,11 2-17,-1 5-9,2-3-4,3 3-1,-1-6-1,3-2-1,-2-9 0,1-3-1,-1-6-4,-2-8-10,-2-3-25,2 1 0,-8-5-1,6 8 0</inkml:trace>
  <inkml:trace contextRef="#ctx0" brushRef="#br0" timeOffset="3202.0702">5575 9085 44,'-13'0'31,"-10"4"-7,6 1-8,2 5-6,6 0-3,9 4-3,3-5-1,12 1-2,2-2-1,5-3 0,0-1-1,-2-4 0,-8 0-1,-12 0 0,0 0 0,-9-8 2,-10 8 0,-2 4 1,-4 5 1,0 1 1,3 5 1,10 2 0,7 2 0,13 0 0,7-4 0,7-3-1,8-5 1,4-7-2,1-5 0,3-6-2,-4-7 0,-3-4 0,-3-2-1,-7-1 1,-8 3 0,-4 3 2,-9 6 0,0 13 1,0 0 0,-6 13 0,3 6 1,3 8-2,6 1-3,-3 0-13,4-3-23,8-2-1,0-14 0,15-5 0</inkml:trace>
  <inkml:trace contextRef="#ctx0" brushRef="#br0" timeOffset="3771.1615">6728 9175 27,'10'-15'29,"-13"-5"-1,-4 2-5,-6 0-3,-8 3-5,0 8-4,-11 2-3,5 13-2,-4 6-2,5 10 0,7 3-2,8 4-1,8 1 1,14 1-1,7-8 0,9-6-2,7-9-4,-1-10-8,-1-10-13,-1-7-10,-16-12-1,-2-7 0</inkml:trace>
  <inkml:trace contextRef="#ctx0" brushRef="#br0" timeOffset="3864.9621">6614 8939 41,'-23'-21'24,"14"17"-20,9 4-19,-6 9-6,15 10-5</inkml:trace>
  <inkml:trace contextRef="#ctx0" brushRef="#br0" timeOffset="4187.4086">6812 9056 11,'-15'0'29,"20"11"1,8-11 0,12 5-19,8 5-4,2-3-3,3 0-1,-3-4 0,-4 2-2,-11-5 1,-10 4-1,-10-4 0,-13 3 1,-5-3 0,-4 8 1,-3 1 0,2 3 0,3 3 0,7 2 1,6 0-2,12 7 1,6-2-2,7-5-4,11 2-9,5-5-12,3-14-10,16 0 0,-4-11 1</inkml:trace>
  <inkml:trace contextRef="#ctx0" brushRef="#br0" timeOffset="4603.8438">7415 9203 70,'-14'12'37,"-4"8"-5,-8 2-12,-7-6-5,2 1-9,-4-11-3,4-6-4,6-6-1,7-8-1,9-7 0,9-4 0,5-2-1,5 1 2,6 9 1,9 7 1,3 10 1,3 10 1,-1 4-1,-1 9 1,-5 5 1,4-1-2,-6-3 2,-3-2-1,-2-10-1,-1-7 0,-3-5 0,-4-11-1,3-3 0,-5 0 0,2-1-2,-2 6 2,-7 9-1,10-3 0,-10 3 2,10 22-1,-6-10 0,6 1 1,-1-2 0,0-8 0,3-6 0,1-5-1,-1-10 0,1-4 1,-1 2-5,-6-8-21,-2 0-12,4 5 0,-8-3 0</inkml:trace>
  <inkml:trace contextRef="#ctx0" brushRef="#br0" timeOffset="5451.9632">8676 9002 13,'0'0'28,"-14"11"1,14 10-11,-3 8-4,3 2-3,5 6-2,1-8-1,10 0-2,-1-12-1,8-8-2,1-13 0,-2-8-1,-1-10 0,-5-5-1,-4-5 0,-6-1 0,-2 5 0,-4 7-1,-7 11 0,7 10 1,-10 27-1,14 5 1,5 17 1,4 10 0,1 6 1,6 6 0,-5-1 0,1-1 0,-13-8 0,-8-2 0,-17-17-1,-9-5-1,-10-19 0,-6-13 0,-2-14-1,0-13-1,8-10-3,10-10-4,13 1-10,11-4-16,12-6-3,21 14 0,6-9 1</inkml:trace>
  <inkml:trace contextRef="#ctx0" brushRef="#br0" timeOffset="5820.3427">9064 8973 33,'0'8'34,"0"1"1,19 7-2,12 2-18,6-3-5,10 2-4,1-1-3,3-3-2,-5-2-1,-9-3-1,-10-1 0,-12-4 0,-15-3 1,-11 14 0,-13-11 1,-10 6 0,-3 3 0,-3 1 0,2-1-3,4-1-7,12-2-18,13 0-9,9-9 1,15 0-1</inkml:trace>
  <inkml:trace contextRef="#ctx0" brushRef="#br0" timeOffset="6173.4786">9526 8996 21,'-12'0'34,"16"10"-1,4-1-1,8 1-14,11 8-5,2-4-6,8 5-1,3-5-4,0 1-2,-2-2-2,-8-3 0,-5-7 0,-12 2-1,-13-5 1,0 0 1,-10 7 2,-14 0 1,-14-1 2,2 3 0,-11 1 0,6 4 0,2 0-2,14-4-4,15 1-17,16 0-17,6-11 0,17 4-1,11-10 1</inkml:trace>
  <inkml:trace contextRef="#ctx0" brushRef="#br0" timeOffset="6689.6372">10331 9172 30,'5'-12'28,"7"2"-5,-9-3-4,-3 0-5,-6 3-2,-8-5-3,-6 3-1,-8 3-2,-3 9 0,-3 0-2,-1 8 0,1 5 0,4 10-1,11 0 0,12 6-1,12-5 0,13 0 0,12-7 1,7-4-1,1-11-1,5-4-1,-5-11 1,-5-4-1,-8 1 0,-9-6 0,-10 3 0,-6 4-1,0 15 2,-6-10-1,6 10 0,-10 20 1,10 1 0,3 4-2,7 8-2,-1-8-15,7-2-19,8 0-1,0-15 1,11-4 0</inkml:trace>
  <inkml:trace contextRef="#ctx0" brushRef="#br0" timeOffset="7005.3072">10810 8606 42,'6'-37'32,"6"0"-6,22 13-11,18 17-2,7 12-5,5 11-1,-3 9-3,-9 11-1,-22 6-1,-19 9 0,-22-3-1,-18-1 0,-15-5 0,-7-5-1,1-10-5,4-3-6,17-6-10,16 2-12,13-20 0,6 25-1</inkml:trace>
  <inkml:trace contextRef="#ctx0" brushRef="#br0" timeOffset="7173.7431">11101 9264 81,'9'14'42,"-2"-2"0,-7-12-13,0 0-56,12-9-8,-24-14-4</inkml:trace>
  <inkml:trace contextRef="#ctx0" brushRef="#br0" timeOffset="10301.612">19564 4919 25,'5'-37'35,"-5"4"2,0 22 0,4 26-16,1 23-6,5 34-4,-6 21-4,7 24-3,-8 15 0,1 8-2,-4 1-5,0-17-5,0-9-8,-6-20-22,2-30-1,4-17-1,0-26 2</inkml:trace>
  <inkml:trace contextRef="#ctx0" brushRef="#br0" timeOffset="10803.1692">19540 4999 42,'0'0'32,"-20"4"0,0 5-15,0 8-4,-2 0-5,2 0-3,1 2-1,4-5-1,4-6-1,11-8 0,0 0 0,21-22 0,-4-4 0,7-3 0,4-4 0,1 9-1,-1 4 1,1 15 0,-4 17-1,0 15 1,3 16-10,7 10-27,-5-2 0,11 4 0,1-8-2</inkml:trace>
  <inkml:trace contextRef="#ctx0" brushRef="#br0" timeOffset="11406.0784">20115 6208 57,'-22'-38'29,"-12"6"-5,-11 4-5,-11 18-4,-8 10-5,0 28-2,-1 16-4,6 20-1,9 17-1,17 10-1,14 4 0,22-1 1,20-6 1,22-16-1,22-26 2,20-22-1,9-26 1,4-24 0,-7-23-1,-13-24-1,-24-21 0,-25-11-1,-36 6-4,-34 7-16,-21 10-21,-14 18 1,-14 5-1,3 20 1</inkml:trace>
  <inkml:trace contextRef="#ctx0" brushRef="#br0" timeOffset="12490.9679">19502 3392 28,'0'0'33,"10"27"1,-13 22-7,3 24-10,0 21-5,3 12-3,2 16 0,-2-1-4,5 0-2,-1-13-2,-5-18-3,2-19-6,-4-19-10,-6-19-18,6-10 0,0-23 0,0-9 0</inkml:trace>
  <inkml:trace contextRef="#ctx0" brushRef="#br0" timeOffset="12891.0549">19473 3457 22,'7'11'33,"-17"-3"0,0 12 0,-6 4-16,-4-3-7,0 4-3,-1-2-2,2 0-2,-1-4 0,9-7 0,11-12-1,0 0 0,-5-27 0,17 3 1,4-8-2,6-4 1,2 0-1,0-2 0,-2 10 0,1 8 0,1 12 0,-2 17 0,3 13 0,1 9-3,9 9-25,2 7-10,-2-10 0,6 3-1</inkml:trace>
  <inkml:trace contextRef="#ctx0" brushRef="#br0" timeOffset="13426.9359">19459 2281 20,'0'-31'33,"5"22"2,-5 9-1,10 13-12,1 30-5,-7 16-6,6 20-4,-7 13-1,2 6 0,-5 4-4,0-5-2,0-16-11,-6-12-20,3-26-8,3-12 1,0-31 0</inkml:trace>
  <inkml:trace contextRef="#ctx0" brushRef="#br0" timeOffset="13843.174">19451 2202 29,'9'-22'33,"1"22"0,-10 0-3,-16 23-16,4 9-5,-9 4-3,-1-2-3,1-1 1,-1-1 0,0-15-1,10-5 0,12-12-1,-6-15 1,11-14-1,7-3 1,1-6 0,8 5-2,1 1 2,-1 6-2,-1 4 0,4 17 2,-1 14-1,3 17 0,6 10 0,0-3-4,5-1-37,15 6 0,-6-19 2,22-30-1</inkml:trace>
  <inkml:trace contextRef="#ctx0" brushRef="#br0" timeOffset="20566.7304">2244 10251 35,'-16'-16'33,"-21"3"-7,-6 7-5,3 6-4,-4 14-4,11 7-4,3 9-4,17 7-1,13 0-2,25 4-1,14-7 1,6-3-1,3-11 0,-5-3 1,-5-11-1,-12-6-1,-26 0 0,-16-14 0,-25 9 0,-15-2 1,-11 3 0,2 4 0,0 7 0,4 6 0,15 7 1,16 9-1,17 4 2,22 5-3,15-4 1,12 3-2,13-8-2,1-7-7,8-7-17,-5-9-10,-12-12-1,-13-3 1</inkml:trace>
  <inkml:trace contextRef="#ctx0" brushRef="#br0" timeOffset="20682.1843">1858 10389 12,'-17'-10'25,"3"5"-8,14 5-18,3 19-17,8-7-6,11 13 14</inkml:trace>
  <inkml:trace contextRef="#ctx0" brushRef="#br0" timeOffset="20835.0526">2229 10534 41,'28'20'36,"-7"2"1,5 17 0,1 4-23,4 8-10,-2 4-6,9-2-14,-4-2-19,-8-20-2,2-10 0,-7-21-1</inkml:trace>
  <inkml:trace contextRef="#ctx0" brushRef="#br0" timeOffset="20982.3694">2510 10594 64,'-27'0'38,"-17"17"0,-3 19-16,1 16-12,-6 10-10,7 8-33,1-12-2,18-7-2,2-13-1</inkml:trace>
  <inkml:trace contextRef="#ctx0" brushRef="#br0" timeOffset="21599.0321">2765 10682 34,'-34'-20'31,"11"5"-1,-7-2-14,2 8-7,7 5-3,1 8-3,9 10 0,4 1-1,7 7 0,3-4 1,12 6 0,7-11-1,4-3 1,4-10-1,-5 0 0,0-12-1,0 0 0,-10-6-1,-8-1 1,-10 0 1,-4 2 0,-5 8 0,0 9 0,-4 4 1,7 9-1,-1 1 1,10 10 0,13 0 0,6 2 0,8-10 1,4 1-1,3-8 1,3-8-1,-3-4 0,0-9-1,-11-1-2,-5-6-1,-3 1-4,-8-9-4,-1 7-9,-3-7-4,6 8-1,-9-8 4,6 12 6,-2-4 7,-2 2 7,8 8 6,-10 9 31,0 0-16,16 31-2,-16-3-5,9 15-6,-4 7-3,6 11-3,-5 8-3,1-3-6,4-1-11,-8-6-23,4-15-1,1-8 1,-2-14-1</inkml:trace>
  <inkml:trace contextRef="#ctx0" brushRef="#br0" timeOffset="21752.4156">3084 10756 65,'0'13'37,"13"-8"-2,14-5-15,2 11-49,2-11-5,8 0-1,0-7-1</inkml:trace>
  <inkml:trace contextRef="#ctx0" brushRef="#br0" timeOffset="22114.9677">3615 10547 48,'-16'-5'36,"-6"-5"1,-3 10-10,2 4-13,0 3-5,8 5-5,5 2-2,10 0-3,12-3-1,1-3-3,9 1-1,0-9-2,2 3 0,-11-7 0,-4-2 3,-9 6 1,-12-5 5,-2 12 2,-10-2 4,3 10 1,0-2 2,10 10 0,5-4 0,16 3-3,11-7-1,7-3-3,9 0-11,5-8-29,-9-12-2,5 0 0,-9-16-1</inkml:trace>
  <inkml:trace contextRef="#ctx0" brushRef="#br0" timeOffset="23569.5179">4731 10355 43,'0'0'35,"11"10"0,-7 14-11,6 22-7,-10 8-5,8 12-3,-8 2-3,6 3-3,-1-8-6,-5-13-9,0-18-24,2-7-2,-2-25 0,0 0-1</inkml:trace>
  <inkml:trace contextRef="#ctx0" brushRef="#br0" timeOffset="23737.7702">4718 10384 36,'21'-10'31,"2"-2"0,17 5-15,4 7-13,8 0-20,11 14-12,-10-9 0,8 7-2</inkml:trace>
  <inkml:trace contextRef="#ctx0" brushRef="#br0" timeOffset="23969.358">4758 10839 23,'-19'16'35,"22"1"2,13-9-2,12-8-18,13 5-4,5-5-7,5-3-16,-2-6-24,4 4-1,-12-10-2,-3 6 0</inkml:trace>
  <inkml:trace contextRef="#ctx0" brushRef="#br0" timeOffset="24169.6023">4740 10643 30,'0'0'35,"15"-3"-1,17 3 1,7 3-25,13-7-34,11 13-7,-4-9-2,8 0-1</inkml:trace>
  <inkml:trace contextRef="#ctx0" brushRef="#br0" timeOffset="24516.9149">5393 10614 19,'0'0'33,"19"5"-1,4-13-2,13 1-16,11 0-10,4 2-18,5 5-16,-10-7-1,1 10-2</inkml:trace>
  <inkml:trace contextRef="#ctx0" brushRef="#br0" timeOffset="24670.973">5481 10729 47,'0'0'35,"20"13"1,11-13-10,10-5-47,16 5-8,-9-5-3,12 0-3</inkml:trace>
  <inkml:trace contextRef="#ctx0" brushRef="#br0" timeOffset="25971.3946">5948 10351 12,'12'-41'31,"-9"3"2,9 19-4,1 19-8,-1 24-6,3 27-4,-4 15-3,2 16-2,-6 6-1,3 3-2,-1-3-6,-4-14-13,-5-19-20,7-16-1,-4-26 0,9-13 0</inkml:trace>
  <inkml:trace contextRef="#ctx0" brushRef="#br0" timeOffset="26138.9172">6164 10687 32,'-25'21'33,"-6"-6"0,10 4-8,14-4-11,10-3-6,15-3-8,11-2-19,14 1-13,-5-8-1,8 0 0</inkml:trace>
  <inkml:trace contextRef="#ctx0" brushRef="#br0" timeOffset="26438.9983">6391 10799 33,'0'9'34,"12"5"0,0-10-8,7-4-12,6 0-5,-1-2-2,-2-7-3,-3-4-1,-7-2-2,-6-2 0,-10 3 0,-10 0-1,-6 4 1,-4 7-1,-3 9 0,-1 5 1,6 7 0,6 8 1,10 6 1,12-1 0,10 2-1,9-1-3,4-4-12,4-13-23,10-1-1,7-17-1,18-4 1</inkml:trace>
  <inkml:trace contextRef="#ctx0" brushRef="#br0" timeOffset="26940.2604">7020 10825 23,'15'11'29,"23"-11"-7,39 3-2,38-3-2,37-4-2,40 4-3,25-10-4,27 4-2,1 2-3,-4-3-8,-25 4-18,-24 3-12,-52-3-1,-28 3-1</inkml:trace>
  <inkml:trace contextRef="#ctx0" brushRef="#br0" timeOffset="27976.2829">7766 10343 23,'20'0'29,"-9"-15"-6,-1 1-4,-8 1-3,-7-3-4,-4-1-3,-13 2-3,-2 3-3,-11 3-1,1 9 0,0 7-2,-3 3 1,10 9-1,1 3 0,13 3-1,8 3 2,10-2-1,11-1 0,7-8 0,7-4 1,1-11-1,6-6 1,-3-5 0,0-5 0,-6-1-1,-9 0 1,-6 1 0,-13 14 1,0 0 0,0 0 1,-7 20 0,-3 8 1,-1 5 0,7 12 0,-5-2 0,9 3-1,6-2 0,4-5 0,-2-6-1,5-6-2,3-10-4,-7-11-15,-9-6-19,24-8 0,-17-11 0,8 0 0</inkml:trace>
  <inkml:trace contextRef="#ctx0" brushRef="#br0" timeOffset="28577.3079">8254 10430 21,'19'-15'22,"-13"6"-3,0 1-1,-1-1-2,-5-6-3,-3 1-2,-6-1-2,-6 1-3,-3-2-1,-2 6-1,-7 4-2,2 6-1,-3 0 0,1 15 0,0-1-1,7 9 0,8 0 0,4 4 0,8-3 0,8 0 1,6-5-1,11-2 1,3-8 0,3-5 0,-1-4 0,0-8 0,-2-4 0,-6-2-1,-4 3 1,-9-3 0,-5 5 0,-4 9 1,0 0 0,0 0 1,0 14 0,9 1 0,3 2-4,4 2-33,2-9-1,16 2 0,-9-19-1</inkml:trace>
  <inkml:trace contextRef="#ctx0" brushRef="#br0" timeOffset="39311.8668">7168 11076 38,'-15'21'36,"-6"15"-1,-11 18-8,-8 11-8,12 20-5,3 8-4,16 2-3,19-5-4,14-9-7,23-18-27,12-10-7,2-26 0,5-12-1</inkml:trace>
  <inkml:trace contextRef="#ctx0" brushRef="#br0" timeOffset="39858.936">7587 11583 34,'22'-11'26,"-13"-6"-1,1-2-3,-8 2-4,-8-2-5,-6 4-4,-6 1-2,-5 5-3,-4 3-1,-4 6-1,0 12-1,3 5 0,6 8-1,7 3 0,9 3 1,6 1-1,12-3 0,10-5 0,8-6 1,2-9-2,1-9 0,-1-10 0,-2-8 0,-5-5 0,-6 4 0,-8-3 0,-3 6 1,-8 7 1,0 9 0,0 0 0,0 15-2,0-5-8,5 2-25,5 8 0,-10-20-1,25 14 0</inkml:trace>
  <inkml:trace contextRef="#ctx0" brushRef="#br0" timeOffset="40127.758">7649 11197 25,'19'-7'30,"-1"-4"0,4 11-11,0 3-3,-9 8-4,-5 8-3,-11 2-2,-9 3-3,-3 0 1,-5-1-2,2-5 0,8 1-2,10-9-1,7-1-4,21-2-10,3 1-21,3-8 0,7 7 1,-7-5-1</inkml:trace>
  <inkml:trace contextRef="#ctx0" brushRef="#br0" timeOffset="40343.5772">7947 11411 20,'12'-6'36,"-12"6"2,11 25 0,-6-1-14,-2 2-9,4 9-5,-5 3-4,1 1-6,4-1-13,-1-4-25,-6-16 0,3-4-1,-3-14 0</inkml:trace>
  <inkml:trace contextRef="#ctx0" brushRef="#br0" timeOffset="40481.6369">7872 11529 37,'22'-7'32,"19"10"-5,-2-3-17,8-7-36,21 7-4,-9-4-1</inkml:trace>
  <inkml:trace contextRef="#ctx0" brushRef="#br0" timeOffset="40960.2538">8281 11442 23,'13'0'33,"-13"0"0,13 2-10,-10 10-6,-3 3-7,0 5-3,3-1-2,3 0-1,3-2-2,3-8-2,4-7 0,5-8-1,4-5 0,-2-7 0,-2-4 0,-2-1 1,-2 4 1,-9 3 0,-4 3 2,-4 13 0,-9 0 0,6 15 0,-3 9 0,6 8 0,6 10-1,2 8 1,2 2-2,2 5 1,1 1-1,-8 0 0,-7-7 1,-8-3-1,-11-12-1,-7-8 0,-7-10-1,-3-15-4,5-11-7,-2-16-19,8-15-7,13-9 0,6-13 1</inkml:trace>
  <inkml:trace contextRef="#ctx0" brushRef="#br0" timeOffset="41445.1636">8540 11202 48,'0'0'25,"0"-20"-3,5 9-5,6 2-4,1 2-4,7 3-3,2 4-3,2 5 0,-5 7 0,0 5 0,-12 7 0,-6 2 0,-12-1 1,0 0-1,-9-6 1,5-1 0,3-5-1,7-4-1,6-9 0,18 0-4,7 3-12,6-3-22,-3 0-1,6 4 0,-3-4-1</inkml:trace>
  <inkml:trace contextRef="#ctx0" brushRef="#br0" timeOffset="41760.7812">8912 11143 61,'26'30'39,"5"14"0,-1 11-11,-11 5-13,0 19-5,-19-3-4,-7 6-4,-12-7-6,-12-14-8,-9-11-28,10-13 0,-2-26 0,10-17 0</inkml:trace>
  <inkml:trace contextRef="#ctx0" brushRef="#br0" timeOffset="42344.7937">9259 10933 13,'13'-16'27,"6"8"-3,2 0-5,7 4-5,-1 4-2,2 0-4,-4 7-3,-10 3-1,-6 4-1,-9-4-1,-5 2 0,-5-2-1,-5-1 0,0-2 0,5 1 0,10-8-1,0 0 0,12 9 1,4-5-2,6 2 1,-7 4 0,-3 3 1,-6 2-1,-11 2 1,-8-4-5,-8-4-15,2 7-12,-9-16 0,8 5-1</inkml:trace>
  <inkml:trace contextRef="#ctx0" brushRef="#br0" timeOffset="42583.1443">9222 11160 22,'0'0'35,"0"0"1,10 5-5,21-5-10,9 0-7,13 0-5,5 0-6,4 0-7,4 0-15,-7 8-17,-15-8 0,-7 7-1,-19 0 1</inkml:trace>
  <inkml:trace contextRef="#ctx0" brushRef="#br0" timeOffset="43084.077">9340 11304 21,'0'0'32,"9"-10"0,8 6-9,7 4-8,4 0-4,3 6-3,0-1 0,-6 12-2,-7-5-1,-7 8-1,-11-1 0,-13 1 0,-7-4-1,-1 0 1,-4-3-2,4-4-1,5 1 0,5-5-1,11-5 0,0 0 1,17 10-1,1-10 0,7 0 1,3-6-3,11 2-19,1-6-16,-3-8 0,8 3-1,-4-11 0</inkml:trace>
  <inkml:trace contextRef="#ctx0" brushRef="#br0" timeOffset="66425.0086">7132 10417 35,'-24'-19'28,"4"-5"-3,7-7-3,8-3-4,13 2-5,5-1-2,15 10-4,5 9-1,8 14-2,-7 18 1,-5 19-1,-12 10-1,-10 13 0,-20 1-1,-11 2 0,-10-9 0,-6-8-1,-1-18-1,4-18 0,12-15 0,10-10 0,15-11 0,16-2 0,10 3 0,9 7-1,9 9-17,-1 14-20,-6 2 1,-2 12-1,-11-4-1</inkml:trace>
  <inkml:trace contextRef="#ctx0" brushRef="#br0" timeOffset="71846.0538">2668 12731 34,'-15'28'30,"-12"-4"-8,-5-2-3,1-6-7,-9-10-4,3-6-4,6-12-2,8-4-1,12-8-1,11 0 0,15-1 0,4 8 1,9 5 1,6 12 2,2 4 1,2 9 2,0 4-1,-2 7-1,-9-6 1,3 5-1,-5-11-1,-4-4-2,-3-11 0,-6-9-2,-2-6 1,2-4 0,-2 0-1,-1 0 0,0 5 0,1 11 0,0 6 0,8 15 0,-3 5 0,4 6 1,0-2-1,-2 1 1,3-5-1,-2-11 1,4-9 1,-3-12-1,-1-10 1,1-4-1,-3-1-1,-9-2-13,-1 6-24,-1 9-1,-10 2-1,5 12 0</inkml:trace>
  <inkml:trace contextRef="#ctx0" brushRef="#br0" timeOffset="72644.067">3932 12691 25,'7'-15'16,"3"10"0,-10 5-3,10 0-1,-10 11-2,0 4-3,-3 5 0,-4 6-2,4 1 0,0 0-2,3 0-1,6-4-1,6-4 1,5-6-1,4-3 1,3-10 0,1-4 0,-3-5 0,0-5 0,-7-7 0,1 1 0,-7-4 1,-5 4 0,-4-2 1,0 10-1,0 12 0,0 0 0,-10 8 1,7 18 0,3 13 0,0 12-1,-4 8 0,2 7 0,-4 0 0,-1 3 0,-5-11-1,-3-4 0,-7-16-1,0-11 0,-3-14-1,-6-18-2,3-10-3,-3-16-5,11-3-11,6-8-17,8-8-1,12 6 0,9-5 3</inkml:trace>
  <inkml:trace contextRef="#ctx0" brushRef="#br0" timeOffset="73011.0203">4341 12651 30,'0'0'33,"18"0"-1,10 11-12,3 5-7,3-3-6,3 5 0,0-3-3,0 2-1,-9 1-2,-11 0 0,-17 1 0,-10 0 0,-12 1 0,-7 0 0,-5-1 0,1-4-1,2 1-3,6-7-6,12-6-18,13-3-7,15 0 0,10 0 0</inkml:trace>
  <inkml:trace contextRef="#ctx0" brushRef="#br0" timeOffset="73326.7799">4755 12692 43,'-15'-5'35,"15"5"0,19 10-13,2-4-8,10 5-6,4 0-3,5 3-2,-2-2-1,-1-2-1,-7-1-1,-9-2 0,-10 0 0,-11-7 0,-6 15 0,-11-3 1,-11 1 0,-5 1 1,-4 7-1,3-1-1,2 2-7,7-3-24,7-13-5,18-6-1,15 6 0</inkml:trace>
  <inkml:trace contextRef="#ctx0" brushRef="#br0" timeOffset="73880.7588">5386 12889 18,'22'-13'19,"-1"4"-1,-5-8-1,-5-1-4,-7-2-1,-10-3-2,-7 2-1,-10-4-1,-2 11-1,-10 2-2,-5 9 0,-1 6-2,3 12 0,7 8-1,7 6 0,12 5-1,8-2 0,13-1-1,11-3 1,8-8 0,4-8 0,4-12 0,1-5 0,-7-9 1,-1-7-1,-7-4 1,-7-4 1,-7 4-1,-8 6 1,-3 3 0,3 16 0,-14-12-1,14 12 1,-13 17-1,13-1-1,5 6-3,3-7-6,10 4-15,6-1-15,-7-9 0,8 0 1</inkml:trace>
  <inkml:trace contextRef="#ctx0" brushRef="#br0" timeOffset="74012.2774">5665 12901 40,'15'25'36,"-5"-4"1,-1 5-7,-3 1-21,-6-8-36,0 9-6,-17-17 0,6 3-3</inkml:trace>
  <inkml:trace contextRef="#ctx0" brushRef="#br0" timeOffset="74886.9792">6148 12743 22,'0'0'25,"19"7"-6,4-2-5,6-2-6,3-3-1,2 0-2,3 0-1,-3-10-2,-6 3-1,-7-3 0,-11 1 0,-10 9 1,0 0 1,-24-5 1,5 14 0,-2 8 1,-2 4 0,2 7-1,10 6 1,11 2-2,8-4 0,13-3-2,10-1-4,10-8-4,1-8-4,11-5-5,-7-12-2,-1-6 0,-8-7 3,-3-1 5,-10-8 7,-8-4 8,-9 4 5,-14-4 8,-3 6 3,-14 6-1,-1 10-1,-9 3-5,3 15-4,3 4-4,6 11-1,10 3-3,12 4 0,9-3-2,7-2 1,9-5-2,3-8-2,6-3-6,-6-13-12,-6-12-16,2-2 1,-11-14-2,2 4 4</inkml:trace>
  <inkml:trace contextRef="#ctx0" brushRef="#br0" timeOffset="74987.2487">6703 12615 44,'0'0'28,"-12"-11"-14,12 11-28,-6 9-9,6-9-6,6 18 10</inkml:trace>
  <inkml:trace contextRef="#ctx0" brushRef="#br0" timeOffset="75318.7833">6802 12792 10,'29'-3'26,"-4"-9"1,12 3-10,-3 5-8,-1-1-3,-4-1-1,-6-1-2,-7 4 0,-16 3-1,0 0-1,-20-4 1,-1 8 1,-5 3 0,1 3 0,3 7 0,4 5 0,11 0 0,11 1-3,14 2-6,10-3-11,3-9-13,19 3-1,-7-16 0</inkml:trace>
  <inkml:trace contextRef="#ctx0" brushRef="#br0" timeOffset="75635.866">7367 12732 16,'-34'-7'31,"9"11"0,-6-4-1,6 2-16,13 8-7,8 1-3,11 1-1,9 1-3,5-1 0,1-2-1,-1-4 0,-5 0-1,-16-6 0,0 0 1,0 0 0,-22 7 1,-3-3 3,-2 4 0,5 5 2,0 1 1,13 5 1,9-4-1,16 7 0,5-9 0,13 3-4,4-1-11,4-4-26,-11-14-1,3 3 0,-8-20-1</inkml:trace>
  <inkml:trace contextRef="#ctx0" brushRef="#br0" timeOffset="76358.8884">8285 12844 19,'0'-18'27,"-12"-5"-8,-4 4-2,-2 6-4,-9 4-2,2 9-3,-8 10-2,8 7-2,2 12-2,10 5-1,10 2 0,11-2 0,12-3 1,10-8-1,4-9 0,3-9 1,-2-10-1,-4-9 1,-6-7-1,-7-2 1,-11 0-1,-7 3 1,0 7 0,0 13 0,-16 0 0,12 10 1,4 8-2,6 4-4,8 0-19,10 3-11,-4-15 0,7-1-2</inkml:trace>
  <inkml:trace contextRef="#ctx0" brushRef="#br0" timeOffset="76636.8375">8310 12497 22,'-4'-16'29,"4"-10"1,9 7-15,13 7-4,0 4-3,3 8-2,-9 10-1,-4 10-1,-12 6-1,-4 3-1,-10 2-1,1 1 1,1-7 0,6-3-1,14-6-4,11-4-11,6-12-18,19 10 1,-3-10-1,8 7 4</inkml:trace>
  <inkml:trace contextRef="#ctx0" brushRef="#br0" timeOffset="76937.8302">8729 12678 37,'0'0'36,"0"0"0,-9 28-7,9 4-11,0 13-8,0 2-7,4-1-5,4 3-12,-1-6-22,2-18 0,0-9 0,-9-16-1</inkml:trace>
  <inkml:trace contextRef="#ctx0" brushRef="#br0" timeOffset="77075.7837">8618 12850 22,'-10'-7'29,"23"11"0,5-7-9,16 3-23,11 8-21,-2-13-3,14 11-1,-9-14 11</inkml:trace>
  <inkml:trace contextRef="#ctx0" brushRef="#br0" timeOffset="77507.493">9065 12772 13,'0'0'27,"0"0"-3,0 15-7,0-5-5,8 5-4,4 3-3,4-3 0,4 2-1,4-10-3,0-3-2,2-6 0,0-10-2,-6-2 1,-4-9 1,-4 0 0,-9-1 1,-3 4 3,-3 6 1,-7 4 8,-11 25-6,15 10 0,2 12-1,8 14 0,-1 7-1,3 5 0,-1 4 1,2 4-2,-7-6 1,-7-9 0,-4-12-1,-8-12 0,-6-16-2,0-19-4,4-17-7,-4-20-12,5-18-15,12-2 1,5-10-2</inkml:trace>
  <inkml:trace contextRef="#ctx0" brushRef="#br0" timeOffset="77860.4319">9185 12458 18,'-9'-18'29,"9"18"1,12-14-10,4 9-7,3 5-4,-1 0-1,0 10 0,-5-1-1,-4 6-1,-9-2 0,0 4 1,-5-1-1,5 1 0,0-2-2,6-1-1,13-7-10,11-7-29,4-9 0,8-7-2,9-23 1</inkml:trace>
  <inkml:trace contextRef="#ctx0" brushRef="#br0" timeOffset="79917.1447">9622 12768 16,'0'-22'22,"9"5"-2,2-3-4,3 6-1,5 4-3,0 10 0,0 9-2,-2 6-1,2 10-3,-2 3 0,4-1-2,-3-4 0,7-9 0,-4-10-2,4-9 1,-2-9-1,-2-4-1,-6-5 0,-8-1-2,-4 7-5,-10 2-8,-2 4-20,0 11-1,-9-6 0,8 13 0</inkml:trace>
  <inkml:trace contextRef="#ctx0" brushRef="#br0" timeOffset="80317.6774">9598 12939 36,'24'14'34,"-4"-8"0,11-1-10,9 6-6,3-2-12,7 7-33,-5-16-4,5 12-3,-9-15-2</inkml:trace>
  <inkml:trace contextRef="#ctx0" brushRef="#br0" timeOffset="81318.6646">10280 12771 13,'-3'13'27,"6"14"-2,-3-2-6,5 6-4,3-2-2,6-5-4,8-10-3,3-11-2,6-8-1,-3-14-1,-3-6 0,-4-10 0,-4 3 0,-8 0 2,-4 8-1,-11 7 2,6 17 0,-21 7-1,14 21 1,-3 13 0,6 14-1,-3 9-1,4 8 0,-1 2-1,1-1 0,-3-10 0,-3-8-1,-3-18-1,-7-16-3,0-12-5,-9-25-8,3-15-18,-2-12-4,-1-18 0,6-2-1</inkml:trace>
  <inkml:trace contextRef="#ctx0" brushRef="#br0" timeOffset="81718.9357">10580 12573 17,'-6'-26'30,"10"7"0,1-5-8,5 1-4,8 4-4,2 3-4,1 9-2,-6 2 0,1 11-1,-13 7-2,-3 10 0,-13 5-1,-2 5-1,-5-1 0,6 0 0,1-6-1,13-3-1,16-9-1,12-5-2,15-6-9,4-3-26,-7-8-2,3 3 1,-12-9 0</inkml:trace>
  <inkml:trace contextRef="#ctx0" brushRef="#br0" timeOffset="97318.6842">11532 10505 26,'23'65'26,"-18"12"-8,-5 12-3,-5 4-2,1-4-3,4-4-2,8-16-2,9-12-1,7-21-2,11-12 1,-3-16-2,1-8-1,-5-7 0,-8 5-1,-11 6 1,-9 15-1,-6 13 0,-7 25 1,-3 23-1,1 20 1,1 17 2,5 13-1,2 10 1,7 5 0,-3 3 0,3-12-1,-7-6 1,-1-9-1,-3-12-1,-2-19-4,0-21-14,7-22-17,-5-33-1,11-14 1,0-54-1</inkml:trace>
  <inkml:trace contextRef="#ctx0" brushRef="#br0" timeOffset="97772.7702">12058 11165 25,'52'0'25,"-2"0"-9,21-4-7,3 2-6,-2-2-12,-1 4-9,-17-4-7,-6 8 1</inkml:trace>
  <inkml:trace contextRef="#ctx0" brushRef="#br0" timeOffset="98122.3708">12104 11261 14,'12'0'19,"17"2"-5,0-2-2,11 4-3,1-4-3,6-5-5,1 1-3,-5-5-3,-1-1-1,-10-6 1,-2 0-2,-5-4 2,-3 1 4,-7 4 4,1 4 5,-1 5 2,2 6 4,1 10 0,1 6 2,-10 9-1,0 5-2,-13-3-3,-2 2-11,-9-10-29,2 0-1,-8-19-1,6-2-3</inkml:trace>
  <inkml:trace contextRef="#ctx0" brushRef="#br0" timeOffset="98723.3006">13190 10864 38,'0'0'35,"0"0"1,-7 40-5,7 2-15,0 20-5,0 6-3,9 3-3,-6-1-4,3-10-4,3-9-7,-9-15-18,0-20-9,0-16 0,-9-7 0</inkml:trace>
  <inkml:trace contextRef="#ctx0" brushRef="#br0" timeOffset="98923.8523">13134 10818 24,'28'-11'27,"21"11"1,3 0-15,11 0-16,7 8-19,-7-13-3,5 11-1,-16-12 11</inkml:trace>
  <inkml:trace contextRef="#ctx0" brushRef="#br0" timeOffset="99223.9204">13158 11337 27,'12'5'35,"17"3"0,7-8-2,15-3-17,10 3-3,-5-6-11,3-2-14,-3-1-21,-4 3-2,-15-7 0,-8 9 0</inkml:trace>
  <inkml:trace contextRef="#ctx0" brushRef="#br0" timeOffset="99440.1042">13202 11125 42,'24'-11'35,"23"7"0,9 2-5,6 2-21,6 0-22,-9 4-17,2 6-4,-20-4 0,-7 8-1</inkml:trace>
  <inkml:trace contextRef="#ctx0" brushRef="#br0" timeOffset="101079.5147">13906 11105 26,'11'0'32,"14"0"-3,2 0-9,11 0-9,5 0-7,1-4-17,3 8-16,-12-6-1,0 7-1</inkml:trace>
  <inkml:trace contextRef="#ctx0" brushRef="#br0" timeOffset="101242.8444">13896 11182 32,'0'0'35,"15"5"-1,19-5-2,16 0-21,9-7-31,10 12-11,-8-11-1,12 6-2</inkml:trace>
  <inkml:trace contextRef="#ctx0" brushRef="#br0" timeOffset="101758.8863">14718 11047 22,'-35'-7'31,"-3"-16"0,8-5-11,8-6-6,12-2-3,14 2-4,9 2-1,11 10-2,10 10-1,7 15 0,-4 14 0,-7 12 0,-12 11 0,-15 9-1,-17 5 0,-14 2 0,-15-4-1,-7-6 0,-2-5 1,5-14-2,11-10 0,16-9 0,20-8-1,10 0 1,19-9-1,11 3 1,11 3 0,2 3-5,5 4-14,-4 7-16,-12-11 1,-1 12-1,-19-12 0</inkml:trace>
  <inkml:trace contextRef="#ctx0" brushRef="#br0" timeOffset="102043.9491">14956 10747 71,'0'0'36,"17"22"-8,-9 11-8,-8 9-7,5 15-4,-5 7-3,0 1-1,0 2-5,0-4-4,7-6-8,-7-16-15,3-14-11,7-11 0,-10-16 0</inkml:trace>
  <inkml:trace contextRef="#ctx0" brushRef="#br0" timeOffset="102244.4871">15117 11139 47,'-24'0'35,"-1"12"-3,-5-2-10,2 0-6,8 7-5,6-5-3,17 0-3,11-2-2,13-2-3,8 2-11,7-2-25,-6-8 1,6 2-2,-13-4 0</inkml:trace>
  <inkml:trace contextRef="#ctx0" brushRef="#br0" timeOffset="102677.5266">15238 11318 22,'7'0'30,"16"10"0,-6-5-7,3-5-11,6 4-3,-2-9-4,-3-1-1,-3-5-2,-6-3 0,-9-1-2,-6 1 1,-9-1-2,-6 2 1,-4 8 0,-4 5 0,-3 9 2,3 5 0,4 7 3,11 5 0,6 2 1,14 2 0,7-4 1,12 2 0,3-10-3,6-9-4,3-4-35,-2-5-1,-10-14-1,3 4-1</inkml:trace>
  <inkml:trace contextRef="#ctx0" brushRef="#br0" timeOffset="103830.1624">15873 11071 22,'0'0'21,"33"0"-2,23 5-1,30-1-2,29 2-3,31 1 0,25 3-2,21-5-2,12 5-3,-2-6-4,-10 1-9,-21-5-25,-14 2-1,-45-4 0,-23 4-2</inkml:trace>
  <inkml:trace contextRef="#ctx0" brushRef="#br0" timeOffset="104883.9874">16607 10672 12,'8'-10'29,"11"5"0,-5-7-9,-3 1-4,2-2-4,-7-2-3,1-2-3,-7-2-1,-7 5-2,-8 0-2,-4 0 1,-6 5-2,-2 5 1,-2 4-1,0 4 0,5 13 0,6 1 0,5 3 0,13 3 0,7-2 1,8 0 0,7-8 0,6-2 0,3-9 1,-3-8-1,-1-5 0,-2-4 0,-6-1 0,-7-2-1,-8 3 1,-4 2 0,0 12 0,-13-6 2,1 14 0,3 12 2,-1 4 0,5 14 0,-2 2 1,7 10-1,-4-2-1,8 3 0,-4-5-1,7-7-2,0-4-7,0-15-15,-7-20-18,22 13-1,-10-23 1,2-4-1</inkml:trace>
  <inkml:trace contextRef="#ctx0" brushRef="#br0" timeOffset="105483.8924">17111 10689 20,'0'0'25,"9"-13"-1,-9 3-4,0-3-4,0-1-4,-4-2-4,-3 0-2,-6-2-2,-2 4-1,-5 0-1,-1 4-1,-4 5 1,-1 5 0,0 0 0,4 10-1,1 7 2,5 3-1,7 2 0,6 3 0,7-3 0,7 2 0,6-6 0,7-7-1,1-4-1,5-7 0,-3-8-1,-2-6 0,-4 0 0,-4-5 0,-8 0 0,-5 1 1,-6 3 1,-5 6 1,-3 5 1,1 12 0,2 1 0,7 11 1,0 3-1,8 4 0,4 2-3,3-5-11,0-2-26,10-2 1,-10-11-2,7-3 1</inkml:trace>
  <inkml:trace contextRef="#ctx0" brushRef="#br0" timeOffset="107001.1124">16340 11719 15,'0'0'23,"0"0"-1,6 10-3,-6 6-3,0 0-5,4 6-1,-4-4-1,12 0-3,1-7-2,2-2 0,6-9-2,4-5 1,-3-7-1,2-4-1,-3-5 1,-1 1-1,-10 1 1,-2 6-1,-8 13 2,0 0-1,0 0 0,-12 32 1,10 4 0,2 7 0,5 9 0,-1 7 0,2-2-1,3 4 0,-3-3 0,-6-5-1,-6-11 0,-9-10 0,-10-10-2,-6-12 0,-1-10-2,-1-21-3,0-5-3,6-16-6,9-4-12,12-4-10,12-7 1,12 6 0</inkml:trace>
  <inkml:trace contextRef="#ctx0" brushRef="#br0" timeOffset="107500.8366">16691 11485 33,'-3'-10'31,"-10"-3"-6,13-1-5,6 5-5,1-1-3,11 6-4,4 4-2,2 0-1,0 9-3,-1 4 1,-7 4-1,-7 4 0,-13 3-1,-5 0 0,-9-2 1,1-2 0,-1-6 0,7-2 0,11-12 0,9 3 0,13-9 0,11 5-1,2-4-3,-2 2-10,1-3-25,-6 12 0,-28-6 0,7 19 0</inkml:trace>
  <inkml:trace contextRef="#ctx0" brushRef="#br0" timeOffset="107882.4711">16254 11398 35,'-33'13'34,"-9"12"-5,-7 19-7,1 18-4,2 14-5,12 10-3,7 7-3,20 7-2,11-4-3,20-11-4,20-13-13,23-16-20,12-30-2,19-10 1,4-25-1</inkml:trace>
  <inkml:trace contextRef="#ctx0" brushRef="#br0" timeOffset="108285.878">17035 11465 32,'33'20'37,"-1"13"0,10 18-2,-5 15-15,-9 9-7,-3 16-3,-20-1-3,-7 2-3,-20-12-3,-12-14-2,-8-11-5,-6-21-11,3-17-22,7-17 0,7-19 0,18-10 0</inkml:trace>
  <inkml:trace contextRef="#ctx0" brushRef="#br0" timeOffset="108949.934">17397 11311 24,'0'0'30,"9"-15"-4,5 8-7,7 0-4,6 5-5,-1-2-2,5 8-1,-7-2-3,-1 6-1,-12-2-1,-6 7 0,-12-4-1,-2 1 0,-5-1 0,-1 1 0,2-5-1,13-5 1,-10 12-1,20-7 0,6-1 0,6 3 0,1 1 0,-1 1 1,-6-1 0,-9 2 0,-10 1 0,-10-1-1,-7-2-2,-7-4-8,2-4-18,5 6-6,0-12 0,20 6 0</inkml:trace>
  <inkml:trace contextRef="#ctx0" brushRef="#br0" timeOffset="109150.3603">17362 11529 26,'0'0'34,"20"5"1,14 3-2,10-7-15,5-1-7,9 4-6,2 0-8,-4 0-19,-10-4-13,-5 9 0,-15-9-1</inkml:trace>
  <inkml:trace contextRef="#ctx0" brushRef="#br0" timeOffset="109466.3226">17536 11710 45,'-13'-12'34,"13"12"0,20-5-9,-4 5-13,11 3-4,-7 5-4,3 5 0,-9 2-2,-5 4 0,-9 4-1,-12 0 0,-4-5 0,0 1 0,1-5 0,8 0 1,7-4-1,14-6 1,12-4-1,8 0-5,7-4-31,6 4-1,-8-5-1,6 5 0</inkml:trace>
  <inkml:trace contextRef="#ctx0" brushRef="#br0" timeOffset="111441.5108">12932 13183 14,'0'0'32,"0"0"1,27 0-4,1 0-12,7 0-6,12 7-5,5-1-10,-1 2-15,-6-4-12,1 5-2,-23-9 0</inkml:trace>
  <inkml:trace contextRef="#ctx0" brushRef="#br0" timeOffset="111589.0987">12953 13326 20,'16'0'29,"21"5"1,3-8-8,13 3-30,13 0-15,-14-4-4,10 4-2</inkml:trace>
  <inkml:trace contextRef="#ctx0" brushRef="#br0" timeOffset="112106.0388">13828 13251 9,'-32'-17'26,"11"-1"-2,-4-15-10,13-3-3,8-2-2,12 1-2,13 6 1,9 6-2,8 13 0,5 12-1,-3 10 0,-9 10 1,-11 13-1,-20 8-1,-19 7-2,-13-3 1,-11 0-1,-5-8 0,1-3-1,3-8 0,12-9-1,17-7 1,15-10-1,15 6 0,10-6 0,6 4 0,3 0-6,10-1-19,3 7-8,-11-10-1,5 7 0</inkml:trace>
  <inkml:trace contextRef="#ctx0" brushRef="#br0" timeOffset="112307.5771">14123 12901 48,'5'-12'35,"-5"12"0,8 19-11,0 21-11,-5 12-4,3 14-5,-6 6-3,0 5-8,-3-3-12,0-4-14,-8-19-3,6-9 0,-3-20-1</inkml:trace>
  <inkml:trace contextRef="#ctx0" brushRef="#br0" timeOffset="112490.5352">14292 13277 24,'0'0'34,"-17"0"1,-3 12-2,-4 4-15,-1-2-7,3 8-2,7-3-4,11 0-2,8-1-4,9-5-6,11 2-13,4-2-16,-5-9 1,6 1-1,-6-5 0</inkml:trace>
  <inkml:trace contextRef="#ctx0" brushRef="#br0" timeOffset="112759.9944">14407 13447 34,'19'10'32,"-19"-10"-1,22-5-12,-4 3-6,2-5-3,4 0-3,-5-4-2,-1-1-2,-8-3 0,-10 1-2,-7 2 0,-9 3 0,-8 5 0,-4 8 0,-3 5 0,3 8 0,1 10 1,10 2 0,10 2 1,14 1-1,10-1 0,7-6 0,4-6-4,3-9-20,4-13-14,13-4 0,-3-12-1</inkml:trace>
  <inkml:trace contextRef="#ctx0" brushRef="#br0" timeOffset="113276.2839">15017 13427 2,'0'0'29,"0"0"1,31 13-5,28-13-8,29 0-3,35 0-2,38-7-1,36 4-2,20-2-2,10-1-4,-10 3-6,-24 3-26,-35 0-5,-29 0-1,-64 0 0</inkml:trace>
  <inkml:trace contextRef="#ctx0" brushRef="#br0" timeOffset="113876.6997">15764 13012 24,'8'-25'15,"-13"-3"-2,-5 1 0,-11 3-3,-3 2-2,-9 12-2,-2 5-1,1 10 0,2 8-1,5 11-1,7 2 0,9 6 0,8-3 0,9 2 0,7-5 1,9-6 0,7-8-1,1-5 0,-1-7 0,1-10-2,-4-4 1,-2-1-1,-9-4 0,-5 3 0,-10 3 1,0 13 0,0-9-1,0 9 1,-13 15 0,8 1 0,5 3-3,6 0-4,2 1-13,11 5-15,-9-12 0,14 6-1,-8-10 7</inkml:trace>
  <inkml:trace contextRef="#ctx0" brushRef="#br0" timeOffset="114378.0721">16166 13096 13,'7'-16'27,"1"2"-4,-1-6-3,-4-1-5,-3-1-4,-6-3-2,-4 2-2,-8 1-1,0 2-2,-6 3-1,-2 7-2,-5 7 0,6 3-1,0 13 1,3 4-1,8 4 0,4 6 0,10 0 1,7 0 0,7-3 0,5-4 0,9-7 1,0-5-1,3-8 0,0-8-1,-7-5 0,-2-5 0,-9-2 0,-3-1 0,-10 1-1,-3 4 1,-4 3 1,-3 10 0,-2 9 2,3 13 0,-1 5 1,7 13 1,3 1 1,0 11 0,3-2 0,7 1-1,-4-5-2,0-4-4,3-9-36,-3 0 0,-6-12-2,4-2 0</inkml:trace>
  <inkml:trace contextRef="#ctx0" brushRef="#br0" timeOffset="118420.3526">15719 13755 44,'11'4'34,"-15"10"-2,4 9-11,0 11-8,4-2-4,7 3-2,5-6-1,9-7-4,0-12 1,6-10-1,-4-8-1,-1-11 1,-11-5-2,-3-5 1,-9 2-1,-3 5 1,-9 8-1,-3 14 1,3 10 1,2 17 0,1 15-1,6 14 1,0 10 1,6 9-1,-6 0 0,3 2-1,-6-12 1,-8-8-1,-6-12 0,-10-19-2,-2-18-1,-5-20-3,6-15-2,2-19-6,10-4-9,6-6-13,10-9-3,24 7 0,2-6 2</inkml:trace>
  <inkml:trace contextRef="#ctx0" brushRef="#br0" timeOffset="118998.991">16133 13697 20,'-10'-5'30,"10"5"-2,13-10-7,2 3-4,7 7-5,3 0-5,8 5-1,-2-1-2,1 11 0,-13-1-1,-4 6-1,-9-3 0,-9 2 0,-10-4-1,-3-1 1,1-4-1,3-3 0,12-7 0,-3 12-1,12-5 1,4-2-1,5 3 1,-6 4 1,-5 4 1,-10 3 0,-16-2 0,-11-2-1,-8 0-6,-3-4-26,1-13-6,10-2-1,5-13-1</inkml:trace>
  <inkml:trace contextRef="#ctx0" brushRef="#br0" timeOffset="119753.3188">13896 10909 41,'0'0'27,"0"-12"-4,0 0-3,10-5-4,-1 0-6,7 2-2,1 3-1,2 4-2,0 4-2,2 9 0,-2 7-1,3 7 1,-1 1-1,4 2 0,0-8 1,4-1-1,1-13 1,-2-3-1,-3-12 0,-4-2-1,-8-2-8,-7 0-23,-12-3-7,-1 8 0,-10 3-1</inkml:trace>
  <inkml:trace contextRef="#ctx0" brushRef="#br0" timeOffset="120422.4925">12965 12987 20,'0'0'28,"6"-22"1,1 8-12,5 2-4,1-5-3,5 5-3,1 2 0,0 6-1,-4 4 1,3 12 0,-5 3-1,-1 10 1,-1-2-1,4 3 1,1-8-1,11-7 0,-3-11-2,7-11-1,-2-12 0,0-7-5,-2 0-25,-8 2-12,-14 0 0,-5 14-1</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16T11:50:41.481"/>
    </inkml:context>
    <inkml:brush xml:id="br0">
      <inkml:brushProperty name="width" value="0.05292" units="cm"/>
      <inkml:brushProperty name="height" value="0.05292" units="cm"/>
      <inkml:brushProperty name="color" value="#FF0000"/>
    </inkml:brush>
  </inkml:definitions>
  <inkml:trace contextRef="#ctx0" brushRef="#br0">11052 4244 18,'7'-27'23,"-2"-5"-4,21-24 12,-10 34-19,4 10-3,-1 9-1,4 11-3,0 12-1,2 6 0,0 3-2,5-1 1,6-5-1,0-5-1,6-9-3,-5-12-8,-6-13-19,0 3-2,-23-11-1,-2 9 0</inkml:trace>
  <inkml:trace contextRef="#ctx0" brushRef="#br0" timeOffset="346.4692">11114 4421 26,'8'-18'21,"-1"-5"-3,2 14-2,4 4-2,1 10-2,0 10-3,0 2-1,4 6-2,4-4 0,9-1 0,8-8-2,6-10 0,1-5 0,2-9-5,-1-1-13,1 1-18,-16-14-1,-1 8-1,-15-10 0</inkml:trace>
  <inkml:trace contextRef="#ctx0" brushRef="#br0" timeOffset="1200.9078">12150 3903 35,'12'0'32,"-18"15"1,-5 17-11,-5 11-8,-3 9-4,-1 3-6,-1 8-4,5-9-9,5-4-9,7-12-14,1-18-1,8-12 1,-1-20 7</inkml:trace>
  <inkml:trace contextRef="#ctx0" brushRef="#br0" timeOffset="1486.012">12193 3887 26,'0'0'30,"0"13"-3,4 11-7,8 7-6,4 3-4,14 10-2,5-1 0,8 1-4,1-4 0,2 2-2,-9-13-1,-6 2 1,-15-7 0,-16-5 0,-21 0-1,-17-5 1,-14-2-1,-9-3-2,-3 0-4,0-9-7,8 0-12,18 0-10,5-16 0,33 16 0</inkml:trace>
  <inkml:trace contextRef="#ctx0" brushRef="#br0" timeOffset="1733.1562">12541 3905 20,'0'0'32,"9"29"2,-12 3-1,-3 14-18,6 9-4,-4 4-2,4 3-3,0-5-3,0-6-4,0-10-5,0-14-5,0-13-8,0-14-11,0-12-4,0-12 1,-8-12 5</inkml:trace>
  <inkml:trace contextRef="#ctx0" brushRef="#br0" timeOffset="1881.3829">12491 3931 18,'0'-36'29,"16"16"0,-4 3-10,10 8-4,3 3-7,9 6-8,9 0-11,4 0-17,8 11-1,-5-11 0,10 14 9</inkml:trace>
  <inkml:trace contextRef="#ctx0" brushRef="#br0" timeOffset="2102.9003">12500 4430 37,'13'5'33,"21"6"-1,3-11-4,13 5-23,6 2-21,-6-7-12,5 9-3,-18-13 0</inkml:trace>
  <inkml:trace contextRef="#ctx0" brushRef="#br0" timeOffset="2286.7163">12507 4163 14,'0'0'29,"12"-3"0,13 3-7,16-4-35,17 14-11,-8-10-4,12 16 0</inkml:trace>
  <inkml:trace contextRef="#ctx0" brushRef="#br0" timeOffset="2550.7569">12890 4393 31,'13'-18'30,"7"11"-2,-5 0-8,-6 12-5,0 9-5,-9 5-3,0 8-2,0 4-9,0 4-18,-8-10-9,13 3-1,-5-17 0</inkml:trace>
  <inkml:trace contextRef="#ctx0" brushRef="#br0" timeOffset="2819.2514">13221 4045 45,'11'4'34,"-1"11"0,-1 12-10,-3-4-10,3 18-5,-3-3-2,4 4-3,-4-1-7,-1-7-9,-5-6-14,10-5-10,-16-13 1,6-10-1</inkml:trace>
  <inkml:trace contextRef="#ctx0" brushRef="#br0" timeOffset="2951.2235">13127 4216 33,'4'-13'34,"26"17"0,1 2-4,12 2-16,15-1-18,0-7-24,15 10-3,-7-14-2,10 4-2</inkml:trace>
  <inkml:trace contextRef="#ctx0" brushRef="#br0" timeOffset="3385.0507">13775 3960 20,'0'22'29,"-19"3"1,7 13-10,-1 8-7,-2 1-3,2 4-5,4-5-8,1-5-4,5-12-9,7-6-10,-4-23-3,15-9-1</inkml:trace>
  <inkml:trace contextRef="#ctx0" brushRef="#br0" timeOffset="3604.4161">13808 3935 9,'26'15'23,"-12"2"-5,19 14-7,-5 4-5,11 6-2,-1-1 0,3 2-2,-7-2 1,-5-7-2,-9-6 2,-17-1 0,-9-4-1,-18-3 0,-11-9-1,-9 4 0,-5-9-1,-4 0-4,3-1-10,1-13-10,21 9-1,-2-14 0</inkml:trace>
  <inkml:trace contextRef="#ctx0" brushRef="#br0" timeOffset="3967.789">14144 3934 19,'0'21'29,"-6"4"0,12 16-13,-2 6-4,1 5-2,5 2-2,-2-7-2,2-1-1,-1-13-2,-6-9 1,-3-24-1,0 0-1,-11-11 0,4-20-1,-3-10 1,1-12-1,-3-6-1,6 1-1,2 0 0,4 1 0,10 10 0,-1 5 1,7 10-2,6 14-1,8 4-5,4 11-11,0 1-13,13 9 1,-5-7-1</inkml:trace>
  <inkml:trace contextRef="#ctx0" brushRef="#br0" timeOffset="4220.9595">14175 4342 40,'12'8'31,"8"-8"0,17-3-12,8 3-14,5 3-14,3 4-19,-19-12-1,9 5-1,-21-10 1</inkml:trace>
  <inkml:trace contextRef="#ctx0" brushRef="#br0" timeOffset="4383.2315">14160 4091 8,'0'0'24,"33"5"-6,2-1-17,12-4-19,16 9-3,-9-9 10</inkml:trace>
  <inkml:trace contextRef="#ctx0" brushRef="#br0" timeOffset="4690.7134">14426 4285 25,'0'0'31,"18"-3"-1,14 3-2,-1 0-17,1 0-5,-2 9-1,-6 3-1,-10 6-1,-14 3-1,-5 5 0,-16-1-1,-1-1 0,-3-1 0,4 0 0,2-8 0,13-4 0,6-11-2,22 11-4,6-6-11,9 2-17,-3-10 1,12 4-1,-7-6 1</inkml:trace>
  <inkml:trace contextRef="#ctx0" brushRef="#br0" timeOffset="4953.4452">14893 3999 48,'14'4'32,"-5"7"1,2 11-17,3 16-5,-5 5-5,3 6-2,-2 6-6,-1-9-8,-6-7-17,2 2-5,-15-23-1,10-3-1</inkml:trace>
  <inkml:trace contextRef="#ctx0" brushRef="#br0" timeOffset="5091.2778">14815 4189 27,'32'0'32,"6"-4"2,16 14-4,-1-5-40,1-8-16,17 8-3,-13-14-2</inkml:trace>
  <inkml:trace contextRef="#ctx0" brushRef="#br0" timeOffset="5522.2159">15365 4305 36,'0'0'32,"7"11"-1,-7-11-4,0 0-33,9-3-22,-9 3-2,13-13-2,-13 2 3</inkml:trace>
  <inkml:trace contextRef="#ctx0" brushRef="#br0" timeOffset="5653.7451">15596 4333 26,'0'0'27,"0"16"-9,0-16-17,0 0-21,7 7-6,-3-18 1</inkml:trace>
  <inkml:trace contextRef="#ctx0" brushRef="#br0" timeOffset="5791.4879">15833 4308 19,'14'13'30,"-14"-13"-2,4 17-14,1-8-30,-5-9-8,19 0-3,-19 0 4</inkml:trace>
  <inkml:trace contextRef="#ctx0" brushRef="#br0" timeOffset="6592.2086">11828 2905 44,'30'-20'18,"-1"1"-5,7 10-3,3 7-4,3 4-3,-1 12 0,3 0-2,-2 6 0,-4-6 1,2-6-3,-9-8-8,0 4-16,-18-21-1,0 6 0,-20-9 13</inkml:trace>
  <inkml:trace contextRef="#ctx0" brushRef="#br0" timeOffset="6908.0142">11845 3220 10,'-4'-49'41,"8"20"-27,7 10-4,4-1-2,3 6-2,4 12-1,5 2-1,6 9 1,4 8 0,5 2 0,5 0 0,6-4-1,-3-2-12,5-4-19,-15-18 0,2-2-2,-11-25-1</inkml:trace>
  <inkml:trace contextRef="#ctx0" brushRef="#br0" timeOffset="8725.1143">13533 2473 17,'15'-3'20,"-15"3"-3,0 0-1,-27-7-5,-11 7-4,-11-8-2,-4 8-4,-6-3 0,-2-4-1,5 5 0,6 2-1,13-3 1,11 7 0,8 7 2,15 1 0,6 1-1,9 8 2,10 1-1,1 5 1,4 3 0,-2 1 0,-3-1-2,-6 4 0,-13 3-1,-14 1 0,-12 5-1,-9-6 1,-5 1-1,-10-1 0,4 1 0,5-6 1,5-1 1,17-6 1,13-1 1,15-4 1,22-4-1,19-2 1,15-6 1,16 1 0,7-6-2,0-1-2,-3-2-8,-8 0-16,-18-4-8,-12 4-1,-25-10 0</inkml:trace>
  <inkml:trace contextRef="#ctx0" brushRef="#br0" timeOffset="9156.4872">13102 3376 26,'-3'16'28,"-6"-5"-6,9 3-7,0-3-2,0 3-3,0-2-1,6 1-2,6-4-2,-3 0-1,4-3-5,0-2-12,5 3-15,-18-7-3,25-6 0,-21-8-1</inkml:trace>
  <inkml:trace contextRef="#ctx0" brushRef="#br0" timeOffset="9456.9684">13111 3272 42,'0'0'33,"0"0"2,10-9-14,-10 9-6,0 0-5,0 0-5,0 0-15,9 10-23,-9-10-1,0 0-1,-13-15 0</inkml:trace>
  <inkml:trace contextRef="#ctx0" brushRef="#br0" timeOffset="10010.6647">14076 2588 9,'0'22'30,"-16"-3"0,8 12 1,-12 3-16,2 6-7,-7 8 0,4 0-5,1-7-2,1 2-5,7-14-7,3-7-11,6-3-7,3-19-3,0 0 1</inkml:trace>
  <inkml:trace contextRef="#ctx0" brushRef="#br0" timeOffset="10295.5298">14026 2565 8,'9'0'25,"-9"0"0,0 0-8,13 20-4,5 1-5,4 7-2,6 5-1,9 5 1,1 3-2,5 5 1,-6-2-2,0 1-1,-7-9-1,-10-2 1,-10-1-2,-10-5 1,-13-9 0,-10-5-1,-9-7 0,-11-1 0,-5-6-2,-2-6-3,4-1-3,3-4-10,5-7-12,17 8 0,6-7 1</inkml:trace>
  <inkml:trace contextRef="#ctx0" brushRef="#br0" timeOffset="10573.4957">14386 2668 38,'10'31'31,"-10"-4"-4,0 7-12,3 9-2,-3-2-3,0 5-1,0-7-4,0-2-1,0-7-2,4-7-2,1-11-3,-5-12-5,0 0-18,0-18-7,-10-17 0,1 2 0</inkml:trace>
  <inkml:trace contextRef="#ctx0" brushRef="#br0" timeOffset="10726.8102">14349 2593 7,'21'-13'30,"12"13"0,2-11-1,10 3-14,6 3-4,5 1-11,-1 7-17,-11-3-11,3 6-3,-17-6 1</inkml:trace>
  <inkml:trace contextRef="#ctx0" brushRef="#br0" timeOffset="10996.7422">14472 3098 36,'0'15'32,"16"-15"1,10 4-10,13-4-13,5 0-8,4 6-12,-8-13-20,8 7-1,-16-16-1,3 10 0</inkml:trace>
  <inkml:trace contextRef="#ctx0" brushRef="#br0" timeOffset="11174.6827">14448 2883 10,'13'-3'27,"21"8"-1,-1-5-11,1-8-32,18 14-5,-12-13-4,13 14 14</inkml:trace>
  <inkml:trace contextRef="#ctx0" brushRef="#br0" timeOffset="11474.9872">14876 3067 18,'0'11'30,"0"-11"1,0 13-1,-7-1-15,7-2-6,0 7-2,0-2-2,0 4-1,3-3-2,2 2 0,3-6 0,3-1-1,0 2-8,2-7-9,-6-6-16,7 0-1,-8-11 0,0 1 0</inkml:trace>
  <inkml:trace contextRef="#ctx0" brushRef="#br0" timeOffset="11660.334">14879 2898 81,'8'-6'40,"5"6"0,-13 0-26,10-12-44,2 12-6,-12-23-2</inkml:trace>
  <inkml:trace contextRef="#ctx0" brushRef="#br0" timeOffset="77539.0294">12204 8640 11,'39'-13'23,"-11"-13"-6,6-5-1,-4-16-4,-4-6-4,-4-6-2,-13-5-1,-9-2-1,-9 2 0,-6 7 0,-7 9-1,-3 17 0,-3 11 0,0 20-1,4 20 1,5 11-1,9 14-1,7 9 0,8 4 0,10 0 1,5-6-1,6-5 0,4-8-1,0-9 1,5-11 0,-4-9 2,-3-10-3,-1 0 1,-4-10 0,-2-3 0,-2-3 0,-7-6-1,-2 5 1,-6 1 0,-4 3 1,0 13 0,0 0 1,-3 10 1,-1 7-1,4 9 0,0-1-1,6 2 0,-2-1-3,1-4-6,4-8-12,4 0-15,-13-14 0,0 0-1,2-22 1</inkml:trace>
  <inkml:trace contextRef="#ctx0" brushRef="#br0" timeOffset="77654.7087">12544 8219 40,'0'0'23,"0"0"-17,0 0-18,-3 14-11,3-14-4</inkml:trace>
  <inkml:trace contextRef="#ctx0" brushRef="#br0" timeOffset="78202.3272">12696 8418 26,'9'12'29,"-9"-12"2,3 19-12,0-5-7,1 0-3,8 3-2,-3-5-1,10 0 0,-3-7-3,5-5-1,-3 0 1,4-12-2,-4-4-2,1-2 1,-5-6 0,-7-3-1,0 4 1,-7 3-1,0 6 0,0 14 1,-18-8 0,9 20 1,4 5 0,5 4-1,0 1 1,4 4 1,6-4-1,5-4-1,1-6 2,5-4 0,-2-8-1,-3-9 1,-1-6-1,1-7-1,-6-1 1,-1-3-1,-1 0 0,-4 6 0,-1 7 0,-3 13 1,0 0 0,6 18 1,-6 5-1,7 7 0,-2-1-3,1-4-14,1-7-18,11-6-2,4-18 2,12-7-3</inkml:trace>
  <inkml:trace contextRef="#ctx0" brushRef="#br0" timeOffset="81827.8785">13908 8000 24,'0'0'32,"16"-4"-5,-16 4-4,-21-7-4,-1 7-7,-11 0-3,-5-4-4,-9 4-2,0 6-3,-3-1-1,1-2-2,11 4 1,4-2 0,13 1-2,21-6 2,-3 12 1,17-5 3,6 2 0,8 1 1,-1 2-1,2 6 2,-10 1 0,-4 6 0,-9-1-2,-6 2-1,-13 6 0,-2-3 0,-4 3-2,-3-4 1,4-1-1,-1-7 1,7 2 0,3-6-1,9-3 1,12-4 0,10-4 1,12 3 0,9-8-1,4 6-2,3-2-5,-2-1-14,-9-6-13,0 3 0,-16-4 0</inkml:trace>
  <inkml:trace contextRef="#ctx0" brushRef="#br0" timeOffset="82152.9319">13624 8650 34,'0'0'31,"0"11"-2,0-11-12,-4 24-6,0-14-3,4 7 0,0-5-3,5 0-1,0-2-3,1 0-1,7-6-11,-4-4-18,-3-9-3,6 1 0,-8-13-1</inkml:trace>
  <inkml:trace contextRef="#ctx0" brushRef="#br0" timeOffset="82300.0077">13592 8570 51,'0'0'34,"0"0"1,0 0-17,10 0-38,-1-6-9,15 6-3,-4-7-2</inkml:trace>
  <inkml:trace contextRef="#ctx0" brushRef="#br0" timeOffset="82834.5977">14289 7989 32,'3'22'34,"-11"-4"-1,-4 11-9,-2 12-6,-3 1-5,0 8-3,0-3-4,1-5-5,6-4-3,0-9-7,10-8-18,7-11-8,-7-20-1,13-6 0</inkml:trace>
  <inkml:trace contextRef="#ctx0" brushRef="#br0" timeOffset="83103.8018">14275 7997 26,'11'10'33,"-5"1"-1,13 6-6,10 9-12,3 3-4,9 7-4,6-2-2,0 0-1,1-2-2,-8-5 0,-11-2-1,-10-3 1,-13-7-2,-15-1 2,-22-2-1,-13-3 0,-11-1 0,-4-1-1,0 1-1,3-8-5,12 5-8,14-5-18,17-9 0,13 9-1,22-31 3</inkml:trace>
  <inkml:trace contextRef="#ctx0" brushRef="#br0" timeOffset="83474.7654">14762 8045 2,'-17'-10'29,"14"21"5,-3 1 0,1 15-13,5 5-4,-6 7-7,6 4 0,-5-2-3,9 5-1,-4-10-3,0-8-1,0-10 0,0-18 0,0 0-1,2-17-1,-4-11 0,-8-10-1,1-8 1,-3-4-1,2 1 0,1-1-1,3 9 2,3 2 0,9 7 0,9 10 0,13 6-1,6 4-3,14 12-13,7 9-18,-3-9 0,10 13-1,-7-6 1</inkml:trace>
  <inkml:trace contextRef="#ctx0" brushRef="#br0" timeOffset="83758.9405">14764 8352 36,'9'4'35,"19"5"0,0-1-10,11-8-10,6 5-8,3-9-21,4 4-19,-11-10 0,-2 2-1,-18-8-2</inkml:trace>
  <inkml:trace contextRef="#ctx0" brushRef="#br0" timeOffset="83922.3505">14742 8189 29,'16'-2'31,"18"9"-3,0-4-16,6-3-33,19 6-4,-9-10-4</inkml:trace>
  <inkml:trace contextRef="#ctx0" brushRef="#br0" timeOffset="84306.857">15167 8342 27,'0'0'32,"-3"26"0,-1-12-9,4 1-8,0 5-3,0-4-4,4 4 0,-1-2-4,3 0-2,0-4-4,1-4-7,-7-10-18,19 11-9,-19-11 2,15-7-1</inkml:trace>
  <inkml:trace contextRef="#ctx0" brushRef="#br0" timeOffset="84491.556">15169 8221 49,'0'0'39,"7"-10"0,4 10-5,0 10-53,-11-10-10,22-2-6,-16-10-2</inkml:trace>
  <inkml:trace contextRef="#ctx0" brushRef="#br0" timeOffset="86697.7674">12194 8840 12,'0'0'32,"0"15"1,-7-6-5,4 3-7,3 6-6,-8-4-3,8 5-4,0-4-3,5-1-4,1-1-5,-6-13-7,13 0-17,-4 0-7,-6-14-1,6 3 1</inkml:trace>
  <inkml:trace contextRef="#ctx0" brushRef="#br0" timeOffset="86967.0846">12153 8734 21,'0'0'33,"0"0"1,0 0-4,10-3-20,-10 3-33,21-4-6,-21 4-3,23 0-1</inkml:trace>
  <inkml:trace contextRef="#ctx0" brushRef="#br0" timeOffset="87398.5303">12303 8831 32,'0'0'32,"11"5"-5,8-5-8,6 4-6,3-4-5,6 3-3,1 1-4,-1-4-3,-1 0-7,-5 0-7,-12-7-6,-1 2-1,-15 5-1,3-14 1</inkml:trace>
  <inkml:trace contextRef="#ctx0" brushRef="#br0" timeOffset="87545.6558">12544 8787 41,'0'0'23,"0"0"-1,18 12-1,-5-5-6,-3 2-3,2 4-3,-6-3-1,-3 2-3,-3 0-5,0-12-7,-18 10-24,18-10-2,-11 3-2,11-3 1</inkml:trace>
  <inkml:trace contextRef="#ctx0" brushRef="#br0" timeOffset="88084.3397">12956 8835 25,'0'0'31,"-5"15"-2,-5-5-8,-3-1-7,-2-1-4,-6 1-4,-1-5-2,0-4-2,-3 0 0,1-8-1,4-2 0,3-7 0,7 2-1,6 0 0,4 1-1,7 0 2,5 4-1,7 6 0,2 4 0,2 4 1,1 6-1,1-1 1,-3 0 0,0 7-1,-1-4 0,-2 2 0,-4-2 1,0-5 0,3 2 1,-1-9-1,-1 0 2,-1-5 0,0-3 1,-3-7 1,1 3-1,-10-2 0,-3-2 0,-6 0-1,-6 7-1,-10 1-2,-3 8-6,-5 0-28,-8 11-2,-6-2-2,4 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16/11/2017</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278703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357753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105997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281069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24</a:t>
            </a:fld>
            <a:endParaRPr lang="el-GR"/>
          </a:p>
        </p:txBody>
      </p:sp>
    </p:spTree>
    <p:extLst>
      <p:ext uri="{BB962C8B-B14F-4D97-AF65-F5344CB8AC3E}">
        <p14:creationId xmlns:p14="http://schemas.microsoft.com/office/powerpoint/2010/main" val="405995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25</a:t>
            </a:fld>
            <a:endParaRPr lang="el-GR"/>
          </a:p>
        </p:txBody>
      </p:sp>
    </p:spTree>
    <p:extLst>
      <p:ext uri="{BB962C8B-B14F-4D97-AF65-F5344CB8AC3E}">
        <p14:creationId xmlns:p14="http://schemas.microsoft.com/office/powerpoint/2010/main" val="179426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26</a:t>
            </a:fld>
            <a:endParaRPr lang="el-GR"/>
          </a:p>
        </p:txBody>
      </p:sp>
    </p:spTree>
    <p:extLst>
      <p:ext uri="{BB962C8B-B14F-4D97-AF65-F5344CB8AC3E}">
        <p14:creationId xmlns:p14="http://schemas.microsoft.com/office/powerpoint/2010/main" val="334299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322233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28</a:t>
            </a:fld>
            <a:endParaRPr lang="el-GR"/>
          </a:p>
        </p:txBody>
      </p:sp>
    </p:spTree>
    <p:extLst>
      <p:ext uri="{BB962C8B-B14F-4D97-AF65-F5344CB8AC3E}">
        <p14:creationId xmlns:p14="http://schemas.microsoft.com/office/powerpoint/2010/main" val="261714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29</a:t>
            </a:fld>
            <a:endParaRPr lang="el-GR"/>
          </a:p>
        </p:txBody>
      </p:sp>
    </p:spTree>
    <p:extLst>
      <p:ext uri="{BB962C8B-B14F-4D97-AF65-F5344CB8AC3E}">
        <p14:creationId xmlns:p14="http://schemas.microsoft.com/office/powerpoint/2010/main" val="281339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30</a:t>
            </a:fld>
            <a:endParaRPr lang="el-GR"/>
          </a:p>
        </p:txBody>
      </p:sp>
    </p:spTree>
    <p:extLst>
      <p:ext uri="{BB962C8B-B14F-4D97-AF65-F5344CB8AC3E}">
        <p14:creationId xmlns:p14="http://schemas.microsoft.com/office/powerpoint/2010/main" val="49945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294087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189931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362469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211880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255804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110540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98324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295881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11/16/2017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137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78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9162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48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58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594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96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77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26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11/16/2017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562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6.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98129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874530"/>
              </a:xfrm>
            </p:spPr>
            <p:txBody>
              <a:bodyPr>
                <a:normAutofit fontScale="92500"/>
              </a:bodyPr>
              <a:lstStyle/>
              <a:p>
                <a:r>
                  <a:rPr lang="el-GR" b="1" i="1" dirty="0" smtClean="0"/>
                  <a:t>Ο νόμος του </a:t>
                </a:r>
                <a:r>
                  <a:rPr lang="en-US" b="1" i="1" dirty="0" smtClean="0"/>
                  <a:t>Coulomb</a:t>
                </a:r>
                <a:endParaRPr lang="el-GR" dirty="0"/>
              </a:p>
              <a:p>
                <a:pPr lvl="1"/>
                <a:r>
                  <a:rPr lang="el-GR" dirty="0" smtClean="0"/>
                  <a:t>Πειράματα έδειξαν ότι η ηλεκτρική δύναμη είναι συντηρητική</a:t>
                </a:r>
              </a:p>
              <a:p>
                <a:pPr lvl="1"/>
                <a:r>
                  <a:rPr lang="el-GR" dirty="0" smtClean="0"/>
                  <a:t>Μονάδα μέτρησης στο </a:t>
                </a:r>
                <a:r>
                  <a:rPr lang="en-US" dirty="0" smtClean="0"/>
                  <a:t>S.I. : Newton (N)</a:t>
                </a:r>
              </a:p>
              <a:p>
                <a:pPr lvl="1"/>
                <a:r>
                  <a:rPr lang="el-GR" dirty="0" smtClean="0"/>
                  <a:t>Σταθερά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oMath>
                </a14:m>
                <a:endParaRPr lang="en-US" i="1"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=8.987</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den>
                    </m:f>
                  </m:oMath>
                </a14:m>
                <a:endParaRPr lang="en-US" i="1" dirty="0" smtClean="0"/>
              </a:p>
              <a:p>
                <a:pPr lvl="2"/>
                <a:r>
                  <a:rPr lang="el-GR" dirty="0" smtClean="0"/>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endParaRPr lang="el-GR" dirty="0" smtClean="0"/>
              </a:p>
              <a:p>
                <a:pPr lvl="3"/>
                <a:r>
                  <a:rPr lang="el-GR" dirty="0" smtClean="0"/>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b="0" i="1" smtClean="0">
                        <a:latin typeface="Cambria Math" panose="02040503050406030204" pitchFamily="18" charset="0"/>
                      </a:rPr>
                      <m:t>=8.854</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l-GR" b="0" i="1" smtClean="0">
                            <a:latin typeface="Cambria Math" panose="02040503050406030204" pitchFamily="18" charset="0"/>
                            <a:ea typeface="Cambria Math" panose="02040503050406030204" pitchFamily="18" charset="0"/>
                          </a:rPr>
                          <m:t>10</m:t>
                        </m:r>
                      </m:e>
                      <m:sup>
                        <m:r>
                          <a:rPr lang="el-GR" b="0" i="1" smtClean="0">
                            <a:latin typeface="Cambria Math" panose="02040503050406030204" pitchFamily="18" charset="0"/>
                            <a:ea typeface="Cambria Math" panose="02040503050406030204" pitchFamily="18" charset="0"/>
                          </a:rPr>
                          <m:t>−12</m:t>
                        </m:r>
                      </m:sup>
                    </m:sSup>
                    <m:f>
                      <m:fPr>
                        <m:ctrlPr>
                          <a:rPr lang="en-US" b="0" i="1" smtClean="0">
                            <a:latin typeface="Cambria Math" panose="02040503050406030204" pitchFamily="18" charset="0"/>
                            <a:ea typeface="Cambria Math" panose="02040503050406030204" pitchFamily="18" charset="0"/>
                          </a:rPr>
                        </m:ctrlPr>
                      </m:fPr>
                      <m:num>
                        <m:sSup>
                          <m:sSupPr>
                            <m:ctrlPr>
                              <a:rPr lang="el-GR"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r>
                      <a:rPr lang="el-GR" b="0" i="0" smtClean="0">
                        <a:latin typeface="Cambria Math" panose="02040503050406030204" pitchFamily="18" charset="0"/>
                        <a:ea typeface="Cambria Math" panose="02040503050406030204" pitchFamily="18" charset="0"/>
                      </a:rPr>
                      <m:t>,</m:t>
                    </m:r>
                  </m:oMath>
                </a14:m>
                <a:r>
                  <a:rPr lang="el-GR" b="0" dirty="0" smtClean="0">
                    <a:ea typeface="Cambria Math" panose="02040503050406030204" pitchFamily="18" charset="0"/>
                  </a:rPr>
                  <a:t> και λέγεται </a:t>
                </a:r>
                <a:r>
                  <a:rPr lang="el-GR" b="1" i="1" dirty="0" smtClean="0">
                    <a:ea typeface="Cambria Math" panose="02040503050406030204" pitchFamily="18" charset="0"/>
                  </a:rPr>
                  <a:t>διηλεκτρική σταθερά του κενού</a:t>
                </a:r>
                <a:endParaRPr lang="en-US" b="1" i="1" dirty="0" smtClean="0">
                  <a:ea typeface="Cambria Math" panose="02040503050406030204" pitchFamily="18" charset="0"/>
                </a:endParaRPr>
              </a:p>
              <a:p>
                <a:pPr lvl="1"/>
                <a:r>
                  <a:rPr lang="el-GR" dirty="0" smtClean="0"/>
                  <a:t>Το μικρότερο ελεύθερο φορτίο που έχει βρεθεί στη φύση είναι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=1.602×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m:t>
                    </m:r>
                  </m:oMath>
                </a14:m>
                <a:endParaRPr lang="el-GR" dirty="0" smtClean="0"/>
              </a:p>
              <a:p>
                <a:pPr lvl="2"/>
                <a14:m>
                  <m:oMath xmlns:m="http://schemas.openxmlformats.org/officeDocument/2006/math">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C</m:t>
                    </m:r>
                    <m:r>
                      <m:rPr>
                        <m:sty m:val="p"/>
                      </m:rPr>
                      <a:rPr lang="en-US" b="0" i="0" smtClean="0">
                        <a:latin typeface="Cambria Math" panose="02040503050406030204" pitchFamily="18" charset="0"/>
                        <a:ea typeface="Cambria Math" panose="02040503050406030204" pitchFamily="18" charset="0"/>
                      </a:rPr>
                      <m:t>oulomb</m:t>
                    </m:r>
                    <m:r>
                      <a:rPr lang="en-US" b="0" i="1" smtClean="0">
                        <a:latin typeface="Cambria Math" panose="02040503050406030204" pitchFamily="18" charset="0"/>
                        <a:ea typeface="Cambria Math" panose="02040503050406030204" pitchFamily="18" charset="0"/>
                      </a:rPr>
                      <m:t>:</m:t>
                    </m:r>
                  </m:oMath>
                </a14:m>
                <a:r>
                  <a:rPr lang="el-GR" dirty="0" smtClean="0"/>
                  <a:t> μη θεμελιώδης μονάδα μέτρησης</a:t>
                </a:r>
              </a:p>
              <a:p>
                <a:pPr lvl="3"/>
                <a:r>
                  <a:rPr lang="el-GR" dirty="0" smtClean="0"/>
                  <a:t>Εξαρτάται από άλλες μονάδες που θα δούμε στη συνέχεια</a:t>
                </a:r>
                <a:endParaRPr lang="el-GR" dirty="0"/>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874530"/>
              </a:xfrm>
              <a:blipFill rotWithShape="0">
                <a:blip r:embed="rId2"/>
                <a:stretch>
                  <a:fillRect t="-875"/>
                </a:stretch>
              </a:blipFill>
            </p:spPr>
            <p:txBody>
              <a:bodyPr/>
              <a:lstStyle/>
              <a:p>
                <a:r>
                  <a:rPr lang="el-GR">
                    <a:noFill/>
                  </a:rPr>
                  <a:t> </a:t>
                </a:r>
              </a:p>
            </p:txBody>
          </p:sp>
        </mc:Fallback>
      </mc:AlternateContent>
    </p:spTree>
    <p:extLst>
      <p:ext uri="{BB962C8B-B14F-4D97-AF65-F5344CB8AC3E}">
        <p14:creationId xmlns:p14="http://schemas.microsoft.com/office/powerpoint/2010/main" val="2307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569730"/>
              </a:xfrm>
            </p:spPr>
            <p:txBody>
              <a:bodyPr>
                <a:normAutofit/>
              </a:bodyPr>
              <a:lstStyle/>
              <a:p>
                <a:r>
                  <a:rPr lang="el-GR" b="1" i="1" dirty="0" smtClean="0"/>
                  <a:t>Ο νόμος του </a:t>
                </a:r>
                <a:r>
                  <a:rPr lang="en-US" b="1" i="1" dirty="0" smtClean="0"/>
                  <a:t>Coulomb – </a:t>
                </a:r>
                <a:r>
                  <a:rPr lang="el-GR" b="1" i="1" dirty="0" smtClean="0"/>
                  <a:t>Διανυσματική μορφή</a:t>
                </a:r>
                <a:endParaRPr lang="el-GR" i="1" dirty="0" smtClean="0"/>
              </a:p>
              <a:p>
                <a:pPr marL="68580"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12</m:t>
                          </m:r>
                        </m:sub>
                      </m:sSub>
                    </m:oMath>
                  </m:oMathPara>
                </a14:m>
                <a:endParaRPr lang="el-GR" dirty="0" smtClean="0"/>
              </a:p>
              <a:p>
                <a:pPr lvl="1"/>
                <a:r>
                  <a:rPr lang="el-GR" dirty="0" smtClean="0"/>
                  <a:t>με </a:t>
                </a:r>
                <a14:m>
                  <m:oMath xmlns:m="http://schemas.openxmlformats.org/officeDocument/2006/math">
                    <m:sSub>
                      <m:sSubPr>
                        <m:ctrlPr>
                          <a:rPr lang="el-GR"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smtClean="0"/>
                  <a:t> το </a:t>
                </a:r>
                <a:r>
                  <a:rPr lang="el-GR" dirty="0" err="1" smtClean="0"/>
                  <a:t>μοναδιαίο</a:t>
                </a:r>
                <a:r>
                  <a:rPr lang="el-GR" dirty="0" smtClean="0"/>
                  <a:t> διάνυσμα από το φορτίο 1 στο φορτίο 2</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rotWithShape="0">
                <a:blip r:embed="rId2"/>
                <a:stretch>
                  <a:fillRect t="-1067" r="-304"/>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429000"/>
            <a:ext cx="6628200" cy="3012141"/>
          </a:xfrm>
          <a:prstGeom prst="rect">
            <a:avLst/>
          </a:prstGeom>
        </p:spPr>
      </p:pic>
    </p:spTree>
    <p:extLst>
      <p:ext uri="{BB962C8B-B14F-4D97-AF65-F5344CB8AC3E}">
        <p14:creationId xmlns:p14="http://schemas.microsoft.com/office/powerpoint/2010/main" val="38465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normAutofit/>
              </a:bodyPr>
              <a:lstStyle/>
              <a:p>
                <a:r>
                  <a:rPr lang="el-GR" b="1" dirty="0" smtClean="0"/>
                  <a:t>Παράδειγμα:</a:t>
                </a:r>
              </a:p>
              <a:p>
                <a:pPr lvl="1"/>
                <a:r>
                  <a:rPr lang="el-GR" dirty="0" err="1" smtClean="0"/>
                  <a:t>Τρια</a:t>
                </a:r>
                <a:r>
                  <a:rPr lang="el-GR" dirty="0" smtClean="0"/>
                  <a:t> σημειακά φορτία </a:t>
                </a:r>
                <a:r>
                  <a:rPr lang="en-US" dirty="0" smtClean="0"/>
                  <a:t/>
                </a:r>
                <a:br>
                  <a:rPr lang="en-US" dirty="0" smtClean="0"/>
                </a:br>
                <a:r>
                  <a:rPr lang="el-GR" dirty="0" smtClean="0"/>
                  <a:t>βρίσκονται στις γωνίες </a:t>
                </a:r>
                <a:r>
                  <a:rPr lang="en-US" dirty="0" smtClean="0"/>
                  <a:t/>
                </a:r>
                <a:br>
                  <a:rPr lang="en-US" dirty="0" smtClean="0"/>
                </a:br>
                <a:r>
                  <a:rPr lang="el-GR" dirty="0" smtClean="0"/>
                  <a:t>ενός ισόπλευρου </a:t>
                </a:r>
                <a:r>
                  <a:rPr lang="el-GR" dirty="0" err="1" smtClean="0"/>
                  <a:t>ορθογω</a:t>
                </a:r>
                <a:r>
                  <a:rPr lang="el-GR" dirty="0" smtClean="0"/>
                  <a:t>-</a:t>
                </a:r>
                <a:br>
                  <a:rPr lang="el-GR" dirty="0" smtClean="0"/>
                </a:br>
                <a:r>
                  <a:rPr lang="el-GR" dirty="0" err="1" smtClean="0"/>
                  <a:t>νίου</a:t>
                </a:r>
                <a:r>
                  <a:rPr lang="el-GR" dirty="0" smtClean="0"/>
                  <a:t> τριγώνου όπως στο </a:t>
                </a:r>
                <a:br>
                  <a:rPr lang="el-GR" dirty="0" smtClean="0"/>
                </a:br>
                <a:r>
                  <a:rPr lang="el-GR" dirty="0" smtClean="0"/>
                  <a:t>σχήμα. </a:t>
                </a:r>
                <a:br>
                  <a:rPr lang="el-GR" dirty="0" smtClean="0"/>
                </a:br>
                <a:r>
                  <a:rPr lang="el-GR" dirty="0" smtClean="0"/>
                  <a:t>Δίδεται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t> </a:t>
                </a:r>
                <a:r>
                  <a:rPr lang="el-GR" dirty="0" smtClean="0"/>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t>. </a:t>
                </a:r>
                <a:br>
                  <a:rPr lang="en-US" dirty="0" smtClean="0"/>
                </a:br>
                <a:r>
                  <a:rPr lang="el-GR" dirty="0" smtClean="0"/>
                  <a:t>Βρείτε τη συνισταμένη ηλεκτρική 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p:spTree>
    <p:extLst>
      <p:ext uri="{BB962C8B-B14F-4D97-AF65-F5344CB8AC3E}">
        <p14:creationId xmlns:p14="http://schemas.microsoft.com/office/powerpoint/2010/main" val="165361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t>Παράδειγμα</a:t>
                </a:r>
                <a:r>
                  <a:rPr lang="en-US" b="1" dirty="0" smtClean="0"/>
                  <a:t> – </a:t>
                </a:r>
                <a:r>
                  <a:rPr lang="el-GR" b="1" dirty="0" smtClean="0"/>
                  <a:t>Λύση:</a:t>
                </a:r>
              </a:p>
              <a:p>
                <a:pPr lvl="1"/>
                <a:r>
                  <a:rPr lang="el-GR" dirty="0" smtClean="0"/>
                  <a:t>Δίδεται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t> </a:t>
                </a:r>
                <a:r>
                  <a:rPr lang="el-GR" dirty="0" smtClean="0"/>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t>. </a:t>
                </a:r>
                <a:r>
                  <a:rPr lang="el-GR" dirty="0" smtClean="0"/>
                  <a:t/>
                </a:r>
                <a:br>
                  <a:rPr lang="el-GR" dirty="0" smtClean="0"/>
                </a:br>
                <a:r>
                  <a:rPr lang="el-GR" dirty="0" smtClean="0"/>
                  <a:t>Βρείτε τη συνισταμένη ηλεκτρική </a:t>
                </a:r>
                <a:r>
                  <a:rPr lang="en-US" dirty="0" smtClean="0"/>
                  <a:t/>
                </a:r>
                <a:br>
                  <a:rPr lang="en-US" dirty="0" smtClean="0"/>
                </a:br>
                <a:r>
                  <a:rPr lang="el-GR" dirty="0" smtClean="0"/>
                  <a:t>δύναμη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710292"/>
            <a:ext cx="2221331" cy="21336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23080" y="267840"/>
              <a:ext cx="7883280" cy="6218280"/>
            </p14:xfrm>
          </p:contentPart>
        </mc:Choice>
        <mc:Fallback xmlns="">
          <p:pic>
            <p:nvPicPr>
              <p:cNvPr id="4" name="Ink 3"/>
              <p:cNvPicPr/>
              <p:nvPr/>
            </p:nvPicPr>
            <p:blipFill>
              <a:blip r:embed="rId6"/>
              <a:stretch>
                <a:fillRect/>
              </a:stretch>
            </p:blipFill>
            <p:spPr>
              <a:xfrm>
                <a:off x="513360" y="258120"/>
                <a:ext cx="7896240" cy="6230520"/>
              </a:xfrm>
              <a:prstGeom prst="rect">
                <a:avLst/>
              </a:prstGeom>
            </p:spPr>
          </p:pic>
        </mc:Fallback>
      </mc:AlternateContent>
    </p:spTree>
    <p:extLst>
      <p:ext uri="{BB962C8B-B14F-4D97-AF65-F5344CB8AC3E}">
        <p14:creationId xmlns:p14="http://schemas.microsoft.com/office/powerpoint/2010/main" val="3414356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474523"/>
            <a:ext cx="4333874" cy="302442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Τρία φορτισμένα σωματίδια βρίσκονται επάνω στον </a:t>
                </a:r>
                <a:r>
                  <a:rPr lang="en-US" dirty="0" smtClean="0"/>
                  <a:t>x</a:t>
                </a:r>
                <a:r>
                  <a:rPr lang="el-GR" dirty="0" smtClean="0"/>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βρίσκεται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r="-85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393080" y="5139360"/>
              <a:ext cx="4258800" cy="1269360"/>
            </p14:xfrm>
          </p:contentPart>
        </mc:Choice>
        <mc:Fallback xmlns="">
          <p:pic>
            <p:nvPicPr>
              <p:cNvPr id="5" name="Ink 4"/>
              <p:cNvPicPr/>
              <p:nvPr/>
            </p:nvPicPr>
            <p:blipFill>
              <a:blip r:embed="rId6"/>
              <a:stretch>
                <a:fillRect/>
              </a:stretch>
            </p:blipFill>
            <p:spPr>
              <a:xfrm>
                <a:off x="4384080" y="5129280"/>
                <a:ext cx="4281840" cy="1285200"/>
              </a:xfrm>
              <a:prstGeom prst="rect">
                <a:avLst/>
              </a:prstGeom>
            </p:spPr>
          </p:pic>
        </mc:Fallback>
      </mc:AlternateContent>
    </p:spTree>
    <p:extLst>
      <p:ext uri="{BB962C8B-B14F-4D97-AF65-F5344CB8AC3E}">
        <p14:creationId xmlns:p14="http://schemas.microsoft.com/office/powerpoint/2010/main" val="269277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20" y="748392"/>
            <a:ext cx="3039404" cy="181892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r>
                  <a:rPr lang="el-GR" b="1" dirty="0"/>
                  <a:t> </a:t>
                </a:r>
                <a:r>
                  <a:rPr lang="el-GR" b="1" dirty="0" smtClean="0"/>
                  <a:t>- Λύση:</a:t>
                </a:r>
              </a:p>
              <a:p>
                <a:pPr lvl="1"/>
                <a:r>
                  <a:rPr lang="el-GR" dirty="0" smtClean="0"/>
                  <a:t>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στη θέση</a:t>
                </a:r>
                <a:br>
                  <a:rPr lang="el-GR" b="0" dirty="0" smtClean="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
                </a:r>
                <a:br>
                  <a:rPr lang="el-GR" dirty="0" smtClean="0"/>
                </a:br>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14880" y="683280"/>
              <a:ext cx="8391960" cy="5517720"/>
            </p14:xfrm>
          </p:contentPart>
        </mc:Choice>
        <mc:Fallback xmlns="">
          <p:pic>
            <p:nvPicPr>
              <p:cNvPr id="4" name="Ink 3"/>
              <p:cNvPicPr/>
              <p:nvPr/>
            </p:nvPicPr>
            <p:blipFill>
              <a:blip r:embed="rId6"/>
              <a:stretch>
                <a:fillRect/>
              </a:stretch>
            </p:blipFill>
            <p:spPr>
              <a:xfrm>
                <a:off x="606240" y="677520"/>
                <a:ext cx="8413920" cy="5529960"/>
              </a:xfrm>
              <a:prstGeom prst="rect">
                <a:avLst/>
              </a:prstGeom>
            </p:spPr>
          </p:pic>
        </mc:Fallback>
      </mc:AlternateContent>
    </p:spTree>
    <p:extLst>
      <p:ext uri="{BB962C8B-B14F-4D97-AF65-F5344CB8AC3E}">
        <p14:creationId xmlns:p14="http://schemas.microsoft.com/office/powerpoint/2010/main" val="187636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Δυο όμοιες φορτισμένες σφαίρες, καθεμιά μάζας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oMath>
                </a14:m>
                <a:r>
                  <a:rPr lang="en-US" dirty="0" smtClean="0"/>
                  <a:t>, </a:t>
                </a:r>
                <a:r>
                  <a:rPr lang="el-GR" dirty="0" smtClean="0"/>
                  <a:t>κρέμονται σε ισορροπία όπως στο σχήμα. Το μήκος κάθε σχοινιού είναι </a:t>
                </a:r>
                <a14:m>
                  <m:oMath xmlns:m="http://schemas.openxmlformats.org/officeDocument/2006/math">
                    <m:r>
                      <a:rPr lang="el-GR" b="0" i="1" smtClean="0">
                        <a:latin typeface="Cambria Math" panose="02040503050406030204" pitchFamily="18" charset="0"/>
                      </a:rPr>
                      <m:t>0.15 </m:t>
                    </m:r>
                    <m:r>
                      <a:rPr lang="en-US" b="0" i="1" smtClean="0">
                        <a:latin typeface="Cambria Math" panose="02040503050406030204" pitchFamily="18" charset="0"/>
                      </a:rPr>
                      <m:t>𝑚</m:t>
                    </m:r>
                    <m:r>
                      <a:rPr lang="el-GR" b="0" i="0" smtClean="0">
                        <a:latin typeface="Cambria Math" panose="02040503050406030204" pitchFamily="18" charset="0"/>
                      </a:rPr>
                      <m:t>,</m:t>
                    </m:r>
                  </m:oMath>
                </a14:m>
                <a:r>
                  <a:rPr lang="el-GR" dirty="0" smtClean="0"/>
                  <a:t> ενώ η γωνία θ είναι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5</m:t>
                        </m:r>
                      </m:e>
                      <m:sup>
                        <m:r>
                          <a:rPr lang="el-GR" b="0" i="1" smtClean="0">
                            <a:latin typeface="Cambria Math" panose="02040503050406030204" pitchFamily="18" charset="0"/>
                          </a:rPr>
                          <m:t>𝜊</m:t>
                        </m:r>
                      </m:sup>
                    </m:sSup>
                  </m:oMath>
                </a14:m>
                <a:r>
                  <a:rPr lang="el-GR" dirty="0" smtClean="0"/>
                  <a:t>. Βρείτε το μέτρο του φορτίου κάθε σφαίρας.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310588"/>
            <a:ext cx="4800599" cy="3135932"/>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408920" y="4262400"/>
              <a:ext cx="3137040" cy="1108800"/>
            </p14:xfrm>
          </p:contentPart>
        </mc:Choice>
        <mc:Fallback xmlns="">
          <p:pic>
            <p:nvPicPr>
              <p:cNvPr id="4" name="Ink 3"/>
              <p:cNvPicPr/>
              <p:nvPr/>
            </p:nvPicPr>
            <p:blipFill>
              <a:blip r:embed="rId6"/>
              <a:stretch>
                <a:fillRect/>
              </a:stretch>
            </p:blipFill>
            <p:spPr>
              <a:xfrm>
                <a:off x="4399560" y="4250520"/>
                <a:ext cx="3157560" cy="1126440"/>
              </a:xfrm>
              <a:prstGeom prst="rect">
                <a:avLst/>
              </a:prstGeom>
            </p:spPr>
          </p:pic>
        </mc:Fallback>
      </mc:AlternateContent>
    </p:spTree>
    <p:extLst>
      <p:ext uri="{BB962C8B-B14F-4D97-AF65-F5344CB8AC3E}">
        <p14:creationId xmlns:p14="http://schemas.microsoft.com/office/powerpoint/2010/main" val="116201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336" y="710292"/>
            <a:ext cx="3472175" cy="226815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7872249" cy="4569730"/>
              </a:xfrm>
            </p:spPr>
            <p:txBody>
              <a:bodyPr/>
              <a:lstStyle/>
              <a:p>
                <a:r>
                  <a:rPr lang="el-GR" b="1" dirty="0" smtClean="0"/>
                  <a:t>Παράδειγμα</a:t>
                </a:r>
                <a:r>
                  <a:rPr lang="en-US" b="1" dirty="0" smtClean="0"/>
                  <a:t> – </a:t>
                </a:r>
                <a:r>
                  <a:rPr lang="el-GR" b="1" dirty="0" smtClean="0"/>
                  <a:t>Λύση:</a:t>
                </a:r>
              </a:p>
              <a:p>
                <a:pPr lvl="1"/>
                <a:r>
                  <a:rPr lang="el-GR" sz="1800" dirty="0" smtClean="0"/>
                  <a:t>Δυο όμοιες φορτισμένες σφαίρες, </a:t>
                </a:r>
                <a:br>
                  <a:rPr lang="el-GR" sz="1800" dirty="0" smtClean="0"/>
                </a:br>
                <a:r>
                  <a:rPr lang="el-GR" sz="1800" dirty="0" smtClean="0"/>
                  <a:t>καθεμιά μάζας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=3×</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𝑘𝑔</m:t>
                    </m:r>
                  </m:oMath>
                </a14:m>
                <a:r>
                  <a:rPr lang="en-US" sz="1800" dirty="0" smtClean="0"/>
                  <a:t>, </a:t>
                </a:r>
                <a:r>
                  <a:rPr lang="el-GR" sz="1800" dirty="0" smtClean="0"/>
                  <a:t>σε </a:t>
                </a:r>
                <a:br>
                  <a:rPr lang="el-GR" sz="1800" dirty="0" smtClean="0"/>
                </a:br>
                <a:r>
                  <a:rPr lang="el-GR" sz="1800" dirty="0" smtClean="0"/>
                  <a:t>ισορροπία. Το μήκος κάθε σχοινιού </a:t>
                </a:r>
                <a:r>
                  <a:rPr lang="en-US" sz="1800" dirty="0" smtClean="0"/>
                  <a:t/>
                </a:r>
                <a:br>
                  <a:rPr lang="en-US" sz="1800" dirty="0" smtClean="0"/>
                </a:br>
                <a:r>
                  <a:rPr lang="el-GR" sz="1800" dirty="0" smtClean="0"/>
                  <a:t>είναι </a:t>
                </a:r>
                <a14:m>
                  <m:oMath xmlns:m="http://schemas.openxmlformats.org/officeDocument/2006/math">
                    <m:r>
                      <a:rPr lang="el-GR" sz="1800" b="0" i="1" smtClean="0">
                        <a:latin typeface="Cambria Math" panose="02040503050406030204" pitchFamily="18" charset="0"/>
                      </a:rPr>
                      <m:t>0.15 </m:t>
                    </m:r>
                    <m:r>
                      <a:rPr lang="en-US" sz="1800" b="0" i="1" smtClean="0">
                        <a:latin typeface="Cambria Math" panose="02040503050406030204" pitchFamily="18" charset="0"/>
                      </a:rPr>
                      <m:t>𝑚</m:t>
                    </m:r>
                    <m:r>
                      <a:rPr lang="el-GR" sz="1800" b="0" i="0" smtClean="0">
                        <a:latin typeface="Cambria Math" panose="02040503050406030204" pitchFamily="18" charset="0"/>
                      </a:rPr>
                      <m:t>,</m:t>
                    </m:r>
                  </m:oMath>
                </a14:m>
                <a:r>
                  <a:rPr lang="el-GR" sz="1800" dirty="0" smtClean="0"/>
                  <a:t> ενώ η γωνία θ είναι </a:t>
                </a:r>
                <a14:m>
                  <m:oMath xmlns:m="http://schemas.openxmlformats.org/officeDocument/2006/math">
                    <m:sSup>
                      <m:sSupPr>
                        <m:ctrlPr>
                          <a:rPr lang="el-GR" sz="1800" i="1" smtClean="0">
                            <a:latin typeface="Cambria Math" panose="02040503050406030204" pitchFamily="18" charset="0"/>
                          </a:rPr>
                        </m:ctrlPr>
                      </m:sSupPr>
                      <m:e>
                        <m:r>
                          <a:rPr lang="el-GR" sz="1800" b="0" i="1" smtClean="0">
                            <a:latin typeface="Cambria Math" panose="02040503050406030204" pitchFamily="18" charset="0"/>
                          </a:rPr>
                          <m:t>5</m:t>
                        </m:r>
                      </m:e>
                      <m:sup>
                        <m:r>
                          <a:rPr lang="el-GR" sz="1800" b="0" i="1" smtClean="0">
                            <a:latin typeface="Cambria Math" panose="02040503050406030204" pitchFamily="18" charset="0"/>
                          </a:rPr>
                          <m:t>𝜊</m:t>
                        </m:r>
                      </m:sup>
                    </m:sSup>
                  </m:oMath>
                </a14:m>
                <a:r>
                  <a:rPr lang="el-GR" sz="1800" dirty="0" smtClean="0"/>
                  <a:t>. </a:t>
                </a:r>
                <a:r>
                  <a:rPr lang="en-US" sz="1800" dirty="0" smtClean="0"/>
                  <a:t/>
                </a:r>
                <a:br>
                  <a:rPr lang="en-US" sz="1800" dirty="0" smtClean="0"/>
                </a:br>
                <a:r>
                  <a:rPr lang="el-GR" sz="1800" dirty="0" smtClean="0"/>
                  <a:t>Βρείτε το μέτρο του φορτίου κάθε σφαίρας.</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74200" y="2089080"/>
              <a:ext cx="8096760" cy="4444560"/>
            </p14:xfrm>
          </p:contentPart>
        </mc:Choice>
        <mc:Fallback xmlns="">
          <p:pic>
            <p:nvPicPr>
              <p:cNvPr id="4" name="Ink 3"/>
              <p:cNvPicPr/>
              <p:nvPr/>
            </p:nvPicPr>
            <p:blipFill>
              <a:blip r:embed="rId6"/>
              <a:stretch>
                <a:fillRect/>
              </a:stretch>
            </p:blipFill>
            <p:spPr>
              <a:xfrm>
                <a:off x="566280" y="2083320"/>
                <a:ext cx="8113320" cy="4461120"/>
              </a:xfrm>
              <a:prstGeom prst="rect">
                <a:avLst/>
              </a:prstGeom>
            </p:spPr>
          </p:pic>
        </mc:Fallback>
      </mc:AlternateContent>
    </p:spTree>
    <p:extLst>
      <p:ext uri="{BB962C8B-B14F-4D97-AF65-F5344CB8AC3E}">
        <p14:creationId xmlns:p14="http://schemas.microsoft.com/office/powerpoint/2010/main" val="4051087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t>Ηλεκτρικό πεδίο</a:t>
                </a:r>
                <a:endParaRPr lang="en-US" b="1" dirty="0" smtClean="0"/>
              </a:p>
              <a:p>
                <a:pPr lvl="1"/>
                <a:r>
                  <a:rPr lang="el-GR" dirty="0" smtClean="0"/>
                  <a:t>Η έννοια του πεδίου αναπτύχθηκε από τον </a:t>
                </a:r>
                <a:r>
                  <a:rPr lang="en-US" dirty="0" smtClean="0"/>
                  <a:t>Faraday</a:t>
                </a:r>
                <a:endParaRPr lang="el-GR" dirty="0" smtClean="0"/>
              </a:p>
              <a:p>
                <a:pPr lvl="1"/>
                <a:r>
                  <a:rPr lang="el-GR" dirty="0" smtClean="0"/>
                  <a:t>Ηλεκτρικό πεδίο υπάρχει σε μια περιοχή του χώρου γύρω από ένα φορτισμένο σωματίδιο</a:t>
                </a:r>
              </a:p>
              <a:p>
                <a:pPr lvl="2"/>
                <a:r>
                  <a:rPr lang="el-GR" dirty="0" smtClean="0"/>
                  <a:t>που λέγεται </a:t>
                </a:r>
                <a:r>
                  <a:rPr lang="el-GR" b="1" i="1" dirty="0" smtClean="0"/>
                  <a:t>πηγή φορτίου</a:t>
                </a:r>
                <a:endParaRPr lang="en-US" b="1" i="1" dirty="0" smtClean="0"/>
              </a:p>
              <a:p>
                <a:pPr lvl="1"/>
                <a:r>
                  <a:rPr lang="el-GR" dirty="0" smtClean="0"/>
                  <a:t>Όταν ένα άλλο (αρκετά μικρότερο) φορτισμένο σωματίδιο εισέρχεται στο ηλεκτρικό πεδίο, μια ηλεκτρική δύναμη ασκείται πάνω του</a:t>
                </a:r>
              </a:p>
              <a:p>
                <a:pPr lvl="1"/>
                <a:r>
                  <a:rPr lang="el-GR" dirty="0" smtClean="0"/>
                  <a:t>Ορίζουμε το ηλεκτρικό πεδίο λόγω της επίδρασης της πηγής φορτίου επάνω σε άλλα φορτισμένα σωματίδια ως η ηλεκτρική δύναμη που ασκείται ανά μονάδα φορτίου</a:t>
                </a:r>
              </a:p>
              <a:p>
                <a:pPr lvl="2"/>
                <a:r>
                  <a:rPr lang="el-GR" dirty="0" smtClean="0"/>
                  <a:t>Αλλιώς, ορίζουμε 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r="-1627"/>
                </a:stretch>
              </a:blipFill>
            </p:spPr>
            <p:txBody>
              <a:bodyPr/>
              <a:lstStyle/>
              <a:p>
                <a:r>
                  <a:rPr lang="el-GR">
                    <a:noFill/>
                  </a:rPr>
                  <a:t> </a:t>
                </a:r>
              </a:p>
            </p:txBody>
          </p:sp>
        </mc:Fallback>
      </mc:AlternateContent>
    </p:spTree>
    <p:extLst>
      <p:ext uri="{BB962C8B-B14F-4D97-AF65-F5344CB8AC3E}">
        <p14:creationId xmlns:p14="http://schemas.microsoft.com/office/powerpoint/2010/main" val="22684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Ηλεκτρικό πεδίο</a:t>
                </a:r>
                <a:endParaRPr lang="en-US" b="1" dirty="0" smtClean="0"/>
              </a:p>
              <a:p>
                <a:pPr lvl="1"/>
                <a:r>
                  <a:rPr lang="el-GR" dirty="0" smtClean="0"/>
                  <a:t>Ορίζουμε 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 </a:t>
                </a:r>
                <a:r>
                  <a:rPr lang="en-US" i="1" dirty="0" smtClean="0">
                    <a:latin typeface="Cambria Math" panose="02040503050406030204" pitchFamily="18" charset="0"/>
                  </a:rPr>
                  <a:t/>
                </a:r>
                <a:br>
                  <a:rPr lang="en-US" i="1" dirty="0" smtClean="0">
                    <a:latin typeface="Cambria Math" panose="02040503050406030204" pitchFamily="18" charset="0"/>
                  </a:rPr>
                </a:b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e>
                          </m:ac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smtClean="0"/>
              </a:p>
              <a:p>
                <a:pPr lvl="1"/>
                <a:endParaRPr lang="en-US" dirty="0" smtClean="0"/>
              </a:p>
              <a:p>
                <a:pPr lvl="1"/>
                <a:r>
                  <a:rPr lang="el-GR" dirty="0" smtClean="0"/>
                  <a:t>Ένα ηλεκτρικό πεδίο υπάρχει σε ένα σημείο του χώρου αν ένα φορτισμένο σωματίδιο (με μικρό φορτίο</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υφίσταται μια ηλεκτρική δύναμη </a:t>
                </a:r>
                <a:r>
                  <a:rPr lang="en-US" i="1" dirty="0" smtClean="0">
                    <a:latin typeface="Cambria Math" panose="02040503050406030204" pitchFamily="18" charset="0"/>
                  </a:rPr>
                  <a:t/>
                </a:r>
                <a:br>
                  <a:rPr lang="en-US" i="1" dirty="0" smtClean="0">
                    <a:latin typeface="Cambria Math" panose="02040503050406030204" pitchFamily="18" charset="0"/>
                  </a:rPr>
                </a:b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1162"/>
                </a:stretch>
              </a:blipFill>
            </p:spPr>
            <p:txBody>
              <a:bodyPr/>
              <a:lstStyle/>
              <a:p>
                <a:r>
                  <a:rPr lang="el-GR">
                    <a:noFill/>
                  </a:rPr>
                  <a:t> </a:t>
                </a:r>
              </a:p>
            </p:txBody>
          </p:sp>
        </mc:Fallback>
      </mc:AlternateContent>
    </p:spTree>
    <p:extLst>
      <p:ext uri="{BB962C8B-B14F-4D97-AF65-F5344CB8AC3E}">
        <p14:creationId xmlns:p14="http://schemas.microsoft.com/office/powerpoint/2010/main" val="290742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070392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smtClean="0"/>
                  <a:t>Ηλεκτρικό πεδίο</a:t>
                </a:r>
                <a:endParaRPr lang="en-US" b="1" dirty="0" smtClean="0"/>
              </a:p>
              <a:p>
                <a:pPr marL="365760" lvl="1" indent="0">
                  <a:buNone/>
                </a:pP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n-US" dirty="0" smtClean="0"/>
              </a:p>
              <a:p>
                <a:pPr lvl="1"/>
                <a:endParaRPr lang="en-US" dirty="0" smtClean="0"/>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θετικό, η δύναμη έχει την ίδια κατεύθυνση με το πεδίο</a:t>
                </a:r>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αρνητικό, το πεδίο και η δύναμη έχουν αντίθετες κατευθύνσεις</a:t>
                </a:r>
              </a:p>
              <a:p>
                <a:pPr lvl="1"/>
                <a:r>
                  <a:rPr lang="el-GR" dirty="0" smtClean="0"/>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smtClean="0"/>
                  <a:t> σε ένα σημείο </a:t>
                </a:r>
                <a:r>
                  <a:rPr lang="en-US" dirty="0" smtClean="0"/>
                  <a:t>P </a:t>
                </a:r>
                <a:r>
                  <a:rPr lang="el-GR" dirty="0" smtClean="0"/>
                  <a:t>λόγω της παρουσίας </a:t>
                </a:r>
                <a:r>
                  <a:rPr lang="el-GR" b="1" dirty="0" smtClean="0"/>
                  <a:t>πηγής φορτίου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δίνεται ως </a:t>
                </a:r>
                <a:r>
                  <a:rPr lang="en-US" dirty="0" smtClean="0"/>
                  <a:t/>
                </a:r>
                <a:br>
                  <a:rPr lang="en-US" dirty="0" smtClean="0"/>
                </a:b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rotWithShape="0">
                <a:blip r:embed="rId3"/>
                <a:stretch>
                  <a:fillRect t="-970" r="-1162"/>
                </a:stretch>
              </a:blipFill>
            </p:spPr>
            <p:txBody>
              <a:bodyPr/>
              <a:lstStyle/>
              <a:p>
                <a:r>
                  <a:rPr lang="el-GR">
                    <a:noFill/>
                  </a:rPr>
                  <a:t> </a:t>
                </a:r>
              </a:p>
            </p:txBody>
          </p:sp>
        </mc:Fallback>
      </mc:AlternateContent>
    </p:spTree>
    <p:extLst>
      <p:ext uri="{BB962C8B-B14F-4D97-AF65-F5344CB8AC3E}">
        <p14:creationId xmlns:p14="http://schemas.microsoft.com/office/powerpoint/2010/main" val="3583096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4493530"/>
          </a:xfrm>
        </p:spPr>
        <p:txBody>
          <a:bodyPr>
            <a:normAutofit/>
          </a:bodyPr>
          <a:lstStyle/>
          <a:p>
            <a:r>
              <a:rPr lang="el-GR" b="1" dirty="0" smtClean="0"/>
              <a:t>Ηλεκτρικό πεδίο</a:t>
            </a:r>
            <a:endParaRPr lang="en-US" b="1" dirty="0" smtClean="0"/>
          </a:p>
          <a:p>
            <a:pPr marL="365760" lvl="1" indent="0">
              <a:buNone/>
            </a:pP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spTree>
    <p:extLst>
      <p:ext uri="{BB962C8B-B14F-4D97-AF65-F5344CB8AC3E}">
        <p14:creationId xmlns:p14="http://schemas.microsoft.com/office/powerpoint/2010/main" val="61822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Ηλεκτρικό πεδίο</a:t>
                </a:r>
                <a:endParaRPr lang="en-US" b="1" dirty="0" smtClean="0"/>
              </a:p>
              <a:p>
                <a:pPr lvl="1"/>
                <a:r>
                  <a:rPr lang="el-GR" dirty="0" smtClean="0"/>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smtClean="0"/>
                  <a:t>;</a:t>
                </a:r>
              </a:p>
              <a:p>
                <a:pPr lvl="1"/>
                <a:endParaRPr lang="en-US" dirty="0" smtClean="0"/>
              </a:p>
              <a:p>
                <a:pPr lvl="1"/>
                <a:r>
                  <a:rPr lang="el-GR" dirty="0" smtClean="0"/>
                  <a:t>Ηλεκτρικό πεδίο: διανυσματικό μέγεθος</a:t>
                </a:r>
                <a:br>
                  <a:rPr lang="el-GR" dirty="0" smtClean="0"/>
                </a:br>
                <a:endParaRPr lang="en-US" dirty="0" smtClean="0"/>
              </a:p>
              <a:p>
                <a:pPr marL="365760" lvl="1"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smtClean="0"/>
              </a:p>
              <a:p>
                <a:pPr marL="365760" lvl="1" indent="0">
                  <a:buNone/>
                </a:pPr>
                <a:endParaRPr lang="en-US" dirty="0"/>
              </a:p>
              <a:p>
                <a:pPr marL="365760" lvl="1" indent="0">
                  <a:buNone/>
                </a:pPr>
                <a:r>
                  <a:rPr lang="el-GR" dirty="0" smtClean="0"/>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smtClean="0"/>
                  <a:t> η απόσταση κάθε πηγής από ένα σημείο </a:t>
                </a:r>
                <a:r>
                  <a:rPr lang="en-US" dirty="0" smtClean="0"/>
                  <a:t>P </a:t>
                </a:r>
                <a:r>
                  <a:rPr lang="el-GR" dirty="0" smtClean="0"/>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smtClean="0"/>
                  <a:t> το </a:t>
                </a:r>
                <a:r>
                  <a:rPr lang="el-GR" dirty="0" err="1" smtClean="0"/>
                  <a:t>μοναδιαίο</a:t>
                </a:r>
                <a:r>
                  <a:rPr lang="el-GR" dirty="0" smtClean="0"/>
                  <a:t> διάνυσμα από την πηγή </a:t>
                </a:r>
                <a:r>
                  <a:rPr lang="en-US" dirty="0" err="1" smtClean="0"/>
                  <a:t>i</a:t>
                </a:r>
                <a:r>
                  <a:rPr lang="en-US" dirty="0" smtClean="0"/>
                  <a:t> </a:t>
                </a:r>
                <a:r>
                  <a:rPr lang="el-GR" dirty="0" smtClean="0"/>
                  <a:t>στο σημείο </a:t>
                </a:r>
                <a:r>
                  <a:rPr lang="en-US" dirty="0" smtClean="0"/>
                  <a:t>P</a:t>
                </a:r>
                <a:endParaRPr lang="el-GR" dirty="0" smtClean="0"/>
              </a:p>
              <a:p>
                <a:pPr lvl="1"/>
                <a:endParaRPr lang="el-GR" dirty="0"/>
              </a:p>
              <a:p>
                <a:pPr lvl="1"/>
                <a:r>
                  <a:rPr lang="el-GR" dirty="0" smtClean="0"/>
                  <a:t>Προσθέτουμε διανυσματικά τις επιμέρους συνεισφορές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292088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a:t>
                </a:r>
              </a:p>
              <a:p>
                <a:pPr lvl="1"/>
                <a:r>
                  <a:rPr lang="el-GR" dirty="0" smtClean="0"/>
                  <a:t>Φορτία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a14:m>
                <a:r>
                  <a:rPr lang="en-US" dirty="0" smtClean="0"/>
                  <a:t> </a:t>
                </a:r>
                <a:r>
                  <a:rPr lang="el-GR" dirty="0" smtClean="0"/>
                  <a:t>βρίσκονται στον </a:t>
                </a:r>
                <a:br>
                  <a:rPr lang="el-GR" dirty="0" smtClean="0"/>
                </a:br>
                <a:r>
                  <a:rPr lang="el-GR" dirty="0" smtClean="0"/>
                  <a:t>οριζόντιο άξονα, σε αποστάσεις </a:t>
                </a:r>
                <a:br>
                  <a:rPr lang="el-GR" dirty="0" smtClean="0"/>
                </a:br>
                <a14:m>
                  <m:oMath xmlns:m="http://schemas.openxmlformats.org/officeDocument/2006/math">
                    <m:r>
                      <a:rPr lang="en-US" b="0" i="1" smtClean="0">
                        <a:latin typeface="Cambria Math" panose="02040503050406030204" pitchFamily="18" charset="0"/>
                      </a:rPr>
                      <m:t>𝑎</m:t>
                    </m:r>
                  </m:oMath>
                </a14:m>
                <a:r>
                  <a:rPr lang="en-US" dirty="0" smtClean="0"/>
                  <a:t> </a:t>
                </a:r>
                <a:r>
                  <a:rPr lang="el-GR" dirty="0" smtClean="0"/>
                  <a:t>και </a:t>
                </a:r>
                <a14:m>
                  <m:oMath xmlns:m="http://schemas.openxmlformats.org/officeDocument/2006/math">
                    <m:r>
                      <a:rPr lang="en-US" i="1" dirty="0" smtClean="0">
                        <a:latin typeface="Cambria Math" panose="02040503050406030204" pitchFamily="18" charset="0"/>
                      </a:rPr>
                      <m:t>𝑏</m:t>
                    </m:r>
                  </m:oMath>
                </a14:m>
                <a:r>
                  <a:rPr lang="en-US" dirty="0" smtClean="0"/>
                  <a:t>, </a:t>
                </a:r>
                <a:r>
                  <a:rPr lang="el-GR" dirty="0" smtClean="0"/>
                  <a:t>αντίστοιχα, από την αρχή </a:t>
                </a:r>
                <a:br>
                  <a:rPr lang="el-GR" dirty="0" smtClean="0"/>
                </a:br>
                <a:r>
                  <a:rPr lang="el-GR" dirty="0" smtClean="0"/>
                  <a:t>των αξόνων, όπως στο σχήμα.</a:t>
                </a:r>
                <a:br>
                  <a:rPr lang="el-GR" dirty="0" smtClean="0"/>
                </a:br>
                <a:r>
                  <a:rPr lang="el-GR" dirty="0" smtClean="0"/>
                  <a:t>Α) Βρείτε τις </a:t>
                </a:r>
                <a:r>
                  <a:rPr lang="el-GR" dirty="0" err="1" smtClean="0"/>
                  <a:t>συνισταμένες</a:t>
                </a:r>
                <a:r>
                  <a:rPr lang="el-GR" dirty="0" smtClean="0"/>
                  <a:t> του </a:t>
                </a:r>
                <a:r>
                  <a:rPr lang="el-GR" dirty="0" err="1" smtClean="0"/>
                  <a:t>ηλε</a:t>
                </a:r>
                <a:r>
                  <a:rPr lang="el-GR" dirty="0" smtClean="0"/>
                  <a:t>-</a:t>
                </a:r>
                <a:br>
                  <a:rPr lang="el-GR" dirty="0" smtClean="0"/>
                </a:br>
                <a:r>
                  <a:rPr lang="el-GR" dirty="0" err="1" smtClean="0"/>
                  <a:t>κτρικού</a:t>
                </a:r>
                <a:r>
                  <a:rPr lang="el-GR" dirty="0" smtClean="0"/>
                  <a:t> πεδίου στο σημείο </a:t>
                </a:r>
                <a:r>
                  <a:rPr lang="en-US" dirty="0" smtClean="0"/>
                  <a:t>P</a:t>
                </a:r>
                <a:r>
                  <a:rPr lang="el-GR" dirty="0" smtClean="0"/>
                  <a:t> (0,</a:t>
                </a:r>
                <a:r>
                  <a:rPr lang="en-US" dirty="0" smtClean="0"/>
                  <a:t>y).</a:t>
                </a:r>
                <a:br>
                  <a:rPr lang="en-US" dirty="0" smtClean="0"/>
                </a:br>
                <a:r>
                  <a:rPr lang="en-US" dirty="0" smtClean="0"/>
                  <a:t>B) </a:t>
                </a:r>
                <a:r>
                  <a:rPr lang="el-GR" dirty="0" smtClean="0"/>
                  <a:t>Βρείτε το ηλεκτρικό πεδίο στο </a:t>
                </a:r>
                <a:br>
                  <a:rPr lang="el-GR" dirty="0" smtClean="0"/>
                </a:br>
                <a:r>
                  <a:rPr lang="el-GR" dirty="0" smtClean="0"/>
                  <a:t>σημείο </a:t>
                </a:r>
                <a:r>
                  <a:rPr lang="en-US" dirty="0" smtClean="0"/>
                  <a:t>P </a:t>
                </a:r>
                <a:r>
                  <a:rPr lang="el-GR" dirty="0" smtClean="0"/>
                  <a:t>στην ειδική περίπτωση</a:t>
                </a:r>
                <a:br>
                  <a:rPr lang="el-GR" dirty="0" smtClean="0"/>
                </a:br>
                <a:r>
                  <a:rPr lang="el-GR" dirty="0" smtClean="0"/>
                  <a:t>που </a:t>
                </a:r>
                <a14:m>
                  <m:oMath xmlns:m="http://schemas.openxmlformats.org/officeDocument/2006/math">
                    <m:sSub>
                      <m:sSubPr>
                        <m:ctrlPr>
                          <a:rPr lang="el-GR" i="1">
                            <a:latin typeface="Cambria Math" panose="02040503050406030204" pitchFamily="18" charset="0"/>
                          </a:rPr>
                        </m:ctrlPr>
                      </m:sSubPr>
                      <m:e>
                        <m:r>
                          <a:rPr lang="el-GR" b="0" i="1" smtClean="0">
                            <a:latin typeface="Cambria Math" panose="02040503050406030204" pitchFamily="18" charset="0"/>
                          </a:rPr>
                          <m:t>|</m:t>
                        </m:r>
                        <m:r>
                          <a:rPr lang="en-US" i="1">
                            <a:latin typeface="Cambria Math" panose="02040503050406030204" pitchFamily="18" charset="0"/>
                          </a:rPr>
                          <m:t>𝑞</m:t>
                        </m:r>
                      </m:e>
                      <m:sub>
                        <m:r>
                          <a:rPr lang="en-US" i="1">
                            <a:latin typeface="Cambria Math" panose="02040503050406030204" pitchFamily="18" charset="0"/>
                          </a:rPr>
                          <m:t>1</m:t>
                        </m:r>
                      </m:sub>
                    </m:sSub>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l-GR" b="0" i="1" smtClean="0">
                        <a:latin typeface="Cambria Math" panose="02040503050406030204" pitchFamily="18" charset="0"/>
                      </a:rPr>
                      <m:t>|</m:t>
                    </m:r>
                  </m:oMath>
                </a14:m>
                <a:r>
                  <a:rPr lang="el-GR" dirty="0" smtClean="0"/>
                  <a:t> και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smtClean="0"/>
                  <a:t/>
                </a:r>
                <a:br>
                  <a:rPr lang="en-US" dirty="0" smtClean="0"/>
                </a:br>
                <a:r>
                  <a:rPr lang="el-GR" dirty="0" smtClean="0"/>
                  <a:t>Γ) Βρείτε το ηλεκτρικό πεδίο </a:t>
                </a:r>
                <a:r>
                  <a:rPr lang="en-US" dirty="0" smtClean="0"/>
                  <a:t/>
                </a:r>
                <a:br>
                  <a:rPr lang="en-US" dirty="0" smtClean="0"/>
                </a:br>
                <a:r>
                  <a:rPr lang="el-GR" dirty="0" smtClean="0"/>
                  <a:t>όταν </a:t>
                </a:r>
                <a:r>
                  <a:rPr lang="en-US" dirty="0" smtClean="0"/>
                  <a:t>y</a:t>
                </a:r>
                <a:r>
                  <a:rPr lang="el-GR"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p:spTree>
    <p:extLst>
      <p:ext uri="{BB962C8B-B14F-4D97-AF65-F5344CB8AC3E}">
        <p14:creationId xmlns:p14="http://schemas.microsoft.com/office/powerpoint/2010/main" val="786403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a:t>
                </a:r>
                <a:r>
                  <a:rPr lang="en-US" b="1" dirty="0"/>
                  <a:t>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br>
                  <a:rPr lang="el-GR" sz="1800" dirty="0" smtClean="0"/>
                </a:br>
                <a:r>
                  <a:rPr lang="el-GR" sz="1800" dirty="0" smtClean="0"/>
                  <a:t>Α) Βρείτε τις </a:t>
                </a:r>
                <a:r>
                  <a:rPr lang="el-GR" sz="1800" dirty="0" err="1" smtClean="0"/>
                  <a:t>συνισταμένες</a:t>
                </a:r>
                <a:r>
                  <a:rPr lang="el-GR" sz="1800" dirty="0" smtClean="0"/>
                  <a:t> του ηλεκτρικού </a:t>
                </a:r>
                <a:r>
                  <a:rPr lang="en-US" sz="1800" dirty="0" smtClean="0"/>
                  <a:t/>
                </a:r>
                <a:br>
                  <a:rPr lang="en-US" sz="1800" dirty="0" smtClean="0"/>
                </a:br>
                <a:r>
                  <a:rPr lang="el-GR" sz="1800" dirty="0" smtClean="0"/>
                  <a:t>πεδίου στο σημείο </a:t>
                </a:r>
                <a:r>
                  <a:rPr lang="en-US" sz="1800" dirty="0" smtClean="0"/>
                  <a:t>P</a:t>
                </a:r>
                <a:r>
                  <a:rPr lang="el-GR" sz="1800" dirty="0" smtClean="0"/>
                  <a:t> (0,</a:t>
                </a:r>
                <a:r>
                  <a:rPr lang="en-US" sz="1800" dirty="0" smtClean="0"/>
                  <a:t>y).</a:t>
                </a:r>
                <a:r>
                  <a:rPr lang="en-US" dirty="0" smtClean="0"/>
                  <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65560" y="270720"/>
              <a:ext cx="7920360" cy="6192360"/>
            </p14:xfrm>
          </p:contentPart>
        </mc:Choice>
        <mc:Fallback xmlns="">
          <p:pic>
            <p:nvPicPr>
              <p:cNvPr id="5" name="Ink 4"/>
              <p:cNvPicPr/>
              <p:nvPr/>
            </p:nvPicPr>
            <p:blipFill>
              <a:blip r:embed="rId6"/>
              <a:stretch>
                <a:fillRect/>
              </a:stretch>
            </p:blipFill>
            <p:spPr>
              <a:xfrm>
                <a:off x="558720" y="257760"/>
                <a:ext cx="7939080" cy="6217560"/>
              </a:xfrm>
              <a:prstGeom prst="rect">
                <a:avLst/>
              </a:prstGeom>
            </p:spPr>
          </p:pic>
        </mc:Fallback>
      </mc:AlternateContent>
    </p:spTree>
    <p:extLst>
      <p:ext uri="{BB962C8B-B14F-4D97-AF65-F5344CB8AC3E}">
        <p14:creationId xmlns:p14="http://schemas.microsoft.com/office/powerpoint/2010/main" val="1991073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762000"/>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 - 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n-US" sz="1800" dirty="0" smtClean="0"/>
                  <a:t>B) </a:t>
                </a:r>
                <a:r>
                  <a:rPr lang="el-GR" sz="1800" dirty="0" smtClean="0"/>
                  <a:t>Βρείτε το ηλεκτρικό πεδίο στο σημείο </a:t>
                </a:r>
                <a:r>
                  <a:rPr lang="en-US" sz="1800" dirty="0" smtClean="0"/>
                  <a:t>P </a:t>
                </a:r>
                <a:r>
                  <a:rPr lang="el-GR" sz="1800" dirty="0" smtClean="0"/>
                  <a:t>στην </a:t>
                </a:r>
                <a:r>
                  <a:rPr lang="en-US" sz="1800" dirty="0" smtClean="0"/>
                  <a:t/>
                </a:r>
                <a:br>
                  <a:rPr lang="en-US" sz="1800" dirty="0" smtClean="0"/>
                </a:br>
                <a:r>
                  <a:rPr lang="el-GR" sz="1800" dirty="0" smtClean="0"/>
                  <a:t>ειδική περίπτωση</a:t>
                </a:r>
                <a:r>
                  <a:rPr lang="en-US" sz="1800" dirty="0" smtClean="0"/>
                  <a:t> </a:t>
                </a:r>
                <a:r>
                  <a:rPr lang="el-GR" sz="1800" dirty="0" smtClean="0"/>
                  <a:t>που </a:t>
                </a:r>
                <a14:m>
                  <m:oMath xmlns:m="http://schemas.openxmlformats.org/officeDocument/2006/math">
                    <m:sSub>
                      <m:sSubPr>
                        <m:ctrlPr>
                          <a:rPr lang="el-GR" sz="1800" i="1">
                            <a:latin typeface="Cambria Math" panose="02040503050406030204" pitchFamily="18" charset="0"/>
                          </a:rPr>
                        </m:ctrlPr>
                      </m:sSubPr>
                      <m:e>
                        <m:r>
                          <a:rPr lang="el-GR" sz="1800" b="0" i="1" smtClean="0">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b="0" i="1" smtClean="0">
                        <a:latin typeface="Cambria Math" panose="02040503050406030204" pitchFamily="18" charset="0"/>
                      </a:rPr>
                      <m:t>|</m:t>
                    </m:r>
                  </m:oMath>
                </a14:m>
                <a:r>
                  <a:rPr lang="el-GR" sz="1800" dirty="0" smtClean="0"/>
                  <a:t> και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oMath>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5040" y="985320"/>
              <a:ext cx="7877520" cy="5714640"/>
            </p14:xfrm>
          </p:contentPart>
        </mc:Choice>
        <mc:Fallback xmlns="">
          <p:pic>
            <p:nvPicPr>
              <p:cNvPr id="5" name="Ink 4"/>
              <p:cNvPicPr/>
              <p:nvPr/>
            </p:nvPicPr>
            <p:blipFill>
              <a:blip r:embed="rId6"/>
              <a:stretch>
                <a:fillRect/>
              </a:stretch>
            </p:blipFill>
            <p:spPr>
              <a:xfrm>
                <a:off x="630720" y="976320"/>
                <a:ext cx="7887600" cy="5734800"/>
              </a:xfrm>
              <a:prstGeom prst="rect">
                <a:avLst/>
              </a:prstGeom>
            </p:spPr>
          </p:pic>
        </mc:Fallback>
      </mc:AlternateContent>
    </p:spTree>
    <p:extLst>
      <p:ext uri="{BB962C8B-B14F-4D97-AF65-F5344CB8AC3E}">
        <p14:creationId xmlns:p14="http://schemas.microsoft.com/office/powerpoint/2010/main" val="1311274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729342"/>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49" cy="4493530"/>
              </a:xfrm>
            </p:spPr>
            <p:txBody>
              <a:bodyPr>
                <a:normAutofit/>
              </a:bodyPr>
              <a:lstStyle/>
              <a:p>
                <a:r>
                  <a:rPr lang="el-GR" b="1" dirty="0" smtClean="0"/>
                  <a:t>Παράδειγμα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l-GR" sz="1800" dirty="0" smtClean="0"/>
                  <a:t>Γ) Βρείτε το ηλεκτρικό πεδίο όταν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𝑎</m:t>
                    </m:r>
                  </m:oMath>
                </a14:m>
                <a:r>
                  <a:rPr lang="en-US"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49" cy="4493530"/>
              </a:xfrm>
              <a:blipFill rotWithShape="0">
                <a:blip r:embed="rId4"/>
                <a:stretch>
                  <a:fillRect t="-108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520" y="780120"/>
              <a:ext cx="6670440" cy="4420080"/>
            </p14:xfrm>
          </p:contentPart>
        </mc:Choice>
        <mc:Fallback xmlns="">
          <p:pic>
            <p:nvPicPr>
              <p:cNvPr id="5" name="Ink 4"/>
              <p:cNvPicPr/>
              <p:nvPr/>
            </p:nvPicPr>
            <p:blipFill>
              <a:blip r:embed="rId6"/>
              <a:stretch>
                <a:fillRect/>
              </a:stretch>
            </p:blipFill>
            <p:spPr>
              <a:xfrm>
                <a:off x="624240" y="766800"/>
                <a:ext cx="6692400" cy="4446720"/>
              </a:xfrm>
              <a:prstGeom prst="rect">
                <a:avLst/>
              </a:prstGeom>
            </p:spPr>
          </p:pic>
        </mc:Fallback>
      </mc:AlternateContent>
    </p:spTree>
    <p:extLst>
      <p:ext uri="{BB962C8B-B14F-4D97-AF65-F5344CB8AC3E}">
        <p14:creationId xmlns:p14="http://schemas.microsoft.com/office/powerpoint/2010/main" val="1287451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lstStyle/>
          <a:p>
            <a:r>
              <a:rPr lang="el-GR" dirty="0" smtClean="0"/>
              <a:t>Η εξίσωση του ηλεκτρικού πεδίου είναι χρήσιμη για μικρά φορτία</a:t>
            </a:r>
          </a:p>
          <a:p>
            <a:r>
              <a:rPr lang="el-GR" dirty="0" smtClean="0"/>
              <a:t>Πολλές φορές έχουμε μια </a:t>
            </a:r>
            <a:br>
              <a:rPr lang="el-GR" dirty="0" smtClean="0"/>
            </a:br>
            <a:r>
              <a:rPr lang="el-GR" b="1" i="1" dirty="0" smtClean="0"/>
              <a:t>κατανομή φορτίου </a:t>
            </a:r>
            <a:r>
              <a:rPr lang="el-GR" dirty="0" smtClean="0"/>
              <a:t>αντί για </a:t>
            </a:r>
            <a:br>
              <a:rPr lang="el-GR" dirty="0" smtClean="0"/>
            </a:br>
            <a:r>
              <a:rPr lang="el-GR" dirty="0" smtClean="0"/>
              <a:t>σημειακά φορτία</a:t>
            </a:r>
          </a:p>
          <a:p>
            <a:pPr lvl="1"/>
            <a:r>
              <a:rPr lang="el-GR" dirty="0" smtClean="0"/>
              <a:t>Σε αυτές τις περιπτώσεις, η </a:t>
            </a:r>
            <a:br>
              <a:rPr lang="el-GR" dirty="0" smtClean="0"/>
            </a:br>
            <a:r>
              <a:rPr lang="el-GR" dirty="0" smtClean="0"/>
              <a:t>περιγραφή του ηλεκτρικού </a:t>
            </a:r>
            <a:br>
              <a:rPr lang="el-GR" dirty="0" smtClean="0"/>
            </a:br>
            <a:r>
              <a:rPr lang="el-GR" dirty="0" smtClean="0"/>
              <a:t>φορτίου είναι </a:t>
            </a:r>
            <a:r>
              <a:rPr lang="el-GR" b="1" u="sng" dirty="0" smtClean="0"/>
              <a:t>συνεχώς</a:t>
            </a:r>
            <a:r>
              <a:rPr lang="en-US" b="1" u="sng" dirty="0" smtClean="0"/>
              <a:t> </a:t>
            </a:r>
            <a:r>
              <a:rPr lang="el-GR" b="1" u="sng" dirty="0" smtClean="0"/>
              <a:t>και</a:t>
            </a:r>
            <a:br>
              <a:rPr lang="el-GR" b="1" u="sng" dirty="0" smtClean="0"/>
            </a:br>
            <a:r>
              <a:rPr lang="el-GR" b="1" u="sng" dirty="0" smtClean="0"/>
              <a:t>ομοιόμορφα</a:t>
            </a:r>
            <a:r>
              <a:rPr lang="el-GR" dirty="0" smtClean="0"/>
              <a:t> κατανεμημένη </a:t>
            </a:r>
            <a:br>
              <a:rPr lang="el-GR" dirty="0" smtClean="0"/>
            </a:br>
            <a:r>
              <a:rPr lang="el-GR" dirty="0" smtClean="0"/>
              <a:t>σε μια γραμμή, επιφάνεια, ή </a:t>
            </a:r>
            <a:br>
              <a:rPr lang="el-GR" dirty="0" smtClean="0"/>
            </a:br>
            <a:r>
              <a:rPr lang="el-GR" dirty="0" smtClean="0"/>
              <a:t>όγκο</a:t>
            </a: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760829"/>
            <a:ext cx="3206363" cy="4749700"/>
          </a:xfrm>
          <a:prstGeom prst="rect">
            <a:avLst/>
          </a:prstGeom>
        </p:spPr>
      </p:pic>
    </p:spTree>
    <p:extLst>
      <p:ext uri="{BB962C8B-B14F-4D97-AF65-F5344CB8AC3E}">
        <p14:creationId xmlns:p14="http://schemas.microsoft.com/office/powerpoint/2010/main" val="226768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695052"/>
            <a:ext cx="2971799" cy="440223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4496"/>
                <a:ext cx="7948449" cy="5178704"/>
              </a:xfrm>
            </p:spPr>
            <p:txBody>
              <a:bodyPr>
                <a:normAutofit fontScale="92500" lnSpcReduction="10000"/>
              </a:bodyPr>
              <a:lstStyle/>
              <a:p>
                <a:r>
                  <a:rPr lang="el-GR" dirty="0" smtClean="0"/>
                  <a:t>Προσεγγιστικά </a:t>
                </a:r>
                <a:br>
                  <a:rPr lang="el-GR" dirty="0" smtClean="0"/>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b="0" i="0" smtClean="0">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a14:m>
                <a:endParaRPr lang="el-GR" dirty="0" smtClean="0"/>
              </a:p>
              <a:p>
                <a:r>
                  <a:rPr lang="el-GR" dirty="0" smtClean="0"/>
                  <a:t>Επειδή όμως τα διαφορετικά σημειακά</a:t>
                </a:r>
                <a:br>
                  <a:rPr lang="el-GR" dirty="0" smtClean="0"/>
                </a:br>
                <a:r>
                  <a:rPr lang="el-GR" dirty="0" smtClean="0"/>
                  <a:t>φορτία είναι πάρα πολλά </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b="0" i="1" smtClean="0">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oMath>
                </a14:m>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smtClean="0">
                            <a:latin typeface="Cambria Math" panose="02040503050406030204" pitchFamily="18" charset="0"/>
                          </a:rPr>
                        </m:ctrlPr>
                      </m:naryPr>
                      <m:sub/>
                      <m:sup/>
                      <m:e>
                        <m:f>
                          <m:fPr>
                            <m:ctrlPr>
                              <a:rPr lang="en-US" i="1" smtClean="0">
                                <a:latin typeface="Cambria Math" panose="02040503050406030204" pitchFamily="18" charset="0"/>
                              </a:rPr>
                            </m:ctrlPr>
                          </m:fPr>
                          <m:num>
                            <m:r>
                              <a:rPr lang="en-US" b="0" i="1" smtClean="0">
                                <a:latin typeface="Cambria Math" panose="02040503050406030204" pitchFamily="18" charset="0"/>
                              </a:rPr>
                              <m:t>𝑑𝑞</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nary>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b="1" dirty="0" smtClean="0"/>
              </a:p>
              <a:p>
                <a:r>
                  <a:rPr lang="el-GR" dirty="0" smtClean="0"/>
                  <a:t>Το ολοκλήρωμα είναι διανυσματικό</a:t>
                </a:r>
              </a:p>
              <a:p>
                <a:pPr lvl="1"/>
                <a:r>
                  <a:rPr lang="el-GR" dirty="0" smtClean="0"/>
                  <a:t>και μπορεί να περιλαμβάνει </a:t>
                </a:r>
              </a:p>
              <a:p>
                <a:pPr lvl="2"/>
                <a:r>
                  <a:rPr lang="el-GR" dirty="0" smtClean="0"/>
                  <a:t>μια γραμμή</a:t>
                </a:r>
              </a:p>
              <a:p>
                <a:pPr lvl="2"/>
                <a:r>
                  <a:rPr lang="el-GR" dirty="0" smtClean="0"/>
                  <a:t>μια επιφάνεια </a:t>
                </a:r>
              </a:p>
              <a:p>
                <a:pPr lvl="2"/>
                <a:r>
                  <a:rPr lang="el-GR" dirty="0" smtClean="0"/>
                  <a:t>ή έναν όγκο.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4496"/>
                <a:ext cx="7948449" cy="5178704"/>
              </a:xfrm>
              <a:blipFill rotWithShape="0">
                <a:blip r:embed="rId4"/>
                <a:stretch>
                  <a:fillRect t="-141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978720" y="878400"/>
              <a:ext cx="1736640" cy="2350800"/>
            </p14:xfrm>
          </p:contentPart>
        </mc:Choice>
        <mc:Fallback xmlns="">
          <p:pic>
            <p:nvPicPr>
              <p:cNvPr id="5" name="Ink 4"/>
              <p:cNvPicPr/>
              <p:nvPr/>
            </p:nvPicPr>
            <p:blipFill>
              <a:blip r:embed="rId6"/>
              <a:stretch>
                <a:fillRect/>
              </a:stretch>
            </p:blipFill>
            <p:spPr>
              <a:xfrm>
                <a:off x="3975480" y="870840"/>
                <a:ext cx="1743480" cy="2369880"/>
              </a:xfrm>
              <a:prstGeom prst="rect">
                <a:avLst/>
              </a:prstGeom>
            </p:spPr>
          </p:pic>
        </mc:Fallback>
      </mc:AlternateContent>
    </p:spTree>
    <p:extLst>
      <p:ext uri="{BB962C8B-B14F-4D97-AF65-F5344CB8AC3E}">
        <p14:creationId xmlns:p14="http://schemas.microsoft.com/office/powerpoint/2010/main" val="208314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81600"/>
              </a:xfrm>
            </p:spPr>
            <p:txBody>
              <a:bodyPr>
                <a:normAutofit/>
              </a:bodyPr>
              <a:lstStyle/>
              <a:p>
                <a:r>
                  <a:rPr lang="el-GR" dirty="0" smtClean="0"/>
                  <a:t>Προς βοήθειά μας, θα ορίσουμε</a:t>
                </a:r>
              </a:p>
              <a:p>
                <a:pPr marL="68580" indent="0">
                  <a:buNone/>
                </a:pPr>
                <a:endParaRPr lang="el-GR" dirty="0" smtClean="0"/>
              </a:p>
              <a:p>
                <a:pPr lvl="1"/>
                <a:r>
                  <a:rPr lang="el-GR" dirty="0" smtClean="0"/>
                  <a:t>Γραμμική πυκνότητα φορτίου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p>
              <a:p>
                <a:pPr lvl="1"/>
                <a:endParaRPr lang="en-US" dirty="0" smtClean="0"/>
              </a:p>
              <a:p>
                <a:pPr lvl="1"/>
                <a:r>
                  <a:rPr lang="el-GR" dirty="0" smtClean="0"/>
                  <a:t>Επιφανειακή πυκνότητα φορτίου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mbria Math" panose="02040503050406030204" pitchFamily="18" charset="0"/>
                </a:endParaRPr>
              </a:p>
              <a:p>
                <a:pPr lvl="1"/>
                <a:endParaRPr lang="en-US" dirty="0" smtClean="0"/>
              </a:p>
              <a:p>
                <a:pPr lvl="1"/>
                <a:r>
                  <a:rPr lang="el-GR" dirty="0" smtClean="0"/>
                  <a:t>Χωρική πυκνότητα φορτίου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81600"/>
              </a:xfrm>
              <a:blipFill rotWithShape="0">
                <a:blip r:embed="rId3"/>
                <a:stretch>
                  <a:fillRect t="-941"/>
                </a:stretch>
              </a:blipFill>
            </p:spPr>
            <p:txBody>
              <a:bodyPr/>
              <a:lstStyle/>
              <a:p>
                <a:r>
                  <a:rPr lang="el-GR">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95052"/>
            <a:ext cx="2514599" cy="3724965"/>
          </a:xfrm>
          <a:prstGeom prst="rect">
            <a:avLst/>
          </a:prstGeom>
        </p:spPr>
      </p:pic>
    </p:spTree>
    <p:extLst>
      <p:ext uri="{BB962C8B-B14F-4D97-AF65-F5344CB8AC3E}">
        <p14:creationId xmlns:p14="http://schemas.microsoft.com/office/powerpoint/2010/main" val="5481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Ηλεκτρομαγνητισμός</a:t>
            </a:r>
            <a:endParaRPr lang="el-GR" dirty="0"/>
          </a:p>
        </p:txBody>
      </p:sp>
      <p:sp>
        <p:nvSpPr>
          <p:cNvPr id="3" name="Content Placeholder 2"/>
          <p:cNvSpPr>
            <a:spLocks noGrp="1"/>
          </p:cNvSpPr>
          <p:nvPr>
            <p:ph idx="1"/>
          </p:nvPr>
        </p:nvSpPr>
        <p:spPr>
          <a:xfrm>
            <a:off x="738350" y="1371600"/>
            <a:ext cx="7872249" cy="5029200"/>
          </a:xfrm>
        </p:spPr>
        <p:txBody>
          <a:bodyPr/>
          <a:lstStyle/>
          <a:p>
            <a:r>
              <a:rPr lang="el-GR" dirty="0" smtClean="0"/>
              <a:t>Μελέτη των φαινομένων που σχετίζονται με τον </a:t>
            </a:r>
            <a:r>
              <a:rPr lang="el-GR" b="1" dirty="0" smtClean="0"/>
              <a:t>ηλεκτρισμό</a:t>
            </a:r>
            <a:r>
              <a:rPr lang="el-GR" dirty="0" smtClean="0"/>
              <a:t> και το </a:t>
            </a:r>
            <a:r>
              <a:rPr lang="el-GR" b="1" dirty="0" smtClean="0"/>
              <a:t>μαγνητισμό</a:t>
            </a:r>
          </a:p>
          <a:p>
            <a:r>
              <a:rPr lang="el-GR" dirty="0" smtClean="0"/>
              <a:t>Νόμοι του Ηλεκτρομαγνητισμού</a:t>
            </a:r>
          </a:p>
          <a:p>
            <a:pPr lvl="1"/>
            <a:r>
              <a:rPr lang="el-GR" dirty="0" smtClean="0"/>
              <a:t>Πανταχού παρόντες!</a:t>
            </a:r>
          </a:p>
          <a:p>
            <a:pPr lvl="2"/>
            <a:r>
              <a:rPr lang="en-US" dirty="0" smtClean="0"/>
              <a:t>Smartphones, </a:t>
            </a:r>
            <a:r>
              <a:rPr lang="el-GR" dirty="0" smtClean="0"/>
              <a:t>τηλεοράσεις, ηλεκτροκινητήρες, Η/Υ, επιταχυντές σωματιδίων, κ.α.</a:t>
            </a:r>
          </a:p>
          <a:p>
            <a:r>
              <a:rPr lang="el-GR" dirty="0" smtClean="0"/>
              <a:t>Ηλεκτρικός </a:t>
            </a:r>
            <a:r>
              <a:rPr lang="el-GR" dirty="0" smtClean="0">
                <a:sym typeface="Wingdings" panose="05000000000000000000" pitchFamily="2" charset="2"/>
              </a:rPr>
              <a:t> ήλεκτρο  κεχριμπάρι</a:t>
            </a:r>
          </a:p>
          <a:p>
            <a:r>
              <a:rPr lang="el-GR" dirty="0" smtClean="0">
                <a:sym typeface="Wingdings" panose="05000000000000000000" pitchFamily="2" charset="2"/>
              </a:rPr>
              <a:t>Μαγνητικός  Μαγνησία  περιοχή που βρέθηκε για πρώτη φορά ο μαγνητίτης</a:t>
            </a:r>
          </a:p>
          <a:p>
            <a:r>
              <a:rPr lang="el-GR" dirty="0" smtClean="0">
                <a:sym typeface="Wingdings" panose="05000000000000000000" pitchFamily="2" charset="2"/>
              </a:rPr>
              <a:t>Επιστήμονες: </a:t>
            </a:r>
            <a:r>
              <a:rPr lang="en-US" dirty="0" err="1" smtClean="0">
                <a:sym typeface="Wingdings" panose="05000000000000000000" pitchFamily="2" charset="2"/>
              </a:rPr>
              <a:t>Oersted</a:t>
            </a:r>
            <a:r>
              <a:rPr lang="en-US" dirty="0" smtClean="0">
                <a:sym typeface="Wingdings" panose="05000000000000000000" pitchFamily="2" charset="2"/>
              </a:rPr>
              <a:t>, Faraday, Henry, </a:t>
            </a:r>
            <a:r>
              <a:rPr lang="en-US" b="1" dirty="0" smtClean="0">
                <a:sym typeface="Wingdings" panose="05000000000000000000" pitchFamily="2" charset="2"/>
              </a:rPr>
              <a:t>Maxwell</a:t>
            </a:r>
          </a:p>
          <a:p>
            <a:pPr lvl="1"/>
            <a:r>
              <a:rPr lang="en-US" b="1" dirty="0" smtClean="0">
                <a:sym typeface="Wingdings" panose="05000000000000000000" pitchFamily="2" charset="2"/>
              </a:rPr>
              <a:t>James Clerk Maxwell = Isaac Newton</a:t>
            </a:r>
            <a:r>
              <a:rPr lang="el-GR" b="1" dirty="0" smtClean="0">
                <a:sym typeface="Wingdings" panose="05000000000000000000" pitchFamily="2" charset="2"/>
              </a:rPr>
              <a:t> του </a:t>
            </a:r>
            <a:r>
              <a:rPr lang="el-GR" b="1" dirty="0" err="1" smtClean="0">
                <a:sym typeface="Wingdings" panose="05000000000000000000" pitchFamily="2" charset="2"/>
              </a:rPr>
              <a:t>ηλ</a:t>
            </a:r>
            <a:r>
              <a:rPr lang="el-GR" b="1" dirty="0" smtClean="0">
                <a:sym typeface="Wingdings" panose="05000000000000000000" pitchFamily="2" charset="2"/>
              </a:rPr>
              <a:t>/</a:t>
            </a:r>
            <a:r>
              <a:rPr lang="el-GR" b="1" dirty="0" err="1" smtClean="0">
                <a:sym typeface="Wingdings" panose="05000000000000000000" pitchFamily="2" charset="2"/>
              </a:rPr>
              <a:t>σμου</a:t>
            </a:r>
            <a:endParaRPr lang="el-GR" b="1" dirty="0"/>
          </a:p>
        </p:txBody>
      </p:sp>
    </p:spTree>
    <p:extLst>
      <p:ext uri="{BB962C8B-B14F-4D97-AF65-F5344CB8AC3E}">
        <p14:creationId xmlns:p14="http://schemas.microsoft.com/office/powerpoint/2010/main" val="2504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80918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40299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5105400"/>
          </a:xfrm>
        </p:spPr>
        <p:txBody>
          <a:bodyPr>
            <a:normAutofit/>
          </a:bodyPr>
          <a:lstStyle/>
          <a:p>
            <a:r>
              <a:rPr lang="el-GR" dirty="0" smtClean="0"/>
              <a:t>Όλοι έχετε δει ηλεκτρικά πεδία γύρω σας</a:t>
            </a:r>
          </a:p>
          <a:p>
            <a:pPr lvl="1"/>
            <a:r>
              <a:rPr lang="el-GR" dirty="0" smtClean="0"/>
              <a:t>Τρίψτε ένα μπαλόνι στα μαλλιά σας και θα δείτε ότι έλκει κομματάκια χαρτιού</a:t>
            </a:r>
          </a:p>
          <a:p>
            <a:r>
              <a:rPr lang="el-GR" dirty="0" smtClean="0"/>
              <a:t>Μια τέτοια συμπεριφορά της ύλης αναφέρεται ως </a:t>
            </a:r>
            <a:r>
              <a:rPr lang="el-GR" b="1" i="1" dirty="0" smtClean="0"/>
              <a:t>ηλεκτρική φόρτιση</a:t>
            </a:r>
          </a:p>
          <a:p>
            <a:r>
              <a:rPr lang="el-GR" dirty="0" smtClean="0"/>
              <a:t>Απλά πειράματα έδειξαν ότι υπάρχουν δυο είδη ηλεκτρικής φόρτισης</a:t>
            </a:r>
          </a:p>
          <a:p>
            <a:pPr lvl="1"/>
            <a:r>
              <a:rPr lang="el-GR" dirty="0" smtClean="0"/>
              <a:t>Θετική και αρνητική</a:t>
            </a:r>
          </a:p>
          <a:p>
            <a:pPr lvl="1"/>
            <a:r>
              <a:rPr lang="el-GR" dirty="0" smtClean="0"/>
              <a:t>Τα ηλεκτρόνια έχουν αρνητική φόρτιση</a:t>
            </a:r>
          </a:p>
          <a:p>
            <a:pPr lvl="1"/>
            <a:r>
              <a:rPr lang="el-GR" dirty="0" smtClean="0"/>
              <a:t>Τα πρωτόνια έχουν θετική φόρτιση</a:t>
            </a:r>
          </a:p>
          <a:p>
            <a:r>
              <a:rPr lang="el-GR" b="1" dirty="0" smtClean="0"/>
              <a:t>Φορτία ίδιου </a:t>
            </a:r>
            <a:r>
              <a:rPr lang="el-GR" b="1" dirty="0" err="1" smtClean="0"/>
              <a:t>προσήμου</a:t>
            </a:r>
            <a:r>
              <a:rPr lang="el-GR" b="1" dirty="0" smtClean="0"/>
              <a:t> απωθούνται</a:t>
            </a:r>
          </a:p>
          <a:p>
            <a:r>
              <a:rPr lang="el-GR" b="1" dirty="0" smtClean="0"/>
              <a:t>Φορτία αντίθετου </a:t>
            </a:r>
            <a:r>
              <a:rPr lang="el-GR" b="1" dirty="0" err="1" smtClean="0"/>
              <a:t>προσήμου</a:t>
            </a:r>
            <a:r>
              <a:rPr lang="el-GR" b="1" dirty="0" smtClean="0"/>
              <a:t> έλκονται</a:t>
            </a:r>
          </a:p>
          <a:p>
            <a:endParaRPr lang="el-GR" dirty="0"/>
          </a:p>
        </p:txBody>
      </p:sp>
    </p:spTree>
    <p:extLst>
      <p:ext uri="{BB962C8B-B14F-4D97-AF65-F5344CB8AC3E}">
        <p14:creationId xmlns:p14="http://schemas.microsoft.com/office/powerpoint/2010/main" val="5840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i="1" dirty="0" smtClean="0"/>
                  <a:t>Διατήρηση του ηλεκτρικού φορτίου</a:t>
                </a:r>
              </a:p>
              <a:p>
                <a:pPr lvl="1"/>
                <a:r>
                  <a:rPr lang="el-GR" dirty="0" smtClean="0"/>
                  <a:t>…σε απομονωμένο σύστημα</a:t>
                </a:r>
              </a:p>
              <a:p>
                <a:pPr lvl="1"/>
                <a:r>
                  <a:rPr lang="el-GR" dirty="0" smtClean="0"/>
                  <a:t>Μεταφορά φορτίου από ένα αντικείμενο σε ένα άλλο</a:t>
                </a:r>
              </a:p>
              <a:p>
                <a:pPr lvl="2"/>
                <a:r>
                  <a:rPr lang="el-GR" dirty="0" smtClean="0"/>
                  <a:t>Το ένα φορτίζεται θετικά, το άλλο αρνητικά</a:t>
                </a:r>
              </a:p>
              <a:p>
                <a:pPr lvl="1"/>
                <a:r>
                  <a:rPr lang="el-GR" dirty="0" smtClean="0"/>
                  <a:t>Ποιος είναι όμως</a:t>
                </a:r>
                <a:r>
                  <a:rPr lang="el-GR" dirty="0"/>
                  <a:t> </a:t>
                </a:r>
                <a:r>
                  <a:rPr lang="el-GR" dirty="0" smtClean="0"/>
                  <a:t>ο φορέας του φορτίου;</a:t>
                </a:r>
              </a:p>
              <a:p>
                <a:pPr lvl="2"/>
                <a:r>
                  <a:rPr lang="el-GR" dirty="0" smtClean="0"/>
                  <a:t>Ξέρουμε πλέον ότι τα </a:t>
                </a:r>
                <a:r>
                  <a:rPr lang="el-GR" b="1" dirty="0" smtClean="0"/>
                  <a:t>ηλεκτρόνια </a:t>
                </a:r>
                <a:r>
                  <a:rPr lang="el-GR" dirty="0" smtClean="0"/>
                  <a:t>είναι φορείς φορτίου</a:t>
                </a:r>
              </a:p>
              <a:p>
                <a:pPr lvl="2"/>
                <a:r>
                  <a:rPr lang="el-GR" dirty="0" smtClean="0"/>
                  <a:t>Ηλεκτρόνια μεταφέρονται από ένα υλικό σε ένα άλλο, δημιουργώντας θετικό ή αρνητικό φορτίο</a:t>
                </a:r>
              </a:p>
              <a:p>
                <a:r>
                  <a:rPr lang="el-GR" dirty="0" smtClean="0"/>
                  <a:t>Το 1909, ο </a:t>
                </a:r>
                <a:r>
                  <a:rPr lang="en-US" dirty="0" err="1" smtClean="0"/>
                  <a:t>Milikan</a:t>
                </a:r>
                <a:r>
                  <a:rPr lang="en-US" dirty="0" smtClean="0"/>
                  <a:t> </a:t>
                </a:r>
                <a:r>
                  <a:rPr lang="el-GR" dirty="0" smtClean="0"/>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συμβαίνει στη φύση σε ακέραια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smtClean="0"/>
                  <a:t>: </a:t>
                </a:r>
                <a14:m>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𝑍</m:t>
                    </m:r>
                  </m:oMath>
                </a14:m>
                <a:endParaRPr lang="en-US" dirty="0" smtClean="0"/>
              </a:p>
              <a:p>
                <a:pPr lvl="1"/>
                <a:r>
                  <a:rPr lang="el-GR" dirty="0" smtClean="0"/>
                  <a:t>Λέμε ότι το ηλεκτρικό φορτίο είναι </a:t>
                </a:r>
                <a:r>
                  <a:rPr lang="el-GR" b="1" i="1" dirty="0" smtClean="0"/>
                  <a:t>κβαντισμένο</a:t>
                </a:r>
              </a:p>
              <a:p>
                <a:pPr lvl="1"/>
                <a:r>
                  <a:rPr lang="el-GR" dirty="0" smtClean="0"/>
                  <a:t>Ηλεκτρόνιο: φορτίο -</a:t>
                </a:r>
                <a:r>
                  <a:rPr lang="en-US" dirty="0" smtClean="0"/>
                  <a:t>e</a:t>
                </a:r>
              </a:p>
              <a:p>
                <a:pPr lvl="1"/>
                <a:r>
                  <a:rPr lang="el-GR" dirty="0" smtClean="0"/>
                  <a:t>Πρωτόνιο: φορτίο +</a:t>
                </a:r>
                <a:r>
                  <a:rPr lang="en-US" dirty="0" smtClean="0"/>
                  <a:t>e</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2"/>
                <a:stretch>
                  <a:fillRect t="-1671" r="-310"/>
                </a:stretch>
              </a:blipFill>
            </p:spPr>
            <p:txBody>
              <a:bodyPr/>
              <a:lstStyle/>
              <a:p>
                <a:r>
                  <a:rPr lang="el-GR">
                    <a:noFill/>
                  </a:rPr>
                  <a:t> </a:t>
                </a:r>
              </a:p>
            </p:txBody>
          </p:sp>
        </mc:Fallback>
      </mc:AlternateContent>
    </p:spTree>
    <p:extLst>
      <p:ext uri="{BB962C8B-B14F-4D97-AF65-F5344CB8AC3E}">
        <p14:creationId xmlns:p14="http://schemas.microsoft.com/office/powerpoint/2010/main" val="273050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5105400"/>
          </a:xfrm>
        </p:spPr>
        <p:txBody>
          <a:bodyPr>
            <a:normAutofit/>
          </a:bodyPr>
          <a:lstStyle/>
          <a:p>
            <a:r>
              <a:rPr lang="el-GR" b="1" i="1" dirty="0" smtClean="0"/>
              <a:t>Κατηγοριοποίηση υλικών</a:t>
            </a:r>
          </a:p>
          <a:p>
            <a:pPr lvl="1"/>
            <a:r>
              <a:rPr lang="el-GR" b="1" i="1" dirty="0" smtClean="0"/>
              <a:t>Αγωγοί: </a:t>
            </a:r>
            <a:r>
              <a:rPr lang="el-GR" dirty="0" smtClean="0"/>
              <a:t>υλικά όπου κάποια ηλεκτρόνια είναι ελεύθερα και δεν είναι δεσμευμένα σε άτομα, και μπορούν να κινηθούν σχετικά ελεύθερα στο υλικό</a:t>
            </a:r>
          </a:p>
          <a:p>
            <a:pPr lvl="2"/>
            <a:r>
              <a:rPr lang="el-GR" dirty="0"/>
              <a:t>Όταν φορτιστούν, το φορτίο κατανέμεται σε όλη την επιφάνεια του υλικού</a:t>
            </a:r>
          </a:p>
          <a:p>
            <a:pPr lvl="1"/>
            <a:r>
              <a:rPr lang="el-GR" b="1" i="1" dirty="0" smtClean="0"/>
              <a:t>Μονωτές: </a:t>
            </a:r>
            <a:r>
              <a:rPr lang="el-GR" dirty="0" smtClean="0"/>
              <a:t>υλικά που όλα τα </a:t>
            </a:r>
            <a:r>
              <a:rPr lang="el-GR" dirty="0" err="1" smtClean="0"/>
              <a:t>ηλεκτρόνιά</a:t>
            </a:r>
            <a:r>
              <a:rPr lang="el-GR" dirty="0" smtClean="0"/>
              <a:t> τους είναι δεσμευμένα σε άτομα και δεν μπορούν να κινηθούν ελεύθερα</a:t>
            </a:r>
          </a:p>
          <a:p>
            <a:pPr lvl="2"/>
            <a:r>
              <a:rPr lang="el-GR" dirty="0"/>
              <a:t>Όταν φορτιστούν, το φορτίο κατανέμεται σε μια συγκεκριμένη </a:t>
            </a:r>
            <a:r>
              <a:rPr lang="el-GR" dirty="0" smtClean="0"/>
              <a:t>περιοχή</a:t>
            </a:r>
          </a:p>
          <a:p>
            <a:pPr lvl="1"/>
            <a:r>
              <a:rPr lang="el-GR" b="1" i="1" dirty="0" smtClean="0"/>
              <a:t>Ημιαγωγοί: </a:t>
            </a:r>
            <a:r>
              <a:rPr lang="el-GR" dirty="0" smtClean="0"/>
              <a:t>με προσθήκη συγκεκριμένης ποσότητας ατόμων στο υλικό, εναλλάσσονται από αγωγοί σε μονωτές</a:t>
            </a:r>
            <a:endParaRPr lang="el-GR" b="1" i="1" dirty="0" smtClean="0"/>
          </a:p>
        </p:txBody>
      </p:sp>
    </p:spTree>
    <p:extLst>
      <p:ext uri="{BB962C8B-B14F-4D97-AF65-F5344CB8AC3E}">
        <p14:creationId xmlns:p14="http://schemas.microsoft.com/office/powerpoint/2010/main" val="39871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950730"/>
              </a:xfrm>
            </p:spPr>
            <p:txBody>
              <a:bodyPr>
                <a:normAutofit/>
              </a:bodyPr>
              <a:lstStyle/>
              <a:p>
                <a:r>
                  <a:rPr lang="el-GR" b="1" i="1" dirty="0" smtClean="0"/>
                  <a:t>Ο νόμος του </a:t>
                </a:r>
                <a:r>
                  <a:rPr lang="en-US" b="1" i="1" dirty="0" smtClean="0"/>
                  <a:t>Coulomb</a:t>
                </a:r>
              </a:p>
              <a:p>
                <a:pPr lvl="1"/>
                <a:r>
                  <a:rPr lang="en-US" dirty="0" smtClean="0"/>
                  <a:t>O Charles Coulomb </a:t>
                </a:r>
                <a:r>
                  <a:rPr lang="el-GR" dirty="0" smtClean="0"/>
                  <a:t>μέτρησε το μέτρο των ηλεκτρικών δυνάμεων ανάμεσα σε φορτισμένα σωματίδια</a:t>
                </a:r>
              </a:p>
              <a:p>
                <a:pPr lvl="1"/>
                <a:endParaRPr lang="el-GR" dirty="0" smtClean="0"/>
              </a:p>
              <a:p>
                <a:pPr lvl="1"/>
                <a:r>
                  <a:rPr lang="el-GR" dirty="0" smtClean="0"/>
                  <a:t>Από τα πειράματά του προέκυψε ότι </a:t>
                </a:r>
                <a:r>
                  <a:rPr lang="el-GR" b="1" i="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i="1" dirty="0" smtClean="0"/>
                  <a:t>(μηδενικού μεγέθους) που απέχουν απόσταση </a:t>
                </a:r>
                <a14:m>
                  <m:oMath xmlns:m="http://schemas.openxmlformats.org/officeDocument/2006/math">
                    <m:r>
                      <a:rPr lang="en-US" b="1" i="1" smtClean="0">
                        <a:latin typeface="Cambria Math" panose="02040503050406030204" pitchFamily="18" charset="0"/>
                      </a:rPr>
                      <m:t>𝒓</m:t>
                    </m:r>
                  </m:oMath>
                </a14:m>
                <a:r>
                  <a:rPr lang="en-US" b="1" i="1" dirty="0" smtClean="0"/>
                  <a:t> </a:t>
                </a:r>
                <a:r>
                  <a:rPr lang="el-GR" b="1" i="1" dirty="0" smtClean="0"/>
                  <a:t>μεταξύ τους δίνεται από τη σχέση </a:t>
                </a:r>
                <a:r>
                  <a:rPr lang="en-US" b="1" i="1" dirty="0" smtClean="0">
                    <a:latin typeface="Cambria Math" panose="02040503050406030204" pitchFamily="18" charset="0"/>
                  </a:rPr>
                  <a:t/>
                </a:r>
                <a:br>
                  <a:rPr lang="en-US" b="1" i="1" dirty="0" smtClean="0">
                    <a:latin typeface="Cambria Math" panose="02040503050406030204" pitchFamily="18" charset="0"/>
                  </a:rPr>
                </a:br>
                <a:r>
                  <a:rPr lang="el-GR" b="1" i="1" dirty="0" smtClean="0">
                    <a:latin typeface="Cambria Math" panose="02040503050406030204" pitchFamily="18" charset="0"/>
                  </a:rPr>
                  <a:t/>
                </a:r>
                <a:br>
                  <a:rPr lang="el-GR" b="1" i="1" dirty="0" smtClean="0">
                    <a:latin typeface="Cambria Math" panose="02040503050406030204" pitchFamily="18"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smtClean="0"/>
              </a:p>
              <a:p>
                <a:pPr lvl="1"/>
                <a:endParaRPr lang="el-GR" dirty="0"/>
              </a:p>
              <a:p>
                <a:pPr lvl="1"/>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950730"/>
              </a:xfrm>
              <a:blipFill rotWithShape="0">
                <a:blip r:embed="rId2"/>
                <a:stretch>
                  <a:fillRect t="-985" r="-1704"/>
                </a:stretch>
              </a:blipFill>
            </p:spPr>
            <p:txBody>
              <a:bodyPr/>
              <a:lstStyle/>
              <a:p>
                <a:r>
                  <a:rPr lang="el-GR">
                    <a:noFill/>
                  </a:rPr>
                  <a:t> </a:t>
                </a:r>
              </a:p>
            </p:txBody>
          </p:sp>
        </mc:Fallback>
      </mc:AlternateContent>
    </p:spTree>
    <p:extLst>
      <p:ext uri="{BB962C8B-B14F-4D97-AF65-F5344CB8AC3E}">
        <p14:creationId xmlns:p14="http://schemas.microsoft.com/office/powerpoint/2010/main" val="40446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8551</TotalTime>
  <Words>853</Words>
  <Application>Microsoft Office PowerPoint</Application>
  <PresentationFormat>On-screen Show (4:3)</PresentationFormat>
  <Paragraphs>181</Paragraphs>
  <Slides>30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Cambria</vt:lpstr>
      <vt:lpstr>Cambria Math</vt:lpstr>
      <vt:lpstr>Wingdings</vt:lpstr>
      <vt:lpstr>Wingdings 2</vt:lpstr>
      <vt:lpstr>Theme2</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895</cp:revision>
  <cp:lastPrinted>2015-10-20T13:37:47Z</cp:lastPrinted>
  <dcterms:created xsi:type="dcterms:W3CDTF">2006-08-16T00:00:00Z</dcterms:created>
  <dcterms:modified xsi:type="dcterms:W3CDTF">2017-11-16T18:10:01Z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