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7"/>
  </p:notesMasterIdLst>
  <p:sldIdLst>
    <p:sldId id="414" r:id="rId2"/>
    <p:sldId id="415" r:id="rId3"/>
    <p:sldId id="416" r:id="rId4"/>
    <p:sldId id="417" r:id="rId5"/>
    <p:sldId id="418" r:id="rId6"/>
    <p:sldId id="419" r:id="rId7"/>
    <p:sldId id="420" r:id="rId8"/>
    <p:sldId id="421" r:id="rId9"/>
    <p:sldId id="422" r:id="rId10"/>
    <p:sldId id="474" r:id="rId11"/>
    <p:sldId id="475" r:id="rId12"/>
    <p:sldId id="423" r:id="rId13"/>
    <p:sldId id="424" r:id="rId14"/>
    <p:sldId id="478" r:id="rId15"/>
    <p:sldId id="479" r:id="rId16"/>
    <p:sldId id="480" r:id="rId17"/>
    <p:sldId id="482" r:id="rId18"/>
    <p:sldId id="425" r:id="rId19"/>
    <p:sldId id="426" r:id="rId20"/>
    <p:sldId id="427" r:id="rId21"/>
    <p:sldId id="481" r:id="rId22"/>
    <p:sldId id="428" r:id="rId23"/>
    <p:sldId id="429" r:id="rId24"/>
    <p:sldId id="431" r:id="rId25"/>
    <p:sldId id="432" r:id="rId26"/>
    <p:sldId id="433" r:id="rId27"/>
    <p:sldId id="476" r:id="rId28"/>
    <p:sldId id="434" r:id="rId29"/>
    <p:sldId id="435" r:id="rId30"/>
    <p:sldId id="436" r:id="rId31"/>
    <p:sldId id="477" r:id="rId32"/>
    <p:sldId id="437" r:id="rId33"/>
    <p:sldId id="439" r:id="rId34"/>
    <p:sldId id="440" r:id="rId35"/>
    <p:sldId id="441" r:id="rId36"/>
    <p:sldId id="442" r:id="rId37"/>
    <p:sldId id="443" r:id="rId38"/>
    <p:sldId id="444" r:id="rId39"/>
    <p:sldId id="445" r:id="rId40"/>
    <p:sldId id="446" r:id="rId41"/>
    <p:sldId id="447" r:id="rId42"/>
    <p:sldId id="448" r:id="rId43"/>
    <p:sldId id="449" r:id="rId44"/>
    <p:sldId id="450" r:id="rId45"/>
    <p:sldId id="451" r:id="rId46"/>
    <p:sldId id="452" r:id="rId47"/>
    <p:sldId id="453" r:id="rId48"/>
    <p:sldId id="454" r:id="rId49"/>
    <p:sldId id="455" r:id="rId50"/>
    <p:sldId id="456" r:id="rId51"/>
    <p:sldId id="457" r:id="rId52"/>
    <p:sldId id="458" r:id="rId53"/>
    <p:sldId id="459" r:id="rId54"/>
    <p:sldId id="460" r:id="rId55"/>
    <p:sldId id="327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08" autoAdjust="0"/>
  </p:normalViewPr>
  <p:slideViewPr>
    <p:cSldViewPr>
      <p:cViewPr varScale="1">
        <p:scale>
          <a:sx n="98" d="100"/>
          <a:sy n="98" d="100"/>
        </p:scale>
        <p:origin x="1368" y="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7-11-14T08:50:50.30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22125 3552 22,'0'0'23,"-23"-18"-3,6 8-3,-7 3-4,-4 2-2,-4 5-4,-7 6-2,1 10-2,0 9-1,4 8 0,4 6-1,9 7 2,10 1 2,16 3 1,15-7 1,17-6 1,10-10 1,13-5 2,-3-19-1,7-3-1,-11-22-2,-8-8-2,-22-17 0,-18-8-2,-20-5-6,-15-3-30,-5-10-7,-2 12-1,-8-4-1</inkml:trace>
  <inkml:trace contextRef="#ctx0" brushRef="#br0" timeOffset="46365.5579">21988 2592 10,'7'-16'28,"5"13"0,-12 3-10,0 0-6,-12 3-2,-5 9-2,0 6-3,-7 7-2,0 7 0,-5 11-2,4 10 0,3 5 1,7 1-1,8 2 0,7-4 0,0-6 1,6-5 1,1-10 0,2-11 3,-5-11 1,2-2 1,-6-12-1,0 0 0,0 0 0,0 0-1,-6-10-2,6 10-2,-6-13-1,3 3-1,-3-1 0,-1-4 0,0 0 0,-2 1 0,2 2 0,-1 1-1,2 1 1,6 10-1,-10-9 0,10 9 0,-5 15 0,5 0 0,0 2 0,3-2 1,-3 3 0,6 1 1,-1-4 0,-1-4 0,-4-11 1,8 11 0,-8-11-1,0 0 1,0 0 0,0 0-1,0 0 1,13-6 0,-5-4-1,5-3 0,5-4-2,-1-5-6,1-3-32,-2 3-1,-7-9 1,-1 0-1</inkml:trace>
  <inkml:trace contextRef="#ctx0" brushRef="#br0" timeOffset="47366.0213">22231 2126 15,'0'-17'29,"-7"-14"-2,16 4-8,4 3-3,5 4-6,6 6-3,2 8 0,7 15-2,-8 2-1,2 8 0,-9 4-2,-3 8 0,-9 2 0,-3-1 0,-9-1 0,-8-6 0,-5-1-2,0-2 1,0 0-1,3-3 0,2-2-1,4-8-2,2 4-4,8-13-8,-4 14-15,11-3-4,-7-11 1,5 11 1</inkml:trace>
  <inkml:trace contextRef="#ctx0" brushRef="#br0" timeOffset="47729.2538">22268 2564 38,'0'0'41,"0"10"0,0-10 1,0 0-14,10 4-13,-10-4-5,0 0-2,10 6 0,-10-6-2,8-4-2,-8 4 1,0 0-2,12 4 0,-12-4 0,0 0-3,0 0 0,0 0 0,0 0 0,0 0-3,0 0-35,0 0-10,0-15 2,0-3-1</inkml:trace>
  <inkml:trace contextRef="#ctx0" brushRef="#br0" timeOffset="96203.2097">13707 2063 32,'24'-29'27,"-2"0"-5,-13 0-2,-14-2-7,-14 5-3,-28 3-5,-18 8-1,-22 11-2,-18 8-2,-19 16 0,-9 9-1,0 19 1,2 12-1,16 18 1,17 9-1,22 10 1,31 4 1,28 3 2,34 1 1,35-10 0,28-11 2,35-24 0,28-17 0,19-28 0,11-22 0,1-27-2,-7-25-1,-24-33 1,-23-20-2,-42-11 0,-43-1-2,-48 9-6,-47 9-16,-45 24-14,-36 21-1,-47 30-1,-29 37-1</inkml:trace>
  <inkml:trace contextRef="#ctx0" brushRef="#br0" timeOffset="97599.5395">13906 5756 33,'-16'-23'13,"-15"-4"-3,-9 3-2,-14 1-3,-17 5-2,-9 4 0,-16 12 0,-6 9 1,-4 10 1,1 16 1,3 9 1,10 16 1,19 10 0,21 14 1,24 13-2,28 6 0,28 3-1,27 2-2,28-7 0,25-10-1,20-20 1,15-19-1,2-31 1,4-23 0,-9-32-1,-15-30 0,-30-29 0,-21-18 0,-40-12-5,-36-4-17,-42 6-16,-27 9-1,-38 11-2,-15 25 2</inkml:trace>
  <inkml:trace contextRef="#ctx0" brushRef="#br0" timeOffset="108547.1923">1658 6611 12,'12'-18'33,"7"15"2,6-7 1,15 5-17,13 5-5,6-7-3,6 7-3,6 0-6,-6 0-7,-3 3-9,-7 1-14,-20-4-7,-8 3-1,-27-3 1</inkml:trace>
  <inkml:trace contextRef="#ctx0" brushRef="#br0" timeOffset="108710.0433">2039 6593 12,'-21'23'31,"16"18"1,-7 1-7,9 5-8,3 7-4,4 0-2,6-4-6,0-4-11,-1-4-15,-9-18-11,12 0-1,-12-24 0</inkml:trace>
  <inkml:trace contextRef="#ctx0" brushRef="#br0" timeOffset="108962.8357">2236 6877 28,'-17'3'28,"8"13"-1,-6 3-12,5 4-6,10 7-1,0-2-2,25 3 2,4-9 0,16 0 1,3-13 0,5-3 1,-13-18-2,-4 0 1,-14-10-3,-7 1-2,-15-4-5,-15-4-9,-7 5-26,4 12-2,-7 1 0,9 11-1</inkml:trace>
  <inkml:trace contextRef="#ctx0" brushRef="#br0" timeOffset="109247.3598">3108 6899 35,'0'-13'37,"0"13"1,14 9 0,-6 20-17,1 12-9,4 18-5,-3 7-2,2 13-1,-2 2-4,-5-6-8,2-8-26,-1-6-5,-12-24 1,6-8-2</inkml:trace>
  <inkml:trace contextRef="#ctx0" brushRef="#br0" timeOffset="109394.1807">3199 7066 3,'33'-5'27,"-9"-3"-3,9 14-10,0 6-31,-10-12-5,8 7-2,-13-8 20</inkml:trace>
  <inkml:trace contextRef="#ctx0" brushRef="#br0" timeOffset="109664.3007">3441 6950 25,'0'0'34,"12"15"0,-2 2 0,-7 0-19,2-3-6,5 4-2,-4-4-3,0-6-2,-6-8 0,16-5-1,-3-8 1,1-2 0,2-2 0,3 6 0,0 3 1,-1 8-1,-1 8 0,-3 10 1,-4 3-2,-1 5-2,-2 1-10,-7-2-20,0-9-6,0 0-1,0-16 0</inkml:trace>
  <inkml:trace contextRef="#ctx0" brushRef="#br0" timeOffset="109798.8061">3552 6641 42,'4'-22'32,"-4"6"-7,9 12-29,9 21-20,-14-1-6,14 16-2</inkml:trace>
  <inkml:trace contextRef="#ctx0" brushRef="#br0" timeOffset="110151.8396">3782 6933 43,'0'0'35,"19"-4"0,-1 16 1,-3 3-24,0 1-5,-4 6-3,-8 0-3,-3 2-1,-7 0 0,-5-6-2,2-5-1,-2-13 0,12 0-1,0-21-1,12 0 2,1-4-1,5 0 2,1 1 2,-3 1 1,-1 10 2,-3 3 1,-12 10 0,11 0 0,-11 0 1,0 14-1,0 1-3,2 5-3,1-3-10,7 5-10,5 4-14,0-7 0,10 1-1</inkml:trace>
  <inkml:trace contextRef="#ctx0" brushRef="#br0" timeOffset="110483.747">4308 7032 13,'10'-16'27,"-13"-12"2,3 5-12,-4 4-4,-5 1-3,-6 10-1,-4 5-2,1 10-1,-4 5-2,3 8 0,4 6-1,6-1-1,6-1 0,8-2 0,6-7-1,4-3 0,7-12 0,-1-9 0,3-3 0,2-7 1,1-1 1,10 2 0,0-2 1,2 8 1,-8 7 0,2 15 0,-10 2 1,-3 11-2,-13 2-2,-17-1-5,-1-2-34,-6 0-1,-3-12-1,4-6 0</inkml:trace>
  <inkml:trace contextRef="#ctx0" brushRef="#br0" timeOffset="111053.084">5378 6965 22,'-8'-17'30,"-2"14"-5,-6 3-3,-3 11-6,4 9-3,3 7-5,12 6-2,4-1-2,14-1-2,8-8 1,3-5-1,1-13 1,0-13 0,-5-12-1,-9-15 1,-12-12-1,-11-9 0,-9-12-2,-2-2 1,-6-3-1,4 1-1,5 12-2,2 4-6,18 18-9,7 13-18,5 8 2,10 17-2,-1 0 5</inkml:trace>
  <inkml:trace contextRef="#ctx0" brushRef="#br0" timeOffset="111215.528">5657 6873 40,'0'41'35,"-4"-7"0,8 6-9,1 0-10,1-6-12,2-3-13,4-9-20,8 1-5,-1-19-1,10-4-1</inkml:trace>
  <inkml:trace contextRef="#ctx0" brushRef="#br0" timeOffset="111500.6893">6133 7025 27,'-12'25'34,"-19"-6"0,2 2 1,-7-5-17,-1-13-9,4 3-5,2-12-3,6-4-1,8-5-1,8-3 0,6 0 0,10 3 1,3 7 0,7 4 1,3 12 1,4 3 0,-2 8 0,3 8 0,0 2-5,-4-4-16,-1-5-15,11 2-2,-2-14 1,11 0-1</inkml:trace>
  <inkml:trace contextRef="#ctx0" brushRef="#br0" timeOffset="111800.6612">6484 7081 47,'-27'-7'34,"-5"-1"0,6 8-12,2 2-10,5 11-5,10 6-3,9 5-3,9 4 0,7-1-1,9-3 2,3-6-1,3-3 1,-4-15 0,-2-7 1,-9-12-1,-4-12 0,-12-16 0,-6-11-1,-7-19 0,-5-8-1,3-7 0,-1-3-1,5 10-5,3 6-8,14 16-22,11 22-1,4 21 1,13 20-1</inkml:trace>
  <inkml:trace contextRef="#ctx0" brushRef="#br0" timeOffset="112386.571">6756 7204 15,'18'17'30,"-5"-8"-2,8-3-9,2-6-2,-5-9-4,4-2-3,-3-10-2,-7-5-2,-6-6-2,-10-2-2,-5 2-2,-6 8 0,-3 5 1,-7 11-2,0 8 1,0 15-1,6 12 1,5 10 0,5 6 0,2 4 1,4 2 0,6-1 0,2-2-4,2-7-9,-1-10-20,4-1 0,-4-16-1,9 0 0</inkml:trace>
  <inkml:trace contextRef="#ctx0" brushRef="#br0" timeOffset="112658.2684">7228 7128 51,'-16'-22'33,"0"4"-11,1 7-5,-7 1-4,4 10-4,-4 4-3,7 11-1,1-1-3,9 10 0,5-3 0,5-1 0,9-4-1,3-5-1,3-4-10,1 1-22,-6-17-2,4 1-1,-9-11 0</inkml:trace>
  <inkml:trace contextRef="#ctx0" brushRef="#br0" timeOffset="112858.1867">7333 6948 32,'13'8'36,"-13"14"1,8 11 1,-8 13-18,-3 6-8,3 14-3,0 7-2,-3 3-2,3-1-2,-3-9-2,3-3-6,0-20-13,0-12-20,4-13-1,-4-18 0,18-18 0</inkml:trace>
  <inkml:trace contextRef="#ctx0" brushRef="#br0" timeOffset="113259.0324">7390 7204 17,'14'0'27,"-1"0"-2,15 0-8,-3 0-23,1-2-6,6 2-3,-7-10 0,4 6 5,-6-5 7,-3 0 8,-3-1 5,8-4 34,-25 14-18,10 7-1,-7 5-5,-6-3-7,3 9-5,0-8-3,0 4-2,0-14-2,0 11 0,0-11-1,15-10 0,-4 0 0,3-5-1,1 2 1,4 0-1,0 6 1,2 4 1,-3 6-1,-1 6 0,-1 6 1,-7 3-1,0 5-2,-9-5-9,6-2-21,-6 0-5,-12-9 0,12-7-1</inkml:trace>
  <inkml:trace contextRef="#ctx0" brushRef="#br0" timeOffset="113374.9331">7773 6927 47,'-3'-38'31,"10"22"-10,-7 6-26,0-4-19,0 14-6,8 0-2</inkml:trace>
  <inkml:trace contextRef="#ctx0" brushRef="#br0" timeOffset="113543.1624">8126 7068 69,'38'41'38,"-10"-3"2,-8-7-14,0 2-11,-20-8-7,-5-3-4,-12-10-8,-8-5-34,-6-14 0,7-4-1,2-9-1</inkml:trace>
  <inkml:trace contextRef="#ctx0" brushRef="#br0" timeOffset="114044.7414">9043 6963 55,'18'25'37,"-6"4"1,-2 11-10,5 3-14,-9 2-4,4-1-5,-10-9-1,4-10-1,-4-15-1,0-10 0,0-14-1,0-10 0,7-12 0,6-7-1,7-3 0,4-1-4,10 9-4,-6 5-13,1 11-18,2 22 0,-8 6 0,-1 17 0</inkml:trace>
  <inkml:trace contextRef="#ctx0" brushRef="#br0" timeOffset="114294.3954">9390 7286 44,'-12'4'36,"12"-4"-1,0 0-2,0 0-18,12-13-6,-2 1-3,1 3-1,2-4-2,-1 4 0,-3 2 0,1 7 1,-10 0-1,10 18 0,-10-1-1,5 8 1,-5 6-2,0-2-18,0 1-21,10 1-2,-2-8 1,15-5-2</inkml:trace>
  <inkml:trace contextRef="#ctx0" brushRef="#br0" timeOffset="114726.1821">10267 7021 46,'0'-14'35,"0"14"0,6 13-10,-6 7-9,0 11-6,-6 7-6,6 5-5,3 3-15,4 4-17,-1-16-2,9-3 0,-2-16-1</inkml:trace>
  <inkml:trace contextRef="#ctx0" brushRef="#br0" timeOffset="115010.2867">10583 7086 64,'-12'-9'32,"-9"1"-4,-2 8-14,6 15-7,-3 4-4,5 7-2,6 2 0,9 3-1,3-3 1,12-5 1,1-5 1,3-7 1,-3-7-1,1-4 1,-17 0-1,10-20-1,-17 6-4,-8-3-12,-3-2-20,6 9-2,-10-3 0,13 12 0</inkml:trace>
  <inkml:trace contextRef="#ctx0" brushRef="#br0" timeOffset="115611.3275">10937 7221 23,'9'-10'31,"-9"-9"-1,-3 0-7,-2-1-5,-4-2-4,-2 3-4,-7 3-2,-2 4-2,-3 5-2,1 11-2,-3 6-1,4 8-1,5 5 1,4 4-1,8-1-1,6 0 2,9-1-1,7-8 1,4-5-1,3-5 1,0-7 0,0-7 0,-2-5 0,-6-5-1,-2-2 1,-2 1 0,-7 1-1,-4 1-1,-2 6 2,0 10-1,0 0 0,0 0 0,10 15 0,-7-3 0,6 3 1,4 1 1,1-6 0,3 2 1,1-8 1,3 2 0,-5-6-1,3-7 0,-5-1-2,-7-3-6,3-2-12,-7-2-18,-3-12-4,0 0 0,0-5 10,-9-8 9,9 5 10,-6-7 9,-10-36 45,16 52-9,-12-1 0,7 14-14,5 13-21,-12-10-27,17 21-4,-5-11-4,21 28-1</inkml:trace>
  <inkml:trace contextRef="#ctx0" brushRef="#br0" timeOffset="116311.4547">11208 7050 14,'11'3'28,"1"-6"1,15 10-1,4-7-18,4 0-2,3 2-2,-5-2-1,-4 0-1,-6-5-1,-11 5 0,-12 0-1,0 0 1,-17 8 0,3 4-1,-6 2 0,5 4 0,-2 5-1,9 4 0,8-2-1,3 1 0,9 0-1,7-6-1,11-6-2,2-7-2,10-7 1,1-4-1,5-4 1,-4-5 0,-1 0 2,-10 4 3,-4 2 3,-10 7 3,-19 0 0,6 10 1,-22 0 1,-2 3-1,-9-1-1,-4-3-1,-1-5-2,1-4 0,4-10-2,6 0 0,7-9-2,5 1 1,9 4 0,3-1-1,9 6 0,4 9 0,4 9 1,3 6 0,2 5 1,1 2-1,5 0 1,3-2 0,-1-3 1,1-10-1,0-7-1,1-4 1,-5-12-1,0-1 1,-7-3-2,-3-2 2,-4 2-1,-4 5 1,-4 4 0,-8 11 0,0 0 1,0 0-1,6 22-1,-6-4-10,0-2-26,9 9 0,1-9 0,14 1 0</inkml:trace>
  <inkml:trace contextRef="#ctx0" brushRef="#br0" timeOffset="116665.457">12569 7077 50,'0'0'34,"0"14"2,3 19-3,4 16-19,-2 8-5,1 17-4,-3 11 0,7 4-1,-3-6-1,-2-4-2,3-15-8,-8-11-16,-4-17-14,4-14-1,0-22-1,0-13 1</inkml:trace>
  <inkml:trace contextRef="#ctx0" brushRef="#br0" timeOffset="116812.4659">12631 7391 25,'10'-5'29,"20"8"-10,-1-3-18,2-6-22,17 6-4,-8-6-2</inkml:trace>
  <inkml:trace contextRef="#ctx0" brushRef="#br0" timeOffset="117196.9181">13111 7132 67,'-21'0'30,"-10"-3"-8,9 3-9,1 8-5,5 0-5,9 3-1,7 3-1,10-3-1,2 0 1,1-1-2,5-2 1,-5-4 0,2-1 0,-15-3-1,0 0 0,0 0 2,-19 0 0,1 0 2,-8 4 0,5 2 0,-3 3 1,8 3 2,4 2 0,8 5-1,4-1 0,11 1-1,3-2 0,6-1-2,7-1-6,1-2-25,0-13-9,6-7 1,-3-8-1</inkml:trace>
  <inkml:trace contextRef="#ctx0" brushRef="#br0" timeOffset="117365.9274">13472 7174 102,'0'0'41,"0"0"0,0 0-15,15-5-18,-15 5-7,0 0-12,0 13-29,0-13-2,0 16 1,0-7-1</inkml:trace>
  <inkml:trace contextRef="#ctx0" brushRef="#br0" timeOffset="117512.6928">13490 7360 95,'0'0'43,"-3"12"-3,3-12-39,-16 0-37,16 0-3,-16 8-3</inkml:trace>
  <inkml:trace contextRef="#ctx0" brushRef="#br0" timeOffset="119788.722">13374 3043 49,'0'0'30,"7"-12"-4,-7 12-4,0 0-6,0 0-5,-7 12-4,2 3-2,2 7-2,-3 3-4,6 2-2,0 5-15,6 3-17,-6-8 2,6 6-2,-6-12 0</inkml:trace>
  <inkml:trace contextRef="#ctx0" brushRef="#br0" timeOffset="120135.9947">13329 3473 52,'0'0'38,"0"18"0,0 3 1,0 5-21,-3 6-14,3 10-38,-4-12-2,10 9-1,0-15-2</inkml:trace>
  <inkml:trace contextRef="#ctx0" brushRef="#br0" timeOffset="120963.09">13629 3724 2,'0'0'27,"0"-14"1,16 14-6,3 0-4,8 4-4,9 2-1,6-2-5,7 4-10,-2-8-24,17 10-4,-7-17 0,15 7-3</inkml:trace>
  <inkml:trace contextRef="#ctx0" brushRef="#br0" timeOffset="121343.2742">14455 3722 10,'0'0'30,"14"5"0,-1-5-4,15 0-8,10 0-10,7 0-19,16 10-14,-1-17-3,25 7-2</inkml:trace>
  <inkml:trace contextRef="#ctx0" brushRef="#br0" timeOffset="121712.2141">15480 3724 27,'-15'0'31,"27"6"0,8-6-12,14 0-4,14 3-4,5 1-4,6 0-7,7-4-16,6 10-14,-8-15-2,8 5-1</inkml:trace>
  <inkml:trace contextRef="#ctx0" brushRef="#br0" timeOffset="122027.621">16424 3754 24,'0'0'36,"31"0"0,-7 0-1,10-7-13,8 7-11,10-6-31,9 6-11,5-11-3,15 5-1</inkml:trace>
  <inkml:trace contextRef="#ctx0" brushRef="#br0" timeOffset="122662.3733">17273 3713 27,'25'1'30,"-5"-5"-4,18 2-7,12-3-4,13 1-8,12-3-10,4-8-22,12 15-4,-13-10-2,5 10 0</inkml:trace>
  <inkml:trace contextRef="#ctx0" brushRef="#br0" timeOffset="122997.7579">18181 3731 39,'10'2'33,"1"-5"1,8 0-13,12 3-6,3 0-6,9 3-7,5-3-14,16 8-19,-4-13-2,15 5-1,0-9-1</inkml:trace>
  <inkml:trace contextRef="#ctx0" brushRef="#br0" timeOffset="123315.1811">19086 3727 41,'15'3'32,"-3"-8"-1,8 0-12,13 5-6,-1-3-3,7 3-4,2 0-13,2 7-23,-5-11-3,9 8 0,-7-10-1</inkml:trace>
  <inkml:trace contextRef="#ctx0" brushRef="#br0" timeOffset="123646.977">19827 3766 43,'0'0'36,"0"0"1,24 0-10,-3 0-9,7-4-5,12 4-5,8-6-4,7 2-9,8-1-20,5 5-12,-7-5 0,3 5-1</inkml:trace>
  <inkml:trace contextRef="#ctx0" brushRef="#br0" timeOffset="124015.5088">20729 3756 42,'9'0'32,"12"0"1,1 0-10,5 0-9,10 0-13,4 0-24,14 4-8,-1-8-2,10 7 0</inkml:trace>
  <inkml:trace contextRef="#ctx0" brushRef="#br0" timeOffset="124600.268">21348 3763 45,'0'0'29,"30"0"-2,5 0-3,9-4-5,14 4-5,5-3-16,13 3-28,-11-14-2,9 4-3,-22-22-1</inkml:trace>
  <inkml:trace contextRef="#ctx0" brushRef="#br0" timeOffset="125922.7256">13413 3337 36,'0'0'23,"0"0"-3,21 0-1,0 0-4,11 5-4,5-5-4,5 6-1,2-4-1,-2 5-1,-5-7 0,-4 7 0,-11-7 1,-4 5-1,-18-5 1,10 0-1,-10 0 0,0 0 0,-12 0-1,12 0-2,-7 15-1,2 7 0,2 3 0,3 7 0,3 5-1,-3-3-4,8-2-32,-1 5 1,-10-11 0,6-6 0</inkml:trace>
  <inkml:trace contextRef="#ctx0" brushRef="#br0" timeOffset="138308.8009">2157 8160 34,'0'0'34,"10"3"1,2 13-5,-3 16-16,-6 5-5,6 9-1,-2-3-2,7-1-1,-6-6-1,-4-12-1,-4-14-2,0-10 1,7-27 0,0-5 0,-1-11 1,1-1-1,7-6-1,6 7 0,5 5 0,5 7-2,8 18-7,-7 9-19,0 4-11,3 16-1,-16 0 0</inkml:trace>
  <inkml:trace contextRef="#ctx0" brushRef="#br0" timeOffset="138573.9363">2470 8543 31,'6'-15'32,"7"-2"-5,-4 5-2,-2-5-5,1 13-3,-8 4-4,0 0-3,13 22-3,-13 6-2,3-1-1,3 4-3,-2 3-3,-4-5-10,5-9-26,2 1-1,-7-21 1,9 5-1</inkml:trace>
  <inkml:trace contextRef="#ctx0" brushRef="#br0" timeOffset="138911.6342">2722 7993 12,'0'-23'34,"15"6"0,-5 0-2,8 2-11,5 9-6,-3 2-5,2 11-2,-6 8-3,-9 8-2,-7 2-1,-5 5 0,-11-3 0,1-1-1,-3-4 0,5-6 0,4-7-1,9-9 0,13 0 1,5 0-3,10 0-7,-4 0-23,-1 0-4,10 11-1,-4-6 0</inkml:trace>
  <inkml:trace contextRef="#ctx0" brushRef="#br0" timeOffset="139174.3786">3174 8322 25,'6'10'34,"13"-10"1,11 4-1,8 1-18,0-5-10,2 3-13,-1-7-23,6 4-4,-15-5 0,-2 5 0</inkml:trace>
  <inkml:trace contextRef="#ctx0" brushRef="#br0" timeOffset="139312.1373">3252 8436 40,'0'0'32,"40"20"-28,-6-8-14,0-3-11,16 13-6</inkml:trace>
  <inkml:trace contextRef="#ctx0" brushRef="#br0" timeOffset="140831.5203">4147 8261 21,'-18'-3'21,"-4"-2"-1,4 5-4,-1 4-4,2 6-3,8 4-3,9 5-1,5 4-1,10 4 0,7 2 0,3 2 0,5 2 1,-8-6 0,0 3 1,-9-2-1,-13-5 0,-11-5 0,-6-4-1,-9-8 0,-1-6-2,1-10 0,5-9-1,10-9-1,11-5 0,8-5 0,13-3 0,8-1 0,-1 2 1,0 3 1,-3 8-1,-13 5 1,-12 8-1,-19 10 0,-9 6-2,-6 5-5,-9-1-12,5 6-18,7 2 0,3-8-1,19 7 0</inkml:trace>
  <inkml:trace contextRef="#ctx0" brushRef="#br0" timeOffset="141248.0071">4386 7965 35,'0'-25'32,"15"8"-1,2 2-11,7 3-6,8 12-3,-4 6-3,-1 7-2,-6 9-2,-4 6-1,-14 3-1,-7 2 0,-12-4 1,-5 0-2,-1-8 1,1-3 0,2-8-1,10-5 0,9-5-1,0 0-2,24-3-6,-5 5-18,3-2-11,8 13 1,-4-5-1</inkml:trace>
  <inkml:trace contextRef="#ctx0" brushRef="#br0" timeOffset="141501.5044">4790 8347 23,'0'0'34,"15"-10"1,-2 10-7,2 19-8,-5 3-5,6 11-4,-5 0-4,-1 9 0,-2-5-4,-3 0-4,1-3-9,-11-7-20,-3-9-7,-2-7-1,-7-11 1</inkml:trace>
  <inkml:trace contextRef="#ctx0" brushRef="#br0" timeOffset="141633.0349">4677 8491 49,'20'-5'38,"18"5"-2,2 0-2,8 0-30,7 9-34,-3-14-3,17 5-3,-8-8-1</inkml:trace>
  <inkml:trace contextRef="#ctx0" brushRef="#br0" timeOffset="142117.4147">5554 8124 35,'-32'7'32,"3"22"1,-7 15-13,-1 10-8,10 11-2,4 7-4,11 1-1,12-3-2,14-7-4,17-12-6,9-13-19,5-18-8,11-8 1,-8-22-2</inkml:trace>
  <inkml:trace contextRef="#ctx0" brushRef="#br0" timeOffset="142349.1828">5763 8426 20,'6'-19'33,"-6"-9"1,8 6-5,-1 0-9,-2 0-6,3 6-3,-8 5-4,0 11 0,9 17-2,-6 8-2,-3 5 1,0 5-2,8 5-2,-3-2-6,5-1-20,0-3-12,-4-12 0,5 3 0</inkml:trace>
  <inkml:trace contextRef="#ctx0" brushRef="#br0" timeOffset="142502.7353">5946 8630 72,'0'0'38,"7"-18"-1,3 12-13,2 6-53,-3-12-5,10 10-4,1-7 1</inkml:trace>
  <inkml:trace contextRef="#ctx0" brushRef="#br0" timeOffset="142799.2619">6232 8439 19,'13'-28'30,"-5"-7"3,2 4-10,3 1-4,-8 3-4,2 10-3,-7 3-2,0 14-1,0 14-2,-6 9-2,0 5-2,6 10-1,0 3-1,0 1-3,6 4-10,3-7-25,-6-16-1,10 0 0,-5-11 1</inkml:trace>
  <inkml:trace contextRef="#ctx0" brushRef="#br0" timeOffset="143304.1743">6709 8286 27,'0'0'32,"13"-9"0,-13 9-7,-19-10-8,7 5-6,-6 0-6,1 0-1,-4 2-2,0 3 0,0 0-2,1 8 0,4 3 0,-2 2 0,3 7 0,-1 1 1,5-1 0,4-1 0,-3-2 2,10-5-1,0-12 1,15 12 0,2-12-1,4 0 0,6 0 1,8 5-2,-1-1 0,3 6 1,-6 2-1,-6 8 2,-6-3-1,-10 3 1,-13-2 0,-8 2 0,-13-8-1,-5-1-2,-4-2-5,-4-9-10,1-5-23,13 0-2,1-9 1,12 2-1</inkml:trace>
  <inkml:trace contextRef="#ctx0" brushRef="#br0" timeOffset="143583.4593">6890 8124 53,'21'-6'38,"4"14"0,11 17 2,6 21-25,-5 6-7,-1 17-1,-15 6-2,-8 10-1,-19-3-1,-12-3 0,-12-11-4,-14-19-5,1-8-15,2-17-19,8-19-1,11-13 0,8-13-1</inkml:trace>
  <inkml:trace contextRef="#ctx0" brushRef="#br0" timeOffset="143952.8049">7249 8042 38,'5'-15'35,"3"-1"1,10 11-4,10 5-17,-4 0-5,5 9-3,-7 2-3,-4 10-1,-9 2 0,-9 2-1,-15-1-1,0 1 0,-4-4 1,-3-1-1,4-8 1,8-2-1,10-10 1,0 0-1,25 10-1,-4-12-9,2 2-29,8 4-1,-4-4 0,8 5 0</inkml:trace>
  <inkml:trace contextRef="#ctx0" brushRef="#br0" timeOffset="144753.6289">8049 8481 6,'0'0'29,"0"0"0,17 0-3,23 0-11,12 4-5,18 0-3,11-4-3,6 6-4,7-2-10,-3 1-10,-17-5-10,-5 6 0,-29-6 0</inkml:trace>
  <inkml:trace contextRef="#ctx0" brushRef="#br0" timeOffset="144969.6901">8164 8555 8,'-38'9'30,"8"-9"1,30 0-5,18 6-8,19-2-5,16 2-2,10 0-4,14 0-3,6 1-6,-4-3-9,-5-4-13,-5 0-9,-20-7 1,-5 0-1</inkml:trace>
  <inkml:trace contextRef="#ctx0" brushRef="#br0" timeOffset="145107.3087">8848 8449 40,'28'4'34,"-10"4"-1,1 4-8,-4 10-4,-15-3-8,0 6-3,-15 0-14,-10 3-28,-16-14-2,4 2-3,-7-11 0</inkml:trace>
  <inkml:trace contextRef="#ctx0" brushRef="#br0" timeOffset="145586.3975">9486 8403 47,'15'9'34,"-2"9"1,3 17-10,-1 10-12,-5 0-4,4 6-1,-4-8-2,-1-7-2,-6-11-1,-3-13 0,0-12-2,3-19 1,-3-11-1,10-5 1,0-5-1,5-6-1,7 2 0,9 7 0,0 10-4,2 5-7,4 11-23,-2 17-4,-8 1 0,-2 13 0</inkml:trace>
  <inkml:trace contextRef="#ctx0" brushRef="#br0" timeOffset="145839.5483">9862 8756 32,'0'0'34,"0"0"1,6-10-4,0-4-14,7 4-5,-5-2-4,1 7-3,-9 5 1,18 5-2,-14 7 0,0 7 0,-4 5-1,8 4 0,-8 0-2,7-1-4,-1 1-17,0-5-18,-3-14-1,13-4 0,0-14 0</inkml:trace>
  <inkml:trace contextRef="#ctx0" brushRef="#br0" timeOffset="146055.4459">10329 8532 46,'0'0'34,"19"0"0,2 0-5,8 0-22,4 7-11,5-7-22,3 9-8,-14-9 2,2 9-3</inkml:trace>
  <inkml:trace contextRef="#ctx0" brushRef="#br0" timeOffset="146204.8778">10373 8620 54,'3'11'36,"6"-7"1,12 5-8,8-1-38,2-8-20,13 11-4,-4-11-2,21 3-1</inkml:trace>
  <inkml:trace contextRef="#ctx0" brushRef="#br0" timeOffset="147009.6809">11166 8486 8,'11'33'32,"-6"5"2,8 11 1,-3 8-13,1-3-5,6 7-5,-5-14-2,5-5-2,-3-19-1,-1-12-1,-2-18-2,1-13-1,-3-14 1,-4-16-1,-5-16-2,3-9 0,-3-13 0,-3 2-1,3 1 0,-5 5-1,5 8 0,-3 12 0,3 14 1,0 16-1,6 13 0,-6 7 0,0 10 0,18-2 1,-5 2-1,6 5 0,11-1 0,14-4 0,24 0 0,26 0 0,30-6 0,28 4-1,38-2 1,27 0 0,25 4-1,13-2 1,14 2 0,0-6 0,-2 6 0,-7-3 1,-15 1-1,-18-4 1,-18 3 0,-26-2 0,-37 1 1,-30 4-1,-32-3 1,-25 3 0,-28 0 1,-17 0-1,-14 0 1,0 0-1,-14-6 0,14 6 0,0 0-1,0 0 1,-7 9-1,7 2-1,7 7 2,-4 7-1,-1 10 1,2 1 0,-1 10-4,-3 1-30,-5-4-5,5-1 1,-7-12-2</inkml:trace>
  <inkml:trace contextRef="#ctx0" brushRef="#br0" timeOffset="147990.9871">11892 8551 50,'-33'-15'28,"0"5"-6,-7 2-3,0 3-7,9 5-3,3 5-3,13 9-2,18 5 0,17 7-1,11 0 0,11 9 0,0-2 1,0 1-1,-7 1 0,-8-1-1,-18-6-1,-15-5 1,-16-5 0,-9-7-1,-5-8 0,1-3 1,4-12-2,7-2 1,10-8-1,14-4 0,13-1 0,12-2 0,6 0 0,3 2 0,-3 0 0,-8 3 0,-9 3-2,-11 4-2,-12 6-6,-13 4-18,-7 0-8,5 7-1,-4-5 0</inkml:trace>
  <inkml:trace contextRef="#ctx0" brushRef="#br0" timeOffset="148312.8589">12045 8342 40,'13'-24'33,"2"-3"1,10 10-9,8 7-12,-1 10-4,-1 8-2,-11 6-2,-6 9-2,-14 6 0,-15 3-2,-5-3 1,-4-1 0,-4-5-1,6-3 0,7-5 0,9-6 0,6-9-1,28 6-2,-3 0-8,3 2-22,2-3-4,4 7 1,-5-3-1</inkml:trace>
  <inkml:trace contextRef="#ctx0" brushRef="#br0" timeOffset="148544.345">12577 8569 67,'0'0'37,"0"17"2,0 3-13,7 12-13,-7 1-6,3 6-1,-3 4-2,0-3-4,0-2-8,-4-8-15,-3-10-15,3-6-1,-9-14 1,2 0-1</inkml:trace>
  <inkml:trace contextRef="#ctx0" brushRef="#br0" timeOffset="148660.2427">12398 8739 50,'10'-6'35,"8"0"1,10 6-3,12 0-22,10 5-13,6 4-28,9-9-4,6 10-1,-5-5-1</inkml:trace>
  <inkml:trace contextRef="#ctx0" brushRef="#br0" timeOffset="148914.1657">13224 8453 33,'0'0'31,"-32"12"0,7 5-11,-6 12-5,-3 7-3,6 13-3,0 0-2,10 7 0,8-3-2,10-1 0,16-4-6,5-10-14,10-7-14,4-8-6,-1-18-1,6-1 0</inkml:trace>
  <inkml:trace contextRef="#ctx0" brushRef="#br0" timeOffset="149145.9695">13443 8717 64,'-5'-32'36,"5"4"-1,0 3-12,-4-1-9,8 9-5,-4 5-4,0 12 0,3 16-1,0 6-1,0 4-1,2 5 0,-5 1 0,4 0-2,2 2-2,-3-11-13,0-5-24,3-1 0,-6-7 0,0-10 0</inkml:trace>
  <inkml:trace contextRef="#ctx0" brushRef="#br0" timeOffset="149293.1103">13633 8825 73,'0'-12'36,"0"12"-10,18-6-31,-12-4-24,10 10-5,-4-7-3</inkml:trace>
  <inkml:trace contextRef="#ctx0" brushRef="#br0" timeOffset="149578.299">13914 8807 14,'-9'-18'32,"12"3"1,-3-13-1,9-1-13,1 2-5,-4-6-2,0 7-3,0-2-1,1 11-1,-7 5-2,0 12 0,0 0 0,-7 24-2,7-2-1,0 8-1,0 5-3,0-1-9,0-2-27,4 0 0,2-9-1,3-4 0</inkml:trace>
  <inkml:trace contextRef="#ctx0" brushRef="#br0" timeOffset="150032.4002">14262 8557 25,'22'4'27,"-9"-4"0,1 4-4,-14-4-3,0 0-6,0 0-3,-9 0-4,-4 5-1,-1-5-3,-3 0-2,-1 4 0,2-1-1,2 3 1,1 0 0,3 6 1,-2-5-1,2 5 1,4-2 0,6-10 1,0 17-1,0-17 0,20 14-1,-3-9 0,6 5 1,4-1-2,2 4 0,1 2 0,-8 1 1,-7 5 0,-9-1-1,-9-3 1,-6 3-1,-10-1-3,-8-11-13,-4-2-20,9-3 0,0-10-1,13 2 0</inkml:trace>
  <inkml:trace contextRef="#ctx0" brushRef="#br0" timeOffset="150279.3468">14534 8449 39,'35'31'38,"-7"6"-1,2 10 1,-5 13-18,-9-2-8,-1 10-4,-15-7-3,0-3-4,-10-8-5,-11-13-13,-2-15-21,4-7 0,-1-18-1,9-9 0</inkml:trace>
  <inkml:trace contextRef="#ctx0" brushRef="#br0" timeOffset="150597.9363">14784 8385 42,'15'-11'34,"6"11"0,-2 0-11,-4 0-6,3 13-6,-10-3-3,-8 8-4,-4 0-1,-7 2 0,-3-3-1,3 2 1,3-7 0,11 1 0,9-4-1,13-3-1,11 1-11,4-3-26,-10-8-1,0 4-1,-14-12 0</inkml:trace>
  <inkml:trace contextRef="#ctx0" brushRef="#br0" timeOffset="151199.9517">15378 8631 40,'0'-20'33,"14"10"0,3-2-9,5-1-11,5 7-5,1 0-3,3 6-2,-6 12 1,-5 5-2,-6 5 0,-1 1 0,-1-1 1,4-1-1,3-7 0,-3-2 0,8-12 0,-3-7 0,-1-7-2,-10-1-2,-2-3-12,-5 5-21,-11-5-1,0 8-1,-11-1 1</inkml:trace>
  <inkml:trace contextRef="#ctx0" brushRef="#br0" timeOffset="151421.4702">15361 8847 61,'0'0'39,"11"7"0,19-7-12,14 0-9,-1-2-4,15 5-7,-7 2-8,-1-2-24,-7-3-13,-4 6-2,-17-9 0</inkml:trace>
  <inkml:trace contextRef="#ctx0" brushRef="#br0" timeOffset="153871.7878">16502 8538 43,'0'-18'32,"0"2"-8,-13 2-2,-8 2-6,-1 4-4,-7 1-4,1 7-2,-3 9-3,7 6-1,5 8 0,13 6-2,9 3 1,7 5-1,9-1 2,2 1-2,-2-5 1,-4-2 0,-8-8 0,-11-5 0,-13-7-1,-3-10-1,-11 0 1,0-9-1,3-3 0,6-3-1,6 0 0,11-2 1,17 0 0,6-2 1,14-1 0,8 1 1,0 0 1,0-5 0,-9 1 0,-5 1 1,-15 0-2,-11 2 0,-9 4 0,-9 2-3,2 6-5,-5 4-8,5 4-16,10 13-5,-5-4 0,18 11 0</inkml:trace>
  <inkml:trace contextRef="#ctx0" brushRef="#br0" timeOffset="154088.4546">16619 8743 84,'9'7'38,"-9"-7"1,0 0-11,4 9-18,-4-9-10,0 0-15,-4 9-23,4-9-1,13 3 0,3-3 0</inkml:trace>
  <inkml:trace contextRef="#ctx0" brushRef="#br0" timeOffset="154491.4765">17158 8589 32,'10'-6'29,"-10"-7"1,-4 0-4,-11 1-4,-7-1-7,0 7-5,-10 0-3,2 9-2,-4 5-1,4 12-3,5 6 1,10 7-2,11 2 1,6 1-1,19-4 1,7-3-1,10-7 1,4-12 0,3-10 0,-5-9 0,-6-10 0,-11-7 0,-18-4-1,-13-3-4,-10 1-17,-8 8-16,-7-3-1,4 10 0,-2 2 1</inkml:trace>
  <inkml:trace contextRef="#ctx0" brushRef="#br0" timeOffset="155144.8603">17641 8539 21,'0'0'32,"-24"-21"0,6 11-8,-8 2-6,-2 3-7,1 5-4,0 6-3,4 4-2,9 5 0,8 4-1,10 3-1,9 4 1,8 1 1,5 2-1,1-2 0,-1 2 0,-8-2 0,-9-3-1,-9-5 2,-15-4-1,-10-6 0,-5-6 1,-1-6 0,2-3-1,8-9 0,11-4-1,16-4 0,12-3 1,15 1-2,7-3 1,8 6 0,-1-5 0,-6 3 0,-13 0 1,-16 3 0,-15 2-1,-15 7 1,-11-1-7,-5 3-27,-5 10-3,-5 0 1,13 7 0</inkml:trace>
  <inkml:trace contextRef="#ctx0" brushRef="#br0" timeOffset="155877.4551">18085 8615 34,'15'5'35,"-5"-1"0,2 8-6,-3 9-11,-9-2-6,3 5-4,-9 0-4,1 3-1,-5-8-1,4-7 0,6-12 0,-11 5-1,11-5 1,14-19-1,2-1 0,6-2 0,2 0 0,5 4-1,0 4 1,-1 8 0,-4 6 0,-1 5 0,-6 9 0,-5 5 0,-6 1 0,-6 2 0,0-3 0,-3-1 0,-2-2 0,0-8 0,5-8-1,0 0 1,7-18-1,5-1 0,7-1 1,4-6-2,2 2 1,5 2 0,-1 8-1,2 9 2,-6 9-1,-2 11 1,-6 7 1,-3 5-1,-7 7 2,-2 2-2,-5-2-7,-8-8-33,-7-9-1,3-1 0,-6-16-1</inkml:trace>
  <inkml:trace contextRef="#ctx0" brushRef="#br0" timeOffset="160127.2708">17043 2501 11,'21'-5'29,"-4"-5"2,18 10-2,-2-5-20,4 1-15,9 4-18,-15-4-3,5 8-1,-18-8 5</inkml:trace>
  <inkml:trace contextRef="#ctx0" brushRef="#br0" timeOffset="160280.3109">17124 2602 21,'0'0'31,"20"0"-1,0-5-2,8-4-24,13 9-26,-7-10-5,15 8-2,-7-18-1</inkml:trace>
  <inkml:trace contextRef="#ctx0" brushRef="#br0" timeOffset="160665.3707">17697 2234 10,'-28'-15'30,"10"15"1,-2 0 1,17 20-16,5 7-4,12 4-4,11 10-2,2 4-1,4 3-1,-7-3-1,-3-8-2,-8-8-2,-17-5-1,-12-12 0,-8-8 0,0-8-1,1-15 0,9-7 0,7-6 2,16-5 3,11-6 0,7 2 2,5-3 0,-5-1 0,-5 13 0,-12 0 0,-10 8-2,-17 10-3,-7 1-5,-4 7-18,4 12-11,-11-2 0,14 5 0</inkml:trace>
  <inkml:trace contextRef="#ctx0" brushRef="#br0" timeOffset="160828.1417">17923 2467 51,'8'13'37,"-8"-13"1,0 0-9,0 0-20,5-10-21,-5 10-22,0 0 0,15-8-3,-15 8 1</inkml:trace>
  <inkml:trace contextRef="#ctx0" brushRef="#br0" timeOffset="161113.2078">18161 2222 16,'-30'-20'30,"14"20"0,-8 6-1,2 5-14,10 11-6,4 10-3,8 4-2,8-2 1,11-2 1,2-8-1,9 0 2,-2-12 0,3-4-1,-6-18 0,0-8 0,-12-13-3,-3 2-2,-10-2-3,-12-4-9,-5 0-24,-7 12-3,-10 2 0,3 13-1</inkml:trace>
  <inkml:trace contextRef="#ctx0" brushRef="#br0" timeOffset="161482.6315">18330 2179 55,'-7'-18'35,"7"18"1,11-4-6,7 8-18,12 17-6,5 5-3,3 5-2,-2-1 1,-3 2-1,-11 1-2,-16-2 0,-12 0-1,-13-15 0,-5-2 1,-4-14-2,4-8 1,6-8 0,12-12 1,12-8 3,11-7 0,9 2 1,1-3 1,4 7 1,-11 2 0,-8 1-1,-16 6 0,-14 12-1,-13 8-8,-14 8-29,-4 11-5,-1 8 1,-1 12-2</inkml:trace>
  <inkml:trace contextRef="#ctx0" brushRef="#br0" timeOffset="162067.7293">18897 2184 47,'0'0'34,"19"10"0,-19-10-9,9 19-12,-2-2-6,-5-3-3,4 8-1,-6 0 0,3-9-1,-3-13-1,0 0 0,0 0-1,12-21 0,-4 4 1,3-5 0,4-2 0,2 3 0,2 5 0,-1 10-1,0 6 2,1 6-1,-3-2 0,-2 13 0,-4-5-1,-3 3 0,-4-1 1,-3-14 0,0 0-2,10 0 2,-10 0-1,14-20-1,-2 11 2,1-3 0,2-2 0,4 8 0,0 9 0,0 4 1,-3 5 0,-3 7-1,-2 0-34,-8 9-5,-9-8-1,6 10 0</inkml:trace>
  <inkml:trace contextRef="#ctx0" brushRef="#br0" timeOffset="163230.9119">1977 9699 25,'-3'48'25,"-15"3"-9,5 4-7,-1 2-1,3-11-3,4-9 0,7-16-3,0-21 1,0 0 0,0-26 0,6-9 3,2-8-1,-2-10 2,3-6-1,-1-3 2,8 4-2,-4 2 2,5 8-2,-3 11 0,0 15-1,1 13 0,1 25 1,1 18-1,3 13-1,-4 9 0,-2 11 0,4 0-2,2 2-3,0-4-6,-7-17-13,-3-11-18,0-6-1,-10-17 1,0-14-1</inkml:trace>
  <inkml:trace contextRef="#ctx0" brushRef="#br0" timeOffset="163547.5516">1962 9850 20,'6'-15'30,"14"15"-1,0 0-3,13 0-15,7 0-5,5 4-1,2 1-2,-4 0-1,-7 3 1,-4 1 1,-2 3 0,-10 4 1,-4 4 0,-6 2 0,1 3 1,-5-4-1,9 3 0,-8-9 0,6-1-1,0-14 0,1-9-1,-4-6 0,6-8 0,-8-4-1,-1-3-4,-1 3-11,-1 4-25,-5-1-1,0 11 1,0-2-1</inkml:trace>
  <inkml:trace contextRef="#ctx0" brushRef="#br0" timeOffset="164002.0309">2653 9829 28,'-12'0'30,"23"6"-1,0-6-10,10-3-10,7 3-3,3-3-1,-6-1-2,-1-3-2,-8 1 0,-16 6 0,0 0-1,0 0 1,-15 0-1,-7 8 1,6 7 0,-2 4 2,6 5-1,2 2 2,10 1 1,4-7-1,11 3 0,3-7 1,7-4-1,0-12 0,3 0-1,0-14-2,2-3 1,-7-3-1,-2-7 0,-2 3-1,-7 0 0,-6 5-1,-1 9 1,-5 10-1,0 0 2,-4 10-1,4 9 0,-3 9 0,3 0-2,7 1-3,-7-5-5,7-6-17,3 0-9,-10-18 0,0 0 0</inkml:trace>
  <inkml:trace contextRef="#ctx0" brushRef="#br0" timeOffset="164133.549">2929 9626 49,'0'-29'35,"-10"6"-1,14 10-14,-4 13-21,0 0-27,13 27-4,-7-8-2,12 13-1</inkml:trace>
  <inkml:trace contextRef="#ctx0" brushRef="#br0" timeOffset="164418.7343">3245 9789 43,'-21'0'31,"-7"0"1,12 3-16,-2 11-8,2 5-3,7 5-3,5 5 1,4 3 1,10-6 0,8-1 0,-3-7 1,5-4 1,-1-10 0,-5-4-1,-4-7-1,-6-2-1,-11-3-4,-9-1-8,-2-7-26,5 8-2,-8-4 0,6 5 0</inkml:trace>
  <inkml:trace contextRef="#ctx0" brushRef="#br0" timeOffset="164572.4043">3255 9839 45,'31'0'35,"-1"-4"2,8 4-6,2 0-17,3 0-8,1-4-7,-3 4-11,-8 0-12,-8-2-9,-6 2-3,-19 0 1</inkml:trace>
  <inkml:trace contextRef="#ctx0" brushRef="#br0" timeOffset="164719.5473">3534 9815 34,'-5'14'35,"-2"-5"-1,7 6-5,0 8-9,0 1-6,3 5-7,1-2-9,-4 0-8,10-7-22,6 3-4,0-14 0,12-1-1</inkml:trace>
  <inkml:trace contextRef="#ctx0" brushRef="#br0" timeOffset="164972.2193">3874 9882 41,'-21'-6'33,"-10"-8"-1,0 9-11,7 5-5,-4 9-6,12 10-2,1-1-3,11 6 0,4 0-1,4-1 0,4-4 0,7-3-1,2-7 0,4-9-3,4 0-7,-9-12-19,-1-7-11,7 1-2,-6-5 1</inkml:trace>
  <inkml:trace contextRef="#ctx0" brushRef="#br0" timeOffset="165104.2369">3949 9850 41,'0'0'37,"9"14"0,-6-2-1,1 0-19,5 8-10,-3 3-14,7 2-27,-10-7-2,9 1-1,-2-6 0</inkml:trace>
  <inkml:trace contextRef="#ctx0" brushRef="#br0" timeOffset="165304.7801">4132 9806 69,'7'16'39,"8"12"1,11 12-7,1 2-24,12 13-2,-5 6-4,1 5-3,-1 3-5,-9-13-9,-3-9-25,-7-8 0,-9-22-1,-6-17 0</inkml:trace>
  <inkml:trace contextRef="#ctx0" brushRef="#br0" timeOffset="165474.0739">4389 9849 33,'-6'-14'37,"-7"14"1,2 18-1,-11 14-17,-10 5-8,-1 15-5,-7 7-2,-1 2-5,1 5-9,0-5-29,3-18 0,12-8-1,6-16 0</inkml:trace>
  <inkml:trace contextRef="#ctx0" brushRef="#br0" timeOffset="165836.7105">4808 9893 18,'6'20'35,"-12"-6"0,-3 5-3,-7 4-11,-8-5-7,1 2-4,-11-9-4,7 2-2,-1-13-3,0-10 1,7-4-2,4-5 0,10-4 0,1 1 0,12 1-1,-1 3 1,10 6-1,5 8 1,0 4 1,5 13-1,-3 5 2,-1 3-2,-1 4-4,-5 3-12,-6-5-20,7 4-1,-7-9 1,7-3-1</inkml:trace>
  <inkml:trace contextRef="#ctx0" brushRef="#br0" timeOffset="165974.1674">5122 10072 61,'10'20'39,"-14"2"-6,-6 6-36,-7 20-20,-28 1-11,-12 26-3</inkml:trace>
  <inkml:trace contextRef="#ctx0" brushRef="#br0" timeOffset="167274.7995">22117 4003 40,'0'0'32,"0"0"-2,3 11-11,-7 10-8,-5 7-7,4 9-17,-5 4-17,10 16-1,-7-7 0,11 11 1</inkml:trace>
  <inkml:trace contextRef="#ctx0" brushRef="#br0" timeOffset="167623.7818">22068 4633 33,'6'-8'33,"-6"8"-1,2-12-8,-2 12-7,0 17-6,3 7-4,-3 4-5,-3 5-7,3 6-22,0 10-6,-5-4-1,9 6 0</inkml:trace>
  <inkml:trace contextRef="#ctx0" brushRef="#br0" timeOffset="167961.741">22059 5231 38,'5'-20'35,"-5"20"1,0 0 0,0 0-19,14 19-6,-11 1-5,4 8-4,-1 7-5,-6 1-19,4 3-13,0 11-2,-4-11 1,5 5-1</inkml:trace>
  <inkml:trace contextRef="#ctx0" brushRef="#br0" timeOffset="168225.2666">22108 5750 52,'0'0'36,"5"24"2,-5-4-10,-3-1-14,3 17-2,-5-2-3,2 4-4,-4-2-3,0 2-9,-1-6-31,2 4-1,-4-13 1,10 0-1</inkml:trace>
  <inkml:trace contextRef="#ctx0" brushRef="#br0" timeOffset="169064.0853">14224 6239 24,'13'-3'28,"15"7"-5,6-4-6,19 6-3,12-3-5,15-3-8,13 7-19,-1-11-9,13 11-2,-12-12-1</inkml:trace>
  <inkml:trace contextRef="#ctx0" brushRef="#br0" timeOffset="169364.1209">15223 6253 2,'10'-7'29,"15"13"0,-2-9 0,16 3-14,6 9-5,5-4-7,10 4-13,10-9-17,17 12-2,-6-12 0,12 8 8</inkml:trace>
  <inkml:trace contextRef="#ctx0" brushRef="#br0" timeOffset="169626.7938">16225 6268 50,'26'0'33,"-5"0"-8,14-5-5,13 5-6,12 0-3,14 0-4,6 0-6,8 0-15,4-3-19,11 6-2,-5-3 0,6 0 0</inkml:trace>
  <inkml:trace contextRef="#ctx0" brushRef="#br0" timeOffset="169864.8393">17568 6234 35,'24'7'34,"-7"-7"1,15 5-11,13 3-7,13-8-3,15 6-5,11-6-6,9 0-10,8-8-27,15 8-1,-5-6-1,-2 6-1</inkml:trace>
  <inkml:trace contextRef="#ctx0" brushRef="#br0" timeOffset="170383.2108">18849 6258 8,'13'-5'29,"12"5"1,1 0-8,19 0-7,13 3-3,11-3-4,16 3-8,6-3-20,15 7-9,-7-7-1,10 3-1</inkml:trace>
  <inkml:trace contextRef="#ctx0" brushRef="#br0" timeOffset="170630.6876">20022 6244 10,'12'-8'29,"20"8"1,1-4-8,21 4-6,9 0-4,6 0-5,10 0-7,1 0-18,9 14-11,-14-14-1,8 8-1</inkml:trace>
  <inkml:trace contextRef="#ctx0" brushRef="#br0" timeOffset="170830.9767">20940 6282 35,'50'0'27,"7"-4"-11,12 4-3,8 0-6,4 7-13,2 0-12,-11-7-9,2 11 0,-18-11 8</inkml:trace>
  <inkml:trace contextRef="#ctx0" brushRef="#br0" timeOffset="170999.8068">21874 6304 27,'32'-9'15,"4"6"-15,7 3-14,-16-10-6,9 10 13</inkml:trace>
  <inkml:trace contextRef="#ctx0" brushRef="#br0" timeOffset="171470.1722">21606 5922 16,'0'0'33,"12"7"0,-12 8 1,5 11-15,2 8-7,-4 4-5,1 4-1,-1-1-2,2-5-5,-1-5-5,-4-12-4,4-8-9,-4-11-6,0 0-8,-5-20-1,-3-8 1</inkml:trace>
  <inkml:trace contextRef="#ctx0" brushRef="#br0" timeOffset="171617.8859">21580 5960 41,'5'-13'34,"16"13"-5,9 4-2,12-4-9,15 10-5,5 0-7,7 1-17,-7-1-22,3 12-2,-15-5 0,1 13-3</inkml:trace>
  <inkml:trace contextRef="#ctx0" brushRef="#br0" timeOffset="179863.0672">2170 11114 37,'15'32'34,"-9"0"-4,3 2-10,1 6-4,-2-7-5,0-3-4,-4-10-3,-6-8-1,2-12-2,0-21 1,0-9-1,7-4 1,1-8 0,2-3-1,6 1 1,9 3 0,6 5 0,0 12-2,0 15-8,-3 9-27,-7 4-1,6 12-1,-13 4 0</inkml:trace>
  <inkml:trace contextRef="#ctx0" brushRef="#br0" timeOffset="180185.7052">2446 11439 11,'-16'-5'31,"16"5"0,0-12-1,13 0-12,9 4-5,1-5-2,6 12-2,-7-4-1,-1 11-1,-11 7-1,-5 6-1,-14 5-1,-9 4 0,-4-1-1,-3-1-1,7-2 0,0-6-1,11-7 0,7-11-1,12 10 0,7-15-1,5 1-3,2-7-4,8-3-22,-3 1-8,-6-10-2,6-2 2</inkml:trace>
  <inkml:trace contextRef="#ctx0" brushRef="#br0" timeOffset="180480.3929">2625 10802 36,'13'-23'35,"-1"5"2,15 12-10,3 11-9,-9 4-6,3 15-4,-11 2-2,-7 8-2,-12 0-2,0 1 0,-7-7-1,1-6 0,6-7-1,6-15-1,0 0-2,21-7-2,7 2-5,3-5-14,0 5-14,12 5 0,-6 0 1</inkml:trace>
  <inkml:trace contextRef="#ctx0" brushRef="#br0" timeOffset="180664.3276">3122 11156 9,'6'13'29,"-6"-13"1,27 13-1,-6-8-20,8-5-18,9 7-16,-14-11-3,4 4-1,-15-3 15</inkml:trace>
  <inkml:trace contextRef="#ctx0" brushRef="#br0" timeOffset="180817.9938">3095 11243 42,'20'19'35,"1"-17"-1,17 7-13,0 3-44,-5-16-6,17 12-2,-6-17-2</inkml:trace>
  <inkml:trace contextRef="#ctx0" brushRef="#br0" timeOffset="183422.6982">3996 11122 29,'-4'-17'16,"-8"8"-1,-9-1-1,0 4-4,-2 2-2,-2 4-1,4 0-1,5 10 1,12 5-1,4 6 0,16 4-2,3 6 1,9 2-1,-2 0 1,1 4-1,-8-4 0,-10 0-1,-9-7-1,-15-6 0,-10-8-1,-3-6 0,-3-12-1,2-6 0,8-12 0,6-6 0,11-5 1,16-2 0,4-1 0,5 6 1,1-3 0,0 9-1,-4 8-4,-8-1-9,-10 5-23,0 14-1,-8-7 1,8 7-1</inkml:trace>
  <inkml:trace contextRef="#ctx0" brushRef="#br0" timeOffset="183807.0608">4070 10784 25,'-6'-33'33,"16"7"1,4 2-11,9 9-5,5 15-6,-2 0-3,0 11-2,-8 6-2,-5 11-1,-13 4-2,-10 1 0,-8-1-1,-1 1 1,-6-8 0,4-4-1,3-6-1,6-5 1,12-10-1,0 0 0,21 0-3,1 0-4,14 3-18,4 6-12,-5-4 0,11 10 0</inkml:trace>
  <inkml:trace contextRef="#ctx0" brushRef="#br0" timeOffset="184088.2381">4494 11134 12,'0'0'35,"16"0"0,-16 0 1,12 26-14,-2 1-8,-6-3-3,5 13-3,-6-3-4,3 2-6,-3-3-7,-3-2-16,-7-11-11,5-1-1,-10-14-1</inkml:trace>
  <inkml:trace contextRef="#ctx0" brushRef="#br0" timeOffset="184223.7693">4346 11313 62,'16'-5'38,"9"-3"-1,12-3-12,9 7-13,4 4-17,8 0-28,-7-4-3,11 8-1,0-13-1</inkml:trace>
  <inkml:trace contextRef="#ctx0" brushRef="#br0" timeOffset="185776.0056">5189 10849 20,'-11'18'33,"-11"6"0,1 22-3,2 11-14,-1 10-5,9 11-4,2-5-1,9-3-4,11-5-6,6-19-9,7-10-20,11-7-1,-7-14-1,9-3 0</inkml:trace>
  <inkml:trace contextRef="#ctx0" brushRef="#br0" timeOffset="186129.8359">5333 11373 21,'0'0'27,"-9"0"0,9 0-8,0 0-13,9 3-1,-9-3 0,14 0 3,-3-6 0,-4-4 0,6-3 1,-5-6 0,6 0 0,-6-4-2,2 1-1,-5 1-2,1-1-1,-6-2-1,4 7 0,-4-1 1,-4 2-2,4-2 0,0 4-1,-3 5 0,3 9 0,0 0 0,-9 10 0,3 9-1,0 11-1,2 3-2,-2-1-7,6 1-20,8 1-7,-6-12 1,8 3-1</inkml:trace>
  <inkml:trace contextRef="#ctx0" brushRef="#br0" timeOffset="186377.2468">5618 11425 68,'4'9'39,"-4"-9"1,0 0-6,9 0-27,-9 0-22,11 5-22,-11-5-1,12-5-1,-12 5-1</inkml:trace>
  <inkml:trace contextRef="#ctx0" brushRef="#br0" timeOffset="186761.5909">5780 11169 42,'18'4'35,"7"5"0,3 6-7,1-1-17,6 10-3,-9 2-1,-3 3-2,-15-1-3,-11 1-1,-13-5-1,-8-2-1,-3-11 0,-1-11 0,11-6-1,4-10 0,13-11 1,13-5 2,7-5-1,11 0 2,-1-1 1,1 0 0,-9 4 0,-12 5 0,-10 5 0,-13 6-1,-12 4-1,-6 9-3,0 5-6,-5 0-13,5 3-17,11 6 0,2-2 0,18 6 0</inkml:trace>
  <inkml:trace contextRef="#ctx0" brushRef="#br0" timeOffset="187278.3792">6349 11136 18,'-8'-9'29,"8"9"0,-16-9-7,2 5-9,-6-2-4,2 3-5,-4 3-2,3 0-1,0 0 0,1 5-2,3 3 2,2 3 1,1 3 1,1 2 1,3 3 0,-1-5 0,5 5 1,-2-8 1,6 2-1,0-13-2,25 5 0,-6-5-1,10 0-1,-2 0 1,6 0 0,-1 3 0,-1 7-1,-6 4 1,-7 4 0,-5 2 0,-13 3 1,-10-1-1,-5 1-1,-11-3-6,-4-10-13,-8-8-19,5-2-1,-2-8 0,10-5-1</inkml:trace>
  <inkml:trace contextRef="#ctx0" brushRef="#br0" timeOffset="187534.7363">6520 10955 46,'0'0'39,"26"12"0,-6 14 0,2 13-23,8 15-7,-10 11-3,-4 10-2,-10 3-2,-6-2-3,-12-2-4,-14-18-9,-5-11-25,-2-11-1,1-19 0,7-15 0</inkml:trace>
  <inkml:trace contextRef="#ctx0" brushRef="#br0" timeOffset="187903.6102">6732 10768 53,'11'-22'37,"2"3"0,12 7-15,6 12-8,-6 3-4,0 11-4,-14 5-2,-4 6-1,-14 2-1,-7 1-1,-8-1 0,0-3 1,-3-2-2,10-9 0,15-13-1,0 0-1,15 3-5,10-9-8,6 1-23,12 5 0,-2 0-1,12 13 1</inkml:trace>
  <inkml:trace contextRef="#ctx0" brushRef="#br0" timeOffset="188166.9453">7273 11235 49,'0'0'35,"17"4"0,17-3-16,15-2-7,8 5-5,4 2-6,4-1-11,3-5-23,-2 9-2,-20-9 0,-5 4 0</inkml:trace>
  <inkml:trace contextRef="#ctx0" brushRef="#br0" timeOffset="188351.8586">7346 11342 24,'24'5'33,"10"-9"0,18 4-3,1 0-20,3 4-11,1-1-18,-9-3-12,-4 0 0,-22-3-2</inkml:trace>
  <inkml:trace contextRef="#ctx0" brushRef="#br0" timeOffset="188505.3653">7825 11201 47,'32'2'37,"2"16"1,-3 4-3,-12 3-20,-4 8-7,-15 7-16,0-2-27,-28-12-1,-3 5-2,-12-19-1</inkml:trace>
  <inkml:trace contextRef="#ctx0" brushRef="#br0" timeOffset="189006.0071">8469 11155 21,'18'10'34,"7"22"0,-12 4-4,0 3-15,1 3-2,-7-2-4,-3-1-2,-4-13-2,-4-6-1,4-20 0,-10 0-2,7-14 1,3-13 0,3-10-2,7-1 1,5-3-2,4 2 1,6 3-2,2 4-5,8 16-17,-4 10-15,-10 6 1,-2 12-1,-6 8 0</inkml:trace>
  <inkml:trace contextRef="#ctx0" brushRef="#br0" timeOffset="189306.1716">8721 11485 37,'-15'-27'32,"15"27"1,20-15-10,0 11-11,6 8-4,-4 6-1,3 8-1,-15 3 0,-4 10-2,-13-1 0,-3 3-1,-14-4 0,6-4-1,-6-3-1,9-4 0,7-8 0,8-10-1,10 3 0,8-10-2,7 4-5,0-7-18,6-4-11,7 2-1,-4-8-1</inkml:trace>
  <inkml:trace contextRef="#ctx0" brushRef="#br0" timeOffset="189506.7154">9185 11222 41,'15'0'33,"4"-2"0,12 2-10,7 0-16,1 9-9,1-3-20,-7-6-9,-3 8-2,-14-8 0</inkml:trace>
  <inkml:trace contextRef="#ctx0" brushRef="#br0" timeOffset="189653.8711">9232 11322 27,'0'0'33,"21"10"2,1-10-5,15 0-44,7 11-11,-3-7-5,17 5-2</inkml:trace>
  <inkml:trace contextRef="#ctx0" brushRef="#br0" timeOffset="190456.0865">9917 11132 21,'20'43'32,"-6"8"1,2 4-7,2 5-9,-2-7-5,1-2-2,-10-18-1,3-11-2,-10-22-2,15-10-1,-12-22 0,-3-14 0,0-16-2,-6-17-1,-3-19 0,-1-2 0,-4-4 0,-2 7-1,1 9 1,2 10-1,4 20-1,5 17 1,4 21 0,0 20-1,12 6 1,1 5 0,0 6 0,-1-4 0,3 1 0,1-2 0,4-5-1,3-7-1,14 0 0,13-10 0,27-4 0,30 1 0,38-2 0,34 1 1,42 0-1,34 1 2,32 0 0,27 7 1,13 2-1,9 4 1,-4 0-1,-12 4 1,-22 1 1,-19 3-2,-35 4 0,-36-3 0,-37 4-1,-38-7 0,-37-3 1,-31-3-2,-27-3 1,-23-3 0,-15-3 1,0 9 1,-18-20 0,5 12 0,4 4 0,9 4 0,-6 21 1,6 3-1,4 8 1,1 6-5,-2 4-33,5 7-1,-8-14 0,8-3 1</inkml:trace>
  <inkml:trace contextRef="#ctx0" brushRef="#br0" timeOffset="191726.5543">10605 11151 36,'-28'0'28,"-9"-5"-2,10 5-6,6 9-4,10 0-5,11 12-3,12 3-2,11 6-3,4 3-1,3 6 1,-5 0-1,-2 3 0,-8-8 0,-13-6 0,-9-10-2,-9-8 1,-2-10 0,1-11-1,2-12 0,6-8 0,9-7 0,18-4 1,6-1 0,9 3 0,-6 3 1,1 5 1,-13 3-2,-9 13 1,-15 5-4,-13 4-7,-11 7-19,-1 7-9,-8-4 0,12 7 0</inkml:trace>
  <inkml:trace contextRef="#ctx0" brushRef="#br0" timeOffset="192157.5903">10880 10943 19,'-2'-23'35,"-3"-3"0,12 8-4,10 3-11,1 2-5,9 13-5,-4 0-3,5 9-2,-8 6-3,-6 12 1,-10 2-1,-8 3-1,-9 0 0,-4-3 0,-1-6 0,0 0 0,6-12 0,12-11-1,0 12 0,6-12-3,15 0-8,-1 3-21,6 0-5,10 6-1,-5 0 1</inkml:trace>
  <inkml:trace contextRef="#ctx0" brushRef="#br0" timeOffset="192373.3874">11419 11139 51,'-12'0'36,"12"12"0,0 8-5,0 6-20,9 8-4,-4 6-3,2 0-3,0 1-8,-7-8-11,0-7-18,5-3-1,-12-14 0,-4-5 0</inkml:trace>
  <inkml:trace contextRef="#ctx0" brushRef="#br0" timeOffset="192511.9156">11216 11292 47,'6'-15'36,"22"10"0,5 0 0,13 5-28,8 6-33,1-6-9,11 17 0,6-7-2</inkml:trace>
  <inkml:trace contextRef="#ctx0" brushRef="#br0" timeOffset="193010.5102">12144 10960 36,'-25'5'33,"-15"1"0,3 12-12,-5 18-7,1 10-5,8 15-3,8 4-3,14 9 0,16-8-2,14 0-1,19-7-5,4-12-17,8-20-12,10-3 1,-5-24-1</inkml:trace>
  <inkml:trace contextRef="#ctx0" brushRef="#br0" timeOffset="193292.4171">12348 11318 25,'7'-14'31,"-7"-13"2,3 0-7,4-6-11,-4-5-3,5 6-1,-8-1-2,7 9-2,-7 10-2,0 14 0,0 14-1,0 18-1,-4 10 0,4 5-2,0 4 0,0 0-4,7 0-10,0-10-25,-2-14 1,8-5-1,-13-22 0</inkml:trace>
  <inkml:trace contextRef="#ctx0" brushRef="#br0" timeOffset="193430.2788">12556 11383 56,'0'0'34,"0"0"-5,10 0-24,5 0-32,-15 0-5,22 0-2</inkml:trace>
  <inkml:trace contextRef="#ctx0" brushRef="#br0" timeOffset="193793.1573">12907 11188 47,'-12'-8'36,"12"8"1,21 17-5,4 0-18,10 8-5,-2-2-3,4 7-2,-6-4 0,-3 3-2,-16-3-1,-12-6-1,-9-8 0,-9-5 0,-4-7-1,-2-7 1,8-5-2,9-14 1,14-4 0,5-6 0,10 2 0,0-3 2,2 4-1,-5 4 1,-14 3-1,-9 11 1,-16 3 0,-8 9 0,-2 3-3,-2 2-7,7 6-20,4 6-9,8-4 1,13 0-1</inkml:trace>
  <inkml:trace contextRef="#ctx0" brushRef="#br0" timeOffset="194215.8751">13599 11108 5,'0'0'28,"0"0"0,-20-9-3,3 9-11,-3-3-5,-1-3-5,-1 4-1,-2 0-1,5 2-1,3 0 0,1 0 2,2 2 1,4 7 1,-1 2 0,4 4 0,1 2 1,5 3 0,3-1 0,8 2-2,7-1 0,9-1-3,6-1 1,-1-3-1,1-1 1,-2 1-1,-12-3 0,-7 3-1,-14-6 1,-20 1 0,-7-2-4,-11-2-9,0-6-23,3 3-1,2-11-1,11 4 1</inkml:trace>
  <inkml:trace contextRef="#ctx0" brushRef="#br0" timeOffset="194463.3778">13787 10994 71,'31'13'39,"-1"19"0,3 15-7,-11 3-22,2 15-3,-18 6-4,-6 1-1,-12-4-1,-10-9-4,0-7-10,-8-11-24,-1-19-2,11-11-1,8-19 0</inkml:trace>
  <inkml:trace contextRef="#ctx0" brushRef="#br0" timeOffset="194779.5237">14129 10955 44,'22'-12'35,"-4"2"-2,6 5-10,-2 8-6,-10 3-6,1 9-3,-13 8-4,-9 0-1,-7 4-1,4 0-1,-1-3 1,5-3-1,8-4 0,11-6-1,11-2-4,3-9-20,10 0-13,1 0 0,-7-3 0</inkml:trace>
  <inkml:trace contextRef="#ctx0" brushRef="#br0" timeOffset="195348.6839">14795 11180 18,'0'-20'30,"16"6"2,-1-3-9,8 6-7,5 11-3,-2 0-2,5 14-2,-9 0-1,1 5-2,-6 1-1,-5 2 0,1-12-1,7-1 0,-7-14-1,2-2 0,-1-7 0,-1-4-1,-1 1-2,-3-2-4,1 5-8,-10 14-21,-13-14-5,13 14-1,-23 4 1</inkml:trace>
  <inkml:trace contextRef="#ctx0" brushRef="#br0" timeOffset="195517.9613">14784 11347 67,'0'0'40,"0"0"0,36 13-4,4-13-23,13 0-7,-1 4-30,3 1-13,-10-9-3,4 4 0</inkml:trace>
  <inkml:trace contextRef="#ctx0" brushRef="#br0" timeOffset="198773.5777">15853 11067 29,'12'0'31,"-12"0"-4,-7-15-3,-3 12-5,-9-3-6,0 6-4,-4 0-4,0 6-1,3 6-1,9 12-1,11 1-2,11 11 1,8 0 0,5 4-1,2-1 1,-1-4 0,-7-5 0,-5-6 0,-19-10 1,-6-8-1,-14-9 1,1-8-1,0-6-1,4-7 1,14-5-1,7-2 0,13-2 0,9 1 0,0 2 0,2 2 0,-1 4 0,-9 6 0,-6 4 0,-8 14-1,0-9-6,-15 9-9,15 0-19,-7 9-2,7-9 1,5 20 0</inkml:trace>
  <inkml:trace contextRef="#ctx0" brushRef="#br0" timeOffset="198974.1159">16100 11354 67,'0'10'40,"0"-10"0,0 0-5,7 3-22,-7-3-13,0 0-29,0 0-10,0-10 0,0 10-1</inkml:trace>
  <inkml:trace contextRef="#ctx0" brushRef="#br0" timeOffset="199505.9763">16470 11262 72,'-15'-19'22,"3"-4"-3,9-5-4,11 1-3,6 2-4,13 7-2,-2 4 0,10 14 0,-5 0-1,-2 14 1,-15 4-2,-8 6 0,-15 5-1,-8 4-1,-12-2-1,-10-3-1,2-4-1,0-5 0,7-3 0,7-5-1,16-6 0,8-5 0,14 0 2,8-5-1,6 5 2,6 0-4,7 0-19,1 5-15,-11-10 1,6 5-1,-8 0 0</inkml:trace>
  <inkml:trace contextRef="#ctx0" brushRef="#br0" timeOffset="199905.631">16907 11240 66,'3'-26'36,"-3"0"-8,10 3-6,-10-6-6,7 7-4,-7 1-4,6 8-2,-6 13-2,0 0-1,4 19-1,0 5-1,0 9-1,2 5 0,-2 3 1,0 0-1,-4-6 0,0-3 0,-8-6 1,-2-6-1,-1-7 0,-2-8 0,0 0 0,2 0 1,11-5-1,0 0 0,0 0 0,20-10-1,2 10-8,-2 0-26,7-5-4,9 0-1,11 0 0</inkml:trace>
  <inkml:trace contextRef="#ctx0" brushRef="#br0" timeOffset="200528.7448">17624 11217 60,'24'3'37,"-5"3"1,3 7-14,-1 8-8,-11-4-6,-2 10-4,-8-5-2,0-1-2,-11-7 0,-1-6-1,1-8-1,2-8 0,9-6 0,3-9-1,7 0 0,4-1 1,6 4-1,4 6 1,2 4 1,2 10 0,-5 7 0,-1 10 1,-2 3 0,-6 4 0,-4-2 0,-6 2-1,-4-7 1,0-2-1,0-15 0,0 0 0,0 0-1,12-24 1,1 4-1,5 0 0,4 1-1,2 0 1,6 9-1,-1 4 1,0 9 1,-1 10-1,-6 6 2,-3 3 0,-6 2 0,-4 3-1,-7 5-13,-2-8-28,-12-10-1,8 0-1,4-14 0</inkml:trace>
  <inkml:trace contextRef="#ctx0" brushRef="#br0" timeOffset="203292.5603">1773 12975 8,'6'17'33,"-6"-17"1,20 3-4,3-15-10,5-17-4,6-5-4,0-14-4,4-6-2,-8-12-4,-1-4-1,-10-4 1,-4 7-1,-9 7 0,-3 9 0,-9 14-1,1 17 0,5 20 1,-6 24 0,11 18 0,1 19 0,6 8 0,10 6 0,4 5-1,5-5 1,3-12-1,1-8-3,-7-16-6,0-17-12,-12-22-15,-6 0-1,-15-24 1,-9-3-1</inkml:trace>
  <inkml:trace contextRef="#ctx0" brushRef="#br0" timeOffset="203430.3157">2004 12755 14,'17'7'27,"11"6"-4,-3-8-22,-4-5-18,13 4-4,-18-11-2,1 3 20</inkml:trace>
  <inkml:trace contextRef="#ctx0" brushRef="#br0" timeOffset="203561.9329">1821 12625 35,'-20'-4'28,"20"4"-7,-4 18-27,14-14-17,15 12-3,3-9-2</inkml:trace>
  <inkml:trace contextRef="#ctx0" brushRef="#br0" timeOffset="203908.8776">2381 12883 25,'0'0'33,"0"13"1,0-13 1,24 0-20,-2 2-5,1-6-2,0 1-1,-1-9-4,-4-3-1,-2-2-2,-9-5 0,-7 1-1,-10 0 0,-9 3 0,1 8 0,-6 5 0,-2 8 1,2 12 0,8 9 1,6 11 0,5 9 0,5 3 0,5 6 1,2-2-2,1 0-5,0-6-17,5-4-14,-11-17 1,7-6-1</inkml:trace>
  <inkml:trace contextRef="#ctx0" brushRef="#br0" timeOffset="204209.9804">3001 12857 51,'-29'19'34,"-1"6"0,-7-6-11,-1 0-17,-1-7-8,1-7-6,3-7-1,11-7-1,8-10 2,13-2 2,3-3 4,7 2 4,11 8 6,10 3 3,6 15 2,3 4-1,1 15-1,-5 1-6,1 3-13,-12-6-25,3 4-1,-12-15-2,2 1-1</inkml:trace>
  <inkml:trace contextRef="#ctx0" brushRef="#br0" timeOffset="207236.073">4067 12439 40,'0'0'36,"10"0"1,-10 19-7,-16 12-14,7 17-6,-11 4-3,3 9-1,-5-2-3,6-6-3,1-4-2,2-15-5,10-8-5,3-26-7,0 0-6,7-24-4,5-1-1,0-4 1</inkml:trace>
  <inkml:trace contextRef="#ctx0" brushRef="#br0" timeOffset="207501.14">4117 12491 59,'8'-19'23,"-1"9"-3,-7 10-1,0 0-5,7 19-4,-2 8-2,8 10-3,3 2 0,9 8-2,-1 0 0,4 1-1,0-6 0,0-5-1,-6-9 1,-13-6 0,-13-6-1,-17-6 1,-16-5-1,-10 0-1,-5-5-1,-5 0-5,5 0-11,8 3-17,7-9-3,22-1-1,9-5 1</inkml:trace>
  <inkml:trace contextRef="#ctx0" brushRef="#br0" timeOffset="207953.5859">4452 12668 31,'15'0'35,"-15"0"1,22 8-9,-6 11-7,-7 0-8,3 13-4,-3-5-3,0 5-1,-5-7-1,2-1-1,-6-11 0,0-13 0,0 0-1,6-14 0,1-9 1,2-6-1,0-4-1,7-1 1,1 3-1,3 1 0,4 10-1,-2 1-5,6 14-24,0 5-8,-3 0-1,6 10 1</inkml:trace>
  <inkml:trace contextRef="#ctx0" brushRef="#br0" timeOffset="208417.3248">5122 12685 19,'13'0'31,"12"5"-1,-1-5-7,9 0-6,3 4-11,4-4-14,3 6-20,-12-11-3,5 5 0,-14-5 4</inkml:trace>
  <inkml:trace contextRef="#ctx0" brushRef="#br0" timeOffset="208656.1417">5147 12824 44,'16'6'38,"7"-6"0,11-4-8,11 4-13,-3-4-8,4 4-18,-6-6-25,2 11-3,-12-8-1,-2 3 0</inkml:trace>
  <inkml:trace contextRef="#ctx0" brushRef="#br0" timeOffset="209341.9823">5935 12543 31,'13'9'29,"-6"5"-4,5 14-10,1 12-4,-2 4-4,-1 7 0,-2 0-1,1-1-1,-5-8-1,0-13 0,-4-12-1,0-17-1,8-14 0,1-14 0,4-10 0,2-8-1,6-3 0,4 3-1,2 5 0,6 10-1,0 11-7,-1 16-24,-4-1-2,5 17 0,-11 0 0</inkml:trace>
  <inkml:trace contextRef="#ctx0" brushRef="#br0" timeOffset="210158.9403">6208 12947 22,'12'-15'32,"3"-7"-7,9 8-3,2 9-2,-2 5-3,2 14-3,-10 6-5,-5 8-2,-11-1-2,-9 5-1,-8-5-2,-3-2-1,-5-7 0,-3-9-2,3-6 1,2-10-1,9-2-1,7-5 1,10 3 0,8-3 1,4 6 1,10 6-1,0 2 1,5 9 1,-1 1-2,-2 0-9,-2-1-27,3 2-1,-8-11 0,5 0 0</inkml:trace>
  <inkml:trace contextRef="#ctx0" brushRef="#br0" timeOffset="210374.7522">6611 12821 65,'15'-5'38,"10"5"-1,3 5-15,7-5-16,4 0-18,-2-6-22,10 6-1,-7-10-2,4 10 0</inkml:trace>
  <inkml:trace contextRef="#ctx0" brushRef="#br0" timeOffset="210805.9939">7081 12625 25,'16'6'36,"-10"9"0,6 14 1,-2 5-18,-4-2-7,4 7-3,-3-4-3,1-6-2,-2-7-1,-2-9-1,-4-13-1,0 0 0,0-25 1,6 3-2,-6-7 1,6-1-1,3 0 0,4 2 0,5 5 0,10 4-1,0 8-4,0 2-13,0 3-21,6 10 1,-8-4-1,1 12 1</inkml:trace>
  <inkml:trace contextRef="#ctx0" brushRef="#br0" timeOffset="211144.5609">7370 13058 38,'0'0'34,"20"-5"-1,-9-5-9,2-4-8,3 0-3,-4-4-4,5 6-1,-7-2-3,2 7 0,-12 7-1,13-7 0,-13 7 0,10 21-1,-3-4-2,3 7 1,1 1-1,1 3 0,0 4-5,-5-9-21,-1-3-14,0-2-1,-6-18 0,-6 18-1</inkml:trace>
  <inkml:trace contextRef="#ctx0" brushRef="#br0" timeOffset="211663.3089">5685 12273 38,'0'0'34,"0"0"-3,-5 45-7,5 10-8,3 20-6,-3 10-2,4 7-2,-4 0-4,6-4-5,-3-10-17,3-8-16,-9-23 0,6-6 0</inkml:trace>
  <inkml:trace contextRef="#ctx0" brushRef="#br0" timeOffset="212226.0443">7807 12342 34,'0'0'32,"2"14"-2,-7 13-9,-1 10-5,6 19-4,0 6-2,10 15-1,-5 0-4,2 3-9,1-8-29,3 4-2,-11-16 0,6-4-2</inkml:trace>
  <inkml:trace contextRef="#ctx0" brushRef="#br0" timeOffset="213887.5649">8239 12726 37,'0'0'32,"0"0"-5,15 0-6,12-2-5,5-5-5,14 4-6,1 1-7,-4-1-10,-1 3-13,-1 5-9,-17-2 0,-8 9 0</inkml:trace>
  <inkml:trace contextRef="#ctx0" brushRef="#br0" timeOffset="214072.9756">8313 12859 28,'0'0'31,"12"3"0,4-6-6,15 3-25,12 8-26,-6-13-3,17 9 0,-8-11-1</inkml:trace>
  <inkml:trace contextRef="#ctx0" brushRef="#br0" timeOffset="214558.6942">9039 12651 24,'-8'-19'32,"8"19"0,-10-7-4,10 7-15,-10 5-5,10-5-4,-3 20-1,6-4-1,7 3 0,0 5 0,4-2 0,6 2 1,2 4-1,-2-5 0,-3 4 0,-5 2-1,-8-3 0,-11-1-3,-8 1 0,-13-6-1,-8-6 0,1-4-1,-1-10 0,6-10 0,10-12 1,15-6 4,12-6 0,14-5 3,10 0 0,3-4 2,6 7 1,-12 1 0,-6 6-1,-19 0-1,-10 11-1,-15 0-3,-5 6-2,-4 9-9,-9 3-17,5 0-11,14 11 1,2-2-1</inkml:trace>
  <inkml:trace contextRef="#ctx0" brushRef="#br0" timeOffset="214790.4936">9315 12945 30,'0'0'37,"4"11"0,-4-11 0,0 0-23,-10 0-18,10 0-26,0-11-3,-2 0-3,2 11-1</inkml:trace>
  <inkml:trace contextRef="#ctx0" brushRef="#br0" timeOffset="215237.3726">9737 12777 31,'-30'-18'31,"14"5"-5,-2-7-8,1-1-5,10 0-2,7-4-3,7 5-2,10 3 0,7 10-2,7 7 1,3 7-2,-3 5 2,-3 12-2,-15 3 1,-8 7-1,-13 2-2,-11-2 0,-10-2-2,-1-7 1,-5-4-2,1-3 1,6-10 0,10-8 0,6 0 0,12 0 1,3-14 1,12 9 0,7 5 1,6-3-1,3 3-1,3 5-4,6 4-12,-3 2-20,-6-11 0,3 9-1,-11-9 0</inkml:trace>
  <inkml:trace contextRef="#ctx0" brushRef="#br0" timeOffset="215491.8044">10010 12827 42,'0'-23'33,"8"3"0,2-5-13,-3-5-6,8 4-3,-6-1-2,4 10-1,-7 2-2,-6 15 0,0 0-1,0 0-1,5 27 0,-5 3-2,-4 3 0,4 4-1,-3 3-2,3-4-4,0 5-9,0-9-24,0-13-2,5-5 1,-5-14 0</inkml:trace>
  <inkml:trace contextRef="#ctx0" brushRef="#br0" timeOffset="215723.5867">10487 12818 62,'0'0'37,"23"7"1,-2-7-10,3 0-18,11 5-8,-1-5-34,3 4-4,-5-6-1,7 2-1</inkml:trace>
  <inkml:trace contextRef="#ctx0" brushRef="#br0" timeOffset="216539.9393">11293 12668 6,'-21'-10'31,"-16"-7"0,9 15 0,-6-3-15,1 5-5,13 12-4,7 4-2,13 7-2,13 6 0,10 5-1,2-2 0,4 6 0,-4-1 0,-6-1 1,-13-5-2,-10-7-1,-11-6 0,-10-8-1,-2-6 0,-4-9-1,6-9 0,6-9-1,13-5 2,6-6 0,17-2 2,5 2 0,4-2 1,4 4 0,-7 1 1,-5 6-1,-13 3 0,-10 3-1,-4 7-5,-10 2-8,1 1-19,6 9-2,-6 0-2,11 10 1</inkml:trace>
  <inkml:trace contextRef="#ctx0" brushRef="#br0" timeOffset="216762.615">11440 12913 47,'0'0'39,"0"0"0,0 10-1,0-10-20,0 0-13,0 0-12,0 0-29,10-6-2,4 3 0,-3-6-1</inkml:trace>
  <inkml:trace contextRef="#ctx0" brushRef="#br0" timeOffset="217079.149">11796 12692 7,'0'-16'33,"-13"-4"0,4 10 0,-8 3-14,-6 2-5,4 14-5,-7 6-2,9 11-2,0 4-2,10 9 0,7-3 0,10 1 0,8-6 0,12-3 1,1-13-1,3-7 1,-3-15-2,-2-3 1,-7-10-1,-9-7-2,-10-4-2,-11-3-5,2 3-20,-2 3-10,-3-2-2,8 11 1</inkml:trace>
  <inkml:trace contextRef="#ctx0" brushRef="#br0" timeOffset="217464.5934">12016 12714 41,'-16'-11'35,"16"11"1,0 0-5,21 9-16,2 5-5,2 6-4,3 4-1,-3 2-2,-3 3-1,-13 3-1,-9-6-1,-6-4 0,-12-5 0,-1-7-1,-4-10 0,9-6-1,5-10 0,14-8 1,6-5-1,13-2 1,4-3-1,3 2 1,-1-2 1,-9 3 0,-4 4 1,-17 0-1,-15 8 1,-10 2 0,-10 8-1,-1 9-9,-4 6-22,7 2-5,10 7 0,9-1 0</inkml:trace>
  <inkml:trace contextRef="#ctx0" brushRef="#br0" timeOffset="218143.9819">12612 12731 36,'0'0'37,"16"0"0,6 0-3,9 5-16,2-5-7,8 5-7,-1 0-6,-3-1-10,0-4-21,-5 5-4,-8-5 0,-5 0 0</inkml:trace>
  <inkml:trace contextRef="#ctx0" brushRef="#br0" timeOffset="218328.9021">12711 12894 71,'20'0'38,"13"4"0,1 3-14,3-7-17,-2 4-22,0-4-20,4 6-2,-12-6 0,2 5-2</inkml:trace>
  <inkml:trace contextRef="#ctx0" brushRef="#br0" timeOffset="219864.1126">13623 12671 23,'-30'-9'31,"10"15"0,-12 2-8,-1 8-7,9 12-5,5 4-4,13 8-2,9 1-1,13-1-1,11-5 0,10-7 1,7-13 2,-3-9 0,-4-16 1,-4-8-1,-20-13 0,-9-3 0,-20-6-1,-3 0-3,-9 6-2,0-1-7,1 15-11,4 7-21,11 2-1,12 11 1,0 0-2</inkml:trace>
  <inkml:trace contextRef="#ctx0" brushRef="#br0" timeOffset="220067.3274">13871 12978 79,'0'0'39,"10"0"1,-10 0-15,3-12-17,-3 12-13,12-19-31,-12 19-2,6-10-1,3 10-1</inkml:trace>
  <inkml:trace contextRef="#ctx0" brushRef="#br0" timeOffset="220370.1366">14100 12813 29,'23'-26'33,"-8"-6"2,4 2-9,-1 5-7,-9 1-3,3 7-5,-12 2-2,0 15-2,0 0-2,4 20-2,-4 7-1,0 8-1,0 9 0,6 4-2,1 5-4,1-6-16,-2-4-17,11-4 0,-9-17-1,8-1 0</inkml:trace>
  <inkml:trace contextRef="#ctx0" brushRef="#br0" timeOffset="220817.6018">14407 12726 36,'-15'-23'34,"24"15"1,1-2-11,11-2-8,10 7-5,9 1-3,7 4-3,-2 0-1,3 9-1,-17 3-2,-9 3 0,-16 5 0,-12-1-1,-12-3 0,-6 1 0,-3-5 0,5-3-1,9-3 1,13-6-1,11 5 1,17-5 0,4 9 0,7 3 0,0 3 1,-7 7 0,-6 4 1,-21 1 0,-10-1-1,-18-2 1,-9-6-3,-12-8-1,-1-3-7,-1-10-8,6-9-18,13 2-2,7-8-1,15 7 1</inkml:trace>
  <inkml:trace contextRef="#ctx0" brushRef="#br0" timeOffset="221418.4577">15235 12806 68,'20'0'36,"-6"9"-6,-2 1-11,4 12-6,-10-3-4,1 9-4,-7-5-1,0 1-1,-7-8 0,1-5-2,6-11 1,0 0-2,-4-23 1,14-2-1,6-1 0,3-4-1,4 2 1,5 5 0,1 6 0,-3 10 0,1 12 1,-7 7-1,-6 6 1,-3 4 0,-7 4-1,-4-2 1,0-2-1,-4-7 1,4-15-1,0 0-1,11-4 1,1-12 0,7-8 0,2-1-1,3 1 1,5 5 0,-1 9 0,-2 10 1,-6 7 0,-2 11 0,-7 8 0,-7 6-2,1 0-36,-8 1-2,-8-7 0,7 4 0</inkml:trace>
  <inkml:trace contextRef="#ctx0" brushRef="#br0" timeOffset="258074.3508">1984 13891 33,'-34'6'37,"-10"9"0,10 23-2,4 12-18,6 9-5,13 4-4,17-5-3,13-4-2,15-21-2,15-13 2,4-20-1,-2-17 1,-1-15 0,-12-9-1,-20-7 1,-14-3-1,-18 0-1,-13 9 0,-9 8-7,-6 4-12,0 15-21,14 12-1,8 3-1,20 8 0</inkml:trace>
  <inkml:trace contextRef="#ctx0" brushRef="#br0" timeOffset="258446.0385">3062 14089 60,'0'13'37,"-6"10"-3,-9 6-13,-14-3-6,-1 3-5,-7-9-7,-3-6-4,-1-9-3,7-12-1,6-8 0,3-7 0,13-2 2,12 0 1,8 5 3,12 7 1,8 12 2,6 9-1,6 15-9,10 10-27,-4-5-1,7 12-1,-6-7-2</inkml:trace>
  <inkml:trace contextRef="#ctx0" brushRef="#br0" timeOffset="258978.7265">3159 14067 22,'9'-10'33,"10"10"2,-7 7-5,1 5-13,-1 8-5,-9 4-4,-3 3-3,-4 0-1,-4-4-3,-5-5 0,4-11-2,9-7 0,-6-13-1,12-3 1,2-4-1,3-3 1,-1 3 1,0 1 0,1 6 0,-11 13 0,9-10 0,-9 10 0,0 16 1,0-2-2,0 9 1,0 1-3,4-4-4,7 7-8,2-5-12,1-9-8,12-2 2,-3-11-2</inkml:trace>
  <inkml:trace contextRef="#ctx0" brushRef="#br0" timeOffset="259279.031">3460 14187 46,'0'0'36,"17"6"-1,-7 1-11,7-1-10,4 3-5,3-5-3,4 3-2,0-7-1,-1 0-2,-4-10 0,-5-2 0,-11-7-1,-4 0 0,-7-2 0,-8-2 0,-7 3 0,-8 4-1,-2 6 1,4 10-1,-2 6 1,2 8-1,7 12 1,5 6-1,4 9 1,9 7 0,3 3 0,6-1-1,3 2-8,1 1-25,-3-17-2,11-2-1,-2-17 1</inkml:trace>
  <inkml:trace contextRef="#ctx0" brushRef="#br0" timeOffset="259613.0583">4002 14146 22,'-6'-17'31,"0"5"-4,-10 3-4,-2 1-5,-4 8-4,-7 0-4,8 10-2,-3 2-3,8 9-2,6 2-2,10 4 0,4-5 0,11-2 0,4-5-1,3-8 2,-1-7-1,3-4-2,-4-5-6,-6 0-20,-7-9-9,5 13 1,-12-7-1</inkml:trace>
  <inkml:trace contextRef="#ctx0" brushRef="#br0" timeOffset="259950.2806">4365 14129 55,'0'0'36,"3"25"-6,-12-6-10,-7 0-7,-3 4-5,-8-2-4,-2-7-4,-1-6-1,-1-8-2,4-10 0,4-4 0,5-5 0,8-4 2,10-1 2,7 6 1,8 4 2,10 11 0,2 7 1,4 9 0,1 10-7,-2 7-23,-8-2-11,9 7 0,-12-6-1</inkml:trace>
  <inkml:trace contextRef="#ctx0" brushRef="#br0" timeOffset="260583.1392">4631 14082 42,'16'4'32,"-4"-4"-5,3 0-12,8 3-7,-2-3-4,-2 0-3,0 0-4,-10-4-1,-9 4 0,0 0-1,-19 4 1,-2 1 2,1 9 1,-1 4 4,6 2 1,6 5 2,9 1 0,8-2 2,5-4-2,14-1 0,2-9-1,5-10 0,0-3-2,-3-6-1,-4-8-1,-2 1 0,-5-5 0,-4 2-1,-7 7 0,0 5 1,-9 7-1,13 7 0,-7 7 1,-3 3 0,2 4 0,-1-3 0,1-1 0,0-7-1,-5-10 0,12-4-1,-3-8 1,4-6-1,-2-3 1,3 1-1,-2-1 1,4 8 1,-3 4-1,2 9 1,0 7-1,-3 7 1,-1 6-6,-6 2-17,-5-1-14,0 6 1,-9-10-1</inkml:trace>
  <inkml:trace contextRef="#ctx0" brushRef="#br0" timeOffset="260730.2854">5020 13829 96,'0'0'24,"3"23"-31,0-9-24,10 15-2,-5-7-1</inkml:trace>
  <inkml:trace contextRef="#ctx0" brushRef="#br0" timeOffset="260883.9482">5268 14094 34,'42'28'38,"-11"-3"1,-8 6 0,-10 3-16,-17-7-13,-4-4-20,-11-10-26,0-1-1,-9-12-2,9-4 0</inkml:trace>
  <inkml:trace contextRef="#ctx0" brushRef="#br0" timeOffset="261399.4414">6369 14152 53,'-7'38'34,"-23"-2"1,-2 4-17,-8-1-6,-1-8-7,-1-14-4,4-11-3,7-18-1,7-11 0,10-7-1,7-4 0,7 0 1,0 5 2,14 10 1,1 14 2,8 15 0,1 13 2,4 9-2,-3 6-3,2 4-9,-1-8-17,5 3-6,-13-21-1,10-4 1</inkml:trace>
  <inkml:trace contextRef="#ctx0" brushRef="#br0" timeOffset="261653.847">6418 14195 26,'10'-11'34,"-10"11"1,15 8-4,-9 16-14,-6 5-7,7 8-4,-7-4-2,0-3-1,3-7-3,-3-12 0,0-11 0,15-17-1,-5-5 0,-1-7 0,2 0 1,-1 1 0,-4 3 1,-2 11-1,-4 14 1,0 0-1,0 0-2,3 23-7,3-3-18,9 6-8,-5-6 1,18 3-1</inkml:trace>
  <inkml:trace contextRef="#ctx0" brushRef="#br0" timeOffset="262054.9244">6911 14284 13,'3'-14'30,"-11"-13"1,-2 5-7,-2 1-6,-6 1-6,1 8-3,-2 5-4,-2 11 0,-1 6-2,4 12-1,3 4 0,6 4-1,5-3 1,8 1-1,7-8 0,10-5 0,4-8 1,1-7-1,-1-12 0,-1-3 1,-3-4-1,-5-2 0,-3 1 0,-7 2-1,-3 5 1,-3 13-1,0 0 1,0 0 0,6 25 0,1-6 0,2 2 0,5 3 0,3-3 1,2-4 1,0-7-1,2-2 0,-6-8-1,1-9-3,-4 0-8,-6-12-19,-6-9-9,0-3 0,-3-13 0</inkml:trace>
  <inkml:trace contextRef="#ctx0" brushRef="#br0" timeOffset="262217.7067">7042 13926 38,'-13'-32'37,"11"14"-1,-6 8 10,12 36-72,-4-14-8,12 10-2,-2-2-1</inkml:trace>
  <inkml:trace contextRef="#ctx0" brushRef="#br0" timeOffset="262634.4516">7302 14187 43,'0'0'10,"9"19"-4,7-10-3,5-1 0,-2-2-1,0-3 0,-4-3 0,-5 0 0,-10 0 2,0 0 2,-21-3 1,-2 3 1,2 5 0,-4 4 0,6 6 2,4 2-2,8 4-1,7-1-2,14 2-1,3-5-1,8-3 0,6-7-1,-1-7 0,5-10 0,-1-6-1,-4-6 1,-4-2-1,-4-1 1,-4 1 0,-8 4-1,-4 10 1,-6 10 0,0 0-1,0 26-7,-6 3-28,3-1-2,9 9 0,6-8-1</inkml:trace>
  <inkml:trace contextRef="#ctx0" brushRef="#br0" timeOffset="262888.0274">8114 14203 30,'16'0'34,"21"9"1,0-9-1,13 0-20,5 3-6,-2-3-6,-3-8-7,-4 4-14,-10 1-15,-21-5 0,-5 3 0</inkml:trace>
  <inkml:trace contextRef="#ctx0" brushRef="#br0" timeOffset="263053.2151">8363 14241 11,'-7'29'33,"-3"-3"1,10 5-1,7-3-14,2-4-13,2 0-17,0-12-19,14 2-1,-3-14-2,12 0 3</inkml:trace>
  <inkml:trace contextRef="#ctx0" brushRef="#br0" timeOffset="263257.7456">8724 14266 48,'-17'-23'34,"1"12"1,-4 0-17,-6 2-6,5 14-3,-3 7-4,7 6-2,8 7 0,9 4-1,7-1 0,11 0 1,4-8-1,6-6 1,0-7-1,1-7-3,-3-9-16,-1-3-20,-18-12 0,1 1 0,-16-11-1</inkml:trace>
  <inkml:trace contextRef="#ctx0" brushRef="#br0" timeOffset="263758.7531">9470 14284 26,'6'29'30,"-12"-6"0,12 0-10,-6 1-7,0-9-6,0-15-2,0 0-2,7-22-1,2-9 2,10 0 1,-2-6 0,9 4-1,0 5 1,1 12-1,-3 9 0,2 14 0,-8 12-4,-6 5-6,-2 8-15,-1 6-14,-9-14-1,10 4 0,-4-11 0</inkml:trace>
  <inkml:trace contextRef="#ctx0" brushRef="#br0" timeOffset="264021.8855">9852 14374 59,'18'8'34,"-6"-8"1,7-5-19,0 5-8,-1-11-4,2 0-2,-2-8-3,-5-3-1,-7-5 0,-6-3-1,-10 4 0,-2 4 2,-4 10 0,-3 8 2,-5 14 0,5 12 1,-2 11-1,8 13 1,1 5 0,5 4 0,4 1-1,3-4-2,0-1-9,10-6-23,-7-21-1,15-3 0,-6-21 1</inkml:trace>
  <inkml:trace contextRef="#ctx0" brushRef="#br0" timeOffset="264492.3125">10116 14212 23,'-18'11'32,"14"7"0,-2 4-3,6 1-18,5 4-2,5-3-1,5-2-2,2-6-2,7-4-1,-3-12-1,1-8 0,-3-7 0,-3-5-1,-4-3 0,-2 1 0,-4 0 0,-6 7 0,0 6 0,0 9 0,0 0 0,-4 17 1,4 0 0,6 0 0,0 2 1,6 0-1,1-8 0,3-2 0,-3-9-1,2 0-2,-2-7-3,-5-12-4,2-2-2,-10-11-2,6-4 1,-9-8 1,0 0 4,-4-1 4,-1 3 3,-2 8 4,-6 4 3,5 9-4,-3 9-18,14 12-14,-15 6-4,15 7-1</inkml:trace>
  <inkml:trace contextRef="#ctx0" brushRef="#br0" timeOffset="264661.59">10407 14175 43,'9'3'32,"16"7"-1,0-10-8,12 0-24,3-4-9,0-2-10,1-2-6,-17-7-1,-4 5 4</inkml:trace>
  <inkml:trace contextRef="#ctx0" brushRef="#br0" timeOffset="264824.3704">10645 14141 46,'-9'21'28,"0"2"-3,6 7-5,3 2-8,0 1-6,3-2-8,7-4-9,2-3-7,6-10-8,11-1-5,-1-13-2</inkml:trace>
  <inkml:trace contextRef="#ctx0" brushRef="#br0" timeOffset="265009.2811">10977 14275 49,'-21'-18'34,"2"4"-5,-5 2-7,-4 4-8,5 8-6,1 6-4,7 9-2,9 7-2,6 6 2,9-1-1,5-1 1,4-5 0,6-5 0,3-7-6,-4-9-14,-6-10-17,3-4 0,-11-10-1,4 3-1</inkml:trace>
  <inkml:trace contextRef="#ctx0" brushRef="#br0" timeOffset="265765.5861">11762 14168 24,'-31'-3'24,"12"13"-6,2 2-8,11 7-4,6 0-3,14 1-1,5 1 0,5-5-1,-2-3 1,-2-1 0,-8-5-1,-12-7 1,-4 10 2,-13-6 0,-5 4 2,-4 1-1,2 5 0,1 1 0,9 2 1,10-3-2,7 1-1,10-6-2,5-4-3,6-5-3,3-14 0,2-1 0,-4-11-1,1-6 0,-5-7 2,0-3 3,-1 2 4,18-22 9,-21 41-4,4 17 0,0 10 0,3 19-1,0 9-2,-3 9-1,-2 2-1,-2 1-1,-5-2 0,-6-6-1,-9-9 0,-14-10-2,-7-11-2,-7-8-6,-3-8-14,-1-2-13,-2-9 1,9 0-1</inkml:trace>
  <inkml:trace contextRef="#ctx0" brushRef="#br0" timeOffset="266082.0477">12547 14327 18,'0'23'33,"-25"-14"1,3 6-2,-9-5-14,-5-5-8,4-3-4,-5-5-4,4-8-3,5-7-1,8-3-2,9-2 1,7-3 0,10 3 1,7 7 1,8 9 1,10 11 3,0 9 0,3 9 1,-5 5-1,0 8 1,-6-2-5,-6-2-8,-9-9-23,-1 2-2,-7-24 1,-6 10-2</inkml:trace>
  <inkml:trace contextRef="#ctx0" brushRef="#br0" timeOffset="266244.8165">12396 14043 39,'0'-27'32,"-10"8"-7,10 19-15,12 11-32,-12-11-8,16 25-2</inkml:trace>
  <inkml:trace contextRef="#ctx0" brushRef="#br0" timeOffset="266398.4777">12619 14219 46,'27'39'37,"8"11"0,-11 4-6,-5-1-15,2 6-9,-4-4-9,-6-6-18,-5-16-16,5-6-1,-11-27 1,9 7-2</inkml:trace>
  <inkml:trace contextRef="#ctx0" brushRef="#br0" timeOffset="266567.7647">12860 14245 32,'-18'-10'37,"0"23"0,-11 18-3,-8 8-13,0 17-8,-7-1-8,1 1-10,6-4-23,12-6-8,-3-15-1,15-7-1</inkml:trace>
  <inkml:trace contextRef="#ctx0" brushRef="#br0" timeOffset="266730.5424">12959 14236 52,'0'0'38,"0"0"0,7 21 1,-7 6-24,0 7-16,0 3-34,-3-7-2,9 1-1,-3-13 0</inkml:trace>
  <inkml:trace contextRef="#ctx0" brushRef="#br0" timeOffset="267015.7244">13183 14215 24,'-16'8'33,"-6"0"1,5 11-2,0 3-15,8 5-7,9 1-4,3-2-3,9-2-1,10-8 0,4-4 0,-4-9 0,-1-7 0,-9-9-1,-9 1 0,-9-2-1,-12-6-4,-1 4-16,4 1-15,-11-5-1,11 6 0,0-6 1</inkml:trace>
  <inkml:trace contextRef="#ctx0" brushRef="#br0" timeOffset="267185.0153">13253 14212 39,'29'4'36,"11"9"1,-2-6-1,5 0-20,-5 1-11,1-2-13,-8-6-19,-9-6-8,4 0-1,-19-8 0</inkml:trace>
  <inkml:trace contextRef="#ctx0" brushRef="#br0" timeOffset="267347.7857">13478 14244 33,'0'28'32,"-10"-5"1,7 5-11,3 1-9,0-2-15,6 4-24,-6-15-4,9 3-2,-9-19-1</inkml:trace>
  <inkml:trace contextRef="#ctx0" brushRef="#br0" timeOffset="267601.7132">13815 14235 29,'-21'-23'32,"8"11"0,-12-1-9,3 9-8,5 9-5,0 10-2,11 11-1,-1 5-2,11 4 0,2-3 0,11 0 1,0-9 0,8-4 0,0-15-1,0-6 0,-8-14-1,-3-7-1,-8-4-4,-12-6-16,-6-4-23,-3 8 0,-14-9 0,4 12-1</inkml:trace>
  <inkml:trace contextRef="#ctx0" brushRef="#br0" timeOffset="283321.3299">14645 14214 13,'-16'3'29,"2"14"-1,-11 4-9,4 6-7,5 6-3,7 2-3,15-3-1,11-6-3,11-4 1,4-10 1,3-6 1,-8-12 1,-5-3-1,-15-7 0,-11 2-2,-17 0-6,-7 4-18,-3-5-12,6 10-2,-1-9 1</inkml:trace>
  <inkml:trace contextRef="#ctx0" brushRef="#br0" timeOffset="283606.6054">14758 14275 51,'15'0'33,"12"5"1,0-5-12,6-3-14,6 3-4,-4 0-5,-2-2-7,-7-3-6,-11 1-5,-15 4-4,7-13-2,-7 13 1,-15-10 4,2 14 9,2 3 9,0 5 8,-1 30 23,6-17-10,9 6 0,-3-6-7,8-2-17,6 4-17,-8-18-3,12 4-2</inkml:trace>
  <inkml:trace contextRef="#ctx0" brushRef="#br0" timeOffset="283853.7508">15333 14313 27,'-12'-19'34,"-1"19"-2,-10 0-2,4 3-13,5 8-8,3 2-5,11 6-2,7 0-2,5 1 2,7-2-2,2-3 2,-2-7 1,3-6-1,-7-7 0,-2-5-1,-7-6-4,-6-1-23,-11-10-8,11 7-1,-9-3-1</inkml:trace>
  <inkml:trace contextRef="#ctx0" brushRef="#br0" timeOffset="284306.7909">16151 14262 24,'-18'-12'29,"-15"1"-2,4 11-11,-2 6-3,5 9-4,5 9-3,7 5-3,14 5-2,5 2 1,13-4 0,7-8 0,0-2 1,-1-12 0,-2-4-1,-7-10-3,-11-8-5,-4-5-9,-7-2-12,-10-15-5,10 7-1,-6-8 6</inkml:trace>
  <inkml:trace contextRef="#ctx0" brushRef="#br0" timeOffset="284554.2107">16228 14258 48,'29'26'35,"-11"-1"-3,-6 3-8,-2 3-7,-10-8-6,5 1-4,-5-14-5,0-10-3,17-5 0,-2-7-1,4-3 0,3-4-1,2 4 0,-2 1 2,0 9 0,-4 5 2,-6 10-1,-5 6 1,-4 5-3,-3 0-8,0-4-18,3 3-6,-3-20-1,0 14 0</inkml:trace>
  <inkml:trace contextRef="#ctx0" brushRef="#br0" timeOffset="284739.1292">16597 14209 22,'10'-21'35,"6"18"0,-2 18-5,-1 11-6,0 20-6,-6 9-5,1 12-3,-4 2-3,4 5-2,-5-4-2,3-10-4,1-7-3,-1-16-16,-3-18-19,7-12-1,-10-15 0,5-16 0</inkml:trace>
  <inkml:trace contextRef="#ctx0" brushRef="#br0" timeOffset="284908.4095">16659 14425 36,'22'8'30,"-3"-4"-2,15 0-14,4 3-35,-5-13-6,13 6-1,-4-15-2</inkml:trace>
  <inkml:trace contextRef="#ctx0" brushRef="#br0" timeOffset="285324.8525">17124 14232 44,'-28'-15'32,"7"10"-1,-3 2-12,1 3-8,7 0-5,4 13-3,12 0-1,4 0-2,10 3 1,2-3 0,3-3 1,0-2-1,-2-4 0,-6-4 0,-11 0 0,0 0 0,0 0-1,-25 0 1,7 9-1,-2 3 0,1 2 0,4 4 0,5 2 1,7-1 0,11-3 0,7-3 1,6-4 0,2-9 0,6 0 0,-1-13 0,2-2 0,-2-3 0,-5-6-1,-4-2 0,-3 4 0,-3 2-1,-4 6 0,-9 14 0,12-2 1,-12 11-1,3 11 0,-3 1 0,0 7-2,0 3-9,0-3-20,-6-11-5,6 2-1,0-19 0</inkml:trace>
  <inkml:trace contextRef="#ctx0" brushRef="#br0" timeOffset="285504.26">17255 14062 11,'-7'-41'29,"13"24"-5,-11 6-17,5 11-23,9 18-6,-6-3-5</inkml:trace>
  <inkml:trace contextRef="#ctx0" brushRef="#br0" timeOffset="285725.9273">17649 14321 47,'-11'-8'34,"-9"-9"0,1 5-12,1 7-8,-5 5-6,2 8-3,3 9-3,7 6 0,6 2 0,8 6 1,5-6 0,11 0 1,1-8-1,6-4 0,-1-10 1,0-8-2,-5-5-2,-8-11-12,-12-4-26,6 2 0,-15-12-1,3 6 0</inkml:trace>
  <inkml:trace contextRef="#ctx0" brushRef="#br0" timeOffset="286042.8309">18468 13951 42,'20'7'36,"-17"27"1,5 19-1,-3 10-22,-2 2-5,3 12-2,-3-6-10,-3-7-7,5-10-16,-1-10-10,-9-23-1,1-10-1</inkml:trace>
  <inkml:trace contextRef="#ctx0" brushRef="#br0" timeOffset="286242.5247">18394 13849 47,'50'-24'36,"10"12"1,15 19-8,2 10-16,-10 4-3,-8 11-4,-19 4-2,-18 2-2,-22-1-2,-28-4-3,-12-1-6,-15-7-14,-1-11-14,8 3 0,5-12-1,16 5 2</inkml:trace>
  <inkml:trace contextRef="#ctx0" brushRef="#br0" timeOffset="286458.6905">19033 14439 80,'0'0'41,"5"10"0,-5-10-16,-20-4-58,20 4-5,-13 0-1</inkml:trace>
  <inkml:trace contextRef="#ctx0" brushRef="#br0" timeOffset="287480.6544">1813 15790 33,'28'-6'33,"4"-12"-2,1-12-10,7-9-4,-4-14-3,3-4-4,-8-9-3,-12-1-2,-4-3-2,-9 9 0,-6 8-1,-3 11-1,-7 13-1,-5 14 1,1 21-1,10 16 0,4 18 0,6 13 0,6 13 0,7 8 0,10 2 1,9-3 0,7-6-2,-2-13-1,0-11-6,-5-18-17,-12-16-12,0-9 0,-16-17 1</inkml:trace>
  <inkml:trace contextRef="#ctx0" brushRef="#br0" timeOffset="287665.565">1993 15552 18,'5'16'32,"5"-7"1,15 11-1,0-6-26,15-8-24,-2 10-8,-9-16-4,1 5-1</inkml:trace>
  <inkml:trace contextRef="#ctx0" brushRef="#br0" timeOffset="287834.8549">1826 15482 34,'-29'-9'29,"21"16"-1,8-7-16,0 0-35,29 24-5,-1-19-1,23 13 7</inkml:trace>
  <inkml:trace contextRef="#ctx0" brushRef="#br0" timeOffset="288082.2679">2470 15737 45,'25'16'34,"-9"-16"1,4 0-12,6-5-12,-1-5-2,2-1-3,-11-10-2,-3-1-3,-7-4 1,-6 1-1,-12 0 0,-8 8 0,-1 8-1,-3 9 1,-1 6 1,6 17-1,1 7 1,7 9-1,8 8 0,3 3 0,4 0 0,9-5-2,2-4-4,-9-10-7,9-12-25,1-2 0,-5-24 0,9-4-1</inkml:trace>
  <inkml:trace contextRef="#ctx0" brushRef="#br0" timeOffset="288351.1605">3165 15638 45,'-22'28'37,"-2"6"0,-14-3 0,0-9-24,2 0-8,-4-5-3,2-11-1,4-6-1,6-11-1,7-6 1,14 0 0,14-3 2,5 4 0,13 4 1,11 12 0,1 0 0,7 12-8,-9 5-32,4 14-1,-19 1 0,-2 12-1</inkml:trace>
  <inkml:trace contextRef="#ctx0" brushRef="#br0" timeOffset="291589.8018">4417 15340 30,'12'-8'37,"-12"8"1,4 11-4,-4 21-15,-10 12-6,1 14-4,-9 6-5,3 7-4,-1 1-7,0-12-7,8-12-11,-2-11-12,3-25-1,7-12-1</inkml:trace>
  <inkml:trace contextRef="#ctx0" brushRef="#br0" timeOffset="291890.5677">4420 15350 30,'0'0'35,"9"-8"0,1 25-1,3 11-17,2 8-7,13 11-4,3 3-1,6 5-1,4-4-2,2 0 0,-6-9-1,-6-5 0,-10-9 0,-15-6 0,-15-5 0,-15-7 0,-16-2-1,-10-4-1,-6-4-1,1 0-3,5-5-6,3-2-9,16-3-14,16 3-4,9-5 1,21 7 0</inkml:trace>
  <inkml:trace contextRef="#ctx0" brushRef="#br0" timeOffset="292326.5044">4833 15637 53,'16'13'36,"-2"5"-3,2 4-13,4 13-6,-8-5-4,7 2-2,-8-3-3,0-7-1,-8-10-1,-3-12-1,0 0-1,4-23 0,-2-2 1,4-7-1,4-1 0,4-1-1,4 4 1,5 6-2,7 13-10,2 7-28,-8 0 0,5 14 0,-6-4 0</inkml:trace>
  <inkml:trace contextRef="#ctx0" brushRef="#br0" timeOffset="292760.2364">5522 15700 28,'0'0'34,"13"0"2,11 5-5,4-5-14,3 0-10,8 0-9,3 0-19,5 0-13,-13 0 0,-2 0-1</inkml:trace>
  <inkml:trace contextRef="#ctx0" brushRef="#br0" timeOffset="292976.8994">5529 15850 25,'0'0'38,"9"12"0,15-8-2,11-4-16,14 0-6,1 0-17,12 3-31,-17-7-1,0 4-3,-16-13 0</inkml:trace>
  <inkml:trace contextRef="#ctx0" brushRef="#br0" timeOffset="293761.7286">6493 15296 25,'-28'-3'33,"-3"21"0,-9 16-9,-5 16-5,7 21-5,2 4-5,18 11-3,15-1-2,15-2-5,22-11-19,15-14-15,4-26 0,13-11-1,-1-21 0</inkml:trace>
  <inkml:trace contextRef="#ctx0" brushRef="#br0" timeOffset="295716.3175">6853 15689 23,'-41'-3'16,"3"-8"-3,1-12-1,9-4-3,10-10-1,8-1-1,17-3 1,9 2 0,12 12 1,2 7 0,10 20 2,-2 6 0,-1 22-1,-18 11-1,-9 15-2,-20 7-2,-6 3-1,-11-2-2,-8-7-1,-2-14-1,1-15 0,6-13-1,9-13 0,8-7 0,8-10 0,8 2 0,3 3 1,6 7 0,10 5 0,4 13-1,1-1-8,3 6-22,4 8-5,-4-14 0,2 4-1</inkml:trace>
  <inkml:trace contextRef="#ctx0" brushRef="#br0" timeOffset="296137.4361">7014 15712 26,'0'0'34,"5"15"1,4 3 0,-5 5-19,-4-3-7,7 5-1,-7-5-3,0-5-2,0-15-2,0 0-1,0 0 0,8-21-1,4 2 2,4-1-1,3 2 0,6 6 2,0 5 0,-3 7 0,-4 8 0,-3 8 1,-8 1-2,-1 2 0,-6-6-1,-4 1-1,4-14-1,-9 5 0,9-5-1,0-23 1,9 5 0,-2-4 0,8 3 1,1 3 2,3 5 0,-1 11 1,-2 7-1,-1 8 1,-5 12-4,-2-3-6,2 7-12,3-1-16,-5-12 0,12-3-2,5-15 2</inkml:trace>
  <inkml:trace contextRef="#ctx0" brushRef="#br0" timeOffset="296356.1058">7697 15666 35,'-7'11'38,"7"9"-1,0 5-3,0 1-17,0 16-6,0-3-1,5 1-5,-5-3-7,0-11-15,-5-10-21,5-3 0,0-13 0,-20-4-1</inkml:trace>
  <inkml:trace contextRef="#ctx0" brushRef="#br0" timeOffset="296541.0228">7513 15824 47,'19'-4'35,"12"7"-1,-4-6-9,13 3-30,4 4-24,-1-4-3,6 14-1,-7-14-1</inkml:trace>
  <inkml:trace contextRef="#ctx0" brushRef="#br0" timeOffset="296719.4342">8027 15886 48,'0'0'31,"10"-21"-2,-2-4-14,3 5-5,-1-8-3,4 2 0,-4-2 0,2 9 0,-6 0-1,-6 19 0,6-11 1,0 20-2,-6 8 0,0 9-1,0 9-2,0 7-1,0 6-9,4-5-30,-4-10-1,2-1-1,2-16 0</inkml:trace>
  <inkml:trace contextRef="#ctx0" brushRef="#br0" timeOffset="297088.7902">8322 15362 40,'28'17'37,"15"27"1,-6 13 1,-9 11-23,2 17-5,-14 7-4,-8-1-3,-14-8-5,-12-13-11,-9-20-26,2-13 0,-2-21-2,8-13 1</inkml:trace>
  <inkml:trace contextRef="#ctx0" brushRef="#br0" timeOffset="297674.8809">8869 15473 10,'-3'-28'33,"18"7"2,4-6 1,9 3-16,12 10-5,3 5-3,5 21-2,-6 12-3,2 19-1,-13 12-1,-3 11 0,-10 4-2,-2 0 0,-8-5-1,2-13 0,-3-16 0,-1-14-1,-6-22-1,10-6 1,-5-14-1,-5-7 0,0-2 0,-5-3-1,-2 8 1,-8 5-1,0 13 0,-5 6 1,-4 15-2,-1 1-2,3 7-7,-8-3-18,5-2-11,6-4 0,0-9 0</inkml:trace>
  <inkml:trace contextRef="#ctx0" brushRef="#br0" timeOffset="297891.0573">8885 15963 42,'15'0'38,"10"-3"-1,21-1-4,13 4-16,6-4-9,10 4-5,5 5-30,1 4-9,-12-6-2,-8 6 1</inkml:trace>
  <inkml:trace contextRef="#ctx0" brushRef="#br0" timeOffset="298440.5006">8969 16327 49,'6'-29'34,"16"1"-11,6 9-4,3 8-2,8 14-2,-9 8-3,0 16-3,-15 9-2,-9 9-2,-13 4-3,-10 2 0,-12-8-1,-5-6-2,-3-10 0,-1-15-1,5-12 1,8-3 0,9-11 1,9-8 0,11 0 2,11 5 1,6 5-1,15 12 2,4 3-1,1 7-1,1 10-11,5 3-31,-13-11 1,6-6-2,-6-19 1</inkml:trace>
  <inkml:trace contextRef="#ctx0" brushRef="#br0" timeOffset="309453.8884">9709 15263 25,'25'0'29,"-10"-6"1,16 2-17,7 1-5,3-3 0,1 2-1,-1-3-3,-4 3 0,-9 4 0,-10 0-2,-18 0 2,7 23-2,-14-13 1,2 4-1,-2-2 0,-2 0 0,9-12-2,-9 17 1,9-17 0,0 23 0,0 0 1,3 14 2,-3 18-1,3 13 0,-3 14 1,-4 16-1,-2 6 0,0 8 0,-3-4-1,-1-4-1,4-15-1,3-8 1,3-13-1,0-13 0,0-14 0,7-7 0,-2-10 1,2-4-1,-3-6 2,-4-14 0,0 13 1,0-13 1,0 0-1,-4 9 0,4-9 0,-14 0 0,3 0-1,-5 9 0,-8 1-1,-5-1-1,-4 4-8,2-4-32,-7-9 0,11-7-1,-10-16-1</inkml:trace>
  <inkml:trace contextRef="#ctx0" brushRef="#br0" timeOffset="310553.8646">10124 16741 21,'10'0'34,"5"11"0,-5 6-9,-5 8-5,2 5-6,-7 0-4,0 2-4,-3-6-3,-3-6-2,3-11-1,3-9 0,-6-21 0,12-2 0,-1-6 0,5-2 1,3 2 0,4 3 1,0 9 0,5 14 1,-1 3-1,-2 17 1,-6 3-1,-2 5 1,0 3-2,-8 1 0,-3-4 0,0-7-1,0-7 0,0-11-1,0-11 1,4-3-1,3-6 0,3-6 1,2-1 0,0 5 0,1 8 1,3 7-1,2 7 1,-3 7 0,1 3-1,-4 9 1,-2 3-2,-3-3-1,4 5-10,-11-4-21,0-11-6,3 3 0,-3-12 0</inkml:trace>
  <inkml:trace contextRef="#ctx0" brushRef="#br0" timeOffset="310854.7026">10575 16820 45,'12'5'36,"7"0"1,-1-5-8,6-5-18,2 5-12,5-2-20,2 4-13,-8-7-2,0 5 0</inkml:trace>
  <inkml:trace contextRef="#ctx0" brushRef="#br0" timeOffset="311176.7701">10627 16955 49,'18'3'37,"-2"-3"0,9 0-13,6 3-24,-6-8-27,12 7-5,-12-12-4,11 6-1</inkml:trace>
  <inkml:trace contextRef="#ctx0" brushRef="#br0" timeOffset="313699.7436">11061 16760 15,'0'0'27,"-9"0"-7,9 0-4,-13 0-3,13 0-3,-12 24-3,6-2-2,6 0-2,0 6 0,9 6 1,2-7 2,9 0 1,1-15 2,11-5 2,-4-19 0,3-3 0,-13-13 0,2-2-2,-17-5-2,-6 0-2,-11 6-3,-4 5-10,-6 14-33,1 10 0,-5 0-2,5 20 2</inkml:trace>
  <inkml:trace contextRef="#ctx0" brushRef="#br0" timeOffset="317661.8364">11145 15731 4,'0'0'31,"0"0"1,21 10-3,8-5-13,7-1-4,12 2-4,4-3-7,0-3-12,-2 0-14,0 5-8,-19-11 1,-5 10 1</inkml:trace>
  <inkml:trace contextRef="#ctx0" brushRef="#br0" timeOffset="317862.5963">11205 15852 34,'17'10'34,"14"-5"-1,3-5-12,10 5-23,10 3-23,-7-11-4,11 3-3,-3-8-1</inkml:trace>
  <inkml:trace contextRef="#ctx0" brushRef="#br0" timeOffset="318399.7587">12092 15516 12,'3'-17'31,"15"1"2,0-9-1,7 1-13,9 3-6,0-2-4,7 12-2,-4 11 0,0 12-1,-6 13 0,-6 17-1,-6 8-2,-7 8 1,-2 1-1,-1-4 0,-2-8 0,-3-10 0,-4-17-2,0-20 1,0 0 0,-11-20-1,-2-10 1,-3-4-1,1 3-1,0 3 0,-1 12 0,1 9-1,0 14 1,-1 8-2,3 13-4,-3-1-10,1 0-24,3 1 0,-7-11 1,7-1-1</inkml:trace>
  <inkml:trace contextRef="#ctx0" brushRef="#br0" timeOffset="318616.9157">12069 15877 48,'0'0'38,"18"5"1,11-5-2,9 0-22,18 5-6,2-1-6,7-4-10,6 5-26,-6 3-5,-11-8-1,-8 5 0</inkml:trace>
  <inkml:trace contextRef="#ctx0" brushRef="#br0" timeOffset="319148.8372">12069 16208 13,'-13'-10'29,"16"-1"-3,7-2-3,8-2-2,15 6-4,1 0-3,12 13-2,-6 1 0,-3 15-2,-8 4-2,-7 15-2,-22 0-1,-11 5-2,-16-5 0,-7-3-2,-4-8-1,-1-9-1,4-7 0,4-12 0,7-7-1,10-7 1,14 1 1,5-1 0,15 6 2,6 4 0,7 4 0,8 12 0,0 2-2,-2-2-9,-5 0-30,4-4-1,-4-11 0,6-4-1</inkml:trace>
  <inkml:trace contextRef="#ctx0" brushRef="#br0" timeOffset="322386.0928">13190 15827 27,'-14'-9'36,"27"6"1,5-4 0,23 1-18,15 6-8,12 0-6,4 0-5,11 0-11,-8 2-18,-8-2-8,-9 3 0,-16-3 1</inkml:trace>
  <inkml:trace contextRef="#ctx0" brushRef="#br0" timeOffset="322623.9733">13276 15894 18,'-21'3'34,"21"6"0,8-9-7,21 0-9,20 5-4,6-10-3,14 5-3,1-2-7,3-4-8,-2-1-19,-9 7-9,-25-11-1,-3 8 0</inkml:trace>
  <inkml:trace contextRef="#ctx0" brushRef="#br0" timeOffset="322808.8801">13787 15731 30,'28'17'37,"-9"2"1,2 6-3,-8 7-15,-13-3-5,-6 6-6,-10 0-13,-9-8-31,-9-14-1,7-2-2,-1-16-1</inkml:trace>
  <inkml:trace contextRef="#ctx0" brushRef="#br0" timeOffset="323541.5295">14507 15579 24,'10'-16'32,"-3"-14"1,11-1-9,12 2-6,7-3-4,12 14-4,4 10-1,2 19-2,-6 16-1,-2 17-2,-12 9-2,-9 9 1,-8 0 0,-6-5-1,-12-11 0,3-10 0,-6-16-2,3-20 1,0 0-1,-12-25-1,5-4 1,0 0-1,0 3 0,-2 2 0,-2 14 1,-3 10-1,-4 18 1,-4 12 0,-6 11 1,-6 4-1,-5-4 0,1-6 0,-1-8-2,2-13-1,9-5-3,3-18-4,14 0-7,6-8-15,10 0-6,12 5 0,4-3 2</inkml:trace>
  <inkml:trace contextRef="#ctx0" brushRef="#br0" timeOffset="323809.5806">15195 15615 38,'0'0'36,"0"0"0,10 0-3,16 5-17,3-5-7,7 3-8,6 1-9,-2 1-17,-6-5-10,3 0-2,-14 0 1</inkml:trace>
  <inkml:trace contextRef="#ctx0" brushRef="#br0" timeOffset="324004.8607">15238 15766 48,'0'10'36,"13"-7"0,12 4-6,7-7-37,4-3-23,10 3-2,-2-8-2,9 1-3</inkml:trace>
  <inkml:trace contextRef="#ctx0" brushRef="#br0" timeOffset="324489.648">16031 15727 36,'-25'6'31,"-9"-14"-3,-7-9-10,13-11-7,6-6-3,13-4-3,9-2-1,12 5 0,10 1 1,11 14-1,6 11 1,4 15 0,-6 12 0,-6 16 0,-16 7-2,-12 10 1,-14 0-2,-10 5-1,-15-7-1,-7-4-2,-1-8 0,4-14-1,6-8 0,10-10 1,11-5 1,13 0 1,10-14 1,5 7 2,10 4 0,8 6 0,2 5-6,0 3-27,-5-4-7,6 0 1,-7-7-1</inkml:trace>
  <inkml:trace contextRef="#ctx0" brushRef="#br0" timeOffset="324928.5004">16430 15565 36,'0'0'35,"-18"22"1,5 6-2,-4 11-20,-10 0-6,6 6 0,-4-5-4,6-3-2,4-13 0,5-11-1,10-13 0,0-11-1,10-12 1,2-12-1,1-7 1,2-5-1,4-1 0,0 3 0,3 6 0,-4 5 0,-2 13 0,5 11-1,-2 10 1,5 15-1,-1 9 1,-2 8 0,3 5 0,2 7 0,-7 1 0,-2-1 1,-7 1 0,-10-7-1,-3-4 1,-13-9 0,-11-5 0,-6-11-3,1-2-6,-3-10-22,2-12-7,11 2 0,3-6-1</inkml:trace>
  <inkml:trace contextRef="#ctx0" brushRef="#br0" timeOffset="325329.5846">16789 15686 51,'17'-3'39,"7"9"0,-9 5-4,-3 1-18,7 14-5,-12-2-5,2 1-2,-9-1-1,0-2-1,0-5-1,-3-8 0,3-9-1,0 0 0,0-16 0,7-3 0,5-3 0,6-5-1,4-1 0,3 5-1,2 2 1,-1 7-3,1 11-14,-1 3-25,-11-3 1,5 3-1,-4 0 0</inkml:trace>
  <inkml:trace contextRef="#ctx0" brushRef="#br0" timeOffset="325712.2577">17503 15751 52,'18'0'36,"7"0"0,2 0-4,10 0-28,4 4-13,-3-4-24,7 3-1,-12-5-2,0 4 1</inkml:trace>
  <inkml:trace contextRef="#ctx0" brushRef="#br0" timeOffset="325911.9881">17537 15857 63,'0'0'38,"18"12"-1,10-7-13,7 0-27,15 4-27,-9-9-4,12 0-2,-3-8 0</inkml:trace>
  <inkml:trace contextRef="#ctx0" brushRef="#br0" timeOffset="326516.2466">18320 15575 26,'-18'0'35,"-12"-5"0,2 17-2,-5 9-12,3 6-10,8 16-5,6 6-2,16 2-2,8-4-1,14-5 1,14-10-1,6-13 1,3-13 0,3-12 0,-6-19 1,-8-6 1,-13-11-1,-15-3 0,-17 2 0,-8 0 0,-7 8-3,-8 2-11,4 8-26,5 17-3,-1 2 1,15 13-1</inkml:trace>
  <inkml:trace contextRef="#ctx0" brushRef="#br0" timeOffset="326716.7716">18536 15855 56,'0'0'42,"17"0"0,-17 0 1,12-12-20,-12 12-15,10-7-20,-10 7-28,4-12 0,-4 12-2,0-13 0</inkml:trace>
  <inkml:trace contextRef="#ctx0" brushRef="#br0" timeOffset="327365.1926">18877 15786 30,'-30'-35'27,"16"-1"-6,1-9-3,13 0-3,9 2-4,8 5-1,9 13 0,1 13-1,5 20 0,-11 11-2,-5 19-1,-16 5-3,-6 8 0,-15 0-1,-4-4 0,-4-7-1,0-8 1,4-11-1,8-11-1,17-10 1,0 0 0,30-19 0,-1 9-1,5-4 1,4 5-2,0 9-3,-6 0-13,-6 0-20,-1 11-2,-7-7 1,5 5 0</inkml:trace>
  <inkml:trace contextRef="#ctx0" brushRef="#br0" timeOffset="327697.1348">19510 15536 46,'-19'-27'36,"-1"15"0,-11 5-12,-3 7-8,1 19-5,-6 10-6,6 12-2,5 5-1,9 4-1,12-1 0,10-3 0,9-4 0,11-9 1,5-16 0,5-5 0,-3-12 1,-5-9-1,-12-8 1,-13-2-1,-13-6 0,-13 1-6,-3 2-32,-4 9-3,-2 2 0,8 6-1</inkml:trace>
  <inkml:trace contextRef="#ctx0" brushRef="#br0" timeOffset="328351.5474">19764 15666 26,'10'0'34,"8"17"2,-8 3-1,-3 6-17,2 9-5,-9-4-5,5 0-2,-5-5-1,-5-8-2,5-18 0,0 0-2,5-11 1,8-9-1,2-8 0,6 0 0,3-4-1,2 8 0,-3 9 1,0 6-1,-6 14 1,-5 6-1,-6 8 1,-6 7 0,-6 2 0,-3-4-1,-1-2 1,2-7 0,8-15-1,0 0 0,0 0 0,15-13 0,6-7 0,6-2 0,5-1-1,-1 6 1,0 6 1,-3 11-1,-3 3 1,-6 13 1,-7 2-1,-6 9 1,-3 3-12,3-4-29,-11-11 0,5 2-1,0-17 1</inkml:trace>
  <inkml:trace contextRef="#ctx0" brushRef="#br0" timeOffset="349519.3943">1812 17728 24,'13'5'31,"-3"-14"-2,5-7-9,12-11-3,2-14-3,5-7-5,-10-4 0,3-17-6,-13 1 2,0-6-1,-6 6-1,-8 9-1,-9 11 0,3 14 2,-5 14-2,1 20 2,6 26-3,4 21-1,0 14 1,18 6 1,9 2 0,4 2 0,8 0-1,4-10 1,-3-10-1,4-17 1,-7-12-5,-19-8-5,-5-3-11,-13-11-16,-23-9-4,-8-4 0,-13-8 0</inkml:trace>
  <inkml:trace contextRef="#ctx0" brushRef="#br0" timeOffset="349719.4258">1953 17581 9,'11'10'28,"2"-3"-2,20-1-10,0-1-14,-2-5-19,12 4-5,-17-10-3,-2-2 9</inkml:trace>
  <inkml:trace contextRef="#ctx0" brushRef="#br0" timeOffset="349937.754">1784 17472 18,'-33'0'29,"16"11"0,3 1-3,14-12-29,22 22-20,6-17-5,14 7-1,-2-6 11</inkml:trace>
  <inkml:trace contextRef="#ctx0" brushRef="#br0" timeOffset="350136.2949">2423 17663 38,'16'4'32,"-6"0"2,11-4-10,0 0-13,-4-6-1,1-1-3,-8-3-4,-4-2-1,-6-5 1,-3-5-1,-7 0-1,-2 6 1,-4 5 0,4 3-2,0 5 1,2 3-1,-2 11 1,3 7-1,2 8 0,4 2 0,-1 4 0,4 2-1,0 7-4,0-41-9,13 64-21,9-48-1,-4-13 0,10-1-1</inkml:trace>
  <inkml:trace contextRef="#ctx0" brushRef="#br0" timeOffset="350358.4723">2970 17565 23,'14'0'36,"-14"0"-1,-4 22-2,-25-5-14,1 2-6,-6-2-7,-2-4-5,-2-4-3,4-9-2,6-7 0,6-10 2,12-2 1,4-1 2,6 0 2,17 6 2,4 2 2,7 12 1,3 3-3,3 15-7,-1 1-33,4 7-1,-8-5-3,10 6 1</inkml:trace>
  <inkml:trace contextRef="#ctx0" brushRef="#br0" timeOffset="350806.0361">3696 17519 5,'17'-4'28,"20"4"0,-8 0-4,5 0-16,-1 4-1,-5-4-3,0 0-1,-12 0-1,-16 0-1,0 0-1,-13 5 2,-8 2 0,-1 2 0,-2 5 1,1 4 0,6 0-1,7 8 0,10 3-1,16-7-6,11-3-13,13 1-12,-2-11-1,15-5 1</inkml:trace>
  <inkml:trace contextRef="#ctx0" brushRef="#br0" timeOffset="351122.4659">4228 17505 23,'-30'-13'30,"7"7"-3,-5 1-9,10 5-7,18 0-4,-9 14-4,15-1-1,10 0-1,5-1 0,1-1-1,3-3 1,-4-8 0,-5 4 0,-7-4-1,-9 0 0,0 0 2,-12 0 0,-7 3 0,1 3 1,-4 3-1,7 7 0,2 1 1,7-3 0,9 3-5,8-3-11,6-3-19,17 0-1,-3-11 0,18-5 2</inkml:trace>
  <inkml:trace contextRef="#ctx0" brushRef="#br0" timeOffset="351576.9378">4387 17370 12,'9'-30'33,"0"-8"-3,10 3-6,14 6-4,1 6-7,11 23 1,-3 9-3,2 23-1,-7 11-3,-5 13-2,-8 1-1,-2 5 0,-6-6-1,-2-11-2,-4-9 0,0-16 0,-10-20-2,12 0 1,-12-12 0,-10-9 0,-8-3-1,-7 4 1,-9 7-1,-7 9 0,-2 11 1,-4 3-4,10 9-13,6 6-21,7-3 0,20-9 0,4-13 0</inkml:trace>
  <inkml:trace contextRef="#ctx0" brushRef="#br0" timeOffset="351793.1013">4994 17463 46,'0'0'38,"10"23"1,-7 3-3,-3-2-31,5 12-36,-5-9-2,8-3-2,-8-4-2</inkml:trace>
  <inkml:trace contextRef="#ctx0" brushRef="#br0" timeOffset="352162.5312">5315 17418 12,'29'2'32,"-13"8"1,-3 5-10,-9 9-6,-14 0-3,0 4-4,-9-3-3,0-2-3,-1-6-3,5-9-2,5-8-1,10 0 0,3-11 1,7-7 1,1 2-1,-1 4 2,0 2 2,-1 10 1,-9 0 0,6 14 1,-6 1-2,0 9-3,8 0-3,4-4-8,8-4-9,10-11-5,8-5-4,9-9-2,3-4 0</inkml:trace>
  <inkml:trace contextRef="#ctx0" brushRef="#br0" timeOffset="352409.7825">5818 17544 50,'16'12'29,"-13"4"-2,-8 0-4,-7 8-8,-16-3-5,-1-4-4,-7-2-5,-1-3-1,0-10-2,4-7 0,10-7 1,6-9 0,9-4 0,8 4 0,9 4 3,8 1 0,5 10 1,4 6 0,3 7 0,-2 12-1,-2 6-2,-3 1-9,-1-1-21,-5 1-5,-11-9-2,2-6 0</inkml:trace>
  <inkml:trace contextRef="#ctx0" brushRef="#br0" timeOffset="352625.946">5662 17155 45,'8'-18'37,"-8"18"0,23 23-22,-8 6-38,-5 2-12,10 7 1</inkml:trace>
  <inkml:trace contextRef="#ctx0" brushRef="#br0" timeOffset="353049.0786">6911 17682 38,'31'24'35,"0"-6"3,10-12-15,8-3-5,-8-16-4,4-12-3,-13-12-4,-2-9-2,-14-12-1,-7-10-5,-9-5 3,-3-4-1,-3 6-2,3 5 0,3 13-3,7 6-3,11 20-12,10 15-18,4 1-3,10 15 1,-2 2 0</inkml:trace>
  <inkml:trace contextRef="#ctx0" brushRef="#br0" timeOffset="353265.2416">7011 17336 39,'-14'14'36,"14"-14"3,26 12-11,14-12-34,12-2-23,21 2-3,-3-10-1,7 2-5</inkml:trace>
  <inkml:trace contextRef="#ctx0" brushRef="#br0" timeOffset="353550.4193">7663 17423 37,'11'15'35,"5"-4"0,12 1 0,8-3-27,1-1-14,7-3-20,-9-8-7,7 3-1,-16-8-2</inkml:trace>
  <inkml:trace contextRef="#ctx0" brushRef="#br0" timeOffset="353750.9642">7667 17602 24,'19'4'32,"21"-1"-6,1-3-25,3-5-22,15 0-6,-7-4-4</inkml:trace>
  <inkml:trace contextRef="#ctx0" brushRef="#br0" timeOffset="354029.6391">8325 17609 45,'34'7'36,"19"-2"1,25-5-8,19 0-18,13 0-3,9 0-7,11-9-17,4 3-20,-23-7 0,-8-3-1,-30-5 0</inkml:trace>
  <inkml:trace contextRef="#ctx0" brushRef="#br0" timeOffset="354484.0566">8630 17188 10,'13'-24'34,"11"11"-1,-2 4-4,6 9-11,3 10-4,-7 7-5,1 12-3,-6-3-2,0 8-1,-6-5 0,5-2 0,-3-8 0,2-10-3,1-13 2,3-11-1,-2-7 1,0-10 1,-1-3-2,-7 1 0,-1 3-2,-3 6 3,-3 8-2,-4 17 1,0 0-1,0 21-1,0 2 1,2 11-2,5 2 3,1-2-6,12-2-19,3-3-13,-6-12-1,8 1 2</inkml:trace>
  <inkml:trace contextRef="#ctx0" brushRef="#br0" timeOffset="354985.0343">8655 17772 25,'0'-15'34,"16"7"2,0 3-5,5-4-12,13 9-3,-34 0-5,70 46-5,-70-46-1,66 89-1,-41-25-1,0 4-5,-7-7 4,-5-9-2,-13-52 0,24 51-3,-24-51 3,0 0 3,25-62 2,-25 10 1,0 4-6,0 48 1,-21-67 2,21 67 1,-44-8-3,44 8-2,-65 69-4,29-18-3,-2 0 9,3-4-3,35-47-3,-68 47 3,68-47-4,-40 4-10,40-4-21,-6-61 3,6 61-5,16-68 2</inkml:trace>
  <inkml:trace contextRef="#ctx0" brushRef="#br0" timeOffset="355448.8897">9718 17565 27,'12'0'32,"1"0"1,20 0-3,2 0-23,3 3-15,8-1-21,-11-4-2,4 2 1,-19 0 0</inkml:trace>
  <inkml:trace contextRef="#ctx0" brushRef="#br0" timeOffset="355670.6376">9743 17677 51,'13'15'36,"8"-15"-3,16 0-28,16 4-32,-9-9-3,21 0-2,-3-9-1</inkml:trace>
  <inkml:trace contextRef="#ctx0" brushRef="#br0" timeOffset="356002.3656">10450 17719 19,'0'0'34,"26"4"0,22-9-3,30 1-16,24-4-4,26 5-1,19-2-2,12 5-3,12-4-2,-1 1-5,-5 3-9,-18 0-24,-27-9-2,-18 1 0,-37-6-1</inkml:trace>
  <inkml:trace contextRef="#ctx0" brushRef="#br0" timeOffset="356556.0338">10668 17251 14,'25'-10'32,"3"-4"3,10 6-14,3 4-5,-3 4-5,-3 14-3,-10 4-1,-9 8-3,-13 0-2,-11-2 0,-9-6-2,-2-2 1,-1-8-1,5-8-2,15 0 1,0-8-2,13 1 2,9 5 0,-2 2 2,4 9 2,-10 2-1,-5 9 2,-15 3-2,-10 1-2,-5-3-4,-10-8-9,0-8-15,10-1-6,-4-12-1,16-5 0</inkml:trace>
  <inkml:trace contextRef="#ctx0" brushRef="#br0" timeOffset="356935.0372">11148 17208 24,'0'0'33,"0"0"1,-13 14-8,4 2-12,0 2-4,6 4-6,3 1 1,6-1-2,2-5-1,7-2 2,4-5-3,2-3-1,1-7-1,-2 0-3,0-13-1,-3-1-1,-1-1 1,-4-7-2,1 5 4,-7-1 1,-1 4 3,-5 14 2,0 0 2,0 11 3,-10 6-2,6 10 2,-6 2-3,10 12 2,-3-5-6,3-2-4,10-7-24,5-7-9,-1-12-1,14-5 0</inkml:trace>
  <inkml:trace contextRef="#ctx0" brushRef="#br0" timeOffset="357357.9572">11489 17258 32,'-11'-20'38,"11"20"-2,19-14-7,-2 5-13,15 9-5,1 0-4,5 6-3,-2 2-1,-5 4-3,-9 0 1,-13 7-2,-12-3 2,-12 0-2,-8-6 0,-4-3 1,2 2 0,3-3-1,12-4 1,10-2-1,0 0 0,26 7 2,0 8 0,4 2 1,-2 7 0,-8 2 2,-12 1-3,-8 2 4,-18-2-6,-11-10-14,-11-11-23,-2-12 1,-12-16-1,7-6-3</inkml:trace>
  <inkml:trace contextRef="#ctx0" brushRef="#br0" timeOffset="361398.0913">10804 17792 13,'-19'0'33,"19"0"0,-37 54-8,12-10-12,9 9-8,7 3 2,12-1-3,-3-55 1,51 75-3,-51-75 2,83 10 5,-42-42 2,-2-10 4,-19-9-7,-9-3-1,-22 7-2,-11 4-1,-12 6-3,-5 8-10,6 18-24,8 8-8,25 3 2,0 0-1</inkml:trace>
  <inkml:trace contextRef="#ctx0" brushRef="#br0" timeOffset="361614.2414">11045 18165 23,'0'0'39,"0"0"1,0 0-1,0 0-32,0 0-35,0 0-7,0 0-3,0 0 1</inkml:trace>
  <inkml:trace contextRef="#ctx0" brushRef="#br0" timeOffset="362131.1205">11272 17966 20,'-10'-28'27,"6"-8"-3,12 2-3,9 0-7,9 7 3,8 3-5,-3 22-2,-31 2 0,56 34-2,-56-34-6,17 79 3,-25-26-6,-14-4 4,-2-5-3,24-44 0,-59 70-5,59-70 6,-44 0 3,44 0-5,0 0 4,0 0-3,0 0-6,27-41 6,-27 41 2,49 19-10,-49-19-26,64 41-6,-64-41 1,74 6 0</inkml:trace>
  <inkml:trace contextRef="#ctx0" brushRef="#br0" timeOffset="362532.0709">11821 17841 38,'-18'-10'30,"-8"-1"5,-5 3-15,2 8-6,29 0-1,-59 32-6,59-32-4,-41 62-1,35-15-2,11 6-6,9-4 6,9-1-2,-23-48 2,62 52 3,-62-52 1,62 27-1,-62-27 1,0 0 4,31-46-5,-31 46 1,-37-42-5,37 42-14,-59-32-25,59 32 2,-43-32-3,43 32-4</inkml:trace>
  <inkml:trace contextRef="#ctx0" brushRef="#br0" timeOffset="362948.7686">12389 17597 24,'12'0'34,"14"0"1,3 4-3,6-4-18,6 3-5,2 2-10,-2-1-11,-4-4-18,3 3-3,-18-6-2,5 3 1</inkml:trace>
  <inkml:trace contextRef="#ctx0" brushRef="#br0" timeOffset="363171.1701">12445 17719 42,'0'0'36,"15"6"0,7-11-14,15 5-6,6 7-17,18-4-28,-13-9-5,15 10-1,-11-9-1</inkml:trace>
  <inkml:trace contextRef="#ctx0" brushRef="#br0" timeOffset="365108.2231">13183 17570 31,'12'-28'20,"-2"-5"-5,5-5 1,-3 2-3,-3 0 0,-2 2-3,-7 7-1,5 12-4,-5 15 1,0 10 1,-5 17-2,5 7 1,4 7-2,3 5 1,-2 3-2,7 1 1,-2-6-2,1-10 1,-1-9-2,-4-5-4,1-7-12,-7-13-21,0 0-1,12-4 1,-12-6-1</inkml:trace>
  <inkml:trace contextRef="#ctx0" brushRef="#br0" timeOffset="365340.18">13524 17670 48,'0'0'39,"10"4"-1,-10-4-7,0 0-14,0 0-9,0 0-21,12 3-23,-12-3-1,0 0-1,-11-12-1</inkml:trace>
  <inkml:trace contextRef="#ctx0" brushRef="#br0" timeOffset="366009.2397">13707 17352 10,'31'-10'30,"-4"-1"-4,11 3-6,0 2-3,-2 6-5,-5 4 0,-12 8-5,-12 7 0,-14 3-3,-9 3 1,-8 1-3,-5-2 1,2-9-3,-1-6 0,12-5-1,16-4 0,0 0 1,25-17 0,4 9 1,5 8 1,2 4 0,1 9 0,-12 4 2,-9 7-1,-10-1-1,-15 5 1,-13-6-1,-8-4-3,-4-8-3,-3-5-8,8-5-13,8-5-10,1-8-2,17-3 1</inkml:trace>
  <inkml:trace contextRef="#ctx0" brushRef="#br0" timeOffset="366541.6925">14169 17517 45,'18'0'33,"-5"-10"-9,0-9-4,5 0-6,-5-6-4,1-1-5,-3-3 0,-2 5-2,-6-5 0,-3 12-1,-3 7 0,3 10 1,-13 5 0,10 14 1,-1 9-1,4 8 0,4 2 0,3 8 1,1-3-2,-1 3-1,2-6-6,-2-7-15,-7-7-18,9-12 0,-9-14 0,12 9-2</inkml:trace>
  <inkml:trace contextRef="#ctx0" brushRef="#br0" timeOffset="367158.3516">14747 17493 21,'9'-14'27,"8"1"-3,-9-4-4,0-3-3,-5-3-7,-11 0 0,-3 5-5,-11-5 1,-4 11-3,-10 5 2,-1 7-4,0 0 1,5 13 1,4 1-2,7 6 1,11 4-1,10-2 2,10-5-3,6-2 2,6-6-2,3 0 1,4-6 0,-3-6 0,1-4-1,-4 2 1,-1 5-1,-4 0-1,1 12 1,-4 0 0,-1 2-1,-2 9 2,-4 2 0,-3 0 0,-9 0 2,-3-6-1,-15-5 0,-4-1 1,-7-7-2,-5-6 0,3 0-4,0-6-12,7-6-22,14 4 0,6-7 1,19-2-1</inkml:trace>
  <inkml:trace contextRef="#ctx0" brushRef="#br0" timeOffset="367859.9562">15379 17224 31,'0'0'36,"10"10"1,-10 18-6,-3 12-14,3 13-5,0 1-3,0 7-5,0-4-8,3 0-13,-3-15-19,11-13 0,-5-17-3,6-5 2</inkml:trace>
  <inkml:trace contextRef="#ctx0" brushRef="#br0" timeOffset="368082.4146">15596 17244 48,'0'-20'39,"0"20"-1,0 0-7,-7 22-14,7 13-6,0 8-5,4 7-2,1 4 0,4 4-2,2-8-5,-3-6-11,3-8-24,-2-9 0,-9-16-2,0-11 1</inkml:trace>
  <inkml:trace contextRef="#ctx0" brushRef="#br0" timeOffset="368314.2208">15376 17534 24,'18'-4'29,"19"4"-2,0 7-14,5-12-36,18 5-1,-10-8-3,12 8 9</inkml:trace>
  <inkml:trace contextRef="#ctx0" brushRef="#br0" timeOffset="368583.7663">15732 17429 38,'0'0'37,"0"0"0,19 0-3,8 6-16,5-6-6,11 5-6,-2-5-1,4 9-2,-10 0-1,-7 5-1,-13 0-1,-15 2 1,-15 4 0,-8-2-1,-6 3 1,-2 1-1,0-3 0,5-5 1,8-4-1,12 0 0,6-10 1,24 12-2,5-8-5,1-1-26,11-7-7,14 4 0,10-10 1</inkml:trace>
  <inkml:trace contextRef="#ctx0" brushRef="#br0" timeOffset="369032.7177">16597 17391 19,'7'-14'30,"2"-3"0,19 0-9,3 10-7,3 0 0,3 11-2,-4 5-3,2 9 0,-10-1-2,1 4-1,-6-6-1,2-5 1,-3-6-1,2-8-1,-6-8-2,-2-1-2,-3-3-2,-10-1-5,0 3-9,-10 6-17,-8 1-6,1 2-2,-3 5 3</inkml:trace>
  <inkml:trace contextRef="#ctx0" brushRef="#br0" timeOffset="369248.422">16623 17602 37,'-4'11'38,"16"-3"0,12-8-4,14 0-14,15-5-5,0 5-11,3 6-36,-1-9-4,5 0-2,-8-6 0</inkml:trace>
  <inkml:trace contextRef="#ctx0" brushRef="#br0" timeOffset="369617.9208">17515 17520 17,'7'-13'34,"-7"-13"-1,5-6-1,-1-6-13,-1-6-4,7-2-5,-6 3-2,3 9-2,-3 5-3,2 12 2,-6 17-2,0 0-1,0 31 1,3 5-2,-3 8 1,3 8-1,-1 2 0,2-3-4,5-5-10,-4-5-23,0-15-3,5-6 1,-10-20-1</inkml:trace>
  <inkml:trace contextRef="#ctx0" brushRef="#br0" timeOffset="369834.0844">17786 17577 58,'0'0'39,"0"0"0,-7 9-1,7-9-26,0 0-27,6 9-20,-6-9-2,7-9-1,1-2-1</inkml:trace>
  <inkml:trace contextRef="#ctx0" brushRef="#br0" timeOffset="370288.4151">18080 17250 13,'6'-16'34,"21"6"-2,-4 1-8,13 2-8,1 2-3,0 2-4,-7 11-1,-13 4-4,-9 6-1,-17 0-1,-11 4 0,-9-5 0,-2-1 2,1-4-2,9 1 0,21-13-1,0 13 1,19-7-1,14 0-1,7 3 0,3 9 1,-7 5 1,-11 1-1,-17 2 2,-12 1 0,-19-3-2,-9 1-1,-9-6-5,-7-10-17,4-9-15,21 0 0,8-13-1,21 0 1</inkml:trace>
  <inkml:trace contextRef="#ctx0" brushRef="#br0" timeOffset="370620.5218">18811 17094 26,'5'-17'35,"-5"17"2,0 0-3,4 31-12,-4 7-6,7 14-6,-7 8-4,6 8-1,-2-3-5,-4-4-10,7-14-20,3-10-8,-5-17 0,8-13-1</inkml:trace>
  <inkml:trace contextRef="#ctx0" brushRef="#br0" timeOffset="370867.9332">19018 17348 14,'-18'-3'34,"-8"6"1,-1 8-4,-2-2-11,-1 0-9,9 5-2,7 1-4,10 2-2,14 0-2,10-1 1,11-3-2,6 4-5,3-1-14,4-1-15,-11-12-2,2 4 2,-13-15 0</inkml:trace>
  <inkml:trace contextRef="#ctx0" brushRef="#br0" timeOffset="371090.5848">19252 17043 41,'6'-19'36,"-10"10"1,4 23-7,0 17-13,-10 8-7,7 19-3,-3 0-2,6 13-2,-3-5-4,3-7-8,3-6-15,6-12-13,-9-13 1,12-17-1</inkml:trace>
  <inkml:trace contextRef="#ctx0" brushRef="#br0" timeOffset="371322.3115">19409 17091 60,'0'-21'39,"0"21"-1,7 28-14,-7 3-9,0 19-7,4 2-1,3 8-3,1-3-1,1-2-3,1-6-6,-6-9-13,-8-12-20,4-14 1,-11-14-2,-2-13 1</inkml:trace>
  <inkml:trace contextRef="#ctx0" brushRef="#br0" timeOffset="371369.1751">19151 17340 27,'-10'0'35,"10"0"0,14 5 0,10 0-19,17-5-29,17 0-14,-4-5-6,13 5-1</inkml:trace>
  <inkml:trace contextRef="#ctx0" brushRef="#br0" timeOffset="371738.9063">19567 17286 43,'3'15'38,"8"-7"3,12 2-5,13-5-18,-4-5-7,9 9-2,-5-9-6,0 10 1,-10-3-2,-12 2-1,-14-9 0,-12 22 0,-12-3-1,-1 3 1,-2 3-1,-1-3 1,5-3-1,8 3 1,15-5-1,9-5 2,13-7-1,13-5 0,10-3-2,3-5-12,-1 2-27,10-2 0,-12-1-1,2 9-1</inkml:trace>
  <inkml:trace contextRef="#ctx0" brushRef="#br1" timeOffset="508972.5105">9673 14666 24,'-51'0'28,"30"6"-7,21-6-4,24 4-1,30-4-2,32 0 0,32 0-2,22-4-1,27 4-2,1 0-2,1 3-1,-10 1-5,-20 1-26,-27-1-11,-15-1-1,-34-8-1</inkml:trace>
  <inkml:trace contextRef="#ctx0" brushRef="#br1" timeOffset="509505.9796">11721 14688 37,'-21'8'24,"8"-4"-2,32 0-1,30 1-4,40-5-2,36 6-2,34-6-1,30 0-4,23-7-1,11 7-2,0 0-1,-12 0-6,-21 0-25,-27 7-10,-45-7 0,-33 10-1</inkml:trace>
  <inkml:trace contextRef="#ctx0" brushRef="#br1" timeOffset="510191.611">10540 14882 18,'7'12'31,"-7"10"-1,5 20-9,1 20-4,2 26-5,0 28-2,-5 21-2,-3 17-2,-6 5-2,0 0-2,0-6-1,2-16-2,-1-20-4,-2-28-6,7-26-13,3-17-10,-3-30 0,0-5-1</inkml:trace>
  <inkml:trace contextRef="#ctx0" brushRef="#br1" timeOffset="510561.4452">10404 16355 44,'0'0'30,"0"-14"-2,0 14-2,12 5-4,-6 7-7,10 11-4,-4 0-5,7 6-1,0-4-1,5-4-1,-1-10-1,4-11-1,1-19 1,0-16-1,6-9-3,-7-5-36,-5-11-1,1 7-1,-17-7 0</inkml:trace>
  <inkml:trace contextRef="#ctx0" brushRef="#br0" timeOffset="672821.2358">10550 3442 55,'0'0'36,"0"0"1,19 68 4,-8-12-31,-4 7-2,4 9-1,-4 1-3,-5 2-2,-2-10-6,0-15-6,0-11-15,6-12-13,-6-27 0,0 0-1,-13-9 0</inkml:trace>
  <inkml:trace contextRef="#ctx0" brushRef="#br0" timeOffset="673089.7828">10332 3780 53,'0'0'34,"16"-5"-3,9 5-11,18-4-7,16-2-4,4-3-4,5-2-5,0 1-4,-10-3-4,-4 4-4,-15-3-3,-11 7-3,-19-4 0,-9 9 1,-17-5 1,-6 5 4,-5 0 2,-9 5 3,-3 7 3,-6 2 2,-51 29-3,51-14-2,2-7-1,10 10 7</inkml:trace>
  <inkml:trace contextRef="#ctx0" brushRef="#br0" timeOffset="673443.624">10785 3491 68,'0'0'38,"0"0"0,-21 29-13,-13-3-10,0 20-5,-10 1-4,-3 7-2,-3 3-3,5-4-2,4-3-4,7-11-6,12-7-12,7-13-16,3-15 0,12-4 0,-4-19 1</inkml:trace>
  <inkml:trace contextRef="#ctx0" brushRef="#br0" timeOffset="673691.0398">10383 3609 62,'21'25'38,"17"14"1,13 10-9,11-5-20,10 7-16,-1-6-27,7-1-2,-14-16-2,-3-7-2</inkml:trace>
  <inkml:trace contextRef="#ctx0" brushRef="#br0" timeOffset="674344.7876">1668 1034 26,'0'0'36,"0"0"0,0 0 2,0 0-20,0 71-5,6-8-5,3-1-5,-1 6 1,2-10-6,0 0-11,-5-12-14,-1-5-9,2-23-3,-6-18 0</inkml:trace>
  <inkml:trace contextRef="#ctx0" brushRef="#br0" timeOffset="674592.3509">1488 1235 27,'71'-43'32,"-15"40"-1,2-9-16,5 8-3,0-2 0,-4-9-6,-12 15-3,-47 0-1,48-4-4,-48 4 2,0 0 4,0 0-4,-59 23 2,22 5-3,-2 3-1,-3 1 3,2 7-7,1 6-8,12 6-22,-4-13 4,13-27-4,-1 1 19</inkml:trace>
  <inkml:trace contextRef="#ctx0" brushRef="#br0" timeOffset="674846.2089">1469 1112 38,'0'0'38,"0"0"2,68 7-2,-28 17-24,11 6-6,5 15-2,6-6-1,4 5-16,-6 7-29,-15-9 1,-4-19-2,-6-11 0</inkml:trace>
  <inkml:trace contextRef="#ctx0" brushRef="#br0" timeOffset="675262.0092">2089 1059 6,'0'0'32,"0"0"2,0 0 2,54 12-19,-54-12-6,70 63-6,-70-63-8,70 55-11,-31-23-14,-39-32-5,46 34-1,-46-34 6</inkml:trace>
  <inkml:trace contextRef="#ctx0" brushRef="#br0" timeOffset="675509.9166">2480 1012 26,'0'0'36,"0"0"0,-41 59-13,17-13-8,-1 5-5,-3 7-1,6-5-8,4-2-9,4 4-18,1-9-8,13-23-2,-6-9 1</inkml:trace>
  <inkml:trace contextRef="#ctx0" brushRef="#br0" timeOffset="675748.2333">2486 1342 43,'-9'26'30,"5"2"-3,-2 2-14,4-5-2,2-25-6,0 0 0,0 0-1,12-49-3,-12 49 3,31-57-1,-31 57 0,39-72-3,-39 72 3,41-49-2,-41 49 1,41 11 0,-29-2 0,-6 16 1,0 0-2,1 8-4,-7 6-10,7 1-13,-5-12-2,3-6-5,17 7-2</inkml:trace>
  <inkml:trace contextRef="#ctx0" brushRef="#br0" timeOffset="676011.2611">2934 1383 30,'4'-47'34,"-4"47"-7,-15-47-5,15 47-4,0 0-6,-44-30-1,20 40-5,5 0-5,-2 6 1,7 2 0,5 5-2,9 12 2,3-3 0,7-4-1,6-8 1,5-11 2,-3-1-4,1-8-8,1-10-24,-3-10-4,-10 1-1,9 13-1</inkml:trace>
  <inkml:trace contextRef="#ctx0" brushRef="#br0" timeOffset="676349.432">3081 1393 50,'0'0'34,"0"28"1,7-4-16,-1-1-8,6-5-2,1-2-1,7-7-2,-3-9-2,4 0 0,-2-9 0,0-16-1,-19 25 0,21-75-1,-21 18-1,-7 7 0,-4-5-1,-8-3 0,-6 3-2,-3 11 1,28 44-1,-65-52-1,65 52 2,-53 0-2,53 0 1,0 0 1,-24 54-4,24-54-10,27 49-19,-27-49-2,75 53 0,-22-27-1</inkml:trace>
  <inkml:trace contextRef="#ctx0" brushRef="#br0" timeOffset="676851.5776">3537 1224 43,'0'0'31,"-41"-6"-9,41 6-8,-47-7-5,47 7-4,0 0-2,-45 24 0,45-7-2,0-17-2,0 0 2,0 0 0,43 29 0,-30-21-1,-4 4 2,-9-12-3,0 0 2,0 9-1,-9 11 0,-7-3-1,1 7 1,2-10 1,1 3-1,6 8 2,6-7-1,6 5 1,3-9 1,9-10 0,-2-4-6,5 6-9,-5-14-19,6-13-1,-22 21-1,25-56 2</inkml:trace>
  <inkml:trace contextRef="#ctx0" brushRef="#br0" timeOffset="677098.9902">3500 1143 35,'0'0'33,"-25"-53"-3,25 53-13,0 0-27,0 0-16,0 0-4,0 0-1</inkml:trace>
  <inkml:trace contextRef="#ctx0" brushRef="#br0" timeOffset="677152.3833">3648 1218 54,'0'0'35,"56"3"0,-56-3-13,73 14-12,-73-14-11,67 7-12,-67-7-20,58 0 0,-58 0-2,0 0-1</inkml:trace>
  <inkml:trace contextRef="#ctx0" brushRef="#br0" timeOffset="677384.172">3831 1250 25,'-12'17'33,"-1"8"-1,5 5-10,4 4-6,-3 3-2,7-6-7,0-4-6,0 2-16,0-8-17,11-10-2,-11-11 1,19 0-1</inkml:trace>
  <inkml:trace contextRef="#ctx0" brushRef="#br0" timeOffset="677785.2592">4145 1361 7,'-9'-51'60,"-1"5"-42,10 46-4,0 0-3,-42-23-3,42 23-2,0 0-3,-48 21-3,35 2-1,2 6 0,4 6 2,7-8-1,3 4 1,7 0 1,5-3 1,7-20-1,0-2 2,2-20 1,1-8-2,0 9 0,-4-8 1,-21 21-1,26-59 0,-26 59 0,9-50-1,-9 50-1,0 0 1,-16-13-1,16 13-1,-11 13 1,11 6-2,0 8 0,0 3 3,7-13 1,9 3 0,3 0 1,3-6 0,2-2 0,-2-12 1,-22 0-1,43-46-2,-43 46-5,28-48-11,-28 48-20,3-68-3,-3 68-2,-5-59-2</inkml:trace>
  <inkml:trace contextRef="#ctx0" brushRef="#br0" timeOffset="678038.1842">4396 1202 46,'0'0'37,"0"0"2,19 19-3,-10 3-18,-6 12-7,6 11-5,-3 9-1,1 4-2,1 0-2,2 10 0,3-2 0,-4-7-2,0-10 0,1-20-5,4-8-25,-3-7-10,-11-14 3,14-9-2</inkml:trace>
  <inkml:trace contextRef="#ctx0" brushRef="#br0" timeOffset="678270.9839">4480 1550 29,'0'-13'32,"0"0"0,15 6-2,0-1-21,14 8-16,8-3-23,-1-7-2,12 18-1,-8-11 4</inkml:trace>
  <inkml:trace contextRef="#ctx0" brushRef="#br0" timeOffset="678540.5569">4973 1243 44,'-40'-39'33,"40"39"-1,-49-15-7,49 15-14,-44 13-6,44-13-3,0 0-1,0 0 0,-35 45-1,40-22 1,5 1 0,3-17 0,0 2-1,0-1-1,-1-2-1,-12-6-1,0 0 0,0 0 1,0 0-1,-50-16 1,28 16 2,-24 10 4,30-1 2,7 11 0,9 9 0,8 1 1,9-7-2,5-1 0,5-8-10,1-2-29,10-2-3,-2-14 0,15-16 0</inkml:trace>
  <inkml:trace contextRef="#ctx0" brushRef="#br0" timeOffset="678988.3497">5488 1183 18,'0'0'31,"0"0"1,0 0-2,44-8-15,-32 35-4,-9 6-6,4 15-1,-7 3-2,0-17-11,-7 1-17,7 0-7,-9-17 0,9-1 0</inkml:trace>
  <inkml:trace contextRef="#ctx0" brushRef="#br0" timeOffset="679389.2598">5680 1206 44,'0'0'31,"0"0"-3,0 0-12,-45-17-7,45 17-4,-48 37-4,27-12 1,5 0-1,13-6 0,10-1-1,8 8 0,11 4-2,7-14-5,5 0-3,4-12-6,-1-4-3,-4 4 1,-3-8 2,-34 4 3,59-44 6,-59 44 9,38-43 7,-38 43 7,21-61 27,-21 61-22,0 0-4,-25-41-4,25 41-3,0 0-4,-59-4-3,59 4-2,-37 23-2,21 3 1,7 1-1,9 2 2,5-4-1,7-8-1,5 1-5,5-3-14,3-15-13,-4 0-1,-21 0 1,44-30-2</inkml:trace>
  <inkml:trace contextRef="#ctx0" brushRef="#br0" timeOffset="679643.1826">6033 1226 51,'0'0'35,"0"0"1,0 0-10,0 0-7,41 0-8,-41 0-7,13 41-2,-8-10 0,-1-9-5,2 3-17,3 14-18,-15-9 1,12-10 0,-2-9 0</inkml:trace>
  <inkml:trace contextRef="#ctx0" brushRef="#br0" timeOffset="679890.6088">6215 1228 42,'0'0'36,"0"0"0,0 0 0,-7 17-22,19 4-7,0 5-4,-2 9-1,2 0 2,0-12-1,0-10 0,4 1 0,1-14-1,-17 0 0,30-16 0,-30 16-6,33-69-14,-33 69-19,23-51-2,-23 51 1,12-55 0</inkml:trace>
  <inkml:trace contextRef="#ctx0" brushRef="#br0" timeOffset="680144.5306">6452 1192 25,'32'38'36,"-29"-26"-1,6 2-2,-3 13-11,-6-5-7,10 9-7,-10-5-2,3-14-2,-3-12-1,0 0 1,0 0-1,0 0-1,0 0 1,48-64-1,-48 64-1,30-47-1,-30 47-1,0 0-1,40-8 1,-29 17 0,-4 6 0,-1 7 0,-3 9 0,-3 5 0,0 2-1,0-22-6,0 7-16,0-4-14,0-9 1,0-10-2,0 0 2</inkml:trace>
  <inkml:trace contextRef="#ctx0" brushRef="#br0" timeOffset="680391.956">6625 994 44,'0'-42'35,"0"42"-2,0 0-8,0 0-13,0 0-27,-3 63-16,3-63-2,0 47-2,0-47 2</inkml:trace>
  <inkml:trace contextRef="#ctx0" brushRef="#br0" timeOffset="680877.4713">7016 1224 2,'13'19'29,"-1"4"1,-12-4-5,4 13-12,-1-2-1,-3 4-3,3-5-2,-3 0-2,0-29-2,0 0-2,0 0 0,0-42-2,0 42 2,-6-53-1,6 53-1,0-75 1,0 75 0,0-46 1,0 46-1,0 0 2,0 0-1,46-31 0,-46 31-1,47 20-1,-47-20 1,46 18 2,-46-18 0,0 0 0,47 34 0,-44-10 1,-3-7-1,-3 2 0,-1 1-6,-2 5-14,6 2-14,-7 2-1,7-10-1,-5-5 1</inkml:trace>
  <inkml:trace contextRef="#ctx0" brushRef="#br0" timeOffset="681162.6516">7269 1256 56,'0'0'31,"0"0"-3,46-30-11,-46 30-9,0 0-2,17 43-2,-17-26 0,0-17 0,4 17 0,-4-17-1,0 0 0,0 0-1,0 0-1,52-39 0,-52 39-1,0 0-1,56-29 0,-40 42 0,-1 8 1,-5-9-2,-1 5 1,-6 15-3,4 3-9,-4 2-21,-6-8 0,8-6-1,-5-12 0</inkml:trace>
  <inkml:trace contextRef="#ctx0" brushRef="#br0" timeOffset="681743.649">7594 1270 79,'0'0'36,"12"-15"1,-3 39-17,6 10-11,-2 7-3,3 6-2,-5 0-1,-4 17-1,-10 0-1,-6-14 0,-7-5-1,-3-9 0,-2-2-2,-6-12-2,4-5 1,6-31-1,10-4 0,7-14 0,11-8 1,2-6 1,10-12 2,6 0 1,2-5 1,4 15 1,-4 1-2,-31 47 1,50-62 0,-50 62 0,31-49-3,-31 49 1,0 0-2,15 10 1,-15 7 0,4-6 1,-4 9-2,6 9 0,-6 3 2,3-11 1,-3 1 0,8-10 1,-8-12-1,13 8-1,-3-16 3,-10 8-1,28-41 0,-28 41 0,36-48-2,-36 48 1,33-22 1,-33 22 0,25-16-1,-12 25 1,-3 4-2,-3 12 0,-1 7 2,3-9-1,-3-3-2,-2 4-1,1-4-7,-5-20-11,-15 14-18,9-26 0,-6-3-1,12 15 1</inkml:trace>
  <inkml:trace contextRef="#ctx0" brushRef="#br0" timeOffset="681996.0764">7876 1078 58,'0'0'33,"0"0"1,0 0-15,0 0-13,43-17-25,-43 17-13,13 49 0,-13-49 0</inkml:trace>
  <inkml:trace contextRef="#ctx0" brushRef="#br0" timeOffset="682528.3663">8465 1218 33,'0'0'33,"42"-4"0,-42 4-11,0 0-7,34 27-5,-29-7-4,-1 2-2,-4 0 1,0-3-2,0-19 1,0 0-1,0 0 0,0 0 0,0 0 0,18-47-1,-18 47 0,29-51 0,-29 51-2,0 0 1,54-30-1,-54 30 1,0 0 0,50 19 0,-37 10-1,-6-4-1,-1 4 0,-6 0-5,3-5-15,-3 8-16,-16-5-1,8-15 1,-8-12 0</inkml:trace>
  <inkml:trace contextRef="#ctx0" brushRef="#br0" timeOffset="682797.9286">8627 951 59,'0'0'34,"0"0"-1,0 0-14,0 0-41,0 0-12,0 0-1,0 0 0</inkml:trace>
  <inkml:trace contextRef="#ctx0" brushRef="#br0" timeOffset="682851.3128">8754 1093 48,'50'63'37,"-16"-20"0,-3 3-6,0 7-16,6 5-7,-6 3-9,-2-12-12,-5-1-22,4-16-1,-10-22-1,5 0 0</inkml:trace>
  <inkml:trace contextRef="#ctx0" brushRef="#br0" timeOffset="683098.7331">9188 1201 37,'-34'-52'37,"34"52"0,-61 13-1,61-13-17,-85 59-7,36-14-4,-1 6-5,-1 6-6,5 3-5,1-14-12,8-3-17,11 3-2,2-19 2,17-7-1</inkml:trace>
  <inkml:trace contextRef="#ctx0" brushRef="#br0" timeOffset="683568.4137">9371 1266 66,'-4'-45'34,"4"45"-7,-14-53-13,14 53-5,0 0-3,0 0-1,-53-34-2,53 34-1,0 0-1,-56 18 0,56-18-1,0 0 1,-44 69-1,44-50 1,0 1 0,13 3 0,2-5 0,5-9 0,-20-9 3,49 0-1,-49 0 0,49-29-1,-49 29 0,36-41-1,-36 41 1,18-44-1,-18 44-2,0 0 2,0 0-2,0 0 0,0 0 2,0 0-1,0 0 0,0 17 1,7 9 0,10-10 0,4 9 1,4-9 0,1-2 0,4 3-1,-5-5 3,-25-12-3,53-22 2,-53 22 1,0 0-3,49-54 0,-49 54 1,3-53-5,-3 53-13,-7-48-24,7 48 0,0 0-3,0 0 3</inkml:trace>
  <inkml:trace contextRef="#ctx0" brushRef="#br0" timeOffset="684452.8222">10016 1163 69,'0'0'38,"9"-41"1,-9 41-5,0 0-21,0 0-4,0 0-5,0 0-8,0 0-10,0 0-24,0 0-2,0 0 3,0 0-2</inkml:trace>
  <inkml:trace contextRef="#ctx0" brushRef="#br0" timeOffset="684716.4127">10045 1262 66,'0'0'42,"-23"19"0,23-19 0,0 0-25,0 0-5,0 0-4,0 0-4,0 11-4,0-11-9,0 0-28,7-13-5,-7 13-1,0 0 1</inkml:trace>
  <inkml:trace contextRef="#ctx0" brushRef="#br0" timeOffset="685318.0229">10590 1082 65,'0'0'35,"0"0"1,0 0-14,0 0-8,0 0-6,-50 72-4,29-39 1,-5 6-3,8-10 2,0-4-3,5 5-1,4-13 1,9-17-1,0 0 2,0 0-1,0 0-1,49-58 2,-49 58-2,40-73-1,-17 31-1,-3 1 1,-20 41-1,33-66 0,-33 66 2,21-46-3,-21 46 1,0 0 2,0 0 0,0 0 0,0 0 0,34 58 1,-34-58-1,40 72 1,-12-29-1,3 1 2,3 1-1,-2-16-1,-2-8 0,-7 8-1,-12-5 1,-11-24 0,-15 7 1,-14-15-1,-13-3 0,-7 13 0,-5-2 1,-3-4-1,5-9 0,6 4 0,46 9-2,-61 0-7,61 0-12,0 0-16,0 0 0,27-22-1,-9 28 1</inkml:trace>
  <inkml:trace contextRef="#ctx0" brushRef="#br0" timeOffset="686019.3131">11259 1143 24,'0'0'29,"0"0"1,0 0-11,-40-51-5,40 51-4,-51 0-1,51 0-6,-57 6 0,57-6-1,-50 32-1,50-32 1,-32 62-3,27-31 2,11-2-1,6 2 2,8-4-2,7-4 1,4 0 1,1-23-1,-32 0 0,58-9 1,-58 9-2,0 0 0,37-49 1,-37 49-1,-9-53 0,9 53 0,0 0-1,-50-19 0,50 19 1,-33 29 0,24-1 0,5 16 1,4 11 1,3-6 0,3 7 3,5-9-1,0 3 0,-1-1 0,-3-6 1,0-16-1,-7-2 0,5-7 0,-5-18-2,0 23 0,0-23 2,0 0-2,0 0-1,0 0-7,5-18-24,-5 5-9,0 1 1,6-8-2</inkml:trace>
  <inkml:trace contextRef="#ctx0" brushRef="#br0" timeOffset="686357.8804">11455 1129 50,'0'0'35,"0"0"2,45-10-15,-45 10-7,60 0-3,-60 0-4,70 11-5,-70-11-3,70 0-7,-70 0-10,52-6-11,-52 6-7,0 0-4,0 0 4</inkml:trace>
  <inkml:trace contextRef="#ctx0" brushRef="#br0" timeOffset="686620.9289">11555 1219 32,'-60'0'33,"60"0"1,0 0-3,0 0-13,0 0-7,0 0-6,71 45-6,-30-38-12,8-7-20,-7 0 0,5 2-2,-47-2-1</inkml:trace>
  <inkml:trace contextRef="#ctx0" brushRef="#br0" timeOffset="687106.0332">12187 1073 57,'-28'-43'35,"28"43"-8,-46-15-6,46 15-9,-54-10-5,54 10-2,-52 23-2,52-23 0,-34 57-2,34-57 1,0 54 0,17-13 0,9-7 0,11-3 1,8-3 0,7-20-1,1-8 1,-4-5-1,-49 5-1,76-35 0,-76 35 3,22-64-2,-22 64-1,-35-62 0,35 62-3,-68-39-16,24 22-20,44 17 0,-72 9-2,72-9 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902" units="1/in"/>
          <inkml:channelProperty channel="F" name="resolution" value="INF" units="1/dev"/>
        </inkml:channelProperties>
      </inkml:inkSource>
      <inkml:timestamp xml:id="ts0" timeString="2016-11-02T16:06:46.8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2026 9718 7611,'23'10'4773,"13"-6"-258,8-4-1677,-3 0-2193,11 0-1806,-8-4-2709,8 4-645,-18-2-387,6 2 0</inkml:trace>
  <inkml:trace contextRef="#ctx0" brushRef="#br0" timeOffset="1">2029 9864 6837,'-3'22'5289,"27"-20"-387,16 0-903,7 1-2322,7-1-1935,12 1-3741,-15-3-516,10-1-516,-11-6-516</inkml:trace>
  <inkml:trace contextRef="#ctx0" brushRef="#br0" timeOffset="2">2963 9896 10707,'-9'7'5031,"17"3"-258,16-10-2580,13 6-1290,8-3-1677,15 4-3483,-4-7-387,11 0-258,-6-5-645</inkml:trace>
  <inkml:trace contextRef="#ctx0" brushRef="#br0" timeOffset="3">3569 9961 7353,'-47'12'4902,"59"-12"-129,34-6-645,31 0-2580,22-2-516,32 6-387,21 0 129,22 4-129,10 3-258,10 4-258,1-1-387,-11-5-387,-5 1-903,-21-4-2322,-20-8-1032,-23-6-258,-30-5-516</inkml:trace>
  <inkml:trace contextRef="#ctx0" brushRef="#br0" timeOffset="4">4077 9513 1032,'-76'8'8772,"48"-25"-5805,2-7-645,11-4-516,5-8-258,10 3-387,13-4-258,12 10-387,11 3 129,7 15 0,4 9 0,3 16-129,-6 13-129,-6 13 129,-12 9-129,-14 7-129,-12 1-129,-20 0 0,-9-6-258,-11-9 0,-2-8-129,-1-12-258,4-9 258,4-13-129,13-4 129,10-14 0,9-3 258,9-4-129,13 1 129,9 2 0,12 6 129,8 7-129,3 7 129,1 7-387,1 9-774,-6 4-2064,-6 1-1419,-3 4-387,-10-5-258</inkml:trace>
  <inkml:trace contextRef="#ctx0" brushRef="#br0" timeOffset="5">4587 9521 8901,'4'3'4515,"-4"20"-516,-8 8-2064,-5 1-903,1 9-129,-4-2-129,4-1-387,0-6 0,4-7-129,3-12-129,5-13 129,0 0-129,3-15-129,5-12 0,1-8 129,2-12-129,-1-6 0,0-6 129,1 3-129,-1 3 129,-1 7 0,-1 7-129,-1 10 129,0 17 0,4 12 129,5 19-129,-1 13 129,2 10-129,4 9 129,3 5-129,1 2 129,0 1-258,-4-6-387,-3-2-774,-8-10-2193,-3-15-1419,-7-6-258,-4-9-516,-8-8 129</inkml:trace>
  <inkml:trace contextRef="#ctx0" brushRef="#br0" timeOffset="6">4526 9641 8127,'51'8'4902,"-16"3"-387,10 3-2064,2 2-5805,-5-9-774,7 2-645,-6-9-387</inkml:trace>
  <inkml:trace contextRef="#ctx0" brushRef="#br0" timeOffset="7">3679 10393 1548,'-2'-17'9546,"13"10"-5160,6 7-1806,4 15-387,-3 4-516,4 10-516,-9 1-129,2 6-258,-5-4-129,-2-2-387,-7-7 0,-1-7-258,0-16 0,0 0-258,6-8 129,1-12 0,3-3-129,0-3 129,3 2 0,-1 4 0,1 6 0,1 11 129,-7 3 0,3 15 0,-3 4 0,-1 7 0,0 3-387,-2-4-1032,4-3-3096,4 0-387,-2-11-258,12-2-129</inkml:trace>
  <inkml:trace contextRef="#ctx0" brushRef="#br0" timeOffset="8">4220 10278 2580,'-6'-15'9417,"-6"21"-4773,5 10-2322,-1 18-903,1 2-645,5 10 0,2 0-258,8-1-129,9-7 0,9-4 0,2-7 0,8-7-129,0-13-129,0-7 129,-2-8-129,-4-13-129,-3-5-387,-7-8 258,-5-5-129,-8-2 0,-3-2 0,-4 6 129,-4 7-129,-4 9 129,-2 10 129,-3 11 0,3 9 0,4 15 0,2 8 0,4 7 129,4 0 0,7 1 0,4-4 129,12-3 0,-1-9 129,7-6 0,1-13 0,1-5-129,0-9 129,-2-9-129,-5-11-129,-7-7 129,-11-6-258,-7-3 0,-6-1-258,-14 0-645,6 10-1677,-5 9-2322,-8 4 0,7 15-645,-1 7 0</inkml:trace>
  <inkml:trace contextRef="#ctx0" brushRef="#br0" timeOffset="9">4892 10643 9804,'-56'-36'4644,"38"32"-516,-2 4-2193,-3 6-516,10 10-516,4-1-258,9 8-129,3-1 258,13 3-129,1-8-129,5 0 129,0-9-258,1-4-129,-6-1-516,-5-9-1806,-4-10-2838,1-3-258,-3-5-129,2-3-387</inkml:trace>
  <inkml:trace contextRef="#ctx0" brushRef="#br0" timeOffset="10">4908 10205 7353,'-14'-8'5160,"37"8"-129,8 0-387,5-4-3225,15 4-645,-1 0-129,7 2-516,-2 1-516,-6-3-1290,-4-1-2580,-11-1-645,-17-3-387,-17 5-258</inkml:trace>
  <inkml:trace contextRef="#ctx0" brushRef="#br0" timeOffset="11">5138 10193 10062,'-10'92'5418,"10"-49"-1032,0 8-1806,-1-7-645,1 6-516,-2-6-645,2-6-645,0-4-516,0-12-1806,0-9-2580,0-13-387,17 8-387,-3-8 0</inkml:trace>
  <inkml:trace contextRef="#ctx0" brushRef="#br0" timeOffset="12">5365 10597 1032,'-1'-12'9417,"-19"6"-5031,6 2-1548,2 4-1032,-4 2-645,6 6-258,-2 4-258,9 5-258,0 2 0,8 3 0,7-3 0,9-4 0,2-3 129,5-7-129,-2-5 129,-1-3-258,-8-14 129,-8 0 0,-8-2-258,-7-1-387,-7 1-3225,-5 2-1290,-6 0-387,8 2-258</inkml:trace>
  <inkml:trace contextRef="#ctx0" brushRef="#br0" timeOffset="13">6215 8925 516,'-119'126'9804,"72"-41"-4902,2 14-2064,11 22-387,4 5-516,21 13-774,9-3-516,15-9-1161,20-12-2967,9-18-1161,2-23-258,8-14-645</inkml:trace>
  <inkml:trace contextRef="#ctx0" brushRef="#br0" timeOffset="14">6616 9772 10191,'-47'-32'5031,"22"32"-516,-4 4-2322,-4 9-774,7 9-645,2 5 0,6 6-516,8 3-129,9 1-258,6 2-258,11-4-774,14 0-1290,4-8-2064,5-11-645,12-5-258,0-11 258</inkml:trace>
  <inkml:trace contextRef="#ctx0" brushRef="#br0" timeOffset="15">6981 9904 8256,'-74'-43'4644,"40"29"-387,-2 3-2064,7 10-903,-4 1-387,7 4-258,4 10-129,7 9-387,5 1 129,10 1-129,3-3 0,11-4 0,6-3 0,10-7 0,1-8 0,4-3-129,3-10 129,2-3-129,1-1 0,-1 3 0,-2 2 129,-3 6 129,-9 5 129,-4 5 0,-12 12 0,-7 6 129,-3-1-258,-13 4-258,-1 2-903,-3-5-3870,-4-12-129,7-3-387,3-7-387</inkml:trace>
  <inkml:trace contextRef="#ctx0" brushRef="#br0" timeOffset="16">7549 9260 903,'-43'16'9804,"9"11"-5031,-5 16-1677,3 18-903,0 8-387,14 16-387,6 7-387,17 7-387,17-4-258,13-5-516,14-6-1548,8-16-2967,0-17-387,3-12-258,-6-16-387</inkml:trace>
  <inkml:trace contextRef="#ctx0" brushRef="#br0" timeOffset="17">7570 9859 9804,'23'-37'4773,"-10"37"129,8 10-2838,-9 4-516,4 12-516,-6-1-129,2 10-387,-9-6 0,0 0-387,-3-8-129,0-9-258,0-12-129,0 0 0,2-12-129,3-12-129,4 1 258,3-7 129,4 6 129,3-1 0,-1 7 258,2 10 0,0 7 258,-2 4-129,-5 11 129,0 9 0,-4 1-129,-1 3-516,2 4-1548,2-4-2709,-6-8-516,6-2-129,1-8-387</inkml:trace>
  <inkml:trace contextRef="#ctx0" brushRef="#br0" timeOffset="18">8028 9776 1,'0'0'3482,"0"0"-128,-10 7 2838,7 8-3741,-4 1-387,7 9-129,-4-3-387,6 10 129,6-3-516,10 3-387,1-5-258,6-3-258,0-8 0,2-6-129,-1-8-129,0-4-129,-5-8 0,-4-9-129,-1-3 129,-7-9-129,-2 1 0,-6-4-129,-1 5 258,0 3 0,-5 4 0,-3 10 129,-2 8 0,10 4 129,-14 18 0,11 4-129,3 5 129,1 4 0,7 1 129,7-3-129,2-1 0,11-5 0,-1-6 0,3-5 0,-1-9 129,0-3-129,-3-6 129,-5-8-258,-6-6 129,-8 0-129,-7-3-258,-6-6-387,-4 7-1419,-8 0-2580,-4 1-516,4 7-129,-1-1-258</inkml:trace>
  <inkml:trace contextRef="#ctx0" brushRef="#br0" timeOffset="19">8590 10103 3354,'-25'-7'8514,"14"7"-6192,-1 3-645,-2 4-387,4 5-258,1 2-129,7 8-258,2-5 0,7 5 129,4-5 129,7 1-129,2-7 0,4-2-129,-5-9 129,2-5-129,-6-11-129,-4-1-129,-6-3-129,-5-3-516,-1 3-516,-11-5-2193,-1 4-1806,2 7-387,-4-1-387,7 7-129</inkml:trace>
  <inkml:trace contextRef="#ctx0" brushRef="#br0" timeOffset="20">8794 9503 516,'-35'0'8901,"35"0"-4386,21 0-2322,6 0-258,13 0-645,5-2-387,8 2-387,1 0-387,-1 0-645,-4 0-645,-10 2-1032,-7-1-1032,-6 6-1419,-26-7-258</inkml:trace>
  <inkml:trace contextRef="#ctx0" brushRef="#br0" timeOffset="21">9013 9561 8127,'-34'75'4773,"31"-41"-903,0 3-1032,3 7-903,0-6-387,7 1-645,-2-3-516,-1-4-774,2-1-903,-2-4-3354,-2-13-129,4-2-387,-6-12-387</inkml:trace>
  <inkml:trace contextRef="#ctx0" brushRef="#br0" timeOffset="22">9243 9842 5289,'-22'-10'4902,"17"22"-387,-5 0-387,7 0-2451,3 7-645,9-1-129,7 1-258,2-4-129,5-3 0,-1-6 129,2-3-258,-2-3-129,-7-9 0,-8-5-258,-4-4-258,-3 3-774,-7-8-2064,-8 6-1419,0 2-774,-7 2-258,2 10 258</inkml:trace>
  <inkml:trace contextRef="#ctx0" brushRef="#br0" timeOffset="23">8881 10055 9030,'-1'24'5160,"32"-18"-258,7-5-1032,10-1-2580,14 0-258,2 0-645,6 0-903,1 0-2193,-4 3-1935,-18-2-387,-7 4-258,-16-2-516</inkml:trace>
  <inkml:trace contextRef="#ctx0" brushRef="#br0" timeOffset="24">8987 10314 1806,'-7'-35'9159,"25"21"-4773,12 2-2580,6 10-516,0 2-258,2 14-258,-10 6-258,-6 6-258,-14 6-129,-13 5-129,-17 1-129,-10-5-258,-11-2 0,-9-8-129,3-4 0,-1-8 0,10-7 0,7-4 774,12-12-129,15 2 387,6-5 258,18 6 258,4 1 129,13 8-129,-2 0 0,6 8-129,-3 4-387,-1 2-774,1 2-4128,-8 0-387,-4-9-387,-1-3-258</inkml:trace>
  <inkml:trace contextRef="#ctx0" brushRef="#br0" timeOffset="25">9443 9431 10320,'113'41'5031,"-60"17"-1161,4 19-1935,-10 13-387,-4 19-516,-16 4-129,-12 6-516,-17-8-258,-17-10-1032,-5-12-1806,-6-18-1806,-9-22-516,7-16-516,-1-20 129</inkml:trace>
  <inkml:trace contextRef="#ctx0" brushRef="#br0" timeOffset="26">10064 9983 6708,'1'31'5418,"17"-20"-129,10-3-387,6-5-2838,13 1-903,3 1-2064,6-4-3612,-6-2-387,3-4-387,-8-4-516</inkml:trace>
  <inkml:trace contextRef="#ctx0" brushRef="#br0" timeOffset="27">10917 9910 2193,'7'-37'10191,"-20"22"-5418,-5 1-1806,-2 7-903,-9 2-774,2 5-516,-4 7-129,4 11-387,9 3-129,1 6-129,9 3-129,8 0-129,3 2-516,13-6-129,15 0-774,3-8-774,9 0-2322,7-5-258,-1-5-129</inkml:trace>
  <inkml:trace contextRef="#ctx0" brushRef="#br0" timeOffset="28">11276 9990 903,'-24'-34'4257,"-14"3"4386,17 16-6192,-4 5-903,-3 0-516,3 8-645,-2 1-129,5 1-129,2 7 0,6 4-129,5 3 0,5-1 129,6 1 0,11 0 0,5-6 0,5-1 0,2-5 0,9-2 0,0-4 129,5-4-129,-3-1 129,1 2 129,-1 2 129,-4 5-129,-3 0 129,-5 5 0,-9 6 129,-5 6 0,-8 2-258,-2 2 0,-12 2-129,-6-6-516,-3 5-1161,-1-5-3225,-6-12-258,4-5-387,1-2-258</inkml:trace>
  <inkml:trace contextRef="#ctx0" brushRef="#br0" timeOffset="29">11728 9597 9288,'-33'-12'4644,"13"34"-1548,-2 4-1161,6 15-645,-3 4-129,10 10-258,4-2 0,5 5-387,10-8 0,12-5 0,1-9-129,8-12 0,1-12-129,4-12 0,-1-9-129,-2-16 129,-14-12-129,-4-9 0,-8-6-129,-5-3 129,-8 1-258,-10 6 129,-5 7-516,-5 7-516,5 12-3096,-3 14-903,3 3-129,1 8-516</inkml:trace>
  <inkml:trace contextRef="#ctx0" brushRef="#br0" timeOffset="30">11826 9088 7224,'103'81'5031,"-55"-1"0,-1 24-2322,3 32-774,-11 17-387,-7 16-387,-22-2-516,-10-3-387,-17-14-258,-17-27-903,-2-21-3612,-4-27-258,-3-31-387,10-19-387</inkml:trace>
  <inkml:trace contextRef="#ctx0" brushRef="#br0" timeOffset="31">12535 9815 6063,'-24'0'5160,"24"0"-258,7 5-258,18 0-2838,8-2-1161,12 2-1161,3 1-2322,4 2-1677,-7-6-387,1 4-387,-15-6 258</inkml:trace>
  <inkml:trace contextRef="#ctx0" brushRef="#br0" timeOffset="32">12532 9925 6321,'34'32'4644,"5"-29"-903,12 4-2709,8-1-4386,-6-6-645,10-3-774</inkml:trace>
  <inkml:trace contextRef="#ctx0" brushRef="#br0" timeOffset="33">12673 9299 1161,'0'-32'10062,"0"32"-5289,0 0-1935,0 0-774,0 0-258,0 15-645,0 11-129,0 5-516,5 8-129,-1 2 0,1 2-387,1 1-645,-1-11-1806,0-6-2451,2-8-129,-7-19-387,0 9-129</inkml:trace>
  <inkml:trace contextRef="#ctx0" brushRef="#br0" timeOffset="34">12502 9476 9159,'-10'-2'5031,"23"-3"-258,10 1-1677,11 0-1806,3 0-516,11-1-258,2 1-258,0-2-516,-1 2-645,-9-6-258,-2 5-903,-15-5-903,-6 1-645,-10-1-387,-7 10-258,0-12 516</inkml:trace>
  <inkml:trace contextRef="#ctx0" brushRef="#br0" timeOffset="35">12845 9385 8385,'-97'44'3354,"60"-25"-645,5 2-645,1-1-903,6 0-645,3-4-774,6-4-1032,5-6-2064,11-6-903,-12 4-387,12-4 259</inkml:trace>
  <inkml:trace contextRef="#ctx0" brushRef="#br0" timeOffset="36">12512 9397 8385,'16'-25'5418,"8"26"-129,9 13-1032,1-1-1935,16 13-1161,-3-2-516,3 0-1161,-2 2-4128,-6-4-387,-8-5-387,-10-6-516</inkml:trace>
  <inkml:trace contextRef="#ctx0" brushRef="#br0" timeOffset="37">18189 2481 5805,'4'-33'4902,"-4"33"-129,3 24-1161,-3 7-2322,6 16-387,1 8-258,3 5-645,-1 4-774,-2-11-903,2-10-2580,1-5-516,-9-20-387,2-7 387</inkml:trace>
  <inkml:trace contextRef="#ctx0" brushRef="#br0" timeOffset="38">18037 2667 5289,'-10'-7'5031,"15"7"-129,7 3-387,6-3-2967,10 0-516,2 0-387,14 0-129,1 0-258,5 0-516,1-3-387,-7-6-516,-1 6 0,-8-5-129,-2 2-129,-18-1 258,-6 1 0,-9 6 774,-10-9 387,-44 9 1161,17 2-387,-7 5 0,-3 8 129,-1 2-387,5 4-516,2 1-645,7 1-2064,3-4-1419,13-2-387,1-11-258</inkml:trace>
  <inkml:trace contextRef="#ctx0" brushRef="#br0" timeOffset="39">17992 2636 5547,'-13'-38'5160,"13"38"-387,18-1 0,7 9-2709,4 7-774,12 11-516,6 1 0,7 4-387,-1 0-774,-2-2-4128,-1-8-258,0-8-387,3-13-516</inkml:trace>
  <inkml:trace contextRef="#ctx0" brushRef="#br0" timeOffset="40">18950 2608 7224,'-3'9'3870,"-3"6"-1548,-1 5-1032,7 8-387,0 1-387,6 4 258,5-1-258,8-3 0,1-7 0,4-5-129,0-12 0,-1-5-129,-2-10 0,-2-9-129,-7-7 129,-3-2-129,-5-4-129,-4 2 129,0 3-129,-3 7 0,-1 1 0,4 19-129,-10-9 129,10 9 0,-1 16-129,1 4 129,8 6 0,5 1 0,5 4 129,7-6 129,7-1 0,4-5 0,-2-9 129,1-5 258,-1-10 0,-4-6-129,-8-10 0,-7-5 0,-14-6 0,-1-1-387,-8 1-129,-9-2-774,6 12-1161,-6 6-2709,-1 1-387,8 13-129,0 2-387</inkml:trace>
  <inkml:trace contextRef="#ctx0" brushRef="#br0" timeOffset="41">19575 2939 6966,'-23'-18'4386,"6"13"-1290,1 3-1032,2 2-774,-2 5-258,4 10-258,2-3-129,8 9-129,2-1 0,5 5 258,4-11-129,8 1 129,-3-8-129,6-2 129,-3-5-258,0-3-258,-6-7-258,-6-9-1032,0 0-3612,-2 1-258,-3-6-387,-1 2-516</inkml:trace>
  <inkml:trace contextRef="#ctx0" brushRef="#br0" timeOffset="42">19765 2669 2709,'-9'11'10191,"9"-11"-5547,9 2-2064,4-2-774,10 0-903,1-2-387,5 0-774,5 1-903,-6-1-2580,1-2-1032,0 3-258,-12-5-258</inkml:trace>
  <inkml:trace contextRef="#ctx0" brushRef="#br0" timeOffset="43">19796 2781 6966,'-16'17'5031,"32"-7"-258,5-10-645,6 0-3741,4 0-2193,-1-9-2451,19 4-516,-1-8-387,11 5 129</inkml:trace>
  <inkml:trace contextRef="#ctx0" brushRef="#br0" timeOffset="44">20420 2394 5934,'29'-74'4515,"-6"55"-1806,5 3-774,8 8-387,-4 7-387,-1 10 0,-10 8-516,-8 15 0,-13 6-387,-13 3 0,-14 1 0,-7-1 0,-4-3-129,2-6-129,2-7 129,8-6-129,10-7 0,16-12 129,0 0 129,15 9-129,10-9 0,4-1 129,9 1-516,-2-3-1032,1-1-2967,1 4-516,-7-6-258,-3 6 0</inkml:trace>
  <inkml:trace contextRef="#ctx0" brushRef="#br0" timeOffset="45">20778 2525 7611,'10'1'4773,"-8"22"129,-2-8-2580,-2-3-1161,2 4-258,0-6 0,0-1-258,0-9-387,0 0 0,0 0-129,0 0 0,-6-18 0,6 1-129,0-7-129,6 0 0,4 2 129,3 2-129,1 1 129,1 4 0,4 9 0,2 6 129,-2 6 129,2 11-129,-7 1 258,2 7-258,-5 4 0,-4-1-645,2 5-1032,-8-5-3096,-1-7-258,0 0-129,0-8-645</inkml:trace>
  <inkml:trace contextRef="#ctx0" brushRef="#br0" timeOffset="46">20382 2764 7740,'-69'5'5160,"69"-5"-387,-4 10-1935,11-10-1161,25 2-516,9 1-258,21 3-129,5-2-258,11 1-258,6 0-129,3 0-258,3 1-387,-10-6-774,-8 6-1419,-17-3-1935,-14-3-645,-11 3-258,-21-3 258</inkml:trace>
  <inkml:trace contextRef="#ctx0" brushRef="#br0" timeOffset="47">20372 3040 9159,'-12'0'5160,"24"-2"-387,12 2-2193,3-7-1032,15 7-516,5-5-258,6 5-258,-1-1-129,0 1-258,-8 0-258,-10 0-258,-3 0-387,-17-1-774,-14 1-645,0 0-774,-7 0-387,-14-1-129,1 1 387,-7 0 129,1 1 1419,-4 3 1161,6 3 1032,-17 8 3870,28-3-1677,0-1 129,7 5-387,-2-1-387,8 6-387,0-2-258,0 6-258,3-3-258,3 0-258,0-1-258,2-4-387,-4-1-387,-1-6-645,4 2-1419,-7-12-2451,0 12-258,0-12-387,0 0-387</inkml:trace>
  <inkml:trace contextRef="#ctx0" brushRef="#br0" timeOffset="48">20829 3334 2580,'0'-13'9288,"-16"1"-6063,2 5-903,-3 7-774,-2 0-645,3 0-387,0 10-258,5 2 0,4 2 0,7 3 129,3-2 129,12-1 129,1-4-129,10-1 129,-6-9 129,3 0-258,-5-4 0,-6-5-387,-6-1-903,-7-3-3870,-12-4-258,0 0-387,-1-7-258</inkml:trace>
  <inkml:trace contextRef="#ctx0" brushRef="#br0" timeOffset="49">21561 2725 3483,'69'8'4128,"-28"-9"0,25-5-1935,9 3-1677,10 1-1161,6 2-2193,-7-5-903,3 5-387</inkml:trace>
  <inkml:trace contextRef="#ctx0" brushRef="#br0" timeOffset="50">21615 2863 3354,'0'11'4128,"12"-12"-387,15-1-1935,15 0-258,13-5-129,13 4-129,5-5-387,2 4-258,2-1-258,-6 2-645,-7-2-903,-17 2-1548,-16-3-1677,-10 4-387,-17-11 258</inkml:trace>
  <inkml:trace contextRef="#ctx0" brushRef="#br0" timeOffset="51">22198 2697 5547,'28'0'4773,"-9"12"-258,3 2-2451,0 1-774,2 9 0,-6-2-258,-4 0-387,-12 2-645,-9-8-1419,-11-6-2838,-6 3-387,-19-13-516,-1 0 258</inkml:trace>
  <inkml:trace contextRef="#ctx0" brushRef="#br0" timeOffset="52">21705 2671 4902,'-57'-8'5031,"27"20"-258,-6 5-645,-2 10-2322,20 9-516,3-1-387,18 5-387,18 3-1806,22-4-3096,14-14-258,21-3-645,-2-18-129</inkml:trace>
  <inkml:trace contextRef="#ctx0" brushRef="#br0" timeOffset="53">18723 3909 7611,'7'0'5160,"16"-3"-516,15 3-1419,18 0-1806,7 0-516,15 3-387,2 0-258,6 3-387,-5 5-774,-13-5-1161,-7 0-2580,-15-3-258,-18-3-516,-12 0 258</inkml:trace>
  <inkml:trace contextRef="#ctx0" brushRef="#br0" timeOffset="54">18790 3981 8385,'-29'12'4515,"40"-6"-1806,8-6-774,19 0-516,10 0-516,15 2-387,7-2-387,5 0-774,4 2-774,-3-2-1548,-8 0-1548,-5 0-387,-19-2 0</inkml:trace>
  <inkml:trace contextRef="#ctx0" brushRef="#br0" timeOffset="55">19350 3867 5031,'42'13'4773,"-20"0"-1032,1 3-1548,1 7-645,-6 0-258,-2 4-387,-15-1-774,-5-6-1290,-14-7-3096,-8 1-129,-12-10-516,0-1 129</inkml:trace>
  <inkml:trace contextRef="#ctx0" brushRef="#br0" timeOffset="56">18823 3846 2967,'-75'39'4515,"53"-15"0,11 8-516,11 4-2451,5 0-516,18 1-1161,12-2-2838,21 0-1032,1-13-516,17-1-129</inkml:trace>
  <inkml:trace contextRef="#ctx0" brushRef="#br0" timeOffset="57">20075 3891 8385,'0'-17'4644,"-7"25"-645,-1 2-2322,5 14-516,-1-2-516,4 7-129,3 0 129,10 3 0,2-6-258,7-5 129,0-5-258,4-5 129,1-10-129,-3-2-129,-2-10 0,-1-7 129,-3-3-258,-4-1 0,-2-2 0,-5 2-258,-2 5 129,-1 3 0,-4 14 129,1-12-129,-1 12 0,0 7 129,1 6 0,3 2 0,4 2 0,7 0 129,1-2 0,4-2 129,4-5 129,1-4-129,-3-4 129,-1-4-129,-4-9 0,-8-4-258,-5 0-258,-5-5-774,-5 6-1548,-4-1-2322,-6 2-258,4 7-387,-3 0 0</inkml:trace>
  <inkml:trace contextRef="#ctx0" brushRef="#br0" timeOffset="58">20647 4142 6450,'-14'-15'4644,"0"12"-1290,-4 3-1032,-5 0-645,6 8-516,-4 1-258,8 6-129,5 0 0,8 3-129,0-4 0,14 1 0,-3-5 129,6 0-129,-1-6 0,0 0-258,-3-4-258,-3-4-516,4 0-2193,-2-8-2193,-2-7-516,9-4-129,2-3-387</inkml:trace>
  <inkml:trace contextRef="#ctx0" brushRef="#br0" timeOffset="59">20764 3799 3612,'14'-14'8385,"7"14"-5934,9-2-645,10 2-516,0 0-258,6 2-387,-3 1-387,-5 0-258,-3 1-387,-12-1-645,-4 1-387,-19-4-1032,0 0-387,0 0-258,-17 5-258,-1-3 903,-3 0 903,-3 0 903,-1 2 1290,1 2 903,-13 20 4257,27-5-2709,3 2 0,1 5-645,6 8-387,1-2-645,11 5-258,-5-7-129,5-1-387,-3-2-387,3-8-774,-3 0-1419,0-5-2451,-9-16-516,0 0-387,0 0 0</inkml:trace>
  <inkml:trace contextRef="#ctx0" brushRef="#br0" timeOffset="60">21125 4154 1935,'0'-15'3999,"-9"19"129,9-4-1161,-13 15-1548,13-2-258,0 1 0,8 4-129,4-4 258,4 2-129,-4-11 0,8 7 129,-2-12-258,2 0 129,-9-7-387,1-3-129,-12-5-129,0 2-258,-5 0-129,-8-4-903,1 6-2064,-5 0-2193,1 1-258,4 4-387,-1-4-258</inkml:trace>
  <inkml:trace contextRef="#ctx0" brushRef="#br0" timeOffset="61">21535 3984 9288,'-21'-2'4902,"21"2"-258,14-5-2709,9 5-774,1 0-645,9 0-387,2 0-516,-3 0-1548,1 0-2580,-1 4-129,-16-4-645,-2 3 129</inkml:trace>
  <inkml:trace contextRef="#ctx0" brushRef="#br0" timeOffset="62">21566 4065 7353,'-18'19'5160,"34"-7"-129,4-8-1032,2-4-2580,9 0-1548,7 0-3999,1 0-387,-4-6-516,3 0-516</inkml:trace>
  <inkml:trace contextRef="#ctx0" brushRef="#br0" timeOffset="63">22208 3955 3354,'-87'-35'9030,"68"8"-6063,10 2-774,9-5-645,9 3-516,8 1-516,12 7-129,5 8-387,4 11 258,3 8 0,-1 14 258,-11 4 0,-8 9 0,-13 3 129,-11 4-258,-17-4 258,-9 1-387,-7-7 0,-5-4 0,6-6-258,2-4 0,8-7 0,11-5 0,14-6 0,0 0 0,10 1 129,14-1 0,-1 0-129,7 0-258,6 4-645,-4 1-3741,3-5-258,6 2-258,-14-2-516</inkml:trace>
  <inkml:trace contextRef="#ctx0" brushRef="#br0" timeOffset="64">22490 4023 8514,'-13'-20'4902,"13"20"-258,-5 13-2193,5-1-1032,6 5-645,-6 1-387,7 4 129,-2-1-387,-5-2-516,5-1-645,-5-8-1548,0-10-1935,-11 5-645,5-12-129</inkml:trace>
  <inkml:trace contextRef="#ctx0" brushRef="#br0" timeOffset="65">22461 3963 5160,'37'-17'3870,"-17"16"-1548,-2 1-1161,4 1-258,2 3-387,0-1-129,0 1-129,0-1 0,-6-1 129,4-2 129,-4 1 0,-18-1 258,18 0 129,-18 0 0,11-1-129,-11 1 129,0 0 0,0 0 129,0 14-129,0-1-258,4 7 129,-4 2-129,3 6-258,-1 1-1032,1 3-3999,1-10-258,8-1-516,-1-9-387</inkml:trace>
  <inkml:trace contextRef="#ctx0" brushRef="#br0" timeOffset="66">21086 4671 516,'-556'-14'3483,"396"14"258,18-7 0,34 2-2838,47 1-258,43 2-129,52 0 0,56-3 0,53 5 258,48 0-258,48 3-129,41 4 129,35 6-129,16-4-129,8 4 129,-16 1-129,-19-3-516,-32-1-2193,-41 2-1548,-53-12-129,-47 3-387</inkml:trace>
  <inkml:trace contextRef="#ctx0" brushRef="#br0" timeOffset="67">13442 9894 4257,'-65'4'5160,"65"-4"-129,7 2-129,23 0-2967,11-2-516,21-2-516,8-1-1032,14 2-3870,5-8-645,4 5-258,-8-3-774</inkml:trace>
  <inkml:trace contextRef="#ctx0" brushRef="#br0" timeOffset="68">14282 9875 5805,'-17'15'5160,"31"-10"-129,16-2-1032,17-3-2064,30 0-774,16 0-258,20 0-129,14 0-774,9-4-1032,1 0-2580,-7-1-1032,-19-2-387,-19 0-387</inkml:trace>
  <inkml:trace contextRef="#ctx0" brushRef="#br0" timeOffset="69">14545 9533 4386,'-64'-112'9417,"53"66"-6192,11 5-1161,3 0-516,17 12-516,1 4-129,10 18-387,3 7 0,1 17 0,-7 10-258,-9 9 129,-15 10-129,-8 6-129,-15 2-129,-8 0 0,-9-8-129,-3-5 0,4-7-129,6-11 0,11-7 0,8-9 0,10-7 258,0 0-129,21-3 129,2-2 0,9 1-387,4-1-645,8 2-2580,6 3-1032,-4-4-258,2 3-387</inkml:trace>
  <inkml:trace contextRef="#ctx0" brushRef="#br0" timeOffset="70">14933 9438 6063,'-31'2'5160,"22"27"-258,-8 3-516,0 4-2838,6 5-387,-3-4-387,4-3-129,1-8-258,5-7 0,4-9-258,0-10 0,7-5 0,2-13 0,3-10-129,2-8 0,1-9 129,-1-7-258,1 1 258,0 0-129,-3 4 129,0 9-129,-3 8 0,1 15 129,1 13-129,2 13 129,1 14 0,4 11-129,2 6 0,4 5 129,0 4-387,-3-5-129,-1 0-774,-9-7-3354,-2-10-387,-5-10-387,-4-9-258</inkml:trace>
  <inkml:trace contextRef="#ctx0" brushRef="#br0" timeOffset="71">14886 9521 7224,'-19'-9'5160,"31"18"-129,13 2-258,7-3-3354,6 1-2451,-2 1-3096,5-1-516,-3-5-645,1 0-129</inkml:trace>
  <inkml:trace contextRef="#ctx0" brushRef="#br0" timeOffset="72">14316 10263 3354,'22'-35'9417,"-17"15"-5676,6-2-1419,13 3-903,0 1-387,11 15-258,-2 3-258,2 14 0,-7 9-129,-10 11 129,-12 6-129,-9 5-129,-22 1-129,-8-7-129,-8-5 0,-1-11-387,4-1 0,6-12 0,12-10 0,20 0 258,-3-10 129,15 0 129,12-2 0,8 3 129,4 1 0,3 6 0,-3 2-258,-6 3-1032,-2-1-3354,-8 10-516,-8-5 0,-3 3-516</inkml:trace>
  <inkml:trace contextRef="#ctx0" brushRef="#br0" timeOffset="73">14694 10345 8643,'34'-8'5289,"-21"13"-387,-10 8-774,-3 1-2838,4 6-387,-4 3-258,2 2-258,-2-3-258,-2-1-129,1-4-129,-2-6-258,3-11-129,0 0-645,0 0-129,-10-16-387,10 0 129,-8-11-129,5 3 258,-6-7 129,5 6 258,1-1 645,3 6 645,1-9 1161,10 22-387,1 2-129,5 5 129,3 0-258,2 7-129,-1-2-258,4 0 0,-3-2 0,-2 2-129,-3-2-129,-5-2 0,-12-1 258,13 6-129,-13-6 0,3 13 129,-3-3-129,0 3 0,0 3 0,0 4 0,0 4-129,0 0-774,0 1-1419,3-1-1677,-3-7-1032,12-1-258,-2-8-258</inkml:trace>
  <inkml:trace contextRef="#ctx0" brushRef="#br0" timeOffset="74">15082 10292 8901,'31'7'5160,"-23"8"-258,0 3-774,1 7-2967,-7-2-387,-1 3-129,-1-4-129,0-3-129,-4-7-258,4-12 0,-10 5-129,10-10 0,0-10 0,4-8-129,7-2 0,6-2 0,3 1 129,4 3-129,0 4 258,4 10-129,1 8 129,-2 4 129,-4 14 0,-6 4 0,-5 4 0,-3 7 0,-2 1-129,-7-4-774,3-1-4128,-6-4-258,-3-6-387,1-4-387</inkml:trace>
  <inkml:trace contextRef="#ctx0" brushRef="#br0" timeOffset="75">16062 9160 1806,'-56'20'9417,"15"25"-5289,-9 22-1677,-5 13-516,12 19-516,8 6-129,26 15-516,13 1-387,26-7-1161,19-17-3483,16-10-516,4-19-129,6-12-516</inkml:trace>
  <inkml:trace contextRef="#ctx0" brushRef="#br0" timeOffset="76">16527 9732 3483,'-12'-36'9933,"-7"27"-5418,-9 5-2193,2 6-903,-7 6-387,4 10-387,1 5-258,7 6-129,8 3-129,8-1-258,7 2-258,13-6-903,13-1-2451,7-2-903,3-12-387,7-2-387</inkml:trace>
  <inkml:trace contextRef="#ctx0" brushRef="#br0" timeOffset="77">16751 9767 3483,'-63'-20'6837,"42"20"-4257,2 13-774,1 6-387,8 8-129,4-1-258,9 4-129,7-2-258,8-4 0,5-6-129,6-9 0,-1-9 129,0 0-258,-7-12-129,-8-7 0,-11-1-387,-7-6-903,-11 1-3354,-5 6-258,-6 0-258,6 9-258</inkml:trace>
  <inkml:trace contextRef="#ctx0" brushRef="#br0" timeOffset="78">17080 9750 1161,'-73'-8'8901,"44"3"-4515,4 5-2322,8 6-516,4 4-258,13 9-258,4 1-129,17 6-129,1 0 0,7 4-129,-1-1 129,0 0-129,-8-5-129,-6-4 0,-14-6-129,-4-5-129,-17-6-129,-5-3-516,-1 0-774,-4-8-2322,4-3-1290,6 3-387,1-2-645,10 5 129</inkml:trace>
  <inkml:trace contextRef="#ctx0" brushRef="#br0" timeOffset="79">17474 9295 4773,'-20'-9'4773,"-4"35"129,-10 18-1290,-4 10-1677,8 17-387,-2 8-258,14 10-258,8 2-258,10 1-516,17-9-516,9-16-903,14-6-903,3-11-1806,11-17-1161,5-10-129,-4-13-387</inkml:trace>
  <inkml:trace contextRef="#ctx0" brushRef="#br0" timeOffset="80">17539 9724 5805,'34'-6'4902,"-16"19"-387,-5 3-1677,-2 2-1290,-2 6-645,-3 1-129,-1 0 0,-2-6-387,-1-2-258,-2-8-258,0-9 0,-2-8-258,2-7-129,3-4 129,7-6 129,1-3-129,5-4 387,2 3 0,5 7 129,-1 6 129,-1 7 129,-2 8 0,-1 7 258,-5 13-129,-2 10-129,-2 4 0,-2 3 0,-3 0-387,1-6-645,5 1-1935,-1-9-1935,-3-12-516,7-6-258,-4-4 129</inkml:trace>
  <inkml:trace contextRef="#ctx0" brushRef="#br0" timeOffset="81">18217 9504 2709,'-34'-73'4128,"34"-2"2064,6 43-4128,17 10-645,4 6-516,9 12-129,-1 4 0,0 11-129,-8 10 0,-11 14 0,-14 5-129,-11 10 129,-21 0-258,-7 0 0,-6-4 0,1-2-258,3-8 0,14-7 129,9-12-129,16-4 0,13-6 129,15-3-129,5-1 129,5-1-258,1 1-516,-6-3-1161,1 0-2967,-7 0-129,-8 0-258,-4-3-516</inkml:trace>
  <inkml:trace contextRef="#ctx0" brushRef="#br0" timeOffset="82">18465 9639 5805,'15'17'5160,"-12"-5"-387,-2 2-516,4 1-3096,-3-1 0,3 1-645,-2-5-258,-3-10-387,0 0-258,0 0-258,0 0-387,-10-14 129,9-2-129,-5-7 0,6 4 129,1-6 0,9 5 516,21-17 516,-9 28 258,2 2 516,2 7 0,-4 5 258,3 10-129,-10 1 0,1 6 129,-8 0-387,1 4-129,-8-2-387,-1-4-1290,0-3-3354,0 0-387,0-17-258,0 17-387</inkml:trace>
  <inkml:trace contextRef="#ctx0" brushRef="#br0" timeOffset="83">18075 9900 9159,'-38'7'4902,"47"-4"-129,27-1-2838,12-2-387,23 0-645,7-5-129,18 4 0,2-3-387,4 2-387,-7-1-516,-15 0-1161,-9 2-1935,-18 1-1161,-22 0-387,-16 0-258</inkml:trace>
  <inkml:trace contextRef="#ctx0" brushRef="#br0" timeOffset="84">18219 10087 7740,'22'-18'4773,"-2"11"-258,11 0-2064,6 7-1419,-4 0-258,0 7 0,-6 7-258,-6 9-129,-15 1-129,-6 7 0,-19-4-129,-10-2-129,-7-3-129,-2-6-387,-1-3-129,0-11-258,11-2 129,6-6 0,14-4 258,8-5 258,13 2 258,37-9 903,-16 19-129,0 3 129,1 8 0,-5 2-258,-4 8-258,-5-1-903,-4 1-2967,-2-9-1032,7 0-516,-4-9-258</inkml:trace>
  <inkml:trace contextRef="#ctx0" brushRef="#br0" timeOffset="85">18872 9319 6837,'37'40'5289,"-2"17"-258,1 20-1677,-4 8-1161,2 23-516,-17 4-387,-12 9-645,-16-5-645,-23-16-645,-8-13-1548,-9-17-2580,-4-19-387,9-15-387,3-16-129</inkml:trace>
  <inkml:trace contextRef="#ctx0" brushRef="#br0" timeOffset="86">19392 9875 6837,'10'12'5031,"25"-9"-129,8-3-645,12-3-3096,6 3-3870,0-4-1548,2 4-516,-13-5-516</inkml:trace>
  <inkml:trace contextRef="#ctx0" brushRef="#br0" timeOffset="87">20067 9742 9159,'15'-50'5031,"-11"33"-387,3 6-2580,-7-2-387,0 13-645,0 0-387,0 0-258,3 21-129,0 3-258,0 8 129,-3 4-129,4 1 129,-1 4 0,1-2 0,-4-4-258,0-4 258,-7-6-129,-6-7-129,-3-3 129,0-4 0,-1-3-129,2-4 129,6-1 0,9-3 129,0 0 0,20 3 0,5-2 0,5 0-258,3-1-1161,9 0-3096,4-5-258,4-3-645,12-1-258</inkml:trace>
  <inkml:trace contextRef="#ctx0" brushRef="#br0" timeOffset="88">20389 9107 4257,'76'1'5160,"-24"48"0,9 26-258,5 15-2709,7 26-387,-9 10-258,-12 17-645,-22-6-258,-18-1-129,-21-15-258,-25-19-258,-15-14-258,-14-24-1161,-2-18-3483,5-15-129,3-19-387,14-9-516</inkml:trace>
  <inkml:trace contextRef="#ctx0" brushRef="#br0" timeOffset="89">21340 9714 8901,'-14'0'5031,"28"0"-129,8 0-1032,14 4-2580,1-1-903,6-1-774,7 3-1677,-3 1-2580,-9-6-387,-8 2-258,-11-2 0</inkml:trace>
  <inkml:trace contextRef="#ctx0" brushRef="#br0" timeOffset="90">21353 9846 9804,'9'32'5418,"22"-27"-516,12 0-774,4 1-2967,4-6-5289,7 6-387,-3-6-774,10 0-387</inkml:trace>
  <inkml:trace contextRef="#ctx0" brushRef="#br0" timeOffset="91">1955 12010 7611,'7'-9'4773,"26"9"-129,8 0-1935,9-5-2064,7 0-1161,12-1-2451,0 5-1548,-14-7-129,-7 8-387</inkml:trace>
  <inkml:trace contextRef="#ctx0" brushRef="#br0" timeOffset="92">2008 12160 9288,'-7'32'5289,"45"-26"-129,10 0-1419,8-3-3741,6 1-3870,-14-6-516,11-1-903,-21-11-387</inkml:trace>
  <inkml:trace contextRef="#ctx0" brushRef="#br0" timeOffset="93">3015 12255 1677,'-13'23'9030,"43"-22"-4644,26-1-2451,27 1-774,23-1 0,22 0-258,10 0-516,8-1-903,2-3-1677,-5-3-1935,-22-9-516,-13 6-387</inkml:trace>
  <inkml:trace contextRef="#ctx0" brushRef="#br0" timeOffset="94">3515 11756 5289,'12'-70'4644,"-17"70"-258,-5 18-903,-8 15-2451,-1 4-258,4 10-387,-4 5 0,7 1-129,-1 0-129,5-10 0,5-10-258,3-8 129,1-13 0,-1-12-129,17-12 0,-4-14-129,4-10 258,1-10-129,2-5 0,-2-6 129,2 2 0,16-43 387,-21 63 0,-6 6-129,2 23 258,1 7 129,1 21-129,0 13-129,2 12 0,-1 4 0,5 10-129,3-4-387,-4-4-1032,3-5-3225,-5-7-516,-8-13-129,-1-8-258</inkml:trace>
  <inkml:trace contextRef="#ctx0" brushRef="#br0" timeOffset="95">3456 11918 7353,'37'8'4644,"-1"-2"-129,12 5-2193,3 3-5934,-6-7-387,7 5-516,-13-8-387</inkml:trace>
  <inkml:trace contextRef="#ctx0" brushRef="#br0" timeOffset="96">3336 12557 10836,'3'43'4773,"-3"-13"-258,0 4-2709,0 0-1032,0-1-645,4 0-903,2-10-2064,1-11-1806,3-6-387,-10-6-129</inkml:trace>
  <inkml:trace contextRef="#ctx0" brushRef="#br0" timeOffset="97">3299 12557 4386,'50'-18'3741,"-18"18"-129,0-4-2838,34-1 129,-38 5-516,-2 5 258,-6 1 258,1 11 387,-14 1-129,1 11 129,-8-2-129,0 9 129,0-1-258,1-2-903,1 3-1161,-2-5-3354,3-13-387,4-2-129,-7-16-387</inkml:trace>
  <inkml:trace contextRef="#ctx0" brushRef="#br0" timeOffset="98">3739 12593 8514,'38'25'5289,"-28"-2"-387,-6 7-903,-4-6-2451,7 4-387,-6-5-516,1-4-258,-2-7-387,0-12 0,0 0-129,0-9 0,3-13 0,0 0-129,7-5 0,-2 1 0,7-3 129,1 6 129,1 9 0,2 5 129,1 9 0,2 3 0,-3 9 0,-1 8 129,-5 4-129,-1 3-258,-2 2-903,-4 0-3870,-6-6 129,0 1-516,-4-10-387</inkml:trace>
  <inkml:trace contextRef="#ctx0" brushRef="#br0" timeOffset="99">4800 11604 8127,'-92'-4'4902,"38"29"-258,-6 17-2580,10 28-516,0 14-258,18 20-258,9 7-258,17 8-129,10-5-387,21-5-645,15-6-1677,14-20-2838,4-27 0,7-17-516,-2-20-258</inkml:trace>
  <inkml:trace contextRef="#ctx0" brushRef="#br0" timeOffset="100">4948 12168 2580,'22'-75'9675,"-19"45"-5418,1-3-2064,1 13-645,-4-6-387,0 15-129,-1 11-516,0 0-129,0 10-129,0 19-258,2 7 0,3 10 129,2 6-129,-1 3 129,1 0-129,-1-1 129,-4-5-129,-2-7 0,-4-7 0,-7-11-258,-4-7 129,-2-10-129,2-7 0,2-3 129,5-8-129,4-1 129,18-16 129,7 18 0,6 7-258,4 3-903,4 2-3225,-1-2-129,10 0-387,-2-4-258</inkml:trace>
  <inkml:trace contextRef="#ctx0" brushRef="#br0" timeOffset="101">5515 12313 8256,'9'0'5031,"13"0"-129,12 2-1032,10 2-2838,-2-1-1032,5 5-4128,-7-8-387,3-1-645,-10-10-129</inkml:trace>
  <inkml:trace contextRef="#ctx0" brushRef="#br0" timeOffset="102">6334 12155 8256,'7'-59'3870,"-21"46"-516,-10 1-903,-4 12-516,-9 0-645,1 17-129,1 7-516,4 10-129,9 3-129,15 4-129,8-1 0,18 0-258,11-5-258,10-8-1161,12-10-3225,5-3-129,-5-11-258,1-3-645</inkml:trace>
  <inkml:trace contextRef="#ctx0" brushRef="#br0" timeOffset="103">6618 12169 8127,'-83'-23'3999,"56"23"-1548,2 5-774,1 8-258,11 9-129,4 1-516,9 8 129,9-4-258,12 3 0,2-5-129,10-8 0,-1-8-387,3-6 129,-3-3 0,-1-14-258,-6-8 129,0-7 0,-1-3-129,-4 2 129,1 0 0,-2 5 0,2 6 0,1 10 258,1 9-129,-3 10 129,-4 11-129,-3 8 0,-4 0 0,-4 5 0,-5-4 0,-5-2-387,-5-5-516,-14-7-2838,0-4-1419,-1-5-258,-1-4-258,2-3-387</inkml:trace>
  <inkml:trace contextRef="#ctx0" brushRef="#br0" timeOffset="104">7499 11560 2451,'-37'-37'9546,"-3"54"-5934,-10 22-1161,5 24-516,-2 8-516,16 18-129,7 3-387,20 5-258,9-3 129,21-7-387,9-12-387,5-14-645,6-10-2451,-1-17-1548,-6-16-387,-3-13-645,-11-10 129</inkml:trace>
  <inkml:trace contextRef="#ctx0" brushRef="#br0" timeOffset="105">7570 12037 13416,'0'41'4644,"0"-12"-1161,0 7-2193,-1-1-903,1 3-387,2-6-903,2-8-1677,1-11-1935,-5-13-387,0 0-387,9 0 259</inkml:trace>
  <inkml:trace contextRef="#ctx0" brushRef="#br0" timeOffset="106">7515 12072 645,'6'-35'3612,"11"25"258,-2 1-1032,41-1-645,-26 9-1806,4 1 258,-4 0 258,-3 0-258,-7 0 129,-1 0 0,-10 1 129,1 6 129,-10-7-129,3 18 0,-3-5-258,0 9 129,0 2-129,0 6-258,0 1-387,0-2-774,3-2-2838,3 3-1032,-2-11-387,8-1-258</inkml:trace>
  <inkml:trace contextRef="#ctx0" brushRef="#br0" timeOffset="107">7940 12051 6321,'23'-18'5160,"-8"36"0,-1 7-387,-9 1-3096,6 10-645,-7-5-129,2 1-387,-3-7-387,-3-6 0,0-9-258,0-10-258,0-9 0,0-12-129,7-3 129,3-2-129,6-2 258,3-1 0,5 8 129,1 7 258,0 9 0,0 5 0,-6 8 0,-1 9 0,-5 3-516,-7 3-1806,-4-3-2193,2 3-387,-4-7-516,1 1 258</inkml:trace>
  <inkml:trace contextRef="#ctx0" brushRef="#br0" timeOffset="108">8287 11705 7353,'41'22'5160,"-11"15"0,2 13-1290,4 25-1806,-13 1-516,-2 15-516,-13-3-645,-8-5-645,-1-5-1161,-16-15-3354,-1-14-258,0-18-516,-2-17 0</inkml:trace>
  <inkml:trace contextRef="#ctx0" brushRef="#br0" timeOffset="109">8566 11510 9417,'100'101'5031,"-51"-23"-129,1 18-2967,-13 8-387,-5 12-387,-17 0-387,-15-1-774,-13-5-516,-20-19-774,-1-10-1290,-1-21-2193,-5-20-387,9-10-387</inkml:trace>
  <inkml:trace contextRef="#ctx0" brushRef="#br0" timeOffset="110">9134 12484 2580,'0'0'4128,"0"-9"2064,0 9-3999,-9 0-645,9 0-516,0 0 129,-7 10-387,7-10-129,0 0 0,0 11-258,0-11-129,7 8-774,-7-8-3483,0 0-516,18-7-258,-10-8-258</inkml:trace>
  <inkml:trace contextRef="#ctx0" brushRef="#br0" timeOffset="111">9980 12010 2193,'-36'-74'9288,"14"66"-4902,-6 8-1806,0 13-1161,6 17-516,-1 9-258,9 12-387,7 3 129,7 6-129,11-5-258,9-4 129,10-10 0,7-9 0,7-15 0,1-15 0,-2-7 0,-2-15-129,-11-10 129,-10-8-129,-17-4 0,-9-4-258,-15 7-387,-15-4-903,0 4-2322,-5 5-774,-5 1-258,9 8-258</inkml:trace>
  <inkml:trace contextRef="#ctx0" brushRef="#br0" timeOffset="112">9714 11815 10836,'-17'-18'4902,"17"18"-516,0 0-2967,9 3-2838,5 8-2709,11 10-645,0 0-516,13 10 129</inkml:trace>
  <inkml:trace contextRef="#ctx0" brushRef="#br0" timeOffset="113">10232 12182 6708,'7'-25'5289,"-8"36"-258,0 15-903,-1 15-2193,-3 7-645,4 13-516,-2 4-129,3 4-387,0-2-516,1-11-903,9-1-1806,-2-14-1806,-2-18-645,3-13-129,-9-10 129</inkml:trace>
  <inkml:trace contextRef="#ctx0" brushRef="#br0" timeOffset="114">10248 12408 4128,'-6'-31'4515,"23"31"-774,-3-6-1290,10 1-5289,7 5-1032,-10-3-387</inkml:trace>
  <inkml:trace contextRef="#ctx0" brushRef="#br0" timeOffset="115">10506 12248 9288,'-13'-35'4773,"0"26"-645,13 9-2193,-12 11-774,8 4-258,4 6-516,0 1-129,7 5 0,4-2-129,4-2 0,2-7-258,1-3 129,5-5-129,-7-8 0,3-2-129,-4-12 129,-2-4-129,-6-4 129,3 1 129,-7-1 0,0 2-129,-2 5 129,0 4 0,-1 11 0,0 0 129,5 8 0,-1 6-129,2 0 0,2 3 129,2 0-129,4-2 0,2-5 0,1-6-129,5-4 129,2-4 0,4-9 0,-1-1 0,-1-4 258,-1-1 129,0 4 0,-2 5 129,-4 10 0,-3 0 258,-3 12-129,-7 6-129,-1 9-129,-5 0 0,-2 2-387,-5-1-516,-7 0-4386,-3-14 129,6-7-774,-3-7-129</inkml:trace>
  <inkml:trace contextRef="#ctx0" brushRef="#br0" timeOffset="116">12118 12045 1032,'-8'-32'9675,"-9"32"-5031,-6 1-2064,-7 7-645,4 9-645,-3 9-129,10 9-645,2 2-129,15 5-129,7 0-258,12-7-387,14 2-774,6-10-1806,3-10-1677,7-6-258,-4-8-387</inkml:trace>
  <inkml:trace contextRef="#ctx0" brushRef="#br0" timeOffset="117">12428 12187 2322,'-11'-22'3999,"-13"-6"1935,5 13-3999,0 5-387,-4 0-516,1 8-387,-2-1-129,1 3-258,4 8 129,5 6-258,6 5 0,5 3 0,3 1-129,6-2 129,6-4-129,5-3 0,5-3 0,3-7 0,0-4 0,2-10 129,-2-4 0,0-1 258,-1-4 0,-3 6 0,-7-1 129,1 2-129,-5 3 258,-10 9-387,17-6-129,-17 6-387,10 0-1032,-10 0-1935,0 0-1290,0 0-387,0 0-258</inkml:trace>
  <inkml:trace contextRef="#ctx0" brushRef="#br0" timeOffset="118">12428 12187 8127,'34'-61'4773,"-22"57"-258,7 0-2322,7 4-903,-2 8-258,3 7-258,-7 1-129,0 5-129,-7 2 0,-8-2 0,-5 0-258,-8-2-387,-5-1-1419,-5-7-2967,-6-9-387,6 1-258,-6-5-387</inkml:trace>
  <inkml:trace contextRef="#ctx0" brushRef="#br0" timeOffset="119">12965 11765 2580,'-26'-31'9288,"4"40"-5676,-5 20-1548,-4 9-516,6 13-516,1 6-258,13 11-258,6 1 0,10 1-258,10-8-258,8-9-516,8-4-774,0-8-2451,1-16-774,1-7-387,-8-13-129</inkml:trace>
  <inkml:trace contextRef="#ctx0" brushRef="#br0" timeOffset="120">13079 12128 7482,'-7'-18'4773,"2"25"-129,2 11-1161,-1 4-2580,3 6-516,1 0 0,0 2-387,3-2-387,-1-6-129,3-5-258,-5-17-387,9 12-387,-9-12-129,1-14 129,-2-9 0,-1 0 387,-5-9 387,2 0 645,0 0 258,2 3 387,5-20 1032,7 35-1032,0 3 129,6 5-258,-2 5-129,5 1 129,0 1-387,1 4 129,-2-1-129,0-2 129,-2 1 0,1-1 129,-2-1 0,-5 1 258,-9-2 0,12 7 258,-12-7 129,2 20-129,-4-4 0,2 9-129,-6 0 0,5 7 0,-3 0-387,4-1-645,8-1-1290,4-4-2838,-2-12-129,11-3-387,-6-11-129</inkml:trace>
  <inkml:trace contextRef="#ctx0" brushRef="#br0" timeOffset="121">13396 12121 7740,'12'-11'5031,"10"20"-516,-10 9-2064,-6-2-516,3 7-516,-9-4-516,0 2 0,0-4-387,-5-3-387,5-14-129,-10 0 0,10-8-258,0-10 0,10-2 0,3-3-129,5-2 129,2 3 258,4 5 129,0 7 0,-3 7 258,0 4-129,-4 9-129,0 7 129,-2 5-129,-5 2-516,-3 2-1290,-4 1-2967,-3-8-258,0-4-516,0-15 0</inkml:trace>
  <inkml:trace contextRef="#ctx0" brushRef="#br0" timeOffset="122">13638 11733 7998,'45'-39'5031,"-18"62"-129,6 15-129,9 19-3483,-3 11-387,2 14-129,-13 1-129,-6 6-258,-13-2-129,-9-11-645,-5-5-1161,-11-21-3354,-8-19-129,1-12-516,0-15-129</inkml:trace>
  <inkml:trace contextRef="#ctx0" brushRef="#br0" timeOffset="123">14189 12116 9030,'-27'-6'5160,"27"6"-129,0-9-1032,22 9-2451,4 0-774,5 2-645,4 1-774,-2-3-2451,0 0-1677,-3 0-387,-6-5-387,-6 1 0</inkml:trace>
  <inkml:trace contextRef="#ctx0" brushRef="#br0" timeOffset="124">14196 12201 8514,'-3'36'5418,"24"-25"-387,9 0-774,-2-8-3354,4-1-3354,2-2-1935,-3-7-645,-3-3-387,0-1-258</inkml:trace>
  <inkml:trace contextRef="#ctx0" brushRef="#br0" timeOffset="125">14896 11702 516,'-51'3'9675,"14"29"-4773,-11 14-1806,2 11-774,8 21-645,10 1-516,24 4-387,14 1-516,25-9-1290,20-13-3483,12-12-258,4-24-387,5-11-387</inkml:trace>
  <inkml:trace contextRef="#ctx0" brushRef="#br0" timeOffset="126">14903 12090 6321,'-8'11'5160,"30"0"-129,6-11-903,6-3-2838,10-1-2580,2 0-2709,6 4-645,-4-5-516,0 5-129</inkml:trace>
  <inkml:trace contextRef="#ctx0" brushRef="#br0" timeOffset="127">15374 11960 12255,'-2'-27'4902,"-4"17"-1806,6 10-1290,-9 7-774,6 10-516,3 12-129,1 5-129,7 7 129,-1 2-258,2-1 129,5-1-129,-4-5-129,-3-9 0,-7-5-129,-3-9 0,-13-8 0,-1-1 0,-5-4-258,1 0 258,-2 0 0,8-1 0,15 1 0,0 0 129,0 0 0,25-2-387,3-3-645,12 5-1677,5 0-2064,2-5 0,6 0-516,1-3 517</inkml:trace>
  <inkml:trace contextRef="#ctx0" brushRef="#br0" timeOffset="128">15677 11822 7611,'50'-2'5418,"-19"37"-387,0 18 0,-3 7-3225,-1 14-774,-11 1-258,-7 5-774,-6-1-2064,-9-14-2838,-16-21-258,-4-12-258,1-13-516</inkml:trace>
  <inkml:trace contextRef="#ctx0" brushRef="#br0" timeOffset="129">15782 11487 9546,'31'39'4773,"-22"-14"-1677,2 5-1419,-6-3-387,1 4-387,-6-9-129,1-7-516,-1-15-387,0 0-129,0 0-258,0-24 129,8 1-129,6-8 129,7 2 258,3 2 258,3 2 387,6 12 129,-9 6 387,2 10-129,-9 11 129,-1 12 0,-9 6-258,0 6-516,-1 3-1677,-2-2-3354,-2-10 0,6 2-645,-1-9-387</inkml:trace>
  <inkml:trace contextRef="#ctx0" brushRef="#br0" timeOffset="130">16370 12288 6450,'-4'68'2838,"-11"-44"-3096,5 6-2967,-11-14-258</inkml:trace>
  <inkml:trace contextRef="#ctx0" brushRef="#br0" timeOffset="131">16856 11852 9933,'11'-40'4773,"4"57"-129,-4 25-2709,-5 5-903,25 83 258,-13-56-903,-1-7-129,0-9 129,0-16-258,1-15-129,-2-18 0,-1-14 0,1-21 129,-1-12-129,2-13 129,0-6-129,1-4 129,2-4-258,-1 5-129,-2 2-258,3 16-516,-7 5-1161,2 14-2322,-6 15-645,-9 8-258,0 9 258</inkml:trace>
  <inkml:trace contextRef="#ctx0" brushRef="#br0" timeOffset="132">16904 12121 9417,'0'29'5031,"26"-19"-387,-1-8-2064,13-1-4128,7-1-2709,2-10-516,12-2-516,1-8 258</inkml:trace>
  <inkml:trace contextRef="#ctx0" brushRef="#br0" timeOffset="133">17606 12092 9159,'22'13'5031,"-16"5"-387,-3 3-2709,3 8-645,-5-1-516,1 1-258,-1-2-387,1-9-258,0-9-258,-2-9-129,6-8 0,2-12-258,7-6 387,2-3 0,4 0 129,26-22 645,-20 39 129,-9 6 129,4 12 258,-8 10-258,-2 9 129,-3 5-387,-3 4-774,0-5-3870,0-1-387,-2-6-387,6-3-645</inkml:trace>
  <inkml:trace contextRef="#ctx0" brushRef="#br0" timeOffset="134">18584 12025 7740,'-90'-36'4644,"51"36"-129,-3 12-2451,-3 4-1032,10 12-387,6 7-258,14 4-129,12 2-258,9 0-258,15-2-387,7-8-1032,9-9-2709,3-3-129,-5-14-516,0-5 259</inkml:trace>
  <inkml:trace contextRef="#ctx0" brushRef="#br0" timeOffset="135">18344 12198 3483,'-64'0'4644,"64"0"-387,12 0-1161,12-2-3483,20 1-2838,-1-9-903,19 7-258</inkml:trace>
  <inkml:trace contextRef="#ctx0" brushRef="#br0" timeOffset="136">19006 11800 7482,'12'-38'4515,"-7"51"-1806,-7 14-387,-2 18-903,-5 9-387,0 14-129,-1 5-258,1 1-645,3-3-1032,2-8-1935,4-14-1548,4-9-258,0-20-258</inkml:trace>
  <inkml:trace contextRef="#ctx0" brushRef="#br0" timeOffset="137">19113 11852 9933,'15'-52'4773,"-15"52"-645,2 23-1806,-7 12-774,3 16-516,-1 9-387,3 10 129,3 0-645,4-6-387,7-1-903,-5-13-1290,4-10-1935,-1-12-774,-8-16-258,-4-12-129</inkml:trace>
  <inkml:trace contextRef="#ctx0" brushRef="#br0" timeOffset="138">19043 11826 6063,'-8'-35'5160,"13"47"-387,18 14-645,8 6-2709,19 15-387,4 7-258,10 6-258,-1-2-387,1 3-387,-2-6-645,-15-8-2451,-9-12-1290,-9-9-387,-12-17-387</inkml:trace>
  <inkml:trace contextRef="#ctx0" brushRef="#br0" timeOffset="139">19507 11755 4773,'0'-30'4773,"-10"28"-129,-1 16-1032,0 14-1806,6 19-774,-1 8-387,3 13 129,3 7-645,3 0-1161,8-5-2967,3-7-645,-1-14-258,5-11-258</inkml:trace>
  <inkml:trace contextRef="#ctx0" brushRef="#br0" timeOffset="140">19755 12339 9417,'18'37'3741,"-18"-37"-3741,0 0-129,12-12-4257,2-10-774</inkml:trace>
  <inkml:trace contextRef="#ctx0" brushRef="#br0" timeOffset="141">20418 12341 7353,'20'35'4128,"-5"-35"-903,1-7-645,8-7-645,4-12-387,7-7-387,1-9-516,4-11-387,-3-5-129,-4-10 0,-2-3-129,-8-3 0,-8 2 0,-10 11 0,-5 8-129,-1 19 129,-9 18 0,-4 24 0,0 27-129,5 22 129,6 18 0,3 9 129,13 5-129,10-3 0,7-9-129,2-13-129,8-11-645,-7-20-516,-4-17-2967,-6-8-387,-23-8-387,11-13 129</inkml:trace>
  <inkml:trace contextRef="#ctx0" brushRef="#br0" timeOffset="142">20593 12187 3225,'0'31'4515,"30"-13"-258,1-9-903,10 0-3354,4 3-3483,-13-12-387,5 0-645</inkml:trace>
  <inkml:trace contextRef="#ctx0" brushRef="#br0" timeOffset="143">20494 12080 3999,'-19'-6'129,"19"6"-1161</inkml:trace>
  <inkml:trace contextRef="#ctx0" brushRef="#br0" timeOffset="144">21086 12271 6708,'-8'45'4773,"12"-35"0,9 1-1161,6 0-2193,1-5-387,5-1-258,-2-5-258,4-4 0,-7-10-258,-3-5 0,-6-3-129,-6-3-129,-5-2 0,-6 4-129,-12 5-258,-7 7 258,-2 10-129,0 3 129,0 15-129,1 6 129,9 9 0,3 4 0,10 3 129,4 0-258,12 2-258,0-8-903,9-5-2451,7 0-903,-5-12-129,7-4-258</inkml:trace>
  <inkml:trace contextRef="#ctx0" brushRef="#br0" timeOffset="145">21739 12255 7740,'-9'48'5289,"-15"-26"-387,-5-1-516,2-1-2967,-8-6-774,2-5-387,7-6-516,2-5 0,6-10-129,3-9 0,11 0 0,4-2 0,3 6 129,9 2 129,7 10 258,5 5 129,3 12 0,6 10 129,-3 9-129,2-1-1032,-4 0-3483,-1 2-387,-6-8-516,2-1-129</inkml:trace>
  <inkml:trace contextRef="#ctx0" brushRef="#br0" timeOffset="146">2206 13916 1548,'-21'128'4128,"3"-78"129,5 11-258,-2-4-2451,-1-7-774,5-8-387,9-16-258,2-11-129,0-15-129,13-12 0,-4-19-129,6-13 129,-2-10 129,3-8 0,-6-5 516,4 1-129,-2 0 258,2 13 258,-5 7-258,3 20 258,-3 10-129,1 19 258,1 14-129,5 21-129,-5 11-129,11 12-129,-5 6 129,7 1-516,1 1-387,-2-8-1161,-4-7-2967,-3-8-645,-3-16-258,-6-9-387</inkml:trace>
  <inkml:trace contextRef="#ctx0" brushRef="#br0" timeOffset="147">2194 14238 6966,'-19'-12'5031,"44"12"-903,6 0-774,7 0-7095,17 7-645,-7-7-129,16 0-516</inkml:trace>
  <inkml:trace contextRef="#ctx0" brushRef="#br0" timeOffset="148">2533 14340 8256,'24'28'4773,"-11"-1"-258,-9 7-2322,3-6-1032,0-1-387,-3-3-129,1-3-516,-5-12 0,0-9 0,3-6-258,6-14 129,-2 0 129,6-4-129,-1 0 129,3 0 129,6 8 0,2 8 129,-8 8 129,0 12-129,-1 5 0,-1 5-645,2 7-1290,6-2-2967,-16-6-258,5-2-516,0-8-258</inkml:trace>
  <inkml:trace contextRef="#ctx0" brushRef="#br0" timeOffset="149">3119 14091 7998,'0'0'4773,"27"5"-258,3-5-1161,9 4-3225,8-3-2193,-4-1-2193,7 0-387,-7 0-258,0 3 1</inkml:trace>
  <inkml:trace contextRef="#ctx0" brushRef="#br0" timeOffset="150">3168 14255 6450,'13'13'5031,"18"-9"-387,7-3-2193,7-2-5547,10 1-1032,1-7-387,5 2-516</inkml:trace>
  <inkml:trace contextRef="#ctx0" brushRef="#br0" timeOffset="151">3984 14241 7611,'-26'25'4644,"60"-21"-129,26-4-2838,29 0-645,18 0-258,26 0 0,15 2-387,10-2-774,4 0-774,-1 1-3096,-15-4-129,-11 3-774,-25-10 258</inkml:trace>
  <inkml:trace contextRef="#ctx0" brushRef="#br0" timeOffset="152">4411 13704 8256,'22'-12'4257,"-22"34"-1032,-5 9-1548,-1 12-516,-8 3-129,3 4-387,-3-4 0,2-4-387,1-9 0,3-9-258,3-12 0,5-12-129,0-12-129,5-15 0,6-4 0,0-14-129,4-6 129,1-5 0,3-1 129,-1 1 129,-1 7 129,0 6 0,-6 8 129,3 17 0,-5 13 0,1 13 129,-4 15 129,7 19 0,0 7-258,7 11 129,4 7-129,2-1-387,3-1-645,-3-5-2580,-4-13-1161,1-8-387,-13-13-387</inkml:trace>
  <inkml:trace contextRef="#ctx0" brushRef="#br0" timeOffset="153">4402 13943 5160,'-33'-23'4773,"50"20"-387,15 7-258,9 4-3870,14-1-2838,11 6-1548,-2-7-258,9 7-258</inkml:trace>
  <inkml:trace contextRef="#ctx0" brushRef="#br0" timeOffset="154">4367 14503 2709,'13'29'4644,"-13"-7"-258,0 13-387,-3-1-2709,0-2-903,3-4-903,0-6-1677,6-5-1806,-6-17-387,0 0 0</inkml:trace>
  <inkml:trace contextRef="#ctx0" brushRef="#br0" timeOffset="155">4359 14490 5805,'46'-13'1935,"-23"13"-774,7 0-645,2 0-129,3 0-129,-2 6 387,-4-3-129,-4 6 387,-5-1 129,-5 5 129,-8 3 129,-4 7 0,-3-1-129,0 6-129,-1 0-645,-1-3-645,2 0-2322,0 0-1677,0-13-387,5 4 0</inkml:trace>
  <inkml:trace contextRef="#ctx0" brushRef="#br0" timeOffset="156">4689 14582 7998,'50'-21'4773,"-26"26"0,-6 6-1548,-3 3-1806,3 9-387,-7-1-387,0 1-258,-6-2 0,0-4-258,-3-7-516,-2-10 129,0 0-258,1-16 0,4-6 0,1-5 0,4-2 0,0 0 387,3 4 258,2 7 0,0 6 516,3 10-129,-5 2 129,3 18-129,-6 4 129,1 7-387,-2 3-774,-5 4-3870,-1-9-387,7 0-387,-2-9-258</inkml:trace>
  <inkml:trace contextRef="#ctx0" brushRef="#br0" timeOffset="157">5975 13619 129,'-143'68'9417,"92"-9"-4773,-1 15-1677,6 13-1161,18 11-516,10 2-387,20 0-645,19-6-645,13-11-1419,10-17-2709,12-11 0,-1-22-516,8-8 129</inkml:trace>
  <inkml:trace contextRef="#ctx0" brushRef="#br0" timeOffset="158">6220 14093 3096,'8'-55'8643,"-8"28"-5676,0-4-1032,0 3-774,0 2 0,0 9-258,0 1-258,0 16-129,0 0 0,0 28-129,0 4-129,0 9-129,4 7-129,2 3 258,-3 3-129,-2-1 0,-1-9 0,-4-5-129,-9-10 0,-4-8 0,-7-7 0,1-8-129,1-6 0,4-3 129,8-4-129,10 7 258,3-17-129,15 12 0,12 2-258,5 1-1161,3 2-2838,11 0-387,-3 0-258,4-2-387</inkml:trace>
  <inkml:trace contextRef="#ctx0" brushRef="#br0" timeOffset="159">6542 14209 7740,'-3'15'5160,"27"-15"-387,17 5-387,8-5-4386,2-5-4128,6 5-258,-3-10-516,1 5-387</inkml:trace>
  <inkml:trace contextRef="#ctx0" brushRef="#br0" timeOffset="160">7377 13787 9288,'-75'9'4902,"34"16"-903,0 20-1935,-7 9-774,15 10-258,9 5-387,19 3-129,10-4-258,23-6-258,16-2-645,11-16-2838,10-12-1032,3-13-516,-5-11-258</inkml:trace>
  <inkml:trace contextRef="#ctx0" brushRef="#br0" timeOffset="161">7441 14159 6450,'-41'-30'4902,"51"30"-387,8 0-258,13 4-3354,4 2-2064,3-2-2967,12 5-387,-7-7-258,5 5-129</inkml:trace>
  <inkml:trace contextRef="#ctx0" brushRef="#br0" timeOffset="162">7789 14084 3096,'-11'-63'9804,"11"46"-5160,0 2-2322,0-2-774,0 17-258,0 0-645,0 0-129,7 12-129,-4 8 0,-1 4-387,-1 2 258,3 6-258,-2 4 129,-2-6-258,-1-2 0,-5-5 0,-6-2-129,-2-4 129,0-6 0,0-3 0,3-5 129,11-3 0,0 0 0,5 12 0,15-8-129,8-1-387,3-3-774,8 0-3225,3 1-129,-7-5-516,-1-5 0</inkml:trace>
  <inkml:trace contextRef="#ctx0" brushRef="#br0" timeOffset="163">7963 13847 9933,'103'46'5289,"-60"2"-387,-6 7-1935,2 18-1677,-14-2-129,-7 8-774,-17 1-645,-13-15-1806,-18-11-2580,-1-15-387,-7-19-387,5-14-129</inkml:trace>
  <inkml:trace contextRef="#ctx0" brushRef="#br0" timeOffset="164">8194 13658 7611,'10'-19'4773,"11"28"-129,-8 9-2451,-6-2-645,0 6-645,-7-1 0,4-3-387,-4-7-258,0-11-258,0 0 129,0 0-258,-4-16 129,9-4-129,8-1 129,5 3 0,4 4 129,3 7 129,-1 4 129,-2 9 0,-4 8 258,-2 11-258,-2 1-516,-4-1-2193,-1-2-2193,5 2-387,-4-9-387,5-1-258</inkml:trace>
  <inkml:trace contextRef="#ctx0" brushRef="#br0" timeOffset="165">8632 13588 9288,'66'38'5289,"-26"20"0,-4 16-2064,5 30-1161,-20 13-516,-11 18-645,-19 4-516,-26-4-903,-13-8-1677,-12-24-2838,-11-30-387,0-22-129,1-29-516</inkml:trace>
  <inkml:trace contextRef="#ctx0" brushRef="#br0" timeOffset="166">9212 14197 5805,'18'6'4902,"8"-6"-774,15 0-1290,7 0-1161,3 0-903,4 0-1290,-2 0-2193,-5 6-1806,-15-6-129,-9 3-129</inkml:trace>
  <inkml:trace contextRef="#ctx0" brushRef="#br0" timeOffset="167">9290 14321 10707,'10'16'4773,"27"-13"-1032,9-3-3096,3-5-3870,13 3-903,-3-11-258,10 2-645</inkml:trace>
  <inkml:trace contextRef="#ctx0" brushRef="#br0" timeOffset="168">11029 13324 1806,'-10'-9'3096,"-29"6"1935,2-1-3225,-11 4-516,-14 7-129,-8 6-258,-86 25 516,75-12-1161,8 5-129,13 3 0,17 0-129,16 0 0,23-1 0,14-1 0,24 2 0,19-1 129,11-3-129,5 1 258,0 2-129,-5-1 258,-12 2 129,-17-1 129,-14 2-129,-21-3 129,-19 3-129,-20-6 0,-10 2 129,-9-5-387,-1-2 0,0-7-129,8-3 0,11-5-258,11 1 258,18 1-129,11 0 0,17 5 0,14 2 0,9 11-129,2 8 258,-3 9-129,-7 11 0,-13 11 129,-17 16-129,-11 10 129,-25 12 0,-11 6 258,-12 8-258,-6 5 0,1-1 258,7-6-258,8-4 258,13-11-129,16-4-129,18-14-129,15-8 129,21-13 0,17-17-774,14-12-3999,10-16-129,5-19-516,6-16-258</inkml:trace>
  <inkml:trace contextRef="#ctx0" brushRef="#br0" timeOffset="169">11782 13433 129,'25'-5'8901,"-25"24"-4644,-9 5-1677,0 15-903,-7 5-387,3 3-258,-2 3-258,3 0-258,0-9-129,5-7 0,1-10-129,6-13-129,0-11-129,0 0 129,12-23-129,-3-7 0,-1-12 0,3-6 0,1-6-129,1-2 129,0 1 129,-1 2 0,1 7 0,0 9 129,-2 13 0,2 17 0,-1 9 0,2 22 129,1 11-129,3 10 129,3 4-258,-2 6-129,3-1-645,-3-8-903,3-8-2322,-8-6-1032,-6-10-387,-3-8-129</inkml:trace>
  <inkml:trace contextRef="#ctx0" brushRef="#br0" timeOffset="170">11814 13637 8901,'-13'-4'4515,"26"4"0,14 5-3096,6 0-2064,2-2-3225,13 2-258,-3-5-516,3 1-258</inkml:trace>
  <inkml:trace contextRef="#ctx0" brushRef="#br0" timeOffset="171">11388 13498 903,'-54'-52'8643,"51"24"-5031,9 1-1032,16 4-774,5 1-129,11 12-516,0 8-258,4 11 129,-8 14-387,-6 15-129,-16 1-129,-11 14 0,-11 0-258,-17 0 258,-7-3-258,-1-5-129,-3-10-129,10-12 129,9-4 0,11-10-129,8-9 258,27 0-129,1-4-129,6-3-129,8 7-903,3-1-3483,-8-8-129,1 8-516,-10-5 0</inkml:trace>
  <inkml:trace contextRef="#ctx0" brushRef="#br0" timeOffset="172">11307 13963 10191,'-36'16'5031,"43"-6"-774,27-5-2322,13-5-387,23 0-645,16 0 129,20 0-645,4-5-258,4-2-516,-3 2-1032,-14 3-3096,-16-5-516,-19 7-129,-23-4-645</inkml:trace>
  <inkml:trace contextRef="#ctx0" brushRef="#br0" timeOffset="173">11455 14214 6450,'2'27'4773,"-2"-7"0,1 3-903,3 8-2838,-4 1-258,6-3-774,-1-4-903,-3-6-2709,-2-19-774,5 10-645,-5-15 258</inkml:trace>
  <inkml:trace contextRef="#ctx0" brushRef="#br0" timeOffset="174">11433 14225 7224,'43'-2'4515,"-18"3"-258,6 1-2580,3-2-387,3 0-516,-1 0-258,-4-2-387,-5 1 0,-5 1 0,-7 1 0,-15-1 0,7 19 0,-6 0 129,-4 2-129,-5 5 387,4 3-516,-4-3-903,8-2-3096,1 2-645,-1-10-129,11 1-258</inkml:trace>
  <inkml:trace contextRef="#ctx0" brushRef="#br0" timeOffset="175">11791 14266 8514,'40'-12'5031,"-26"20"0,1 7-903,-1 7-2967,-6-3-258,2 3-387,-5-6-258,-4 0 129,1-6-258,-2-10-129,0 0 0,11-20-129,-1-2 0,4-4 129,3-1-129,2 1 129,0 3 0,1 7 0,-2 8 129,4 8 0,-4 8-129,-6 11 258,-2 2-258,0 3 0,0 4-516,-6-7-2064,-3-1-2322,2-4-129,-3-16-129,11 13-645</inkml:trace>
  <inkml:trace contextRef="#ctx0" brushRef="#br0" timeOffset="176">12590 14004 11223,'63'46'5031,"-57"-17"-516,-4 0-5160,-10 9-3354,-17-10-774,0-5-516</inkml:trace>
  <inkml:trace contextRef="#ctx0" brushRef="#br0" timeOffset="177">13008 13799 8643,'48'-23'4644,"-23"34"-774,-3 13-1806,-8 5-645,-2 6-387,-7 1-258,-2-4-258,-3-7-129,0-10-129,0-15-258,0 0 0,-2-12 0,7-11-129,5-11 0,6 0 0,5 0 129,2 6 0,-2 1 0,3 12 129,-3 9 129,-1 6 0,-2 10 258,-3 12-129,-5 1 0,-4 6 0,0 5-129,-2-1-387,4 1-1935,-2-8-2580,-3-10-387,8-4-387,-2-12-129</inkml:trace>
  <inkml:trace contextRef="#ctx0" brushRef="#br0" timeOffset="178">14014 13754 8385,'4'25'4773,"-5"-3"-258,0 5-2451,-3 5-903,-3 0-387,7-1-387,0-6-774,0-11-387,2-4-645,-2-10-903,7-10-387,-5-9-258,-1-2 0,-1-7 129,0 0 774,-4-1 903,0 5 903,2 4 516,2 3 645,0 3 129,7 6 129,6 2-258,7 3-129,1 3-387,4-3 0,25 2 903,-27 1-387,-5 1 129,-1 4 258,-17-5 387,16 22 0,-16-3-129,4 6-129,-4 3-129,0 6-516,0-4-903,2 4-2580,-1-9-1419,7-2-645,-4-9-387</inkml:trace>
  <inkml:trace contextRef="#ctx0" brushRef="#br0" timeOffset="179">14506 13769 8643,'-44'-19'4515,"24"19"-516,6 0-2451,4 4-645,2 4-258,8 6-258,5 0-129,6-1-258,5-1-129,0-5-258,1 1-258,-3-6-129,0 3-387,-14-5 129,0 0-129,0 0 387,-7 0 645,-5 5 258,-18 14 1032,14-7-387,5 6 129,4 0 129,7-1-387,0 0-129,10-5-258,6-2-387,3-5 0,5-3-258,-2-2-129,3-5 0,-6-7-129,2 3 258,-8-3 387,0 4 0,-13 8 387,13-9 258,-13 9 0,0 0 129,14 9-129,-14-9-129,16 20-129,-5-11-129,3-2 129,2 1-258,1-5 0,3-3-258,-2-1-129,-4-4-129,-1-7 129,0-2 0,-6-3-129,-5-4 129,-4-3 0,-9-1 129,-6 3 129,-27-14 0,18 27 129,-1 8 0,3 3 129,8 15 0,3 9 0,5 9 0,4 6 129,4 3 0,0 1-129,9 3 0,0-3-516,-2-8-774,4-4-3225,3-5-387,-6-15-258,5-7-258</inkml:trace>
  <inkml:trace contextRef="#ctx0" brushRef="#br0" timeOffset="180">14864 13796 7611,'17'0'5289,"-17"19"-258,0 8-129,1 6-3612,1 1-1419,0 7-4128,-1-14-387,10 0-516,0-9-387</inkml:trace>
  <inkml:trace contextRef="#ctx0" brushRef="#br0" timeOffset="181">15013 13767 9288,'21'0'4515,"-4"4"-903,11 1-2064,6-1-774,-1-3-387,2 2-387,-4-3-258,-7 0-387,-4-1 0,-20 1-129,0 0 129,0 0 129,-23-4 129,-29 16 1161,28 6 0,-1-2 129,13 9 0,4-3 0,9 6 0,9-4-258,9 0-387,8-2-516,1-9-1290,2-3-2967,11-2-129,-9-8-645,5-5 258</inkml:trace>
  <inkml:trace contextRef="#ctx0" brushRef="#br0" timeOffset="182">15348 13774 7740,'-3'2'3999,"27"10"-1806,3-4-1677,1-4-129,2 4-129,-2-6-258,-1-2-387,-7 0 0,-6 0 129,-14 0 0,4-12 258,-4 12 0,-27-10 1290,14 15-387,-4 1 258,2 12-258,2-1 258,6 7-387,3 0-129,4 3-258,4-4-258,11-2 0,5 1-387,8-7-258,7-1-129,1-10-387,6 0-387,-1-4 0,-1-2 0,-5-7 0,0-3 516,-9-2 516,-4-3 387,-5 2 645,-8-5 774,-3 2 0,-12-24 1806,-11 22-1806,1 8 0,-9 0-258,0 8-387,-4 4-258,3 5-129,7 9 129,2 8-387,7 2 129,10 1-129,0-1 0,12 0 0,6-4-129,6-6-516,2-4-903,-3-10-2193,-3-8-1161,3-9-387,-5-12-516</inkml:trace>
  <inkml:trace contextRef="#ctx0" brushRef="#br0" timeOffset="183">15873 13700 2580,'-12'-59'5031,"-1"39"3999,-5 7-7224,8 10-3741,10 3-2193,-10 6-258,8 4-645</inkml:trace>
  <inkml:trace contextRef="#ctx0" brushRef="#br0" timeOffset="184">15955 13779 6837,'69'87'5418,"-56"-57"-258,-2 3-258,-7 1-3225,-4-6-645,-10-5-1290,-1-12-4386,-11-1-129,-8-10-516,1 0-387</inkml:trace>
  <inkml:trace contextRef="#ctx0" brushRef="#br0" timeOffset="185">11640 15363 1419,'-5'-22'8772,"-18"24"-4515,-4 14-2451,2 16-387,0 6-516,10 10-258,6 2-258,9 2 0,11-5-129,16-7 0,9-13 258,10-8 0,-2-19 258,2-4 0,-9-21 0,-5-6 0,-17-16 0,-10 1-258,-17-2-129,-10 3-387,-8 8-387,-6 6-1935,-2 11-2451,8 14-258,5 6-516,9 14-258</inkml:trace>
  <inkml:trace contextRef="#ctx0" brushRef="#br0" timeOffset="186">12350 15690 12771,'40'59'5031,"-42"-33"-903,-6-1-6708,-6 8-1419,-6-10-903,3-4-645</inkml:trace>
  <inkml:trace contextRef="#ctx0" brushRef="#br0" timeOffset="187">12935 15512 6966,'54'-5'5031,"-33"23"-387,-7 7-2064,-5 1-1161,-1 9-387,-8-4-516,-2 1-258,-5-8-387,-3-13-129,10-11-258,-14 0 129,14-14 0,6-11 0,7 1 129,2-4 129,25-16 516,-18 32 0,3 12 129,-6 5 129,1 14-129,-4 3 0,0 7-258,-4 5-516,-3-2-2580,-2-6-1677,9-5-387,-5-12-516,7-2 130</inkml:trace>
  <inkml:trace contextRef="#ctx0" brushRef="#br0" timeOffset="188">14065 15608 7482,'34'-13'4902,"-30"21"-129,-11 3-2322,-14 11-1032,-10-4-387,-2 4-516,-6-3-516,-2-5-258,3-6-387,2-8 0,12-9 0,4-12-129,10 0 258,8-5 0,6 0 387,30-12 516,-4 31 129,-2 7 0,6 13 129,-2 5-129,1 10-387,-7 9-1290,0 0-3096,-14-8-387,-1 1-516,-11-14 258</inkml:trace>
  <inkml:trace contextRef="#ctx0" brushRef="#br0" timeOffset="189">13897 15362 6837,'-21'-118'4644,"21"106"-903,12 12-3741,4 18-3741,-2 2-903,13 14-387</inkml:trace>
  <inkml:trace contextRef="#ctx0" brushRef="#br0" timeOffset="190">14229 15709 7482,'57'44'4257,"-36"-39"-1548,3-5-903,2 0-516,-2-13-774,-2-2 0,-7-3-387,-7-6-129,-8-3-129,-12 0-258,-12 4 258,-4 3-129,-5 11 258,-2 6-129,1 6 258,3 16 258,7 16 0,11 12 0,5 6 0,8 8-129,0 1-387,9-1-1548,-1-9-2322,13 0-774,-4-22-129</inkml:trace>
  <inkml:trace contextRef="#ctx0" brushRef="#br0" timeOffset="191">14567 15568 5289,'19'-3'4257,"5"7"-387,-3 3-2580,5-4-516,4 2-387,0-4-387,-3-1-387,0-6-258,-11-3 0,-6 1 0,-10 8 0,-1-12 129,-14 12 258,-3 0 387,-21 26 1161,22-4-258,4 0 129,12 7 0,1-1-129,15-2-129,5-2-258,7-7-129,4-7-129,4-6-129,-3-4-129,1-9-258,-4-10 0,-2-4-129,-4-6 129,-8-1-129,-2 5 258,-7 0 129,-2 9 0,-4 16 645,-9 6-516,4 22-774,2 10-3483,-3-9-645,12 7 0,4-10-516</inkml:trace>
  <inkml:trace contextRef="#ctx0" brushRef="#br0" timeOffset="192">15337 15577 1677,'-85'-15'6837,"57"18"-4386,6 11-387,1 1-387,12 9-129,5-5-129,5 5-387,10-2-129,9-3-258,1-6-258,7-8 0,2-5-258,2-5 0,0-12 0,1-4 129,-2-7 129,3 2 0,-3 3 0,4 6 129,-2 6 0,0 11 0,-7 5 258,0 16-258,-8 6-129,-7 7 0,-10-2 129,-2 4-258,-15-5 0,-4-7-387,-5 0-903,-6-10-4128,0-8 0,9-6-129,0-7-774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902" units="1/in"/>
          <inkml:channelProperty channel="F" name="resolution" value="INF" units="1/dev"/>
        </inkml:channelProperties>
      </inkml:inkSource>
      <inkml:timestamp xml:id="ts0" timeString="2016-11-02T16:06:54.7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2028 8415 8514,'26'-1'4644,"17"-6"-258,20 4-2838,15 0-1032,6 3-645,3 0-1548,2 0-1806,-6 2-1032,-26 0-258,-14 4 0</inkml:trace>
  <inkml:trace contextRef="#ctx0" brushRef="#br0" timeOffset="15.6269">2405 8443 7740,'-62'89'4773,"59"-42"-129,3 4-2451,4 12-516,2-3-387,6-2-774,3-2-1161,-1-9-2322,-3-14-1548,5-7-387,-2-18-258</inkml:trace>
  <inkml:trace contextRef="#ctx0" brushRef="#br0" timeOffset="16.6269">2876 8764 1161,'-28'-42'9159,"11"27"-4902,3 5-1935,-6 8-1161,3 2-258,2 3-387,7 9-258,8 4-129,0 2-129,5 1-129,8-3-129,4-2-258,-1-1-258,1-5-129,-6-5-387,-11-3-129,0 0 129,-8 0 387,-12 0 645,0 0 387,-32 7 1677,31 0-258,13 10 258,-2-3-129,12 8-258,7-6-258,12 6-387,3-5-258,7-2-1032,0-8-2193,0-4-1806,-9-8-387,2-10-387,-9-9 259</inkml:trace>
  <inkml:trace contextRef="#ctx0" brushRef="#br0" timeOffset="17.6269">2944 8556 10062,'40'-28'4515,"-21"13"-129,6 1-3096,7 9-387,-4 5 0,3 13-258,-4 8 0,2 20 129,-9 5 0,0 14 0,-6 1-129,1 0 0,-3-3-258,3-9 0,-1-7-258,-1-14-129,-3-12 0,0-13-129,-3-10-129,-7-13-129,-5-4 129,-8-3-129,-5 2 129,-8 4 0,2 9 0,-10 11 129,0 5 129,4 12-129,1 9-387,5-1-1290,6-2-2709,8 1-516,3-8 0,16-3-387</inkml:trace>
  <inkml:trace contextRef="#ctx0" brushRef="#br0" timeOffset="18.6269">3671 8944 3612,'-32'-53'9933,"14"37"-5547,-5 1-1935,-4-2-903,2 7-645,-2 3-387,4 7-129,2 2-258,8 13-129,4 2 0,6 4 0,3-2 0,10-2 129,5-5 0,8-6 0,3-6 0,5-6 129,1-8-129,9-3 0,-1 0 0,3 3-129,-4 2 129,-1 6 0,-4 5 0,-4 6 129,-6 9 0,-9 8 0,-7 3 0,-8 3-258,0 0-258,-15-4-1290,-1 0-3225,-5-3-258,-4-7-387,-2-4-129</inkml:trace>
  <inkml:trace contextRef="#ctx0" brushRef="#br0" timeOffset="19.6269">2896 8368 6450,'3'-25'2580,"-26"47"-2451,3 6-1032,7 15-3225</inkml:trace>
  <inkml:trace contextRef="#ctx0" brushRef="#br0" timeOffset="20.6269">4344 9061 8514,'37'60'4644,"-35"-32"-3741,-10 2-1935,-13-16-2580,6 3-774</inkml:trace>
  <inkml:trace contextRef="#ctx0" brushRef="#br0" timeOffset="21.6269">5017 8535 7353,'6'-36'5031,"-1"45"0,-5 33-1161,-2 7-1935,2 20-903,2 6-258,2 3-645,5 2-1548,0-5-3096,0-20-387,2-18-258,-8-20-387</inkml:trace>
  <inkml:trace contextRef="#ctx0" brushRef="#br0" timeOffset="22.6269">4908 8528 9804,'71'-48'4644,"-33"42"-258,1 4-2838,1 1-1032,2 3-387,-2 10-129,-10 2-387,-6 6-129,-17 1-129,-7 0 129,-13-3-387,-7-3 387,-3-3 0,2-3 129,8-2 387,15 4 516,22 1-129,12 6 0,-1 6 258,2 11 0,-12 4 0,-11 9 0,-14-1-258,-15 0-129,-18-3-387,-9-8-387,-3-7-1806,7-5-1935,-2-16-516,21-2-258</inkml:trace>
  <inkml:trace contextRef="#ctx0" brushRef="#br0" timeOffset="23.6269">5393 9060 7224,'22'-17'5031,"-5"21"-258,-1 10-1935,-5 2-1032,4 8-258,-8 1-516,0 0-258,-4-2-258,-3-6-258,-3-5-129,3-12-258,-14 0-258,11-14 129,3-3-129,3-4-129,7 1 129,0-2 129,8 5 0,2 7 258,-2 6 0,2 4 129,-3 4-129,1 11 129,-5 4 0,-1 0-1032,0-1-3354,-3 3-387,-5-7-258,4 1-258</inkml:trace>
  <inkml:trace contextRef="#ctx0" brushRef="#br0" timeOffset="24.6269">5930 8860 9933,'19'-10'4644,"4"9"-129,8 0-2709,5 1-3096,-1 0-2709,5 5-645,-12-2-387,-3 7 129</inkml:trace>
  <inkml:trace contextRef="#ctx0" brushRef="#br0" timeOffset="25.6269">5942 8951 9933,'7'36'5418,"24"-28"-645,4-3-1161,10-5-6063,6 3-1677,-5-4-645,6-8-645</inkml:trace>
  <inkml:trace contextRef="#ctx0" brushRef="#br0" timeOffset="26.6269">6679 8983 10320,'-41'6'4773,"52"-6"-774,31-1-2580,16-4-387,23 0-387,17 0-387,19 1-258,6 3-903,-3 1-3225,-11-4-387,-10 1-387,-26-3-129</inkml:trace>
  <inkml:trace contextRef="#ctx0" brushRef="#br0" timeOffset="27.6269">6833 8581 8514,'13'-109'4773,"14"76"-129,11 6-2451,9 1-1032,9 18-129,-3 6-516,-5 14 129,-14 14-129,-14 14-387,-20 11 0,-19 5-387,-18-2 0,-10-4 129,-2-5-129,4-16-129,8-8 0,13-11 129,24-10 129,0 0 129,17-13 129,19 4 0,8 2-516,5 2-1290,4 1-2709,3 6-129,-11 0-516,-4 10 129</inkml:trace>
  <inkml:trace contextRef="#ctx0" brushRef="#br0" timeOffset="28.6269">6704 9156 7353,'-17'9'4902,"39"-10"-258,15-3-258,10 1-3096,6-5-903,9 5-258,2 3-516,-8-2-1419,-5 2-1548,-12 1-1161,-17-1-387,-10 2-258</inkml:trace>
  <inkml:trace contextRef="#ctx0" brushRef="#br0" timeOffset="29.6269">6941 9179 8385,'-33'81'4902,"33"-42"-258,0 3-2064,0-1-1032,6 5-903,5-3-1161,-1-6-1677,-1-8-2193,6-5-387,-2-12-516,7-4 258</inkml:trace>
  <inkml:trace contextRef="#ctx0" brushRef="#br0" timeOffset="30.6269">7206 9472 8514,'-26'18'4644,"12"-5"-774,4 4-2064,9 4-645,1-2-258,14 2-129,10-5 129,7 0-258,-1-8 129,3-4 0,-6-7-129,-3-7-129,-11-9 0,-10-2-258,-9-2-258,-13-6-1290,-1 0-3612,0 1 0,-2 0-516,9 0-516</inkml:trace>
  <inkml:trace contextRef="#ctx0" brushRef="#br0" timeOffset="31.6269">8008 8440 1419,'-30'-116'9546,"9"91"-5031,-6 6-2193,-6 10-645,7 14-516,-1 20-387,9 23-258,6 20-129,9 20-258,3 15 129,13 13-129,2 6 129,2 5 0,-2-3-129,-4-6 0,-9-11 0,-2-16-258,-12-13 0,-11-17-516,2-10-645,-7-20-1419,1-14-1806,7-10-387,2-9-258</inkml:trace>
  <inkml:trace contextRef="#ctx0" brushRef="#br0" timeOffset="32.6269">8132 9686 3354,'-41'-9'9804,"16"9"-5418,2-2-2064,1 8-1032,0 3-258,10 10-387,5-2-129,7 8-129,13-7 129,11 4 0,4-7 129,4-6-258,-1-6-129,0-6-258,-4-9-903,-11-6-3870,-11-13-129,-5-8-387,-9-12-258</inkml:trace>
  <inkml:trace contextRef="#ctx0" brushRef="#br0" timeOffset="33.6269">8043 8079 1806,'0'-28'9675,"20"26"-5031,6 0-1806,6-6-1290,7 6-903,2 0-774,-4-2-1032,-2 4-1290,-8 0-1935,-17 0-387,-10 0-258</inkml:trace>
  <inkml:trace contextRef="#ctx0" brushRef="#br0" timeOffset="34.6269">8211 8035 5160,'-20'84'4902,"20"-41"-516,0 2-1548,0-2-1161,1 0-1032,5-4-1032,2-8-1935,0-15-2064,7-3 0,-3-12-516</inkml:trace>
  <inkml:trace contextRef="#ctx0" brushRef="#br0" timeOffset="35.6269">8361 8300 4386,'-15'37'4257,"17"-16"-129,3-1-2322,8-5-645,4 2-258,3-6-258,4-5 0,1-6 258,-2-1-258,-6-11-129,-6-4 129,-8-4-129,-3-2-258,-10 5-516,-12 3-3612,-3 0-645,2 9-258,-4 0-258</inkml:trace>
  <inkml:trace contextRef="#ctx0" brushRef="#br0" timeOffset="36.6269">8588 8939 10707,'27'8'4902,"-10"14"-258,2 11-2322,14 9-1548,2 3-903,2 1-1161,4-5-3096,2-5-258,-7-16-516,0-10 0</inkml:trace>
  <inkml:trace contextRef="#ctx0" brushRef="#br0" timeOffset="37.6269">8995 8935 5547,'-121'39'4773,"75"-6"-258,-5-1-516,5 1-3096,4 2-1290,6-4-3483,11 2-516,3-10-387,15 1 0</inkml:trace>
  <inkml:trace contextRef="#ctx0" brushRef="#br0" timeOffset="38.6269">9345 8703 6063,'-61'-35'9933,"30"43"-5418,-3 14-3096,-7 9-645,5 15-258,6 5-258,9 9 0,10 3 0,11-1-129,14-3 0,15-6-258,13-5-903,1-11-2709,1-14-903,6-10-258,-9-13-645</inkml:trace>
  <inkml:trace contextRef="#ctx0" brushRef="#br0" timeOffset="39.6269">9572 8746 12513,'2'-46'4902,"-3"61"-129,-6 15-3354,7 15-645,-4 5-129,4 10-258,0 1 0,4-3-258,6-2-258,4-11-387,7-4-1161,3-13-2967,-6-14-258,3-11-516,-8-6-129</inkml:trace>
  <inkml:trace contextRef="#ctx0" brushRef="#br0" timeOffset="40.6269">9364 8970 10191,'7'19'4386,"29"-13"-258,9 1-3225,4-6-387,6-1-645,0 0-387,-1-10 0,-5-5-258,-5-5 516,-4-6 258,-3-3 516,-10 0 129,3 3 258,20-4 1677,-30 29-1419,0 17 129,-9 13-516,-4 15-129,-7 11-129,-4 3-387,-12 5-645,-5-8-1419,-3-6-2967,-2-10-387,-3-12-129,4-8-516</inkml:trace>
  <inkml:trace contextRef="#ctx0" brushRef="#br0" timeOffset="41.6269">10508 9063 9288,'3'-36'5160,"-11"26"-645,-5 3-2064,-10 0-774,0 7-516,-5 3-387,5 10-387,-1 7 0,8 8-387,6 4 0,9 0-129,7 2-387,12-6-1032,16 0-2193,10-7-1032,2-10-387,6-5-387</inkml:trace>
  <inkml:trace contextRef="#ctx0" brushRef="#br0" timeOffset="42.6269">10842 9100 7998,'-88'-47'4257,"59"37"-1677,-2 7-903,-2 3-516,10 11-129,3 6-129,9 6-258,8 0 0,3 3-129,10-5 129,11-1-258,5-8 0,3-7-129,3-6-258,3-7 129,1-7-129,2-2 0,0-1 0,1 2 0,-4 3-129,-4 7 258,-4 4 129,-4 7 0,-12 6 129,-9 8 129,-4 1-258,-11 3-129,-2 0-774,-3-5-2193,-2-4-1677,7-8-387,13-6-516,0 0-129</inkml:trace>
  <inkml:trace contextRef="#ctx0" brushRef="#br0" timeOffset="43.6269">11435 8620 8256,'-7'-45'4773,"-11"56"-129,-10 23-2322,-9 11-1032,4 19-258,1 6-387,13 13-129,10 3 0,9 2-516,13-4-516,14-14-1290,8-12-2580,6-11-516,-2-12-129,-2-11-516</inkml:trace>
  <inkml:trace contextRef="#ctx0" brushRef="#br0" timeOffset="44.6269">11503 8990 10062,'56'34'5031,"-41"-8"-903,1 6-2322,-15-3-258,5 4-516,-6-9-387,0-4-258,-4-11-129,4-9-258,0 0-129,-10-21 0,13 2-129,7-6 0,5 1 0,5-2 258,2 5 0,2 9 129,1 7 258,-3 5 129,-4 6-129,-2 11 0,-3 4-129,-5 5-774,-1 0-2451,0-1-1806,-4-4-129,1-4-516,1-7-258</inkml:trace>
  <inkml:trace contextRef="#ctx0" brushRef="#br0" timeOffset="45.6269">11931 8983 3999,'-15'13'9933,"6"7"-5418,3 5-2709,6 10-387,3-3-129,7 2-645,0-7 0,4-3-129,7-9-258,3-5-258,0-10 0,0-7-129,-2-10-387,-2-6 258,-1-3-129,-6-5 129,-3 2-129,-5 0 258,-4 2-129,-1 9 129,-5 9 129,5 9 258,0 0-129,-7 20 129,7-1 0,7 8 129,4-1 0,8-1 129,1-5 0,4-3-258,2-9 129,3-5-129,-2-3 129,-2-10-129,-5-7-129,-6-6-129,-5 0-258,-9-10-774,0 6-3096,-8 3-774,-7 3-516,2 8-258</inkml:trace>
  <inkml:trace contextRef="#ctx0" brushRef="#br0" timeOffset="46.6269">12514 9232 5289,'-62'-63'10320,"41"51"-5547,-1 6-2193,-1 2-903,9 13-774,2 4-129,9 9-129,3 2 0,8 3-129,6-1-129,9-2-129,2-6-387,0-10-387,4 1-1290,1-9-3354,-11-10-129,1-10-258,-3-8-387</inkml:trace>
  <inkml:trace contextRef="#ctx0" brushRef="#br0" timeOffset="47.6269">12644 8797 8901,'13'-78'5160,"-7"62"-258,1 6-1032,4 10-2322,-11 0-516,12 29-387,-5 0-387,-3 13 0,1 5-129,0 9 129,2 0 0,1 3-129,1-5 0,0-5-387,4-6-516,-2-14-2838,3-9-1419,1-5-258,-3-11-258</inkml:trace>
  <inkml:trace contextRef="#ctx0" brushRef="#br0" timeOffset="48.6269">12572 8914 11481,'-29'4'5031,"38"6"-387,11 1-2451,19 4-1548,3 0-774,5-3-2322,1-4-1935,7-4-645,-3-7-129,-2-4-258</inkml:trace>
  <inkml:trace contextRef="#ctx0" brushRef="#br0" timeOffset="49.6269">13172 8640 6966,'59'25'5031,"-31"17"0,-1 11-516,-11 8-2838,2 15-258,-18-2-516,-10 3-516,-11-4-645,-9-12-2064,-6-11-2451,-2-11-387,3-15-129,8-9-516</inkml:trace>
  <inkml:trace contextRef="#ctx0" brushRef="#br0" timeOffset="50.6269">13695 9237 645,'12'-24'4257,"-12"5"258,-18-20 1935,-2 13-4257,-1 8-645,-9-3-516,-1 13-258,-4-1-129,4 9-258,6 15 0,8 8-387,6 6 129,8 2-129,4 1 129,16 0-129,5-6 129,4-6-129,3-12-129,1-8-129,1-10 129,-5-13 0,-1-10-129,-5-9 0,-3-10-129,-5-9 258,-4-8 129,-3-2 129,-1 1 129,-3 11 0,-1 6 0,0-17 258,0 70-258,0 0-129,-5 38 0,1 8 0,0 10-129,-1 12 129,1 4-387,1 1-645,3-5-2580,0-12-1161,6-8-258,1-18-258</inkml:trace>
  <inkml:trace contextRef="#ctx0" brushRef="#br0" timeOffset="51.6269">13947 8767 10965,'33'-67'4773,"-24"71"0,-2 23-2709,-7 10-774,0 16-516,0 4-258,0 11 129,-3 0-258,1 0-129,2-4-258,0-10-387,8-5-516,-4-17-1935,9-8-2064,2-10-387,-1-12-387,6-2 258</inkml:trace>
  <inkml:trace contextRef="#ctx0" brushRef="#br0" timeOffset="52.6269">13904 9109 9288,'-39'0'5418,"39"0"-516,21 7-387,10-2-3612,6-2-3225,2-1-2193,15 3-516,2-5-129,6 1-516</inkml:trace>
  <inkml:trace contextRef="#ctx0" brushRef="#br0" timeOffset="53.6269">14495 9065 5289,'9'0'5031,"19"0"-516,4 4-387,8-1-3096,3-3-1935,-5 0-2967,5 6-645,-13-6-387,-2 1 0</inkml:trace>
  <inkml:trace contextRef="#ctx0" brushRef="#br0" timeOffset="54.6269">14571 9203 10707,'-23'36'5160,"39"-28"-387,9-4-645,16 2-4257,5-6-4257,5 4-258,1-4-645,8 2-129</inkml:trace>
  <inkml:trace contextRef="#ctx0" brushRef="#br0" timeOffset="55.6269">2012 10952 6708,'65'5'3612,"-16"-5"-2193,2 0-3354,3-2-2064</inkml:trace>
  <inkml:trace contextRef="#ctx0" brushRef="#br0" timeOffset="56.6269">2152 11061 10707,'-81'29'5289,"81"-29"-387,12 13-516,13-13-3354,17 0-645,15 2-1806,6-2-3354,-2-1 0,7-6-774,-12-7-258</inkml:trace>
  <inkml:trace contextRef="#ctx0" brushRef="#br0" timeOffset="57.6269">2945 11098 9546,'-137'1'5031,"137"-1"-258,33-3-1161,28-4-2709,35 4-516,22 0-258,20 0-258,16 3-387,5 0-1161,-5-2-2838,-13 2-258,-25-2-387,-29-3-129</inkml:trace>
  <inkml:trace contextRef="#ctx0" brushRef="#br0" timeOffset="58.6269">3152 10705 1161,'-14'-80'8772,"19"48"-4773,13 0-1419,12 7-1161,7 10-129,12 11-387,-3 4-129,1 19 258,-14 9-258,-13 17-258,-20 7 0,-13 7-129,-22-1-129,-15-2 129,-5-10-258,0-5-129,6-15-129,13-10-258,16-12 258,20-4 0,9-14 0,21-1 0,10 3-129,8 0-129,6 12-903,-4 5-3225,-7 2-129,-4 10-387,-12 2-129</inkml:trace>
  <inkml:trace contextRef="#ctx0" brushRef="#br0" timeOffset="59.6269">3015 11311 7611,'16'-14'5160,"16"14"-387,15 1-258,6 2-3096,9 4-903,7-1-774,2-2-1161,-5 0-2967,-9 2-387,-14-6-387,-12-1-258</inkml:trace>
  <inkml:trace contextRef="#ctx0" brushRef="#br0" timeOffset="60.6269">3286 11341 6450,'-36'103'4902,"36"-62"-516,2 3-1935,2-8-1161,7 2-1419,-2-11-3612,5 2-516,-6-15-387,4 1-387</inkml:trace>
  <inkml:trace contextRef="#ctx0" brushRef="#br0" timeOffset="61.6269">3581 11619 5289,'-42'-7'4773,"22"13"-258,7 5-645,8 7-2322,0-3-645,6 8-129,7 0 0,12-1-129,1-5 0,7-5-129,0-7 129,6-5 0,-13-6 0,-2-9-129,-12-7 129,-6-3-258,-6-1-129,-12 0-645,0 7-4257,-13 4-387,4 2-516,0 5-129</inkml:trace>
  <inkml:trace contextRef="#ctx0" brushRef="#br0" timeOffset="62.6269">4667 10270 7998,'-75'-24'4386,"32"45"-774,-1 14-1677,6 28-774,0 16-387,14 23-129,2 14-129,10 15-129,9 4 129,5 8-258,8-4-129,2-11 0,1-15-129,-7-16-129,1-17-129,-7-20-1032,-3-23-2451,-7-14-1032,-11-20 0,8-3-258</inkml:trace>
  <inkml:trace contextRef="#ctx0" brushRef="#br0" timeOffset="63.6269">4662 11764 1677,'0'0'4773,"-31"0"4644,11 1-6450,-5 5-1161,7 8-516,-1 1-387,8 6-129,2 1-129,10 2-129,11-7 0,9-3-129,7-4 0,0-5 0,-1-5-129,0-7-129,-4-10-387,-9-8-903,-5-1-3612,-6-3-258,-3-12-387,0-1-129</inkml:trace>
  <inkml:trace contextRef="#ctx0" brushRef="#br0" timeOffset="64.6266">4712 9951 4773,'38'0'8772,"-5"0"-5418,7 0-2322,4 0-516,3 0-1290,1 0-1806,1 0-1548,-18-7-516,-5 6 129</inkml:trace>
  <inkml:trace contextRef="#ctx0" brushRef="#br0" timeOffset="65.6266">4911 9945 5031,'-43'59'4902,"42"-28"-516,1-1-1548,0 1-1032,4 3-774,1-4-903,-1-4-1290,1-10-2709,3 1-516,-8-17-516,8 15 129</inkml:trace>
  <inkml:trace contextRef="#ctx0" brushRef="#br0" timeOffset="66.6266">5013 10160 8514,'16'40'4644,"-8"-23"-516,2-6-2322,8 5-516,0-9-516,4-2 0,1-5-387,-2 0 0,-8-12-129,-5-6-129,-7-2-129,-4 0-129,-7 2-387,-13-1-1677,-1 5-2322,0 5-258,-6 2-387,8 10 129</inkml:trace>
  <inkml:trace contextRef="#ctx0" brushRef="#br0" timeOffset="67.6266">4772 10351 6708,'3'20'5289,"20"-19"-387,15 1-258,15 0-2838,5-2-1161,12 0-774,4 0-2064,0 0-2193,-13-2-516,-7 0-258,-16-2-387</inkml:trace>
  <inkml:trace contextRef="#ctx0" brushRef="#br0" timeOffset="68.6266">4815 10527 1032,'6'-3'9030,"14"-4"-4773,17 1-1935,2 6-1161,-1 1-129,2 11-258,-10 3-258,-10 7-129,-14 2-129,-10 5-258,-15-3 0,-15-2-129,-9 1 129,-3-8-129,3-5 0,6-3 0,8-8 129,10-1 0,19 0 0,0-13 258,14 4 0,13 4 129,4 3 0,6 2 258,-3 6-258,1 3-1419,-4-2-3096,5 7-258,-9-10-516,6 3-258</inkml:trace>
  <inkml:trace contextRef="#ctx0" brushRef="#br0" timeOffset="69.6266">5546 10732 7482,'0'-11'4644,"-7"42"-129,-6 15-2193,-4 4-1161,-2 8-387,-5 4-258,5 0 0,0-8-258,6-11-129,2-13-129,5-11 0,6-19-129,0 0 129,9-18-129,2-11 129,4-10-129,-1-9 129,2-5 0,2-5 0,2 3 129,-3 1-258,0 6 258,-3 7-258,-4 11 258,0 16-129,-1 14 129,3 14 129,-2 16-129,2 15 129,1 9 0,4 6 0,4 3-516,-1-4-1677,-2-6-2451,2-3-387,-6-19-258,-2-4-258</inkml:trace>
  <inkml:trace contextRef="#ctx0" brushRef="#br0" timeOffset="70.6266">5448 11042 9030,'-14'-18'4515,"33"16"0,13 2-1935,8 0-3999,4 2-2709,14 4-645,3-6 0,14 0-129</inkml:trace>
  <inkml:trace contextRef="#ctx0" brushRef="#br0" timeOffset="71.6266">6215 10960 3870,'-1'-42'9546,"-22"28"-5805,-6 2-1677,-1 10-516,-8 2-258,3 9-516,-1 6-129,8 10-258,6 3-129,14 3-129,8 3 0,10-5-516,14 0-645,10-6-2580,6-9-1032,8-4-258,0-8-516</inkml:trace>
  <inkml:trace contextRef="#ctx0" brushRef="#br0" timeOffset="72.6266">6560 11027 1419,'-52'-35'3870,"-7"5"2193,30 21-3999,0 6-258,7 7-258,0 5-516,14 12 0,1-2-387,8 4-129,10-2 0,11 0-129,2-8 0,6-4-258,2-6-129,2-6 0,0-7 0,0-6 0,-3-5 0,0 1 0,0 1 258,0 7 129,-4 5 0,0 7 0,-12 1 129,-3 14-129,-10 2 0,-4 7-387,-11 1-903,-11-2-3483,-4-12-387,3-2-258,-4-7-516</inkml:trace>
  <inkml:trace contextRef="#ctx0" brushRef="#br0" timeOffset="73.6266">7269 10451 6837,'-79'0'4644,"33"30"-258,-2 16-2322,8 20-387,-1 9-516,15 12-387,9 4 0,17-1-258,12-4-387,18-9-258,12-7-1161,5-11-2967,3-22-516,6-8-129,-8-17-258</inkml:trace>
  <inkml:trace contextRef="#ctx0" brushRef="#br0" timeOffset="74.6266">7175 10952 6966,'26'-33'5031,"-9"35"-258,1 12-2064,-6 1-774,4 10-516,-8-1-516,2 4-258,-7-4-129,0-4-258,-3-6-258,0-14-129,0 0 0,9-7-129,3-10-129,2-7 129,5 1 129,3-4-129,4 4 258,-3 5 129,-1 7 0,-4 10 0,-3 4 129,-5 14-129,0 4 258,-8 5-387,2 3-387,-4-2-1419,3-6-2838,7-1-258,1-10-129,7-2-645</inkml:trace>
  <inkml:trace contextRef="#ctx0" brushRef="#br0" timeOffset="75.6266">7686 10865 3096,'-18'17'4902,"13"0"-129,5 10-258,0 2-2193,0-3-1032,14 3-258,1-9-387,7 1-129,0-8-258,3-6 0,-3-5-129,1-3-129,-4-10-129,-5-4-129,-2-4-129,-7-3 0,-1 1 129,-4-1-387,0 6 258,-1 1 0,1 15 258,-11-3 0,7 9 129,4 13 0,0 3 0,5 4 129,8 3 0,3 2 129,6-4 0,3-5 0,2-5 129,-1-9-129,1-8 129,0-7-129,-7-11 129,-3-4-258,-7-9 0,-9-3-258,-1 0-516,-1 0-2580,-9 4-1290,2 8-645,-4 4-129</inkml:trace>
  <inkml:trace contextRef="#ctx0" brushRef="#br0" timeOffset="76.6266">8267 11179 774,'-7'-22'9159,"-18"4"-4773,8 15-1935,0 3-645,-2 6-387,7 7-387,3 4 0,9 5-387,0-1 129,11 0-129,1-6 0,8-1-129,-1-7-129,0-3-387,-2-4-645,-17 0-3870,16-18-258,-9 0-516,-7-8-129</inkml:trace>
  <inkml:trace contextRef="#ctx0" brushRef="#br0" timeOffset="77.6266">8402 10715 8256,'23'-64'5031,"-23"64"-258,15-7-516,-6 17-2967,-6 5-129,-1 15-516,-4 6-258,-1 9 129,-6 6-258,3 4 129,1-1-129,5 1-129,1-6 0,11-6-258,5-8-258,1-12-516,10-4-1677,-4-15-2322,-7-4-258,0-13-516,-10-8 129</inkml:trace>
  <inkml:trace contextRef="#ctx0" brushRef="#br0" timeOffset="78.6266">8259 10857 6966,'-18'33'5289,"31"-22"-129,15-2-903,15 5-2322,-2-8-903,8 1-2193,1-4-3096,5-3-645,-8-3-258,3-6-516</inkml:trace>
  <inkml:trace contextRef="#ctx0" brushRef="#br0" timeOffset="79.6266">8706 10672 774,'45'-47'9288,"-12"48"-4773,16 21-1806,4 22-645,-7 10-645,-5 16-516,-13 10 0,-15 10-387,-13-4-129,-23-7-516,-11-11-645,-15-19-1419,0-16-2193,9-9-387,4-20-516,19-4 258</inkml:trace>
  <inkml:trace contextRef="#ctx0" brushRef="#br0" timeOffset="80.6266">9428 11122 2709,'-48'-75'9159,"25"61"-5160,-1-1-2709,-5 5-258,5 9-258,-3 1-387,9 15-129,7 7 0,8 5-129,3 0 129,15 0 0,7-1 0,6-8-129,1-5-129,4-10-129,-1-8-258,-5-12-129,-2-10-129,-7-11 0,-4-8-129,-6-13 129,-4-8 258,-4-4 387,-3-2 387,-18-61 903,11 83-645,-2 9 129,2 23-129,-3 15-129,6 18-258,-1 22 0,3 17-129,3 8 129,2 8-129,4 5 0,7-6-645,5 0-1548,4-8-2193,-2-17-387,7-11-387,-4-16 129</inkml:trace>
  <inkml:trace contextRef="#ctx0" brushRef="#br0" timeOffset="81.6266">9659 10652 6063,'-13'-41'5160,"16"54"-258,6 16-258,-3 7-2967,5 17-774,-3 2-129,4 8-129,-4-1-387,0 1-129,-1-9-645,-1-9-774,6-4-1677,0-15-1806,-1-13-387,4-6-258,-1-13 388</inkml:trace>
  <inkml:trace contextRef="#ctx0" brushRef="#br0" timeOffset="82.6266">9585 10842 9288,'-19'43'5031,"37"-34"-258,14-2-1548,8 1-3096,7-5-3870,8 3-774,-6-9-258,5-3-516</inkml:trace>
  <inkml:trace contextRef="#ctx0" brushRef="#br0" timeOffset="83.6266">10183 10890 9546,'21'11'4644,"8"-10"-258,5-1-2709,6 2-1161,4 3-1548,3 0-3096,-11-5-258,-3 1-516,-13-1 129</inkml:trace>
  <inkml:trace contextRef="#ctx0" brushRef="#br0" timeOffset="84.6266">10293 11010 7998,'-31'40'5289,"46"-31"-129,8-3-516,5-4-2967,6-1-1290,4-1-4515,2 0-387,-5-4-774,1-3-258</inkml:trace>
  <inkml:trace contextRef="#ctx0" brushRef="#br0" timeOffset="85.6266">11129 10632 1935,'6'-79'7998,"16"57"-5160,8 5-516,14 13-516,-1 5-258,1 21-258,-8 6-258,-11 14-129,-21 7 0,-8 7-258,-23-3-387,-14 0 0,-8-9-129,3-8-129,5-12-129,12-12 0,18-7 0,11-5-129,24-5 129,7-4-129,13 6-516,-5 0-1806,0 3-1806,3 13-516,-13-3-129,1 7 129</inkml:trace>
  <inkml:trace contextRef="#ctx0" brushRef="#br0" timeOffset="86.6266">10855 11097 4644,'-39'6'5289,"60"-4"-516,15-2 129,24 0-2451,21 0-1161,12 0-387,17 2-387,4 1-645,0-3-1419,-3 0-2580,-9 5-774,-26-3-258,-24 6-387</inkml:trace>
  <inkml:trace contextRef="#ctx0" brushRef="#br0" timeOffset="87.6266">10839 11372 7998,'11'-5'4515,"19"5"129,11 1-2580,2-1-774,12 1-387,0 0-387,0-1-774,-2 2-387,-13-2-774,-6 0-903,-14-2-645,-10-4-1032,-10 6-258,-13-13 129</inkml:trace>
  <inkml:trace contextRef="#ctx0" brushRef="#br0" timeOffset="88.6266">11132 11376 2709,'-56'95'7482,"46"-52"-4128,1 3-774,2-2-516,3-1-516,0-6-774,4-4-516,2-7-1419,6-5-2709,-8-21-516,12 8-516,-12-8 129</inkml:trace>
  <inkml:trace contextRef="#ctx0" brushRef="#br0" timeOffset="89.6266">11268 11673 6837,'-15'-2'4128,"-3"2"0,18 0-2064,-8 17-645,8-7-387,4 5-258,8-2-129,6 1 0,1-3 0,8-3-129,-5-6 0,4-2 129,-7-7 129,-4-7-129,-10-4-129,-4 1 0,-8 0-129,-14 0-774,-1 7-2451,-6 2-1935,-6 2-258,4 6-645,1-3-129</inkml:trace>
  <inkml:trace contextRef="#ctx0" brushRef="#br0" timeOffset="90.6266">11612 10565 6321,'2'17'4386,"-8"21"-258,-8 10-2709,0 5-516,2 6-129,-3-3-129,3-3-258,2-8-258,5-10 0,2-9 0,2-14-129,1-12-129,0-9 129,6-13-129,3-8 129,-1-10 0,2-9-129,0-4 258,3-2-129,-1 0 258,5 4 129,-2 5-129,0 12 129,-5 7 129,5 18-129,-3 8 258,1 11-258,-1 14 0,0 15 0,-1 5-258,5 9 0,3 4-387,-5-3-903,4-3-2580,-3-2-903,-2-13-258,-1-5-387</inkml:trace>
  <inkml:trace contextRef="#ctx0" brushRef="#br0" timeOffset="91.6266">11556 10885 6837,'-11'-30'5031,"32"28"-387,10-5-516,11 5-4128,11 2-3741,0 0-774,6 2-258,-5-2-258</inkml:trace>
  <inkml:trace contextRef="#ctx0" brushRef="#br0" timeOffset="92.6266">12400 10405 9030,'-68'59'4515,"21"13"-1548,-6 25-1032,5 25-645,-1 15-387,18 14-387,17 3-903,14-9-2193,18-16-1677,23-16-387,8-28-516</inkml:trace>
  <inkml:trace contextRef="#ctx0" brushRef="#br0" timeOffset="93.6266">12492 11052 8643,'-37'-3'4773,"65"3"-129,17 0-2709,27 3-903,17 3-129,22 1-516,13 0-387,7-6-1419,7 1-1935,-5-1-1161,-18-2-387,-11-3-258</inkml:trace>
  <inkml:trace contextRef="#ctx0" brushRef="#br0" timeOffset="94.6266">12935 10810 4386,'-7'-195'9675,"7"138"-6321,0 9-1290,0 10-903,0 25-258,0 13-129,-5 27-387,5 22-129,0 15-1161,0 8-3483,6 14-258,-5-1-129,8 1-387</inkml:trace>
  <inkml:trace contextRef="#ctx0" brushRef="#br0" timeOffset="95.6266">12436 11354 6450,'6'10'4644,"4"16"-387,-3 11-1935,0-2-774,1 7-387,-4-3-387,2-1-258,-3-11-129,0-10-516,-3-17-258,0 0 129,9-19-129,-1-6 129,2-6 129,5-2 129,1 1 258,2 6 129,-1 6 0,1 13 258,-2 7-258,-1 8 0,-2 14-129,-5 7-258,-1 6-645,-6-6-1419,1 2-2451,4 1-258,-5-10-387,8-2 0</inkml:trace>
  <inkml:trace contextRef="#ctx0" brushRef="#br0" timeOffset="96.6266">12841 11371 4257,'4'-10'4773,"-6"18"-387,1 16-387,1 2-2838,0 3-387,5 8 0,1-4-258,6-2 0,2-4-129,4-6-258,-1-10 129,1-9-129,1-4-129,-2-14 0,1-7 0,-4-4 0,0-6 0,-5 0-129,-1 1 129,-4 7 0,-4 4 0,0 12 0,0 9-258,-7 4 258,5 17 0,2 4 0,0 7 0,6-2 0,6 1 258,6-3-129,6-7 0,4-4 129,0-11 0,1-6 129,-3-11-129,2-7 129,-6-7 0,-5-4-258,-10-1 0,-5-2-645,-2 10-1419,-2 4-2709,-10 4-258,-2 11-258,-3 3-258</inkml:trace>
  <inkml:trace contextRef="#ctx0" brushRef="#br0" timeOffset="97.6266">13472 11635 3999,'-43'-17'9030,"21"12"-6450,-2 3-516,3 2-387,-2 7-516,11 8-387,1-1 0,11 7-258,2-3-129,13 4 129,4-4-129,5-2-258,-2-5 0,1-8-516,0-1-774,-5-2-3483,-8-15 0,3-5-387,-10-7-258</inkml:trace>
  <inkml:trace contextRef="#ctx0" brushRef="#br0" timeOffset="98.6266">13520 10425 7224,'94'70'5031,"-41"5"-129,6 24-1935,-9 21-1161,0 27-516,-13 10-516,-14 3-129,-20-3-903,-14-12-516,-15-17-2451,-16-21-1419,-6-25-387,6-21-516,2-25 388</inkml:trace>
  <inkml:trace contextRef="#ctx0" brushRef="#br0" timeOffset="99.6266">14510 10987 645,'5'-11'4128,"-37"-8"3225,-1 17-5031,-5 1-774,2 1-258,-2 3-645,7 4-129,9 4-258,12 3-129,10 0-129,16 4 258,13-2-129,6 5 0,3 1 129,-5 2 0,-5-3 0,-14-1 0,-12-1-129,-13-6-516,-9-2-645,-11-5-2322,-2-8-1032,8-5-258,1-10-258</inkml:trace>
  <inkml:trace contextRef="#ctx0" brushRef="#br0" timeOffset="100.6266">14583 10992 6966,'71'2'5031,"-63"7"-129,-7 3-2322,2 12-774,-6 1-387,3 5-645,-5-2-258,2 1-1290,3-1-2193,0-3-1677,0-12-129,0-4-774,0-9 387</inkml:trace>
  <inkml:trace contextRef="#ctx0" brushRef="#br0" timeOffset="101.6266">14645 10788 5031,'-15'-44'2580,"15"44"-2580,0 0-258,0 0-3612</inkml:trace>
  <inkml:trace contextRef="#ctx0" brushRef="#br0" timeOffset="102.6266">14744 11028 4257,'25'0'10062,"-10"5"-5676,-3 5-2451,3 8-129,-7 1-645,-3 6-129,-2-5-387,-3 1-387,0-6 0,0-15-387,0 0-129,0 0-129,11-16-258,4-10 129,11 3 0,0-6 129,7 1 0,-1 10 258,-2 3 129,-4 12 258,-4 3 0,-5 15 0,-9 7 0,-5 7-129,0 6-1290,0 0-3354,-3-7-129,7 2-258,3-9-387</inkml:trace>
  <inkml:trace contextRef="#ctx0" brushRef="#br0" timeOffset="103.6266">15494 10652 10320,'-22'-12'4902,"-5"39"-1161,-4 21-1935,-4 9-516,11 13-387,5 5-258,12 4-258,10-3-258,19-6-645,13-6-1419,7-13-2451,-1-19-516,5-7-258,-6-13-258</inkml:trace>
  <inkml:trace contextRef="#ctx0" brushRef="#br0" timeOffset="104.6266">15573 10964 1935,'48'5'9546,"-30"12"-4773,-2 0-2064,-2 10-1032,-11 0-129,-1 3-774,-4-7-258,-6-5-258,-2-9-387,-2-9-129,12 0-258,-9-20 129,10-3-387,11-6 516,7-1 0,2 3 387,5 4 129,2 7 387,-3 9 0,3 10 129,-11 9 0,-2 12 129,-6 3-387,-1 6-645,1 5-1548,-2-3-2838,-4-9-516,2-4-258,-1-8-387</inkml:trace>
  <inkml:trace contextRef="#ctx0" brushRef="#br0" timeOffset="105.6269">16037 10948 9288,'-6'19'4773,"2"3"-903,1-1-2193,3 8-387,4-1-129,10 3-516,-1-7-129,7-1-258,0-8 0,3-10-258,1-5 0,-1-2 0,-2-14-129,-4-9 0,-3-1-129,-4-6 129,-6-2-129,-2 5 129,-2 6 0,-4 5 129,-2 6 0,6 12 0,-14 6 0,10 12 129,4 6 0,0 3 0,8 2 129,10 3-129,5-6 129,2-4 0,2-9-129,2-7 258,1-6 0,-2-3 0,-4-13-258,-7-8 129,-5-4-258,-7-2-129,-3 4-516,-4-1-2709,-10 4-1290,-2 6-645,-3 6-129,2 11 0</inkml:trace>
  <inkml:trace contextRef="#ctx0" brushRef="#br0" timeOffset="106.6269">16653 11211 774,'-2'-19'4515,"-19"-6"5031,5 9-6708,-1 10-774,-8-2-645,2 8-387,-2 0-387,6 11-129,3 5-129,8 6 0,3 1 129,8 1-258,7-4 0,6-1 129,3-2-129,6-6-129,-4-5-258,0-6-1032,1-8-3612,0-3 0,-4-9-516,-1 0-258</inkml:trace>
  <inkml:trace contextRef="#ctx0" brushRef="#br0" timeOffset="107.6269">16803 10669 8127,'28'-66'5031,"-28"66"-129,13 18-645,-5 13-2838,-4 9-516,4 11-258,-4 4-258,2 7 0,-2-1-129,4 0-129,0-6-258,0-6-387,7-7-645,-5-12-2322,5-8-1419,2-8-258,-1-11-387,-1-3 129</inkml:trace>
  <inkml:trace contextRef="#ctx0" brushRef="#br0" timeOffset="108.6269">16735 10911 7740,'-42'6'5160,"44"8"-387,21-2-903,16 0-2580,3-4-774,8 1-645,0-3-1548,3-1-2709,-9-5-387,-1-4-258,-13-9-387</inkml:trace>
  <inkml:trace contextRef="#ctx0" brushRef="#br0" timeOffset="109.6269">17130 10551 10191,'85'85'5031,"-47"-23"-1032,-1 12-2064,-12 7-387,-7 9-645,-17-3-258,-10-1-903,-10-8-2838,-12-14-1290,-11-21-774,1-9-258</inkml:trace>
  <inkml:trace contextRef="#ctx0" brushRef="#br0" timeOffset="110.6269">17370 10256 3225,'26'-21'4257,"38"5"2580,-21 12-5547,8 4-387,-2 0-387,0 2-387,-8 2 0,-7 2-129,-6 1 0,-10-2 0,-9 0 0,-9-5-129,0 12 129,0-12 0,-3 20 0,1-2 0,-2 7 129,1 11 0,3 10 129,0 14-129,0 11 129,2 14-129,2 6 258,5 6-258,2 7 0,1-5 0,1 0 129,2-5-129,-2-9 129,1-10 129,-4-7-129,-1-12 0,-5-11 0,-1-7-129,-3-12 129,0-6-129,-7-9 0,-5-4-129,-9-6 129,-5-1 0,-7 0 129,-8-3-129,-6 1-129,0-1-516,4 1-774,6 2-2967,6-8-387,17 5-258,9-8 0</inkml:trace>
  <inkml:trace contextRef="#ctx0" brushRef="#br0" timeOffset="111.6269">18127 11690 9933,'-65'-17'4386,"35"17"-1032,4 0-1548,6 13-903,0 3-129,15 7-258,5 0 129,14 3-258,9-3 129,7-1 0,-4-10 129,5-7 0,-7-5-258,-3-10 0,-11-6-258,-7-5-516,-3 0-2193,-9-7-2193,-5-4-258,2 0-387,-4-5-129</inkml:trace>
  <inkml:trace contextRef="#ctx0" brushRef="#br0" timeOffset="112.6269">17953 9945 3483,'3'-11'9417,"23"11"-5031,8 2-2580,5-2-774,9 5-645,4 1-645,0-2-1032,-2-4-2064,-8 5-1032,-16-5-387,-6-2 0</inkml:trace>
  <inkml:trace contextRef="#ctx0" brushRef="#br0" timeOffset="113.6269">18165 9967 7353,'-38'86'4644,"38"-50"-516,0-2-1806,3-3-903,8-2-774,-2-5-903,2-4-2580,-11-20-1290,24 16-516,-13-19-387</inkml:trace>
  <inkml:trace contextRef="#ctx0" brushRef="#br0" timeOffset="114.6269">18302 10178 7611,'-13'47'4515,"13"-33"-516,7-4-2193,9 0-516,0-8-387,4 0-129,-3-5-129,0-8-129,-7-4-129,-6-3-387,-4 0-387,-11-1-1419,-7 1-2451,2 8-387,-7-2-387,2 11-129</inkml:trace>
  <inkml:trace contextRef="#ctx0" brushRef="#br0" timeOffset="115.6269">18010 10369 9546,'40'20'4902,"2"-20"-258,12 0-1806,11 0-2322,3 2-645,1-2-2838,-4 0-1290,-6 0-645,-15-1-129</inkml:trace>
  <inkml:trace contextRef="#ctx0" brushRef="#br0" timeOffset="116.6269">18148 10476 10707,'19'9'4128,"10"-8"-1032,9 3-2064,3 5-645,-3 0 0,-4 9 0,-17-2 0,-13 4-129,-13 1 0,-16 2 0,-10-3-129,0 2 129,-3-5 129,7 0 0,7-3 0,15-2 0,9-12 0,14 15 129,9-11-387,9-4-258,7 5-1806,5-5-2580,1 0-387,11-2-258,4-6-258</inkml:trace>
  <inkml:trace contextRef="#ctx0" brushRef="#br0" timeOffset="117.6269">19238 10926 12384,'34'7'5031,"0"-4"-258,6-3-2838,15 3-1290,3 2-1032,0-3-1935,-6 0-2322,-3 0-387,-17-2-129</inkml:trace>
  <inkml:trace contextRef="#ctx0" brushRef="#br0" timeOffset="118.6269">19336 11033 9933,'26'36'5160,"16"-25"-387,12-5-1032,5-6-7353,12 4-774,-3-7-387,6-6-903</inkml:trace>
  <inkml:trace contextRef="#ctx0" brushRef="#br0" timeOffset="119.6269">2040 13217 7353,'-8'3'4773,"36"0"0,1-1-1419,11-2-2967,7 0-2580,8-2-2064,5 2-387,-17 0-258,-10 2 259</inkml:trace>
  <inkml:trace contextRef="#ctx0" brushRef="#br0" timeOffset="120.6269">2031 13389 10320,'21'29'5289,"6"-29"-516,13 0-903,8 0-3741,13-2-4257,5 0-387,-10-11-516,1 3-645</inkml:trace>
  <inkml:trace contextRef="#ctx0" brushRef="#br0" timeOffset="121.6269">3439 13061 645,'-54'-55'4128,"32"-26"2322,25 35-3741,14 4-645,13 8-387,4 6-258,10 21-516,-1 7-258,-3 22 0,-16 12 129,-14 18-387,-16 8 129,-19 6-387,-12-2 0,-9-7-258,-1-7 0,1-13-258,10-8 129,12-14-129,24-15 0,0 0 258,13-3 0,17-6 129,6 1 0,7 3 0,-1 2-387,-1 3-1677,-9 0-2322,5 8-129,-9-6-516,-4 3 258</inkml:trace>
  <inkml:trace contextRef="#ctx0" brushRef="#br0" timeOffset="122.6269">3845 12974 8256,'-8'38'4773,"0"-2"-129,-7 5-2322,0-2-1161,2 6-258,4-8-258,-1-1-516,6-11 129,4-10-129,0-15 0,10-6 0,0-13-129,5-15 129,-2-9-129,2-11 0,1-4-129,-1-2 258,0 2-258,-3 9 129,0 6 0,-3 15 0,2 17 0,0 14 129,-2 18 0,2 18 129,3 8 0,3 7 129,-2 5-258,0 0-258,3 0-516,-3-9-1806,-5-7-2064,6-5-516,-9-15-258,0-7-258</inkml:trace>
  <inkml:trace contextRef="#ctx0" brushRef="#br0" timeOffset="123.6269">3810 13159 9288,'8'0'4515,"27"9"-1032,-1 2-4257,11-11-3612,10 7-129,-5-6-516</inkml:trace>
  <inkml:trace contextRef="#ctx0" brushRef="#br0" timeOffset="124.6269">19444 10406 9288,'10'-5'4128,"-7"15"-774,-3 14-2064,0 11-645,0 5-774,0 1-1032,3 2-1806,4 1-1161,-5-15-387,6-7 129</inkml:trace>
  <inkml:trace contextRef="#ctx0" brushRef="#br0" timeOffset="125.6269">19269 10555 7998,'34'0'4386,"-9"1"-1032,11-1-1935,10 0-516,1-1 0,1-1-387,-3-1-129,-7-1-129,-7-2-129,-10 2-129,-21 4 0,0 0 0,-15 0 0,-14 7 0,-6 3 0,-6 5-129,-1 2-387,-1 0-387,7 2-1677,10-1-1677,1-9-258,13-3-258</inkml:trace>
  <inkml:trace contextRef="#ctx0" brushRef="#br0" timeOffset="126.6269">19322 10478 9030,'54'5'4773,"-26"17"0,11 4-2451,6 8-1161,-3 7-1935,13 1-3225,-12-10-516,13-4-516,-7-18-258</inkml:trace>
  <inkml:trace contextRef="#ctx0" brushRef="#br0" timeOffset="127.6269">2132 12697 8901,'-10'-26'4515,"10"26"-129,-12 26-2967,12-3-516,4 12-645,1 6-774,1 5-2322,-6-5-1419,7 1-387,-7-13-258</inkml:trace>
  <inkml:trace contextRef="#ctx0" brushRef="#br0" timeOffset="128.6269">1978 12903 3999,'6'-33'4386,"22"29"-516,0-5-645,16 5-4128,4 3-2322,-7-7-645,4 6-516</inkml:trace>
  <inkml:trace contextRef="#ctx0" brushRef="#br0" timeOffset="129.6269">2278 12823 258,'-118'56'7998,"76"-25"-4257,-6-4-2322,11-2-1935,12 1-2838,-9-14-516,18 0-129</inkml:trace>
  <inkml:trace contextRef="#ctx0" brushRef="#br0" timeOffset="130.6269">1893 12818 7998,'40'-4'5031,"4"28"-258,3 2-1161,12 3-6063,12 3-1677,-9-6-387,10-2-645</inkml:trace>
  <inkml:trace contextRef="#ctx0" brushRef="#br0" timeOffset="131.6269">16946 2376 5289,'40'-18'5160,"-27"40"-387,-5 11-903,-4 9-2709,3 9-387,-1 2-516,-3-1-1548,-1-10-2838,-1-3-387,-5-18-387,-5-6-129</inkml:trace>
  <inkml:trace contextRef="#ctx0" brushRef="#br0" timeOffset="132.6269">16766 2602 9546,'0'-23'4773,"28"20"-258,14 3-2709,9 2-1032,7 1-516,3 1-774,0-1-516,-12-9-1032,-6 0-516,-14-9-129,-11 5 0,-18-4 258,-14 2 516,-19 2 1032,-12 10 903,-5 5 1032,-66 26 2451,62-11-2064,6 1-1290,11-1-1548,16 0-1935,1-18-129</inkml:trace>
  <inkml:trace contextRef="#ctx0" brushRef="#br0" timeOffset="133.6269">16773 2519 9030,'12'-29'4902,"12"35"0,12 16-1806,5 2-1806,10 7-1161,76 44-7869,-68-46 2967,4-6-516</inkml:trace>
  <inkml:trace contextRef="#ctx0" brushRef="#br0" timeOffset="134.6269">17612 2591 1806,'-13'18'3870,"2"0"0,2 10-387,8 6-2322,1-7-129,3-2-258,11-4 129,9-9-258,2-10 0,4-5 129,-4-13-387,1-6 0,-3-4-129,-4-3-129,-10-3-129,-5 3 129,-4 7-258,0 7 0,0 15 129,-13 0 0,7 9-129,4 12 129,2 7-129,8 5 129,6-1 258,10-7 0,0-5-129,7-9 258,-3-8 0,-1-3 0,-4-12 0,-8-5-129,-8-7-258,-7-2-645,0 3-774,-10-1-2709,-3-6-645,5 13-129,-2 2-258</inkml:trace>
  <inkml:trace contextRef="#ctx0" brushRef="#br0" timeOffset="135.6269">18041 2779 6837,'0'0'3612,"-7"10"-1290,7-10-1290,0 20-516,4-6-258,6 2 0,4-2 258,5 1 0,-1-10 516,3-3 0,-4-4 258,1-2-129,-6-13 0,-2 4 129,-10-8-387,-4 4-387,-4 4-774,-9 1-3225,-1-4-1161,5 6-387,-4-2-516</inkml:trace>
  <inkml:trace contextRef="#ctx0" brushRef="#br0" timeOffset="136.6269">18140 2363 4128,'27'-37'4773,"14"37"-387,3-2-774,4 0-2451,11 2-387,-3 4-903,-5-1-1161,-4-1-1935,-11 1-1032,-14-6-516,-7-2 258</inkml:trace>
  <inkml:trace contextRef="#ctx0" brushRef="#br0" timeOffset="137.6269">18472 2317 3225,'-38'103'4773,"29"-62"-258,0 7-1677,8 4-645,-2-2-774,3-3-903,1-3-774,2-8-1677,4-7-1548,8-5-1161,-6-14-258</inkml:trace>
  <inkml:trace contextRef="#ctx0" brushRef="#br0" timeOffset="138.6269">18570 2723 4128,'-36'27'4257,"35"-4"-258,1-4-2322,7 1-387,9 1-129,4-5-387,3-3 0,0-9 0,-1-1 0,-4-7 0,-5-5-129,-13-6 0,-3-2 0,-17-2-258,-2 4-903,-2 4-2064,1 2-1806,-4-2-516,10 9-258,2-5 1</inkml:trace>
  <inkml:trace contextRef="#ctx0" brushRef="#br0" timeOffset="139.6269">18896 2551 9159,'18'-17'4644,"4"17"-516,10 0-2709,5 0-1290,4 1-2193,2 8-2064,-12-9-516,0 7 0</inkml:trace>
  <inkml:trace contextRef="#ctx0" brushRef="#br0" timeOffset="140.6269">18928 2636 6837,'8'29'4902,"12"-27"-516,14 1-387,-1-3-5418,2-3-2838,8 3-258,-3-7-516,6 7 130</inkml:trace>
  <inkml:trace contextRef="#ctx0" brushRef="#br0" timeOffset="141.6269">19486 2481 8256,'-52'-94'4515,"55"72"0,14 10-2580,12 0-903,11 12-645,-1 7 0,0 11 129,-6 10-129,-13 10-129,-13 4 0,-12 4-258,-21 1 0,-10-5-129,-7-5 129,-1-2-258,6-7 258,7-11-129,12-5 129,19-12 129,0 0 129,20 0-129,8-3 129,9 0 0,-1-3-129,2 3-774,0 3-2064,-3 0-1677,-12 0-645,-1-2-129,-12-3 1</inkml:trace>
  <inkml:trace contextRef="#ctx0" brushRef="#br0" timeOffset="142.6269">19765 2641 4902,'14'17'5031,"-9"-3"-258,-4-3-129,-1 0-2967,2 5-516,0-5-516,1 0-387,-3-11-258,0 0 0,0 0-258,0-12 0,0-5-129,0-6-258,0 1 129,4-6 129,7 5 0,4-2 258,3 9 129,7 6 258,-2 6 258,5 7 0,-6 6 387,-1 15-258,-9-3 0,-4 9-516,-3 2-1032,-5 3-2838,-2-6-903,2 0-516,-1-7-258</inkml:trace>
  <inkml:trace contextRef="#ctx0" brushRef="#br0" timeOffset="143.6269">17560 3205 1,'-46'8'3482,"90"-5"1,53-2-1032,52-1-387,289 0 2064,-160-3-2451,36 1-258,14-3-387,9 3-1161,-7-3-3741,-16 5-516,-32 0-258,-30 7-387</inkml:trace>
  <inkml:trace contextRef="#ctx0" brushRef="#br0" timeOffset="144.6269">3050 13530 5676,'62'14'4773,"4"-14"-129,23 0-903,22 0-2580,15 0-258,16 1-645,4 0-516,0-1-1161,-7-5-2193,-12 5-903,-23-4-516,-16 4-129</inkml:trace>
  <inkml:trace contextRef="#ctx0" brushRef="#br0" timeOffset="145.6269">3265 13844 8385,'18'-34'4515,"1"20"-1161,11-1-1548,14 10-516,-3 5-516,5 10-129,-10 9 129,-8 10 0,-12 3-387,-16 5-258,-18 3 0,-19-6-387,-5-3 0,-7-9-258,5-2-387,4-15 129,8-1 0,11-4 258,21 0 258,-2-18 129,14 10 258,10 5 258,9 3 129,4 3 129,1 7-129,2 4-258,-3 5-903,-4 3-3483,-7-10-258,3 0-258,-9-9-387</inkml:trace>
  <inkml:trace contextRef="#ctx0" brushRef="#br0" timeOffset="146.6269">3717 13941 9546,'-12'5'4773,"12"17"-258,0 2-2709,0-1-1548,0 0-387,5 3-903,-3-7-1290,-1-9-2064,3 1-258,-4-11-258</inkml:trace>
  <inkml:trace contextRef="#ctx0" brushRef="#br0" timeOffset="147.6269">3716 13926 1419,'37'-51'7224,"-13"47"-4773,0 4-774,0 1-516,2 10-516,-3 0 129,-1 0-387,-3 1 129,-2-3 129,-6 1-258,-1 0 0,-10-10 0,10 9 129,-10-9-258,0 20-129,-3-4-387,-4-1-1419,0 0-2322,5 5-387,-4-4-129</inkml:trace>
  <inkml:trace contextRef="#ctx0" brushRef="#br0" timeOffset="148.6269">4059 13902 7224,'48'-13'5031,"-26"24"-129,-4 6-774,-7 5-2838,4 7-258,-8-4-258,0 3-129,-3-6-258,-4-6-129,0-4-387,0-12 0,0 0 0,0-21-129,7-1 0,3-6 129,7 0-129,2 2 129,4 4 258,1 10 129,-1 7 0,-2 9 129,-4 11-129,-3 14 129,-6-1-258,-5 0-645,1 4-4128,-4-1-129,0-9-516,0-4-387</inkml:trace>
  <inkml:trace contextRef="#ctx0" brushRef="#br0" timeOffset="149.6269">5201 12496 8643,'-126'114'5160,"57"-13"-258,-1 25-2580,13 25-645,11 11-516,27 5-387,19 0-645,24-22-1290,29-22-3225,20-19-516,5-30-258,13-21-516</inkml:trace>
  <inkml:trace contextRef="#ctx0" brushRef="#br0" timeOffset="150.6269">5472 13216 7740,'-99'6'4386,"68"6"-645,7 2-2193,4 4-387,14 9-129,6-1-258,15 9 0,8-2 0,7 3-129,-3-1-129,2 0-129,-11-2-129,-11-8-258,-7-5-258,-16-12-387,-6-1-1032,-9-7-1290,-2-13-1806,6-1-129,-1-9-387</inkml:trace>
  <inkml:trace contextRef="#ctx0" brushRef="#br0" timeOffset="151.6269">5574 13277 10965,'50'13'5031,"-48"9"-645,-1 2-2451,0 10-1032,-1 1-903,0 0-2322,-5-3-2064,5 1-645,-3-16-129,3-3-258</inkml:trace>
  <inkml:trace contextRef="#ctx0" brushRef="#br0" timeOffset="152.6269">5601 13055 516,'17'-24'258,"-17"24"-516</inkml:trace>
  <inkml:trace contextRef="#ctx0" brushRef="#br0" timeOffset="153.6269">5773 13283 3225,'14'72'9933,"-2"-47"-5160,3 2-2580,-7-4-645,4 1-387,-5-9-516,0-3-129,-7-12-258,0 0-129,6-10 129,-4-9-258,2-6 0,1-1-258,4-3 129,1 0 0,5 8 0,1 6 258,1 8 0,1 7 0,-1 12 258,-1 7-129,-3 8 0,-4 6-258,0 2-387,-8-6-1290,2 0-2838,1-5-387,-3-7-387,7-3-258</inkml:trace>
  <inkml:trace contextRef="#ctx0" brushRef="#br0" timeOffset="154.6269">6475 13019 8643,'-63'22'4902,"25"5"-258,-5 10-2709,9 20-516,5 3-129,17 14-516,10-2-129,11 3-129,16-5-516,5-7-903,13-6-2709,-1-15-1161,-6-11-387,-3-12-258</inkml:trace>
  <inkml:trace contextRef="#ctx0" brushRef="#br0" timeOffset="155.6269">6451 13362 645,'28'-55'9804,"-6"57"-4902,-4 18-1806,-1 1-1161,4 9-129,-8 0-645,0 3-387,-8-8-129,-3-4-258,-2-7-258,0-14-129,-8 0-129,4-10-129,3-11 0,1-4-258,6 1 258,5-2 129,6 1 0,1 10 129,6 2 129,-2 10 129,0 5 0,0 13 258,-3 2-258,-1 7 129,-4 3-258,-1-1-387,-1 6-1806,1-6-2580,-10-10-387,0-1-258,-3-15-387</inkml:trace>
  <inkml:trace contextRef="#ctx0" brushRef="#br0" timeOffset="156.6269">6983 13048 7998,'2'0'4386,"27"2"-645,11-2-2193,9 0-516,7 0-387,5 0-258,-4 0-516,-2 0-645,-12-4-1419,-10-3-2064,-9 6-387,-21-8 0</inkml:trace>
  <inkml:trace contextRef="#ctx0" brushRef="#br0" timeOffset="157.6269">7240 13057 5805,'-34'93'5031,"34"-50"-516,0-2-1935,2-2-774,2 0-774,1-8-903,-1-8-1806,-1-5-2451,5-1-645,-8-17-258,9 4 0</inkml:trace>
  <inkml:trace contextRef="#ctx0" brushRef="#br0" timeOffset="158.6269">7445 13317 7740,'-41'4'4386,"34"6"-774,7 3-2193,0-2-387,11 6 0,2-2-387,9 2 0,1-5-129,1-2-129,-3-7 129,-1-4-129,-9-9-129,-7-4 0,-8-4-258,-11-1-516,-1 5-903,-10 0-2451,-3-3-903,6 13-129,-4-2-258</inkml:trace>
  <inkml:trace contextRef="#ctx0" brushRef="#br0" timeOffset="159.6269">6991 13557 9804,'-16'3'4902,"35"6"-516,24-5-2322,7-4-516,19 0-387,7 0-258,9 2-516,4-2-387,-7 0-1032,-6 2-1806,-13 1-1677,-20-3-516,-10 0-645,-22 0 387</inkml:trace>
  <inkml:trace contextRef="#ctx0" brushRef="#br0" timeOffset="160.6269">7118 13799 10320,'38'-30'4773,"-4"25"-258,8 5-3225,-4 0-129,-1 10-516,-9 7 0,-6 7-387,-18 2 0,-9 4-387,-16 0 0,-12-2-387,-5-2-129,-8-9-129,6-2 0,0-9 129,14-3 0,4-3 387,11-9 129,11 9 258,21-22 903,0 17-387,10 5 0,-3 2 129,6 11-258,-6-1-258,-4 1-1161,-1-1-3483,-1 5-258,-10-13-387,0 1-129</inkml:trace>
  <inkml:trace contextRef="#ctx0" brushRef="#br0" timeOffset="161.6269">7836 13322 1419,'-4'-10'4257,"-24"32"4386,14 2-6708,1 4-516,8 7-129,2 0-516,7 2 0,7-4-258,12-5 0,4-11 0,8-5-258,-1-12 0,1-5 0,-4-12-129,-4-7-129,-5-6 0,-7-3 0,-8 2 129,-5 4-258,-2 5 0,-9 10 129,-1 12-129,-4 7 129,2 20 0,7 7-129,3 5 129,2 1 129,14-1-129,9-5 0,4-7 129,6-10-129,-1-16 129,0-2-129,-4-16 129,-6-7 0,-8-5-129,-7-7-258,-6-1-258,-2 0-1032,-6 6-1935,-4 10-1161,-4-1-387,2 17-129</inkml:trace>
  <inkml:trace contextRef="#ctx0" brushRef="#br0" timeOffset="162.6269">8412 13728 2451,'-33'-46'8385,"15"34"-5676,-3 4-903,-4 1-258,4 7-387,-1 0 0,9 4 0,4 6-129,9 8 0,2-1-129,14 0-129,3-1 0,3 1-516,2-2-516,-1-8-2580,0-7-1806,0-3-516,-4-13-129,0-3-258</inkml:trace>
  <inkml:trace contextRef="#ctx0" brushRef="#br0" timeOffset="163.6269">8449 13089 11094,'127'100'5160,"-80"-31"-903,-14 8-2064,-2 15-774,-24 3-645,-15-3-2193,-22-2-2967,-15-13-387,-11-21-387,1-10-516</inkml:trace>
  <inkml:trace contextRef="#ctx0" brushRef="#br0" timeOffset="164.6269">8988 13541 7353,'-8'10'5418,"18"2"-387,8-9-258,16 4-2967,6-5-903,10-1-1161,9-2-4128,5-5-387,-4-3-258,2-1-774</inkml:trace>
  <inkml:trace contextRef="#ctx0" brushRef="#br0" timeOffset="165.6269">9864 13275 6063,'-74'-12'4128,"49"17"-1548,8 7-645,12 8-387,5 6-129,18 7-129,1 2-129,8 6 0,-6-4 0,0 3-258,-14-4-258,-7-6-387,-21-10-129,-13-7-387,-1-8-774,-6-7-1290,6-12-2193,10-3-516,5-10-387,17 3 258</inkml:trace>
  <inkml:trace contextRef="#ctx0" brushRef="#br0" timeOffset="166.6269">9980 13382 7998,'63'19'4902,"-60"1"-387,-3 5-1806,-3 8-1290,-9 5-903,2-1-2709,-5-3-2064,9-1-516,2-14-258,3-2 0</inkml:trace>
  <inkml:trace contextRef="#ctx0" brushRef="#br0" timeOffset="167.6269">10035 13225 5547,'0'-83'4515,"-4"66"-1032,4 17-2193,0 5-4128,0-5-1419,-1 17-387</inkml:trace>
  <inkml:trace contextRef="#ctx0" brushRef="#br0" timeOffset="168.6269">10171 13405 4644,'28'113'4902,"-23"-75"-258,-7-11-129,-5-9-3225,4 0-387,3-18-387,-12 10-387,12-10-258,0-20-258,3-4 0,9-7 0,4 2-129,3-5 258,6 5 0,27-14 516,-24 38 129,-5 6 258,-4 17-129,-5 6 0,-2 8-516,-7 4-1677,0 3-2580,-5-7-258,5-1-645,-1-12 258</inkml:trace>
  <inkml:trace contextRef="#ctx0" brushRef="#br0" timeOffset="169.6269">10815 13196 8901,'-84'-9'4515,"46"30"-516,-2 16-2193,0 7-774,12 17-387,9-3-258,17 5 258,7-4-258,23-4 0,10-14 0,9-12 129,2-18-258,4-11 129,-9-18 129,-4-16-258,-15-12-129,-15-10 0,-11-1-129,-21-1-645,-3 11-1032,-13 5-3096,-4 7-129,-2 13-258,-1 7-387</inkml:trace>
  <inkml:trace contextRef="#ctx0" brushRef="#br0" timeOffset="170.6269">10864 12678 8514,'125'141'4902,"-70"-46"-129,-7 20-2580,-5 24-516,-19 8-387,-17 9-387,-21-11-129,-21-7-516,-12-13-516,-12-25-2451,0-24-2064,12-18-387,6-27 0,16-17-516</inkml:trace>
  <inkml:trace contextRef="#ctx0" brushRef="#br0" timeOffset="171.6269">11742 13312 3225,'-35'0'9933,"42"0"-5289,17 0-2064,17 9-1419,7-5-516,4 0-1290,6 2-1935,-7 0-1935,-7-6-387,-7 2-258</inkml:trace>
  <inkml:trace contextRef="#ctx0" brushRef="#br0" timeOffset="172.6269">11714 13459 11223,'-9'40'5418,"36"-32"-645,11-8-903,8 0-3870,7-2-4386,7-4-258,-5-4-387,4-2-516</inkml:trace>
  <inkml:trace contextRef="#ctx0" brushRef="#br0" timeOffset="173.6269">13008 12879 903,'48'-66'9804,"-48"66"-5160,-8 22-1935,-4 19-1032,-10 12-516,1 10-387,-2 0 129,1 3-516,3-11 0,7-11-258,7-16 129,5-15-129,0-13 0,12-15 0,3-15-129,-2-10 0,6-9 0,-2-6-129,-2-2 129,1 6-129,-3 7 129,0 9-129,-2 16 129,2 15 0,-1 13 0,-1 21 0,4 12 129,-2 9 0,2 2 0,2 4-129,-1-5-258,-1-10-645,2-1-1032,-3-12-2580,-11-17-516,-3-12-129,-9 0-258</inkml:trace>
  <inkml:trace contextRef="#ctx0" brushRef="#br0" timeOffset="174.6269">12955 13155 5676,'-2'0'4773,"35"12"-129,5-5-1032,12 0-4515,14 5-2967,-12-12-645,4 0-129,-19-2-128</inkml:trace>
  <inkml:trace contextRef="#ctx0" brushRef="#br0" timeOffset="175.6269">12500 13519 10965,'69'0'4773,"0"-7"-258,17 0-3096,19 5-774,11 2-258,2 5-516,0 3-1032,-16 2-2064,-20-2-1419,-16 5-258,-25-6-387</inkml:trace>
  <inkml:trace contextRef="#ctx0" brushRef="#br0" timeOffset="176.6269">12690 13759 7611,'-11'50'4644,"11"-18"0,-3 3-2064,-7 1-1677,4 7-129,-1-4-645,6-4-645,1-7-903,0-9-1806,0-19-1161,0 0-516,7-17-129</inkml:trace>
  <inkml:trace contextRef="#ctx0" brushRef="#br0" timeOffset="177.6269">12641 13825 1161,'15'0'7998,"-5"0"-5031,11 0-1548,7 5-258,3-1-129,5-1-258,1-1-129,0-2-387,-3 0 0,-7 0 0,-3 1 258,-7 6 0,-17-7 129,13 24 0,-13-4 129,-3 9 129,-7 0-258,4 5-129,0 1-516,-1-7-774,7 5-1419,0-9-2322,0-13-258,0-11-516,9 1 0</inkml:trace>
  <inkml:trace contextRef="#ctx0" brushRef="#br0" timeOffset="178.6269">13019 13890 5934,'45'4'5031,"-28"14"-258,-8 2-258,-4 6-3225,-2 3-258,-3 2-258,0-3-258,-3-5-129,-2-6-258,5-17-129,0 0 258,0-10-516,6-14 0,12-4 258,6-3-129,6-2 129,4 2 129,2 6 129,-3 13 129,0 9 129,-4 6-129,-6 13 0,-3 12 0,-10 4-129,-2 5-258,-2 2-645,-6-7-2709,0 0-1548,3-6-387,-3-8-258,2-6-387</inkml:trace>
  <inkml:trace contextRef="#ctx0" brushRef="#br0" timeOffset="179.6269">14163 12746 7482,'-93'86'3999,"44"-15"-1161,-4 17-387,7 20-645,10 7-516,16 9-258,19-3-387,20-4-645,21-18-774,14-15-2322,8-22-1419,9-19-387,-5-23-129</inkml:trace>
  <inkml:trace contextRef="#ctx0" brushRef="#br0" timeOffset="180.6269">14577 13307 1806,'-12'-10'4128,"-42"7"2322,26 3-4644,-4 6-516,8 6-258,2 4-387,13 4-129,9 4 0,7 3 0,13 1 0,4 3 0,-1-5 0,0 2 129,-6-6-129,-7-5-258,-10-7 0,-14-10-1032,-3 0-903,-6-7-2580,-2-13-516,7 2-387,-2-7 129</inkml:trace>
  <inkml:trace contextRef="#ctx0" brushRef="#br0" timeOffset="181.6269">14598 13300 7740,'81'5'5289,"-67"7"-516,-4 6-1419,1 10-2064,-11 1-645,5 6-645,-3 0-1032,-2 1-3483,-1-12-258,-2-2-387,-11-12-258</inkml:trace>
  <inkml:trace contextRef="#ctx0" brushRef="#br0" timeOffset="182.6269">14645 13147 3999,'22'-48'3741,"-13"43"-2193,-9 5-1419,0-11-3612,0 11-645</inkml:trace>
  <inkml:trace contextRef="#ctx0" brushRef="#br0" timeOffset="183.6269">14794 13336 4386,'46'19'10062,"-24"-2"-5934,-3 10-2064,-5-1-258,2 6-774,-7-1-258,-2-2 0,-5-6-516,-2-4-129,-6-9-258,6-10-258,-12-3-258,9-18-129,3-4 129,7-9-129,7 0-129,2-3 387,8 6 387,3 6 129,0 7 387,1 11 129,-3 7 258,16 35 516,-26-6-645,-6 1-129,-1 1-258,-2 6-387,-4-8-1290,3-7-3096,-2 0-387,-3-8-387,0 3-258</inkml:trace>
  <inkml:trace contextRef="#ctx0" brushRef="#br0" timeOffset="184.6269">15615 12980 6837,'-58'-16'4644,"14"39"-1677,-7 26-516,-1 19-645,11 21-516,10 7-387,20 10-645,18 4-516,24-10-1290,21-11-2967,22-11-129,0-25-516,7-17 258</inkml:trace>
  <inkml:trace contextRef="#ctx0" brushRef="#br0" timeOffset="185.6269">15900 13273 1677,'-45'12'2967,"17"-12"-1548,0-9-258,4-8-774,7-8 0,6-6-258,11-1 129,8-5 258,15 4 387,10 2 0,53-5 1677,-39 36-1032,-7 1 258,-3 19-258,-14 5 0,-12 11-516,-13 0-258,-14 6-129,-15-2-258,-6-3-258,-1-1-258,3-9-129,4-3 0,10-10-258,15-2 258,6-12 0,15 8 129,7-5 129,6-2 0,0 0-129,3 1-645,-3 0-1677,-6-2-1935,3 0-258,-10-9-387</inkml:trace>
  <inkml:trace contextRef="#ctx0" brushRef="#br0" timeOffset="186.6269">16107 13251 1,'8'4'8513,"-8"-4"-4256,5 16-2193,-4-2-645,1 5-387,3 1-258,-5-1-645,0-3-516,0 0-774,0-16-1419,0 0-1548,0 0-645,-13-3 387</inkml:trace>
  <inkml:trace contextRef="#ctx0" brushRef="#br0" timeOffset="187.6269">16118 13227 6450,'30'-29'2967,"-18"25"-516,-1 1-903,0 1-258,4 1-387,-1-1 0,3 2-516,0 0 0,3 0-129,-1 0 0,0 0-129,-3 2 0,-4 3 0,-12-5 129,10 12 0,-10-1 0,0 5 0,0-1 129,-4 3-258,1 3-516,1-1-1290,2-4-2580,5 3-129,2-10-516</inkml:trace>
  <inkml:trace contextRef="#ctx0" brushRef="#br0" timeOffset="188.6269">16413 13176 5289,'42'10'4902,"-24"11"-258,-7 1-1419,-4 3-1548,1 5-645,-4-2-387,2-5-129,-6-7-387,0-5-516,0-11-258,0 0 0,5-14-258,1-6 129,5-6-129,0-2 387,4 1 387,4 3 387,2 4 387,1 10 129,-4 5 0,2 8 129,-4 10 0,2 9-129,-3 3-387,-3 4-129,-2 3-774,-7-3-1419,0-3-2451,4-1-387,-7-8-516,-4 0 258</inkml:trace>
  <inkml:trace contextRef="#ctx0" brushRef="#br0" timeOffset="189.6269">15807 13609 1806,'37'7'4644,"81"-9"5031,-36 2-6837,15 0-1548,7 0-258,13 2-258,-3 0-258,-6 1-387,-10 2-903,-23-2-903,-14 1-1806,-18 1-1419,-21-4-129,-12 1-129</inkml:trace>
  <inkml:trace contextRef="#ctx0" brushRef="#br0" timeOffset="190.6269">16039 13811 1806,'19'-6'4128,"9"-1"-129,53-8 387,-29 15-2451,-6 0-129,-1 13-129,-11-4-258,-8 11-387,-15 4-258,-11 2-387,-16-1 0,-12-1-387,-6-5-129,-2-4-129,-1-2 0,3-9-258,7-2 258,7-2-129,20 0 0,-8-10 387,15 3 129,10 2 258,7 3-129,7 2 258,3 0-129,1 10 0,-2 2 129,2 6-258,-4-3 0,-3-2-645,-3 3-1290,-3-6-2967,-9-10-258,2 0-387,-8-14-129</inkml:trace>
  <inkml:trace contextRef="#ctx0" brushRef="#br0" timeOffset="191.6269">16920 13014 6321,'109'81'5160,"-63"-17"-129,2 13-1677,-7 18-1935,-18 10-129,-9 9-516,-13-3-516,-12-3-387,-19-11-516,-15-22-1161,-1-15-2451,0-14-774,3-19-258,11-13 0</inkml:trace>
  <inkml:trace contextRef="#ctx0" brushRef="#br0" timeOffset="192.6269">17401 13607 8127,'8'0'4902,"24"5"-129,6 2-1161,3-4-2838,11-1-1548,7-2-3354,4 0-387,-6-4-516,-1 1-258</inkml:trace>
  <inkml:trace contextRef="#ctx0" brushRef="#br0" timeOffset="193.6269">18107 13462 4773,'-48'-34'4386,"18"32"-129,0 4-1677,1 18-1290,-2 8-387,12 9 129,5 4-258,14 5 0,2-5 0,20-3 0,6-9-129,14-7-129,2-13 129,9-9 0,-6-10-129,-5-15 0,-13-9-129,-13-7-258,-14-5-129,-12-1-903,-12 2-3870,-12 9-129,-8 6-516,-1 9-516</inkml:trace>
  <inkml:trace contextRef="#ctx0" brushRef="#br0" timeOffset="194.6269">18199 12721 5676,'145'94'5289,"-80"-15"-387,5 24-1548,-6 33-1419,-15 11-258,-11 13-516,-21-2-387,-17-5-516,-17-11-1161,-21-23-2580,-8-29-1161,-1-26-516,1-27-387</inkml:trace>
  <inkml:trace contextRef="#ctx0" brushRef="#br0" timeOffset="195.6269">19139 13362 7482,'-5'-3'4773,"27"11"0,7-3-2064,8-1-1548,9 2-516,5 1-903,3-4-1419,-3-3-2709,-2 2-516,-16-4-129,-9 1 0</inkml:trace>
  <inkml:trace contextRef="#ctx0" brushRef="#br0" timeOffset="196.6269">19175 13481 8643,'-11'64'5418,"43"-50"-258,18-2-1419,10 0-2322,5 0-903,8-2-5031,2-10-129,1 0-387,-8-10-645</inkml:trace>
  <inkml:trace contextRef="#ctx0" brushRef="#br0" timeOffset="197.6269">1922 15357 9030,'53'9'5031,"-17"-3"-258,-1-5-2064,9 2-2064,5-3-1935,-5 0-2709,7 0-774,-14-4-129,-1 2-516</inkml:trace>
  <inkml:trace contextRef="#ctx0" brushRef="#br0" timeOffset="198.6269">1992 15491 6966,'-18'30'5289,"49"-22"-258,13-4-129,2-4-3741,5 3-2967,-6-3-2322,8-3-774,-6-9-258,-2 0-387</inkml:trace>
  <inkml:trace contextRef="#ctx0" brushRef="#br0" timeOffset="199.6269">3347 14967 1032,'23'-29'3999,"-9"27"3870,-13 18-5934,-3 19-516,-14 7-516,1 8-258,-1 6 0,3 5-129,-2-5-129,3-6-258,3-11 0,9-18-258,0-21 129,15 0-129,-1-25 129,2-14 0,-1-7 129,1-9-129,-3-7 129,-1 2 0,-2 0 0,-3 12 129,-4 10-129,0 10-129,-1 11 129,-2 17 0,12 15-129,-3 18 0,3 11 129,2 10-129,4 3-129,2 2-516,1 4-774,1-2-2838,-6-19-387,1-5-129,-11-17 1</inkml:trace>
  <inkml:trace contextRef="#ctx0" brushRef="#br0" timeOffset="200.6269">3336 15244 3483,'-7'-6'4515,"34"8"-516,1-2-645,11 0-5547,5 7-1806,-10-7-258,5 9 0</inkml:trace>
  <inkml:trace contextRef="#ctx0" brushRef="#br0" timeOffset="201.6269">2951 15562 9417,'63'5'4773,"-9"-5"-258,21 0-3354,6 1-516,15 1-258,10 0-387,2-2-1032,1 0-1935,-4 0-1677,-19-4-129,-11 4-387</inkml:trace>
  <inkml:trace contextRef="#ctx0" brushRef="#br0" timeOffset="202.6269">2989 15881 6063,'21'38'4386,"-11"-8"0,-10-1-2322,0 4-1419,0 1-387,0 0-645,0-7-903,0-11-2580,2-2-387,-2-14-516</inkml:trace>
  <inkml:trace contextRef="#ctx0" brushRef="#br0" timeOffset="203.6269">2970 15850 3999,'18'6'3741,"-6"-3"-516,11 3-2064,4-1-774,4 2 129,3-5 0,3 1 0,-2-3-258,0 0 129,-5 0 129,-11-1-258,-3 1 129,-7-1 387,-9 1-129,5 7 0,-5 6 129,-3 5-129,-3 5 0,1 2-258,4 4-258,0 5-774,0-5-1032,1 1-2451,3 1-645,-3-14-258</inkml:trace>
  <inkml:trace contextRef="#ctx0" brushRef="#br0" timeOffset="204.6269">3375 15911 2322,'42'-3'4902,"-18"15"-129,-9 8-129,-6 1-2580,-3 8-1161,-3 2-129,4-2-387,-7-9 0,0-7-516,0-13 0,0-5 129,0-14-129,8-7-129,5-7 258,2-1 0,2 0 0,5 8 387,-1 4 0,4 15 258,-6 7 0,-1 11 0,-5 13-258,-2 8-129,-3 4-645,-5-1-2838,-1-7-1548,3-1-387,-3-13-258</inkml:trace>
  <inkml:trace contextRef="#ctx0" brushRef="#br0" timeOffset="205.6269">4542 14783 5805,'-37'-33'4644,"-6"62"0,-4 21-2451,-5 30-645,4 19-516,11 23-258,12 9-129,17 8-258,16-9-129,22-6-774,20-15-774,11-21-2064,7-23-1419,6-20-258,-4-28-129</inkml:trace>
  <inkml:trace contextRef="#ctx0" brushRef="#br0" timeOffset="206.6269">4898 15342 2709,'-80'-39'7482,"52"37"-4902,0 2-1032,1 4-387,7 14-387,4 1 0,15 10-129,5 0-129,16 5 129,0 0-129,8 2 0,-3-7-129,-2 0 0,-5-5-258,-14-6-258,-5-6-516,-20-10-903,-1-3-2064,-3-5-903,-7-11-258,10 0-129</inkml:trace>
  <inkml:trace contextRef="#ctx0" brushRef="#br0" timeOffset="207.6269">4901 15361 1548,'40'12'8901,"-37"-1"-5805,5 5-1032,0 9-516,-1 1-516,-1 5-774,1-1-1419,-3 3-2967,-4-10-129,0 3-516</inkml:trace>
  <inkml:trace contextRef="#ctx0" brushRef="#br0" timeOffset="208.6269">4947 15207 5031,'19'-58'3483,"-19"58"-1548,11-6-2967,-11-4-2838,0 10-258</inkml:trace>
  <inkml:trace contextRef="#ctx0" brushRef="#br0" timeOffset="209.6269">5022 15400 2709,'7'94'4128,"-7"-76"0,2-2-1806,-1-3-516,-1-13-903,0 0-129,15-8-387,-3-9 0,0-7-258,4-2 129,5 1-129,2 0 0,-1 9 129,3 10 129,-2 6 0,-2 12 258,-4 11-129,-2 10 129,-7 0-129,0 6 129,-6-1-516,-2-6-1419,0-9-2967,1-1-516,-1-13-258,0-9-129</inkml:trace>
  <inkml:trace contextRef="#ctx0" brushRef="#br0" timeOffset="210.6269">5730 15004 6063,'-54'23'4644,"24"16"-774,-2 10-2322,-2 8-129,15 12-258,7 1-129,12 2-258,7-4-129,15-7-387,11-4-903,3-12-1677,0-17-2193,4-8-258,-7-14-387</inkml:trace>
  <inkml:trace contextRef="#ctx0" brushRef="#br0" timeOffset="211.6269">5817 15330 4128,'6'22'4386,"3"10"-129,-6 3-1161,-2 0-2838,1-1-645,-1-1-903,1-1-2064,-2-19-774,0-3-258</inkml:trace>
  <inkml:trace contextRef="#ctx0" brushRef="#br0" timeOffset="212.6269">5763 15298 1419,'31'-19'6192,"-11"15"-4773,5 3-258,1 1-258,0-1-129,1 0 129,-3 1-258,-3-2 129,-4 2 129,-6 0 0,-11 0 0,8 12-258,-8 4 258,-1 1-387,1 8 129,-2 4-129,2 2-129,0 5-516,6-6-774,3 1-1677,5-4-1935,-9-11-129,6-2-129</inkml:trace>
  <inkml:trace contextRef="#ctx0" brushRef="#br0" timeOffset="213.6269">6107 15302 7998,'35'6'4902,"-20"11"-258,-9 8-2451,0-1-903,2 6-258,-7-5-387,2 0-258,-3-9-129,0-16-387,-1 10 0,0-15-129,1-9-129,5-11 129,5-2 129,4 0 0,4 0 258,5 8 0,3 3 258,3 16 258,-5 0-129,4 16 129,-10 6 0,2 8-258,-5 1-258,-6 1-387,-2 1-1161,-2-6-3354,-5-14-258,-1-1-387,1-12-129</inkml:trace>
  <inkml:trace contextRef="#ctx0" brushRef="#br0" timeOffset="214.6269">6459 15051 10062,'111'15'5031,"-63"20"-129,-3 13-2193,-14 11-1419,-6 15 0,-12 2-645,-11 4-516,-8-2-645,-20-12-1548,-3-14-2709,4-8-516,5-19-129,6-10-645</inkml:trace>
  <inkml:trace contextRef="#ctx0" brushRef="#br0" timeOffset="215.6269">6911 14737 5289,'73'75'5160,"-32"-4"129,-3 25-1161,-5 9-1935,-5 24-645,-15 4-516,-12-2-645,-11-8-645,-18-15-645,-2-18-903,-8-26-2838,4-18-387,11-14-516,4-22 129</inkml:trace>
  <inkml:trace contextRef="#ctx0" brushRef="#br0" timeOffset="216.6269">7708 15412 5547,'-29'7'5289,"37"-3"-258,19-1-516,14 3-2580,4-5-1032,8-1-903,6 8-1935,2-5-2451,-13-3-516,-8 0-258,-15-3-129</inkml:trace>
  <inkml:trace contextRef="#ctx0" brushRef="#br0" timeOffset="217.6269">7730 15555 6450,'-19'29'5289,"50"-14"-516,4-13-387,6 0-3225,11-1-1935,3-4-3225,8 0-774,-2-8 0,4 1-516</inkml:trace>
  <inkml:trace contextRef="#ctx0" brushRef="#br0" timeOffset="218.6269">8639 15226 8643,'-99'-10'4515,"49"26"-129,3 9-2451,8 14-1290,5 7-129,14 7 0,13-2-129,15 0 258,17-7-129,17-6-129,6-12 129,10-12 0,-2-14 0,-1-14-129,-11-14 0,-14-9-129,-14-10 0,-16-5-258,-13 2-129,-17-1-1290,-4 9-3096,-4 11-516,-2 8-258,7 16-258</inkml:trace>
  <inkml:trace contextRef="#ctx0" brushRef="#br0" timeOffset="219.6269">9314 15705 9417,'-30'68'4902,"14"-39"-1161,-11-1-3870,-2-13-3612,8 2-1161,-4-13-387</inkml:trace>
  <inkml:trace contextRef="#ctx0" brushRef="#br0" timeOffset="220.6269">9856 15120 11739,'37'-76'5031,"-24"76"-516,-2 19-2838,7 29-645,-2 9-258,6 16-387,-5 2 129,6 3-258,-3-5 0,0-12 0,0-13-129,-3-19 0,1-17 0,2-17 0,-3-21 0,2-12-129,-1-15 0,-1-7 0,3-7-129,0-3-258,2 5 0,-3 4-258,2 13-774,-9 4-1032,-5 16-2193,-4 16-516,-3 12-258,-19 6 0</inkml:trace>
  <inkml:trace contextRef="#ctx0" brushRef="#br0" timeOffset="221.6269">10024 15354 7353,'-3'48'4902,"22"-35"0,2-9-774,11 2-5289,10-2-2967,-6-4-387,12-4-258,-9-14-516</inkml:trace>
  <inkml:trace contextRef="#ctx0" brushRef="#br0" timeOffset="222.6269">10754 15359 9030,'43'16'4902,"-36"4"-258,-3 11-2064,-2 4-1548,-2-3-387,-3 0-387,-2-7-129,0-10-129,5-15-129,0 0 0,13-15 0,2-14-129,6-2 258,4-8-129,5 3 129,3 3 0,-2 5 258,-2 14 0,-9 14 0,-2 11 129,-8 17-129,-7 10-774,-2 0-3741,1 11-387,-2-8-387,4-3-258</inkml:trace>
  <inkml:trace contextRef="#ctx0" brushRef="#br0" timeOffset="223.6269">11746 15371 1548,'-11'-27'4386,"-58"13"3741,25 16-5547,-4 6-516,6 14-645,5 4-387,17 12-258,13 1-387,12 3-258,19-1-903,11-6-774,9-7-2709,1-2-387,-7-16-516,-4-5 129</inkml:trace>
  <inkml:trace contextRef="#ctx0" brushRef="#br0" timeOffset="224.6269">11439 15462 6966,'-17'-5'5289,"37"6"-258,14 7-387,14 5-3225,-3-4-1290,3 10-4128,2-17-645,3 2-387,-9-5-387</inkml:trace>
  <inkml:trace contextRef="#ctx0" brushRef="#br0" timeOffset="225.6269">12183 15080 6321,'17'-36'4644,"-25"67"-129,-4 15-903,0 10-2580,0 14-516,2 8-903,1-3-1806,1-8-2064,8-7-387,0-22-258</inkml:trace>
  <inkml:trace contextRef="#ctx0" brushRef="#br0" timeOffset="226.6269">12290 15182 4902,'41'-169'5160,"-32"147"-129,-9 22-387,-2 17-2709,-2 32-645,-7 15-516,1 15-645,-2 6-258,-1 0-1419,8-4-1806,5-9-1419,-6-21-387,6-14-258</inkml:trace>
  <inkml:trace contextRef="#ctx0" brushRef="#br0" timeOffset="227.6269">12136 15177 5289,'25'-101'5031,"8"103"-129,4 21-387,4 12-3096,4 19-516,4 9-258,0 4-774,3 1-1548,0-1-2580,-10-17-516,-5-8-258,-11-21-129</inkml:trace>
  <inkml:trace contextRef="#ctx0" brushRef="#br0" timeOffset="228.6269">12572 14942 6708,'17'38'5031,"-14"7"-129,-3 14-1935,-2 6-1290,2 12-387,-1 5-1419,-2-4-2451,-4-9-1806,7-12-387,1-16-645,11-11 130</inkml:trace>
  <inkml:trace contextRef="#ctx0" brushRef="#br0" timeOffset="229.6269">12876 15547 11223,'14'19'3483,"-14"-6"-3483,0-13-129,-4-4-4515,5-16-903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902" units="1/in"/>
          <inkml:channelProperty channel="F" name="resolution" value="INF" units="1/dev"/>
        </inkml:channelProperties>
      </inkml:inkSource>
      <inkml:timestamp xml:id="ts0" timeString="2016-11-02T16:07:10.5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2546 6646 6063,'69'-1'4644,"-37"-22"-1419,-5-12-1032,4-9-645,-4-9-387,-4-7-645,-6-5-129,-12-8 0,-5 4-129,-3 2 0,-1 10 129,-7 7-129,2 17 0,2 16 129,7 17-258,-3 30 0,10 19 0,8 13-258,4 11 258,8 5-258,4-2-129,6-3-774,3-14-1419,-7-15-2064,1-10-258,-10-17-387</inkml:trace>
  <inkml:trace contextRef="#ctx0" brushRef="#br0" timeOffset="1">2591 6401 6321,'-34'-24'3741,"34"24"-1677,0 0-3354,0 0-2580,17 11-645</inkml:trace>
  <inkml:trace contextRef="#ctx0" brushRef="#br0" timeOffset="2">3141 6580 5547,'27'34'4773,"-9"-24"-258,-4-3-1161,4-7-2193,3 0-516,2-9-516,-2-6-129,-5-2-258,-7-7 0,-3-2-129,-6-4 129,-9 4 0,-9 3 258,-5 4 0,-4 9 129,-1 10 0,3 11 129,3 12 0,3 12 0,9 9-129,8 6 0,4 4-129,9 0-516,5-2-1548,10-7-2322,-6-14-129,14-8-387</inkml:trace>
  <inkml:trace contextRef="#ctx0" brushRef="#br0" timeOffset="3">3746 6476 6063,'-10'11'5289,"-10"8"-516,-11 4-645,-8-3-2451,2 0-1032,-4-7-387,2-7-387,6-6-258,5-6 0,8-8-387,7-5 258,13-4 129,4 0 129,14 7 129,11 5 387,43 20 516,-32 9-387,0 8-1032,-5 4-3354,4 7-645,-10-7 0,7 2-516</inkml:trace>
  <inkml:trace contextRef="#ctx0" brushRef="#br0" timeOffset="4">4568 6278 3096,'0'0'4257,"0"0"-258,17-5-774,6 5-2451,4-3-516,3 0-387,3 1 129,-3-4-258,-3 2-129,-11-1 0,-16 5 129,0 0 0,-14 15 129,-8 5 387,-7 3 0,-23 39 903,37-23-645,8-4 129,14 0-258,14-8-258,13-3-1032,9-9-1806,13-4-1290,-6-11-387,11-6 0</inkml:trace>
  <inkml:trace contextRef="#ctx0" brushRef="#br0" timeOffset="5">5146 6310 6708,'-89'-18'4257,"57"18"-516,8 0-2322,9 9-516,4 3-516,11 2-258,2 2 0,10-2-129,8-1 0,3-1-129,-1-5-258,-1-2-129,-2-2-387,-19-3-258,11 0 129,-11 0 258,-18 0 129,-2 4 516,-5-1 129,-20 23 1032,29-8-129,5 1-129,10 4 129,1-3-258,12-2 0,6-3-129,5-9-129,2-6-258,3-10 129,-2-9-258,0-6 258,0-9-258,-1-6 0,-4-1 129,3 0 0,-4 4 0,1 9 0,-1 7 129,3 12 0,0 9 0,0 11 0,1 12-129,0 8 0,-2 4 0,1 1 0,-1-2 129,-5-3-258,0-5 129,-4-7-129,-6-6 0,-7-13-129,0 12 129,-16-8-258,-5-3 258,-8 2-129,-5 2 0,-4 3 0,0 3-387,-1 1-1290,5-5-2451,13 2-129,-2-6-516,23-3 646</inkml:trace>
  <inkml:trace contextRef="#ctx0" brushRef="#br0" timeOffset="6">5615 6370 11094,'27'-6'4902,"-23"24"-258,-4 4-2580,-1-1-1935,-2 6-3741,3-3-903,4 1-258,3-6-774</inkml:trace>
  <inkml:trace contextRef="#ctx0" brushRef="#br0" timeOffset="7">5834 6316 6063,'13'-25'5160,"-3"38"-387,5 9-1032,-5 13-2451,-5-3-258,4 5-645,-1-3-645,-4-9-774,5-5-774,-9-20-1290,16 7-387,-1-15-1161,-3-10 0,5-5 1162</inkml:trace>
  <inkml:trace contextRef="#ctx0" brushRef="#br0" timeOffset="8">6039 6341 4773,'-25'-16'7611,"5"18"-4515,1 11-903,-3-1-774,8 9-387,4-6-387,10 1-129,9-1-387,12-7-387,11 6-1548,6-4-2451,-1-10-387,8 0-516,-4-7 516</inkml:trace>
  <inkml:trace contextRef="#ctx0" brushRef="#br0" timeOffset="9">6508 6299 8256,'45'-4'5160,"-40"27"-774,-7 4-1677,-16-7-903,3 8-516,-13-2-516,0-6-258,-7-7-645,-1-6-387,2-7 0,-3-8-129,8-8-129,-1-7 0,13-1 129,5 0 258,10 0 129,2 6 258,13 5 129,8 12 0,7 1 258,8 14-129,0 5 129,0 5-258,-2 7-258,-6-5-1806,-9-4-2322,0-2-387,-13-10-387,-6-10 0</inkml:trace>
  <inkml:trace contextRef="#ctx0" brushRef="#br0" timeOffset="10">6371 6113 7353,'-15'-97'4644,"15"85"-645,7 15-1161,8 10-6579,-4-2-903,9 10-258,-4-2 0</inkml:trace>
  <inkml:trace contextRef="#ctx0" brushRef="#br0" timeOffset="11">6914 6407 10191,'44'130'5031,"-69"-85"-5031,-10-8-129,-6 0-4128,-14-16-1032</inkml:trace>
  <inkml:trace contextRef="#ctx0" brushRef="#br0" timeOffset="12">2012 9567 6708,'-21'-35'4773,"48"35"387,4 15-645,11 13-3225,-1 5-645,4 9-387,10 6-1032,-3 1-3354,-10-11-387,-1-5-516,-16-19-516</inkml:trace>
  <inkml:trace contextRef="#ctx0" brushRef="#br0" timeOffset="13">2454 9539 11481,'-95'16'5160,"48"11"-387,-14 4-2580,1 6-1677,10 2-774,4-3-2322,6-4-1935,10-2-516,10-11-387,17-3 0</inkml:trace>
  <inkml:trace contextRef="#ctx0" brushRef="#br0" timeOffset="14">2851 9305 10449,'-90'-19'4773,"49"40"-516,-1 12-2967,0 3-645,11 18-129,10 4-258,16 6-129,10-1-258,19-3-645,20-5-2064,11-6-1677,-2-14-258,8-9-258</inkml:trace>
  <inkml:trace contextRef="#ctx0" brushRef="#br0" timeOffset="15">3077 9322 11868,'-30'-9'5031,"26"37"-258,2 10-2967,-2 8-903,3 13-129,-1 2 0,3 4-387,7-5-129,5-3-258,5-7-258,2-12-387,5-5-1032,2-16-3096,-3-11-387,0-6-258,-7-8-129</inkml:trace>
  <inkml:trace contextRef="#ctx0" brushRef="#br0" timeOffset="16">2834 9582 7998,'-53'3'5160,"65"2"-387,24-1-645,11-4-2967,13 5-774,-2-2-645,5-2-3225,-1-2-1161,-6-6-516,-17-4-129</inkml:trace>
  <inkml:trace contextRef="#ctx0" brushRef="#br0" timeOffset="17">3292 9312 9159,'68'-12'5031,"-37"42"-129,-3 7-2580,-1 20-774,-10 5-258,-7 6-645,-10 1-774,-16-7-1677,-10-9-2709,-1-5-516,-5-13-258,8-13-387</inkml:trace>
  <inkml:trace contextRef="#ctx0" brushRef="#br0" timeOffset="18">3918 9552 8514,'22'-3'4902,"3"3"-129,11 0-903,6 0-3354,3 4-1935,5 3-2838,-10-4-516,-4 1-129,-14-4-516</inkml:trace>
  <inkml:trace contextRef="#ctx0" brushRef="#br0" timeOffset="19">3931 9659 11481,'53'35'5160,"-8"-23"-645,3-11-2967,4-1-5289,3 0-645,-8-1-645,-3-6-258</inkml:trace>
  <inkml:trace contextRef="#ctx0" brushRef="#br0" timeOffset="20">5199 9151 8127,'0'2'4386,"-13"30"-387,-3 16-2580,-7 8-516,4 4-129,-4 1-387,5-1-258,8-9-258,2-12-129,8-17-129,0-22 0,18 0-129,-2-22 0,4-11 258,1-12 129,-2-7 0,1-6 387,-5 1 129,8-42 903,-15 61-645,-4 9-129,0 16 0,-4 13 0,5 18 0,-1 16-129,6 11-258,2 6 0,6 7 0,3 1-387,-2-4-1161,8-8-2322,-4-3-903,-10-18-129,-1-7-516</inkml:trace>
  <inkml:trace contextRef="#ctx0" brushRef="#br0" timeOffset="21">5087 9439 6837,'-10'-24'4644,"44"26"-129,8 6-1548,16 3-3870,11 3-2967,-3-8-258,6 6-774,-10-10 387</inkml:trace>
  <inkml:trace contextRef="#ctx0" brushRef="#br0" timeOffset="22">4857 9685 8127,'-40'11'4902,"66"-11"-387,29 0-903,24 0-2709,9 0-516,15 2-387,6 3-1032,-6 2-2580,-11-3-903,-9 4-258,-26-3-387</inkml:trace>
  <inkml:trace contextRef="#ctx0" brushRef="#br0" timeOffset="23">5029 9941 3096,'-7'0'9030,"25"-12"-4515,13 0-2709,16 8-774,3 4-129,7 11-129,-9 8 0,-6 11 0,-18 5-387,-17 10 0,-17 3-258,-25-4-129,-13-2-129,-11-10-129,-2-6 0,0-12-129,9-8-258,9-6 0,15-10 129,15-8 129,13 0 129,12-3 129,17 1 129,11 5 258,6 7 258,7 8 0,-1 0 258,0 12-258,-8 6-258,-6-1-1677,-10 2-2838,-1 5-387,-11-12-258,2-2-387</inkml:trace>
  <inkml:trace contextRef="#ctx0" brushRef="#br0" timeOffset="24">6220 9394 9159,'15'28'4902,"-15"2"-129,0 7-2451,0 11-1548,0 3-1806,0-3-3096,0-9-387,5-7-387,-5-12-258</inkml:trace>
  <inkml:trace contextRef="#ctx0" brushRef="#br0" timeOffset="25">5994 9609 10707,'14'-25'5031,"19"20"-258,16 2-1290,10 2-3354,7-2-2967,7 0-1548,0-8-645,5 4-387</inkml:trace>
  <inkml:trace contextRef="#ctx0" brushRef="#br0" timeOffset="26">8006 8862 2322,'-184'9'3999,"84"-13"0,-108-6-387,108 4-2064,16 4 0,10-5 0,26 7-387,15 0-258,29 10-129,13 3 0,29 5-387,11 5 0,12 9 0,4 5-129,1 7 129,-11 5-129,-13 6 129,-21 7-129,-21 3-129,-28-1 0,-18 1 0,-12-4 0,-5-8 0,1-4 0,7-9 0,11-12 0,14-5 0,17-8 0,15-4 0,18-2 0,19-4-129,16-3 0,18-2 0,16 0-129,19-5-258,14 2-645,1-9-2193,1 1-1419,-5 3-516,-13 0-387,-17 7 129</inkml:trace>
  <inkml:trace contextRef="#ctx0" brushRef="#br0" timeOffset="27">7143 9975 1161,'17'-39'9675,"0"39"-5160,-5 7-1677,-1 6-1032,1 11-516,-6 0-387,0 7-258,-6-3-258,0-1-129,0-9-387,-6-8-258,6-10 0,0-12 0,6-4-258,3-11 258,7-1 129,4-3 129,-1 5 258,2 8 129,-2 9 129,13 22 645,-20 11-645,-3 4-258,-5 4-387,4 4-1677,3-4-2451,-5-12-387,5-6-258,-11-14-129</inkml:trace>
  <inkml:trace contextRef="#ctx0" brushRef="#br0" timeOffset="28">7497 9925 5289,'46'-8'5031,"-22"8"-258,10 5-645,-2 1-3354,2 2-1806,4 0-3096,-8-8-258,-1 0-516,-13 0 0</inkml:trace>
  <inkml:trace contextRef="#ctx0" brushRef="#br0" timeOffset="29">7559 10028 8127,'-58'42'5031,"58"-33"-258,12-4-1419,8-5-1935,11 1-1032,3 1-645,4-2-1290,6-2-1032,0-2-2193,-7-3-129,-3-1-516</inkml:trace>
  <inkml:trace contextRef="#ctx0" brushRef="#br0" timeOffset="30">7918 9994 9030,'37'-37'5160,"-37"37"-258,13 3-1806,-13 6-1032,0 15-774,-2 1-516,-1 5-387,1 5-387,-2 0-903,6-8-3999,2 3 0,2-12-387,5-6-516</inkml:trace>
  <inkml:trace contextRef="#ctx0" brushRef="#br0" timeOffset="31">7304 8382 10320,'3'-12'4902,"-3"21"-258,0 9-2838,3 19-774,-1 5-1032,3-1-1290,2-2-2709,2-1-645,-7-12-387,2-6-129</inkml:trace>
  <inkml:trace contextRef="#ctx0" brushRef="#br0" timeOffset="32">7214 8491 8385,'22'-13'4773,"0"16"-387,7 4-1677,3 3-2838,8 0-2064,9 1-1935,-11-10-645,7 2-129</inkml:trace>
  <inkml:trace contextRef="#ctx0" brushRef="#br0" timeOffset="33">7694 8510 7353,'2'44'4773,"-23"-35"-129,2-2-1677,-7-1-1806,-3-6-774,3-9-645,7-1-129,5-9 0,8 0-129,6-1 129,10 2 0,9 6 258,36 7 516,-24 7 0,3 11 129,-4 2 0,5 4 258,-4 1 0,1-1-258,-3-11 0,-5-1 0,-5-7 0,-2-4 0,-9-12-129,-6-2-258,-5-5 0,-10 1-129,-7 4-645,-9 5-3096,-4 1-1161,1 9-129,-2 3-387</inkml:trace>
  <inkml:trace contextRef="#ctx0" brushRef="#br0" timeOffset="34">8870 8943 1935,'-27'-54'2967,"27"21"-258,9 3-258,47-15 1548,-15 39-2322,-1 6-129,4 14-258,-11 7-129,-7 14-258,-17 6-387,-10 7-387,-20-5-387,-14-2-258,-7-4 0,-5-10-129,3-5 0,5-10-129,9-8 387,13-4 387,14-9 1161,22-9-645,8 16 129,4 2-129,6 0-516,3 9-2580,4 4-1419,-10-6-774,4 5-129</inkml:trace>
  <inkml:trace contextRef="#ctx0" brushRef="#br0" timeOffset="35">9351 8856 129,'12'1'4515,"-12"38"4644,-1-7-6708,-10 0-258,2 7-516,-6-3-387,6 2-258,-5-9-387,7-6-387,1-10-129,6-13-129,0 0 129,7-18-129,3-8-129,2-8 129,-2-11 0,-1-9-129,1-1 129,2 1-129,-3 7 129,0 10 0,-3 12 0,5 16 129,0 12-129,6 23 129,1 11 0,-1 12 0,0 2 0,5 4-129,1-2-129,-3-7-774,1-6-2451,-3-3-1290,-8-16-258,-1-3-387</inkml:trace>
  <inkml:trace contextRef="#ctx0" brushRef="#br0" timeOffset="36">9302 9043 9804,'10'-3'4902,"23"3"-516,14 9-2709,6 2-5676,-11-8-645,6 8-129,-4-6-387</inkml:trace>
  <inkml:trace contextRef="#ctx0" brushRef="#br0" timeOffset="37">8694 9328 5805,'-31'-3'5031,"35"2"-129,27 1-903,25-8-2322,36 8-387,26-1-387,27 1-516,9 0-516,2 0-1548,-6 3-2838,-16 5-258,-32-2-516,-33 1-387</inkml:trace>
  <inkml:trace contextRef="#ctx0" brushRef="#br0" timeOffset="38">8843 9586 11223,'22'34'4773,"-15"-8"-1161,-1 6-2193,-4-2-258,5 4-645,1-2-645,0-9-1548,-3-7-2580,5-5-516,-10-11-258,10-3-258</inkml:trace>
  <inkml:trace contextRef="#ctx0" brushRef="#br0" timeOffset="39">8870 9631 258,'39'-23'7869,"-12"22"-4257,-6-6-1935,5-3-903,2 5-387,-1-1-258,-4 2 0,-2 3 129,-6 1 129,-5 2 129,1 10 258,-1 24 1161,-6-12-903,6 6-129,-3 0 0,3 2-258,3 2-774,-4-4-2580,0-9-1806,1-1-129,-5-8-516,0-4 130</inkml:trace>
  <inkml:trace contextRef="#ctx0" brushRef="#br0" timeOffset="40">9218 9604 4128,'52'34'4902,"-33"-10"-129,-5 1-387,-6 0-2580,2 5-645,-4-6-387,-6-8-516,0-5-258,0-11-516,-8 0 0,4-14 0,4-4 0,4-8 0,6-3 129,6 1 258,3 1 258,6 9 258,-3 3 129,5 15 129,-7 0 129,3 20 129,-9 4 0,1 10-258,-7 0-258,-4 2-1032,2 0-3354,1-1-645,-4-9-516,5 0-387</inkml:trace>
  <inkml:trace contextRef="#ctx0" brushRef="#br0" timeOffset="41">6944 10478 8385,'33'26'4128,"-22"-4"-1419,-2 7-1032,-5 1-387,1 4-387,-3-6-387,-1 0-129,-1-9-258,0-7-258,0-12-129,0 0 0,2-12 0,1-11-129,4-3 129,4-4 129,-1-2-129,4 5 516,0 2 0,1 8 0,0 7 0,3 10 0,-5 3 0,2 15 129,-5 5-258,0 5-129,-3 5-903,0 3-3225,-3-11-258,2 3-387,-1-10 129</inkml:trace>
  <inkml:trace contextRef="#ctx0" brushRef="#br0" timeOffset="42">7390 10544 4773,'14'30'4128,"-14"-12"-129,6 5-2193,-1 0-903,-1 0-645,2-4-645,-1-5-903,-5-14-1032,0 0-903,0 0-258,0-13 516</inkml:trace>
  <inkml:trace contextRef="#ctx0" brushRef="#br0" timeOffset="43">7401 10558 1806,'0'-42'2967,"20"17"2193,-4 22-3354,0 3-516,1 0-387,3 10-258,-6 0 0,0 4-258,-4 2 129,-2 1 129,-2 2-258,-2 1 0,-4 1-258,0-2-645,1-3-2322,6 5-1161,-7-21-516,15 20 129</inkml:trace>
  <inkml:trace contextRef="#ctx0" brushRef="#br0" timeOffset="44">7772 10497 2967,'-57'-34'7224,"46"30"-5289,-5 4-903,2 4-258,10 10-387,4 2 0,0 3 0,13-3-258,5-2 0,2 0-258,0-4 0,-2-2-258,-1-4 0,-7-2 0,-10-2-129,0 0 258,0 0 129,-11 2 516,-25 3 645,19 1-129,-1 1 0,5 5 129,2-3-129,8 6 0,3-3-258,8 3 0,4-1 0,5 0-258,2-4-129,3-2 0,1-5-258,0-3-387,1 0 0,-5-11-387,3 1 0,-4-11 0,1 1-129,-7-6 129,0 5 258,-7-4 129,-4 4 387,-1 3 387,-8 4 0,-5 9 0,1 3 0,-4 5 0,1 8 258,2 10-258,2 4 0,6 12 129,0-2-129,5 6 129,4 3 0,4 1 0,4-2-258,0-5-516,4-5-1161,-3-5-2709,-4-13-387,4-2-258,-13-13-516</inkml:trace>
  <inkml:trace contextRef="#ctx0" brushRef="#br0" timeOffset="45">8012 10553 8127,'13'13'5160,"-12"4"-258,4 3-903,1 7-3096,0-1-1677,2 0-3483,-2-6-387,4-1-387,-4-10-387</inkml:trace>
  <inkml:trace contextRef="#ctx0" brushRef="#br0" timeOffset="46">8087 10493 3999,'66'7'8901,"-32"-7"-4902,-1 0-3483,3 0-1290,-2-2-3096,0 2-258,-17-10-387,1 9 388</inkml:trace>
  <inkml:trace contextRef="#ctx0" brushRef="#br0" timeOffset="47">8241 10522 8901,'5'68'4902,"5"-47"-645,0-1-1806,5 3-1290,-3-4-903,-2-7-1677,-10-12-2967,15 16-258,-15-16-387,0 0 0</inkml:trace>
  <inkml:trace contextRef="#ctx0" brushRef="#br0" timeOffset="48">8309 10524 8643,'59'4'4128,"-26"-4"-1419,-4 0-2580,5 0-1161,-5 2-2064,-8-6-774,0 2-387</inkml:trace>
  <inkml:trace contextRef="#ctx0" brushRef="#br0" timeOffset="49">8487 10511 8256,'-20'63'4644,"19"-38"-903,1-3-1290,3 5-1161,3-4-1161,2-3-1290,3-10-2709,2 4-645,-2-13-516,11 4 258</inkml:trace>
  <inkml:trace contextRef="#ctx0" brushRef="#br0" timeOffset="50">8769 10599 10191,'-54'-46'4902,"33"37"-387,0 6-2838,-4 0-258,5 7-645,-1 4-129,9 11 0,4-1-258,8 7 0,1-3-129,12-1 0,4-5-129,3-6-387,6 0-387,-4-10-1032,5-4-774,-9-13-645,0-3-387,-10-11 0,0 2 645,-10-9 903,-7 1 645,-3 0 1290,-3 6 1032,-6-18 3096,13 35-2193,8 14-774,0 0-516,16 0-516,4 8-129,3 7-129,3 5-258,2 4 258,2 2 129,-3 4 516,-2 2 258,7 39 1548,-32-40-1161,0 3 129,-11-7-1548,-2 0-3225,-14-20-387,5 0-645,-2-9-516</inkml:trace>
  <inkml:trace contextRef="#ctx0" brushRef="#br0" timeOffset="51">10406 9141 4386,'-71'8'4257,"39"-5"-516,4 6-2064,5 3-516,3 5-516,14 1-258,6 4 129,14 2 0,10 0-129,7 3 0,-1 0 258,0 2-129,-6-5 0,-7 1 0,-16-6 0,-5-3-129,-20-9 0,-2-1-258,-3-5-387,0-4-516,10-3-903,1-7-1677,9-4-1290,12 3-387,6-10 129</inkml:trace>
  <inkml:trace contextRef="#ctx0" brushRef="#br0" timeOffset="52">10506 9227 10836,'23'15'4902,"-15"6"-645,0 7-2064,-8-1-903,7 6-645,-4-3-1032,-3-2-2322,0-4-1806,0-6-516,0-18-387,-9 13 129</inkml:trace>
  <inkml:trace contextRef="#ctx0" brushRef="#br0" timeOffset="53">10482 9116 5031,'7'-70'4386,"-7"70"-1290,13-11-3096,-13 11-2967,12-4-1290,-12 4-258</inkml:trace>
  <inkml:trace contextRef="#ctx0" brushRef="#br0" timeOffset="54">10700 9238 9804,'37'-18'4902,"-17"33"0,-5 7-2451,-5 0-1032,5 9-516,-10-2-129,1-1-387,-3-5-258,-3-7 0,0-5-129,0-11-258,0-7 129,3-11-129,5-5 0,4-7 0,4-2 0,4 1 0,2 4 258,1 6 0,0 9 258,0 11 0,1 5 0,-3 17 129,-4 6-129,-3 6 0,-3 1-387,-4-1-1548,-5-4-2967,5-3-258,-5-9-387,1-5-516</inkml:trace>
  <inkml:trace contextRef="#ctx0" brushRef="#br0" timeOffset="55">11561 8711 5805,'-55'80'4902,"25"-14"-1032,5 13-1419,0 13-516,13 12-516,8-6-387,13-4-129,12-8-903,14-16-2580,3-15-1806,5-15-516,-2-20 0,-4-8-387</inkml:trace>
  <inkml:trace contextRef="#ctx0" brushRef="#br0" timeOffset="56">11604 9199 4386,'7'-40'5031,"3"40"-129,6 12-1032,0 11-1935,-4 2-516,-1 8-258,-1 2-387,1 1-387,-3-5-129,-5-5-387,0-9-387,-3-17-258,11 0-258,0-16 0,6-7 0,-3-11 0,5 1 387,2-3 258,1 5 258,-3 10 516,8 5 1161,-27 16-645,11 27-129,-11 2 129,0 7-516,0 3-258,0-5-1290,0-1-3096,6-6-387,2-9-258,12-5-387</inkml:trace>
  <inkml:trace contextRef="#ctx0" brushRef="#br0" timeOffset="57">12132 9115 7740,'-24'9'4773,"22"15"-645,2 9-1935,-5 1-645,6 8-387,3-2-129,10 2-258,0-10-258,10-6-258,0-8 0,2-11 0,-2-7-258,1-7-258,-3-12 0,-3-10-129,-4-4 129,-5-5-129,-5 1 129,-5 2 0,0 3 0,-7 9 129,-2 8 129,0 15 0,0 7 0,5 12 129,1 10-129,3 5 129,7 1 0,6 3 129,5-5 0,4-6 0,0-7 0,2-7 129,4-12-129,-3-2 129,-5-16-258,-5-3-258,-3-6-258,-7-5-516,0 4-2064,-5 2-1677,-3-2-387,-4 11-387,-2 6 130</inkml:trace>
  <inkml:trace contextRef="#ctx0" brushRef="#br0" timeOffset="58">12651 9529 1,'-3'-13'4385,"-21"-23"5290,10 24-6837,-7-2-774,2 8-516,-4 0-129,5 6-516,-2 6-129,8 6-258,5 3 0,7 5 0,3-1-129,11 0-129,5-1-129,3-6-516,7-2-1677,1-7-2709,-7-4-129,2-7-516,-8-7-258</inkml:trace>
  <inkml:trace contextRef="#ctx0" brushRef="#br0" timeOffset="59">12751 8989 6450,'27'-80'5289,"-27"80"-387,13 0-903,-5 23-2193,-8 9-516,0 17-387,0 3-258,0 11-258,0-1 0,0 0-129,4-5-258,5-4 0,3-9-387,1-12-516,8-6-2451,-2-12-1419,1-10-387,-2-4-516,-2-9 258</inkml:trace>
  <inkml:trace contextRef="#ctx0" brushRef="#br0" timeOffset="60">12663 9261 4773,'-4'-2'4515,"34"10"-258,7-4-516,3 2-3354,7 1-1806,-2-7-2451,7 7-258,-14-10-516</inkml:trace>
  <inkml:trace contextRef="#ctx0" brushRef="#br0" timeOffset="61">13021 8794 8127,'110'73'5031,"-57"-9"-129,-4 17-2580,-17 9-516,-8 16-258,-24-1-387,-12 1-774,-18-9-2838,-17-6-2193,-12-22-258,0-12-645,1-21 0</inkml:trace>
  <inkml:trace contextRef="#ctx0" brushRef="#br0" timeOffset="62">13944 9307 11352,'21'5'4902,"-20"17"-258,-1 11-3225,3 9-645,0 4-774,-3 0-1419,0 0-2838,2-5-387,-2-11-387,0-8-258</inkml:trace>
  <inkml:trace contextRef="#ctx0" brushRef="#br0" timeOffset="63">13752 9505 11094,'43'-14'5160,"1"14"-516,8 4-1935,12-4-6708,15 2-774,5-6-258,18-3-516</inkml:trace>
  <inkml:trace contextRef="#ctx0" brushRef="#br0" timeOffset="64">15720 8903 129,'-112'-29'6837,"49"21"-4773,-13 3-774,-11 1-258,1 4 0,0 0-129,11 5 129,15 2-129,-5 19 774,65-7-903,10 1 0,27 6-258,13 3-129,12 7 0,0 3-129,0 4-129,-12 5 0,-19 4 0,-21 2-129,-22 1 0,-29-1 0,-22-3 129,-12-3-129,-5-5 258,3-6 129,10-5-129,10-9 258,20-4-129,17-4 0,20-2 0,14-2 0,24 0-129,17-2-129,19 0 129,19 3-129,18-3 0,10 1-129,11-5 0,5 1 0,-4-2 0,-9 2-387,-17-4-774,-15-2-2580,-27 0-1032,-20-2-258,-18 1-258</inkml:trace>
  <inkml:trace contextRef="#ctx0" brushRef="#br0" timeOffset="65">14902 10021 8385,'61'10'4515,"-45"4"-903,-6 4-2193,2 4-258,-3-1-387,-3 2-129,-6-7-387,0-2-387,0-14-129,-13 3-258,13-3 0,-3-21 0,3 0 129,5-7 0,4-1 387,8 1 387,0 1 258,4 10 0,-3 3 129,16 15 903,-18 19-903,-9 3-258,0 4-258,-4 4-516,-2-4-1161,2-2-3096,2-2-258,-3-14-387,10-1-129</inkml:trace>
  <inkml:trace contextRef="#ctx0" brushRef="#br0" timeOffset="66">15348 10008 10320,'28'-1'4386,"-3"1"-258,4 0-3741,4-2-2064,-1 1-2451,7 1-129,-15 0-516,2 0 388</inkml:trace>
  <inkml:trace contextRef="#ctx0" brushRef="#br0" timeOffset="67">15457 10092 8643,'19'31'4515,"-1"-26"-129,6-4-2709,7 0-2064,1-1-2322,5 0-1548,-10-8-129,7 1-516</inkml:trace>
  <inkml:trace contextRef="#ctx0" brushRef="#br0" timeOffset="68">15808 10001 12255,'0'0'4902,"2"22"-645,-2 3-2451,-6-1-774,2 5-903,3 4-1161,0-2-3483,-3-10-258,4-5-387,0-16-387</inkml:trace>
  <inkml:trace contextRef="#ctx0" brushRef="#br0" timeOffset="69">14895 8424 7998,'7'9'4515,"-2"18"129,-1 2-2064,0 3-1935,4 7-129,-1-2-903,-3-7-1677,-2-9-2322,2-5-387,-4-16-258</inkml:trace>
  <inkml:trace contextRef="#ctx0" brushRef="#br0" timeOffset="70">14799 8549 10062,'0'0'4515,"14"0"-258,15 3-3096,8 1-903,10 0-387,6-4-129,6 0 0,0 0-129,-1-1-129,-10-4 258,-6 3 0,-11 2 645,-11 0 0,-5 2 258,-15-2 0,0 18 129,-4-8-258,-3 1 0,-7-2-516,-4-7-774,2 2-129,-5-8-516,7 0-258,-4-10-129,5 3 129,3-4 258,9 2 516,1 4 516,6 4 645,28 8 1806,-11 7-645,1 4 0,7 6-129,-4 0-129,8 0-387,-8-3 0,4-1 0,-3-8-129,1-5 129,-10-8 129,-3-6-129,-11-10 129,-3 2-129,-7-5-129,-8 5-129,-9 1-387,-9 7-1032,7 2-4128,-5 9 0,-1 3-258,11 7-645</inkml:trace>
  <inkml:trace contextRef="#ctx0" brushRef="#br0" timeOffset="71">16509 9210 7482,'0'-52'4257,"-22"52"-516,-3 6-2064,-3 20-645,0 10-387,7 12-258,6 9-258,11 1 258,6 1-129,19-1-129,11-8 258,10-9-258,5-14 258,6-17 0,-6-10 258,-3-11-258,-9-19 129,-9-9-129,-18-11 0,-8-9 0,-14-3-129,-10 3 0,-6 7-516,-3 8-258,0 14-1677,-1 14-2322,0 9-516,11 17-129,0 6-258</inkml:trace>
  <inkml:trace contextRef="#ctx0" brushRef="#br0" timeOffset="72">17024 9495 10449,'9'10'5289,"-9"-10"-516,0 0-516,0 0-6708,0 0-2322,0 0-258,0 0-516,0 0 0</inkml:trace>
  <inkml:trace contextRef="#ctx0" brushRef="#br0" timeOffset="73">17606 9393 1161,'-3'-56'9288,"-9"40"-4902,-7 2-1677,-9-2-903,1 11-645,-11-2-387,2 7-129,0 7-387,5 9-129,4 5 0,8 5 0,7 1 0,12 3-129,10 0 0,13 0-258,9-2-903,5-7-2193,5-8-1161,6-2-387,0-10-129</inkml:trace>
  <inkml:trace contextRef="#ctx0" brushRef="#br0" timeOffset="74">17817 9342 645,'-25'-30'3225,"3"18"-258,-21 8 258,18 8-2193,1 12 129,1 3-129,-4 34 1032,27-26-1290,0-3 129,13-2-258,4-6-258,8-5 129,1-10-258,2-1 0,0-7 0,3-7 129,-4-4 0,4 1-129,1 3 258,-2 1-258,-4 6 258,-2 5 0,-8 2-129,-9 9 0,-7 5-258,-3 5-129,-11 2-516,-10-3-1806,-7-3-2193,8 0-258,-3-8-387,9-3 0</inkml:trace>
  <inkml:trace contextRef="#ctx0" brushRef="#br0" timeOffset="75">18406 8920 8385,'-21'-23'4773,"-3"38"-258,-8 16-2580,-8 10-516,9 15-387,1 11-258,14 8-129,10 2-129,9-2-645,19 0-1032,7-9-2838,3-17-645,4-11-516,-4-19-258</inkml:trace>
  <inkml:trace contextRef="#ctx0" brushRef="#br0" timeOffset="76">18410 9267 2709,'24'-4'9675,"-11"20"-5289,1 10-2193,-7-4-516,2 6-387,-7-7-258,1 2-387,-3-9-258,0-14-387,0 0 0,0 0-258,0-16-129,4-5 129,11 3-129,-1-3 0,5 5 129,1 4 258,0 5 129,0 7 129,-1 10 0,-2 9 129,-4 1-129,-2 5-129,-1 2-1032,-5 0-3612,-2-7-129,2-1-258,-5-10-387</inkml:trace>
  <inkml:trace contextRef="#ctx0" brushRef="#br0" timeOffset="77">18793 9206 4902,'-3'-3'4644,"3"15"0,0 4-1677,1 10-1161,-1-1-387,7 5-258,1-3-129,9 1-387,1-9-258,6-5-129,-2-8-258,3-6 0,0-6-258,0-12-258,-4-3 129,-5-8-129,-5 2-129,-3-1 258,0 4 0,-7 6 129,-1 5 129,0 13 129,0 0 0,-4 11 129,4 8 0,0 5 0,5 2 129,10 3 0,0-5 129,9 1 0,-2-6-129,7-6 129,-3-8 0,0-5 0,-2-8-129,-8-9 0,-6-6-258,-7-9-129,-3 2-774,-9-3-2709,-7-2-1161,2 11-258,-7-1-258</inkml:trace>
  <inkml:trace contextRef="#ctx0" brushRef="#br0" timeOffset="78">19409 9464 2193,'-36'-31'8901,"21"26"-5547,-3 4-1032,-3 1-645,8 6-516,-3 4-258,11 6-258,1-2 129,8 4-258,5-1 129,9-4-129,0-2-129,1-4-387,0 0-1806,2-7-2838,-9-6 0,-1-5-516,-6-10-129</inkml:trace>
  <inkml:trace contextRef="#ctx0" brushRef="#br0" timeOffset="79">19525 9013 12126,'29'-70'4902,"-11"59"-1290,2 13-1806,-3 9-516,0 17-387,-8 4-387,0 15-129,-7 4-129,-2 7 0,0 3-258,0-4-258,0-4-516,0-12-1032,10-5-2064,-1-12-1161,3-12-258,2-10-258</inkml:trace>
  <inkml:trace contextRef="#ctx0" brushRef="#br0" timeOffset="80">19441 9130 6321,'-52'22'5418,"58"-4"-129,15-1-387,14-6-2709,15 7-774,0-4-903,5-7-1032,7 1-2709,-6-8-1548,-9-8-387,-5-5-387,-12-8-129</inkml:trace>
  <inkml:trace contextRef="#ctx0" brushRef="#br0" timeOffset="81">19910 8858 7353,'65'94'5031,"-39"-34"0,-2 10-1806,-2 14-1290,-14 0-645,-8 0-774,-14-1-1677,-12-9-3096,-15-16-645,-2-8-258,-5-21-387</inkml:trace>
  <inkml:trace contextRef="#ctx0" brushRef="#br0" timeOffset="82">20578 9143 8643,'8'3'4902,"20"-1"-258,9 4-903,0-6-2967,10 3-903,6 4-2064,3-2-2193,-14-5-387,2 4-387,-19-4 0</inkml:trace>
  <inkml:trace contextRef="#ctx0" brushRef="#br0" timeOffset="83">20630 9312 9804,'11'37'5289,"19"-26"-258,13-6-1032,10 1-3354,3-4-4773,5 4-516,-1-6-387,5 2-645</inkml:trace>
  <inkml:trace contextRef="#ctx0" brushRef="#br0" timeOffset="84">3736 12626 5805,'34'7'4644,"8"-7"-258,3 0-1290,3 0-3612,12 5-3354,-12-5-258,6 6-516,-20-6 0</inkml:trace>
  <inkml:trace contextRef="#ctx0" brushRef="#br0" timeOffset="85">3767 12743 9159,'27'20'5031,"11"-19"-258,8 6-1806,10-3-7095,-4-4-129,11 0-645,-5-9-387</inkml:trace>
  <inkml:trace contextRef="#ctx0" brushRef="#br0" timeOffset="86">4762 12702 9159,'6'20'4773,"35"-20"0,24-1-1419,23 0-2838,18-2-129,13 0-258,14 1-774,-2-5-2451,-5-2-1419,-9 4-387,-28-5-387</inkml:trace>
  <inkml:trace contextRef="#ctx0" brushRef="#br0" timeOffset="87">5104 12126 8514,'12'-29'4515,"-19"48"-1290,-9 11-1548,1 15-645,-3 2-387,0 7-129,2-1-129,5-2-129,0-10-129,8-12-129,3-13-129,0-16 0,16-12 0,-5-16-129,3-8 0,1-10 129,3-8-129,-2 3 258,1 0 0,-3 10 129,-2 2 0,0 14 129,-5 8 0,3 17 0,0 11 258,1 16-129,1 10 129,4 6-258,2 12 0,1 0-774,5 2-1935,-1-6-2064,-8-12-387,-2-3-258,-11-16 130</inkml:trace>
  <inkml:trace contextRef="#ctx0" brushRef="#br0" timeOffset="88">5032 12367 9804,'27'3'4644,"7"-3"-903,20 0-3741,10 5-4257,2-5-516,12 2-258</inkml:trace>
  <inkml:trace contextRef="#ctx0" brushRef="#br0" timeOffset="89">4949 13091 7482,'28'-71'4902,"2"55"0,10 9-2709,3 6-516,6 9-258,-8 8-387,-4 12-387,-15 9-258,-19 2-645,-9 2-387,-26-9-387,-9 0-774,-11-10-387,-2-4-1419,3-8-774,5-9 387,8-6 1161,14-4 1290,14-4 1419,10-1 645,13 2 1548,12 3 1419,56 6 4257,-31 13-4902,-5 3-903,0 8-774,-6 5-1806,-3 1-3354,-19-6-387,4-3-516,-11-11-516</inkml:trace>
  <inkml:trace contextRef="#ctx0" brushRef="#br0" timeOffset="90">6228 12358 7998,'0'-1'5160,"2"33"-258,0 9-1935,1 16-1161,-3 4-645,3 5-387,-3-4-645,0-6-1032,4-13-1806,0-12-1806,-4-15-387,0-7-645,0-9 129</inkml:trace>
  <inkml:trace contextRef="#ctx0" brushRef="#br0" timeOffset="91">6012 12621 9159,'40'-2'5031,"1"4"-258,15 3-1677,5-2-6708,2-3-645,11 0-645,-3-10-258</inkml:trace>
  <inkml:trace contextRef="#ctx0" brushRef="#br0" timeOffset="92">8011 12054 2193,'4'14'7353,"-53"-12"-5160,-23-2-516,-14 0-258,-14-1-258,-2-2-129,-2-2-129,15 2 0,9-5 0,21 3-129,13 1-258,24 4-129,22 0-129,11 8 129,26 3-258,16 9-129,10 5 129,12 8-129,2 7 0,-3 8 0,-11 8 129,-21 5-129,-21 6 0,-21-1 129,-17 3-129,-25-4 0,-17-3 258,-3-7-129,-3-9 258,9-5-258,8-12 258,16-6 0,12-8 129,20-5-129,21-8-129,22 0-129,17-2 0,20-2 129,18 1-129,15 1-129,10-3 129,5 3-129,1 0 0,-7 0-258,-11 2-1677,-15 0-2709,-30-2-387,-21 0-258,-26 0-387</inkml:trace>
  <inkml:trace contextRef="#ctx0" brushRef="#br0" timeOffset="93">7293 13120 1032,'21'-11'8514,"1"21"-5289,-8 7-1161,-4 2-258,3 7-645,-5-3 0,1 4-258,-6-5-516,1-3-129,-4-4-387,0-15-387,0 0-129,0 0-129,0-14-129,7-4 129,10-2 129,0-2 258,26-18 645,-22 27 516,2 11 0,-5 2 387,-2 13-258,-6 4 0,-2 10-258,-3 1 129,0 7-258,1-7-645,-2-4-1161,2-8-2838,5-1-645,-11-15 0,22 4-645</inkml:trace>
  <inkml:trace contextRef="#ctx0" brushRef="#br0" timeOffset="94">7800 13153 7998,'-10'3'5031,"27"4"-387,1-6-387,5-1-3096,11 0-516,0 0-645,0 0-1290,2 0-3096,-4 0-387,-7-1-258,-7 1-258</inkml:trace>
  <inkml:trace contextRef="#ctx0" brushRef="#br0" timeOffset="95">7829 13245 9546,'-5'23'4902,"17"-22"-258,14 0-2064,6 0-2064,10-1-1806,2 2-2709,3-6-645,9-3-258,-4-3-258</inkml:trace>
  <inkml:trace contextRef="#ctx0" brushRef="#br0" timeOffset="96">8267 13238 903,'12'-62'9933,"-6"43"-5031,-3 4-1677,-1-3-1290,-2 18-258,0 0-516,11 4 0,-11 16-516,5 16 0,-2 4-387,-1 0-1290,1 4-3741,4-3 0,-3-11-387,4-4-645</inkml:trace>
  <inkml:trace contextRef="#ctx0" brushRef="#br0" timeOffset="97">7211 11633 4386,'29'14'5031,"-29"7"-387,2 8-1032,2 6-1935,-4-1-774,5 6-387,-2-3-1161,2-2-3483,-5-16-387,1-4-129,-1-15-387</inkml:trace>
  <inkml:trace contextRef="#ctx0" brushRef="#br0" timeOffset="98">7046 11774 11481,'36'-9'4515,"2"13"-774,9 1-2967,4 0-1419,8 0-3354,-7-5-516,5-3-129,-8-11-387</inkml:trace>
  <inkml:trace contextRef="#ctx0" brushRef="#br0" timeOffset="99">7646 11760 5547,'-64'43'4386,"46"-31"-258,-10-12-2451,10-5-903,0-8-516,6-2-387,8-4 0,4-5-129,6 1 0,7 7 129,8 1 129,1 9 258,36 12 774,-26 9-387,-3 6 129,2 3-129,-4 3-129,0-2 129,-2-2-258,0-8 0,-5-8-129,0-6 258,-4-5-129,-6-12 0,-6-6 129,-4 0 0,-14-4-129,-10 8-129,-11 7-903,-6 8-3741,-7 3-387,3 6-387,-4 10-258</inkml:trace>
  <inkml:trace contextRef="#ctx0" brushRef="#br0" timeOffset="100">9095 12612 2580,'-63'-4'7224,"98"1"-4644,43 0-258,38 3-387,34 0-645,36 3 129,21-1-258,26 5-129,3-2-129,-3 4-645,-18-1-516,-28-2-2580,-37-6-1677,-34 0-516,-47-7-129,-35 0 259</inkml:trace>
  <inkml:trace contextRef="#ctx0" brushRef="#br0" timeOffset="101">9814 12208 1677,'-59'-85'7482,"56"47"-4257,6 3-516,18 3-774,9 2-258,15 16-387,2 9-258,7 15 129,-6 12-129,-7 13-387,-17 5 129,-15 5-387,-17 7-387,-21-5-258,-12-3-258,-12-8-258,0-6-258,-2-15-129,14-2-129,8-13 129,18-1 129,14-14 387,8 0 258,15-1 258,57-1 387,-28 16-258,1 3-129,-1 11-1806,0 8-1935,-13-9-387,0 7-129</inkml:trace>
  <inkml:trace contextRef="#ctx0" brushRef="#br0" timeOffset="102">10300 12147 4773,'7'-9'5160,"-14"22"-258,-8 13-129,-4 8-2967,-2 0-516,8 6-516,-5-6-516,6 1 0,3-8-129,6-6-129,3-7 0,0-14-129,10-1 0,1-20 0,5-3 0,-1-13 129,3-9-129,-2-2 129,1-5-129,3 3 129,-4 7 0,-2 8 0,-3 9 0,0 16 0,0 10 129,0 20-129,1 11 258,0 8-129,1 3 0,0 1-129,5 3-387,-6-7-903,2-6-2838,-2-7-516,-8-9-516,-1-2-129</inkml:trace>
  <inkml:trace contextRef="#ctx0" brushRef="#br0" timeOffset="103">10219 12250 11352,'54'28'4386,"-18"-23"-903,13-1-6450,7 3-1419,2-7-516,5 0-258</inkml:trace>
  <inkml:trace contextRef="#ctx0" brushRef="#br0" timeOffset="104">9174 12973 7353,'3'8'4128,"-3"20"0,0 6-2838,-3 2-645,2 4-129,0-4-516,1-3-516,0-7-774,4-9-1806,-4-17-1032,0 0-516,3-9 259</inkml:trace>
  <inkml:trace contextRef="#ctx0" brushRef="#br0" timeOffset="105">9163 12973 1677,'36'-4'6708,"-11"0"-4902,-3 3-1161,0-3-258,4 4-258,-3 0 0,-3 0 258,-2-3-129,-6 3 0,-12 0-129,12 0 516,-12 0 129,1 7 903,-1 17-645,0-8-258,0 9 387,0 4-387,0 8-129,3-2-645,3 3-1290,-2-2-2838,7-1-258,-5-8-258,6-4-129</inkml:trace>
  <inkml:trace contextRef="#ctx0" brushRef="#br0" timeOffset="106">9799 12799 5805,'-57'15'4515,"17"7"-129,-3 11-2580,3 16-516,4 6-129,15 8-516,12 1-129,17 3-129,18-2-516,12-5-1161,4-10-2967,13-7-129,-11-16-387,0-3 0</inkml:trace>
  <inkml:trace contextRef="#ctx0" brushRef="#br0" timeOffset="107">9904 13045 2451,'-18'-67'3870,"19"33"-774,33-21 1419,-9 40-2709,9 15-258,-1 8-129,0 17-258,-8 5-387,-9 11-258,-11 8-129,-9 3-387,-13-2-258,-13-5-129,-5-7-129,-5-9 0,3-7 0,5-10-129,7-8 387,9-4 0,8-8 1290,15-9-387,12 13 0,1 0 0,7 4 129,1 6-387,2 4-774,4-1-2580,-4 3-1548,-5-8-387,3 1-258</inkml:trace>
  <inkml:trace contextRef="#ctx0" brushRef="#br0" timeOffset="108">10185 13100 645,'34'-7'9546,"-25"11"-4644,5 6-1935,-3 15-903,-9-3-774,2 10-129,-4-3-516,0 2-129,-6-9-258,0-1-258,1-10-258,5-11-258,0 0 129,-7-13-129,10-7-129,4-8 129,6 0 258,4-6 129,5 5 258,5 5 129,-2 3 258,2 9 129,-5 10-129,-2 6 129,-4 14 0,-7 7-129,-6 4-258,-3 0-516,0 4-1548,3-5-2838,-3-8-129,0-6-516,0-14-258</inkml:trace>
  <inkml:trace contextRef="#ctx0" brushRef="#br0" timeOffset="109">10576 13208 11223,'-12'0'5031,"12"0"-774,19-3-2193,5 0-1032,12-3-1032,4 4-1677,5 0-2967,-7-6-258,3 6-129,-9-6-516</inkml:trace>
  <inkml:trace contextRef="#ctx0" brushRef="#br0" timeOffset="110">10932 13119 8514,'20'-58'4773,"-18"38"-1161,-1-4-1032,3 7-774,-4-1-258,0 18-387,0 0-258,-4 6-387,1 16-129,2 13-129,1 5-129,0 5-258,3 8-774,-1-5-3870,3-9 0,8-3-516,-4-13-258</inkml:trace>
  <inkml:trace contextRef="#ctx0" brushRef="#br0" timeOffset="111">11070 12790 9288,'104'64'5418,"-59"-11"-129,-14 6-1290,-9 17-2322,-20 8-645,-14-2-2322,-22-2-3483,-12-8 0,-8-16-774,-7-15-129</inkml:trace>
  <inkml:trace contextRef="#ctx0" brushRef="#br0" timeOffset="112">11810 12300 1935,'-57'-8'3741,"-15"6"1419,38 2-3483,4 4-129,9 8-387,8 1-258,13 6 129,18 4-258,12 5 129,1 1-258,6 2 129,-6-3-129,-3 3-129,-10-7 0,-12-1-258,-15-6-258,-14-9-258,-3 0-774,-5-7-1290,3-1-2322,7-5-258,4-7-258</inkml:trace>
  <inkml:trace contextRef="#ctx0" brushRef="#br0" timeOffset="113">11895 12333 10062,'0'0'5031,"14"24"-387,-13 5-2967,-1 3-645,0 6-774,3 1-1032,-2 2-3483,-1-11-258,7-4-645,-7-15-258</inkml:trace>
  <inkml:trace contextRef="#ctx0" brushRef="#br0" timeOffset="114">11859 12194 5805,'0'-35'3612,"1"22"-2838,-1 13-903,0 0-3999,14-13-258</inkml:trace>
  <inkml:trace contextRef="#ctx0" brushRef="#br0" timeOffset="115">12035 12351 5031,'36'0'5031,"-17"7"-258,5 8-1806,-9 0-774,8 13-645,-9-2-258,0 8-387,-8 2-258,-6-3 0,0-7-516,-10-7-387,1-7 0,-3-12-387,6-10 0,3-14 0,5-8 129,11-5-258,5 0 516,3 0 258,8 6 258,5 10 258,0 6 0,1 15 129,-5 7 0,-2 14 0,-7 5 0,-1 4-387,-10 2-645,-7-2-4128,-3-7-258,0 0-516,-2-11-258</inkml:trace>
  <inkml:trace contextRef="#ctx0" brushRef="#br0" timeOffset="116">13017 11854 1806,'-80'8'9417,"27"35"-5418,-7 19-1677,8 26-516,2 13-645,18 14-129,11 0 0,21-1-516,17-9-129,25-11-258,16-13-387,12-24-1419,9-20-2709,7-15-516,-5-20-129,-3-9-387</inkml:trace>
  <inkml:trace contextRef="#ctx0" brushRef="#br0" timeOffset="117">13271 12315 1806,'-37'-16'3999,"20"-5"-516,15-22 1032,10 15-2838,19 7-129,4 1-129,12 14-516,-3 6 0,3 8-129,-9 11 129,-9 13-258,-16 5-129,-16 7-258,-17 1 0,-12-2-129,-6-3-129,-3-5-129,1-7 0,6-10-258,10-5 129,13-8 0,15-5 0,6 0 258,13 0 0,7 0 0,6 0 129,3 5 0,0 3-258,-4 0-1548,-9-1-2580,3-1-516,-7-6-258,5 0-258</inkml:trace>
  <inkml:trace contextRef="#ctx0" brushRef="#br0" timeOffset="118">13252 12052 8901,'-118'48'4386,"73"-15"-1935,1 15-387,7 7-516,18 15-387,9-1-387,13 3-903,15-2-2064,14 1-2193,3-17-258,18-5-516,1-20 388</inkml:trace>
  <inkml:trace contextRef="#ctx0" brushRef="#br0" timeOffset="119">13515 12394 5805,'26'8'4644,"-16"13"0,-8 5-2451,1-2-1032,1 4-387,-2-4-258,-1-4-387,1-8-387,-2-12-129,0 0-129,10-19-129,3-2 129,-1-6 129,6-3 258,2 3 258,18-12 774,-21 33-129,0 9 0,-7 6-129,1 12 0,-6 4-258,1 5-129,0 3-387,-2-6-645,5-2-1806,2-4-1935,-4-11-129,9-2-645</inkml:trace>
  <inkml:trace contextRef="#ctx0" brushRef="#br0" timeOffset="120">13884 12469 8127,'35'-7'4386,"-7"7"-129,9 2-2967,4 4-5031,-4-7-387,8 1-516,-8-6-129</inkml:trace>
  <inkml:trace contextRef="#ctx0" brushRef="#br0" timeOffset="121">14211 12373 6450,'-6'-90'4902,"6"65"-258,0 2-2451,6 14-516,-6 9-645,10 0-258,-5 15-129,3 10-258,-1 4-258,-1 7 0,2 1-129,-3 1 0,-3 1-258,-2-7-387,-4-1-258,-9-10 0,2-2 0,-4-10 258,3 0-129,1-9 387,11 0 258,0 0 258,0 0 129,18-7 129,3 4 0,6 1-903,-2-2-2064,6 4-1548,-7-7-387,2 4-129</inkml:trace>
  <inkml:trace contextRef="#ctx0" brushRef="#br0" timeOffset="122">14338 12031 7611,'98'75'5289,"-58"-15"-258,-6 15-1290,-13 3-1935,-7 13-516,-17 0-903,-22-3-2580,-17-14-2322,-7-12-645,-8-17-129,5-17-387</inkml:trace>
  <inkml:trace contextRef="#ctx0" brushRef="#br0" timeOffset="123">14759 12271 2709,'12'-8'4257,"-12"8"2709,0 0-5031,-5 24-516,1-2-516,2 8-258,2 4-129,2-2-129,7 0-129,8-2 0,3-7 0,6-9 0,-2-6-258,2-8 0,2-11-129,-2-8-258,-6-6 129,-2-2-258,-5-6 0,-8 5 129,0 4-129,-5 5 129,-1 6 129,1 13 258,-16-1 0,12 8 258,4 12 0,3 6 258,8 0 0,7 2 129,3-7 0,8 1 258,2-10 129,2-2-387,-8-9 129,-2-11-258,-6-8 129,-7-6-387,-9-5-258,-7-3-387,-7 3-1032,-11-1-2322,1 3-1290,4 9-258,-1 4-387</inkml:trace>
  <inkml:trace contextRef="#ctx0" brushRef="#br0" timeOffset="124">15500 12568 1548,'-16'-44'8772,"-9"29"-5289,-4-3-1677,-2 8-387,-10 1-258,4 9 0,-1 2-387,8 14 0,10 7-129,14 5 129,6-1-258,20 1 0,9-5 0,7-4 258,3-6-387,1-7-258,-5-6-387,-7-10-1419,-4-8-2967,-8-4-387,-10-9-258,-3 0-387</inkml:trace>
  <inkml:trace contextRef="#ctx0" brushRef="#br0" timeOffset="125">15621 11977 6321,'44'-39'4773,"-44"39"0,7 24-903,-7 15-2580,-11 10-129,5 13-516,1 3 129,5 6-129,0-1 0,12-3-258,2-10-258,6-13-258,7-10-903,-6-19-2193,0-12-1548,1-7-387,-7-21-387,-2-8 1</inkml:trace>
  <inkml:trace contextRef="#ctx0" brushRef="#br0" timeOffset="126">15438 12216 7482,'-21'29'5418,"42"-19"-516,16 1-129,15 1-3612,10-3-1032,8-3-1419,10-6-3354,14 0-129,-2-10-645,7 0 0</inkml:trace>
  <inkml:trace contextRef="#ctx0" brushRef="#br0" timeOffset="127">15912 11708 5160,'66'7'5160,"-17"35"0,10 27-1290,-12 13-1935,-4 31-387,-20 8-387,-17 19-129,-22 3-516,-29-7-645,-15-11-903,-18-24-1806,3-21-2064,7-23-387,12-27-258,19-14-129</inkml:trace>
  <inkml:trace contextRef="#ctx0" brushRef="#br0" timeOffset="128">16572 12584 12255,'2'36'0,"-2"-36"-129,-22-5-1806,22-8-3483</inkml:trace>
  <inkml:trace contextRef="#ctx0" brushRef="#br0" timeOffset="129">2210 14586 7611,'-98'-6'4257,"50"28"-903,3 12-1806,15 17-645,16 11-387,14 9 0,16 5-129,14-3 0,14-13 129,17-11 0,11-18 0,1-16 387,-8-23 0,-5-16-129,-17-18 258,-15-6-129,-18-11-258,-14-3 0,-30-3-129,-13 3-387,-1 9-387,-3 6-387,2 11-2451,13 9-1806,3 7-387,16 12-258,17 8-258</inkml:trace>
  <inkml:trace contextRef="#ctx0" brushRef="#br0" timeOffset="130">2548 14952 5805,'27'57'4515,"-14"-28"-516,-3-4-2064,-4-4-516,2-3-387,-7-9-258,-1-9-258,0 0-258,1-14 129,-3-9-129,2-4-129,0-1 129,0-4-258,2 4 0,6 3 0,-1 6 129,6 11 0,5 8 0,0 3 258,1 8-258,-1 7 0,-1 6 0,1 2-258,4 2-516,-2-2-516,0 0-1548,2-2-1677,-4-6-387,10-3-258</inkml:trace>
  <inkml:trace contextRef="#ctx0" brushRef="#br0" timeOffset="131">3119 15077 10707,'-20'-63'4773,"6"43"-1419,-5 1-1419,0 10-516,-3 3-645,4 6-258,0 12-387,6 6 0,4 6-129,6 5 0,5-1-129,12 0-129,7-3-516,2-7-2064,-2-7-1677,4-7-387,-4-6-258,-4-10 1</inkml:trace>
  <inkml:trace contextRef="#ctx0" brushRef="#br0" timeOffset="132">3037 14813 4257,'-39'-38'0,"39"38"0,0 5-2322</inkml:trace>
  <inkml:trace contextRef="#ctx0" brushRef="#br0" timeOffset="133">3218 14917 9933,'13'22'4257,"3"-22"-516,7 0-2967,6-3-645,4 2 0,-2 0-129,-6-2 0,-6-1-129,-9 2 0,-10 2 0,0 0 258,-7 3 0,-26 19 774,14-3-387,8 4 0,2 4 0,7 1-129,2-1-387,8-3-774,13-1-2064,8-3-1419,-1-15-516,10 0-258</inkml:trace>
  <inkml:trace contextRef="#ctx0" brushRef="#br0" timeOffset="134">3817 14902 10320,'-61'-12'4386,"41"12"-516,7 4-2967,10 7-516,3 1-645,6 2-516,9 1-645,-3-5-645,4 4-258,-4-6-258,-2-2 129,-10-6 129,0 0 903,-10 9 1032,-5-3 1161,-3 1 1290,-4-1 516,-10 22 3225,24-7-3354,5-5-258,8 5-645,8-5-774,9-1-1161,5-8-3612,5 3-645,-2-10-129,9 0-516</inkml:trace>
  <inkml:trace contextRef="#ctx0" brushRef="#br0" timeOffset="135">4454 14927 4128,'26'-10'9675,"11"10"-5418,3 4-2322,7-3-1161,6 2-387,-1 0-645,-8-3-1161,-4 0-2451,-16 0-645,-24 0-258,0 0-129</inkml:trace>
  <inkml:trace contextRef="#ctx0" brushRef="#br0" timeOffset="136">4616 14922 8256,'-19'58'4257,"26"-31"-903,5 1-2322,3-5-2322,7 5-2451,-9-16-387,12 1-258</inkml:trace>
  <inkml:trace contextRef="#ctx0" brushRef="#br0" timeOffset="137">4892 15012 7740,'0'0'4257,"-8"0"-1419,-3 8-1548,1-1-387,4 11-258,3-3-129,5 3 129,7-3-258,11 1-129,3-3 129,5-1 0,2-7 129,-2-1 129,-8-6 129,-2-10 0,-11-3-258,-6-4 129,-6-5 0,-8 2-516,-5 4-1290,5 4-3354,-8-3-387,7 9-258,-1 3-387</inkml:trace>
  <inkml:trace contextRef="#ctx0" brushRef="#br0" timeOffset="138">5773 14850 9546,'21'-3'5160,"1"25"-129,10 8-1419,11 14-2580,1 0-387,4 2-516,2 2-1032,-9-14-1935,-4-11-1806,-7-8-387,-11-14-645,-6-9 387</inkml:trace>
  <inkml:trace contextRef="#ctx0" brushRef="#br0" timeOffset="139">6128 14860 9417,'-98'7'4773,"52"17"-387,1 10-2451,0 3-1935,5 3-1161,3-5-1935,7-6-1290,15-2-516,3-14-129</inkml:trace>
  <inkml:trace contextRef="#ctx0" brushRef="#br0" timeOffset="140">6527 14651 7740,'-83'-10'5031,"48"25"-516,-7 6-774,2 6-2322,9 10-645,5 6-258,15 5-258,9 4 0,11-2 129,18-1-387,8-5 0,8-5-774,3-11-387,7-7-3354,-1-10-258,-8-11-258,-2-11-258</inkml:trace>
  <inkml:trace contextRef="#ctx0" brushRef="#br0" timeOffset="141">6706 14724 13545,'-36'-38'5031,"28"53"-1161,5 22-2580,-2 10-129,7 9-645,4 5 0,7 3-258,3-3-258,3-9-516,5-2-1419,-4-16-2709,-6-13-258,-4-9-645,-10-12 129</inkml:trace>
  <inkml:trace contextRef="#ctx0" brushRef="#br0" timeOffset="142">6459 14885 9030,'54'-9'4257,"-14"9"0,2-2-2580,8-4-1290,6-2-129,-1-2-129,-3 0 0,-4-1 0,-5 1 0,-1 1 258,-2 9 258,-10 3 258,-2 19 0,-10 9 129,-5 14 0,-13 4-129,-1 10-387,-16-1-645,-14-6-4257,-3-8-516,-2-12-387,-4-15-387</inkml:trace>
  <inkml:trace contextRef="#ctx0" brushRef="#br0" timeOffset="143">7977 14871 7998,'16'25'4386,"-22"7"129,-11 3-2838,-8-2-645,2 0-516,-3-8-387,-1-11-387,1-13 0,3-9-129,6-14 0,2-11 0,7-2 0,4-2 129,3 3 258,11-6 129,5 37 0,3 9 129,4 18 0,3 4-129,4 9 0,1 3 129,1-2-129,1-5-129,-2-6 129,-2-12-129,-5-9-129,-3-6 129,-4-9-129,-4-12 129,-4-2 0,-2-27 0,-6 29 129,2 9 129,-2 12 129,0 0 0,3 5 0,-3 11-129,0 0 129,0 2-129,0-3 0,0-15-258,0 0-258,-7-7 258,7-12-258,0-7 129,7-1 129,2-3 0,4 2 129,6 8 0,-1 0 0,6 12 258,-2 3-129,1 7-129,-6 12 129,1 7-129,-4 6-387,-4 2-774,5 4-1806,0 0-1419,-3-5-387,7-2-387,-3-9 259</inkml:trace>
  <inkml:trace contextRef="#ctx0" brushRef="#br0" timeOffset="144">8635 15000 1935,'0'-49'4386,"-7"22"129,-22-20 1419,4 30-3999,3 10-645,-7 3-258,2 10-129,1 8-387,10 9 0,4 5-129,12 4 0,4-3-129,15 0 129,6-4-129,8-5-129,2-1-516,-6-9-387,3-6-516,-10-6-1677,-5-9-1161,-5-4-387,-6-8-129,-3-6 1161,-3 0 904</inkml:trace>
  <inkml:trace contextRef="#ctx0" brushRef="#br0" timeOffset="145">8679 14890 2322,'27'-55'6837,"-9"46"-4515,6 2-258,6 4-774,2 0-258,4 2-387,1 0-645,-2 0-774,-2 1-258,-8-1-516,-4-1-129,-14-3 387,-7 5 387,0 0 645,-13-11 516,-5 11 1161,-6-2 258,2 5 774,-5 4 258,7 11-258,-1 1-516,11 10-516,2-2-129,8 6-516,8-3-516,9-4-516,10-1-2193,7-12-2322,0-9-129,6-4-387,-2-9-387</inkml:trace>
  <inkml:trace contextRef="#ctx0" brushRef="#br0" timeOffset="146">9250 14778 258,'-26'-7'3354,"-8"7"1677,17 4-2967,3 2-516,14-6-258,-7 18-258,9-8-258,13 0-129,3-1-129,1-1-129,3 0-258,-5-2-387,-3 0-387,-14-6 0,0 0-129,0 9 129,-15-3 0,-5 1 387,0 3 258,-1 4 129,4 4 387,7 22 516,10-18-387,13-4-258,5-4-129,6-2-258,5-11-129,2-2-129,-2-15-129,2-5-129,-1-9 258,0-7 129,-1-4 258,27-41 774,-32 47 258,1 13-129,-6 5 387,0 17-258,-7 10 0,0 19-129,-9 7-129,4 14-258,-7 1-258,0 2 0,-7-4-387,0-5-129,0-12-258,-5-9 129,-1-9-129,-7-8 129,1-5-129,-6-2-129,2-3-903,-3 4-2967,-1-3-258,7 3-387,-2-4 0</inkml:trace>
  <inkml:trace contextRef="#ctx0" brushRef="#br0" timeOffset="147">9904 14808 903,'-40'-8'7998,"21"8"-4773,1 0-1548,5 9-645,6-1-258,7 4-258,4-2 129,11 1-258,5-1 129,7-3-258,-3-3-129,0 1-258,-2-1-258,-9-4-129,-13 0 0,0 0 0,-8 5 129,-13 0 258,-2 2 129,0 4 258,-19 16 1032,29-10-516,10 3 129,3-2-258,12 0-129,7-5 0,6-1-129,-1-6-129,2-5-129,2-3-129,-1-9 0,-2-9 0,0-3 0,-4-5 0,-5 0 129,-4-1 0,-2 7 387,-4 2-129,-2 12 129,-4 8-129,0 0 0,-3 19 0,3 5-258,0 5-387,0-2-1032,0-4-3225,4 2-258,-2-10-258,6-3-258</inkml:trace>
  <inkml:trace contextRef="#ctx0" brushRef="#br0" timeOffset="148">10101 14682 7353,'-27'-86'4515,"27"86"-2451,0 0-2064,0 0-3612,3 16-903,3-6-387</inkml:trace>
  <inkml:trace contextRef="#ctx0" brushRef="#br0" timeOffset="149">10224 14805 774,'0'0'8643,"0"0"-4257,16 0-1935,4 0-1032,5 0-387,5 0-516,-2 0 0,2-3-258,-4 0-258,-7-3 0,-9 3 0,-10 3-129,0 0 0,-19 0 129,0 2 129,-2 8-129,-2 4 258,2 5 0,7 3-129,7 6 258,7 2-258,12 3 129,9-2-516,5-4-516,11-6-1806,8 1-1806,-4-14-258,4-4-387</inkml:trace>
  <inkml:trace contextRef="#ctx0" brushRef="#br0" timeOffset="150">10833 14885 10320,'-23'7'4902,"-5"9"-645,-2 4-1806,-9-6-1419,2-1-387,-1-5-516,5-5-129,7-6-129,5-12 0,13-3-129,4-4 0,4-1 0,6 3 0,9 4 129,7 7 129,3 8 0,3 6 129,2 7 0,-1 8 0,1 4 0,-2 1 129,-1-2-258,-1-4 0,-3-7-129,-2-7-129,0-5-129,-3-9 129,-2-10-258,-3-3 258,-2-4 0,-3-1 129,-2 1 258,-2 6 0,-4 5 258,0 15 129,0 0-129,2 12 0,-2 11-387,1 5-774,3 1-3354,2 8-387,2-8-387,9-1-387</inkml:trace>
  <inkml:trace contextRef="#ctx0" brushRef="#br0" timeOffset="151">11932 14823 7611,'-47'45'3870,"18"-23"-645,-4-4-2064,-7-5-387,2-6-516,3-7-129,7-5 0,7-10-129,8-5 129,9-2-129,9 2 129,8 1 0,6 5 129,7 10 0,4 4 258,3 14 0,0 10 0,-4 3 0,0 7 0,-3 0-129,-1-4-129,-3 0-387,-3-13-387,0-6-516,-6-11 0,4-7-258,-8-13 0,4-2 129,-7-6 387,4 0 258,-7 4 774,6-8 1419,-9 32-645,0 0-129,9 8 129,-7 11-129,-2 0-387,-2 1-258,-1-3-516,-3-7-516,6-10-387,-9 0 258,8-11-258,-2-9 0,4-4 387,7-5 258,3 3 1032,30-20 1548,-14 36-645,-2 2-129,5 8 0,-8 5-129,1 13-129,-5 3-774,-6 2-645,0 6-903,-6-5-1032,2 4-1290,6 2-1032,-4-12-516,9 1 130</inkml:trace>
  <inkml:trace contextRef="#ctx0" brushRef="#br0" timeOffset="152">12504 14971 1806,'23'-30'3741,"-8"13"258,-8-6-1548,-4-4-516,2 6-387,-8-5 129,-4 7 0,-14-1-258,2 9-258,-12 3 0,4 8-516,2 1-129,1 13-129,10 4 129,11 6-129,3-1-129,10 2 0,12-2-129,3-2-129,0-4-258,0-7-774,-1-4-1935,-2-6-1677,-10-13-645,-2-7-129,-10-10 0</inkml:trace>
  <inkml:trace contextRef="#ctx0" brushRef="#br0" timeOffset="153">12504 14487 5547,'0'-9'4902,"10"14"0,-10 8-903,9 4-5676,2 7-2451,-10-4-258,9 9-645</inkml:trace>
  <inkml:trace contextRef="#ctx0" brushRef="#br0" timeOffset="154">13627 14765 5934,'28'7'5031,"-36"7"-516,-10 10-387,-6 3-3096,-10 0-129,1-1-516,-5-5-258,-1-4-129,3-10-129,5-7-129,4-8 129,7-11 0,6-4 0,9-2 129,5 0 0,4 1 129,11 6 0,5 10 258,5 7-258,5 6 129,1 12 0,2 9-129,-2 5-387,-4 0-1290,-8 1-2709,4 2-387,-10-10-387,-1-1-129</inkml:trace>
  <inkml:trace contextRef="#ctx0" brushRef="#br0" timeOffset="155">13541 14647 5547,'-12'-70'3612,"12"70"-3483,0 0-129,9 14-3999,-6-3-129</inkml:trace>
  <inkml:trace contextRef="#ctx0" brushRef="#br0" timeOffset="156">13772 14853 8256,'-22'77'5031,"26"-48"-258,7-4-1290,3-9-2064,15-2-645,1-14-258,3-2-129,0-17-129,0-8-129,-5-11 0,-4-9 0,-10-8-258,-10-5 129,-8-5-129,-15-6 0,-10 1 0,-6 3 0,-9 9-129,-1 14 129,0 10 0,4 19 129,6 15 0,14 18 129,11 16-258,10 6 258,18 4-258,12-3-516,21 2-3483,7-3-645,5-12 0,10-6-774</inkml:trace>
  <inkml:trace contextRef="#ctx0" brushRef="#br0" timeOffset="157">14138 14908 1806,'7'12'8901,"3"-1"-5289,3-3-645,0-6-774,5 2-645,0-4-387,4-4-516,-3-6-258,-1-2-258,-4-3-129,-7-5-129,-6-1 0,-4-2-129,-11 2 129,-8 2-129,-4 7 129,-4 4-129,3 8 258,-3 6-129,4 14 258,8 6-129,8 16 129,8 4 0,2 3 0,15 3 0,0-2-258,4-3-1548,0-9-2580,5-3-387,-9-15-387,5-5-129</inkml:trace>
  <inkml:trace contextRef="#ctx0" brushRef="#br0" timeOffset="158">14568 14860 3483,'-48'-40'9030,"27"31"-5805,-2 8-1161,-5 1-516,7 5-645,1 8-258,9 6-129,5-1 0,6 2-258,10-1 0,9-2 0,6-4-258,2-5 0,7-2-516,-3-6-1290,-3-13-2580,-1 6-387,-10-9-387,4 3 258</inkml:trace>
  <inkml:trace contextRef="#ctx0" brushRef="#br0" timeOffset="159">14729 14778 8256,'15'27'5160,"-15"-5"-129,0 6-1548,7 4-2580,-1 2-2451,3 0-2580,-4-8-645,8-1-258,3-17-516</inkml:trace>
  <inkml:trace contextRef="#ctx0" brushRef="#br0" timeOffset="160">15095 14731 2451,'-37'-14'4773,"-7"24"4257,24 5-6192,6 13-1677,2-3-387,12 7-387,1-3 129,16 0-129,5-6-258,6 0 129,-1-9-258,0-8 129,-5-6-129,-8-3 0,-6-9 0,-8-4-258,-14 3-903,-10-4-2967,-6-4-645,5 7 0,-6-2-387</inkml:trace>
  <inkml:trace contextRef="#ctx0" brushRef="#br0" timeOffset="161">15268 14690 14448,'7'24'5160,"-6"12"-1032,2 14-2322,-3 6-774,0 11-387,0 1-387,2-1-258,6 1-645,-4-14-1548,4-8-2967,-1-10-129,2-16-387,0-14-387</inkml:trace>
  <inkml:trace contextRef="#ctx0" brushRef="#br0" timeOffset="162">15249 14972 9546,'14'-8'4773,"15"8"-387,3-5-2838,5 1-2193,1 1-2193,-4-4-1548,5 3-258,-7-7-129</inkml:trace>
  <inkml:trace contextRef="#ctx0" brushRef="#br0" timeOffset="163">15780 14832 7353,'-20'33'5031,"1"-17"-129,-9-4-645,-4-4-2838,6-1-645,-4-7-258,7 0-387,2-14-129,6-3 0,11-4-129,4-3 0,4 5 129,8 4 0,6 5 0,2 7 258,3 4 0,3 12 0,-2 7-129,-1 5-258,2 5-1290,-2 0-3096,-7-6-387,6-1-258,-3-8-516</inkml:trace>
  <inkml:trace contextRef="#ctx0" brushRef="#br0" timeOffset="164">16549 14757 7998,'56'32'4515,"-47"-22"0,-6 1-2838,0 6-645,-3-6-258,-5-2-387,5-9-129,-14 2-258,14-2 0,-1-17-129,5 1 0,12-2 0,8-2 129,4 4 0,3 4 258,2 10 0,-3 2 129,-2 13 258,-8 7-129,-3 10-129,-9 3-129,-1 0-129,-3 4-903,-3-8-2580,0-9-1419,8-5-129,-9-15-645</inkml:trace>
  <inkml:trace contextRef="#ctx0" brushRef="#br0" timeOffset="165">17054 14686 8256,'7'-29'5289,"2"43"-129,-6 15-903,5 16-2838,-8 10-387,7 14-387,-6 7-129,3-1-258,0-5-516,-2-10-774,4-5-2451,-1-16-1677,-2-15-258,4-15-258</inkml:trace>
  <inkml:trace contextRef="#ctx0" brushRef="#br0" timeOffset="166">17079 14904 6063,'41'-16'4773,"-20"16"-258,5 3-774,2-3-3999,2 2-1548,-3-2-1290,-1-3-903,5-6-129,-6-3 774,-3-7 1419,2-2 1420,-3 2 1159,-5-2 1807,13-4 6450,-29 25-4257,9-3-1032,-4 14-1032,-5 6-1032,0 9-903,0 5-1935,0-3-3096,0-7-645,7 1-129,0-11-645</inkml:trace>
  <inkml:trace contextRef="#ctx0" brushRef="#br0" timeOffset="167">17597 14729 516,'34'1'4128,"23"4"4257,-22-5-5934,6 3-903,-4-3-645,1 0-258,-9 0-258,-6 0-258,-8-1-129,-15 1 0,0 0-129,-17 0 0,-5 0 129,-1 5 0,0 4 0,5 5 129,1 1-129,8 5 129,9 1 0,9 4 0,12-3-129,9 0 0,8-2-129,4-5-387,5-4-258,-1-8 129,0-3-129,28-12-258,-45-4 774,-9-2 387,0-22 1290,-20 22-516,-9-4 258,-8 7-129,-6-1-258,-4 9 0,-5 1-129,3 6-129,1 2-129,6 11 0,10 2-129,10 5 0,4 2-129,15 3 129,3-3 129,8-3-645,-1-2-516,1-10-645,-2-3-2967,-5-4-387,-7-10-516,-2-7-129</inkml:trace>
  <inkml:trace contextRef="#ctx0" brushRef="#br0" timeOffset="168">18190 14593 11739,'-1'-74'4902,"5"65"-516,-4 9-2709,11 2-1935,-9 9-3741,8 7-645,-3-1-516,4 10-129</inkml:trace>
  <inkml:trace contextRef="#ctx0" brushRef="#br0" timeOffset="169">18279 14800 5160,'-14'-31'5160,"13"18"-258,1 13-645,15 16-2451,-5 4-387,7 11-516,-3-1-258,6 4 0,-3-6-129,4-4-258,-3-9 0,2-10 0,-1-8 0,0-11-129,-1-8 0,-2-7-258,-2 1-387,-8-6-1548,-1 5-2709,-3 5-258,-2 4-516,0 6 0</inkml:trace>
  <inkml:trace contextRef="#ctx0" brushRef="#br0" timeOffset="170">18658 14761 258,'-34'-16'8901,"34"16"-4644,-11 12-1806,3-1-516,8 7-645,0 1-258,12 0-129,1-2-258,8 2 0,1-5-258,3-3-129,2-8-129,-2-3-129,-3-4 0,-4-9-129,-4-3 0,-3-3 129,-4-1-129,-4 2 0,-3 2 0,0 4 129,0 12 0,-5-9 0,5 9 0,-5 9 129,5 5 0,0 2 0,5 3-129,6 1 258,2-2-258,2-4 129,3-4 0,-2-3-129,3-7 0,-1-4-258,-1-6 0,-5-4-129,2-5-516,-6-3 0,0 3-129,-5-6 0,4 6 0,-3 0 516,-1 6 387,-3 13 258,10-10 1290,4 20-387,-1 8 0,-5-1-129,6 8 129,-2-4-516,2-2 0,1-3-258,-1-1 0,3-7 0,3-7 129,0-2-258,1-10 0,1-6 0,-1-2 0,0-2 0,-3-2-387,-6 8-387,-8-2-2451,-4 4-1548,0 13-258,-6-15-774,6 15 387</inkml:trace>
  <inkml:trace contextRef="#ctx0" brushRef="#br0" timeOffset="171">19920 14697 1677,'27'41'8514,"-13"-10"-4386,-8-3-2709,-2 1-387,0-3-516,-1-7-258,-3-9-258,0-10 0,0 0 0,-7-21-129,1-3 0,2-4-129,-1-4 129,5-30 387,9 34 0,35-12 1032,-12 30-645,1 4 0,4 8 0,-3 12 0,1 6 0,-11 5-258,-7 4-387,-3 5-1032,-8 0-1806,-3-6-1677,5-4-387,-3-10-258</inkml:trace>
  <inkml:trace contextRef="#ctx0" brushRef="#br0" timeOffset="172">20241 14641 7740,'30'-99'5031,"-7"73"-387,3 6-2322,10 16-774,-4 4-129,3 15-387,-9 9 0,0 16-516,-10 1 129,-1 6-258,-5 0 0,-3-4-129,-3-7-129,0-9-129,-2-7-129,-2-20-129,0 0-129,0 0 0,-3-16 129,-9 0-258,-4 4 129,-8 0 0,-3 7 129,-6 5 0,-1 4-129,-2 5-903,8 3-2709,6 1-645,4-7-387,18-6-129</inkml:trace>
  <inkml:trace contextRef="#ctx0" brushRef="#br0" timeOffset="173">20917 14687 9030,'25'50'4902,"-39"-25"-258,-3 2-2193,-11-6-774,1 1-903,-6-8-516,4-8-129,2-5-258,1-7-129,5-9 0,5-11 0,10-1 0,6-3 129,2 1 0,11 6 258,5 8 129,7 7 0,1 8-129,5 11 129,-4 7 0,2 9-129,-2 4-129,-10-2-774,3 0-2193,-5-2-1548,-9-13-387,1-3-516,-7-11 130</inkml:trace>
  <inkml:trace contextRef="#ctx0" brushRef="#br0" timeOffset="174">20823 14537 9417,'3'-37'4515,"-3"37"-1677,18 0-4128,0 14-2967,-3-4-516,7 8-129</inkml:trace>
  <inkml:trace contextRef="#ctx0" brushRef="#br0" timeOffset="175">21132 14665 6966,'9'-24'4515,"15"25"-258,8 3-2322,4 1-774,8 0-387,-2 1-258,0-4-258,-7 1-258,-8-3-258,-11-1-258,-16 1 129,-3-11-129,-17 8 258,-8 3-129,-4 0 387,-26 17 645,34-3-129,7 7-129,7 4 129,10 0-258,17 1-258,9 0-516,4 0-516,5-8-516,6 1-903,4-5-1677,-1-12-645,5-2 387</inkml:trace>
  <inkml:trace contextRef="#ctx0" brushRef="#br0" timeOffset="176">21730 14790 129,'9'-28'3999,"-14"11"387,-3 2-903,-10 5-1032,-7-1-645,3 6-387,-6 1-258,5 4-258,-3 5-258,7 12-258,4 0-129,9 5 129,6 1-258,4-1 258,10-4-258,6-4-129,4-4-129,2-10-387,3 0 129,0-12 0,-3-3-129,-3-6 129,-1 0 258,-4-1 258,-7 5 129,-2 6 129,-7 2 258,-2 9-129,0 0 258,0 10-258,-6 5-129,6 6-129,0-2 0,1 2 0,11-4-129,6-3 0,-2-4-129,3-5 0,2-5-129,-2-3 0,3-8 0,-2-4-258,-2-3 0,-6-6 0,6 2-129,-3-2-129,3 3 129,-2 2 129,-2 6 0,-3 2 129,5 9 129,18 9-129,-17 7 129,-2 2 258,3 5 0,4-3 387,2 6 0,-9-7 258,1 6 258,-12-6 0,-4 5 0,-16-2-387,-15 0-4644,-14-8-387,0 3-645,-6-11-516</inkml:trace>
  <inkml:trace contextRef="#ctx0" brushRef="#br0" timeOffset="177">2377 15989 7482,'0'-3'4515,"-9"36"0,-7 20-3096,-9 7-516,3 7-387,1 9-387,3-5-129,9-9-258,5-17 0,4-12-129,4-19-129,10-9 129,3-18-129,0-17 0,0-15 129,-6-3 129,0-9 129,2-6 258,-6-2 387,0-60 903,-7 74-387,3 18-258,-3 9 129,0 24-258,3 5 129,4 25-258,5 21-258,7 13 0,6 6-258,5 1 258,-2 5-645,0-3 129,4-7-1290,-2-10-3096,-11-23-387,0-5-516,-19-28 258</inkml:trace>
  <inkml:trace contextRef="#ctx0" brushRef="#br0" timeOffset="178">2338 16398 4644,'-56'-16'4902,"56"16"-258,22-11-258,13 11-3999,12 2-2193,4 2-2451,19 4-387,-9-8-516</inkml:trace>
  <inkml:trace contextRef="#ctx0" brushRef="#br0" timeOffset="179">2743 16516 4128,'29'30'5160,"-13"-5"-258,-11 0-1161,-4 2-2064,6 3-903,-7-11-129,1-2-387,-1-1-129,0-16-258,0 0-129,0-9-129,4-7-129,5-14 516,2 11-129,9-2 258,-2-4 129,5 13 258,-3 5 258,2 8 0,-2 3 0,0 21-258,-6-9-258,-5 4-1677,-3 7-2967,4-8-645,-5-10-129,-5-9-516</inkml:trace>
  <inkml:trace contextRef="#ctx0" brushRef="#br0" timeOffset="180">3246 16272 6450,'0'-33'5289,"31"32"-516,8-3-2193,3 4-1419,10 7-645,0-1-903,-2-1-2838,-9-4-1419,-2 1-258,-17-2-258</inkml:trace>
  <inkml:trace contextRef="#ctx0" brushRef="#br0" timeOffset="181">3294 16338 5160,'-7'31'5547,"34"-18"-516,5-5-387,5-8-3870,9 1-1806,-1-1-3096,9 1-645,-8-8-516,6 0 0</inkml:trace>
  <inkml:trace contextRef="#ctx0" brushRef="#br0" timeOffset="182">4525 15927 645,'-17'-68'4128,"35"-3"3999,5 43-6192,12 20 0,6 6-516,7 12-129,-8 10-258,-3 15-387,-12 7-258,-13 4 0,-12 5-387,-14-3-258,-13-9 0,-10-6 129,-2-6-129,0-8-129,6-10 258,3-9-129,10-7 129,8-7 129,8-1 0,4 3 0,9-2 129,34 2 258,-12 14-129,7 11-258,0 7-129,2 7-387,-3-8-2064,-7 4-1935,5 2-258,-9-17-516</inkml:trace>
  <inkml:trace contextRef="#ctx0" brushRef="#br0" timeOffset="183">4975 15975 6837,'0'18'4902,"-2"0"-387,2 6-1419,0 4-2322,2-6-387,0-2-387,2 4-387,-1-11-774,-3-13-1161,0 0-774,10-1-516,-7-14-387,-3-5 387</inkml:trace>
  <inkml:trace contextRef="#ctx0" brushRef="#br0" timeOffset="184">4977 15945 903,'7'-39'2322,"3"26"-387,7 7-129,3 6-129,27 3 1161,-23 4-1548,2-1-129,-1 5 0,0 1 0,-7-3 0,1 3-129,-6-1-258,-2 6 0,-6-3-129,-1 9-645,-3-2-1419,2 5-2967,-6 0-387,2 9-258,-10-7 129</inkml:trace>
  <inkml:trace contextRef="#ctx0" brushRef="#br0" timeOffset="185">4138 16405 3096,'3'16'4902,"48"-14"0,25-6-258,25-7-3354,34 1-387,17 2 0,26 1-258,13 1 129,10 6-645,2-4-1032,-8 5-2967,-16 6-774,-17 3-516,-25-1 129</inkml:trace>
  <inkml:trace contextRef="#ctx0" brushRef="#br0" timeOffset="186">4285 16691 3354,'1'-8'4902,"0"18"-258,3 4-1032,-4 8-2193,-1 4-258,-1 5-645,1 5-387,1-1-645,0-10-903,3-6-1806,-3-7-1032,0-12-516,4-8 129</inkml:trace>
  <inkml:trace contextRef="#ctx0" brushRef="#br0" timeOffset="187">4257 16716 258,'-10'-18'2967,"12"7"645,-2 11-2322,21-12-258,-5 10-129,5 1 129,3 1-258,4-2-258,0-4 129,0 6-129,0 0 0,-6 0 0,0 4 129,-8-4-258,-1 10 129,-7 0 645,-4 10-258,-2 1 258,0 10-387,-2-6-129,-1 1-129,2 13-516,0-6-1806,1-12-2838,5-3 129,-2-3-645,13-5 129</inkml:trace>
  <inkml:trace contextRef="#ctx0" brushRef="#br0" timeOffset="188">5025 16544 5676,'-70'-12'4644,"31"26"-129,-1 7-2193,3 11-774,-2 12-258,9 8-645,6-8 0,11 13-387,12-6 387,11 0-645,18-4-258,7-11-1935,6-17-2322,11-4 129,-1-5-645,2-10 258</inkml:trace>
  <inkml:trace contextRef="#ctx0" brushRef="#br0" timeOffset="189">5082 16721 7998,'-15'-59'4386,"28"40"-1032,12 9-1677,4 3-258,8 7-129,-6 9-129,0 15-258,-11 0-258,-6 19-258,-14-7 129,-5-2-387,-15 4 258,-7-4-645,-4-12 129,-4-7 0,2-8-258,4-7 258,5 0-129,7-3 129,6-8-258,8 2 258,3 9 129,15-5 129,6 5-129,2 2 0,4-2-129,1 8-258,3 8-1419,3-7-2451,-13-6-516,3 0-258,-10-3 0</inkml:trace>
  <inkml:trace contextRef="#ctx0" brushRef="#br0" timeOffset="190">5324 16753 6708,'43'-6'4773,"-32"21"0,5 10 0,-9 1-3870,-3-8-258,2 0 0,-5 5-387,-1-9-129,0-5-129,0-9-258,0 0 129,-3-20 0,5 7 0,4-6-129,5-4 258,4 7 0,2-7-129,3 7 516,-1 14-129,3 6-129,-5 3 0,0 9 0,-4 4-258,-4-4 0,1 10-903,-6-1-2709,-3-16-1032,-1-9 0,2 15-387</inkml:trace>
  <inkml:trace contextRef="#ctx0" brushRef="#br0" timeOffset="191">5670 16744 7224,'10'11'5031,"-10"-11"-129,24 16-387,-6-1-3483,6-14-1419,2 8-3483,-2-3-516,5-6-387,-10 0-387</inkml:trace>
  <inkml:trace contextRef="#ctx0" brushRef="#br0" timeOffset="192">6046 16650 13287,'13'13'5418,"-13"12"-645,0 1-2967,0 9-1548,2 3-3612,2 4-1290,-2-9-645,8-5 0</inkml:trace>
  <inkml:trace contextRef="#ctx0" brushRef="#br0" timeOffset="193">6166 16495 7611,'93'65'5934,"-56"-14"-516,-2 16-129,-13 5-3870,-13 16-2064,-9-3-3870,-23-10 129,-15-7-516,-22-2-645</inkml:trace>
  <inkml:trace contextRef="#ctx0" brushRef="#br0" timeOffset="194">7048 16164 1935,'53'-23'9417,"-24"33"-4773,-7 9-2709,-3 2-645,0 11-258,-8 5-258,-6 8-258,-5-12-129,-4-2-387,-7-8-387,4-10 0,7-13-129,0 0 0,0-11-129,10-19 129,8 4 258,1-7-258,2 2 516,14-29 0,-28 36 387,-2 9-258,-5 15 0,-3-7 129,3 7 0,-20 12 0,9 7 0,0 6 129,9 8 0,2-5-129,7 2-129,10-2-516,4-2-1032,12-8-2709,12-2-645,1-16-258,10-2 258</inkml:trace>
  <inkml:trace contextRef="#ctx0" brushRef="#br0" timeOffset="195">7876 16251 5934,'-30'19'5289,"-2"4"-387,-9 2-387,-10-7-3225,2 3-516,-1-9-516,2-6 0,4-4-258,7-2-129,11-12 0,10-15-129,14 1 129,4-5-129,12 8 129,8 2 0,5 7 258,5 5 129,-1 9-129,2 17 129,-5 3 129,3 7-129,-6-3 0,1 1 0,-6-2 0,2-2-258,-2-11-129,-2-10-258,3-4 0,-4-11-129,0-2 129,-3-8-387,1 0 387,-3-5 129,0 5 387,-5 8 129,-1 7 387,-6 10-258,10 10 129,-5 11-129,0 11-387,-2 4-2451,2-5-1935,9 1-645,2-7-387,15-8 129</inkml:trace>
  <inkml:trace contextRef="#ctx0" brushRef="#br0" timeOffset="196">9083 16005 8385,'-45'-21'4128,"18"34"-1935,-1 10-774,6 10-387,4 3-258,13 9-129,7-5-129,16-4 0,7-2 0,10-9 0,-2-9-258,1-6 0,-4-10-129,-10-9-129,-10-3-258,-12-2-387,-13-4-387,-10-3-903,-3 2-2322,-2 6-387,-4-3-387</inkml:trace>
  <inkml:trace contextRef="#ctx0" brushRef="#br0" timeOffset="197">9130 16057 2451,'61'8'4515,"-49"10"-129,-12-2-516,-4 9-2193,2 10-516,-2-5 129,4 1-516,7-4 0,11-6 0,7-3 0,7-2-258,1-16 0,4-5 0,-3-11-129,-6-2 0,-7-3-258,-11-4-645,-10-1-516,-9-5-1548,-9 7-2064,0 5-516,-6-3-516,6 3 516</inkml:trace>
  <inkml:trace contextRef="#ctx0" brushRef="#br0" timeOffset="198">9379 16025 6966,'59'49'5289,"-31"-14"-129,-3 1-1032,0 8-2322,12 6-387,-2 2-1161,-1-5-1032,3-5-1419,-3-11-2451,-9-11-516,2-6-387,-9-17-258</inkml:trace>
  <inkml:trace contextRef="#ctx0" brushRef="#br0" timeOffset="199">9851 16092 6321,'-63'-7'5160,"24"34"-129,-6 17-516,-10 5-3225,-3 4-1290,-2 3-1935,5-6-2580,12-4-387,5-11-258,14-6 0</inkml:trace>
  <inkml:trace contextRef="#ctx0" brushRef="#br0" timeOffset="200">9911 16054 8385,'-16'1'4644,"14"16"-1161,2 7-1419,7 9-1032,-1-6-129,8 6-387,1-13 0,3-3 0,0-11-129,1-6-129,-2-11 129,1-8-258,-1-3-129,-3-2-645,2 4-1032,-5-1-2064,1 1-1161,5 3 0,-2 5-516</inkml:trace>
  <inkml:trace contextRef="#ctx0" brushRef="#br0" timeOffset="201">10414 16129 2193,'10'0'4257,"-13"-21"3225,-7 8-5676,-8-1-129,2 5-516,-8-3-258,-4 7-129,0 5-129,1 2-129,2 9 258,10 10-387,6 1-129,9 7 129,4-1 0,16-6 0,5-2 258,8-3-258,-4-11-129,1-6 0,-5 0-129,-6-3-645,-3-8-1419,-4-1-2709,-12-6-645,0-2 129,-6-1-645</inkml:trace>
  <inkml:trace contextRef="#ctx0" brushRef="#br0" timeOffset="202">10442 16039 6063,'58'-23'4773,"-25"23"-1290,4 0-1677,-2 1-387,1 5-774,-8-2 0,0-1-129,-9 0-258,-7-1-129,-12-2-129,0 0 129,-12 0-258,-7-2 258,-2 2-129,-1 5 0,-3 1 129,3 7 129,0 6 0,7 4 0,5 5 129,10 4-129,2-7 0,13-4 129,3 1-129,8-12-129,4-7 0,2-4-258,1-15 129,-3-11 0,-4 2 0,-1 2-129,-7-6 129,-2 9-129,-3 2 129,-2 7 129,-11 11 129,15 6-129,-11 12 0,0-1 129,-2 5-129,1-7 0,-2 3 0,1-5-258,-2-13 0,10-1 0,-2-12-129,1-4 129,2-4 0,1 6-129,1-7 129,3 6 258,-2 10-129,0 6 129,-2 4 0,0 13 0,0 2 0,-5 5-129,-1 8-387,-4-6-1290,-1-4-2838,-1-6-258,-1 0-387,-5-8 0</inkml:trace>
  <inkml:trace contextRef="#ctx0" brushRef="#br0" timeOffset="203">10971 15830 7611,'-6'-25'1806,"6"25"-1806,-1 21-1290,1-21-3225</inkml:trace>
  <inkml:trace contextRef="#ctx0" brushRef="#br0" timeOffset="204">11243 16028 5031,'-28'-11'4386,"28"11"-258,0 18-2451,10-12-645,12-1-258,7 0-258,6-1-258,-1-4-129,1-7-387,-4 3-129,-7-5-258,-9 4-258,-15 5 0,0 0 258,-18-4 258,-3 8 129,-3 7 516,1 8 129,4 4 258,5 2 129,9 1 129,7 3-258,15 2-129,6-6-258,9-6 0,3-13-258,5-6-129,0-5-129,-4-11-129,-4-9 0,-7-4-129,-4-2-129,-10 1 258,-4 7 129,-7 8 129,0 0 387,-19 14 129,12 4 129,-4 12 129,8 6-129,1-2-129,4-2 258,8 2-258,8-5 0,2-5-129,2-6-129,0-4-129,0-13 129,-3 0-129,-2-2 0,-6-1 0,-3-1-129,-2 1 129,-6 17 0,0 0 258,0 0-129,11 13 129,-6 8 0,2 2 0,4 4 0,4-1 129,2-8-129,4-2 129,3-14-129,-1-2-258,-1-7 129,-1-11 0,-4-5-129,-1-4 0,-4 4 129,-3-1-258,-5 12 129,3 1 0,-7 11 0,0 0 0,14 12 129,-12 11 0,1 2-129,2 1 258,3-3-129,0-1-129,2-4 129,2-7 0,2-2 0,0-9 0,3-10-129,-2-4 129,3-2 0,-3-7-129,0 3-258,-1-2-516,-8 0-3483,1 6-645,1 6-387,-7-4-258</inkml:trace>
  <inkml:trace contextRef="#ctx0" brushRef="#br0" timeOffset="205">13195 15614 8256,'-85'-6'4515,"44"33"-1935,4 20-516,3 10-516,13 15-258,5 7-387,16 6-129,13 4-774,13-5-1032,13-9-1806,15-10-1806,3-19-387,8-7-387</inkml:trace>
  <inkml:trace contextRef="#ctx0" brushRef="#br0" timeOffset="206">13506 16002 258,'-76'-90'9159,"66"54"-5160,6-2-1419,17 7-774,10 7-387,14 16-258,2 5-258,4 10 0,-8 12-387,-10 12-129,-11 7-258,-13 6 0,-13 2-258,-17-1-129,-11-6 0,-6-8 0,2-6-129,1-10-129,9-8 0,5-7 258,15-6 0,11-8 129,6 3 129,16 8-129,7-4 258,6 7 129,3 9-129,4 8 0,-1 11-387,-6-4-1161,-2-3-3096,-2-2-129,-10-4-387,-1-2 1</inkml:trace>
  <inkml:trace contextRef="#ctx0" brushRef="#br0" timeOffset="207">13723 16005 5160,'37'11'5160,"-28"6"-387,5 0-903,-2 10-2967,-7-3-129,0 0-129,-5-4-516,0-4 0,0-16-258,0 0 0,-11 0 0,11-20 0,0-2 0,9-3-129,7-3 258,3 1 0,4 4 129,4 9 129,-1 8 0,-2 10 0,-5 8 129,-4 9-129,-6 3-129,-6 6-774,-2 3-903,-1-2-2967,-1-13-387,1-4-516,0-14 258</inkml:trace>
  <inkml:trace contextRef="#ctx0" brushRef="#br0" timeOffset="208">14153 15997 7224,'23'10'4902,"-6"-3"-129,1 0-1419,6-1-2709,4-4-2193,-1-2-2709,7 0-516,-9-10-516,4 5 259</inkml:trace>
  <inkml:trace contextRef="#ctx0" brushRef="#br0" timeOffset="209">14511 16030 129,'18'-50'4257,"-2"4"5160,-14 23-7353,2 9-387,-4 0-387,0 14-258,4 9-258,1 14-129,-3 6 0,4 7-387,1 0 0,0 3 0,-4 1-258,-3-3 0,-2-4-129,-10-9-129,-4-10 129,-3-10 0,-2 0-258,2-4 0,6-4 258,13 4 0,-2-18 0,11 11 0,16 4-774,0 3-1032,6 0-2580,5 1-258,-10 3 0</inkml:trace>
  <inkml:trace contextRef="#ctx0" brushRef="#br0" timeOffset="210">14700 15570 8127,'54'-24'4902,"-11"66"-258,2 22-2451,-3 5-645,1 26-516,-12 2-387,-15 7-258,-16 1-903,-14-13-1548,-19-18-2709,-1-17-129,-11-15-645,7-17 387</inkml:trace>
  <inkml:trace contextRef="#ctx0" brushRef="#br0" timeOffset="211">15162 15871 5289,'10'-21'4773,"-10"27"-516,-7 9-1935,0 15-774,-4 0-258,6 8-387,4-5-129,6 3 129,7-2-516,12-9 0,1-7 0,6-9-129,1-8 0,1-9-129,-2-4-129,-5-8 0,-4-4-258,-10-7-129,-1-1 129,-8 2 0,-3 4 0,-1 8-129,-7 9 258,-2 9-258,0 5 387,7 14 0,0 8 129,4 5-129,11-1 258,7-1 0,6-8-129,5-2 129,3-8 0,-2-5-129,-3-10 0,-2-10 129,-11-2-129,-5-7-387,-5-4-516,-5-7-1032,-1 1-1806,-4 9-1290,-6 2 0,5 12-645</inkml:trace>
  <inkml:trace contextRef="#ctx0" brushRef="#br0" timeOffset="212">15813 16230 516,'-6'-22'4257,"-1"12"0,-26-4 774,18 14-3354,-4 0-129,6 10-387,-1-1-258,12 8-129,2 5-129,4 2-129,6-5 129,9-2-258,-1-4-129,4-6 0,-2-3-129,-4-6-645,-2-10-2064,-6-7-1935,-8-4-516,-2 1-387,-13-7 517</inkml:trace>
  <inkml:trace contextRef="#ctx0" brushRef="#br0" timeOffset="213">16236 16084 9804,'25'27'5418,"-25"-27"-5160,15 2-258,-1-7-4515,-7-22-903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7-11-14T09:09:43.6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16058 4966 22,'0'0'32,"31"-9"0,-13-3-7,8-3-7,2 3-4,0-3-5,2 2-4,-5 3-5,-4-3-6,-2 9-5,-3 4-7,-7-5-9,0 14-6,-9-9 0,6 13 5</inkml:trace>
  <inkml:trace contextRef="#ctx0" brushRef="#br0" timeOffset="231.926">16095 5082 36,'15'-11'30,"16"1"-5,-3-5-6,4 3-5,1-2-7,-2-1-15,0 12-20,-12-14-2,0 15-1,-11-7 0</inkml:trace>
  <inkml:trace contextRef="#ctx0" brushRef="#br0" timeOffset="1433.5337">14927 5274 31,'-7'9'14,"-2"-1"-2,9 4-2,5 2-2,9 3-1,6 1-2,8 1 1,2 3-2,3-3 0,-2 3 0,-9-2-1,-6 2 0,-9-2-1,-7-5-1,-14-5 0,-3-10-1,-3 0-1,0-8 1,1-9-2,7-11 1,5 1-1,7-8 1,5 0 1,16-31 3,-12 42-1,-4 0 2,-5 10-2,-11 2 1,-5 12 0,-4 0-1,-3 0-2,0 10-5,-1-4-7,6 1-8,10 6-10,-3-9 1,14 4 0</inkml:trace>
  <inkml:trace contextRef="#ctx0" brushRef="#br0" timeOffset="1666.4262">15193 5378 44,'0'0'31,"-17"0"1,17 0-12,0 0-15,0 0-11,-7 12-19,7-12-6,0 0 1,4-10-1</inkml:trace>
  <inkml:trace contextRef="#ctx0" brushRef="#br0" timeOffset="2036.3573">15300 5177 7,'3'-16'27,"-3"-11"2,10 7-10,3-1-3,6 6-4,2 8-3,0 4-2,-2 10-1,-7 13-2,-6 6 0,-6 10-1,-12 9-1,0-2 0,-1-3-1,-1-5 0,3-7 0,5-6-1,6-8 0,9-14-1,7-6 1,5-2 0,8-6-1,0 0-4,0-4-7,2 1-12,4 8-8,-15-7 0,3 16 0</inkml:trace>
  <inkml:trace contextRef="#ctx0" brushRef="#br0" timeOffset="2320.5129">15632 5257 31,'6'-10'26,"-6"-7"-7,6-2-4,-2-3-1,-4 0-3,6-3-1,-6 0-1,0 7 0,0 0-1,0 5-2,0 13-2,0 0 0,0 0-1,3 17-1,6 7-1,4-1 0,4 7-4,0 1-5,2-4-25,3 7-2,-10-10 0,4 2 0</inkml:trace>
  <inkml:trace contextRef="#ctx0" brushRef="#br0" timeOffset="220121.5157">19347 8430 8,'0'0'9,"0"0"0,0 0-2,18 9 1,-8-9 0,5 5-1,-1-5-1,2 9 0,-1-6-2,-1 3 0,-3 3-1,-6 6 1,-5 5-1,-4 6 1,-6 11 1,-3 5-1,1 13 0,0 10 0,7 6 0,5 7 0,11 1-1,6-3 0,7-2 0,7-9-1,4-9 0,0-13 0,-1-11 0,-7-13 1,-4-11-1,-8-13-1,-10-5 0,-5-5 0,-8-1-1,-6 1 0,-2 8 1,-6 7-2,-3 19 2,2 20 0,0 21 0,2 20 0,6 18 0,4 19 2,5 14-2,6 9 1,4 6 0,2-1 1,-2-5 0,-4-2 0,0-7 1,-14-9-1,-1-7 0,-9-13 1,-5-9-2,-6-13 0,-1-14-2,-1-20-8,0-17-28,-3-36 0,8-25 0,0-41-1</inkml:trace>
  <inkml:trace contextRef="#ctx0" brushRef="#br0" timeOffset="221038.171">20397 8644 34,'-19'24'28,"3"18"-11,-5 8-4,0 8-3,2 0-1,0-2-5,5-10 0,4-5-3,6-12 1,4-20-1,0-9 0,9-25 0,-1-5 0,3-11 0,-1-9-1,2-6 1,0-2-1,-1 2 0,-3 5 0,-1 8 0,-2 7 0,-1 11 0,-4 13 1,0 12 0,11 9 0,-1 14 1,3 7 0,3 10 0,7 3-1,2 3 1,1 0 0,-1-2-1,0-4 0,-10-5 0,-6-4 1,-12-8-1,-12-1 1,-10-9-1,-9 2 1,-3-8-2,-3 0 0,3-4-4,2-6-5,10-6-9,9 5-8,5-12-6,16 7-1,1-8 3</inkml:trace>
  <inkml:trace contextRef="#ctx0" brushRef="#br0" timeOffset="221254.3188">20713 8756 12,'-4'14'29,"4"13"-1,-7 1-10,4 8-4,3-2-5,0-2-10,3 5-17,-3-17-9,14 3-2,-14-23 0</inkml:trace>
  <inkml:trace contextRef="#ctx0" brushRef="#br0" timeOffset="221575.9175">21111 8813 15,'-15'23'31,"-3"-11"-1,-3 6-8,-6 2-8,-8 0-2,1-3-4,-3-4-3,5-5-2,1-8-4,6-7 0,7-6 0,6-3-1,12-6 0,0 3 0,13 2 0,1 5 1,4 8 1,5 4 1,-2 9 0,1 5 0,1 5 0,-2 1-5,3 2-14,4 4-12,-11-16 0,7 7 0</inkml:trace>
  <inkml:trace contextRef="#ctx0" brushRef="#br0" timeOffset="222023.7742">21349 8771 21,'0'0'18,"-24"-6"-2,9 11-3,-7 0-4,2 9-3,0 3-1,2 8-1,7-2-1,6 4 0,8 0-1,8-3 0,7-7-1,7-5 1,2-8-1,1-4 1,-1-6-1,-5-7-1,-8-1 1,-5-3 0,-9 3 2,-5 3 0,-6 6 1,-7 5 1,2 7 0,-5 11-1,7 11 2,-1 3-1,5 7-2,6 0 0,4 2-1,3 0-4,5-6-5,1-7-17,7 2-8,-9-18-1,9 1 0</inkml:trace>
  <inkml:trace contextRef="#ctx0" brushRef="#br0" timeOffset="222393.2987">21622 8806 29,'0'0'19,"-24"0"-4,11 5-3,-4 2-4,2 6-2,2 1-2,1 8 0,6-3-1,6 3 1,0 2 0,11-5 1,3-1 0,1-6-1,7-6 0,-4-6-1,0-5-2,2-8-5,-5-2-7,-6-7-12,3 8-7,-12-10 0,6 13-1</inkml:trace>
  <inkml:trace contextRef="#ctx0" brushRef="#br0" timeOffset="222740.4913">21741 8919 40,'13'8'28,"8"0"-5,-2-3-6,2-1-6,-1-4-3,-3 0-2,-1-4-2,-1-4-1,-3-4-1,-5-2 0,-1-2-1,-6-2 0,-6-4 0,-3 3-1,-2 3-1,-5 4 1,-3 6-1,-1 6 0,0 9 1,3 3 0,-2 10 0,5 10 0,2 4 1,4 5 0,3 3 1,5 2 0,-6 2 0,6 2 0,0-9-4,4-4-9,1 0-16,-5-18-6,9 0 0,-9-19 0</inkml:trace>
  <inkml:trace contextRef="#ctx0" brushRef="#br0" timeOffset="223278.4486">22169 8774 23,'-12'7'21,"-7"-5"-5,9 9-4,1 1-4,9-2-3,4 2-2,8-4 0,9-1 0,-2 0-1,2-4 0,-2-3 0,-4 0 0,-15 0-1,0 0 0,0-13 0,-17 13 2,-6 0 0,-2 3 0,-2 6 1,2 2 0,4 2 1,8 3 0,8 2 0,11-1-2,6 0-2,9-2-5,6-1-11,3 1-15,-7-15-2,13 8 0,-15-16 5</inkml:trace>
  <inkml:trace contextRef="#ctx0" brushRef="#br0" timeOffset="223779.4011">22289 8794 18,'0'0'13,"30"8"-2,-8-8-2,6 5-2,-1-5-2,3 0-2,-6-1-1,-2-4-1,-6 1 0,-16 4 0,13-12 0,-13 12 1,0 0 1,-20 0 0,7 5 1,-4 7 0,4 2 0,1 6 1,0 4 0,7 1 0,5 0-1,8 0 0,8-3 1,2-5-1,5-4-1,1-7 0,6-6-1,-4-11-2,5-7-1,-4-2 0,-5-6-1,0-2 1,-6 0 0,-1 1 1,-7 7 1,-1 4 2,-7 16 0,-12-9 1,12 9 0,-13 23-1,11-2-1,-2 7-5,-1-4-7,0-2-21,16 10-1,1-16 0,7 6-2</inkml:trace>
  <inkml:trace contextRef="#ctx0" brushRef="#br0" timeOffset="223994.9224">22925 8751 11,'0'14'32,"0"2"0,6 9-3,-1 2-15,-5 4-2,0 6-4,0-2-8,-7-6-8,4-9-18,9 2-6,-6-22 0,11 0-2</inkml:trace>
  <inkml:trace contextRef="#ctx0" brushRef="#br0" timeOffset="224457.4731">23085 8803 42,'0'0'32,"-11"0"0,0 6-12,-2 1-10,-3 2-3,-2 6-3,4-2-2,-1 3-1,4 1 0,6-2-2,8 2-1,8-3-1,7 0-1,3-5-3,2 0-4,9-9-3,2 5-1,7-5 0,-4-8 3,-3 2 2,1-5 4,3 2 5,20-15 17,-39 9-3,-13 1 1,1-1 0,2 2-1,-15-1-1,-1 2-3,-14 0-2,3 7-1,-4 0-2,2 5-2,-4 9 0,-1 1 0,1 5-1,3 2 0,16 7 0,12-2 0,6-1 0,5-1 0,1-3 1,5-4-1,12-5-2,-2-8-5,-1-6-6,-12-6-11,-9-16-12,0 0-1,0-14 1</inkml:trace>
  <inkml:trace contextRef="#ctx0" brushRef="#br0" timeOffset="224573.8793">23429 8589 27,'-14'-32'33,"-1"20"0,6 12-7,-8 10-11,9 14-21,-6 0-22,2 14-4,-9-3 0,21 16-1</inkml:trace>
  <inkml:trace contextRef="#ctx0" brushRef="#br0" timeOffset="225095.589">20516 9570 30,'5'27'33,"-5"6"0,0 17-11,2 12-7,-2 7-4,0 6-2,0-1-3,4-5-5,0-12-8,-1-13-13,-3-22-13,9-5-1,-9-17-1</inkml:trace>
  <inkml:trace contextRef="#ctx0" brushRef="#br0" timeOffset="225242.6047">20509 9806 13,'24'0'22,"-8"-8"0,12 4-20,-1 4-13,-3-11-10,10 11-1,-14-14 18</inkml:trace>
  <inkml:trace contextRef="#ctx0" brushRef="#br0" timeOffset="225512.1038">20753 9681 20,'0'0'31,"11"13"0,-11 2-7,0-4-9,0 5-5,0-4-1,0 0-2,0-12-4,0 0-1,0 0-1,18-18 0,-9 2-1,3-1 0,2 2-1,2-1 1,-1 6-1,1 5 0,-1 10 1,-2 4 0,-1 5 0,-2 9 1,-2-4 0,-4 8-4,2-1-5,-6 0-17,-3-8-7,3 2-1,0-20 0</inkml:trace>
  <inkml:trace contextRef="#ctx0" brushRef="#br0" timeOffset="225681.3796">20852 9392 32,'-6'-19'29,"6"19"0,0 0-16,0 0-34,16 9-5,-16-9-4,24 33 5</inkml:trace>
  <inkml:trace contextRef="#ctx0" brushRef="#br0" timeOffset="226097.3125">21089 9634 39,'20'6'32,"-10"7"-3,2-1-11,1 8-4,-8-1-5,-2 3-3,-6-3-3,-2 0-2,-1-5-3,6-14-4,0 0-1,0 0-3,0-14 0,8-8 0,5 0 1,2-4 1,3 3 4,-6 5 4,1 1 2,-3 5 3,-10 12 1,0 0 1,0 0 0,0 15-1,-4-1 0,1 3-3,3 2 0,0 1-3,12-3-3,0 0-8,5-5-12,9 2-2,0-12-5,12 5 0</inkml:trace>
  <inkml:trace contextRef="#ctx0" brushRef="#br0" timeOffset="226459.84">21600 9643 47,'-12'-19'23,"2"5"-4,-4 3-4,-3 5-4,-4 6-3,-1 6-2,3 5-2,1 5-1,4 6 0,5-2-2,9 2 1,0-2 0,13-4 0,1-6 0,7-7 0,-3-6 0,6-7-1,-1-2 1,3-3-1,0 1 0,2 0 0,-1 5 1,-5 5 0,-2 8 0,-3 5 2,-10 2 0,-4 8 0,-10-1 0,-5 3-1,-3-1-3,-3-6-8,3-5-24,2 2-5,-3-11 0,16 0 0</inkml:trace>
  <inkml:trace contextRef="#ctx0" brushRef="#br0" timeOffset="226982.5833">22299 9574 15,'-15'-15'31,"2"17"0,-11-2-9,6 13-5,2 6-4,6 0-6,10 8-1,3-4-2,10 2-1,5-3 0,6-5 0,1-7 0,-2-6 0,-5-11-1,-5-6 1,-5-8-2,-8-8 1,-9-7-1,0-9-1,-7-4-1,5-3 0,0 0 0,0 4 0,7 6-2,4 4-1,8 11-5,2 5-5,9 12-11,4 10-9,-3 0 0,10 15 1</inkml:trace>
  <inkml:trace contextRef="#ctx0" brushRef="#br0" timeOffset="227198.4675">22464 9540 33,'0'0'25,"11"17"0,-4-3-4,3 8-4,-4 0-4,-6 3-4,10 3-6,-2 1-13,2 0-21,-10-13-1,12-1-2,-12-15 0</inkml:trace>
  <inkml:trace contextRef="#ctx0" brushRef="#br0" timeOffset="227515.5822">22858 9657 24,'0'0'34,"-18"16"0,-1-7-5,0 0-14,-3 4-4,-7-3-1,5-4-3,-6-6-3,7 0-2,5-11-2,5-6-1,0-2 1,13-1-2,4-3 1,9 0-2,6 9 2,0 0-1,5 9 2,4 5 0,-1 13-1,-1 2 2,-5 2-3,-3 3-7,-5-1-21,3 8-4,-11-13 0,3 5 0</inkml:trace>
  <inkml:trace contextRef="#ctx0" brushRef="#br0" timeOffset="227884.8755">23075 9629 16,'0'0'31,"-5"-19"0,5 19-8,-15-11-5,3 11-7,2 8-3,0 3-4,10 5 0,-4 3-2,12 0 0,0 0 1,5-1-1,7-8 1,-3-3 0,9-7 0,-4-3-1,-5-11 0,-6-8 0,-8-6 0,2-5-1,-11-10 0,-1 0 0,-7-7-1,1 0 0,1 7-2,6 0-2,6 8-5,-3 6-6,6 15-13,18 14-7,-10 0-1,10 14 1</inkml:trace>
  <inkml:trace contextRef="#ctx0" brushRef="#br0" timeOffset="228333.8055">23277 9694 29,'0'0'32,"18"20"-1,-8-11-9,4-3-6,15 3-4,-5-9-4,0 0-2,-9-9-2,0-1-2,-5-8-1,-3-1-1,-1-4 0,-18-2-1,2 3 0,-9 3 0,-2 4-1,-5 7 1,5 8 1,-3 13 0,1 10 0,8 5 1,2 8-1,13 4 1,4 1 0,6 1 1,-1 0 0,5-6-1,3-7-2,-7-7-6,6-3-16,-4-1-11,-12-18 0,11 3-2</inkml:trace>
  <inkml:trace contextRef="#ctx0" brushRef="#br0" timeOffset="228549.7193">23610 9769 58,'0'0'41,"0"0"0,0 0 0,0 0-24,0 0-12,0 0-13,-3 15-31,3-15-1,-6 13-1,-10-9 0</inkml:trace>
  <inkml:trace contextRef="#ctx0" brushRef="#br0" timeOffset="229204.9209">20158 10602 26,'22'5'31,"-6"2"0,8 17-11,-3 10-6,-4 16-4,3 6-1,-6 9-2,-5 2-1,-9-6-3,-3-7-2,-10-12-2,-6-13-1,0-20-2,-2-21-1,6-14 1,3-15-1,9-7 2,3-8-1,10 1 3,5-2 0,7 7 2,34-34 0,-27 55-1,-4 7 1,-3 8 0,-4 9-1,-4 7 0,-3 9 1,-5 8 0,-6 5-1,3 3 0,-3 3-5,4 2-12,-4-12-13,9 2 0,-9-22 0</inkml:trace>
  <inkml:trace contextRef="#ctx0" brushRef="#br0" timeOffset="229505.7249">20840 10653 26,'-6'22'33,"-14"-11"0,-3 8-6,-6-1-10,-6 1-5,3-5-4,-3-2-2,5-5-3,2-7-2,8-4-2,8-6 1,8-2-1,6-5 0,7 3 0,6-1-1,6 6 1,5 2 0,4 7 1,2 5 0,-3 7 0,-1 7-3,-5 4-14,-5-5-17,3 7 1,-11-7 0,9 4 0</inkml:trace>
  <inkml:trace contextRef="#ctx0" brushRef="#br0" timeOffset="229753.0897">21090 10585 19,'0'0'33,"11"-5"0,4 19-3,-2 7-12,-2 4-5,1 7-4,-2 4-3,-1-2-5,-3-2-7,-2-9-10,-4-12-16,9 0-2,-9-11-1,9-12 0</inkml:trace>
  <inkml:trace contextRef="#ctx0" brushRef="#br0" timeOffset="229969.8351">21309 10602 47,'-22'9'21,"3"6"-4,-5 2-3,3 2-4,6 0-2,3-1-3,12 1-1,7-5-1,10-3-1,7 1-3,4-6-4,6-3-9,4 2-7,-4-13-7,7 6-2,-7-11 4</inkml:trace>
  <inkml:trace contextRef="#ctx0" brushRef="#br0" timeOffset="230254.5176">21661 10672 48,'12'4'29,"-12"6"-4,-6 4-4,-6 4-4,-10-1-3,3-1-5,-8-6-4,4 0-1,-1-6-3,-1-4-2,3-11 0,4-2-1,7-3-1,3-5 0,8 3 0,5-2 0,9 6 1,3 2 0,5 9 2,1 3 0,0 8 1,1 6 1,-6 3-1,0 5 2,-5 2-2,-4-1-1,-2 1-10,-3 0-21,-8-11-3,4-2 0,0-11 0</inkml:trace>
  <inkml:trace contextRef="#ctx0" brushRef="#br0" timeOffset="230387.0441">21613 10440 7,'0'0'5,"0"0"-5,0 0-5,0 0-1</inkml:trace>
  <inkml:trace contextRef="#ctx0" brushRef="#br0" timeOffset="230755.6857">21817 10667 13,'-5'14'32,"-2"-3"1,11 7 0,6 0-18,3-3-1,5 6-2,0-9-2,6-1-3,-2-9-1,2-4-2,-4-9-1,-1-8-1,-8-9-2,-1-9 0,-7-7-1,-8-10-1,-6-4 0,-7-2 0,-6 4-1,-2 2 1,-1 12 1,-6 10 0,1 13 1,3 14-2,8 15-4,0 9-8,15 7-12,12 11-9,3-4 1,16 4-1</inkml:trace>
  <inkml:trace contextRef="#ctx0" brushRef="#br0" timeOffset="231256.9444">22253 10560 8,'-27'-6'27,"7"16"1,-1-7-9,5 9-5,4 2-5,12-1-3,4 2-1,8-2-1,5 0 0,2-7-1,2-1-1,-3-5 0,-4 0-1,-14 0 0,0 0-1,0 0 0,-21-5 0,2 5 0,-5 4 1,-1 3 2,2 1 1,3 5 1,9-1 0,8-1 1,10 3 0,7-7-1,9 0-3,2 0-11,6 1-24,-7-8-2,14-2 0,-4-5-1</inkml:trace>
  <inkml:trace contextRef="#ctx0" brushRef="#br0" timeOffset="231589.0438">22606 10532 45,'0'0'32,"18"28"-3,-15-5-10,1 5-7,2 4-5,-3 2-3,-3-3-8,0-3-10,7 0-18,-7-28-1,0 14 0,0-14 2</inkml:trace>
  <inkml:trace contextRef="#ctx0" brushRef="#br0" timeOffset="231811.6675">22786 10574 6,'-15'9'29,"-17"-9"0,12 16-1,-9-4-12,7 0-5,7 4-4,6-2-1,9 5-2,10-5 0,7 4 0,4-3-2,7-2-2,2 2-7,2-7-10,-3-8-15,8 5-1,-14-14 0,9 5 10</inkml:trace>
  <inkml:trace contextRef="#ctx0" brushRef="#br0" timeOffset="232074.2231">22948 10582 43,'0'0'29,"-9"6"-5,9-6-8,0 22-6,0-7-4,3 3-1,0 3 0,9 1 0,3-2-1,2 1 0,-6-6 0,12-6-1,-7-5 1,6-4-1,3-4 0,-6-5-1,-3-5 0,-4 0 0,1-5-3,-3 1-3,0 3-9,-16 6-17,-6-8-5,5 7-1,-5-5 1</inkml:trace>
  <inkml:trace contextRef="#ctx0" brushRef="#br0" timeOffset="232212.5686">23068 10435 60,'0'-20'37,"3"10"0,-6 1-9,3 9-19,0 0-14,0 0-29,14 5-2,-18 7 0,11 10-2</inkml:trace>
  <inkml:trace contextRef="#ctx0" brushRef="#br0" timeOffset="232528.5488">23272 10537 34,'16'17'35,"-9"-2"0,5 18 1,-2 4-21,-10 5-5,13 13-2,-9-1-2,7 6-1,-4-5-2,-7-5-1,-6-4-3,1-9-3,16-8-11,-11-10-23,0-19 1,0 0-1,-5-22 0</inkml:trace>
  <inkml:trace contextRef="#ctx0" brushRef="#br0" timeOffset="232676.2998">23321 10778 14,'14'0'30,"-9"-10"-1,12 10-5,4 0-30,-6-9-18,8 11-3,-10-8-1</inkml:trace>
  <inkml:trace contextRef="#ctx0" brushRef="#br0" timeOffset="233013.3821">23784 10723 22,'-18'0'27,"7"9"-4,-7-5-5,-1 2-4,-6-2-4,0-4-2,2-4-4,-2-6-1,11 3-1,0-4-1,-6-2 0,9-1 0,4 3-1,7 1-1,0 10 1,12-9 0,-12 9 0,19 9-1,3 0 2,1 3-1,1 5 0,-5 2-5,-1 4-17,-10-13-9,15 8 1,-12-14 0</inkml:trace>
  <inkml:trace contextRef="#ctx0" brushRef="#br0" timeOffset="233276.9412">23924 10178 13,'-8'-18'30,"8"18"1,0 0-5,0 11-9,5 11-4,-2 6-5,-3 9-3,0 4-5,0 3-10,0-3-21,3 10-2,-3-13 1,-4 8-1</inkml:trace>
  <inkml:trace contextRef="#ctx0" brushRef="#br0" timeOffset="233461.278">23974 10778 69,'0'0'39,"0"0"0,0 0-13,0 0-51,0 0-8,0 0-4,0 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7-11-14T09:17:58.2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3252 12583 38,'-13'5'36,"-3"12"-1,-11 15-10,-7 4-8,5 15-4,-1 5-3,11 7-3,10-2-4,18-6-2,13-5-7,11-13-8,14-17-19,6-9-5,2-20 0,8-9 0</inkml:trace>
  <inkml:trace contextRef="#ctx0" brushRef="#br0" timeOffset="399.8792">3559 12695 17,'-9'17'33,"-12"0"0,10 12-2,-3 7-16,-6 3-5,5 4-2,-1-1-3,4-6-2,2-7-1,4-12-1,6-17 0,0 0-1,13-20 1,-1-7-1,6-11-1,1-3 0,3-3 0,2-6 0,-5 9 0,3 3 1,-6 9 0,-1 12 2,-8 8 1,-7 9 1,6 18 0,-3 12 1,1 2-1,1 15 0,1 4-1,7 1-1,-1 4 0,3-5-2,-2-5-4,-1-9-4,-2-4-12,-2-14-17,-8-19-1,0 0-1,-15-5 1</inkml:trace>
  <inkml:trace contextRef="#ctx0" brushRef="#br0" timeOffset="516.0518">3487 12962 18,'-16'-15'33,"16"15"0,18-6-2,2 2-15,15 4-11,1 0-20,9 0-14,-9-14-3,4 8-1</inkml:trace>
  <inkml:trace contextRef="#ctx0" brushRef="#br0" timeOffset="684.7936">3959 12513 64,'27'0'41,"2"22"1,-5 22-7,-15 17-20,-6 22-5,-11 7-12,-11 2-37,-13-13 0,-4-5-2,-17-11-2</inkml:trace>
  <inkml:trace contextRef="#ctx0" brushRef="#br0" timeOffset="1785.1445">14472 12453 38,'-21'5'36,"-1"18"1,-11 12-12,-2 6-8,6 17-3,2 5-5,14 7-3,10 0-1,14-7-4,16-8-4,13-20-9,13-14-13,10-13-13,-8-24 0,0-4 0</inkml:trace>
  <inkml:trace contextRef="#ctx0" brushRef="#br0" timeOffset="1985.471">14640 12593 54,'0'0'38,"-6"10"0,6 9-10,9 18-12,-9 7-6,6 12-3,-3 1-3,0-2-9,4-3-12,-3-4-21,-4-19-1,0-13 0,0-16-1</inkml:trace>
  <inkml:trace contextRef="#ctx0" brushRef="#br0" timeOffset="2285.6714">14598 12618 59,'16'-22'36,"13"9"1,6 1-11,-5 1-15,7 11-3,-6 6-2,-5 7-3,-11 4 0,-11 8-2,-11-3 1,-11 1-3,-2-4 1,0-1-2,3-7-1,6-3 0,11-8 1,17 4 1,8 1-1,4 2 2,-1 5 1,-1 6 1,-9 6 0,-11 6 1,-15 1-2,-12 1-3,-8-3-9,-9-7-20,-7-16-7,9-3 1,-3-16-2</inkml:trace>
  <inkml:trace contextRef="#ctx0" brushRef="#br0" timeOffset="2501.2093">14899 12483 42,'87'16'40,"-1"15"2,-14 18 1,-23 18-23,-16 23-4,-36 9-7,-25 8-13,-31 1-34,-12 4-2,-22-17-2,-7-6-1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7-11-14T09:18:06.01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1884 9152 38,'0'0'36,"-7"22"-6,-7 7-4,-5 7-8,1 10-5,-7-3-2,8 4-5,0-6-4,1-8-3,7-10-4,9-23-2,0 0-3,7-8 0,8-13-2,-3-15 1,9-6-1,-2-5 3,6-4 3,-3-1 3,-4 1 5,-1 5 4,-4 6 1,-1 15 2,-7 7 1,-5 18-1,11 4 1,-4 22-1,0 10-3,8 13-2,4 4 0,2 5-1,2-1-1,-1 1 0,-4-3-1,-6-5 1,-6-9-1,-12-4 1,-13-13-2,-4-5 1,-10-10 1,-2-9-2,-1 0-2,-1-12-4,7 3-6,1-3-13,9-5-11,11 8 0,4-2-1</inkml:trace>
  <inkml:trace contextRef="#ctx0" brushRef="#br0" timeOffset="215.6461">2176 9373 46,'0'0'38,"12"3"0,-9 13-2,6 3-19,-1 5-8,7 3-5,-7 5-11,-1 1-25,1-13-6,3-1 1,0-14-1</inkml:trace>
  <inkml:trace contextRef="#ctx0" brushRef="#br0" timeOffset="531.526">2588 9361 20,'10'12'35,"-14"0"2,1 10-1,-13 6-15,-6-1-5,4 1-5,-9-3-5,-2-8-2,-1-2-4,2-15-2,4-7-2,9-14 0,7-2-1,2-6 1,9 1 1,7 5 1,5 6 2,4 7 3,5 10-1,4 15 1,-3 6 0,3 7-1,-2 8-5,-6-6-8,-4-2-24,2 3-1,-14-16 0,5-6-1</inkml:trace>
  <inkml:trace contextRef="#ctx0" brushRef="#br0" timeOffset="669.2288">2511 9160 32,'-13'-32'34,"9"22"-3,4 10-8,0 0-37,13 10-14,-3 2-5,9 12-1</inkml:trace>
  <inkml:trace contextRef="#ctx0" brushRef="#br0" timeOffset="1268.6025">2684 9332 13,'0'0'29,"19"4"0,10 1 1,1-5-19,7 0-5,0 0-2,-3-5-2,-5 1-2,-12-1 0,-17 5-1,0 0 0,0 0 1,-28-3 1,4 11 2,-1 3 0,3 10 1,3-3 0,9 11 1,3-1-1,18 0 0,5-1-3,9-8-3,10 0-5,2-11-3,5-8-9,2 0-2,5-12-1,-5-3 0,-3-4 2,-1 3 7,-6 2 9,-4 3 9,-7 6 11,-8 5 5,-15 0 3,3 20 1,-15-3 0,-7 1-4,-5-3-5,-2-1-5,-4-5-4,1-6-2,-2-6-3,4-9 0,8-4-2,3-7 0,7 2-1,6 0 0,10 4 0,2 7 0,10 8 1,5 9 0,-2 7 0,6 13 0,-3 2 0,-1 3-3,-2 0-6,-4-9-11,1-7-17,6-5 0,3-19-1,9-5 1</inkml:trace>
  <inkml:trace contextRef="#ctx0" brushRef="#br0" timeOffset="2000.2116">3208 9186 14,'0'0'30,"-9"-7"1,25 12-5,8-3-11,14-2-5,5 7-6,7-3-2,-1-2-3,-3-2-2,-11-3-1,-7-1 0,-16-4-1,-12 8 1,-6-15 1,-10 11 3,-2-1 0,-4 5 3,9 0 0,1 9 1,12 1 1,3 3-2,4-2 1,5 1-2,4 3 1,-3-2 0,-2-4-1,-8 0 0,-3-9 0,-13 20 0,2-11-1,-5 6 0,3-1 0,1 8 0,2 4-1,5 4 0,8 4 0,3 7 1,3-5 1,-3 2-1,0-3 1,-6-5 1,0-7-1,-8-11 1,-2-8-1,1-10 0,-1-4-1,10-9 0,0-3-1,13-3 0,3 4-1,5 2 1,6 6-1,-1 6 2,2 7 0,-3 2 0,-2 6 0,-6 2 1,-1-1 0,-7 0 0,0-8 0,0-2-1,-9 1-1,18-19-1,-8 5 1,3 0-1,-1-3-1,3 7 1,-2 2 2,-1 8 0,-2 12 2,-2 2-1,-1 9 2,-4 4-3,-3-1-5,3 1-32,4-1-1,-4-11-1,11-6 0</inkml:trace>
  <inkml:trace contextRef="#ctx0" brushRef="#br0" timeOffset="2500.5258">4464 9119 33,'-19'9'31,"-15"3"1,12 17-12,-2 13-7,5 6-3,10 8-4,9 2-2,15-5-7,10-4-14,12-6-15,-4-24-1,9-4 0,-11-20 3</inkml:trace>
  <inkml:trace contextRef="#ctx0" brushRef="#br0" timeOffset="2852.3291">4718 9206 44,'-12'14'35,"6"15"1,-10 3-6,0 2-16,7 7-6,-3-9-3,6 1-3,0-11-1,6-8 0,0-14-1,0 0 0,11-28-1,-3 0 1,4-8-1,-1-1 1,3 3-1,-3 1 1,2 7 0,0 11 0,1 10 1,-1 10 0,-3 10 2,5 7-1,-2 2 0,2 9 0,4-2 1,-1-3-2,-1 0-1,-1-4-5,-1-6-13,-3 1-18,-12-19-2,0 14 1,-15-14-1</inkml:trace>
  <inkml:trace contextRef="#ctx0" brushRef="#br0" timeOffset="2985.4123">4689 9419 51,'0'0'33,"0"0"-3,20-5-11,0 5-13,10-3-17,-2-2-20,15 7-1,-6-8 0,4 6 0</inkml:trace>
  <inkml:trace contextRef="#ctx0" brushRef="#br0" timeOffset="3201.3787">4992 9114 48,'10'0'38,"8"9"1,7 18-8,7 12-12,-8 5-6,3 13-4,-11 4-3,-4 4-3,-12-3-2,-4-8-5,-7-3-11,-8-13-24,-1-20-1,9-13 0,11-5-1</inkml:trace>
  <inkml:trace contextRef="#ctx0" brushRef="#br0" timeOffset="3432.6311">5607 9281 57,'0'0'43,"13"0"-2,-13 0 2,0 0-18,15 0-16,-15 0-6,0 0-8,18 9-27,-18-9-9,0 0-1,12 9 0</inkml:trace>
  <inkml:trace contextRef="#ctx0" brushRef="#br0" timeOffset="3601.5598">5646 9431 95,'-8'12'44,"8"-12"-5,0 0-37,0 0-39,0 0-4,0 0-2</inkml:trace>
  <inkml:trace contextRef="#ctx0" brushRef="#br0" timeOffset="15537.3507">6428 9140 33,'0'0'29,"-3"15"-8,-5 2-3,-4 7-5,-2 7-2,-5 3-1,0 9-3,1-6-2,5 4-1,-2-3-2,5-5-1,7-14 0,3-9 0,0-10-1,21-10 0,-8-13 0,2-7 0,1-9-1,-3-3 0,2-2-1,-3 2 1,-2 3 1,-8 4 0,-2 9 0,4 8 0,-4 9 1,0 9-1,0 0 1,0 25 0,6-1 0,6 5-1,7 3 1,6 4 0,3 0 0,3-2-1,0-2 1,3-4-1,-9-3-1,-4-6 1,-11 0 0,-10-2 0,-10-4 0,-12 2 1,-10-2 0,-10-3 0,-7-5 0,3-1 1,1-4-2,5-9-2,9 4-6,7-9-8,12-2-18,19 5 0,-2-3-1,19 6 1</inkml:trace>
  <inkml:trace contextRef="#ctx0" brushRef="#br0" timeOffset="16375.9654">7014 9259 30,'0'0'32,"-13"-23"-6,-7 12-4,-3 1-4,-9 2-5,1 8-3,-5 0-4,2 6-2,2 6-2,8 7-1,9 3-1,10 2 1,12 4-1,12 0 1,14-4 0,5-2 0,9-7 0,-1-7 0,-4-8 1,-3-4-1,-12-8 1,-12-7-1,-15-4-1,-8 0-1,-7 3-4,-7-4-6,-1 5-17,8 6-8,-10-1 0,17 14 0</inkml:trace>
  <inkml:trace contextRef="#ctx0" brushRef="#br0" timeOffset="17155.2794">6920 9082 24,'0'0'22,"0"0"-2,0-10-3,0 10-3,0 0-4,0 0-1,0 0-2,-6-9-2,6 9 0,0 0-2,0 0 0,0 0 0,0 0-2,0 0 0,0-10 0,0 10-1,0 0 1,0 0-2,0 0 1,0 0 0,0 0 0,0 0 0,0 0 0,0 0 0,-3 10 0,3-1 1,3 4 0,-3 8 1,0 6 0,0 9 1,0 6 0,-3 5 1,3 5 0,-3 2 0,3-2-1,0-6 0,6 0 0,-2-13 0,4-8 0,-1-8-1,-1-4 0,-6-13-6,3 10-32,-3-10-1,0 0 0,-22-17-1</inkml:trace>
  <inkml:trace contextRef="#ctx0" brushRef="#br0" timeOffset="19549.0043">7391 9239 18,'20'13'30,"-3"-13"2,14 3-9,4 1-8,2-2-7,3-2-11,-2 0-19,5 0-8,-15-2-1,6 2-1</inkml:trace>
  <inkml:trace contextRef="#ctx0" brushRef="#br0" timeOffset="19734.4413">7401 9378 32,'0'11'33,"0"-11"1,40 12-12,-5-7-8,7 0-16,14 3-24,-12-11-3,12 3-3,-12-9-2</inkml:trace>
  <inkml:trace contextRef="#ctx0" brushRef="#br0" timeOffset="20537.5439">8307 9099 34,'-22'-30'24,"12"4"-4,8-7-4,7 6-3,8 5-3,8 3-2,6 13 0,5 10-1,3 15-1,-10 7-2,-7 8 0,-11 7-2,-11 2-1,-8 1 0,-7-5-1,-12-5 0,0-10 0,3-10-2,4-11 1,10-3 1,14 0 0,-5-12 0,15 2 1,7 1 0,5 6-1,7 3-2,-5 5-6,7-2-17,0 11-9,-11-11 1,5 4 0</inkml:trace>
  <inkml:trace contextRef="#ctx0" brushRef="#br0" timeOffset="20853.8242">8605 9179 17,'6'18'28,"-6"-18"0,0 20-8,0-10-6,0-10-5,-5 12-2,5-12-3,0 0-1,-10-15-1,10-1-1,7 0 1,-1-7-1,6 7 2,6 0 0,2 3 1,4 7 1,0 6 0,-1 10 0,-4 0 0,-2 12 0,-6-1-2,-3 4-6,-2 4-15,-3 3-16,-6-9-2,3 1 1,-6-6-1</inkml:trace>
  <inkml:trace contextRef="#ctx0" brushRef="#br0" timeOffset="21371.7879">8245 9435 54,'0'0'29,"7"8"-8,16-8-3,17 5-5,11-5-3,14 9-1,4-4-5,5-3-6,1 2-13,-7 4-17,-16-8-2,-2 5 0,-18-11-1</inkml:trace>
  <inkml:trace contextRef="#ctx0" brushRef="#br0" timeOffset="21957.5375">8348 9668 37,'15'-15'30,"-6"-2"-5,12 5-5,5 7-3,-2 5-5,8 15-2,-6 4-3,3 9-2,-3 5-1,-2 1 0,-7 1-1,-3-3-1,-4-3 0,-1-9 0,-6-6-1,-3-14-1,0 0-1,-12-5-2,9-8 0,-4-7 0,1 2-1,-2-1 0,1 5 2,0 3 0,-2 7 2,0 8 2,-6 7 0,-3 3 0,-4 3 1,-1 4-1,-2-5 1,-3-1-2,0-6 0,3-4-1,3-5-2,4-5-5,9-4-17,5-1-12,-2-5 0,12 6 0</inkml:trace>
  <inkml:trace contextRef="#ctx0" brushRef="#br0" timeOffset="23094.6118">9337 9044 4,'0'0'27,"0"0"0,-9 13-6,0 8-5,-7 7-3,-5 6-4,-2 10-2,-1 2-2,-1 0-1,3-4-2,3-9-3,8-5-2,4-15-4,7-13-6,12-3-5,-5-17-8,11 2-4,-8-15 1</inkml:trace>
  <inkml:trace contextRef="#ctx0" brushRef="#br0" timeOffset="23394.9064">9319 9039 40,'0'0'31,"0"19"-6,0-1-3,-4 5-7,10 11-3,-2-2-3,11 9-2,1-3 0,5 3-2,2-9-1,1-1-1,-6-6 0,1-4-2,-10-4 0,-9-8 0,-9-3 0,-12-3 1,-12-3-2,-3 0 1,-7-4 0,-1-4-1,1 2-1,6 1-1,6 0-3,9-2-5,22 7-10,-13-2-16,13 2-2,14-5 2,-2 0-1</inkml:trace>
  <inkml:trace contextRef="#ctx0" brushRef="#br0" timeOffset="23826.7788">9551 9233 47,'0'0'34,"15"16"-1,1 1-13,-10 3-6,7 7-5,-7-4-2,4 5-2,-5-7-2,4-2 0,-9-7-1,0-12-1,0 0 1,0 0 0,11-22-1,-6 1 0,4-1 0,4-2 0,3 2-2,8 0 2,2 6-2,1 4 1,4 9-4,-8 3-20,-3 0-12,2 15-1,-9-6 1</inkml:trace>
  <inkml:trace contextRef="#ctx0" brushRef="#br0" timeOffset="25159.344">10267 9128 53,'0'0'37,"13"15"0,-10 6-12,-3 4-8,6 16-6,-6-3-3,3 11-4,-3-6-3,3-2-8,0-6-14,1-9-16,-4-26-1,0 0-1,0 0 1</inkml:trace>
  <inkml:trace contextRef="#ctx0" brushRef="#br0" timeOffset="25297.1262">10171 9276 36,'0'0'32,"22"0"-3,-1 0-7,10 5-11,7-5-15,-1-5-23,14 12-1,-9-9-3,7 11-1</inkml:trace>
  <inkml:trace contextRef="#ctx0" brushRef="#br0" timeOffset="25876.0916">10940 9090 17,'0'0'33,"-3"16"1,-11 6-2,-3 7-11,-5 11-7,-3-2-4,1 8-3,0-9-2,7 1-2,-1-12-1,8-7-1,10-19 0,0 0 0,16-21-1,2-5 0,-1-13 0,4-9 0,0-4 0,0-3 0,-1 4-1,-5 3 1,-2 9 0,-4 7 1,-3 15-1,-6 17 0,0 0 0,12 21 0,-2 7 0,2 7 1,7 7-1,6 2 0,3 5 1,-1-6-1,3-2 0,-4-7 0,-3-6 0,-5-5-1,-9-5 1,-9-5 0,-9-8-1,-9-5 1,-9 0 0,-6 0 0,-6 0 0,-4-5 0,-1 1-2,3 1-3,10 3-6,3 0-12,7-6-13,21 6 0,0 0 0</inkml:trace>
  <inkml:trace contextRef="#ctx0" brushRef="#br0" timeOffset="26529.5277">11526 9213 32,'0'0'28,"8"-15"-6,-8 15-3,-16-12-4,-4 7-3,-2 5-3,-9-3-2,0 9-3,-6 2-1,5 3-1,1 8-1,4 3 0,11 5-1,9 1 1,12-1 0,7-2 0,11-3 0,8-3-1,5-10 0,1-3-1,0-6 0,-6-6 0,-6-3 1,-10-4-1,-8-1 0,-10 0 1,-9 4 1,-4 1 0,-6 5 1,-1 4 0,-2 8 0,5 4 0,1 8 1,10 11 0,4 5 1,5 7-1,5 4 2,4 2-1,0-1 1,1-2-1,-2-8-1,-1-5 0,-7-11-2,5-9-4,-5-13-34,6 12-2,-6-12 0,0 0 0</inkml:trace>
  <inkml:trace contextRef="#ctx0" brushRef="#br0" timeOffset="44296.4906">7912 10258 13,'-11'17'26,"4"17"0,-11-1-12,1 4-6,0-1-2,1-4-2,7-3-2,6-12 0,3-17-1,12 0 1,1-13 0,-1-15 1,3-9 1,-2-4 0,2-7 1,-9 0 0,0 9 1,-6-3 0,4 14-2,-4 6 0,2 12-1,-2 10 0,16 13-1,-1 8-1,5 6-1,2 10 0,5 1 1,1 4-2,0 3 1,-1-7 0,-8-1 0,-3-8 0,-10-7 0,-10-6 0,-10-4 0,-11-7 0,-6-5 1,-7 0-1,-8 0 0,0 0-2,-2-6-4,11 6-7,4 0-12,8-8-8,25 8-1,0-10 1</inkml:trace>
  <inkml:trace contextRef="#ctx0" brushRef="#br0" timeOffset="44643.74">8207 10346 16,'0'0'31,"16"7"-1,-7 9-6,1 9-4,-1 7-5,-6-3-3,2 5-2,-5-9-4,4-3-1,-4-7-1,0-15-2,0 0-1,10-15-1,-1-6 0,3-4-1,4-3 0,-1-4 0,8 7 0,-2 1 0,3 8-2,-5 3-7,3 7-17,0 13-9,-9-5 2,2 12-1</inkml:trace>
  <inkml:trace contextRef="#ctx0" brushRef="#br0" timeOffset="44897.2809">8590 10377 13,'0'0'31,"13"7"0,2-7-4,10 5-12,8-1-7,5 1-6,2-2-9,3-6-17,2 10-7,-14-11 1,2 9-2</inkml:trace>
  <inkml:trace contextRef="#ctx0" brushRef="#br0" timeOffset="45082.761">8605 10485 16,'0'0'26,"10"5"-6,14-5-4,4 0-8,12 0-11,5 8-15,-5-12-7,13 10-1,-13-11 13</inkml:trace>
  <inkml:trace contextRef="#ctx0" brushRef="#br0" timeOffset="45514.7605">9346 10398 30,'-8'-15'22,"4"1"-3,-9 2-1,-2 1-5,-3 2-3,-4 4-2,-6 5-3,1 0-2,1 14-2,4 0 0,1 11 0,11 1 0,3 3-1,7-1 1,17 2 0,2-6 0,8-4 1,8-8 0,5-6 0,-6-11 2,3-3 2,-9-12 0,-7-3 0,-11-10 1,-10-2-1,-16-2 0,-2 4-3,-6 10-16,-2 4-23,-8 1-1,5 13-1,-1 1 0</inkml:trace>
  <inkml:trace contextRef="#ctx0" brushRef="#br0" timeOffset="57974.4418">12053 8932 6,'-6'10'14,"3"9"-2,-6 1-2,2 9-2,-4 5 0,5 7 0,2-1-2,4 4 0,0 2-2,3-9 1,8 1-2,3-10 0,-1-7-2,3-6 1,-2-9 0,1-6 0,-1-7 0,-14 7 0,12-19 0,-12 19 0,-5-10 0,-5 10-1,-2 12 0,-4 9 1,3 16 0,-2 9 1,6 20 0,5 6 2,7 11 0,3 7 1,6 6 0,0-2 1,-2 4-1,-4-10-1,-6-8 0,-12-6-2,-2-12 1,-6-12-2,-2-8-4,3-10-14,4-9-19,-8-17-1,11-2 1,-9-18-2</inkml:trace>
  <inkml:trace contextRef="#ctx0" brushRef="#br0" timeOffset="60149.349">12585 9327 29,'-13'7'32,"24"0"1,6-7-11,14 2-6,15-2-5,8 0-4,7 3-5,5-3-8,-4 0-12,-11-3-14,2 6 0,-25-6-1,-3 3 3</inkml:trace>
  <inkml:trace contextRef="#ctx0" brushRef="#br0" timeOffset="60365.713">12606 9414 22,'22'3'42,"8"0"-24,8 2-4,10-4-2,4 2-5,4 2-8,2-5-6,-5-5-13,-1 5-7,-20-4-2,-2-1 0</inkml:trace>
  <inkml:trace contextRef="#ctx0" brushRef="#br0" timeOffset="60518.3186">13096 9271 16,'18'10'29,"-2"2"3,2 5-8,-1 7-4,-8 2-3,0 2-3,-20-5-5,-2 4-9,-14-12-31,2 4 0,-10-10-3,7-1-1</inkml:trace>
  <inkml:trace contextRef="#ctx0" brushRef="#br0" timeOffset="61318.0016">13995 9104 14,'-12'14'29,"2"14"-3,-11 0-6,2 6-5,-3 4-3,4-3-6,0-6-2,5-3 0,4-8-2,9-18 1,0 0-2,0 0 1,12-30 1,0 1-1,1-8 0,2-6-2,1 0 1,-4-1 0,-3 6 1,-3 6-1,1 13 0,-4 6 0,-3 13 1,6 18-1,-3 6 0,3 7 0,7 6-1,3 5 1,8 0-2,4-1 3,4-3-2,1-5 0,-2 0 0,-3-6 0,-6-8 0,-11-2 0,-11-7 0,-11-5 0,-14-5 0,-9 0 0,-10-4 1,-5-4-1,-1 2 0,1-4-2,8 2-5,7 2-7,10 2-8,8-1-11,16 5 0,0 0 0</inkml:trace>
  <inkml:trace contextRef="#ctx0" brushRef="#br0" timeOffset="61882.7662">14482 9094 50,'-21'-7'30,"-8"-3"-5,-2 6-7,-3 4-4,-1 9-8,5 3-1,5 8-3,7 3-1,11 4 1,7 2-2,13-2 1,6-3-1,12-7 2,6-2 0,3-10-1,0-5 1,-6-10-1,-3-2 1,-11-7-1,-9 1 0,-15-1-1,-10-1-3,-4 3-5,-8 1-11,1 2-14,4 6-1,-3-2 0,11 6 0</inkml:trace>
  <inkml:trace contextRef="#ctx0" brushRef="#br0" timeOffset="62135.8778">14386 8994 37,'0'0'32,"0"-16"2,0 16-11,3 10-6,-6 5-6,3 16-4,0 3-2,-3 12-2,-1 5 1,4 6-2,-3-5 1,3-2-1,3-5-1,-3-10-7,0-5-14,7-9-16,-7-21 0,12 12 0,-12-12-1</inkml:trace>
  <inkml:trace contextRef="#ctx0" brushRef="#br0" timeOffset="62920.361">14872 9196 19,'0'0'28,"13"7"0,2-7-10,10 0-2,6 0-7,5 3-4,1-3-10,-1 0-11,-7 0-12,4 0-2,-15 0 0</inkml:trace>
  <inkml:trace contextRef="#ctx0" brushRef="#br0" timeOffset="63117.7202">14920 9295 25,'0'0'32,"16"7"0,6-2-9,10-2-7,2 1-16,-3-4-26,10 8-3,-10-12-2,7 4-1</inkml:trace>
  <inkml:trace contextRef="#ctx0" brushRef="#br0" timeOffset="63782.6695">15623 8968 23,'0'0'15,"0"0"3,0 13-1,-3-1 2,-5 5 0,-1 9-3,-3 5-3,-3 6-3,-3 5-2,1 5-3,-1-5-1,5-4-3,5-6-1,3-11-5,10-8-5,-5-13-9,18-12-10,-2-5-4,-4-12-2,5 0 2</inkml:trace>
  <inkml:trace contextRef="#ctx0" brushRef="#br0" timeOffset="64082.9913">15620 8961 32,'0'0'28,"0"0"-7,11 15-3,-5 3-4,3 10-4,2 3-2,6 6 0,3 4-2,6 6-2,1-5-1,1-1-1,-3-6 0,-2-5 0,-5-5 0,-6-8-1,-12-7 0,-12-6 0,-13-4 1,-9 0-2,-7-3 2,-4 3-2,0-6-1,-3 2-3,8 4-7,4 0-10,11 4-14,12 2 2,13-6-2</inkml:trace>
  <inkml:trace contextRef="#ctx0" brushRef="#br0" timeOffset="64937.5514">16139 9174 19,'0'0'19,"0"-12"-1,0 12-1,-16-10-3,1 5-3,-4 5-2,0 0-2,-9 0-2,3 13 0,1 1-3,5 5 0,4 5-1,10 5 0,7-2-1,10 2 1,7-4 0,8-1-2,5-8 0,1-4-2,-1-9-1,-4-6 1,-6-3 0,-8-7 1,-10-1 0,-8-3 2,-8 2 2,-6 1 2,-4 7 0,-1 7 1,-1 2-1,6 13 1,-1 7 1,11 11 0,1 3 1,7 11 1,0-1 0,9 4 1,-6-4-2,6 0 0,-9-10-1,7-4-1,-7-10-2,0-5-4,0-17-29,6 12-9,-6-12 0,-6-17-2</inkml:trace>
  <inkml:trace contextRef="#ctx0" brushRef="#br0" timeOffset="77610.5676">16523 9152 50,'0'0'33,"13"10"-9,8-7-5,4-3-6,6 4-3,6-4-5,3 5-6,4-5-9,-6 0-11,-5 0-11,-2 0-2,-12 0 1</inkml:trace>
  <inkml:trace contextRef="#ctx0" brushRef="#br0" timeOffset="77847.6054">16554 9271 36,'15'5'30,"7"-5"-4,17 0-5,6 5-3,1-5-4,4 0-5,-6 2-12,-2 2-19,-16-6-10,-2 7-1,-24-5 0</inkml:trace>
  <inkml:trace contextRef="#ctx0" brushRef="#br0" timeOffset="79315.754">17444 8717 27,'0'0'32,"-31"0"1,5 26-9,-7 21-7,-3 13-5,12 17-2,2 3-1,17 9-2,5-2-2,18-4-2,7-10-6,3-18-10,3-18-22,4-6-1,-8-24 0,4-7 0</inkml:trace>
  <inkml:trace contextRef="#ctx0" brushRef="#br0" timeOffset="79838.3305">17610 9094 9,'-26'-16'24,"10"5"-3,1-12-4,10 1-3,5-2-2,10 2-2,10 3 0,5 5-3,6 7 1,0 7-2,2 13 0,-9 3-1,-8 15-1,-13 2 0,-10 6-1,-11 1-1,-9-2 0,-5-5-1,-5-1-1,5-7 1,3-7-1,10-4-1,9-6 1,10-8-1,10 0 0,8 0 1,7-5-1,4 5-7,1 0-20,-1-7-5,2 7-2,-10 0 3</inkml:trace>
  <inkml:trace contextRef="#ctx0" brushRef="#br0" timeOffset="80385.7356">17835 9137 50,'20'13'33,"-9"1"-5,1-1-7,0 6-4,-8-4-6,-1 4-3,-6-9-3,-2 2 0,5-12-3,-16 0 0,11-8-1,5-6 0,0-5-1,7-3-1,4 2 1,4 1-2,4 5 1,3 6 0,0 8 1,0 0-1,-5 8 1,-3 3 1,-7 4-1,-1 1 1,-6-1-1,0-2 1,0-4 0,0-9-1,0 0 0,0 0 0,0-9 0,6-4 0,4-2-1,4 2 0,0 1 0,3 2 0,-1 5 0,-1 5 1,-1 5 0,-2 4 0,-5 3 1,-3 2 0,-4 5-2,0-5-5,0 0-17,0 4-13,0-18 1,-7 15-1</inkml:trace>
  <inkml:trace contextRef="#ctx0" brushRef="#br0" timeOffset="81070.7974">18422 9048 35,'0'0'32,"6"-9"-3,-6 9-4,6 14-5,-1 5-4,-5 3-5,4 7-3,-4 4-2,0 7-1,0-6-2,0 0-3,0-4-8,0-9-13,0-7-17,4-2 1,-4-12-1,0 0 0</inkml:trace>
  <inkml:trace contextRef="#ctx0" brushRef="#br0" timeOffset="81255.735">18284 9207 56,'0'0'33,"19"6"-3,2-6-13,9 5-15,1-5-24,9 6-8,-10-10-2,8 8 0</inkml:trace>
  <inkml:trace contextRef="#ctx0" brushRef="#br0" timeOffset="81956.5967">18709 9206 41,'0'-9'35,"0"9"1,3-18-3,2 8-14,-2-7-9,7 1-3,-2-6-4,1 2 0,-2-1-1,2 2 0,-4 4 0,-2 5-1,-3 10 0,0 0-1,-4 10 1,0 14-1,2 3 0,-2 8 0,4 5 0,0 1 0,0 2-1,0-11-4,4 1-10,-4-9-22,0-11-1,0-13 0,0 0 0</inkml:trace>
  <inkml:trace contextRef="#ctx0" brushRef="#br0" timeOffset="82374.3367">18869 8765 19,'31'17'33,"-1"7"3,8 13-5,-3 16-11,-8 10-5,-3 13-2,-17 3-4,-3 6-1,-15-8-3,-3-6-2,-9-14-1,-2-13-5,5-10-19,4-15-15,1-19-1,15 0 1,-3-25-2</inkml:trace>
  <inkml:trace contextRef="#ctx0" brushRef="#br0" timeOffset="82874.0198">19307 9092 35,'0'0'34,"0"0"0,6 14-6,-6-1-9,0 11-7,-6-5-4,6 7 0,0 1-4,0-6-3,0 1-5,0-9-11,0-13-17,9 5-4,-9-14 0,6 0-2</inkml:trace>
  <inkml:trace contextRef="#ctx0" brushRef="#br0" timeOffset="83240.7524">19292 9094 28,'0'0'28,"28"-12"-2,-10 8-8,5 4-5,2 4-5,0 0-2,1 4-3,-4-3 0,-3 2-1,-5 0 1,-1-2 1,-13-5 1,17 5 0,-17-5 0,9 0 2,-9 0-2,0 0 2,4-12-2,-4 12-2,0 0 1,0 0-1,0 17 1,0-2-1,0 4 0,0 8 0,-5 2-1,2 2-13,-1-4-27,8 5-1,-4-8 0,17 0-1</inkml:trace>
  <inkml:trace contextRef="#ctx0" brushRef="#br0" timeOffset="84998.2877">19892 9314 38,'21'0'35,"-7"0"1,0 5-6,-4 8-11,-10 6-9,-5 3-19,-9-3-23,5 5-2,-7-12-2,10-2 0</inkml:trace>
  <inkml:trace contextRef="#ctx0" brushRef="#br0" timeOffset="85529.7298">20314 9072 26,'12'4'33,"-12"-4"2,15 14-4,-9 2-15,-6 1-6,4 6-1,-7-3-3,3 0-2,-4-3-2,4-5 0,0-12-1,0 0 1,7-14-1,3-4-1,2-8 1,4 0-1,1-2 0,2 2-1,-1 6 1,0 8 0,-2 8 0,-2 11 0,-3 6-1,-2 8 2,-4 1-1,-1 2 0,-4-2-1,0-3 1,0-2-1,0-17 0,0 11 0,0-11-1,3-19 0,7 1 1,1-4 0,3-2 1,2 2-1,2 3 1,-2 6 1,1 6-1,-3 11 1,-2 8 0,-3 4 1,-3 8-1,0 3 0,-3-1 0,-3 1-2,4-5-7,2-3-21,4-5-7,-10-14 1,21 5-1</inkml:trace>
  <inkml:trace contextRef="#ctx0" brushRef="#br0" timeOffset="85930.2698">20886 9072 10,'0'0'30,"0"0"-2,10 10-3,8-10-6,8 3-3,3-3-5,4 4-3,0-1-10,-3-3-11,-5 0-16,-2 7-4,-13-7 0,-1 6 0</inkml:trace>
  <inkml:trace contextRef="#ctx0" brushRef="#br0" timeOffset="86168.3833">20906 9198 69,'20'8'35,"5"-7"-8,1 3-6,6 0-8,-3-1-17,8 3-29,-16-10 0,6 4-3,-10-9 0</inkml:trace>
  <inkml:trace contextRef="#ctx0" brushRef="#br0" timeOffset="87084.8543">21391 9025 8,'0'0'19,"0"0"-1,3 14-2,-9-2-2,1 2-5,-1 6-1,0 3 0,6 3-2,0 4-1,9-1-1,6-2 1,12 2 1,2-11 2,8-4 1,1-14 0,7 0 1,-8-17-1,0-3 1,-16-13-2,-9-4-1,-17-9-2,-13 7-1,-14 3-1,-9 8-2,-8 15-8,-5 13-33,4 5 0,7 14 0,3 2 0</inkml:trace>
  <inkml:trace contextRef="#ctx0" brushRef="#br0" timeOffset="91893.1207">22078 9157 35,'28'0'28,"8"0"-6,4 0-6,5 0-8,-1 0-7,-6-4-11,-2 4-11,-10-3-7,-4 3-1,-22 0 8</inkml:trace>
  <inkml:trace contextRef="#ctx0" brushRef="#br0" timeOffset="92124.5747">22032 9252 29,'15'9'34,"8"-3"0,9-6-8,5 0-7,9 4-6,0-4-9,-2 3-15,-10-3-21,5 0-2,-12-7-1,3 7 0</inkml:trace>
  <inkml:trace contextRef="#ctx0" brushRef="#br0" timeOffset="92493.9386">22711 9060 39,'0'0'34,"12"-4"1,-2 4-8,-8 16-10,-2-1-7,7 7-3,-7 0-4,3 7 1,-3-3-2,0-1-1,0-1-2,0-10-3,3 1-12,-3-3-20,0-12 0,0 0-1,-18-18 2</inkml:trace>
  <inkml:trace contextRef="#ctx0" brushRef="#br0" timeOffset="92857.0596">22716 9016 10,'11'3'26,"-11"-3"-1,25 0-7,-7 6-5,4 4-5,2 3-4,-2-4 0,6 1-2,1-5 0,-4-1-1,2-4 1,-9-6 0,-4-1 3,-4-2 0,-2-1 1,1 5 0,-9 5 0,3-14 0,-3 14-1,-10 0-1,10 0-1,0 11 0,-6 2-1,2 6 1,4 5 0,3 7 1,4 2 0,3 5 0,-2 1-4,-8-1-35,3-10-1,4 5-1,-17-19-1</inkml:trace>
  <inkml:trace contextRef="#ctx0" brushRef="#br0" timeOffset="93941.7901">14778 10643 27,'0'0'31,"28"-12"-2,-16-2-6,5-9-6,5-6-5,-3-9-6,2-13-1,-3-5-3,0-4 0,-4 3 0,0 2-1,-7 1 0,0 11 0,-7 7 0,4 16-1,-4 20 1,0 0-1,0 33 0,0 4 0,10 14 0,2 6 0,8 7 0,3-2 1,5 1-2,-4-11-2,2-10-4,-6-13-11,-7-15-15,1-5-1,-14-9 1,-7-15 1</inkml:trace>
  <inkml:trace contextRef="#ctx0" brushRef="#br0" timeOffset="94091.8206">14885 10457 4,'15'21'27,"5"-13"0,10 4-8,2 0-25,-2-8-13,4 4-5,-15-11-1</inkml:trace>
  <inkml:trace contextRef="#ctx0" brushRef="#br0" timeOffset="94242.0717">14733 10346 14,'-13'0'28,"0"-8"0,13 8-6,9 12-31,1-10-13,19 12-4,-6-5-2</inkml:trace>
  <inkml:trace contextRef="#ctx0" brushRef="#br0" timeOffset="94557.534">15233 10569 5,'18'11'28,"-4"-11"2,9 7-1,-8-7-13,6-4-6,-1-3-3,-8-2-4,1-3-2,-10-6-1,-3 0 0,-11-1 0,-5 0-1,-3 5 0,0 5 1,-3 4 1,0 9 0,3 10 1,8 5 0,2 10 0,6 8 0,3 4 1,5 1-1,3 0 0,-1-5-3,6-4-11,-1-1-11,0-22-8,9 2-1,-4-20 0</inkml:trace>
  <inkml:trace contextRef="#ctx0" brushRef="#br0" timeOffset="94842.7793">15800 10529 48,'-18'22'34,"-6"-8"1,-2-1-11,-7 2-9,-4-6-7,1-4-5,-1-5-2,6 0-2,6-13-1,5 1 1,10-5-1,10 0 1,7 3 0,10 4 2,7 5 0,6 5 0,2 10 1,7 7 0,-5 5-4,-3 7-28,-10-7-4,4 4-1,-15-9 0</inkml:trace>
  <inkml:trace contextRef="#ctx0" brushRef="#br0" timeOffset="95359.7916">16758 10222 47,'-6'31'32,"-16"6"-10,-2 4-6,2 2-2,-5 0-5,7 1-3,-2-10-4,10-7-1,3-12-5,9-15-3,0 0-7,3-10-7,7-13-3,2-5-3,0-9 2</inkml:trace>
  <inkml:trace contextRef="#ctx0" brushRef="#br0" timeOffset="95643.7364">16724 10175 67,'0'0'20,"10"-2"-1,-4 13-6,3 11-4,7 7-3,5 4-3,7 9 1,4 0 0,5 2-1,3-5-1,-5-2 0,-3-9-1,-6-6 1,-8-2-1,-8-11 1,-10-9-1,-16 6 0,-12-6 0,-4-3 0,-10 0 0,-5-2 0,-5 2 0,3 2-1,7 1-2,5-8-7,13 8-12,9 0-13,6-6 0,9 6-1</inkml:trace>
  <inkml:trace contextRef="#ctx0" brushRef="#br0" timeOffset="96261.5836">17394 10352 34,'-3'-10'31,"-18"-9"-5,2 5-7,-7 4-6,-7 5-5,2 5-3,0 5-2,0 10-2,8 5 0,8 6-1,6 3 0,9-1 0,12-1 0,3-3 1,8-5 0,5-2 0,-1-11 0,-1-2 0,-1-8-1,-5-2 0,-4-8 1,-9-2-2,-7 0 2,0-2-2,-10 5 1,-2 4 0,-1 6 1,-3 8-1,2 5 2,4 13 0,2 5 1,5 10 0,3 4 1,5 7 1,-3-6-1,4 4 1,-1-5-1,3-4 0,-4-10-1,-1-5-2,-3-10-6,0-13-15,0 0-17,4-9 0,0-11-1,10-2 1</inkml:trace>
  <inkml:trace contextRef="#ctx0" brushRef="#br0" timeOffset="96546.5477">17689 10322 39,'24'11'32,"-8"-11"-3,7-2-9,7 2-7,3 0-7,1 0-8,-2 0-12,2 7-16,-13-9-1,1 6-1,-12-4 3</inkml:trace>
  <inkml:trace contextRef="#ctx0" brushRef="#br0" timeOffset="96747.3061">17727 10399 19,'-5'12'32,"5"-12"1,3 11-7,11-3-6,1-2-5,13 5-4,0-5-8,3-1-15,-2-5-20,10 0-2,-8-6-1,3 1 0</inkml:trace>
  <inkml:trace contextRef="#ctx0" brushRef="#br0" timeOffset="97100.8649">18228 10213 40,'0'0'34,"0"0"0,6 22-10,-1 1-9,-5 1-6,5 8-2,-5 0-2,5 5 0,-5-5-2,7-3-2,-4-5-3,-3-7-3,5-4-11,-5-1-19,0-12-1,0 0 0,0-20 0</inkml:trace>
  <inkml:trace contextRef="#ctx0" brushRef="#br0" timeOffset="97450.1009">18213 10197 19,'0'0'25,"11"5"-2,4-5-9,0 5-6,7-2-3,1-1-2,1-2 0,2 0-2,-2 0 2,-1-5 1,-5 1 0,0-1 2,-9 0 0,1 0 1,-10 5 0,12-10-1,-12 10-1,0 0 0,12 5 0,-6 6-1,-2 2 0,2 14 1,-3-3-1,2 12 1,-5-2 0,5 2-1,-5-2-1,0-2-8,-5-5-31,9-4-2,-4-14 0,12-3 0</inkml:trace>
  <inkml:trace contextRef="#ctx0" brushRef="#br0" timeOffset="98134.5311">16321 9872 35,'0'-11'31,"3"31"-4,-3 21-7,7 26-4,-1 25-5,-1 12-4,3 16 1,-3 5-3,5-1-2,-4-14-4,-6-17-6,7-19-13,1-14-14,-12-27 0,8-11-1</inkml:trace>
  <inkml:trace contextRef="#ctx0" brushRef="#br0" timeOffset="98481.7326">16365 9936 12,'50'-3'27,"36"3"2,17-9-14,36 0-4,25 4 0,29-4-1,24 3-1,14 1-3,7 5-2,-4 0-2,-11 4 0,-19 6-2,-24-1-3,-32 5-7,-30 1-7,-37-1-9,-19 0-5,-33-6 0</inkml:trace>
  <inkml:trace contextRef="#ctx0" brushRef="#br0" timeOffset="98819.4668">18925 9956 42,'0'0'21,"12"0"-4,-2 9-2,1 14-2,-4 15-2,5 26-2,-6 11-1,3 20 0,-3 9-1,-1 8 0,1 6 0,6-4-3,0-10-9,-1-15-22,1-21-7,4-12-1,-5-24-1</inkml:trace>
  <inkml:trace contextRef="#ctx0" brushRef="#br0" timeOffset="99351.5334">16399 11017 28,'-6'-10'15,"33"6"0,23 2 1,37 2-1,31 0 1,43 0-3,39 5 0,34 2-3,21 7-1,12-2-1,1 3-1,-18-2-3,-19 0-2,-39-3 0,-32-4-8,-39-6-27,-26 0-2,-40-16 0,-19 7-1</inkml:trace>
  <inkml:trace contextRef="#ctx0" brushRef="#br0" timeOffset="119342.473">19849 10043 29,'0'0'32,"-8"14"1,-1 5-11,-9 11-6,-1 6-6,1 3-3,0 1-4,3-7-3,8-2-4,4-17-3,3-14-1,14-5 0,-3-16 0,1-13 0,1-7 2,1-5 2,-3 0 5,0 4 3,-4 4 1,-1 11 0,1 10 1,4 17 0,3 8 0,7 14-2,6 9-1,1 8-1,6 2-1,-2 0 1,-1 2-1,-4-11-1,-14 1 2,-13-8-1,-18-4-1,-10-7 0,-10-4-1,-5-5-6,-2 0-10,4 3-13,0-13-2,19 5 0,4-5 4</inkml:trace>
  <inkml:trace contextRef="#ctx0" brushRef="#br0" timeOffset="119542.9541">20193 10100 31,'0'0'32,"6"15"2,-1 13-3,-5 4-18,0 4-5,0 6-3,0-1-9,3-3-10,-3-10-18,9-4-2,-9-24 0,14 14 0</inkml:trace>
  <inkml:trace contextRef="#ctx0" brushRef="#br0" timeOffset="119843.1875">20550 10253 48,'-10'15'32,"0"7"1,-6-6-14,-5 1-8,0-6-3,-1-7-5,-3-4-3,2-10-2,3-4 0,6-10-2,4-3 1,10-2-1,6-1 0,5 7 1,9 6 1,4 7 3,3 10-1,2 10 1,-2 7 0,-2 6-3,-6 3-9,-2-3-19,3 6 0,-11-12 0,7 7 1</inkml:trace>
  <inkml:trace contextRef="#ctx0" brushRef="#br0" timeOffset="120243.555">20848 10123 39,'-18'-5'28,"-11"2"-5,2 8-10,-1 8-4,2 6-4,8 5-1,8 6-2,10-2 0,9 1 0,10-2-1,8-3 0,4-10-1,0 0-1,-1-10 0,-5-8 0,-6-6-1,-7-4 1,-8-5 0,-8 1 1,-7 5 1,-2-2 1,-2 11 0,-1 6 0,-1 10 1,6 10-1,2 8 0,6 7 0,3 4 0,9 2 0,4-3-2,5 1-7,4-4-18,-1-17-6,10 0 0,-5-17 0</inkml:trace>
  <inkml:trace contextRef="#ctx0" brushRef="#br0" timeOffset="120528.5366">21182 10197 60,'-21'-22'31,"6"4"-10,-8 12-8,2 6-5,1 6-3,3 11-2,6 3-1,5 8 0,6 3 1,9-6-1,7 1 1,4-8 0,5-8 1,-2-10-1,2-4-1,-6-9-1,-7-6-6,-1 0-12,-4 0-17,-10-4-1,3 9 0,-8 0 1</inkml:trace>
  <inkml:trace contextRef="#ctx0" brushRef="#br0" timeOffset="120829.1457">21275 10314 8,'15'5'30,"9"13"0,-6-12-1,7-6-12,0 0-6,-4-6-4,-1-6-3,-2-4-2,-3-8-2,-8-3 0,-7 0 0,-7-1 1,-8 3-1,-3 7 1,-4 8 0,-3 7-1,0 10 2,4 8-1,4 13 1,5 6-1,6 6 0,6-1 0,3 4 0,3-3-1,1-3-3,2-5-7,3-1-18,-9-17-4,10 1-1,-13-15 1</inkml:trace>
  <inkml:trace contextRef="#ctx0" brushRef="#br0" timeOffset="121129.5375">21832 10215 35,'-13'24'36,"-10"-7"0,-1 5-4,-7 1-14,-5-9-6,2 3-5,-4-9-2,5-8-3,4-6-1,8-5-1,8-11 1,9 2-1,8-3 0,9 6-1,8 7 1,6 8-1,5 8 1,-1 8 0,-3 5 0,-3 7-3,-3 5-3,-11-1-14,-11-8-16,0 2-1,-14-14 1,7 1-1</inkml:trace>
  <inkml:trace contextRef="#ctx0" brushRef="#br0" timeOffset="121266.0688">21668 9951 58,'12'-41'36,"-4"12"0,9 24-11,-5 24-41,-9 8-14,4 16-5,-16 8 0</inkml:trace>
  <inkml:trace contextRef="#ctx0" brushRef="#br0" timeOffset="121768.7056">19967 10807 23,'8'20'32,"-17"3"-1,-9 7-9,-5-1-4,-7-5-5,-1-2-4,-4-8-4,2-7-4,8-8-1,2-19-1,12 1 0,4-8-1,7-2 0,9 6 1,6 5 0,9 8 0,5 10-1,2 7-4,3 14-4,-5 4-6,-2 2-11,4 7-3,-14-10-2,4 3 11</inkml:trace>
  <inkml:trace contextRef="#ctx0" brushRef="#br0" timeOffset="122047.3799">20099 10967 52,'26'-12'25,"-4"0"-4,1 2-7,0 3-5,-4-2-2,-1 0-2,-8-5-2,-5-2-1,-9 1 0,-4-2-2,-7 5 1,-4 0-1,-4 7 0,-2 10 0,1 8 1,-1 13 0,9 7 0,4 4 1,6 7 0,6 0-1,6-2 1,7 2-1,5-9-6,1-6-20,0-13-7,8 0-1,-9-16 1</inkml:trace>
  <inkml:trace contextRef="#ctx0" brushRef="#br0" timeOffset="122216.4961">20299 10798 49,'15'19'34,"-4"3"0,11 15-6,0 4-18,0 6-7,0-3-7,2 0-15,1 3-14,-13-19-1,2-4-1</inkml:trace>
  <inkml:trace contextRef="#ctx0" brushRef="#br0" timeOffset="122369.7155">20540 10868 34,'-41'8'73,"10"10"-36,0 8-16,-4 14-11,0 1-14,0 7-24,-1-11-8,8 0 0,1-9-1</inkml:trace>
  <inkml:trace contextRef="#ctx0" brushRef="#br0" timeOffset="122569.5185">20625 10853 67,'0'0'35,"15"15"1,-11 3-14,0 10-23,4 8-29,-8-8-3,9 5-1,-9-9-2</inkml:trace>
  <inkml:trace contextRef="#ctx0" brushRef="#br0" timeOffset="122747.6051">20791 10822 52,'10'13'35,"-5"-4"-1,7 15-6,-3 5-19,-2 2-7,-1-4-8,0 0-14,1-3-14,-7-24 1,0 13-2</inkml:trace>
  <inkml:trace contextRef="#ctx0" brushRef="#br0" timeOffset="123170.5755">20958 10831 10,'0'0'28,"-14"4"-1,7 14-8,-7-3-6,6 4-3,2 2-4,6-3-2,3-1-3,7-3-2,5-6-3,5-2-3,0-6-6,3-7-1,2-5-1,-3-2 3,0-4 3,-1 2 6,-2 2 6,-5 4 7,1 6 8,-6 4 2,-9 0 1,10 23-2,-10-2-3,0-3-4,-3 4-4,0-7-2,3-5-4,0-10-1,0 0 0,12-7-1,2-6 0,5-2 1,2 2-1,4-4-1,-2 11 1,0 1 0,-1 5 0,-5 10 0,-3 2-1,-6 7-4,-8-2-6,0 1-20,-4 3-5,-8-6 1,4 3-1</inkml:trace>
  <inkml:trace contextRef="#ctx0" brushRef="#br0" timeOffset="123317.7121">21262 10643 65,'-9'-28'34,"9"28"-4,-3-11-21,3 11-37,0 19-5,0-4-2,11 7 0</inkml:trace>
  <inkml:trace contextRef="#ctx0" brushRef="#br0" timeOffset="123502.625">21478 10764 57,'7'11'39,"9"7"0,-3 5-4,-5-5-20,7 5-6,-8-2-5,-1-2-6,-6 2-14,-6-8-23,-16-13 1,2 0-1,-3-9 0</inkml:trace>
  <inkml:trace contextRef="#ctx0" brushRef="#br0" timeOffset="124271.6257">22192 10825 25,'0'-20'28,"0"20"-3,-27-15-6,6 13-4,-1 7-5,-5 5-3,6 11-2,-1 4-2,9 6-1,9 3-1,9-2 1,9-3-2,8-5 2,5-6-2,3-6 0,-1-12 0,0-4 0,-7-9-1,-9-2 0,-9-6 1,-4 0-1,-7 3 1,-3 0 0,-4 7 0,-3 7 1,1 8-1,3 6 1,1 12-1,4 10 1,5 2 0,3 4 0,0 4 0,5-3 0,5-2-1,1-7-6,3-5-11,3-7-15,-6-14 0,9 0-1,-5-18 6</inkml:trace>
  <inkml:trace contextRef="#ctx0" brushRef="#br0" timeOffset="124587.9357">22647 10904 55,'-22'10'35,"4"9"0,-11 3-13,-5-8-10,2 1-6,0-6-4,2-9-4,7-4 0,3-7-2,5-6 0,4-6 0,9-1 1,8 2 1,7 2 2,5 11 1,5 1 0,2 11 1,6 10-1,-3 8 1,-3 6-1,-5 6-4,-3 0-9,-3 3-19,-9-14-1,2 4-2,-15-17 1</inkml:trace>
  <inkml:trace contextRef="#ctx0" brushRef="#br0" timeOffset="124703.8352">22606 10718 12,'0'-23'20,"13"17"-16,1 13-8,-14-7-14,25 31 5</inkml:trace>
  <inkml:trace contextRef="#ctx0" brushRef="#br0" timeOffset="125004.2735">22957 10863 15,'-14'-8'31,"-10"-3"-1,7 11 0,-9 6-14,1 3-8,1 10-4,8 7-2,1 1 0,9 2-1,9-2 2,7-3-1,2-5 2,2-6 0,5-7 1,-9-11-1,4 0-1,-11-5-2,-14-8-9,-2-4-25,3 5-2,-5-5 0,2 9 0</inkml:trace>
  <inkml:trace contextRef="#ctx0" brushRef="#br0" timeOffset="125304.3294">22993 10880 31,'21'12'37,"-5"0"0,4 6 0,-6 6-17,-8-5-7,5 8-6,-11-6-3,-4 1-2,1-10-2,3-12-1,0 0 0,0 0-1,10-17 0,-4-2 0,12-3 0,6-2 1,1 5 0,-2 4 1,-7 8 1,1 7 0,-4 7 0,3 8 0,-5 4-3,-14-2-6,-2-1-23,14 1-5,-9-17-1,0 15 0</inkml:trace>
  <inkml:trace contextRef="#ctx0" brushRef="#br0" timeOffset="125504.8637">23437 10864 53,'32'0'40,"-3"9"1,-4 12 1,2 9-22,-20-4-8,11 11-5,-13-6-1,-11 1-4,-20 4-17,-11-14-26,-21-15-1,-14 0 0</inkml:trace>
  <inkml:trace contextRef="#ctx0" brushRef="#br0" timeOffset="128626.2119">1760 11882 15,'0'0'35,"11"19"0,-18 10 1,-4 16-17,-3 14-5,-6 1-5,2 1-6,0-3-7,3-12-5,2-9-6,5-25-3,8-12-3,3-22 0,2-16 1,1-9 3,1-11 5,0-5 6,1 1 10,4-42 19,-3 67-7,0 14 1,4 15 1,6 19-2,7 14-4,4 12-4,4 12-2,6 1-1,0 4-3,2-3 0,-12 2-1,-5-8 0,-13-4 1,-17-12 0,-12-2 1,-17-8 0,-5-9-2,-9-6-2,2-4-3,2-5-9,6-4-13,11-10-8,15 6-2,12-11 1</inkml:trace>
  <inkml:trace contextRef="#ctx0" brushRef="#br0" timeOffset="128810.9119">2204 12101 42,'0'0'37,"3"18"0,-8 2 0,5 7-21,-3 8-10,3 3-14,5 3-26,-5-13-2,15-4 0,1-19-1</inkml:trace>
  <inkml:trace contextRef="#ctx0" brushRef="#br0" timeOffset="129096.0936">2626 12117 32,'-4'21'35,"-17"-1"1,1 6-3,-4-6-16,-7-5-9,-1-2-4,-2-6-3,4-11-2,5-2 0,7-12-1,8-1-1,10-1 2,0 3 1,15-1 0,11 7 1,1 7 0,1 10 1,7 7-1,-7 6 1,-1 5-1,-4 8-6,-11-3-16,-12-5-13,6 3-1,-12-18 0</inkml:trace>
  <inkml:trace contextRef="#ctx0" brushRef="#br0" timeOffset="129243.2386">2455 11927 30,'-7'-26'33,"16"16"-4,-9 10-11,19-15-36,6 21-10,-6-1-4,14 12 1</inkml:trace>
  <inkml:trace contextRef="#ctx0" brushRef="#br0" timeOffset="129581.82">2715 12050 16,'0'0'24,"19"8"-4,2-3-12,16-2-4,3 3-1,2-2-1,-2-4-1,-1 0-2,-10-5 1,-14-2 0,-15 7 0,0 0 2,-9-9 2,-12 9 2,-32 25 9,33-5-7,2 2 0,10 6 0,8-3-3,14 1-4,5-2-6,12-6-15,-3-11-11,9 2 0,-2-16 0</inkml:trace>
  <inkml:trace contextRef="#ctx0" brushRef="#br0" timeOffset="129844.0022">3314 12151 21,'0'0'33,"-7"20"1,-14-7-3,-2-5-13,-4 1-8,-4 0-7,-3-9-6,4 0-1,1-12-2,8-1 0,5-6-1,13 1 1,3-1 3,16 7 2,4 4 3,5 8 3,4 8 1,2 8 1,3 11 1,-6 5-5,2 11-32,-13-11-1,3 2-2,-10-13-2</inkml:trace>
  <inkml:trace contextRef="#ctx0" brushRef="#br0" timeOffset="130882.4419">3326 11737 41,'30'-5'14,"-3"5"-6,9 0-3,-2-5-1,4 5-1,-4 0 0,-7 0-2,-11 0 1,-16 0 0,0 0 1,-18 15 0,2-9 1,-3 2 0,3 4-1,4 0 0,9 1 1,6 0-2,14 0 0,1-2-1,-1-1 0,2 0 1,-6 0-1,-13-10 0,6 18 1,-15-5 0,-7 4 0,1 2 0,2 6 0,4 6 0,9 2 0,3-1-1,8 3 1,6-4-1,1-6 0,-5-4 1,-6-5 0,-7-16 0,-13 8 1,-6-14-1,3 0 0,-5-3-1,5 1-1,4-1 0,12 9 0,9-13 0,10 9-1,10 4 1,-2-1-1,4 1 1,-6 0 0,-2 5 0,-6 0 1,-17-5 0,10 14-1,-10-14-1,-7 13-2,7-13-4,-10 10-3,10-10 0,0 0 0,0 0-1,0 0 2,0 0 2,0 0 2,0 0 5,26-23 4,-11 14-2,4 2 0,0-1-1,5 0 0,-5 8 3,-3 8 1,-2 5 2,-7 4 0,-1 7 1,-2 0-5,-4 5-25,-7-14-4,10 3-3,-3-18-2</inkml:trace>
  <inkml:trace contextRef="#ctx0" brushRef="#br0" timeOffset="131661.1">4483 11771 11,'0'0'32,"-21"0"1,-2 21-1,-2 8-15,-6 12-6,7 11-4,8 7-3,9 3-1,12-3-3,10-3-3,15-5-7,4-7-17,-2-21-6,9-4 0,-14-19-1</inkml:trace>
  <inkml:trace contextRef="#ctx0" brushRef="#br0" timeOffset="131845.8119">4671 11928 40,'0'0'37,"0"0"-1,7 32 1,-4 5-21,-3 5-8,6 6-3,1 6-4,-1-6-6,6-2-17,0-12-15,-12-15-1,11-7 1,-11-12-1</inkml:trace>
  <inkml:trace contextRef="#ctx0" brushRef="#br0" timeOffset="132184.3182">4603 11927 16,'9'-9'34,"4"-8"0,15 11 0,0 6-16,9-8-9,4 12-1,-4 9-3,-4 2-2,-12 8-1,-9-1-1,-12 2-1,-12-4-1,-2-3-2,-4-3-2,2-9-1,7-9-1,9 4 1,18-15 0,7 7 1,7 3 3,2 5 2,0 7 5,-6 10 0,-11 11 1,-17 8 1,-8 5-1,-13 0-4,-12-7-11,-7-7-23,6-4-2,-3-21 0,16-4-2</inkml:trace>
  <inkml:trace contextRef="#ctx0" brushRef="#br0" timeOffset="132447.4389">5042 11853 38,'23'7'38,"10"13"1,-3 4 0,-2 10-23,-3 12-4,-14 5-5,-5 8-2,-13-2-3,-12-4-3,-2-9-4,-9-16-10,7-11-23,5-9-1,18-8 0,-7-25 0</inkml:trace>
  <inkml:trace contextRef="#ctx0" brushRef="#br0" timeOffset="132664.1036">5541 12025 75,'13'0'41,"-13"0"-2,15 4-6,-3 1-23,-12-5-8,0 0-9,13 0-32,-13 0-1,0 0 0,0 16 1</inkml:trace>
  <inkml:trace contextRef="#ctx0" brushRef="#br0" timeOffset="132786.2851">5572 12218 89,'0'0'42,"0"0"-20,0 0-23,0 0-36,-18 0-4,18 0-1</inkml:trace>
  <inkml:trace contextRef="#ctx0" brushRef="#br0" timeOffset="168898.6888">6356 11862 44,'0'0'36,"0"13"1,-7 8-10,-7 16-11,-8 6-7,3 7-4,1 4-2,-1-5-5,7-2-5,2-13-7,10-9-10,0-10-8,0-15-5,13-7 1</inkml:trace>
  <inkml:trace contextRef="#ctx0" brushRef="#br0" timeOffset="169167.8825">6366 11869 42,'9'-16'33,"-9"16"-5,12-3-5,-5 21-7,2 9-7,6 11-3,6 0-2,8 10 0,-1-3-2,6 5 0,-4-4 0,-2-8-1,-8-1 0,-10-8 1,-14-3-1,-12-4 1,-15-3-1,-9-4 0,-10-5-1,-2-2-3,2-1-4,0-7-13,9-5-16,16 5-1,10-13-1,15 13 1</inkml:trace>
  <inkml:trace contextRef="#ctx0" brushRef="#br0" timeOffset="169648.817">7014 11966 37,'-22'-19'34,"0"15"0,-9-1-12,-9 5-6,3 8-6,-4-2-3,7 11-3,3 2-2,13 8-1,12-2 0,13 3-1,16-4 0,11-5 1,7-4-1,6-8 1,-4-3 0,0-8 0,-5-6 1,-11-4-2,-8-5-1,-13-3-2,-6 4-6,-9-6-10,0-1-15,-1 4-3,-10 0 1,9 5 2</inkml:trace>
  <inkml:trace contextRef="#ctx0" brushRef="#br0" timeOffset="169851.3632">6920 11783 52,'0'0'35,"0"0"-1,0 0-12,0 36-6,0 3-6,0 17-5,0 6-1,4 10 0,-4 2-2,5-4-2,1 0-12,1-14-25,0-19 0,5-9-1,-12-28 0</inkml:trace>
  <inkml:trace contextRef="#ctx0" brushRef="#br0" timeOffset="170432.7369">7397 12094 15,'0'0'34,"0"0"0,13 11 1,5-5-15,7-3-7,10 3-8,-1 2-9,7 0-16,-7-8-13,5 3-2,-16-6 0</inkml:trace>
  <inkml:trace contextRef="#ctx0" brushRef="#br0" timeOffset="170585.4813">7445 12213 29,'0'13'34,"0"-13"0,30 12-9,2-7-21,3-9-29,10 13-2,-2-12-5,14 3-1</inkml:trace>
  <inkml:trace contextRef="#ctx0" brushRef="#br0" timeOffset="171117.4768">8188 11904 13,'-27'-7'27,"-7"-10"-3,15-3-10,9-5-3,10-2-2,13 4-3,8 6 0,11 4-1,2 9-1,7 8 1,-5 6 0,-7 10-1,-14 9 0,-9 7-1,-18 0-1,-11 3 0,-10-2 0,-2-6 0,0-2 0,2-7-1,9-9 0,8-6 0,16-7 0,12 0-1,7 0 1,3 0-4,8 0-8,2 8-18,-2-8-4,4 4 0,-12-8-1</inkml:trace>
  <inkml:trace contextRef="#ctx0" brushRef="#br0" timeOffset="171386.7065">8409 11993 31,'0'0'35,"6"10"-1,0 2-1,-6-2-17,0-10-5,0 10-4,0-10-4,0 0-1,0-13-1,0-2 0,10-4-1,1-3-1,6 2 0,2 1 0,3 1 1,0 10 0,1 8 1,-3 7 0,-5 8 1,-2 5-2,-3 6-6,-8 3-26,-2-8-3,3 6-1,-3-14-1</inkml:trace>
  <inkml:trace contextRef="#ctx0" brushRef="#br0" timeOffset="171654.7133">8049 12160 52,'10'9'36,"24"-3"1,12-3-10,9-3-14,17 4-5,2-1-6,4-3-10,-2-3-22,-5 3-6,-18 0-1,-5 0 0</inkml:trace>
  <inkml:trace contextRef="#ctx0" brushRef="#br0" timeOffset="172118.5586">8183 12448 18,'0'-26'29,"18"2"-5,4-1-2,6 3-5,9 8-1,-3 4-2,7 17-2,-8 5-2,2 11-1,-12 6-3,-1 9-1,-8-2-2,-1 2 0,-7-6 1,0-4-3,-6-8 0,0-8-1,0-12-1,0 0-1,-3-11 1,-6-6-1,0 0-1,-3 2 0,-1 5 1,-4 6 2,-5 8 1,-2 11-1,-7 4 2,5 3-1,-2 1 0,-2-9-9,9-7-24,3-2-6,5-17 0,9-1 0</inkml:trace>
  <inkml:trace contextRef="#ctx0" brushRef="#br0" timeOffset="172739.2423">9166 11793 41,'0'0'34,"-6"22"1,-9 6-12,-1 14-8,-6 1-6,0 8-1,1-3-3,2-3-3,7-7-2,3-11-4,9-9-3,0-18-4,13-8-5,-4-10-7,6-7-6,4-6-4,-9-7 1</inkml:trace>
  <inkml:trace contextRef="#ctx0" brushRef="#br0" timeOffset="172993.1793">9158 11794 37,'0'0'28,"0"0"-5,2 12-3,4 11-6,8 8-4,0 4-3,9 5-1,4 1-1,4 1-2,0-3 0,-3-2-1,-3-3-1,-9-7 0,-7 2 0,-9-6 0,-17 0 0,-7-5 0,-13-2 0,-6-4 0,-3-8-2,2-4-2,6 0-5,4-4-11,7-13-14,17 6-2,5-5 0,13 9 4</inkml:trace>
  <inkml:trace contextRef="#ctx0" brushRef="#br0" timeOffset="173356.0863">9542 12005 40,'15'3'34,"7"16"2,-10 5-12,1 1-8,-3 3-5,-5-1-4,-2 2-1,-3-9-3,0-2 0,0-18-1,0 0 0,0 0-1,13-27 0,-1 3 0,3-1 0,8-1-1,5 1-1,-1 8-5,1 9-28,-6 2-4,2 12 1,-8-1-1</inkml:trace>
  <inkml:trace contextRef="#ctx0" brushRef="#br0" timeOffset="173893.8854">10267 11906 18,'0'0'35,"10"0"2,-7 21 0,-3 4-14,0 6-7,0 11-7,-3-1-1,3 4-2,0-1-4,0-10-3,0-5-5,-3-12-10,3-17-18,0 0-4,3-10 0,-3-7-1</inkml:trace>
  <inkml:trace contextRef="#ctx0" brushRef="#br0" timeOffset="174041.5256">10149 12036 39,'0'0'33,"0"0"-3,20 8-9,8-4-7,2 2-9,7-1-13,3-5-22,14 5-1,-8-6-2,6 2 0</inkml:trace>
  <inkml:trace contextRef="#ctx0" brushRef="#br0" timeOffset="174363.5432">10779 11990 59,'0'0'36,"3"11"1,-9 6-12,-1 4-13,7 6-5,-10 1-2,8 4-3,-1-6-4,3-2-4,0-3-15,5-7-15,-5-14-1,0 0 0,7-17-1</inkml:trace>
  <inkml:trace contextRef="#ctx0" brushRef="#br0" timeOffset="174761.9289">10807 11960 20,'25'0'15,"-7"0"-1,7 0-3,-3 0-1,-4 2 0,1-2-3,-4 0 1,-4-2-1,-2-3 1,-9 5-1,14-12 0,-14 12 0,8-10-1,-8 10 0,0 0 0,0 0-1,0 0 0,0 0-2,0 18 1,0-4-2,0 1 0,5 4 0,-1 1 0,1 4 0,0-4-1,-2 0 0,-3 6-14,8-2-22,-15-2-1,4 1-1,-7-4 1</inkml:trace>
  <inkml:trace contextRef="#ctx0" brushRef="#br1" timeOffset="181458.6214">18188 10718 17,'-20'0'30,"20"0"-3,0 0-3,0 0-3,34 0-5,4-10-1,18 7-3,2-3 0,7 6-4,-9-7-1,-3 7-2,-12 0-4,-13 4-23,-16-4-16,-12 0 0,0 0-1,3-10 0</inkml:trace>
  <inkml:trace contextRef="#ctx0" brushRef="#br1" timeOffset="182315.4348">10624 12436 28,'-19'10'29,"19"-10"0,19 9-4,10-9-3,19 3-5,5-3-2,12 0-4,0 0-3,4 0-4,-11 4-4,-16 1-36,-19-5-1,-10 0-2,-13 0 1</inkml:trace>
  <inkml:trace contextRef="#ctx0" brushRef="#br0" timeOffset="188651.8534">7360 13034 43,'0'10'35,"0"15"-1,-12 14-12,-4 3-8,1 12-5,0-4-7,0-2-7,8-7-10,4-9-13,3-23-7,0-9 0,13-14-1</inkml:trace>
  <inkml:trace contextRef="#ctx0" brushRef="#br0" timeOffset="188885.1555">7361 13072 14,'21'0'30,"-12"12"-2,8 17-6,3 4-4,3 4-4,8 5-2,-2-1-4,2 1-2,-7-7-2,-6-2-1,-15-8 0,-15-5-1,-16-6-1,-8-4-1,-12-5-3,-1-5-6,2 0-16,7-3-10,3-8 0,21 5-1</inkml:trace>
  <inkml:trace contextRef="#ctx0" brushRef="#br0" timeOffset="189323.9706">7724 13222 30,'25'0'33,"-13"12"0,4 8-9,-2 9-6,-4 0-5,0 6-3,-4-4-3,-1-3-2,-10-9-1,2-8-2,3-11 0,0 0 0,-10-22 0,10 0-1,5-1-1,3 0 0,7 2 0,1 4-1,6 6-6,2 4-18,4 3-13,6 4 1,-5 0 0</inkml:trace>
  <inkml:trace contextRef="#ctx0" brushRef="#br0" timeOffset="189655.3774">8201 13305 34,'11'9'34,"4"-9"-1,9 0-5,10 0-16,-1-5-8,5 4-10,0 1-10,-2 0-10,-10-8-7,0 12 0,-18-4 3</inkml:trace>
  <inkml:trace contextRef="#ctx0" brushRef="#br0" timeOffset="189825.1387">8263 13404 30,'-9'12'33,"9"-12"-7,6 11-4,16-8-5,8-3-4,7 0-15,-5-4-26,12 8-3,-13-8-3,0 7 0</inkml:trace>
  <inkml:trace contextRef="#ctx0" brushRef="#br0" timeOffset="190487.9124">8918 13201 28,'-33'-4'30,"11"15"-3,-6 3-7,0 6-8,6 9-4,3 2-3,17 5 0,5-2 0,18 0 0,9-11 2,8-6 0,3-13 1,2-4 0,-10-17 0,0 0-2,-18-12-1,-12-1-1,-19-1-2,-9 1-2,-2 8-8,-8-1-16,2 11-15,11 9 0,6 3 0,16 10 0</inkml:trace>
  <inkml:trace contextRef="#ctx0" brushRef="#br0" timeOffset="190656.7369">9118 13490 30,'-16'9'33,"10"4"1,6-13-4,0 0-32,8 10-25,2-20-4,9 6-1,-4-11-1</inkml:trace>
  <inkml:trace contextRef="#ctx0" brushRef="#br0" timeOffset="191025.0531">9246 13176 33,'11'0'32,"4"0"1,13 0-6,3 0-16,3 0-6,3 3 0,-5-3-4,-2-3 1,-8-2-2,-9 0 0,-13 5 0,0 0-1,-7-9 1,-5 9 0,-1 7 1,-2 5 0,3 6 1,0 6 0,5 2 0,7 6 1,6 0 0,3 1-2,3-4 0,1-4-4,2-4-10,1-4-21,-16-17-1,12 9 1,-21-18-1</inkml:trace>
  <inkml:trace contextRef="#ctx0" brushRef="#br0" timeOffset="191158.5825">9254 13309 33,'-10'0'33,"27"6"1,6-6-1,20 0-26,7-3-19,6-3-18,15 6-2,-2-6-1,7 6 1</inkml:trace>
  <inkml:trace contextRef="#ctx0" brushRef="#br0" timeOffset="191690.1221">9904 13205 40,'0'0'25,"0"0"-3,0 0-2,-14 3-7,-2-1-3,-9-2-4,0-3-4,-3 3-1,2-6-1,3 6-1,4-5 0,1 5-1,5 0 1,4 9 0,3 1 1,2 4 2,4 5-1,0-2 2,0 3-1,4-5 2,1-1 0,-5-14-1,22 14-1,-6-14 1,6 0-1,5-4-1,4 4 0,1 2 0,1 5 0,-4 6 0,-6 3 1,-10 4 0,-10 2 0,-11-1 0,-11-3 0,-10-2-3,-4-9-9,-5-7-24,7 0-1,-3-14-2,7 7 1</inkml:trace>
  <inkml:trace contextRef="#ctx0" brushRef="#br0" timeOffset="192245.4146">10211 13353 52,'0'0'37,"20"14"0,-12 1-7,-8 0-15,7 7-6,-7-3-4,0 1-1,-3-4-2,3-6-1,0-10 0,0 0 0,0-12-1,6-6 0,3-3 0,3-4 0,5 3 0,1-1 0,2 10-1,0 2 1,1 11 0,-2 4-1,-4 8 1,-4 2 0,-6 1 0,-2 2 0,-3-4 1,0-2-1,0-11 0,0 0 0,0 0 0,9-14 0,1 4 0,0-4-1,4 2 1,0 2-1,2 5 1,-1 5-1,-1 12 1,-1 3-1,-4 4 1,-2 4 0,-2 2-13,5 0-24,-17-8-1,7 0 1,-11-10-1</inkml:trace>
  <inkml:trace contextRef="#ctx0" brushRef="#br0" timeOffset="197049.3233">11639 11822 10,'0'0'28,"23"16"-1,-9 1-6,10 10-4,-2 9-5,1 5-3,-2 3-2,-5 3-2,-1-1-2,-5-6-2,-1-7 0,-3-11 0,0-9 0,-6-13 0,14 3-1,-14-3-1,14 0 1,-9 15 1,-2 13 0,-3 18 0,-3 20 1,-2 20-1,1 13 1,0 16 0,1-2 0,3-3 0,-4-2-1,1-12 0,-2-7-1,3-16 1,-8-9 0,2-14 0,-2-8-1,3-7-6,-3-15-13,1-20-15,9 0 0,0-37 0,13-4 0</inkml:trace>
  <inkml:trace contextRef="#ctx0" brushRef="#br0" timeOffset="197499.6461">12176 12468 16,'38'9'28,"-2"-9"1,19 0-5,8 0-15,5 0-9,-1 4-13,-11-8-10,-3 10-5,-21-6 0</inkml:trace>
  <inkml:trace contextRef="#ctx0" brushRef="#br0" timeOffset="197700.1943">12237 12584 21,'0'0'30,"34"6"0,1-6-4,11 0-16,3 0-9,4-6-14,0 6-15,-12-5 0,-1 0-2</inkml:trace>
  <inkml:trace contextRef="#ctx0" brushRef="#br0" timeOffset="197852.8454">12752 12443 36,'27'18'33,"-8"-2"-1,-7 4-10,-3 5-5,-9 0-21,-2 2-22,-23-16-4,6 6-2,-10-17-2</inkml:trace>
  <inkml:trace contextRef="#ctx0" brushRef="#br0" timeOffset="198636.8093">13663 12185 23,'13'0'31,"-13"12"-1,-7 17-8,-2 12-5,-9 4-6,2 7-2,-3-4-5,4-2 0,6-12-3,2-10-1,7-24 1,0 0-1,17-27 0,-6-9-1,1-10 1,-2-8-1,-1 0 2,1 0-2,-4 10 0,-2 6 0,3 13 0,-7 25 0,21 0 0,-4 23 0,6 14 0,4 8 1,7 3 0,0 3 0,0-1 0,-2-6 1,-5-7-1,-5-5 1,-10-9 0,-12-8 0,-9-6 1,-13 0-1,-11-6 1,-7-1-1,-4-2-2,-3 0-6,4 0-16,12 0-11,-4-5 2,26 5-2</inkml:trace>
  <inkml:trace contextRef="#ctx0" brushRef="#br0" timeOffset="199075.8503">14308 12262 37,'-15'-23'32,"-1"5"-5,-15 3-5,-6 3-6,-1 12-5,-5 7-3,3 8-4,4 7-1,10 6-1,10 2-2,16 2 2,16-4-1,12 1 0,8-12 1,12-3 0,-4-10 0,2-4 0,-6-6-3,-9-7-3,-10 1-9,-14-2-17,-16-8-6,-4 6 0,-6-8 0</inkml:trace>
  <inkml:trace contextRef="#ctx0" brushRef="#br0" timeOffset="199260.0869">14125 12057 40,'0'0'35,"0"0"0,0 28-11,3 15-6,0 8-7,7 15-6,-1 4-25,4 8-13,-7-8-2,4 4 0</inkml:trace>
  <inkml:trace contextRef="#ctx0" brushRef="#br0" timeOffset="200508.1086">14673 12235 25,'0'0'32,"27"8"1,-2-8 1,11 5-23,7-1-14,2-4-24,8 2-3,-13-6-2,2 8-1</inkml:trace>
  <inkml:trace contextRef="#ctx0" brushRef="#br0" timeOffset="200661.413">14689 12405 23,'13'7'31,"5"-7"0,23 5-4,2 0-33,0-5-20,18 9-2,-9-9-1</inkml:trace>
  <inkml:trace contextRef="#ctx0" brushRef="#br0" timeOffset="201462.4863">15449 12201 48,'-28'-23'18,"13"0"-1,10-4-2,10-1-3,13 5-1,10 3-2,9 8-2,4 6 0,1 10-1,-11 7-1,-3 7-2,-18 10-1,-10 3 0,-18 7-1,-12-1 0,-8 0 0,-2-4 0,2-4-1,5-9 0,10-8 0,12-7 1,11-5-1,20 0 0,4-5 1,4 2-1,8 3-2,1-7-7,4 7-9,-6 0-8,-4-5-2,-5 1 1,-4-6 4,-6-2 6,-4 3 8,-8-2 10,-4 11 14,5-14 35,-5 14-24,10 14-4,-7-2-5,-3-4-5,4 8-3,-4-16-4,0 10-2,0-10 0,-4-10-2,4-6 0,4-8-1,4 0 0,7 2-1,1 2 1,7 3-1,2 7 1,-1 10 0,0 8 0,-2 6-2,-4 10-6,-8 3-22,-10-3-5,0 8-1,-10-6 1</inkml:trace>
  <inkml:trace contextRef="#ctx0" brushRef="#br0" timeOffset="201694.4482">15359 12545 20,'14'0'33,"9"-7"1,21 7-2,12 0-13,11 0-8,16 0-3,9 0-3,8 0-7,1 0-13,-1 0-19,-19-6 0,-9 6-1,-20-4 0</inkml:trace>
  <inkml:trace contextRef="#ctx0" brushRef="#br0" timeOffset="202163.538">15582 12780 17,'9'-9'33,"-2"-11"0,15 5-8,6 2-5,0 2-5,8 11-4,-4 7-2,2 12-2,-6 7-2,-3 6-1,-9 2-1,-1 2 1,-5-2-2,-1-5 0,-3-7-1,0-14 0,-6-8 0,4-11-1,-4-8 1,-6-2-1,-4-1 0,-5 5-1,-4 7 1,-8 10-1,-2 12 1,-5 8 0,-1 9-1,1 2-2,4 1-5,-1-9-15,5-10-14,11-7-1,2-17 0,13-3 0</inkml:trace>
  <inkml:trace contextRef="#ctx0" brushRef="#br0" timeOffset="202526.1904">16529 12467 40,'0'0'35,"0"9"1,0-9-4,-9 13-30,9-13-29,0 0-5,0 0-1,0 0-3</inkml:trace>
  <inkml:trace contextRef="#ctx0" brushRef="#br0" timeOffset="202842.0765">16864 12276 29,'-15'-12'32,"2"12"1,-9 0-3,1 9-15,4 14-8,-1 0-3,9 9-2,9 4 0,7-2 2,9-2-1,11-4 1,1-9 0,7-9 1,-2-10-1,-2-10 0,-9-9-1,-8-9-1,-11-8-1,-6 2-3,-4-2-5,-7 4-20,-1 4-11,2 10 0,-3 6 1</inkml:trace>
  <inkml:trace contextRef="#ctx0" brushRef="#br0" timeOffset="203011.6402">17137 12509 65,'4'9'34,"-4"-9"-5,0 0-25,10 0-32,-10 0-5,0 0-3</inkml:trace>
  <inkml:trace contextRef="#ctx0" brushRef="#br0" timeOffset="203365.3589">17134 12175 38,'22'12'32,"0"-10"-1,12 7-10,6-1-11,0-8-2,1 4-4,-2-8-1,-7-1-2,-7-4 1,-10 1-2,-7-5 0,-8 3 1,0 10-1,-8-6 1,-2 9 0,1 10 0,-3 8 1,6 9 1,-2 7-1,8 9 1,-3-4 0,7 8-1,2-8 0,0-4-4,6-6-7,-2-6-24,-10-26-2,13 12-1,-19-26 1</inkml:trace>
  <inkml:trace contextRef="#ctx0" brushRef="#br0" timeOffset="203512.5131">17237 12332 24,'15'14'31,"3"-9"-1,18 10-7,-1-6-28,0-5-19,16 2-3,-6-11-3,10 5 9</inkml:trace>
  <inkml:trace contextRef="#ctx0" brushRef="#br0" timeOffset="204012.7225">17813 12189 38,'0'0'29,"12"0"-7,-12 0-4,-18-4-5,1 4-6,-6 0-3,0 0-3,-1 0 0,0 2-1,2 5 1,5 0 1,0 3 0,6 4 2,0 0 0,6 5 0,-1-4 1,6 2 0,-3-2 0,6-2-1,-3-13-1,17 16 0,0-13-1,6 2 0,2-1-1,9 5 0,4 0 0,0 2-1,-2 3 1,-3 5 1,-9-1-1,-10 2 1,-14-2 0,-7-1 1,-17-6-1,-8-2-2,-8-1-8,-4-3-29,1-10-1,6 1-1,-1-10 1</inkml:trace>
  <inkml:trace contextRef="#ctx0" brushRef="#br0" timeOffset="204767.1332">18261 12379 56,'10'9'41,"-10"-9"-1,0 0 1,3 12-21,-3-12-13,0 0-9,0 0-34,0 0-3,0 0-1,0 0-1</inkml:trace>
  <inkml:trace contextRef="#ctx0" brushRef="#br0" timeOffset="205145.253">18255 12388 26,'0'0'35,"0"0"1,13 6-3,8-3-13,5-3-6,13 4-5,1-4-5,5 4-4,5-1-12,-1-3-24,-8-6 0,-3 4-1,-14-9 1</inkml:trace>
  <inkml:trace contextRef="#ctx0" brushRef="#br0" timeOffset="205398.7471">18428 12178 22,'0'0'35,"13"9"1,-9 10-4,-1 14-10,-3 4-7,0 12-6,-4 1-4,1 1-12,3-9-27,0 3-2,4-20 0,10-3-1</inkml:trace>
  <inkml:trace contextRef="#ctx0" brushRef="#br0" timeOffset="205815.0658">18937 12276 52,'4'23'36,"-7"-4"0,3 5-12,0 9-9,-8-1-4,8 2-6,0-3-3,-3-9-5,8-2-9,-5-9-14,0-11-10,0 0-1,9-24 1</inkml:trace>
  <inkml:trace contextRef="#ctx0" brushRef="#br0" timeOffset="206130.766">18893 12299 49,'19'0'30,"-2"-8"-8,8 4-6,3 4-5,-1-6-4,3 6-1,-7 0-2,0 0 0,-6 0-2,-3 9 0,-14-9 0,14 6 0,-14-6 0,9 9 0,-9-9 0,7 10 1,-7-10 0,8 24 1,-8-4 0,0 9 0,0 0 0,-3 6-11,-4 2-28,14 4-1,-7-20-1,16 4 0</inkml:trace>
  <inkml:trace contextRef="#ctx0" brushRef="#br0" timeOffset="212504.4432">19568 12369 32,'17'4'22,"1"-4"1,14 0-4,5-4-1,5-1-5,5 1-3,-3-5-4,-2 4-4,-4-2-7,-10 2-6,-13 5-9,-15 0-11,0 0-1,-15 17-1</inkml:trace>
  <inkml:trace contextRef="#ctx0" brushRef="#br0" timeOffset="212772.3394">19599 12481 37,'0'0'30,"26"4"-6,5-4-1,10 0-3,11 4-3,-2-8-4,6 4-4,-8 0-7,-7 0-35,-19-5-3,-10 5 0,-26-12 0</inkml:trace>
  <inkml:trace contextRef="#ctx0" brushRef="#br0" timeOffset="228052.0756">20471 12327 17,'-22'5'20,"-7"-12"0,4 0-3,-2-8-3,7-8-3,9 0-1,11-8-2,12 3 0,11 1-1,11 11-2,4 2 1,7 14-2,-3 9 2,-3 11-1,-17 11 0,-13 9-2,-16 5-1,-13 3 1,-17-3-1,-7-4-1,-2-6 0,1-5-1,10-9 0,10-8 1,15-3-2,10-10 1,19 3 0,7-3 0,7 0-4,3-6-13,-1-2-18,7 6 0,-11-10-1,0 8 0</inkml:trace>
  <inkml:trace contextRef="#ctx0" brushRef="#br0" timeOffset="228716.0616">20637 12360 14,'25'-9'34,"-12"9"0,8 10 0,-2 2-14,-7 3-6,4 8-4,-8-5-3,-1 3-3,-7 0-1,0-5 0,0-4-1,0-12 0,0 0-1,-11 0 0,11-17 0,6-1 0,-1-3 0,5 0 0,3 0-1,4 5 0,1 2 0,2 7 0,-3 7 0,1 4-1,-3 6 1,-2 2 0,-5 5 0,-1 0 0,-7-1 1,0 2-1,-4-5 0,-2-3 0,6-10 0,-9 9 0,9-9 0,0-10-1,3-2 1,5-6-1,3 2 0,5-1-1,2 3 1,-2 8 0,2-1 1,-2 7 0,-3 8 0,-1 6 1,-3 0 0,-6 8 0,1-6 0,-4 3-1,0-1-4,0-6-11,0-12-21,-4 16-1,4-16 0,13-3-1</inkml:trace>
  <inkml:trace contextRef="#ctx0" brushRef="#br0" timeOffset="229200.6093">21199 12331 30,'0'-18'35,"0"18"2,0 0-8,0 19-7,0 8-7,-3-3-6,3 5-2,0 2-2,0-2-2,3-4-5,-3-9-2,9-1-9,-9-15-13,0 0-12,9-10 0,-9-8 0</inkml:trace>
  <inkml:trace contextRef="#ctx0" brushRef="#br0" timeOffset="229531.8778">21183 12308 34,'23'0'20,"-6"0"-3,10 7-4,0-7-2,0 0-3,1 0-1,-4 0 0,-2 0-1,-5-5 0,-4 5-1,-13 0 1,12-5 1,-12 5-2,0 0-1,0 0 0,-4 8 0,4-8-1,0 21 0,0-5 0,0 3 0,6 1 0,1 3 0,-2 1-3,-1-2-6,2 0-26,-3 2-5,-9-5 1,6 8-2</inkml:trace>
  <inkml:trace contextRef="#ctx0" brushRef="#br0" timeOffset="229769.0107">21737 12594 54,'0'27'36,"-14"-8"-9,-8 3-33,3 8-17,-13-16-8,8 4-3</inkml:trace>
  <inkml:trace contextRef="#ctx0" brushRef="#br0" timeOffset="230616.6879">21980 12299 54,'25'16'33,"-10"6"-6,1-3-9,-1 10-4,-12-3-6,-3 2-2,-3-6-2,-3-3-1,-6-10-1,12-9 0,-14-4-1,14-13 0,4-8 0,8-2-1,7-2 0,-1-2-1,5 7 2,-1 4-2,0 8 2,1 12 0,-7 8-1,-1 9 2,-8 4-1,-1 2 0,-6 2 0,0 1 1,-3-5-1,-3-4 0,6-4-1,0-13 1,0 0-1,9-13 0,4-6 0,0-4 0,5-1-1,3 0 1,-1 6 0,0 5 0,-2 8 0,-3 10 1,-6 9-1,-3 4 1,-1 5-1,-5 2 1,0 1-3,-6-8-8,6-6-22,4 4-6,-4-16 1,0 0 0</inkml:trace>
  <inkml:trace contextRef="#ctx0" brushRef="#br0" timeOffset="231054.6474">22523 12308 36,'-11'10'35,"21"-3"1,6-3-11,10-4-7,12 8-6,-3-8-5,5 5-2,2-5-6,-5 0-6,-1 5-11,-13-1-16,-12-5-2,-11 1-1,0 0 1</inkml:trace>
  <inkml:trace contextRef="#ctx0" brushRef="#br0" timeOffset="231386.9299">22571 12468 40,'0'0'34,"0"0"-3,14 10-7,12-3-5,0-7-5,8 5-2,1-5-4,9 0-4,-6 0-21,-2 4-20,-14-8 0,4 4-2,-26 0 1</inkml:trace>
  <inkml:trace contextRef="#ctx0" brushRef="#br0" timeOffset="236225.8999">23115 12401 17,'17'-3'24,"-17"-7"-2,6 1-2,-6-10-2,0 0-4,8 0 0,-8-4-3,8 3-1,-8-1-3,0 4 0,-6 5-1,6 12-2,9-8-1,-9 8 0,0 11-1,0 5-1,-3 7 0,10 5 0,1 5 0,-2 1 0,-6 3 0,9 0 0,-2-5 0,5-3 1,-4-7-2,-8-2 1,5-6 0,-9-5 0,4-9 0,0 10 0,0-10 0,0 0-1,-14 0 1,2-5 0,-1 0-1,3 5 1,-5-4-2,-6 4 1,4 0 0,-1 0 0,18 0 0,-10 2 0,10-2 0,0 0 0,28 9 0,3-9 0,1 0 0,4 3 0,2-3 0,-8 0-3,-4 0-36,0 7 1,-26-7-1,-8 19-1</inkml:trace>
  <inkml:trace contextRef="#ctx0" brushRef="#br0" timeOffset="246471.5474">1760 15279 42,'17'4'35,"-3"-13"1,3-8-12,7-6-7,-4-10-7,3-5-3,-1-13-3,4-4-2,-3-4-1,-4 3-1,-10 6 1,1 10-1,-3 8 0,-7 14 1,0 18-1,-7 20 0,2 17 1,5 13-1,8 9 1,3 5 0,9 2 0,1-1 1,9-7-1,3-13-3,1-10-2,-16-16-9,1-12-15,-7-7-9,-18-14-1,-8-4-1</inkml:trace>
  <inkml:trace contextRef="#ctx0" brushRef="#br0" timeOffset="246609.7535">1847 15146 29,'19'12'28,"-3"-5"-4,17 3-15,3 2-20,-5-12-12,11 5-3,-20-13-1</inkml:trace>
  <inkml:trace contextRef="#ctx0" brushRef="#br0" timeOffset="246741.2822">1785 15040 37,'0'0'28,"-14"10"-5,22-1-26,17 12-22,-3-7-2,13 11-1</inkml:trace>
  <inkml:trace contextRef="#ctx0" brushRef="#br0" timeOffset="247057.184">2377 15259 46,'0'0'33,"22"11"-1,-9-11-10,5-7-15,1 3 0,-1-8-4,-2 1-1,-10-5 0,-6 0-2,-12-1 1,-2 5-1,-10 2 1,6 6-1,-4 7 2,0 10-1,7 9 2,7 8-1,5 7 1,8 8 0,1 2 0,2 0 0,6-1-2,-2-10-4,2 0-13,1-9-16,-4-18-5,5-5 0,-1-17 0</inkml:trace>
  <inkml:trace contextRef="#ctx0" brushRef="#br0" timeOffset="247342.3738">2982 15205 45,'-26'21'35,"-10"-4"0,-2 2-2,-1-2-22,-2-10-7,4-5-2,3-7-4,10-8 1,11 0-1,9-7 0,10-1 1,6 6 1,8 1 2,11 10 1,5 4 1,2 10 1,-1 2 1,-2 11-3,-4 3-13,3 3-25,-16-7-1,1 4-1,-7-12-1</inkml:trace>
  <inkml:trace contextRef="#ctx0" brushRef="#br0" timeOffset="248059.4893">4246 14899 22,'-8'22'34,"-2"20"0,-9 6 0,-5 7-19,2 5-6,-2-3-6,5-8-3,6-15-3,10-17-2,3-17 0,13-10-1,-1-18-1,0-10 1,1-8 1,0-10 2,-2 1 3,-2 3 3,-5 5 0,3 9 1,-5 12 0,2 11 0,-4 15 1,18 12-1,-2 12-1,9 10 0,6 3-2,6 6 2,3-2-2,4 3 1,-7-5 0,-6-1 0,-12-3 1,-11-7-1,-17-1 1,-12-1-1,-20-9 0,-5-1 0,-6-7-1,1-6-2,2-3-4,6-9-5,12-2-8,15-2-14,12-8-4,24 5 0,4-7 5</inkml:trace>
  <inkml:trace contextRef="#ctx0" brushRef="#br0" timeOffset="248413.3437">4817 15031 18,'0'0'33,"-31"-20"1,7 12-10,-5 4-5,-4 4-5,2 5-4,0 3-4,9 9-3,7 1-1,8 4-1,11 0 0,10-1 0,9-1 0,8-7 0,5-4 1,4-5-1,-2-4 1,-3-5-3,-4-4-3,-10-6-5,-8 3-8,-13-5-13,-12-8-6,3 2 0,-17-9 0</inkml:trace>
  <inkml:trace contextRef="#ctx0" brushRef="#br0" timeOffset="248591.7456">4681 14807 26,'-12'-12'32,"12"12"2,-4 20-9,4 2-6,6 18-6,0 6-4,6 14-2,-4 6-2,7 4-1,-2-5-2,-1-4-3,4-8-6,-10-10-22,3-18-8,3-8 1,-12-17-2</inkml:trace>
  <inkml:trace contextRef="#ctx0" brushRef="#br0" timeOffset="248844.8404">5272 15046 32,'12'4'35,"16"3"0,-1-7 0,11 0-25,0 2-11,4-2-18,5 7-14,-16-7-1,-2 0-1</inkml:trace>
  <inkml:trace contextRef="#ctx0" brushRef="#br0" timeOffset="249013.3093">5279 15162 30,'0'0'36,"19"15"0,3-11-2,13-1-24,3 9-35,0-12-5,10 0-3,-9-9-2</inkml:trace>
  <inkml:trace contextRef="#ctx0" brushRef="#br0" timeOffset="253462.4987">6059 14954 32,'10'-22'27,"5"-2"-3,-3-7-3,-3-5-6,3 4-3,-9-2-2,4 10-2,-7 5-2,0 19 0,0 0-2,-10 18-2,10 12 0,0 12 0,6 6-1,-2 4 0,5 0 0,1-1 0,1-7-4,-4-12-8,2-11-25,-2-7 0,-7-14 0,0 0-1</inkml:trace>
  <inkml:trace contextRef="#ctx0" brushRef="#br0" timeOffset="253615.1564">6282 15101 39,'15'8'37,"-15"-8"1,0 0-2,14 8-22,-14-8-44,11-5-4,-11 5-2,13-11-1</inkml:trace>
  <inkml:trace contextRef="#ctx0" brushRef="#br0" timeOffset="254163.6887">6756 14740 25,'13'0'32,"-13"0"0,0 0-10,-20-3-7,3 3-6,-1 4-4,-2-4-2,-1 5-1,1-5 0,2 0-1,1 0 0,3 4-1,3 0-1,0 4 1,-1 8 0,2 1-1,5 7 1,3 0 0,-2 3 0,4-5 1,0-3 1,4-2 0,-4-17 1,11 9-1,2-9 1,5-7-1,5 3 0,7 4 0,3 4-2,1 4 1,-2 6 0,-7 7 0,-7 2 1,-11 3 0,-17-1 1,-8-2-1,-13-6 1,-6-4-2,-4-8-2,4-5-3,7 0-7,3-10-18,7-2-8,20 12-1,-7-20 0</inkml:trace>
  <inkml:trace contextRef="#ctx0" brushRef="#br0" timeOffset="254664.7912">6954 14995 29,'10'7'37,"-10"-7"0,0 23 0,0-4-18,-4-2-9,4 5-1,0-4-5,0-2-3,-3-7-2,3-9-3,0 0-2,0-9-1,3-3-1,-6-9 0,3-1 0,-5-6 1,5 6 2,-3 0 2,3 3 3,0 2 0,3 4 1,6 4 0,3 3 0,4 0 0,3 2 0,0 1 2,1 1-1,0 2 0,-5 0 2,0 0 0,-3 2 1,-6 8 1,-6 0-2,7 7 0,-7 3 0,0 5 0,0 2-1,0 1-5,9-3-28,-2 3-6,-4-11 0,9-1-1</inkml:trace>
  <inkml:trace contextRef="#ctx0" brushRef="#br0" timeOffset="255134.5149">6071 15343 19,'-9'-3'33,"21"6"-1,16 0-9,19 1-4,23 3-7,17-5-3,19 4-2,12-2-7,6-4-12,-6 0-21,-6 5-1,-23-5 0,-10 5 0</inkml:trace>
  <inkml:trace contextRef="#ctx0" brushRef="#br0" timeOffset="255666.7941">6402 15750 4,'-5'-14'29,"17"0"0,1-6-6,11-2-6,4 4-1,6 4-2,7 10-2,-5 4-2,4 15-2,-9 6-2,-2 8 0,-7 3-2,-4 4-1,-8-7 0,1-2 0,-7-8-1,-4-9-1,0-10 0,0 0 0,-13-24-1,4 4-1,-1 0 0,-1 1 0,-2 7-1,0 9 0,1 6 1,-3 13 1,-4 7 0,1 7 0,-10 0 1,2-1 0,-7-5 0,2-11-2,0-4-4,0-13-13,0-10-19,12 0-1,1-5 0,5 5 0</inkml:trace>
  <inkml:trace contextRef="#ctx0" brushRef="#br0" timeOffset="259070.5656">7478 15210 37,'26'3'33,"-5"-3"0,10 0-15,7 0-4,-2 3-7,4-3-11,1 0-19,-1 6-10,-18-12 1,2 6-2</inkml:trace>
  <inkml:trace contextRef="#ctx0" brushRef="#br0" timeOffset="259240.3527">7518 15345 35,'14'0'33,"17"5"-1,3-5-13,6 0-19,10 5-24,-13-10-4,6 5-3,-13-10-2</inkml:trace>
  <inkml:trace contextRef="#ctx0" brushRef="#br0" timeOffset="259671.5654">8164 15027 30,'0'13'33,"6"10"1,-6 1-8,-4 6-12,4 5-4,0-3-4,0 0-7,4-5-7,-4-7-13,-6-9-12,9-2-1,-3-9 0</inkml:trace>
  <inkml:trace contextRef="#ctx0" brushRef="#br0" timeOffset="259987.9869">8194 15020 13,'33'9'26,"-10"-9"0,6 0-14,2 0-3,0 0-3,-1 0-3,-5 0 2,-6-9 0,-7 4 1,-3 1 0,-9 4 1,0 0 0,0 0 1,0 0 0,-2 14 0,-1 10-1,-1 2-2,4 11-1,0 4-2,0 7-34,0-11-3,9 4-2,-2-17 1</inkml:trace>
  <inkml:trace contextRef="#ctx0" brushRef="#br0" timeOffset="263909.521">9080 15066 32,'0'0'32,"24"12"0,10-10-14,16 2-5,13-4-5,11 3-6,1-3-14,5 5-16,-15-8-4,-1 3-1,-20-5 2</inkml:trace>
  <inkml:trace contextRef="#ctx0" brushRef="#br0" timeOffset="264145.4814">9167 15170 16,'12'0'32,"7"-5"0,15 5-11,18-3-4,6 3-6,7 0-7,4 4-11,-7 2-16,-9-6-9,-6 7 0,-16-11 0</inkml:trace>
  <inkml:trace contextRef="#ctx0" brushRef="#br0" timeOffset="264279.5181">9759 15013 33,'15'12'33,"4"9"1,-6 2-8,-1 3-20,-9 8-23,-16-10-12,4 7-2,-22-13-2</inkml:trace>
  <inkml:trace contextRef="#ctx0" brushRef="#br0" timeOffset="264580.2269">9132 15047 27,'-14'7'35,"-14"5"1,3 14 0,5 2-19,5 4-5,18 3-4,18-2-16,29-3-26,9-18-1,28-7-2,19-18 1</inkml:trace>
  <inkml:trace contextRef="#ctx0" brushRef="#br0" timeOffset="267054.4722">10444 15032 20,'13'-19'19,"-4"-7"0,4-3-2,-2-7 0,-4-2-2,6 7 0,-11-2-2,5 14-2,-7 5-2,0 14-2,0 14-1,0 18-1,0 10-2,0 9-1,5 3 0,2 3 0,-1-4 0,0-7 0,1-7-4,-1-13-4,3-7-15,-3-9-16,-6-10 0,0 0-1,-15-14 0</inkml:trace>
  <inkml:trace contextRef="#ctx0" brushRef="#br0" timeOffset="267255.0014">10723 15134 60,'0'0'38,"6"11"-1,-6-11-11,0 0-17,0 0-10,0 0-27,9 0-8,-9-8-1,7-3 0</inkml:trace>
  <inkml:trace contextRef="#ctx0" brushRef="#br0" timeOffset="267834.2076">11122 14805 20,'0'0'26,"0"0"-8,-11 7-3,-2-7-5,-3 3-3,-5-3-3,1 0-2,-4-3-1,3 3-1,1 0 0,-1 5 1,6 0-2,3 6 2,5 4 0,1 4 1,4 4 1,2-2 1,-4 1 0,8 2 1,-4-6 1,8-2-1,-8-16 0,19 12-1,-5-12-1,6 0 0,2-4-1,4 4 0,4 0 0,-1 12 0,-3-3 1,-1 11 0,-9-1 1,-9 4 0,-12-2 0,-8 2 0,-13-8-2,-5-2-2,0-4-6,-7-9-9,6-5-20,8 1-2,6-9-1,12 1 0</inkml:trace>
  <inkml:trace contextRef="#ctx0" brushRef="#br0" timeOffset="268257.3106">11411 14986 18,'0'0'32,"24"9"1,-4-9-2,11 0-17,1 0-15,1-5-22,7 8-8,-12-9 0,3 6-2</inkml:trace>
  <inkml:trace contextRef="#ctx0" brushRef="#br0" timeOffset="268435.7125">11445 15075 40,'0'0'35,"16"19"1,6-16-5,11 0-28,7 8-31,-3-14-3,7 3-3,-7-7 0</inkml:trace>
  <inkml:trace contextRef="#ctx0" brushRef="#br0" timeOffset="268905.6616">11938 14809 49,'27'-29'37,"1"3"-3,7 4-12,10 19-4,-4 11-4,1 19-4,-8 14-4,-3 16-2,-9 7-1,-6 1 1,-4-2-3,-8-9 1,-4-11-2,-3-13 0,-3-19 0,6-11 0,-17-20-1,3-7 1,-2-11-1,4-3 1,-5 4-1,6 4 1,4 14 0,-3 10-1,1 14 1,1 13 0,-6 13 0,-7 5 1,-2 0-2,-8-7-3,3-2-10,-6-12-23,3-15-2,6-7-1,6-13 1</inkml:trace>
  <inkml:trace contextRef="#ctx0" brushRef="#br0" timeOffset="269606.4576">12762 15136 27,'0'10'33,"5"17"-1,-14 1-9,-4 0-29,5 5-18,-12-16-4,17 2-3,3-19 6</inkml:trace>
  <inkml:trace contextRef="#ctx0" brushRef="#br0" timeOffset="269892.1417">13263 15011 36,'5'19'37,"-5"11"-1,-15-2-3,-6-4-15,2 1-8,-5-9-6,2-7-4,0-9-2,5-9-1,10-7 0,0-9 0,11 1 1,5-2 1,3 7 1,8 8 2,4 8 0,1 7 1,0 10 1,1 8-1,-3 4-2,-5 2-7,1-5-18,-4-1-12,-15-22 0,10 12-1</inkml:trace>
  <inkml:trace contextRef="#ctx0" brushRef="#br0" timeOffset="270039.2853">13172 14811 46,'0'0'28,"0"0"-9,4 22-30,-4-22-14,22 29-4,-12-11 2</inkml:trace>
  <inkml:trace contextRef="#ctx0" brushRef="#br0" timeOffset="270293.2206">13472 15108 57,'23'17'36,"-7"-9"1,4-4-13,4-4-12,-6-11-5,2 1-3,-9-9-3,-7-5 0,-4 1 0,-13-2-2,-5 8 1,0 5-1,-8 12 0,-2 12 1,6 9-1,4 11 1,5 11 1,8 7-1,10 3 0,3-6-1,10-1-8,0-10-14,1-15-13,8-7 0,-3-19-1</inkml:trace>
  <inkml:trace contextRef="#ctx0" brushRef="#br0" timeOffset="270562.7683">13917 15041 56,'0'25'36,"-17"-2"0,0-1-12,-3 1-8,-6-7-8,1-4-3,-2-9-4,7-3-1,2-11 0,6-6 0,12-3-1,0-2 0,12 3 1,3 6 0,7 9 0,0 4 0,3 10 1,-1 8-4,2 3-32,-5 8-2,-9-5 1,8 2-1</inkml:trace>
  <inkml:trace contextRef="#ctx0" brushRef="#br0" timeOffset="271225.8209">14510 14930 17,'17'7'28,"-6"-11"1,15 12-3,0-8-18,5 0-4,0-3 1,-1 1-4,-7 2 0,-5 0 0,-18 0 1,0 16 0,-12 5 0,-5 2 0,2 6 1,2 3 0,9 0 0,7-5 0,12-2-1,10-8-1,9-9-1,6-4-2,4-8-1,-2-4-1,-4-6 0,-3-1-1,-10-6 1,-7 3 2,-12-3 3,-12 2 2,-8 2 2,-12 4 2,-2 4 0,-9 3 0,6 12-1,0 1-1,11 8-1,10 3-2,15 2 0,10-1-1,13-2 1,6-4-1,2-4 0,-2-6-2,-8-6-9,-10-7-26,-1 3 0,-15-10 1,0 4-2</inkml:trace>
  <inkml:trace contextRef="#ctx0" brushRef="#br0" timeOffset="271595.4306">15592 14861 40,'-3'-12'35,"3"12"0,-10 26-10,13 19-9,-3 19-5,9 15-5,-4 6-2,2 1-3,2-3-3,-4-17-10,-1-15-23,1-9-1,-8-24-1,3-18 1</inkml:trace>
  <inkml:trace contextRef="#ctx0" brushRef="#br0" timeOffset="271965.2463">15573 15103 20,'9'-13'30,"16"17"-1,-9-1-1,9 3-24,6 3-16,0-1-7,6 1-4,-9-12 0,3-1 3,-6-7 7,-5-6 13,-5-2 0,7-15 37,-17 22-7,-5 12 0,0 0-4,3 11-6,-3 8-6,-9-3-5,3 4-3,3-4-3,3-16-3,0 0 1,0 0-2,16-16 0,2-4 1,1 2-1,5-2 1,0 8 0,-1 7 0,-1 5 1,-6 9 0,-4 9-1,-6 1-6,-2 3-19,-4 2-11,-4-11 0,4 3-1</inkml:trace>
  <inkml:trace contextRef="#ctx0" brushRef="#br0" timeOffset="272128.0257">16030 14759 18,'7'-13'15,"-7"13"-14,0 0-6,12 5-16,-12 5 14</inkml:trace>
  <inkml:trace contextRef="#ctx0" brushRef="#br0" timeOffset="272381.9626">16241 14999 32,'22'31'37,"-10"-7"0,-12 6 0,-12-2-16,-1-11-10,1-1-6,-1-9-5,4-7-2,9 0-2,3-28-1,10 5 1,2-6-1,3 0 1,-1 1 3,-3 4 2,-4 7 1,-7 6 2,-3 11-1,0 0 1,-3 14 0,-1 2-2,4 4-5,5 7-6,1-6-6,15 0-10,10 0-10,0-9-1,12-1 0</inkml:trace>
  <inkml:trace contextRef="#ctx0" brushRef="#br0" timeOffset="272667.1351">16734 15069 35,'-4'-20'32,"-1"3"-6,-8 0-5,-6 3-6,1 4-5,-7 6-3,1 4-3,2 4-1,7 6-1,2 4-2,9 0 1,7-3 0,8-4 0,6-7 0,5 0 0,6-7 1,4-1 0,4 1 1,5 2 0,-7 0 1,0 10 0,-13 4 1,-2 4-1,-15 5-1,-6 2-3,-12 1-15,1 0-22,-17-11-1,4-1 0,-5-9-1</inkml:trace>
  <inkml:trace contextRef="#ctx0" brushRef="#br0" timeOffset="273415.0275">17508 14945 30,'19'-9'33,"2"18"0,-14 1-7,-2 9-13,-1 8-3,-10 1-4,-4 1-2,-2-7-2,-2-2-2,4-11-1,10-9-1,0 0 0,-3-18 0,13-1 0,4-3 0,1-1 2,1-1-1,-2 5 1,-2 5 0,-3 5 0,-9 9 1,0 0 0,7 12 0,-7 3 0,0 8 0,2-1 0,3 2 1,5-3 0,5-5 0,5-7-1,4-4 1,0-10-1,1-6 0,-2-6 0,-2-4 0,-4-1 0,-3 1-1,-7 5 0,-2 1 0,-5 15 0,0 0 0,0 0 0,5 25 0,-2-1 0,4 1 1,3 0 0,4-1 1,4-7 0,3-5 1,-1-8-1,1-4 1,-3-10-1,-3-3-1,-3 0-7,-10-11-14,-4-5-16,2 4-1,-9-10-1,4 3 1</inkml:trace>
  <inkml:trace contextRef="#ctx0" brushRef="#br0" timeOffset="273568.3824">17911 14740 40,'-12'-13'29,"12"13"-9,0 19-29,0-19-11,7 29-7,-2-15-4</inkml:trace>
  <inkml:trace contextRef="#ctx0" brushRef="#br0" timeOffset="273731.1616">18120 14861 50,'-16'14'36,"16"12"1,0 18-4,0 2-20,6 20-6,-6 6 0,4 7-4,-4-1-5,0-7-7,0-9-16,0-13-13,-7-25 1,10-12-1</inkml:trace>
  <inkml:trace contextRef="#ctx0" brushRef="#br0" timeOffset="273884.8245">18080 15117 28,'19'9'25,"-8"-3"-8,4-4-23,15 8-19,-7-10-1,16 2 14</inkml:trace>
  <inkml:trace contextRef="#ctx0" brushRef="#br0" timeOffset="274116.6139">18523 15034 57,'-8'26'36,"-14"-8"0,-1-1-11,-2 5-10,-6-7-8,3-6-4,0-9-4,4 0 0,6-15-1,6-3-1,7-2 1,5-2 0,7-1 2,7 9 0,6 3 1,2 8-1,4 8 2,0 6-2,1 9-7,-3 5-28,-6-6 0,0 6 0,-7-12-1</inkml:trace>
  <inkml:trace contextRef="#ctx0" brushRef="#br0" timeOffset="274748.7427">18560 14955 11,'0'0'30,"0"-12"0,23 12-4,4 0-12,8 7-6,5 2-1,2-5-3,1 3 0,-6-4-2,-6-3-1,-8 0-2,-9-3 0,-14 3 0,0-11 0,-11 9-1,-5 2 0,-1 6-1,-1 4-3,3 7-3,2 4-6,4 1-4,9 7 0,7-5 1,9-2 2,5-6 4,7-4 4,6-7 8,-1-5 7,40-19 19,-36 5-12,-8-4 0,-2-1-2,-5-1 1,-9 2-2,-5 0-1,-11-1-1,-6 6-1,-10 0 0,-1 6-3,-4 3 0,2 4-2,0 4-2,5 3 0,7 2 0,10 3 1,4-2-1,10 0 0,6-9 0,4-1 1,6 0 1,7 0 1,0-4 0,8 4 1,-9 0 0,1 5 1,-11 4-1,-2 6 0,-14-1-1,-7 4-2,-9 0-6,-13-1-30,-3-9-5,2 0 0,-3-12-1</inkml:trace>
  <inkml:trace contextRef="#ctx0" brushRef="#br0" timeOffset="275434.5724">20140 14815 56,'-13'-14'32,"-8"8"-13,-1 6-3,-2 10-5,4 5-3,0 5-3,12 1-2,8 2-1,10-3-1,11-4 0,2-3 0,0-3 0,2-10-1,-3 0 1,-9-7-1,-13 7-1,0-17 1,-16 11-1,-1 3 1,-3 6-1,-2 6 0,3 8 1,5 3 0,7 5 0,7 2 0,10-4 0,6 2 1,7-9 0,3-5 0,5-11 0,-1-6 0,-1-11 0,-1-3-1,-4-5 1,-4-6-1,-5 2 1,-3 1 0,-6 6 0,-2 10-1,-4 12 2,0 0-1,-4 20 0,4 3 0,-5 6-4,2-1-8,-1-2-23,4 1-1,0-14-1,4-2 1</inkml:trace>
  <inkml:trace contextRef="#ctx0" brushRef="#br0" timeOffset="275588.0466">20316 14750 36,'-7'-34'33,"7"19"-5,-8 5-17,8 10-31,0 0-8,0 17-4</inkml:trace>
  <inkml:trace contextRef="#ctx0" brushRef="#br0" timeOffset="275750.8175">20424 14928 48,'5'31'40,"3"5"-1,-5-6 1,0-5-22,10 1-7,-4-10-5,8-8-3,1-13-1,4-10-1,2-8-3,-2-9-4,4-3-17,0-5-17,-8-1-1,2 7 1,-5 2-1</inkml:trace>
  <inkml:trace contextRef="#ctx0" brushRef="#br0" timeOffset="276136.1275">20926 14945 66,'-17'24'38,"-3"3"-1,-5-3-9,-5-10-16,5 2-6,-2-9-5,3-7-1,7-10-1,8-5 0,9-4 0,3-4 0,6 3-1,6 0 1,4 6 1,2 8-1,1 6 1,0 11 0,-1 6 0,0 4 1,-2 2-1,1 0 1,-1-6 0,2-5 0,-2-6-1,4-9 1,-3-8-1,4-6 0,-3-7 0,-1-2 0,-2 1 1,-4 4-1,-4 7 2,-10 14-1,0 0 1,4 19-1,-10 6-7,-3 8-31,-4-4-1,6-2 0,3-9 0</inkml:trace>
  <inkml:trace contextRef="#ctx0" brushRef="#br0" timeOffset="276670.5406">21605 14543 21,'26'-57'34,"11"13"1,0 12-8,5 10-6,3 25-4,-4 18-3,4 22-5,-14 11-2,-2 17-2,-10 6 0,-5 5 0,-9-5-2,-3-6 0,-2-13-1,-4-12 0,-2-17-1,-1-18-1,7-11 0,-18-23-1,5-3 1,-6-1-1,-7 2 0,-6 3 0,-5 10 0,-4 7-2,5 14-5,-4-1-10,12 3-21,8 0-1,9-11 1,11 0-1</inkml:trace>
  <inkml:trace contextRef="#ctx0" brushRef="#br0" timeOffset="276852.3364">22164 14708 18,'28'0'31,"-11"0"0,18 10-4,-10-6-28,2-4-24,9 10-3,-9-10-2,6 5 8</inkml:trace>
  <inkml:trace contextRef="#ctx0" brushRef="#br0" timeOffset="277021.6263">22200 14800 43,'0'0'33,"31"11"2,-4-11-9,8-3-42,12 10-11,-15-11-5,10 9-1</inkml:trace>
  <inkml:trace contextRef="#ctx0" brushRef="#br0" timeOffset="277306.8126">22582 14647 33,'14'-28'35,"-1"3"-1,-6 1-9,6 15-5,-13 9-3,22 11-4,-22 14-4,8 11-3,-5 6-1,0 8-1,6 0-2,-5 0-3,0 0-11,-4-9-27,0-15 0,0-9-1,0-17 0</inkml:trace>
  <inkml:trace contextRef="#ctx0" brushRef="#br0" timeOffset="277476.0998">22836 14922 70,'0'0'39,"24"11"0,-24-11-9,13 10-35,0-5-28,-13-5-4,0-10-2,-5 0-1</inkml:trace>
  <inkml:trace contextRef="#ctx0" brushRef="#br0" timeOffset="278055.1934">23312 14582 48,'0'0'20,"0"0"-4,-9-7-5,-9 7-4,-2 5-2,-6 1-3,-2 3-1,-3 0 1,2 3-1,4 1-1,3 1 1,6-2 1,1 1 1,5-5 1,10-8 2,0 10 0,0-10 0,8 0 0,7-6-1,2 2 0,9 4-1,0 0-2,14 8-1,-4 7-1,2 4 1,-6 5 0,-5 7 2,-10-2 0,-9 5 1,-18-5-1,-17-3 2,-4-7-1,-7-7-1,-2-5-3,-3-11-14,2-8-24,23 0 0,8-8 0,20 4-1</inkml:trace>
  <inkml:trace contextRef="#ctx0" brushRef="#br0" timeOffset="278709.583">23549 14712 57,'12'15'34,"5"9"-9,-3 8-7,-1 2-4,-6 4-4,-7-6-3,11-1 0,-11-11-3,-4-7 0,4-13-2,0 0 0,7-25 0,5 0 0,0-6-1,6 0 0,1 0-1,3 3 1,-1 7-2,4 10 1,-8 11 0,-2 6 0,-4 10 0,-7 4 0,3 5 1,-7 3 0,0-3 0,-9-2 1,-4-6-1,13-7 0,0-10 0,0 0 0,11-16 0,-3-2-1,10-3 1,6 1-1,0-3 0,-1 8 0,5 7 0,-11 8 2,-3 11 0,-2 10 0,-3 4 0,-3 8 1,-6 5-5,-3-1-37,-2-8 0,5 2-3,-7-6 1</inkml:trace>
  <inkml:trace contextRef="#ctx0" brushRef="#br0" timeOffset="317625.4617">23257 14550 20,'15'0'22,"-15"0"1,10-9-3,-10 9-2,10 0-3,0 0-1,-10 0-3,10 4-2,2-4-2,5 5 0,-1-5 0,13 8-1,2-4-1,-9 1-2,0-2 0,1-3-7,-9 0-33,-14 0 0,0 0-2,0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7-11-14T09:23:37.94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2097 9152 16,'-9'8'32,"-7"20"0,-7 4-6,-5 14-10,3 5-5,3-3-2,5-2-4,3-9-2,11-13-1,3-24-1,0 0 0,22-19 0,-3-15-1,-2-9 0,-3-4 1,1-1-1,1 2 0,-1 8 0,-6 10 1,1 11 0,-1 17 1,3 14 0,13 13 0,5 10 0,2 4 0,4 6 1,4 2-1,-4-5-1,-1-2 1,-7-6-1,-17-6 0,-17-3 1,-17-9-1,-14-4 0,-7-9 1,-5-5-2,-9 0-2,7-5-3,6-5-8,11 1-14,14 0-9,9-1-1,11 10 0</inkml:trace>
  <inkml:trace contextRef="#ctx0" brushRef="#br0" timeOffset="200.6097">2517 9308 39,'9'-6'35,"3"12"2,-12 5-6,-9 9-13,9 11-7,-9 6-3,9-1-6,-3 2-10,-4-10-14,2-5-14,13-5-2,-8-18 0</inkml:trace>
  <inkml:trace contextRef="#ctx0" brushRef="#br0" timeOffset="463.1252">2830 9445 44,'9'17'36,"-18"-2"-4,-6 2-6,-5 4-6,-10-4-6,2-5-5,-2-7-5,-3-5-2,6-11-3,6-4 0,8-5 0,7-2-1,6-2-1,6 3 1,10 8 0,5 6 1,7 10 0,1 7 1,-2 9 0,-2 8 1,-3 4-5,-2-1-7,-6-6-23,-1 1-2,-13-14 0,8-1 0</inkml:trace>
  <inkml:trace contextRef="#ctx0" brushRef="#br0" timeOffset="578.691">2765 9287 8,'-18'-38'21,"14"16"-17,4 22-6,0-12-16,16 29 6</inkml:trace>
  <inkml:trace contextRef="#ctx0" brushRef="#br0" timeOffset="878.7609">2988 9360 34,'-12'5'31,"24"-1"1,7-4-6,9-4-17,11 4-5,-1 0-2,-1 0-1,-2 0-1,-11 0 0,-8 0-1,-16 0 2,0 0 0,-12 8 1,-7-2 0,0 7 1,-2 1-1,5 5 1,4 4-1,8 1-4,11 1-4,6 0-3,8-6-12,10 0-5,5-11-2,12-5-3</inkml:trace>
  <inkml:trace contextRef="#ctx0" brushRef="#br0" timeOffset="1116.6591">3546 9466 69,'0'0'35,"-15"6"-4,-11 3-9,-2 10-9,-8-6-5,2 2-3,-1-6-3,6-5-1,3-4-2,4-5 0,9-4-1,8-5 0,5 4 0,10 1 0,8 4 1,0 5 0,7 7 1,6 5-1,3 3-4,-6 0-14,-3-3-17,8 2 0,-5-9 0,10-5 0</inkml:trace>
  <inkml:trace contextRef="#ctx0" brushRef="#br0" timeOffset="1864.5427">3550 9133 34,'21'0'27,"4"-5"-3,15 0-12,7 5-6,-1-5-4,2 1-2,-8-1-2,-8-3-1,-9 3 0,-11-2 0,-12 7 0,0 0 1,-10-9 0,1 9 2,0 0 0,-1 7 1,5 3-1,5 2 0,3 2 1,6 1-2,1 3 1,-1 0 0,-3 0 1,3-4-1,-5 0 0,-4-2 1,-4-4-1,-5 1 1,-4 0-1,4 0 1,-3 5-1,0 3 1,2 3-1,5 7 0,-2 3 1,4 6 0,0-4 0,-4 6 1,-6-6 1,2-3 1,-5-7 0,3-8 0,-2-14 1,3-7-1,8-7-1,4-6-1,10-2-1,6-3 0,8 4 0,7 5-1,-3 6 2,3 10 2,-6 4 2,2 9 0,-10 3 0,0 2 1,-13 1-1,2 3 0,-6-10-1,0-12-2,0 0-2,16 0 0,-4-10 0,1-5-1,5-4 0,0 2 0,2 3 0,1 4 0,-5 10 1,2 7 1,-8 9 0,-1 2 1,-6 8 0,3 6-1,-6 3-10,3-7-29,-3-8-2,12-3-1,4-17 0</inkml:trace>
  <inkml:trace contextRef="#ctx0" brushRef="#br0" timeOffset="2600.2501">4919 9044 8,'-23'-10'33,"-3"20"0,-14 7 1,-1 19-13,5 14-6,5 9-4,15 6-4,16 3-1,16-3-3,20-7-8,5-12-13,14-14-8,6-11-10,-10-21-1,1-5 0</inkml:trace>
  <inkml:trace contextRef="#ctx0" brushRef="#br0" timeOffset="2866.4689">5153 9215 96,'-9'12'38,"9"10"-14,0 15-12,-3 1-5,3 8-2,0-2-1,3-5-1,-3-6-1,7-11 0,-7-12-1,0-10 0,0-18 1,0-10-1,0-9 0,-4-6 0,4-3-1,-3-1 0,3 3-1,9 7 1,6 7-1,8 4-2,8 16-8,0 4-20,7 0-8,4 6 0,-3 6 0</inkml:trace>
  <inkml:trace contextRef="#ctx0" brushRef="#br0" timeOffset="3151.3704">5580 9104 25,'20'14'37,"8"8"1,-10 12 2,1 7-16,-7 15-8,-12 1-6,-2 9-2,-11-7-3,-7-4-5,3-6-8,-10-13-26,6-18-6,10-8-1,4-21 1</inkml:trace>
  <inkml:trace contextRef="#ctx0" brushRef="#br0" timeOffset="3351.8689">6017 9281 80,'11'-3'40,"-11"3"0,8 0-7,-8 0-31,20 0-27,-20 0-13,9 5-2,-3 5 1</inkml:trace>
  <inkml:trace contextRef="#ctx0" brushRef="#br0" timeOffset="3482.9367">6049 9443 84,'0'12'45,"0"-12"0,-3 11-1,3-11-31,12 0-53,-12 0-2,11-8-3,13 0 0</inkml:trace>
  <inkml:trace contextRef="#ctx0" brushRef="#br0" timeOffset="4869.5089">10419 9574 42,'-37'-14'34,"-3"10"-1,-10 12-9,-11 9-6,5 19-6,-1 9-3,15 17-3,8 6-1,20 6-1,14-1-2,26-6 1,17-12 0,12-13-1,11-10-2,-1-11-2,0-8-8,-7-8-23,-8-14-5,-9 1-1,-16-6 0</inkml:trace>
  <inkml:trace contextRef="#ctx0" brushRef="#br0" timeOffset="5238.9078">10428 9611 52,'0'-13'35,"0"13"0,7 14-12,-4 8-8,4 17-4,-2 11-4,4 10-2,-2 4 0,2 7-2,-3-2-1,-2-8-8,3-9-30,-2-5-2,-5-20 0,0-7-1</inkml:trace>
  <inkml:trace contextRef="#ctx0" brushRef="#br0" timeOffset="5708.6574">9989 9829 28,'-16'0'35,"-9"-4"0,-1 4-5,-1 4-8,-4 2-9,9 8-4,7 3-2,12 9-3,9-3 0,13 4-1,12-1 0,6-6-5,6-6-34,-2-2-2,-7-15 0,3-1-1</inkml:trace>
  <inkml:trace contextRef="#ctx0" brushRef="#br0" timeOffset="6741.7805">10270 9034 26,'0'-21'33,"7"12"0,-10-2-2,3 11-16,0 0-5,0 0-5,-10 0-2,10 0-1,-3 20 0,3-4 0,6 8 0,-3-1 1,4 5 0,-1-4-1,0 5 1,0-8 0,0-3 1,-6-8-1,0-10 1,0 0-1,0 0 0,0 0 0,-5-10 0,5 10-3,-4-15-2,4 15-3,0-12-2,0 12-2,0 0-2,0 0-1,-9-5 0,9 5 2,-21 5 0,11 1 3,-5-3 3,-1 3 3,-3-1 9,19-5-1,0 0 1,0 0 1,16 0 1,9 0-1,3 0 0,8 0-4,-1 0-6,-1 0-20,-4 0-13,2 0-3,-17-4 1</inkml:trace>
  <inkml:trace contextRef="#ctx0" brushRef="#br0" timeOffset="7043.3264">10292 8981 53,'0'0'36,"0"0"1,0 0-11,-15 22-8,-1-6-11,-3 13-37,1-16-4,9 4-2,9-17-1</inkml:trace>
  <inkml:trace contextRef="#ctx0" brushRef="#br0" timeOffset="8233.0162">7743 11253 38,'-22'0'24,"-12"0"-2,-10 10-2,-5 4-2,-3 10-3,-5 7-3,13 13-3,7 9-2,23 4-2,19 0-2,22-2 0,17-6-1,11-4 1,8-11-1,2-9-2,-3-15-3,-12-10-5,-7-6-10,-12-2-18,-13-10-1,-5-1-1,-13-8 1</inkml:trace>
  <inkml:trace contextRef="#ctx0" brushRef="#br0" timeOffset="8479.4404">7780 11417 5,'-3'-19'30,"11"10"2,-8-1-6,6 0-7,-6 10-4,13-8-4,-1 14-1,-12-6-1,10 25-1,-10-2-1,6 15 0,-6 3-1,3 12-1,-3 1-1,7 2-1,-2-3-3,-1-8-12,-1-7-26,3-9-1,-6-15 0,0-3-1</inkml:trace>
  <inkml:trace contextRef="#ctx0" brushRef="#br0" timeOffset="9096.5587">7367 11460 32,'-16'-6'28,"1"6"-3,-4 4-3,-4 1-4,3 7-3,-5-2-2,10 11-4,-4 2-2,15 8-1,4-2-2,14 0 1,4-4-4,8-4-28,6-9-10,13-5 0,-1-19-1</inkml:trace>
  <inkml:trace contextRef="#ctx0" brushRef="#br0" timeOffset="10340.2528">10752 9486 26,'52'27'35,"17"20"0,-8 11 1,-16 18-20,-5 19-6,-22 10-12,-18 3-21,-23-18-10,-5-9-1,-15-28-2</inkml:trace>
  <inkml:trace contextRef="#ctx0" brushRef="#br0" timeOffset="10589.4201">11236 9346 23,'47'7'34,"10"15"1,14 29 1,-2 13-19,-4 20-4,-6 24-5,-22 11-7,-25 7-13,-28-10-20,-16-3-3,-20-30 0,0-13-2</inkml:trace>
  <inkml:trace contextRef="#ctx0" brushRef="#br0" timeOffset="10843.1078">12005 9345 58,'51'47'36,"-7"14"1,-3 18-9,-8 19-17,-14 14-6,-12 5-16,-23 3-23,-9-4-2,-18-23 0,5-13-1</inkml:trace>
  <inkml:trace contextRef="#ctx0" brushRef="#br0" timeOffset="11590.4812">8139 10864 12,'41'0'32,"24"30"1,2 16-4,1 24-10,-2 28-5,-15 24-4,-18 24-5,-23 11-4,-28 3-7,-20-5-6,-19-7-15,-14-26-8,6-15 0,2-42 0</inkml:trace>
  <inkml:trace contextRef="#ctx0" brushRef="#br0" timeOffset="11945.0334">8811 10993 55,'36'32'28,"10"29"-7,10 24-5,-3 25-4,-1 24-2,-14 13-4,-12 9-7,-26 6-5,-20-6-11,-24-17-16,-6-9-1,-11-37 1,6-18 10</inkml:trace>
  <inkml:trace contextRef="#ctx0" brushRef="#br0" timeOffset="12259.8382">9673 11052 34,'42'12'34,"13"32"1,-7 27-12,-7 26-9,-8 32-3,-21 17-3,-12 8-6,-14 4-9,-17-9-9,-7-20-19,4-18 0,0-36 0,18-27 3</inkml:trace>
  <inkml:trace contextRef="#ctx0" brushRef="#br0" timeOffset="12527.9822">10300 11007 26,'58'11'34,"6"23"3,11 39 0,-10 28-21,-9 23-3,-16 26-7,-22 12-11,-21 2-8,-25-7-22,-6-12-1,-15-33-1,3-24-1</inkml:trace>
  <inkml:trace contextRef="#ctx0" brushRef="#br0" timeOffset="12829.0902">11221 11064 14,'46'33'33,"-6"21"2,2 38 0,-11 20-18,-16 18-8,-15 20-19,-24-5-18,-2 5-3,-16-25-1,3-15-3</inkml:trace>
  <inkml:trace contextRef="#ctx0" brushRef="#br0" timeOffset="13229.5983">12087 10812 40,'79'70'41,"-5"23"1,-3 28 0,-14 26-19,-30 20-8,-27 20-16,-40 10-35,-32 5-2,-39-11-2,-26 5-2</inkml:trace>
  <inkml:trace contextRef="#ctx0" brushRef="#br0" timeOffset="16318.1007">7456 10135 25,'62'0'17,"29"2"2,14-2 0,26 0-3,17 5-3,20-5-3,15 0-2,5-7-1,4 7-2,-10-7 0,-8 7-1,-22-8 0,-21 8-3,-30-2-7,-29 2-21,-32-7-6,-19 7 0,-32-15-1</inkml:trace>
  <inkml:trace contextRef="#ctx0" brushRef="#br0" timeOffset="16840.8698">9411 10026 17,'23'10'30,"-12"-6"-2,14 4-7,4 1-6,2 5-3,3 1-3,-1-1-1,1 4-2,-10-4-2,-3 4 1,-10-4 0,-11 3 0,-11-5-4,-12-1-13,-14-2-21,1 3-2,-14-12 0,0 0-1</inkml:trace>
  <inkml:trace contextRef="#ctx0" brushRef="#br0" timeOffset="17420.1974">7528 10011 33,'0'0'32,"12"-4"2,-12 4-12,-22 13-7,4 2-5,-12 3-3,-2 6-2,-2 3-1,3 1-2,4-4-1,8-2-1,15-3 1,14-4-1,17-5-3,8-10-10,12-1-22,8 1 1,0-18-1,10 8 0</inkml:trace>
  <inkml:trace contextRef="#ctx0" brushRef="#br0" timeOffset="17973.4467">8124 9670 13,'0'0'31,"0"0"0,0 20 0,-10 4-16,2 7-6,-8 0-2,6 8-1,-4-5-1,4-1-3,3-5 1,7-11-1,0-17-1,0 0 1,10-5-2,-1-13 2,0-10-2,1-8 1,-4-6-1,0-1 1,-6 2-1,3 4 0,-3 3 1,0 6-2,-3 9 1,3 8 0,0 11-1,9 11 1,7 8 0,-1 5 0,10 5-1,8 7 2,2-1-1,3 0 0,-1 2 0,-3-4 1,-9-9-1,-4-2 1,-14-2 0,-11-8-1,-11-5 1,-14-2 0,-10-5-1,-5 0 0,-5-3-1,1-4-5,6 2-9,5 5-20,9-11 1,18 7-1,6-6 1</inkml:trace>
  <inkml:trace contextRef="#ctx0" brushRef="#br0" timeOffset="18289.5961">8418 9806 33,'0'0'33,"21"0"-3,-21 0-7,17 23-6,-6-5-5,-6 6-4,-1 4-2,-4-5-3,0 1 0,0-8 0,0-7-1,0-9-1,0 0 0,9-15-1,3-7 1,1-2-1,5-1 1,6 1-2,11 4 1,-1 9-1,-4 1-17,-1 10-18,2 10 0,-18-1 0,8 16 0</inkml:trace>
  <inkml:trace contextRef="#ctx0" brushRef="#br0" timeOffset="21570.6154">14542 10657 15,'-13'-14'21,"13"14"-5,-12-9-2,12 9-3,-18-4-3,8 4-1,0 4-2,-3 1-1,2-1-1,0 3-1,0 5 0,4-2 0,1 0 1,3 3 0,3 0 0,3 1 1,6 0 1,0-3-1,7 2 1,-1-5-1,7 0 0,-3-5-1,2-3 0,-2 0 0,0-1 0,-4-8 0,1 4 0,-4-4 1,-1 1-1,-5-3 1,3 2 0,-5-4-1,-1 4 0,-3-2-1,0-1 0,-3 2-1,-1 0 1,4 10-1,-18-19 0,3 14-1,3-3 1,-3 3-2,-1-1 2,-1 2-1,3 0 0,-3 4 1,3 0-2,-2 0 1,4 4 0,0 2 0,0 3 0,0-1 0,2 3-1,2 2 1,0 1 0,5-1 0,3 2 1,0-1-2,6 0 2,4 1-2,3-2 2,-1-3-1,3-2 0,5-2 0,-2-2 1,5-4-1,-3 2 0,-2-2 1,-2-5-1,-1-2 0,-3 3 0,-12 4 1,16-18-1,-13 8 0,0-4 1,-3 1-1,0 2 0,-3-2 1,-3 3-1,0-3 0,-4 1 1,-2 5-1,-3-1 0,-1 3 1,-1 3-1,-1 2 0,1 0 0,-4 2 1,4 6-1,2-1 0,2 2 0,1-1-1,7 6 2,1 0-1,4 1 0,6 0 0,1 1 0,4-2 0,2-4 0,3 0 0,2-2 0,1-3 1,-1-5-1,4-5 1,-3 0-1,-2-2 0,-3-2 1,-5-2-1,-3-2 0,-6-1 1,-5-1-1,-5 0 1,-3 2-2,-2-1 2,-4 4-2,-1 1 1,-3 5 1,5 4-2,-1 6 1,3 1 0,4 3 0,3 5 0,-1-1 0,8 3 0,4 0 0,4-3-1,3 1 2,4-1-2,-1-5 2,8-3-1,-2-6 0,2 0 1,-3-4-1,-3-5 0,0 0 1,-5-3-1,-4-4 1,-5 2-2,0-1 2,-8 5-1,-2 1-1,0 0 1,-6 4 0,1 5 0,1 0 0,1 8 0,2 0-1,11-8 1,-10 18 0,13-6 0,4-2 0,4 0 0,2-2 0,1-3 0,1-1 1,-1-4-1,-2 0 1,-2-4-1,-10 4 0,8-13 0,-8 13 0,-8-12 0,-2 5 0,2 2-1,-5 4 1,2 1 0,2 1 0,9-1 0,-11 15 0,11-6 0,0-9 0,16 17-1,-3-13-13,0-4-25,5 0-1,-7-13 0,5 0 0</inkml:trace>
  <inkml:trace contextRef="#ctx0" brushRef="#br0" timeOffset="22670.9383">15167 10522 39,'0'0'26,"0"0"0,0 0-2,15 4-3,0 2-6,12 10-1,3 3-4,13 8-2,2 0-2,5 9-2,-2 2-1,-2-3-2,-5-1-3,-10-5-5,-3-5-9,-13-2-21,-15-22-1,12 5-1,-12-14 0</inkml:trace>
  <inkml:trace contextRef="#ctx0" brushRef="#br0" timeOffset="23018.0101">15593 10519 49,'0'0'34,"10"-6"-5,-10 6-4,-11 6-7,3 7-4,-6-3-6,-1 3 0,-9 6-3,-2 6 0,-8 1-2,-6 6 0,-4 0-1,1 6 0,-5-4-1,6 3 0,5-8-1,6-3 1,9-6 0,11-7 0,11-13 0,0 0-2,11 11-3,-11-11-34,15-12-2,1 0 0,-11-10-1</inkml:trace>
  <inkml:trace contextRef="#ctx0" brushRef="#br0" timeOffset="34630.5352">2018 13229 19,'-16'-9'30,"-18"-3"2,-5 17-3,-2 7-17,-6 2-4,10 11-2,7 6-2,12 5-1,13 3-1,15-2-3,19-4 2,8-7-1,8-9 1,0-4 0,-6-9 1,-7-4-1,-10-4 1,-22 4 0,0 0 0,-36-3 0,-4 11 0,-2 9-1,-1 4 0,1 8 1,8 4-2,12 5 2,20-5-1,14-1-1,18-7 1,11-8 0,9-11 0,8-6 0,-2-10 0,0-6 0,-6-6 0,-16-2 0,-11-1 0,-9 3 0,-14 1 1,-3 6-1,-7 8 0,-2 7 0,-4 14 0,10 4-1,6 10-6,-4-3-15,1 1-16,10 1 0,-4-14 0,11-4-1</inkml:trace>
  <inkml:trace contextRef="#ctx0" brushRef="#br0" timeOffset="34748.4708">2140 13387 38,'-14'-21'30,"14"21"-8,0 0-19,-11 0-28,27 9-4,-4-4-4</inkml:trace>
  <inkml:trace contextRef="#ctx0" brushRef="#br0" timeOffset="34949.0073">2371 13525 39,'0'23'37,"0"9"0,0 0 0,3-3-21,8 7-6,-6-9-3,7-3-3,4-11-2,-2-13 0,6-12-2,-2-8 1,-2-7-5,-1-6-7,3-2-22,-5 8-6,2-4 1,8 12-1</inkml:trace>
  <inkml:trace contextRef="#ctx0" brushRef="#br0" timeOffset="35311.5023">2901 13588 59,'-10'38'38,"-13"-3"0,-6-4-11,-2 3-11,-6-13-9,6-4-6,3-11-4,7-12-2,11-7-1,3-8 0,17 1 0,-4-3 1,7 7 3,9 4 1,2 8 4,0 12 1,1 4 1,5 9 1,-6-4-1,6 3-1,-1-5-1,-4-4 0,-5-11-1,8-7-1,-9-8 0,-2-9-1,-3-5 1,-4 3-1,-1-1 1,0 10 0,-9 17 0,10-7 1,-1 17-2,-2 12-8,-4 1-30,18 6 0,6-11-1,15-4-1</inkml:trace>
  <inkml:trace contextRef="#ctx0" brushRef="#br0" timeOffset="36098.1333">4334 13355 28,'9'-14'37,"-9"14"2,0 21-1,-18 15-19,-2 23-6,-13 4-6,5 6-2,0 0-5,3-11-4,15-3-7,2-21-10,13-22-12,4-17-6,8-19 1,-1-12 0</inkml:trace>
  <inkml:trace contextRef="#ctx0" brushRef="#br0" timeOffset="36353.2752">4268 13380 9,'13'-17'32,"-4"2"0,9 15 1,7 7-14,1 8-6,8 14-4,0 7-3,9 10-1,-5 7-1,2 3-1,-9 0 0,-4-5-1,-11-5-1,-9-7 1,-14-11-1,-14-6 0,-10-10 1,-11-5-1,-6-7 1,-3 0-2,6-8-3,0-1-6,14 2-12,10 2-16,9-6 0,12 11-1,24-12 4</inkml:trace>
  <inkml:trace contextRef="#ctx0" brushRef="#br0" timeOffset="36816.1135">5020 13440 24,'-16'-11'35,"-11"-2"-1,-8 1-8,-3 7-7,-7 5-6,1 8-3,2 10-5,9 7-2,11 9-2,16 4 1,12-1-1,16-1 1,15-10 0,13-4 1,3-13-1,3-9 1,-6-9-1,-8-5-1,-13-6-3,-15-6-5,-10 6-8,-20-3-19,-12-8-5,-1 9 1,-4-3-1</inkml:trace>
  <inkml:trace contextRef="#ctx0" brushRef="#br0" timeOffset="37018.1775">4896 13277 35,'0'-18'37,"0"18"1,-10 15-1,2 6-18,8 21-8,-4 13-6,4 12-2,0 5-1,4 2-3,4-2-7,-1-8-18,2-12-12,4-11-1,-6-19 1</inkml:trace>
  <inkml:trace contextRef="#ctx0" brushRef="#br0" timeOffset="37387.2982">5332 13532 60,'0'10'38,"23"-4"0,8 2-15,8-8-14,6 0-11,4-5-30,5 5-4,-9-1-1,-1 1 0</inkml:trace>
  <inkml:trace contextRef="#ctx0" brushRef="#br0" timeOffset="37555.7682">5383 13640 49,'8'10'38,"24"2"0,5-2-6,8-4-34,12 7-28,-12-13-3,5 8-3,-14-13-1</inkml:trace>
  <inkml:trace contextRef="#ctx0" brushRef="#br0" timeOffset="38257.7315">6204 13285 3,'15'-78'61,"10"42"-39,7 8-3,8 12-4,7 16-1,-11 13-3,-3 15-4,-19 11-1,-14 11-2,-16 5-1,-12-2-1,-12-7 0,-9-9-1,1-9-1,6-14 0,14-8 0,13-6 0,15 0 0,11-16 0,9 12 0,11 4 0,5 10-5,-1 0-16,-2-3-14,2 8-1,-10-8 0,3 2 0</inkml:trace>
  <inkml:trace contextRef="#ctx0" brushRef="#br0" timeOffset="38543.4209">6589 13389 18,'15'8'33,"-15"-8"1,0 24-1,0-5-16,-6-4-9,3 1-1,3-16-3,-13 9-1,13-9-3,-9-21 1,13 5-1,4-6 0,5 2 1,5 1 0,4 2 1,6 11 1,-3 6 0,2 11 1,-4 6 0,-2 4-3,-6 9-6,-5 1-25,-4-4-6,-2-1-1,-8-8 0</inkml:trace>
  <inkml:trace contextRef="#ctx0" brushRef="#br0" timeOffset="38759.6882">6115 13714 39,'0'0'36,"29"-13"2,19 6-2,17 7-21,10 0-8,17 5-5,10-5-20,4 0-17,-16-5-1,-3 5-1,-25 0 0</inkml:trace>
  <inkml:trace contextRef="#ctx0" brushRef="#br0" timeOffset="39191.5387">6353 13955 7,'-6'-24'32,"18"10"3,1-8 0,11 2-15,10 13-4,-2 5-3,8 16-3,-9 7-1,3 17-3,-8 6 0,-5 5-2,-9-2-1,-3-3-1,-9-9-1,0-13-2,0-10-1,0-12-1,-7-18-1,-4-6 1,2-1-1,-6-2 1,-2 8 1,-5 4 1,-5 15 2,-4 7-1,-3 8 2,4 7-1,-3 3-2,3-8-8,5-9-28,13-2 0,12-6 0,0-21-1</inkml:trace>
  <inkml:trace contextRef="#ctx0" brushRef="#br0" timeOffset="39862.8774">7311 13397 39,'0'19'34,"-12"8"0,-7 14-13,-5 9-8,-7-1-4,6 1-3,0-8-3,6-8-1,11-14 0,8-20-1,0 0 0,14-32 0,-3-2 1,3-5-1,-1-7 0,-1-1 0,-3 2-1,-2 6 1,-2 6-1,-2 8 0,1 8 0,-4 17 0,9 4 0,4 15 0,5 11 0,6 4 0,8 10 0,5 3 1,4 1-1,-2 2 1,-7-7-1,-6-4 2,-15-8-2,-11-6 1,-21-10 0,-10-6 0,-9-9-1,-4-5-1,0-2-2,1-5-3,8 2-10,5 0-14,8-2-6,22 12-2,-10-11 2</inkml:trace>
  <inkml:trace contextRef="#ctx0" brushRef="#br0" timeOffset="40162.7725">7634 13573 31,'23'0'34,"-23"0"0,23 29 1,-16-2-21,-4 2-7,6 7-2,-5-4-2,-2 0 0,-2-11-1,0-7 0,0-14-1,0 0 0,-2-14-1,2-10 0,5-2 0,4-4 0,1-4 0,9 3 0,2 8-4,1 0-20,2 3-12,2 16 0,-11-3 0</inkml:trace>
  <inkml:trace contextRef="#ctx0" brushRef="#br0" timeOffset="40596.3791">8359 13490 34,'21'0'36,"-14"18"2,2 20-1,-3 8-19,-6 2-9,0 3-4,4 1-8,-4-9-17,-3-14-16,3-7-1,0-22 0,-16 0-1</inkml:trace>
  <inkml:trace contextRef="#ctx0" brushRef="#br0" timeOffset="40727.8703">8223 13696 35,'0'0'34,"19"3"0,6-3-2,11 0-31,17 5-31,-3-12-1,13 7-1,-7-13-2</inkml:trace>
  <inkml:trace contextRef="#ctx0" brushRef="#br0" timeOffset="41212.667">8977 13425 42,'-15'27'34,"-1"17"2,-5 6-13,-7 1-10,7 4-3,-5-7-3,8-7-3,4-15-2,6-14 0,8-12-1,4-25 0,7-8 0,2-11-1,5-7 1,2-4-1,-3 2 0,6 2 0,-6 9 0,-4 8 0,0 13-1,-1 13 1,-12 8 0,16 25 0,-6 7-1,1 8 2,8 9-1,8 4 1,4 0 0,4 0 0,-3-7-1,-2-8 2,-5-7-1,-10-8 0,-15-8 0,-16-8-1,-14-7 1,-10 0 0,-6-6-2,-5-4-2,2 2-8,-3-2-21,11 0-5,13 6-1,9-6 0</inkml:trace>
  <inkml:trace contextRef="#ctx0" brushRef="#br0" timeOffset="41750.5972">9538 13544 39,'0'-10'33,"-17"-8"0,-6 7-12,-5 6-8,-6 5-5,1 10-2,-1 9-3,9 11 0,8 8-2,15-1 0,11 4 0,13-6-1,9-4 0,9-8 1,1-11-1,-2-12 1,-4-7-1,-11-8 0,-11-4 0,-13-3 0,-10 1 1,-8 4-1,-5 3 0,2 8 1,-3 13 0,9 12 0,5 10 1,7 13 1,6 8-1,9 10 0,-2 1 1,4 3-1,-4-7-1,-3-7-9,-7-8-29,0-10 0,-7-16 0,1-3-1</inkml:trace>
  <inkml:trace contextRef="#ctx0" brushRef="#br0" timeOffset="42281.6989">10202 13438 28,'-33'0'35,"26"14"1,7-14 0,28 14-20,25-3-6,8-1-5,14-1-4,9-2-16,3-2-19,-9-14-2,-5 6 0,-20-6 0</inkml:trace>
  <inkml:trace contextRef="#ctx0" brushRef="#br0" timeOffset="42482.3941">10206 13600 35,'0'0'33,"24"8"1,16-8-12,13 4-8,7-4-7,10 0-8,1-1-19,1 1-12,-20-10-1,-7 6-1</inkml:trace>
  <inkml:trace contextRef="#ctx0" brushRef="#br0" timeOffset="42652.0323">10739 13430 32,'37'16'34,"-6"-3"1,-3 8-11,-8 8-7,-20 2-4,-5 7-7,-20-4-10,-12-3-22,-13-12-8,5-1-2,-6-18 0</inkml:trace>
  <inkml:trace contextRef="#ctx0" brushRef="#br0" timeOffset="42830.2521">10237 13382 62,'-37'17'37,"11"17"0,8 9-15,8 1-11,20 5-5,14 0-23,17-5-17,-1-14-2,10-3-1,-3-20 0</inkml:trace>
  <inkml:trace contextRef="#ctx0" brushRef="#br0" timeOffset="45090.3922">11459 13271 51,'0'14'35,"-6"18"0,-12 6-11,-7 6-12,2 12-3,-5-4-4,6-5-3,4-4-1,10-16-1,8-18 0,0-9 0,17-31 0,0-5-1,0-8 2,-2-7-2,1-4 1,-5 4 1,1 5 0,-6 10-1,0 7 0,-2 9 0,-4 20 0,13 7 1,0 18-1,4 9 0,8 9 0,7 6 0,5 5 1,7 0-1,-1-4 0,-1-5 1,-8-10-1,-11-6 1,-13-8 0,-17-10 0,-14-8-1,-13-7 0,-14-2-1,-7-6-3,3 3-6,-3-4-9,10 2-13,11 8-5,7-4 0,27 7 0</inkml:trace>
  <inkml:trace contextRef="#ctx0" brushRef="#br0" timeOffset="45506.4842">12061 13329 37,'-21'-23'34,"3"7"1,-7-3-10,-6 3-8,0 9-6,0 7-4,3 6-3,7 11-1,8 7-3,9 5 1,8 2 0,10 0 2,9-1-2,10-11 1,9-2 1,-1-10 0,2-7-1,-6-9 0,-4-3-4,-7-7-4,-19-3-7,-7-3-12,-3 1-13,-16-6 0,1 4 1</inkml:trace>
  <inkml:trace contextRef="#ctx0" brushRef="#br0" timeOffset="45677.3469">11985 13147 38,'0'0'35,"0"0"1,-9 24-9,9 8-6,0 4-7,6 21-6,-6 4-1,10 8-2,-7 1-3,7-2-7,4-8-23,-1-9-10,-3-16 0,6-12-1</inkml:trace>
  <inkml:trace contextRef="#ctx0" brushRef="#br0" timeOffset="46077.1628">12454 13401 25,'10'0'33,"17"5"1,4-5-2,3 0-17,7 4-11,0 0-18,2 1-16,-16-5-3,-2 7 0,-13-7 1</inkml:trace>
  <inkml:trace contextRef="#ctx0" brushRef="#br0" timeOffset="46239.7354">12483 13534 48,'17'6'36,"18"2"-1,-4-8-14,0 0-45,13 3-5,-11-8-5,4 5-1</inkml:trace>
  <inkml:trace contextRef="#ctx0" brushRef="#br0" timeOffset="47679.0598">13339 13259 49,'-23'-18'21,"0"-8"-5,9-4-3,8 0-2,6-4-3,15 8-2,4 4-1,8 11 0,5 7-1,-2 12 0,-4 8-1,-10 10 0,-16 8-1,-11 4 0,-9 2-1,-13-2 1,-6-3-1,1-4 0,4-7 0,12-3-1,13-8 1,9-13-1,16 10 1,8-4-1,7 0-5,0-4-10,-2-2-19,8 4 1,-6-8-2,0 4 1</inkml:trace>
  <inkml:trace contextRef="#ctx0" brushRef="#br0" timeOffset="47941.8685">13577 13298 41,'12'4'35,"-12"-4"0,6 20-4,-2-3-19,-7-3-4,3 5-2,0-9-2,0-10-1,0 0-2,-10 0 1,10-13-1,0-9 0,10-1-2,2-1 1,6 1-1,1 4 0,5 9 0,-2 7 1,3 9 0,-6 11-1,-1 7-6,-9 1-11,-6 1-17,0 9-1,-9-7 0,1 5 0</inkml:trace>
  <inkml:trace contextRef="#ctx0" brushRef="#br0" timeOffset="48195.8111">13145 13559 50,'20'0'35,"20"0"-1,19-5-13,18 5-6,4 0-4,15 3-8,0 1-19,3 1-19,-22-5 0,-5 0-1,-28 0-1</inkml:trace>
  <inkml:trace contextRef="#ctx0" brushRef="#br0" timeOffset="48696.39">13090 13992 32,'0'0'34,"0"0"-5,19-24-5,-1 6-4,-5-6-5,8 1-4,-6-5-4,2 7-2,-8 4-3,-9 17 1,0 0-1,3 19-1,-7 10 0,1 12-2,3 8-2,-6-3-10,6 0-23,3 1-2,1-16 1,5-6 0</inkml:trace>
  <inkml:trace contextRef="#ctx0" brushRef="#br0" timeOffset="48865.2823">13347 14161 63,'0'0'37,"0"0"-2,0 0-12,7-11-51,5 8-5,-9-7-3,10 3-1</inkml:trace>
  <inkml:trace contextRef="#ctx0" brushRef="#br0" timeOffset="49397.9995">13783 13840 31,'0'0'32,"0"0"-2,0 0-9,-23 0-7,8-3-5,-7 0-4,-1-1-3,-1 1-1,2 1-2,1 2 0,2-4-1,4 8 1,-1 0-1,6 1 0,1 7 1,4 2 2,-2 1 0,7 4 1,0-1 0,0-4 0,7 1 1,-1-4 1,5-5-2,5-6 0,6 0 0,-1 0 0,10 0 1,0 6-1,1 1 0,-4 3 1,-2 9 1,-16 2-1,-6 5 1,-14-1 0,-9 1-1,-11-6-3,-10-8-11,0-12-26,5-4 0,-5-11-1,16-5 0</inkml:trace>
  <inkml:trace contextRef="#ctx0" brushRef="#br0" timeOffset="49945.2717">14268 13183 24,'0'0'33,"3"16"1,-12 10-10,-9 10-8,1 11-4,-7 4-2,-1 3-4,0-3-7,3-7-6,7-12-16,6-9-11,9-23 0,0-15-1</inkml:trace>
  <inkml:trace contextRef="#ctx0" brushRef="#br0" timeOffset="50199.7089">14234 13140 22,'4'-22'29,"11"22"1,-3 6-9,1 13-7,9 9-5,5 6-5,7 9-1,3-2 0,3 3-1,-2-2 0,-1-3-1,-8-7 1,-7-6-1,-17-5 1,-12-2 0,-16-6 0,-9-4 0,-11-6 0,-3-3-1,-2 0-5,2 0-4,6-6-13,9 2-12,6-8 0,25 12-1</inkml:trace>
  <inkml:trace contextRef="#ctx0" brushRef="#br0" timeOffset="50499.6985">14634 13312 37,'24'3'35,"7"13"1,-9 4-1,-7 5-21,4 9-4,-9-2-5,0-3-1,-5-7-2,-5-3 0,0-19-1,0 0 0,0 0 1,0-24-2,5-2 1,9 0-1,1 0 0,8 3 0,4 5-1,1 4-7,6 5-29,-3 9 1,-5 0-2,4 9 1</inkml:trace>
  <inkml:trace contextRef="#ctx0" brushRef="#br0" timeOffset="51072.1406">15390 13261 47,'0'-16'35,"0"16"2,10 21-13,-10 8-7,0 15-6,-4 4-5,4 4-4,5 2-8,-5-7-18,0-19-13,0-9 1,0-19-2</inkml:trace>
  <inkml:trace contextRef="#ctx0" brushRef="#br0" timeOffset="51203.7449">15252 13395 45,'11'-6'35,"11"12"0,7-6-6,11 4-25,6 7-32,1-11-4,11 3-1,-5-9-2</inkml:trace>
  <inkml:trace contextRef="#ctx0" brushRef="#br0" timeOffset="51705.426">15912 13266 45,'0'0'34,"-6"11"2,12 12-10,-6 2-13,4 9-5,-4-1-1,5 4-3,-2-9-4,0-8-3,4-4-3,-7-16-4,0 0-4,0-21-3,-3 3 0,-7-9 0,1 1 2,-4-5 3,2 7 5,4 0 5,1 6 3,6 3 3,0 15 1,18-16 0,1 16 0,3-2-1,6 2 0,3 0-1,0 0 2,0 0 1,-4 0 1,-4 2 1,-8-2 2,0 7 1,-15-7 1,13 20 0,-16-5-1,3 16-2,0-2-1,0 7-6,-4 3-36,11 4-3,-4-11 0,19-3-1</inkml:trace>
  <inkml:trace contextRef="#ctx0" brushRef="#br0" timeOffset="53614.1449">16582 13266 32,'0'0'36,"15"12"1,5-7-4,11-5-14,11 0-8,2-3-12,0-1-17,-4-1-17,3 5-1,-18-5-2,-1 10 2</inkml:trace>
  <inkml:trace contextRef="#ctx0" brushRef="#br0" timeOffset="53783.2535">16641 13404 76,'24'0'37,"14"6"-1,0-6-26,-5 0-40,10 6-3,-9-8-3,7 2-1</inkml:trace>
  <inkml:trace contextRef="#ctx0" brushRef="#br0" timeOffset="56548.9847">17530 12872 36,'-30'24'34,"-12"6"1,1 24-10,3 19-9,5 11-4,15 18-3,12 2-7,14-1-8,20-18-26,18-8-3,8-33-1,16-18 0</inkml:trace>
  <inkml:trace contextRef="#ctx0" brushRef="#br0" timeOffset="57066.0339">17896 13220 5,'-35'0'25,"4"6"-1,-7-12-9,3-4-6,5-7-3,12-7-1,10-2-1,16-2 1,11 2 0,10 9 1,8 7 0,2 10 2,-1 11 0,-13 10 1,-10 12-3,-18 9 0,-12 9-2,-13-3-2,-6-2-1,-3-5-2,2-7-1,7-7 0,10-10-1,18-17 1,9 10 0,13-10-1,6-3-5,7-4-22,8 7-2,-7-4 0,8 4 0</inkml:trace>
  <inkml:trace contextRef="#ctx0" brushRef="#br0" timeOffset="57522.5222">18017 13285 21,'25'13'32,"-16"-6"0,7 6-3,-6 2-15,-5-5-2,-2 4-4,-3-14-2,0 0-3,-11 2-1,11-11-1,0-4-1,11-3 0,1 0 0,8 0-1,2 7 1,4 3 1,-3 6 0,-2 9 1,-7 4 0,-3 8 0,-9 0 1,-2 4-1,-6-6-1,0-2-2,1-6 0,5-11 0,0 0-1,0-23 1,14 2-1,1-4 1,5-1 0,1 3 3,3 2 0,-1 11 0,-5 6 2,-3 12-1,-7 3 1,-3 8-1,-5 4-4,-6 2-13,-5 1-22,4 2 0,-3-9-2,10 0 1</inkml:trace>
  <inkml:trace contextRef="#ctx0" brushRef="#br0" timeOffset="57922.8998">18634 13207 54,'10'-3'37,"-5"19"0,-5 9-2,0 3-22,3 11-5,-3 2-4,0-3-10,0-6-27,6 0-4,-6-18-2,0-4 1</inkml:trace>
  <inkml:trace contextRef="#ctx0" brushRef="#br0" timeOffset="58070.2408">18529 13318 38,'0'0'35,"18"8"1,9-3-2,-2 0-25,6-10-39,9 8-2,-7-8-3,4 5 0</inkml:trace>
  <inkml:trace contextRef="#ctx0" brushRef="#br0" timeOffset="58356.0925">18941 13391 10,'0'-21'30,"13"8"2,-5-13 0,5-1-16,3 3-1,-2-2-2,1 9-2,-5 0-2,-1 13-1,-9 4-2,4 28 0,-10 2-1,6 8-4,-4 9-10,4 2-28,-6-10-1,13-6 0,-1-16-1</inkml:trace>
  <inkml:trace contextRef="#ctx0" brushRef="#br0" timeOffset="58625.3984">19139 12743 59,'40'34'40,"3"16"0,0 16-3,1 16-23,-18 9-3,-3 12-5,-17-1-5,-14-10-11,-10-12-30,-7-16 0,-3-23-1,1-11 1</inkml:trace>
  <inkml:trace contextRef="#ctx0" brushRef="#br0" timeOffset="59110.2602">19610 13244 53,'6'11'37,"-6"10"0,7 11-3,-2 7-23,-5 1-4,6 2-7,-2-2-17,2-4-18,-6-16-3,0-8 1,0-12-1</inkml:trace>
  <inkml:trace contextRef="#ctx0" brushRef="#br0" timeOffset="59410.7803">19560 13280 44,'27'3'32,"-2"-8"0,9 1-11,3 4-11,-1-6-4,1 2-3,-4 1-1,-5 3 0,-8 0 1,-4 4 1,-7 2 1,-1 9 1,-4 5 1,2 12-1,-6 2 0,5 5-13,-5 0-28,3 7-3,-3-15 0,11-7-1</inkml:trace>
  <inkml:trace contextRef="#ctx0" brushRef="#br0" timeOffset="62178.1716">20143 12697 23,'24'0'21,"10"7"-2,4-2-3,2 3-2,-3-1-4,-5-2-2,-3 2-2,-11-4-2,-9-1 0,-9-2-2,0 0 1,-15 10-1,6-2 0,-1 6-1,1 9 0,1 13-1,2 11 0,-1 13 1,4 10 0,-1 10-1,4 10 2,-4 8 0,4 3 0,0-3 1,-3-6 0,3-5 0,0-5 0,-4-14 1,4-9-2,0-14 0,0-13 0,0-11 1,0 0 0,-8-12-1,-2 1 1,-8-1 0,-5-4 0,-7 3-3,-2-6-13,-8-2-23,12 0-1,0-11-1,12 1 1</inkml:trace>
  <inkml:trace contextRef="#ctx0" brushRef="#br0" timeOffset="62963.1723">20509 13788 3,'0'0'31,"19"15"0,-14-1 2,1 8-14,-4 5-6,-4-1-3,2 4-4,-6-9-1,1 0-2,0-10 0,5-11-2,0-11 0,8-5 1,2-8-2,5 0 0,1-3 0,4 1 0,-2 4-2,0 10 2,-2 7-1,-2 5 0,-5 10 1,-3 2 0,-6 5 0,0 0 0,-4-1 2,0-2-2,4-14 2,-5 10-2,5-10 1,5-10 0,5-5-1,5 0 0,4-2 0,2 4-1,2 1 0,-5 10 1,1 2 0,-3 7 0,-6 7 1,-3 7 0,-7 0 0,0 5 1,0-4-3,0-3-7,0-5-23,3 1-4,-3-15-1,11 5 1</inkml:trace>
  <inkml:trace contextRef="#ctx0" brushRef="#br0" timeOffset="63201.2863">20990 13840 17,'8'0'31,"14"9"0,-7-9-4,10 0-23,4 5-22,-9-9-9,9 4-2,-14-7-2</inkml:trace>
  <inkml:trace contextRef="#ctx0" brushRef="#br0" timeOffset="63381.1132">20990 13932 32,'0'0'32,"12"11"-1,2-8-11,8-3-26,9 9-17,-9-18-6,10 9-1,-9-10 4</inkml:trace>
  <inkml:trace contextRef="#ctx0" brushRef="#br0" timeOffset="63934.4851">21326 13900 12,'12'0'27,"-12"-15"1,10 3-7,-3-1-3,-1-7-4,2 5-1,-8-2-2,5 5 0,-5-1-3,0 13-2,0-9-1,0 9-3,-7 12-1,7 3 0,0 2 0,0 6-1,6 2 1,-2 5-1,1-2 0,2-2 1,-1-3-1,0-3 1,-6-4-1,0-4 1,0-12-1,-19 9 1,6-9 0,-2 0 0,2 0-1,-1 0 0,14 0 0,-9 0 0,18-2 0,9 2 0,6 0 0,6 0-2,6 0-21,4 4-13,-12-4-2,3 8 0,-14-4 0</inkml:trace>
  <inkml:trace contextRef="#ctx0" brushRef="#br0" timeOffset="82948.8987">21001 13166 29,'13'8'37,"6"-4"-2,1-4-6,8-3-7,9 3-5,1-6-10,5 1-11,-2 5-14,-4 0-19,-12 0 0,-3 7 0,-22-7 0</inkml:trace>
  <inkml:trace contextRef="#ctx0" brushRef="#br0" timeOffset="83111.6875">21038 13297 52,'30'0'34,"1"-2"-1,14 2-21,13 0-36,-9-10-6,17 10-1,-3-11-2</inkml:trace>
  <inkml:trace contextRef="#ctx0" brushRef="#br0" timeOffset="83581.4267">21744 13029 46,'15'-7'32,"2"-6"-5,17 1-7,12 5-4,3 2-6,4 10-3,-3 2-3,-7 10-1,-14 3-1,-14 3-1,-22-2 0,-14 0 1,-13-4-1,0-6 0,-1-2 0,13-7 0,11-2-1,11 0 0,28 8 0,6-4-1,5 5 2,0 7-1,-8 5 2,-14 8-1,-17-3 1,-18 3 0,-16-5-2,-12-6-4,-1-4-17,1-7-15,2-14 0,17-7-1,8-10-1</inkml:trace>
  <inkml:trace contextRef="#ctx0" brushRef="#br0" timeOffset="84119.5654">22290 13150 60,'0'0'37,"5"14"1,-5 5-12,0 8-13,-6-3-4,2 3-3,-3-3-3,7-3-2,-4-6-1,4-15-1,0 0-2,0 0 0,3-26-2,-3 2 1,0 1-1,-3-5 1,0 4 0,-2 2 2,1 3 0,4 6 1,6 4 0,-6 9 1,23-12 1,-2 9-1,4 3 1,2-4 1,-4 4-1,0 0 2,-3 0 0,0 0-1,-4 4 1,-4-1 0,-2 0 0,-10-3 0,14 14 0,-4 0 1,-2 0 0,1 9 0,-9 3 1,3 1-5,-9-1-38,6 6 0,-14-10-1,10 2-1</inkml:trace>
  <inkml:trace contextRef="#ctx0" brushRef="#br0" timeOffset="88096.3915">1739 15657 13,'6'32'30,"6"-4"-4,5-16-5,10-19-3,1-10-2,1-19-2,2-8-5,-5-19-1,-1-5-4,-3-9-1,-10 3-2,-7 4 0,0 10 1,-5 10 0,-7 16 0,0 16-1,7 18 0,-10 25 1,17 14 0,3 15 0,6 8 0,9 9-1,1 1 0,11-4 0,1-7 0,-2-9-4,-12-13-4,2-7-11,-16-9-19,-10-23 0,-10 6 0,-21-23-1</inkml:trace>
  <inkml:trace contextRef="#ctx0" brushRef="#br0" timeOffset="88232.6477">1998 15553 22,'28'9'15,"-4"-3"-14,-7-9-16,8 7-5,-15-11 18</inkml:trace>
  <inkml:trace contextRef="#ctx0" brushRef="#br0" timeOffset="88365.6743">1770 15504 29,'-25'-4'31,"25"4"-1,-9 12-4,22-4-35,19 8-19,3-9-3,19 9 1</inkml:trace>
  <inkml:trace contextRef="#ctx0" brushRef="#br0" timeOffset="88666.4871">2395 15691 53,'0'0'35,"31"15"-1,-11-15-13,1-4-12,4-3-5,-6-8-2,-4-4-3,-6-5-1,-13 0 1,-10 2 0,-8 4 0,-3 7 2,1 11 0,-3 8 1,0 13 1,8 13 0,9 6-1,6 7 0,7 6 0,8-3-2,3-6-4,7-4-11,7-7-20,-4-23 0,5-2-1,-5-26 0</inkml:trace>
  <inkml:trace contextRef="#ctx0" brushRef="#br0" timeOffset="88913.8974">2963 15604 61,'-14'30'37,"-19"-3"0,3-2-10,-5 1-17,-8-11-7,9-4-5,3-11-1,3-7-1,13-7 0,3-6 2,12-1 2,12 1 2,10 4 1,9 6 3,6 7-1,2 10-6,-1 9-33,3 17-2,-11 8-1,-12 25-1</inkml:trace>
  <inkml:trace contextRef="#ctx0" brushRef="#br0" timeOffset="93635.9371">4333 15433 27,'-25'-4'29,"4"0"-7,-4-9-5,1-11-5,2-5-4,11-7-2,11-1-1,11 1-1,14 10 0,8 6-1,5 17 2,2 11 1,-5 20 0,-15 10-1,-7 14 0,-18 5 0,-9 4-2,-13-4 0,-6-9-1,-7-13-2,-1-12 0,6-15 0,8-13-1,9-10 0,11-2 0,12 0 1,11 3-1,10 9 2,4 7 0,7 12-2,-2 6-6,2-1-26,0 8-3,-9-15 0,3 3-1</inkml:trace>
  <inkml:trace contextRef="#ctx0" brushRef="#br0" timeOffset="93942.7671">4601 15412 44,'13'23'36,"-13"-1"1,4 8-11,0 4-13,-4-1-6,0 0-6,3-3-10,-3-14-12,0-16-10,0 0-5,0-16 0</inkml:trace>
  <inkml:trace contextRef="#ctx0" brushRef="#br0" timeOffset="94121.2322">4629 15426 17,'12'-9'20,"12"9"-2,-5-5-1,-1 2-2,4 6 0,-9 0 0,3 11-1,-7 1 0,0 11-1,-9-2-5,6 3-11,-8-3-30,10 4-2,-5-16-1,10-1-2</inkml:trace>
  <inkml:trace contextRef="#ctx0" brushRef="#br0" timeOffset="95645.1763">4046 15859 31,'24'7'32,"11"-7"1,27 0-18,15 6-4,13 1-2,15-1-5,6-6-19,14 5-15,-17-9-1,-1 4-2</inkml:trace>
  <inkml:trace contextRef="#ctx0" brushRef="#br0" timeOffset="96023.5301">4191 16248 28,'10'-30'30,"9"-1"-7,-7-1-6,-6 0-2,5 9-2,-7 4-2,-4 19-2,3 9-2,-3 21-1,-6 12-2,6 9-2,-3 6-4,0-4-4,3-3-14,9-7-15,-9-16 0,10-10-1,-10-17 6</inkml:trace>
  <inkml:trace contextRef="#ctx0" brushRef="#br0" timeOffset="96176.6374">4439 16424 52,'4'12'33,"-4"-12"-11,-10-5-22,10 5-30,0-19-4,12 13-1</inkml:trace>
  <inkml:trace contextRef="#ctx0" brushRef="#br0" timeOffset="96625.5848">4836 16118 29,'-6'-10'29,"6"10"-6,-22 0-9,1 0-5,-2 0-4,-4 0-2,2 0-1,0 0-1,3 0-1,4 0 0,5 2 1,4 6-1,2 3 1,4 5 1,3 6 1,0 1 0,3 2 0,1-3 1,2-2 0,0-6-1,6-6 0,4-8-1,3-3 0,5-4-1,4 2 1,1 5-1,4 5 1,-5 6 1,-6 10 1,-11 3-1,-8 7 1,-14-2 0,-7 2-1,-10-13-3,-6-9-6,2-9-12,2-7-19,-1-13 0,12-6 0,0-13 0</inkml:trace>
  <inkml:trace contextRef="#ctx0" brushRef="#br0" timeOffset="97295.0907">5370 15526 29,'-7'11'34,"-3"17"-1,-10 10-8,-5 1-9,7 9-4,-7-4-4,8-2-4,1-10-3,9-10-1,7-13-2,0-9-1,14-21 0,3-9-1,1-3-1,1-13 0,6 2 0,-4-5 1,3 6 2,-7 3 1,-3 11 1,-5 7 0,-1 10 2,-8 12 0,3 9 1,-3 11 0,0 7 0,11 9 0,3 1 0,6 5 0,5-3-1,5 3 1,-5-6-1,2 0 0,-7-6 1,-8-1-1,-12-5 1,-12-2 0,-14-5 0,-8-4-1,-7-5 0,-4-8-3,0-4-3,3-6-4,4-4-15,13 5-14,3-5 0,22 14 0</inkml:trace>
  <inkml:trace contextRef="#ctx0" brushRef="#br0" timeOffset="97630.065">5708 15727 44,'13'14'33,"-4"1"-2,5 4-13,1 3-5,-4-3-3,2 5-3,-9-7-1,3-6-2,-7-11 0,0 0-2,-7-10 1,4-9-1,3-7 0,3-1-1,8-3-1,5 1-2,7 7-11,10 7-24,-7 2 0,7 13-1,-5 0 2</inkml:trace>
  <inkml:trace contextRef="#ctx0" brushRef="#br0" timeOffset="97983.4987">6318 15712 30,'0'0'35,"10"0"1,15 0-4,12 0-17,-2 0-7,7 5-7,2-5-10,-2 10-22,-12-10-4,0 0 0,-20-5 0</inkml:trace>
  <inkml:trace contextRef="#ctx0" brushRef="#br0" timeOffset="98152.4718">6328 15841 21,'6'12'37,"9"-7"0,17-1-2,11 0-14,1-4-15,8 6-35,-8-10-4,3 4-2,-19-6-2</inkml:trace>
  <inkml:trace contextRef="#ctx0" brushRef="#br0" timeOffset="100290.8895">7020 15637 11,'3'-26'29,"12"2"1,-2-4-8,6 5-6,5 7-4,1 5-2,4 15-1,-8 10-2,3 14-1,-9 5-2,-5 6 0,-10 0 0,-12 0 0,-10-6-2,-3-4 0,-9-10 0,2-6 0,-2-7-1,3 0 0,4-6-1,7 0 0,20 0 1,0 0-1,11 0-1,14 1 1,6 3 0,6 0-6,3 0-19,1 5-12,-17-9 1,4 5-1</inkml:trace>
  <inkml:trace contextRef="#ctx0" brushRef="#br0" timeOffset="100723.3447">7420 15715 35,'10'14'34,"-8"1"-1,-2 2-11,6 8-4,-6 0-5,4 0-3,-4-3-3,0-3-3,-4-9-2,4-10 0,0 0-2,-12-10 0,9-10 0,3-4-1,0-4 1,0-1-2,3 3 1,9 3 0,3 2 1,5 4-1,3 8 1,-1 3 0,4 6-1,-1 0 1,-4 6 0,-2 5 1,-6 1-1,-5 7 2,-1 0-1,-5 6 1,-2 4-2,-5-4-16,-2-2-20,7 2-1,-9-12 0,16 2-1</inkml:trace>
  <inkml:trace contextRef="#ctx0" brushRef="#br0" timeOffset="101077.0564">8235 15636 54,'10'6'35,"8"-6"0,23 0-14,11 4-12,6-1-4,6 2-6,5-2-10,-2 6-20,-11-9-3,-2 5-2,-27-5 1</inkml:trace>
  <inkml:trace contextRef="#ctx0" brushRef="#br0" timeOffset="101292.435">8310 15770 29,'15'0'32,"19"6"1,6-6-5,7 0-19,7 7-3,2-7-7,2 4-11,-10-8-17,1 7-3,-23-11 0,-2 8 2</inkml:trace>
  <inkml:trace contextRef="#ctx0" brushRef="#br0" timeOffset="101462.2092">8788 15633 49,'24'16'35,"-4"-4"-3,-7 5-12,5 7-6,-5-1-8,-10 1-13,-6-4-25,-10 3-3,-15-10 1,0 2-2</inkml:trace>
  <inkml:trace contextRef="#ctx0" brushRef="#br0" timeOffset="101661.8856">8293 15577 37,'-30'0'36,"2"20"1,-3 3-6,10 11-15,18 10-5,8 5-9,18 6-35,8-17-2,17 2-1,-3-20 0</inkml:trace>
  <inkml:trace contextRef="#ctx0" brushRef="#br1" timeOffset="106361.8061">7704 15350 8,'-9'-5'30,"-12"29"1,-25 11-4,-10 18-13,-5 16-4,-15 13 0,-2 10-4,-2 3-5,3-3-2,9-8-7,11-11-12,7-27-13,17-9 1,7-28-1</inkml:trace>
  <inkml:trace contextRef="#ctx0" brushRef="#br1" timeOffset="106867.1229">4833 15184 34,'13'0'35,"-23"15"-3,-21 19-10,-15 21-6,-19 16-6,-7 8-2,-6 4-3,1-3-4,9-11-15,21-14-21,7-39 0,30-16-1,10-35 1</inkml:trace>
  <inkml:trace contextRef="#ctx0" brushRef="#br0" timeOffset="110348.4301">9780 15224 39,'0'0'36,"-15"35"1,-10 1-6,-2 6-16,2 12-7,-1 0-5,6-2-7,6-4-6,3-17-6,11-11-3,0-20-2,18-9 1,-4-19 2,6-10 3,-2-10 8,-2-8 6,9-47 25,-16 59-7,-6 7 1,-3 12 0,0 7-2,0 18-3,0 0-2,9 25-5,3 1-1,10 6-3,4 3 0,8 6-1,3 0 1,1 1 0,-7-4 0,-4 0 0,-18-3 1,-9 1-1,-16-3-1,-11-4-1,-13-7-5,-4-8-8,0-8-17,8-6-8,1-13 0,14-3-1</inkml:trace>
  <inkml:trace contextRef="#ctx0" brushRef="#br0" timeOffset="110634.1156">10043 15391 31,'23'11'35,"-4"2"1,5 10-4,-5 5-16,-7-3-5,4 5-4,-8-3-1,-1-2-2,-7-11-2,0-14 0,0 0-1,0-13 0,4-11 0,5-6-1,6 0 1,4-2-2,2 6 1,4 3-3,3 14-6,-6 9-20,-5 0-8,0 12-1,-17-12 1</inkml:trace>
  <inkml:trace contextRef="#ctx0" brushRef="#br0" timeOffset="110950.1849">9517 15913 27,'34'3'36,"12"-8"0,17 10 0,20-5-17,8 0-7,17 3-10,6 1-14,4-1-24,-12-16 1,-3 4-2,-14-18-1</inkml:trace>
  <inkml:trace contextRef="#ctx0" brushRef="#br0" timeOffset="111388.5784">9521 16413 3,'0'0'30,"0"0"2,18-7 0,-6-9-17,3-4-5,1-5-1,-1-8-1,1 4-2,-7 0 0,0 8-2,-5 13 0,-4 8 0,0 25 0,-4 11-1,2 10-1,2 5-4,0 9-14,9-2-20,-5-19 0,5-4-1,-1-22 1</inkml:trace>
  <inkml:trace contextRef="#ctx0" brushRef="#br0" timeOffset="111551.3269">9830 16540 46,'0'0'35,"4"17"-1,-4-17-10,0 0-40,22-5-14,-14-10-3,8 1-1</inkml:trace>
  <inkml:trace contextRef="#ctx0" brushRef="#br0" timeOffset="112105.3181">10224 16273 28,'-3'-9'29,"3"9"0,-22-5-13,0 3-6,1-3-5,-4 5-4,3 0-1,-2 5-1,5 2 0,6 2-1,1-1 0,3 1 0,2 1 1,4 1 2,3 1 1,-3-2 1,3 2 1,0-2 0,6 4 1,-2-5 0,5 3-1,-9-12 0,12 14-1,-12-14-1,10 7 0,-10-7 1,16 0-1,-16 0 0,18 0 0,-3 0-1,4 0 1,5 5-1,1 1 2,-3 5 0,-2 8 1,-8-2 0,-4 8 0,-14-1 0,-9 0-2,-6-4-5,-12-9-27,0-11-7,8-9-2,-3-13 1</inkml:trace>
  <inkml:trace contextRef="#ctx0" brushRef="#br0" timeOffset="112489.777">10692 15799 33,'7'-4'36,"5"-4"0,15 8 0,1 3-20,6-3-14,4 6-18,-3-6-17,7 9-3,-11-9 1,0 6-2</inkml:trace>
  <inkml:trace contextRef="#ctx0" brushRef="#br0" timeOffset="112674.6799">10714 15881 31,'-6'13'34,"6"-13"1,26 15 0,6-7-23,9-2-17,12 8-25,0-14-2,8 8-2,-6-12 0</inkml:trace>
  <inkml:trace contextRef="#ctx0" brushRef="#br0" timeOffset="113075.8056">11413 15727 6,'11'-27'29,"-11"-7"3,11 4-7,-7 5-7,-4 2-4,8 10-3,-8 13-2,0 0-1,0 0-2,0 22-3,-5 4 0,5 6-2,0 6 1,3 3-1,-3 1 1,0 0 0,-3-8-1,3 0 0,-9-7 1,-2-8-2,-3-10 2,0-5-2,0-8 0,5-3 0,9 7 0,-3-18 1,3 18-1,24-15 0,-2 15 0,6 3-2,5 8-13,1-1-22,-11-3 0,4 2 0,-12-9 1</inkml:trace>
  <inkml:trace contextRef="#ctx0" brushRef="#br0" timeOffset="113522.5289">12097 15733 14,'31'0'32,"1"0"1,22 0-5,9 0-11,6 5-7,6 2-10,2-5-17,2 6-14,-15-8-1,-8 3-1</inkml:trace>
  <inkml:trace contextRef="#ctx0" brushRef="#br0" timeOffset="113741.6825">12231 15852 32,'0'0'33,"21"7"0,11 0-11,19-7-10,12 8-7,8-8-13,5 7-22,-11-12-2,-6 0-1,-17-8 1</inkml:trace>
  <inkml:trace contextRef="#ctx0" brushRef="#br0" timeOffset="113879.715">12792 15680 5,'19'28'31,"-7"1"2,3 13 0,-21-1-18,3-4-14,-7 10-23,-17-19-6,4 1-2,-15-16-2</inkml:trace>
  <inkml:trace contextRef="#ctx0" brushRef="#br0" timeOffset="114058.1045">12126 15733 61,'-28'34'36,"5"3"1,14 4-16,21 8-12,10-5-7,16 5-33,11-19-4,14-6 0,-2-20-1</inkml:trace>
  <inkml:trace contextRef="#ctx0" brushRef="#br0" timeOffset="114696.7474">13589 15386 39,'-6'14'34,"-11"15"1,-1 17-13,-3 13-8,-7 5-5,7 4-2,2-7-5,4-5-1,11-18-2,7-18-1,7-16-1,5-22 1,4-15-1,-4-14 0,-2-9 1,-1-6 1,-4 1 1,-2 6 0,-6 8 1,0 10 0,0 14 0,0 23 0,0 0-1,18 26 1,-1 8 0,11 9-1,9 7 1,7 2 0,0-2-1,2-2 1,-6-1-1,-9-7 1,-12-6 0,-16-9 0,-23-6-1,-15-8 1,-15-8-2,-10-3-1,-2-8-3,0-4-4,10-3-9,8 5-15,13-7 0,22 7-1,9-4 11</inkml:trace>
  <inkml:trace contextRef="#ctx0" brushRef="#br0" timeOffset="114981.8823">13818 15630 16,'23'0'33,"-9"0"2,9 11-1,-5 9-13,0 2-9,4 10-4,-6-3-2,-1 0-2,-5-5-1,-1-5 1,-6-6-2,-3-13 0,0 0-1,7-13 0,1-7 0,2-3 0,3-5 0,8 1-2,3 6-4,-2 1-15,-3 4-17,9 13-1,-6 3 1,3 5-1</inkml:trace>
  <inkml:trace contextRef="#ctx0" brushRef="#br0" timeOffset="115213.9947">14432 15652 33,'9'5'35,"5"-5"0,15 4 0,8 1-21,4-5-8,1 3-11,2-3-21,-2 0-9,-12-6 0,-2 6 0</inkml:trace>
  <inkml:trace contextRef="#ctx0" brushRef="#br0" timeOffset="115382.2656">14460 15779 59,'19'13'36,"5"-13"-1,23 0-20,5 5-44,-11-10-3,12 5-3,-5-16 0</inkml:trace>
  <inkml:trace contextRef="#ctx0" brushRef="#br0" timeOffset="115814.839">15066 15654 10,'0'-43'31,"8"5"1,-8-6-5,5 2-11,2 12-2,-4-1-3,7 17-3,-10 14 0,15 17-3,-12 12-1,4 17-1,-7 0-1,4 9 1,-4 1-1,0-2 0,0-8-6,0-10-14,-7-10-18,10-6-1,-3-20 1,10 16-2</inkml:trace>
  <inkml:trace contextRef="#ctx0" brushRef="#br0" timeOffset="116015.3677">15400 15812 61,'0'0'39,"0"0"-1,0 0 0,-13 6-32,13-6-22,0 0-20,0 0-2,0-16 0,12 8-1</inkml:trace>
  <inkml:trace contextRef="#ctx0" brushRef="#br0" timeOffset="116531.9802">15828 15416 44,'10'0'34,"-10"0"-2,-25-9-13,1 9-7,-8 0-6,1-3-5,-4 3-1,2 0-2,6 0 0,3 4 0,9 5 1,2 6 0,7 6 0,3 3 2,3 7 1,0 1 1,0-3 0,5 1 0,2-9-1,4-8 1,4-9-1,6-7-1,5-6 1,7-1 0,5 2-1,2 2 1,1 6-1,-1 14 2,-8 1-1,-8 11 2,-14 4-1,-10 3 0,-20-3 0,-11-4-3,-9-3-11,-6-6-27,-3-17 1,10-10-1,0-11 0</inkml:trace>
  <inkml:trace contextRef="#ctx0" brushRef="#br0" timeOffset="117247.8559">16300 15596 40,'21'3'36,"8"13"1,-4 2-8,-7 1-13,1 9-3,-11-3-5,-1-1-2,-13-7-2,0-5-2,-4-12-1,10 0 0,-15-17-1,15-2 0,6-8-1,6 2 1,7 0-1,3 5 0,5 8 2,0 7 0,-1 5 0,-4 12 1,-6 8-1,-4 1 1,-7 1-1,-5-2 1,-2-3-1,-1-1 0,3-16-1,0 0 0,0 0 0,-4-27 0,11 7 0,5-3-1,4-1 0,5 5 1,1 4-1,0 11 1,0 7 0,-1 10 1,-2 5-1,-3 7 2,-4 1-2,-6 2-1,1-4-22,-7-4-16,-13-11-1,0 0 0,-18-15 0</inkml:trace>
  <inkml:trace contextRef="#ctx0" brushRef="#br0" timeOffset="118756.0054">13034 15094 2,'10'-16'33,"-10"16"2,6 30 2,-1 34-15,-1 33-5,5 29-3,-6 16-5,3 23-2,-6 9-13,0-2-28,-8-22-2,8-19-1,-7-36-2</inkml:trace>
  <inkml:trace contextRef="#ctx0" brushRef="#br0" timeOffset="119157.1289">13152 15075 12,'41'0'29,"19"0"2,43-6-12,40 9-5,40-3-1,46 7 0,42-7-2,35 0-1,23 0-4,13-7-4,9-2-5,-8-4-13,-17-4-18,-13 6-1,-47 0 0,-24 11-1</inkml:trace>
  <inkml:trace contextRef="#ctx0" brushRef="#br0" timeOffset="119510.2005">16857 15044 7,'29'10'31,"-8"12"2,7 27-10,1 30-4,-4 21-3,-4 22-2,-3 14-4,-8 17-22,-10-3-18,0-3-3,-7-23-2,4-16-1</inkml:trace>
  <inkml:trace contextRef="#ctx0" brushRef="#br0" timeOffset="120041.7295">13034 16471 22,'94'9'29,"26"-9"-2,52 0-9,47 0-3,53-6-4,54 3 0,42-8-1,45 1-1,24-2-2,20 5-3,-4-4-36,-9 11-1,-47-13 0,-27 8-2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7-11-14T09:42:13.7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1872 10481 33,'0'0'34,"9"8"-5,-20 35 16,4-6-31,-9 4-3,6 6-4,-5-4-1,8-1-4,-3-6-1,2-4 0,2-13 0,4-9 0,2-10 0,0 0 0,3-27 0,4 4 0,1-9-1,7-6 0,0-4-1,5-1 1,-2 1-1,-2 1 1,-2 4 1,-1 8 0,-3 5 0,-10 7 2,0 8 0,0 9-1,0 0 0,0 0 0,3 23 0,0 0-1,6 10 0,5 8 0,2 5 0,4 1-1,2 4 1,-3-3 0,0-6 0,0-4-1,-5-8-1,-3-9-2,-1-7-3,-10-14-7,0 0-14,0 0-14,0 0 1,-19-20-1</inkml:trace>
  <inkml:trace contextRef="#ctx0" brushRef="#br0" timeOffset="168.5171">1816 10723 46,'0'0'32,"10"4"-5,13-4-10,9 0-18,5 5-24,-2-10-4,8 8-2,-8-10-2</inkml:trace>
  <inkml:trace contextRef="#ctx0" brushRef="#br0" timeOffset="484.6165">2021 10301 21,'13'-4'35,"5"4"1,16 17-1,6 14-12,2 10-9,6 19-5,-9 8-2,0 15-2,-18 6-1,-5-1 0,-22-7-1,-15-5 0,-8-13-3,-2-13-4,3-16-26,-3-11-9,0-19-1,14-4-1</inkml:trace>
  <inkml:trace contextRef="#ctx0" brushRef="#br0" timeOffset="5003.0119">2895 10593 40,'0'0'25,"-3"11"-4,0 6-5,3 2-4,3 7-6,-3-2-2,9 4 0,1-10-2,2-3 0,6-9 0,8-6 0,-5-14 0,0-6 1,-2-7-2,-3-2 1,-7-3 0,4 5 1,-8 2 0,-5 7-1,0 18 0,0 0 0,-8 15 0,8 16 0,3 13 1,2 11 0,-2 9 0,4 8 0,-7 1 1,7 0 0,-11-8-1,-3-7 1,-7-12-2,-5-10 0,-5-19-1,-5-11 0,1-15-2,-3-10-2,10-8-2,2-11-5,19 1-11,0-4-18,13-5 0,14 8 0,4-1 2</inkml:trace>
  <inkml:trace contextRef="#ctx0" brushRef="#br0" timeOffset="6303.8355">3416 10667 26,'27'5'31,"-1"-5"-7,14 0-5,3 0-6,1 3-9,-1-3-15,-5 0-18,2 3 0,-18-6-3,2 9 17</inkml:trace>
  <inkml:trace contextRef="#ctx0" brushRef="#br0" timeOffset="6500.6725">3456 10774 21,'-9'4'34,"21"5"0,10-6-4,6-3-18,13 3-14,-4-3-25,15 4-3,-11-8-2,8 4-2</inkml:trace>
  <inkml:trace contextRef="#ctx0" brushRef="#br0" timeOffset="7004.7841">4015 10594 28,'0'0'32,"11"0"1,-8 12-9,1 3-11,5 4-7,0 3-2,4 1-1,5-5 1,1-3-2,3-10-1,2-5 1,-1-5 0,1-10-1,-3-7 0,-1-4 1,-8 1-2,1-1 1,-7 5-1,-1 6 1,-5 15-1,0 0 0,-5 25 0,5 8 1,5 13-1,-2 14 1,-3 6 1,0 8 0,0 0 0,-8-5 1,-8-6 0,-2-8 0,-11-13 0,-4-16-1,-1-16 0,3-18-2,3-10-2,6-17-3,15-3-3,1-7-6,16 3-12,12 6-13,3-1 2,5 16-1</inkml:trace>
  <inkml:trace contextRef="#ctx0" brushRef="#br0" timeOffset="7304.8988">4353 10952 26,'12'-5'31,"-6"-6"1,7-3-13,-1 1-4,-1-6-3,4 9-3,-8-3-2,6 5 0,-13 8-1,10 0-1,-10 0 1,3 23-2,-3-1 0,0 2-2,0 3-1,0-2-5,5 1-12,-1-6-22,-4-20-1,13 9 1,-4-23-2</inkml:trace>
  <inkml:trace contextRef="#ctx0" brushRef="#br0" timeOffset="7552.0201">4687 10640 31,'0'0'37,"19"0"2,-10 17-1,-2 2-18,2 14-9,-5 1-3,3 11-2,-3-8-3,3 1-3,-1-2-6,-6-13-11,0-12-22,0-11-1,0 0 0,-6-11 1</inkml:trace>
  <inkml:trace contextRef="#ctx0" brushRef="#br0" timeOffset="7667.5903">4641 10775 39,'0'0'34,"30"4"0,-8-4-13,12 0-33,9 10-15,-8-14-4,17 4-2</inkml:trace>
  <inkml:trace contextRef="#ctx0" brushRef="#br0" timeOffset="8321.9206">5181 10657 16,'0'12'28,"3"18"-1,4-6-13,-2 4-4,3-1-1,2-7-3,4-3-1,1-10 0,4-7-1,-2-12-1,0-5 0,-3-9 1,-4-4-1,0-2 0,-2 5 1,-5 6-2,-3 7 1,0 14-1,0 0 0,-5 24 1,5 12-1,0 12 1,3 9 1,-6 7 0,3 4 1,-9 2 0,0 0 0,-10-11 0,0-8 0,-5-15-2,-3-14 0,1-13-1,1-14-2,3-12-2,7-15-3,12 0-6,-3-10-13,9 3-16,18 6-1,1-3 1,18 12 2</inkml:trace>
  <inkml:trace contextRef="#ctx0" brushRef="#br0" timeOffset="8654.2647">5502 10971 9,'-14'-7'31,"-1"-11"0,15 18 1,8-24-17,5 11-5,9 8-4,3 0-1,0 10 1,-4 5-1,-2 7 0,-11 4-1,-8 5 0,-12-1 0,-3 2-1,-3-3 0,-1-2-1,2-8-1,6-1 0,11-13-1,0 0 1,19 5-1,2-5-2,7 0-5,0-3-20,3-6-10,7 1 0,-2-8 0</inkml:trace>
  <inkml:trace contextRef="#ctx0" brushRef="#br0" timeOffset="8870.6623">5918 10695 42,'21'5'34,"10"1"1,0-6-6,8 3-21,5-3-9,1 5-18,-1-1-14,-13-7-2,-3 3 1</inkml:trace>
  <inkml:trace contextRef="#ctx0" brushRef="#br0" timeOffset="9039.3648">5963 10793 44,'12'14'38,"7"-9"-1,12 7-8,3-5-19,6-7-37,3 13-6,-6-13-3,1-5 0</inkml:trace>
  <inkml:trace contextRef="#ctx0" brushRef="#br0" timeOffset="10274.3172">6793 10694 17,'-37'-22'17,"13"3"-2,7-13-2,17 3 0,10-3-2,14 0-2,14 9 0,8 8 1,8 15 0,-2 4 0,-2 16-1,-18 9-1,-8 13-2,-24 4-1,-13 5-1,-15-1-1,-12-6-1,-7-10-1,-2-9 0,5-16-1,5-9 0,10-13-1,14-8 1,12-4-1,11 1 1,12 5-1,7 4 1,13 11 0,4 10-2,3 11-6,-4 1-18,-3 3-11,-2 4 2,-10-9-1</inkml:trace>
  <inkml:trace contextRef="#ctx0" brushRef="#br0" timeOffset="10676.4745">7355 10555 17,'9'5'34,"-9"-5"2,-7 25 0,-8 7-16,-6-1-7,5 13-4,-6-4-2,6 2-3,-2-6 0,5-7-2,4-15-1,9-14 0,0 0 0,7-24 0,5-8 0,1-6-1,2-11 1,4 3-1,-1 3-1,1 1 1,-3 11 0,-1 10 0,-3 16-1,3 10 2,-6 19 0,5 4-1,-5 12 2,3 7-1,0 1 0,1-1-1,0 0-1,-2-9-4,2-4-6,-10-15-18,-3-19-10,0 0 0,0-14 0</inkml:trace>
  <inkml:trace contextRef="#ctx0" brushRef="#br0" timeOffset="10813.6995">7234 10690 30,'15'19'34,"5"-14"-2,20 4-22,8-2-33,-10-10-3,15 3-3</inkml:trace>
  <inkml:trace contextRef="#ctx0" brushRef="#br0" timeOffset="11461.4548">8045 10648 23,'-8'-9'26,"-14"-5"-2,-6 8-3,-3 1-6,0 2-3,0 3-5,7 8-1,10 4-2,11 5-1,14 7 0,7-6-1,6 10 1,-5-4 1,3 5 0,-10-3 0,-8-4 0,-11-2-1,-14-9-1,-4-4-3,-6-11-5,6-3-8,0-8-12,4-9-10,14 5-1,7-8 0</inkml:trace>
  <inkml:trace contextRef="#ctx0" brushRef="#br0" timeOffset="11630.2005">8124 10655 36,'12'7'36,"3"7"0,-12 5-12,-3 0-7,7 9-7,-10-2-8,-1-1-13,-4-6-24,4 0 0,-5-14-1,9-5 0</inkml:trace>
  <inkml:trace contextRef="#ctx0" brushRef="#br0" timeOffset="11762.7079">8111 10427 46,'0'-26'34,"9"17"-5,-9 9-21,-6-13-34,16 23-5,-10-10-2</inkml:trace>
  <inkml:trace contextRef="#ctx0" brushRef="#br0" timeOffset="12032.0306">8359 10667 35,'9'32'39,"-9"-8"0,-5 0 0,1-2-18,-2-13-8,6 1-6,0-10-2,0 0-3,0-20 0,9 3-2,2-2-1,6 0 0,5 1 0,0 4 0,3 5 1,-2 9 0,-5 13 0,-6 5 0,1 7 1,-10 4-1,1 7-10,-4 5-29,-4-17 0,10 0-1,10-15 0</inkml:trace>
  <inkml:trace contextRef="#ctx0" brushRef="#br0" timeOffset="12463.3905">9152 10381 32,'-34'17'31,"-14"0"-2,-1 17-10,-1 13-6,7 8-2,8 13-4,15 2-2,16 2-2,11-2 0,14-5-3,10-11-4,9-11-7,6-17-19,5-7-4,-12-25 0,5-5 0</inkml:trace>
  <inkml:trace contextRef="#ctx0" brushRef="#br0" timeOffset="12679.5452">9269 10474 52,'0'0'35,"0"-10"2,0 10-18,0 32-5,0 0-5,4 13-3,-4 3-2,0 3-1,3 5-5,-3-6-6,3-4-12,0-12-15,-3-14-2,8-9-1,-8-11 0</inkml:trace>
  <inkml:trace contextRef="#ctx0" brushRef="#br0" timeOffset="12879.7844">9396 10695 16,'-6'-9'32,"6"9"2,-19 3-7,-3 5-9,4 4-6,-1 2-4,4 1-3,0 2-1,12-3-2,5 2-1,11-2-1,5-1-1,7-1-3,10-1-9,2 0-18,-1-11-3,7 4-1,-10-10 0</inkml:trace>
  <inkml:trace contextRef="#ctx0" brushRef="#br0" timeOffset="13064.9952">9567 10653 35,'-3'-13'36,"19"22"2,8 4-4,3 6-18,8 8-6,-1 0-3,3 2-3,-6 0-6,-6-10-6,-4-2-20,-4-7-8,-17-10-2,14-10 0</inkml:trace>
  <inkml:trace contextRef="#ctx0" brushRef="#br0" timeOffset="13215.6489">9836 10626 53,'-25'-5'37,"11"20"0,-13 6-9,-3 0-13,-4 15-7,-3 1-9,-7 1-21,4-8-15,10 4 0,-2-11-2</inkml:trace>
  <inkml:trace contextRef="#ctx0" brushRef="#br0" timeOffset="13781.8632">9917 10453 55,'40'14'35,"1"9"1,2 14-16,-11 19-8,-12 6-2,-7 11-5,-13-2-5,-13-9-9,-8-13-22,-8-6-5,-7-22-2,11-10 1</inkml:trace>
  <inkml:trace contextRef="#ctx0" brushRef="#br0" timeOffset="14120.0604">10546 10687 61,'-25'-11'34,"-4"11"-10,-1 5-6,-1 8-5,4 8-4,6 6-3,11 5-1,10-1-2,12-1-1,7-2-1,8-6-6,8-8-20,5-2-11,-9-12-1,7 0 0</inkml:trace>
  <inkml:trace contextRef="#ctx0" brushRef="#br0" timeOffset="14467.2151">10929 10760 27,'-15'-13'32,"-12"-7"0,9 6-7,-9 5-11,1 2-6,2 7-2,1 8-3,6 5-2,4 6 1,9 3-1,7-1 0,7 1 0,8-6 1,8-5 0,4-5 0,7-10 0,2-5 0,1-3 0,-2-5-1,-3 7 1,-7 1 0,-6 4 0,-13 5 0,-5 14 0,-9 1-3,-3 3-6,-1-3-28,2 4-1,-7-10-1,12 4-1</inkml:trace>
  <inkml:trace contextRef="#ctx0" brushRef="#br0" timeOffset="15237.4213">11331 10672 27,'0'0'30,"0"0"1,-14 17-11,6 0-5,2 6-6,3 3-2,6 2-1,8-1-1,7-2 0,4-5-1,4-7-1,2-9 0,3-5 0,-6-13-1,0-4-1,-10-5 0,-3-4 0,-2-2-1,-5 6 0,-5 4-1,0 5 0,0 14 0,-15-5 0,13 15 1,2 8-1,0 4 1,9 3 0,2 3 0,6-4 2,3-2 1,8-3 0,-2-10 1,1-9 0,-4-8-1,0-7 1,-6-4-2,-4-8-3,-4 0-7,-9 4-23,-6-2-8,-1 7 0,-3 3-1</inkml:trace>
  <inkml:trace contextRef="#ctx0" brushRef="#br0" timeOffset="15638.1517">11971 10444 21,'0'0'32,"11"0"3,-3 18 0,-8 13-15,0 0-8,0 14-6,-5 3 0,5 7-1,0-4 0,0 0-2,7-7-1,6-9 0,4-8-1,5-11-3,6-6-7,-3-10-18,-3-12-10,0-2-1,-13-11 1</inkml:trace>
  <inkml:trace contextRef="#ctx0" brushRef="#br0" timeOffset="15785.3767">11923 10681 23,'31'11'28,"-8"-11"-8,7 0-29,7 7-12,-12-11-4,4 6 10</inkml:trace>
  <inkml:trace contextRef="#ctx0" brushRef="#br0" timeOffset="16170.4444">11348 10408 25,'-22'27'27,"-11"0"-2,4 21-9,6 11-4,6 11-2,17 10-3,9 0 0,19 1-2,15-6-4,12-11-22,7-22-8,12-7-3,-3-28 0</inkml:trace>
  <inkml:trace contextRef="#ctx0" brushRef="#br0" timeOffset="16524.0127">12311 10480 43,'44'30'39,"3"15"2,-13 11-6,-15 5-15,-11 18-8,-23 1-18,-9 3-29,-23-17-3,0-3-1,-15-16-2</inkml:trace>
  <inkml:trace contextRef="#ctx0" brushRef="#br0" timeOffset="18431.9261">8068 11367 35,'0'0'34,"18"26"1,-14 10-14,-4 11-7,5 13-5,-5 2-3,0 7-5,0 0-6,-4-12-12,4-16-16,0-6-2,0-24 0,17-4 6</inkml:trace>
  <inkml:trace contextRef="#ctx0" brushRef="#br0" timeOffset="18631.4766">8267 11608 16,'-22'-15'32,"0"26"1,-14 6-8,-3 1-9,5 7-6,3 3-3,14 2-2,10-1-2,18-6 0,14-3-2,10-7-3,11-3-11,7-2-20,-3-16 0,8 3-2,-11-14 1</inkml:trace>
  <inkml:trace contextRef="#ctx0" brushRef="#br0" timeOffset="18862.9059">8452 11584 7,'4'9'32,"-4"-9"0,32 8-1,-4-3-15,8-3-10,8-2-9,-4 0-20,7 10-7,-16-16-2,1 6 0</inkml:trace>
  <inkml:trace contextRef="#ctx0" brushRef="#br0" timeOffset="19031.5082">8530 11698 5,'5'21'29,"9"-18"1,14 7-5,3-10-19,-2-5-27,10 11-5,-9-12-2,9 6 9</inkml:trace>
  <inkml:trace contextRef="#ctx0" brushRef="#br0" timeOffset="19525.6629">8903 11536 32,'7'-11'33,"16"8"-1,7-5-10,4 4-7,6 4-5,-4 4-3,2 5-2,-9 6-3,-11 7 0,-13 1-1,-13 2 0,-11 0-1,-3-4 0,0-2 0,0-6 0,6-5 0,16-8 0,0 0 0,29 0 0,2 2 1,6 3 0,0 4 1,-3 4 2,-11 6 0,-9 7 0,-22 3 0,-11 0 1,-22-5-2,-8-2-3,-1 0-13,-3-11-25,-3-11-1,8-8 0,3-7-1</inkml:trace>
  <inkml:trace contextRef="#ctx0" brushRef="#br0" timeOffset="21567.3442">8095 12276 38,'-5'14'34,"5"14"-9,-13 7-6,-2 5-4,-2 7-4,-3-4-5,4 2-2,3-9-2,4-9-1,3-13-1,6-14 1,0 0-1,15-23-1,-5-8 1,2-7 0,3-6-1,1-5 1,1 0 1,-3 7-1,1 9 1,-2 4-1,3 12 1,-1 15 0,0 12 0,1 16 0,1 10 0,0 6 0,2 7 0,0 0-2,-2 0-4,-1-11-10,-3-6-17,2-7-3,-15-25 0,10 16-1</inkml:trace>
  <inkml:trace contextRef="#ctx0" brushRef="#br0" timeOffset="21733.1774">8062 12494 21,'0'0'32,"6"12"-2,12-12-10,7-6-40,16 11-7,-10-9-1,18 9 1</inkml:trace>
  <inkml:trace contextRef="#ctx0" brushRef="#br0" timeOffset="22182.8819">8512 12356 17,'0'0'33,"0"0"1,25 8 0,1-8-17,4 0-7,5 0-7,1 0-11,-1 7-18,-5-7-8,2 2 0,-13-6 0</inkml:trace>
  <inkml:trace contextRef="#ctx0" brushRef="#br0" timeOffset="22352.1981">8563 12471 11,'0'0'33,"0"14"0,20-14-6,9 5-15,5 2-27,0-10-11,12 8-3,-8-12-3</inkml:trace>
  <inkml:trace contextRef="#ctx0" brushRef="#br0" timeOffset="23437.8263">9085 12229 15,'0'0'10,"0"0"0,0 0 0,0 9 1,0-9-1,0 0-1,-8 9-1,8-9-1,-13 17 0,7-5 0,-3 5-1,-3 3 0,2 4 0,-2-1 0,3 4-2,0-7-1,5 2 0,4-3-1,4-5-1,7-4 0,6-1 0,7-5-2,0-4-4,4 0-6,-2 0-11,-5-9-9,4 9-2,-13-15 0</inkml:trace>
  <inkml:trace contextRef="#ctx0" brushRef="#br0" timeOffset="23684.6217">9204 12305 36,'0'15'34,"-6"-3"2,6 7-13,0 15-6,0-3-5,0 11-2,0-4-2,8 3-2,-4-5-2,-1-6-2,0-6-3,-3-10-13,0-14-23,0 12-1,0-12-1,-10-10 1</inkml:trace>
  <inkml:trace contextRef="#ctx0" brushRef="#br0" timeOffset="25455.6105">12872 10406 18,'23'-3'29,"1"18"-9,-8 11 0,-3 16-5,-5 15-3,-8 15-3,0 12 0,0 1-3,4 3-1,5-5-2,6-6 0,7-13-1,6-13 1,6-18 0,-2-13-1,-2-17 0,-5-9-1,-10-11 0,-9-3 0,-10-1-1,-7 4-1,-10 10 1,-2 14-1,-4 24 1,-1 23 0,-3 31 0,3 20 0,1 21 1,2 19 0,5 13-1,5 4 1,6-3 0,2-15-1,2-18 0,0-20-2,5-21-3,-7-29-16,-7-30-14,2-21-1,-13-32 1,7-11 4</inkml:trace>
  <inkml:trace contextRef="#ctx0" brushRef="#br0" timeOffset="27741.119">9849 11998 15,'21'14'33,"-11"-4"-1,0 16-6,-14 6-41,-12-11-8,7 6-5,-12-17-2</inkml:trace>
  <inkml:trace contextRef="#ctx0" brushRef="#br0" timeOffset="28320.1523">10373 11834 25,'3'28'26,"-10"-1"-13,11 3-5,2 3-1,6-2 0,4-7-1,5-12-1,3-2 1,-3-14-3,3-9 1,-5-6-1,-1-9 0,-9-2-1,0-1 1,-9 3-1,0 5 0,-6 6-1,6 17 0,-15-7 1,15 7-1,-10 24 1,10-5-2,10 4 1,-1-3-1,9-2 3,4-4 0,5-10 2,2-4 0,-7-9 1,-1-5 0,-8-8 0,-4 1 0,-9-6-2,-5 3-3,-5 4-4,-3-1-9,1 6-20,12 15-5,-8-14 0,8 14-1</inkml:trace>
  <inkml:trace contextRef="#ctx0" brushRef="#br0" timeOffset="28572.9879">10959 11804 28,'17'8'31,"-3"-8"1,13 3-4,5 3-22,-1-5-13,6 11-20,-6-12-3,1 6-1,-14-6 2</inkml:trace>
  <inkml:trace contextRef="#ctx0" brushRef="#br0" timeOffset="28757.4764">11008 11943 28,'0'0'32,"17"9"0,3-9-9,9 0-38,8 8-12,-6-8-2,9 4-2</inkml:trace>
  <inkml:trace contextRef="#ctx0" brushRef="#br0" timeOffset="30043.4569">11629 11867 14,'-35'2'20,"1"1"-6,-6-7-2,6-6-5,0-8 0,10-5-2,7-1 1,10-4 1,10 2 0,11 2 1,10 10 0,7 7 1,7 14-1,-1 6 0,-3 12-1,-8 4-1,-7 15-2,-19-3 0,-8 3-3,-13-3 0,-7-4-3,-10-7 0,-2-10-2,3-9 1,0-11-1,10-6-1,6-9 3,7-4 1,7 1 2,7 2 1,12 10 2,6 6 2,10 6 0,2 7 0,13 9 0,-3 0-2,5-2-14,-5-5-25,11-5-1,-10-13-1,7-7-1</inkml:trace>
  <inkml:trace contextRef="#ctx0" brushRef="#br0" timeOffset="31608.2937">13753 11049 8,'-26'-6'28,"26"6"0,0 0-10,38 6-8,9-6-1,12 0-3,12 3-1,7-1-6,2 3-6,-5-5-14,-4 10-7,-21-12-1,-7 11 4</inkml:trace>
  <inkml:trace contextRef="#ctx0" brushRef="#br0" timeOffset="31793.4261">13871 11118 4,'18'-4'23,"17"8"-6,3-4-8,7 4-10,5 1-11,-7-13-9,7 8 3</inkml:trace>
  <inkml:trace contextRef="#ctx0" brushRef="#br0" timeOffset="31924.3657">14355 11039 26,'17'4'31,"7"10"-5,-7 0-4,-6 3-5,-6 3-4,-11-6-9,-14 1-18,-13-10-15,2 0-4,-15-12 0</inkml:trace>
  <inkml:trace contextRef="#ctx0" brushRef="#br0" timeOffset="32794.4312">14967 10896 28,'0'0'30,"0"18"0,0 1-11,0 8-5,6-3-5,3 3-1,5-3-2,8-5-2,3-12 0,1-7-1,1-11 0,1-7-1,-5-6 0,-3-5-1,-5 0 1,-4 1 0,-6 5-1,0 9 1,-5 14-1,0 0 1,-5 25 0,5 11 0,0 11-1,6 10 1,-6 7 0,-4 4 0,-3 2 1,-8-4-2,-5-5 1,-9-10-1,-4-10 0,-8-18-1,1-14-2,4-18 0,8-14-1,8-18-2,16-5-2,4-10-5,20 5-10,9 4-14,5 2-1,8 11 1,-3 2 7</inkml:trace>
  <inkml:trace contextRef="#ctx0" brushRef="#br0" timeOffset="33051.0581">15468 10917 13,'14'3'31,"0"-3"0,17 4-3,0 0-15,3-4-8,1 3-8,0-3-15,3 6-13,-14-15 1,3 9-1</inkml:trace>
  <inkml:trace contextRef="#ctx0" brushRef="#br0" timeOffset="33230.0948">15482 11049 26,'5'10'33,"7"-8"2,16-2-9,7 0-8,6 6-15,5-4-27,-7-4-8,5 2-1,-13-8-2</inkml:trace>
  <inkml:trace contextRef="#ctx0" brushRef="#br0" timeOffset="34182.8024">16520 10797 31,'-11'-22'26,"-2"11"-5,-13-1-4,-4 3-4,-2 4-3,-4 3-2,1 4-3,1 3-1,9 7-2,6 7-1,11 0 0,13 12-1,11-2 0,8 7 1,4-1 0,3 1 0,0 1 0,-9-4 1,-9-2 0,-13-10-1,-9-3 1,-13-8-2,-3-10-1,-3-5 0,1-8-1,7-3 0,8-11 0,12-1 0,6-1 0,17-3 1,4 0 1,1 3 2,0 2-1,-3 1 1,-10 5 0,-15 3 0,-6 4-2,-10 1-6,-8 11-17,-5-8-9,11 10-1,-7-7 0</inkml:trace>
  <inkml:trace contextRef="#ctx0" brushRef="#br0" timeOffset="34983.1628">16984 10843 19,'-17'0'22,"-9"-4"-5,5 8-2,-4 1-4,4 4-2,9 6-2,7 3-2,15 2 0,2 1 0,13 3 0,-3 1 1,3 3 1,-6-4-1,-4 1 1,-15-10-2,-7 3-1,-11-12-1,-7-3-4,0-6-5,-6-8-6,9-6-12,7 3-11,0-8 1,15 3-1</inkml:trace>
  <inkml:trace contextRef="#ctx0" brushRef="#br0" timeOffset="35167.6788">17121 10890 13,'16'11'34,"-12"2"1,4 10-1,-2 0-14,-6 2-7,6 8-4,-6-7-7,0 1-8,4-5-11,-4-5-15,0-17-3,0 0 0,-7-14 1</inkml:trace>
  <inkml:trace contextRef="#ctx0" brushRef="#br0" timeOffset="35283.118">17131 10751 29,'0'-19'27,"0"19"-8,0 0-27,0 0-12,10 0-5,-10 0 4</inkml:trace>
  <inkml:trace contextRef="#ctx0" brushRef="#br0" timeOffset="35553.1708">17298 10911 25,'22'26'36,"2"6"2,-15-8-1,-9 0-16,8 2-8,-11-8-3,3-3-5,0-15-3,0 0-1,0 0-1,6-19-1,6-3 0,4 0 1,4 2-1,2 2 0,6 3 1,-2 10 1,-1 5 0,-1 12-1,-6 3 1,0 4-2,-5 7-10,-10 1-26,-3-9-1,-3 6 0,-10-12 1</inkml:trace>
  <inkml:trace contextRef="#ctx0" brushRef="#br0" timeOffset="35953.778">18045 10635 12,'-12'-9'32,"-6"13"2,-15 9-4,-7 13-12,0 19-3,-7 9-4,17 17-2,8 4-3,22 8 0,10-4-2,20-4-2,12-6-9,7-13-21,4-22-8,2-11-1,-11-17-1</inkml:trace>
  <inkml:trace contextRef="#ctx0" brushRef="#br0" timeOffset="36886.2415">18128 10850 19,'0'0'31,"0"-15"0,9 6-9,5 1-5,3 0-6,9 8-5,3 0-3,3 9-1,-1 3-1,-10 3 0,-5 7 0,-12 1 0,-7 0 0,-7-4 1,-6-2-1,0-7 0,-1-3 0,17-7 0,0 0-1,0 0 1,28-12-1,1 12 0,0 0 0,0 10 1,-6 3 1,-13 6 0,-16 1 0,-9 3 0,-13-3-1,-7-4-2,0-2-9,0-4-19,4-10-6,22-4 0,3-12 0</inkml:trace>
  <inkml:trace contextRef="#ctx0" brushRef="#br0" timeOffset="37118.0332">18540 10897 32,'9'0'37,"2"2"1,9 13 0,2 2-16,-2-1-11,5 6-8,0 2-7,-7-2-12,0-7-20,-1-1-2,-17-14 0,20 5 0</inkml:trace>
  <inkml:trace contextRef="#ctx0" brushRef="#br0" timeOffset="37253.0615">18819 10899 52,'-23'0'39,"-6"15"-1,-8 4-1,-7 3-24,2 7-11,2-2-22,7 5-17,-2-11-1,15 1-1</inkml:trace>
  <inkml:trace contextRef="#ctx0" brushRef="#br0" timeOffset="37504.0982">18869 10560 54,'43'23'39,"10"28"0,1 11-5,-8 9-21,-1 15-2,-18 1-4,-13 5-3,-22-10-6,-18-14-13,-18-11-25,-9-15 0,-12-19 0,2-9-1</inkml:trace>
  <inkml:trace contextRef="#ctx0" brushRef="#br0" timeOffset="38119.4013">19663 10938 56,'-19'-14'24,"-3"8"-5,-6 6-3,-8 8-5,3 9-1,0 4-2,8 8-3,7 0-1,13 6-1,9-6-1,13-1-1,9-2-4,5-10-10,7-3-18,8-2-4,-6-11 1,7 0-1</inkml:trace>
  <inkml:trace contextRef="#ctx0" brushRef="#br0" timeOffset="41082.516">19864 10987 62,'-11'0'22,"-7"0"-4,-4 0-6,-2 14-3,2 2-3,4 6-1,6 3-3,12 3 0,6-6 0,12 1 1,5-7 1,7-5 2,-4-11-1,1-8 1,-11-6-1,-4-3-1,-12-3-4,0-5-10,-10-1-23,7 7-4,-3 1 1,6 18-1</inkml:trace>
  <inkml:trace contextRef="#ctx0" brushRef="#br0" timeOffset="41514.9476">20149 10955 13,'-9'6'26,"-11"-6"0,14 14-10,3-2-6,7 7-3,6 5 0,1-2 1,6 6 1,-9-3 0,2-1 1,-13-7-1,-3 1 0,-14-9-2,-2-3-4,-5-6-16,6 0-21,-2-20-2,12 7 0,3-14 0</inkml:trace>
  <inkml:trace contextRef="#ctx0" brushRef="#br0" timeOffset="41869.269">20616 10621 3,'0'0'34,"-27"5"0,-1 17 1,-3 12-13,-6 13-5,6 21-3,4 6-5,11 10-1,4 2-2,18 0-3,6-6-4,14-14-3,16-11-17,11-16-17,-5-22 1,6-7-1,-3-15 0</inkml:trace>
  <inkml:trace contextRef="#ctx0" brushRef="#br0" timeOffset="42432.8595">20782 10948 20,'-24'-31'30,"19"4"-4,5 0-6,15 0-6,10 15-2,3 5-5,7 15-1,-2 10 0,-2 7-1,-12 6-2,-7 7 0,-19 3 0,-11 2 0,-9-6-1,-8-3 1,-6-8-2,1-4 1,4-7-1,9-6 1,9-9-2,18 0 2,0 0-2,18-9 1,9 5-2,6 0-6,6 4-26,6 0-3,-7-4 1,3 8-1</inkml:trace>
  <inkml:trace contextRef="#ctx0" brushRef="#br0" timeOffset="42732.9205">21137 10732 33,'15'11'35,"-10"3"1,-3 12-5,-2 9-16,-2 8-5,-3 10-2,-6-2-3,5 1-1,1-5-2,5-3-1,8-6 0,5-13-1,8-8-4,3-13-9,5-9-19,2-3-5,-10-11 0,0 1 0</inkml:trace>
  <inkml:trace contextRef="#ctx0" brushRef="#br0" timeOffset="42902.1129">21057 11008 25,'10'9'31,"1"-9"2,14 5-6,1-5-22,1-5-28,9 10-5,-13-12-2,10 7-2</inkml:trace>
  <inkml:trace contextRef="#ctx0" brushRef="#br0" timeOffset="43133.9235">21392 10738 57,'27'0'40,"2"14"0,8 22-1,10 20-22,-11 9-7,2 11-2,-20 6-2,-9 2-1,-20-5-4,-21-4-25,-21-13-17,-17-10-2,-23-24 1,-6-7-1</inkml:trace>
  <inkml:trace contextRef="#ctx0" brushRef="#br0" timeOffset="51232.3588">3032 13559 33,'15'24'36,"-9"5"2,-6 5-14,-16 14-4,-14-1-5,-1 0-5,-13-6-5,-2-10-2,2-15-4,-3-12-2,17-9 0,8-16-1,15-3 1,7-7-1,7 1 2,9 6 1,9 9 2,4 10 0,6 12 1,-4 6-1,0 11-6,-2 0-10,1-2-20,-2 4-1,-5-13 0,4-1-1</inkml:trace>
  <inkml:trace contextRef="#ctx0" brushRef="#br0" timeOffset="51410.8915">3174 13735 21,'19'-3'36,"10"8"34,-12 12-48,-7-2-9,8 9-4,-5-7-3,-2-2-2,-1-11-2,3-8 0,2-13 0,4-7-1,0-3-3,-7-7-11,-4 2-25,6 12 0,-11-1-1,-3 21 0</inkml:trace>
  <inkml:trace contextRef="#ctx0" brushRef="#br0" timeOffset="51833.5446">4253 13704 17,'25'9'33,"5"15"0,-5-2-2,1 10-20,-1 2-9,2 0-13,1 3-17,-15-16-3,8-5-1,-21-16 8</inkml:trace>
  <inkml:trace contextRef="#ctx0" brushRef="#br0" timeOffset="52011.5018">4487 13721 20,'-17'17'34,"-14"3"1,0 13-3,-3 5-14,-4-4-11,1 0-9,6-2-15,13-3-17,3-14 0,15-4 0,0-11 10</inkml:trace>
  <inkml:trace contextRef="#ctx0" brushRef="#br0" timeOffset="52231.9585">4700 13751 47,'18'0'34,"1"-8"0,21 2-20,0 6-16,3-5-20,5 10-10,-10-9 0,-1 12-2</inkml:trace>
  <inkml:trace contextRef="#ctx0" brushRef="#br0" timeOffset="52380.0732">4787 13858 27,'-14'4'37,"24"5"-1,5-9-3,17 0-34,11 5-28,-9-8-3,14 3-4,3-5 2</inkml:trace>
  <inkml:trace contextRef="#ctx0" brushRef="#br0" timeOffset="52896.4309">5448 13788 6,'-44'-6'28,"10"0"-3,3-13-9,4-6-4,9-6-3,11-3-3,13 0 0,9 5-1,13 10 1,6 12 0,7 12 1,-4 9 0,-5 16 2,-13 5-2,-8 11 0,-19-3-3,-13 5 0,-11-10-1,-6-4-2,-8-11-2,5-8 0,5-8 0,7-11-1,9-4 1,13-6-1,11-1 1,8 3 0,10 5 1,6 3-2,4 4-3,-2 6-8,4 0-22,0 10 0,-11-8-1,5 4 0</inkml:trace>
  <inkml:trace contextRef="#ctx0" brushRef="#br0" timeOffset="53033.9658">5600 13917 45,'15'9'41,"-15"-9"-1,3 12-1,-3-12-24,0 0-30,17 5-21,-14-14-2,8 1-2,-1-7-1</inkml:trace>
  <inkml:trace contextRef="#ctx0" brushRef="#br0" timeOffset="53412.7231">5770 13649 21,'14'-19'36,"16"10"-1,-2 0-3,7 2-15,5 14-6,-9 1-4,-2 11-3,-12 0-2,-10 10-1,-10-3-1,-7-1 0,-6-4 0,1-7-2,-1-5 0,7-9 1,9 0-1,12-6 1,7 3 2,6-1-1,2 4 2,1 7 2,-6 5 0,-4 8 1,-18 2 1,-6 4-2,-15-2 0,-7-4-4,-6-3-8,-10-5-31,2-12 1,8-5-2,2-8 0</inkml:trace>
  <inkml:trace contextRef="#ctx0" brushRef="#br0" timeOffset="54466.3466">6688 13701 28,'-22'-7'30,"10"7"-6,-7 7-9,1 2-5,8 3-4,4 3-3,6 0-1,10-1-2,5-1-2,6-1 1,-2-5-1,0-2 1,-7-5-1,-12 0 0,0 0 2,0 0 0,-24 12 2,2-7 0,0 2 1,1 0 1,8 6 1,3-2 0,10 2 0,8 0 0,7 0 0,5-1-1,6-5-2,1 0-3,4-7-6,2-3-4,-9-6-3,4-5 0,-7-4 1,3-3 4,-7-7 6,-3-1 4,3 4 7,-9-1 6,2 11 2,-4 2 1,-6 13-2,0 0-4,10 23-2,-16 1-4,6 3-2,-4 6-1,1-6-3,0 0-1,3-10-2,0-5-2,0-12 0,13 0 0,-4-9 1,10-4-1,-1-6 2,6 0 1,-4 1 1,-2 5 2,-2 2 2,-16 11 0,12-9 1,-12 9 0,-19 9 1,-2-1 0,2 5 0,-2-1 0,8 1 0,9 2-1,10-3 0,11-1-5,11-5-17,12-6-16,15 3-2,-5-12 1,9 9-2</inkml:trace>
  <inkml:trace contextRef="#ctx0" brushRef="#br0" timeOffset="56155.2424">7839 13882 17,'15'-7'35,"3"16"1,-18 1 0,0 8-20,-15 11-9,2 1-11,-5 3-26,-4-13-1,9-1-4,-1-16-1</inkml:trace>
  <inkml:trace contextRef="#ctx0" brushRef="#br0" timeOffset="56702.7175">8220 13745 19,'12'-7'29,"19"14"0,-1-7-9,5 0-12,8 0-1,-6 0-3,-2 0-1,-9-4-2,-13 4 0,-13 0 1,0 0-1,-23 5 1,-2 7 0,-1 3-1,-1 3 1,5 6 0,11-2 0,4 7 0,12-3-3,15-2 0,8-4-3,11-5-1,7-8-3,9-1-6,-2-10-4,0-4 1,-4-5 4,-9-3 4,-11-3 7,-8-1 4,-17 2 5,-30-23 29,-4 19-16,2 7-1,-7-2-4,7 10-5,-3 2-3,9 10-2,8 5-2,10 7-2,11 2 0,8 2 0,6 4 0,4-6-2,6 2-1,-4-8-6,6-3-14,-6-6-14,-14-11-1,-1 0 0</inkml:trace>
  <inkml:trace contextRef="#ctx0" brushRef="#br0" timeOffset="56802.9872">8651 13624 22,'-18'-24'20,"12"11"-21,6 13-14,0 0-6,12 10 17</inkml:trace>
  <inkml:trace contextRef="#ctx0" brushRef="#br0" timeOffset="57119.4293">8801 13769 42,'27'13'32,"-4"-13"1,16 0-12,2 4-14,-3-4-2,1 0-3,-7-6-1,-7 6-2,-10-4 0,-15 4 1,0 0-1,0 0 1,-19 6 0,7 3 1,-3 1 1,5 2 1,0 4-1,7-1 1,3 3-1,10 0-1,6 2-2,1-9-7,12 4-3,8-9-13,1-9-9,10 0-2,-1-14 1</inkml:trace>
  <inkml:trace contextRef="#ctx0" brushRef="#br0" timeOffset="57419.8044">9421 13745 5,'-31'-10'30,"13"14"-2,-5-8 2,12 7-19,11-3-4,0 16-2,8-6-2,8 0-1,-1-1 0,4-1-1,-4-1 0,-4-2-1,-11-5 0,0 0 1,-22 10-1,2-5 2,-4 4 1,-4-2 2,4 9 1,1-2 1,11 7 1,6-2 1,18 6-2,1-8 1,12-1-2,2-5-2,5-4-9,5-12-32,-1 5-2,-7-17 0,4 5 0</inkml:trace>
  <inkml:trace contextRef="#ctx0" brushRef="#br0" timeOffset="58288.8351">10363 13714 9,'0'0'30,"-5"18"2,5 11-8,-10 8-8,10 2-5,0 2-4,12-8-1,7-5-3,2-12 0,7-13-1,0-9 0,0-10-1,-5-9 1,-3-6-1,-7-2 0,-3 3 1,-8 2 0,-2 9-1,0 10 1,0 9 0,-2 27 0,2 10 0,-6 18 0,-1 11-1,-9 12 0,-2 6 1,-9-5-2,-3-4 1,0-16-1,-4-14-1,0-20-2,4-25 0,12-16-5,3-21-5,15-7-14,11-3-9,-2-7 1,18 11 0</inkml:trace>
  <inkml:trace contextRef="#ctx0" brushRef="#br0" timeOffset="58722.2136">10658 14091 34,'0'0'34,"-6"26"0,0-9-7,2-1-17,-1 0-3,-1 1-2,3-8-3,3-9-1,0 0-1,9-14 0,2-5 0,5-1-1,3 1 1,2 3 0,-2 1 0,0 9 1,-2 11 0,-7 5 1,-3 7 0,-7 4 0,0-2-1,0-1 0,-3-7-1,3-11-1,0 0-1,9-8 1,1-9-1,5-1-1,4-1 2,2 2-1,1 6 2,-4 6 1,-2 9 1,-6 5 0,0 6 0,-10 5 0,0 2 0,0-1-2,-8-4-3,6 0-12,-2-6-16,4-11-4,0 0 0,4-19-1</inkml:trace>
  <inkml:trace contextRef="#ctx0" brushRef="#br0" timeOffset="59022.4202">11179 14100 52,'0'13'36,"0"8"0,-11-1-10,-2-6-9,-4 5-9,-4-6-4,-1-4-4,1-3-1,-1-9-2,4-3 0,0-12 0,8 0-1,5-2 1,5 0 2,10 3 0,3 2 2,2 10 1,5 5 0,5 11 0,-2 3 0,-1 9 0,-3 0-1,-2-3-6,0 5-15,3-3-15,-20-22-2,17 14 1,-17-14 0</inkml:trace>
  <inkml:trace contextRef="#ctx0" brushRef="#br0" timeOffset="59207.836">11395 14064 54,'22'3'38,"6"9"1,-4 9-2,-7-4-23,10 7-5,-8 1-6,-3-1-3,-8 1-6,-8-11-10,4-5-17,-4-9-6,0 0-1,-4-12 1</inkml:trace>
  <inkml:trace contextRef="#ctx0" brushRef="#br0" timeOffset="59342.3643">11591 14067 55,'-22'9'38,"2"8"-1,-9 4-11,-12 2-12,2 4-15,-4-6-32,5 8-3,3-17-2,11 3 0</inkml:trace>
  <inkml:trace contextRef="#ctx0" brushRef="#br0" timeOffset="60508.7166">11976 13369 18,'-8'32'28,"5"25"-6,-5 16-3,3 16-2,-4 16-3,1 7-3,2 6-3,0-7-4,6-9 1,-6-16-2,6-13-1,0-17 0,6-14 0,-3-16 0,3-4 0,-3-9 0,-3-13 0,6 11 0,-6-11 1,0 0-1,0 0 0,0 0 0,0 0 0,0 0 0,-17 5-1,0-5 0,-6 0 0,-3 3 0,-1-3-1,-4 0-2,2-3-4,9-4-27,6 7-5,1-10 1,13 10-1</inkml:trace>
  <inkml:trace contextRef="#ctx0" brushRef="#br0" timeOffset="60924.569">12126 14417 50,'5'8'35,"5"0"-2,3 9-12,11 9-6,-5 2-7,3 4-6,2 1-7,-5-4-13,-7-8-17,7-4-1,-19-17 0,19 7 3</inkml:trace>
  <inkml:trace contextRef="#ctx0" brushRef="#br0" timeOffset="61095.547">12355 14463 34,'-13'7'36,"-12"1"0,1 11 0,-4 3-21,-6 0-6,3 0-7,5 2-9,2-4-12,-4-11-17,25 4 0,3-13 0,0 0 3</inkml:trace>
  <inkml:trace contextRef="#ctx0" brushRef="#br0" timeOffset="61296.1508">12441 14451 58,'10'-3'35,"10"6"0,-2-3-14,3 4-22,4 2-20,-7-6-12,8 5-2,-11-5 1</inkml:trace>
  <inkml:trace contextRef="#ctx0" brushRef="#br0" timeOffset="61449.8108">12469 14541 40,'0'0'35,"16"9"-2,-3-9-8,8-5-48,10 10-7,-9-8-2,12 7-2</inkml:trace>
  <inkml:trace contextRef="#ctx0" brushRef="#br0" timeOffset="62081.3305">12779 14522 33,'-12'-13'22,"0"-3"0,5-7-3,7 1-2,7-4-5,5 8-2,7 3-2,5 15-1,-2 5-2,1 13 1,-11 9-2,-3 8-1,-13 3-2,-5 0-1,-9-4-1,-4-5-1,-3-9 0,0-6-2,7-9 1,1-10 0,17 5 2,-7-17 0,10 7 2,8 3 0,2 2 0,3 5-5,2 3-22,7 9-8,-13-9 0,7 9-1</inkml:trace>
  <inkml:trace contextRef="#ctx0" brushRef="#br0" timeOffset="62228.9723">12990 14648 73,'0'0'39,"0"0"0,0 0-11,0 0-38,0 0-26,0 0-2,13-3 0,-6-6-2</inkml:trace>
  <inkml:trace contextRef="#ctx0" brushRef="#br0" timeOffset="62599.6272">13074 14461 15,'25'-7'32,"-6"-5"2,10 7-4,-9 1-12,0 4-8,-2 6-3,-10 3-2,-8 4-2,-6-1-2,-6 1 0,0-1-2,0-2 1,3-1-1,9-9 0,0 0 0,14 8 1,5-8 1,6 7 1,-6 2 3,1 4-1,-13 3 1,-4 5 0,-12-2 0,-10 0-2,-9-5-6,-2 1-29,-4-15-6,9 0 0,3-13 0</inkml:trace>
  <inkml:trace contextRef="#ctx0" brushRef="#br0" timeOffset="63269.681">13627 14457 4,'-17'-8'25,"17"8"-4,-21 0-8,11 2-5,10-2-2,-11 12-1,11-12-2,15 13 0,-2-9-1,1 1 1,2-1 0,-3-1-1,-5 0 0,-8-3 0,-2 11 1,-11-3 1,-3 2 0,-1 2 2,1 3-2,-1 1 2,6 0-1,8-1 1,6 0-2,6-7-1,6 4-1,5-9-3,-3-3-5,6-3-12,-2 3-13,-5-15-2,6 4 0</inkml:trace>
  <inkml:trace contextRef="#ctx0" brushRef="#br0" timeOffset="63432.4508">13769 14461 55,'0'0'34,"0"0"-4,9 19-8,-6-1-8,-3 3-7,0 5-6,3-1-8,-3-4-14,0-5-12,9-4-3,-9-12 1,10 0 5</inkml:trace>
  <inkml:trace contextRef="#ctx0" brushRef="#br0" timeOffset="63617.3704">13924 14504 46,'-24'8'32,"8"6"-8,-3-3-6,-2 2-6,8 0-3,3-4-1,10 3-3,6-2 1,11 0-2,4-1-6,13 3-31,-19-12-1,7 8-1,-22-8-2</inkml:trace>
  <inkml:trace contextRef="#ctx0" brushRef="#br0" timeOffset="64638.9429">13844 13755 23,'0'0'31,"21"0"1,7 4-6,6-4-19,3 0-16,3 5-17,-6-7-4,4 9-1,-14-12 9</inkml:trace>
  <inkml:trace contextRef="#ctx0" brushRef="#br0" timeOffset="64807.8537">13881 13890 14,'-19'0'34,"19"0"0,9 5-2,13-5-14,12-3-10,6-4-33,13 7-5,-7-5-3,14 5 0</inkml:trace>
  <inkml:trace contextRef="#ctx0" brushRef="#br0" timeOffset="65477.6955">14934 13488 20,'-37'-12'31,"3"12"0,-8-5-10,3 10-6,7 9-4,7 4-4,14 13-1,11 3-3,11 4 1,11 3-1,9-2 0,1 2-1,3-3 1,-8-3-1,-6-6 1,-15 0-1,-14-7-1,-12-4 0,-10-7-1,-5-8-1,-1-6 0,2-7-1,6-6 0,13-9 0,10-1 0,16-6 1,10 1 1,10-2 0,5 0 0,1 0 1,-1 4 0,-9 3 0,-9 3 0,-15 4-1,-14 5-2,-6 4-6,-9 6-14,-5 0-13,9 6 1,-1-2-1</inkml:trace>
  <inkml:trace contextRef="#ctx0" brushRef="#br0" timeOffset="65978.0465">15356 13652 31,'-14'-4'22,"-9"-1"-4,-2 5-4,0 0-3,0 6-4,7 4-2,4 2-2,11 4-1,9 1-1,10 2 1,4 3 0,2 0 2,-4 0-1,-4 0 1,-14-2 0,-5-4 0,-14-4-3,-8-5-3,-4-4-6,1-3-11,1-11-10,15 4-4,0-10 0</inkml:trace>
  <inkml:trace contextRef="#ctx0" brushRef="#br0" timeOffset="66178.3312">15446 13682 35,'12'5'36,"-12"-5"0,7 13-3,3 3-16,-10 0-8,2 6-4,-2 3-3,5-2-6,0 0-15,1 2-17,-12-13 0,10 1-1,-4-13 0</inkml:trace>
  <inkml:trace contextRef="#ctx0" brushRef="#br0" timeOffset="66325.5631">15486 13440 28,'-4'-13'31,"4"13"-7,0 0-17,0 0-29,20 11-7,-20-11-2</inkml:trace>
  <inkml:trace contextRef="#ctx0" brushRef="#br0" timeOffset="66626.3732">15561 13618 32,'18'30'35,"-4"-6"0,5 8 0,-2-3-21,-5-8-6,-1 4-2,-6-13-3,-5 0-1,0-12-1,0 0 0,0-10 0,3-4-1,6-4 0,6-1-1,4 2 1,8 1 0,-3 7 1,4 9 1,-7 0 0,1 14 1,-6 4 1,-6 5-1,-5 1 0,-5 2-1,0-1-8,-5-3-28,1-8-3,10-2-2,3-12 0</inkml:trace>
  <inkml:trace contextRef="#ctx0" brushRef="#br0" timeOffset="67180.3751">16486 13268 29,'-28'36'32,"-13"10"-2,-1 20-9,7 17-4,7 5-3,16 9-4,12-5-3,24-2-2,14-10-5,11-18-12,8-27-23,16-9-1,-7-26 0,2-10 0</inkml:trace>
  <inkml:trace contextRef="#ctx0" brushRef="#br0" timeOffset="67665.1574">16619 13540 8,'12'-13'30,"14"8"0,-1 1-7,8 1-8,3 3-3,-3 7-5,-2 3-2,-10 6-2,-11 7-1,-14 1-1,-14-1-1,-10-2 1,-3-2-1,0-6 0,3 0-1,10-8 0,18-5 0,0 0 1,18 5 1,10 0 0,6 4 1,0 4 1,-3 5 1,-13 4 0,-7 6 1,-18-4-2,-9 0 0,-9-5-2,-8-4-5,1-6-6,1-9-12,3-8-12,16 0-2,6-9 1</inkml:trace>
  <inkml:trace contextRef="#ctx0" brushRef="#br0" timeOffset="67881.004">17053 13755 63,'19'6'39,"-19"-6"2,12 3-6,-12-3-20,0 0-8,9 5-5,-9-5-18,0 0-24,0 0 1,-4-14-2,-6 1 1</inkml:trace>
  <inkml:trace contextRef="#ctx0" brushRef="#br0" timeOffset="71035.687">17398 13700 9,'-16'4'24,"4"-2"-5,-7-8-3,-1-5-4,7-9-3,5-6-2,8-5 0,14-1 0,9 3-1,6 6 0,8 13 1,0 5-1,-2 19 1,-10 7-1,-10 14-1,-15 2 0,-12 4-2,-13-3-1,-5-4-1,-4-3-1,1-7-1,3-7 0,5-7 0,11-3-1,14-7 0,0 0 1,0 0 1,25 8 1,-4-4 0,3-1 1,2 6 0,-1-1 0,-3 0-2,-1 1-9,-4 3-26,-17-12 1,22 2-2,-22-2 1</inkml:trace>
  <inkml:trace contextRef="#ctx0" brushRef="#br0" timeOffset="71173.7094">17603 13880 52,'0'0'39,"0"0"-1,10 4-6,-10-4-45,0-9-21,0 9-3,8-13-1</inkml:trace>
  <inkml:trace contextRef="#ctx0" brushRef="#br0" timeOffset="71636.1409">17855 13587 54,'34'5'33,"-5"-5"-6,-1 5-12,-2 7-5,-11 1-3,-9 8-3,-13-3-1,-7 1-1,-7-3-1,-2-4-1,-2-4-2,7-3 1,18-5 0,0 0 0,9-7 1,14 7 1,6 4 1,-1 4 1,-4 7 1,-5 3 1,-16 5-1,-8 3 0,-16-3-2,-6-2-3,-6-4-5,-4-6-11,5-11-16,8 3-4,2-13 0,16 0-1</inkml:trace>
  <inkml:trace contextRef="#ctx0" brushRef="#br0" timeOffset="71921.7977">18049 13168 36,'33'11'37,"5"18"2,10 22-5,6 26-12,-17 8-8,-7 23-4,-23 6-3,-17 7-2,-18-6-4,-11-5-1,-8-8-8,-11-25-20,9-19-12,11-12-1,7-26 0</inkml:trace>
  <inkml:trace contextRef="#ctx0" brushRef="#br0" timeOffset="72476.7429">18605 13675 24,'-13'5'32,"27"2"-1,2-7-3,11 0-26,9 0-15,-1 0-15,12 2-1,-11-7-2</inkml:trace>
  <inkml:trace contextRef="#ctx0" brushRef="#br0" timeOffset="72639.317">18625 13773 34,'0'0'32,"17"3"-1,11-6-10,12 0-28,11 3-20,-4-6-2,18 6-2,-6-7 8</inkml:trace>
  <inkml:trace contextRef="#ctx0" brushRef="#br0" timeOffset="73093.7899">19467 13416 23,'-15'-15'34,"3"11"3,-9-4-4,-5 3-13,4 8-7,-5 1-5,11 12-3,4 6-1,12 7-2,6 6-1,10 3 0,10 6-1,6 1 0,2 0 0,-4-2 1,-5-6-2,-12-6 2,-13-6-2,-10-6 1,-14-5 0,-10-11 0,-5-3 0,4-3-1,0-6 0,12-8 0,12-3 0,11-7 0,19-2 0,10-3 1,8-1-1,-3-5 1,-3 1 0,-9-1 0,-14 6 0,-8 3-1,-15 10-8,-7 4-26,-6-4-2,9 14 1,-6-5 0</inkml:trace>
  <inkml:trace contextRef="#ctx0" brushRef="#br0" timeOffset="73657.0186">19825 13566 60,'-18'3'32,"0"-3"-10,7 7-7,11 5-4,4 0-5,10 8-1,3-1 0,3 3 0,-6 1 0,1 2-1,-12-4 0,-7-1 0,-12-4 0,-9-3-2,-6-9-2,1 1-3,1-5-5,1-9-7,12-3-12,12 3-10,4-10 0,14 6 0</inkml:trace>
  <inkml:trace contextRef="#ctx0" brushRef="#br0" timeOffset="73810.5491">19985 13604 43,'21'4'37,"-11"-1"1,-2 7-9,-2 10-9,-6-3-9,4 9-5,-4 1-6,0-3-12,-5-5-25,5 0-1,0-19-1,-3 15 0</inkml:trace>
  <inkml:trace contextRef="#ctx0" brushRef="#br0" timeOffset="73957.6949">19985 13378 29,'11'-16'29,"-6"0"-7,9 13-20,6 13-23,-20-10-6,24 31-3</inkml:trace>
  <inkml:trace contextRef="#ctx0" brushRef="#br0" timeOffset="74179.4259">20182 13710 51,'16'35'38,"-8"-11"0,0-11-7,1-5-16,-9-8-5,18-19-5,-8 0-1,3-1-1,5-4-2,3 3-1,1 5 0,0 3 0,-2 13-1,0 5 1,-3 10 0,-3 6 0,-5 6-1,-3-1-4,4-2-30,-3 5-4,-4-13 1,12 0-1</inkml:trace>
  <inkml:trace contextRef="#ctx0" brushRef="#br0" timeOffset="74661.628">20930 13338 45,'-38'17'34,"2"17"-7,-3 22-6,2 12-4,13 16-6,8 1-3,16 6-3,18-2-8,9-10-20,8-23-12,13-9-1,-5-25 0</inkml:trace>
  <inkml:trace contextRef="#ctx0" brushRef="#br0" timeOffset="76334.2613">21234 13483 39,'-21'-16'31,"-2"11"-7,-6 9-6,-3 7-4,3 13-5,2 9-4,7 8-2,10 4-1,10 2-1,11-4 0,11-6 0,9-8-1,3-9 2,2-13 0,-4-7 0,-13-7 1,-10-7-1,-16-4 0,-14-1-1,-13 3-1,-4 0-8,-3 0-22,6 16-6,-1-8 1,17 18 0</inkml:trace>
  <inkml:trace contextRef="#ctx0" brushRef="#br0" timeOffset="76583.1106">21437 13803 48,'0'0'37,"0"0"2,0 0-5,0 0-19,0 0-14,0 0-22,-8-10-15,8 10-1,0-13-1</inkml:trace>
  <inkml:trace contextRef="#ctx0" brushRef="#br0" timeOffset="77152.2775">21767 13611 24,'8'-16'26,"-8"-10"-6,0 4-3,-11 0-4,-1-4-4,-7 6-2,-3 3-2,-4 5-1,2 5-2,-2 11 0,4 6-2,4 5 1,5 6-2,9-2 1,4 6-1,9-6 0,6 0 0,2-7 0,4-6 0,1-6 0,1 0 1,-3-3 0,-2-4 1,-3 4 1,11 3 3,-16 5-2,1 7 1,-4 5 1,-1 6 0,-6-2 0,0 8 1,-11-6-1,-6 4 0,-9-9-1,-2-2-1,-5-8-5,3-8-10,0-3-24,9-2-1,4-7 0,12 3 0</inkml:trace>
  <inkml:trace contextRef="#ctx0" brushRef="#br0" timeOffset="77452.0624">21826 13159 26,'31'24'39,"4"13"1,6 20 1,0 16-16,-11 6-8,-1 14-5,-21-1-2,-8 4-3,-11-10-3,-11-11-3,-3-12-4,-8-20-15,0-11-24,11-15 0,5-17-1,17 0 0</inkml:trace>
  <inkml:trace contextRef="#ctx0" brushRef="#br0" timeOffset="78425.1065">22254 13602 36,'0'0'33,"2"-14"0,13 4-12,-2 5-7,-1 0-5,12 10-4,-1 2-1,2 10-1,-4 4-1,2 2 0,-5-1 0,4-3 0,-2-7-1,-4-5 1,-2-11 0,-4-6-1,-3-8 0,-3-2-2,3 2-7,-7 1-23,-7 0-5,7 17 0,0-14 0</inkml:trace>
  <inkml:trace contextRef="#ctx0" brushRef="#br0" timeOffset="78709.5556">22339 13801 31,'20'4'37,"1"-4"1,9 0-7,5 0-7,-7 3-10,7 1-5,-3 1-9,-1-1-29,-6-4-8,2-3-1,-12-3 0</inkml:trace>
  <inkml:trace contextRef="#ctx0" brushRef="#br0" timeOffset="81883.5226">22908 13419 23,'12'10'35,"-12"-1"1,-4 10-7,-6 1-11,-4 4-2,0 7-6,0-2-4,14 2-3,7-3-1,4-5-1,12-5 1,2-4-2,2-9-4,5-10-7,0-3-13,-14-7-12,-14-8-1,8-1 0</inkml:trace>
  <inkml:trace contextRef="#ctx0" brushRef="#br0" timeOffset="82052.6137">23043 13401 40,'4'28'35,"-4"-5"0,0 9-12,9 11-2,-9-1-6,0 9-5,0-9-3,0 0-4,0-4-9,-4-7-24,0-13-8,4-4 0,0-14 0</inkml:trace>
  <inkml:trace contextRef="#ctx0" brushRef="#br0" timeOffset="82253.1553">23202 13782 55,'14'6'36,"-14"-6"1,0 0-14,9 3-34,-9-3-19,11-3-4,-11 3-1,4-12-1</inkml:trace>
  <inkml:trace contextRef="#ctx0" brushRef="#br0" timeOffset="82753.4084">23612 13410 26,'-13'4'28,"-20"-4"-1,6 15-13,-8 6-4,2 13-5,10 4 0,4 8-1,14 3 0,10-3 1,6-1 1,8-8 0,17-3 2,-10-20-1,10-2 1,-5-16 0,-13-6-2,-18-10 0,0-3-2,-18-2-1,-4 3-1,-2 5-3,-11 0-10,7 2-27,8 15 0,-8 0-1,18 7 0</inkml:trace>
  <inkml:trace contextRef="#ctx0" brushRef="#br0" timeOffset="84256.2141">24140 13590 8,'-21'-3'15,"6"3"0,3-4-2,12 4-2,-23 0-1,14 4 0,9-4-1,-6 18-2,18-2 0,-3 2-1,3 1-1,3-5 0,2 4-1,-4-7-1,2 1-1,-15-12-1,0 9 0,-12-9 1,-2 0 0,-12 3 0,-2 1 0,6 0 0,-1 5 0,1 0 1,13 4 1,3-3-1,12 4 1,9-6-1,1-2 0,-1-6-1,14 3 0,-2-6-3,-6-3-3,8 1-2,-11-6-2,2 4 0,1-5 0,-5 1 0,-16-4 0,18 2 5,-2-3 4,-11-1 4,10 3 4,-11-2 0,-4 16 0,2-16 1,-2 16 0,0 0-2,0 24-1,0-9-4,-14 7 0,14 0-1,-3 0-1,-4 0-3,11-8-5,2 1-6,-6-15-7,0 0-4,0 0-2,0 0 0,52-20 1,-52 20 5,43-32 9,-43 32 13,43-31 27,-43 31-8,0 0 1,45-34 1,-45 34-3,0 0-5,0 0-5,0 0-5,-59 17-2,32-8-1,7-1-1,-9 2 0,19-1 0,-11 1 1,10-1 0,1 1 0,10-10 1,0 0 1,0 0 0,68 26-2,-68-26-2,0 0-10,71 6-19,-71-6-9,51 0 0,-51 0-2</inkml:trace>
  <inkml:trace contextRef="#ctx0" brushRef="#br0" timeOffset="84403.4719">24560 13779 47,'0'0'42,"46"9"0,-46-9-1,0 0-16,0 0-14,0 0-34,0 0-16,0 0-1,0 0-2</inkml:trace>
  <inkml:trace contextRef="#ctx0" brushRef="#br0" timeOffset="91442.7">1502 15283 34,'0'0'39,"0"0"-1,7 18 1,-1 21-18,2 8-9,3 13-6,-2 5-1,1 5-6,-4 0-13,3-7-22,0-20-3,-4-9-1,-10-19 1</inkml:trace>
  <inkml:trace contextRef="#ctx0" brushRef="#br0" timeOffset="91759.1338">1467 15294 25,'31'-12'35,"5"4"1,4 16-1,-4 11-19,-3 5-7,-7 12-2,-12 3-2,-11 2-3,-13-3-3,-5-9-2,-10-4-1,4-15-1,4-8 0,7-11 1,10-6 2,12-2 0,9 0 3,5 10 2,5 7 2,-3 19-1,-11 9 1,-7 13-3,-14 7-6,-20 2-14,-11-8-16,0 1-1,-8-19-1,1-7 0</inkml:trace>
  <inkml:trace contextRef="#ctx0" brushRef="#br0" timeOffset="91975.1792">1819 15136 61,'70'26'40,"-6"24"2,-12 33-1,-11 25-29,-26 18-7,-21 18-8,-22 9-34,-8 1-2,-21-21-1,-7-12-2</inkml:trace>
  <inkml:trace contextRef="#ctx0" brushRef="#br0" timeOffset="102281.6034">2731 15350 8,'0'9'31,"3"16"2,-10 4-5,-5 5-11,4 6-4,-7-1-4,4 0-3,2-6-3,4-6-1,1-19-1,4-8 0,0-17 0,9-8 0,0-14 0,0-5 0,1-6 0,-1-1-1,1 3 0,2 4 0,-3 8 0,0 11 0,-5 12 0,-4 13 0,6 11 0,2 13 0,2 11 2,5 9-1,8 7 0,11 5 1,3-2-1,3-2 1,-6-4-1,-3-5 2,-10-8-1,-11-5 0,-22-9 0,-13-8 1,-11-7-3,-12-6-4,4 0-9,-2-8-16,3-4-8,14 4-1,5-9 0</inkml:trace>
  <inkml:trace contextRef="#ctx0" brushRef="#br0" timeOffset="102735.5964">3196 15477 22,'-22'-4'29,"9"13"0,-5-4-12,3 7-6,6 1-5,-2 5-2,15-1-2,9-1-1,5-3-1,1-2 0,2-4 1,-2-2 0,-3-5-1,-5 0 0,-11 0 1,0 0 1,-21 0 0,5 4 1,-2 4-1,0 1 0,1 5 1,3 1 0,11 2 0,9-3-4,9-1-2,7-3-5,2-4-12,-2-6-13,13 0 0,-8-11 0</inkml:trace>
  <inkml:trace contextRef="#ctx0" brushRef="#br0" timeOffset="103022.6929">3518 15526 22,'-27'-11'33,"10"11"-1,-11 4-8,4 1-8,3 7-7,-4 4-4,12 7-3,4 3-1,9 0 0,13 1 0,4-5 0,6-3 0,7-6 0,-4-9 2,-2-4 0,-5-4 1,-7-4-1,-15-3 0,-8 0 0,-9 2-6,-8-3-13,-3 1-19,10 6-2,-2-4 1,14 5-1</inkml:trace>
  <inkml:trace contextRef="#ctx0" brushRef="#br0" timeOffset="103269.9103">3615 15536 32,'10'-3'37,"-10"3"0,7 7 0,0 18-16,-7 6-9,7 13-5,-4 6-2,6 13-1,-4-4-1,-1 0-4,2-5-4,-6-16-13,4-11-21,-4-8-1,0-19 1,0 0-1</inkml:trace>
  <inkml:trace contextRef="#ctx0" brushRef="#br0" timeOffset="103401.4891">3574 15729 22,'10'-10'29,"18"10"-4,-8 0-20,6-10-28,17 10-3,-8-9-1</inkml:trace>
  <inkml:trace contextRef="#ctx0" brushRef="#br0" timeOffset="103671.0474">4039 15570 32,'-24'-20'34,"5"6"-1,0-1-11,-9 5-6,1 10-5,-3 0-4,7 13-3,1 3-1,9 9-1,13 1 0,7 3-1,5-5 0,12 0 1,4-6-2,5-7-2,0-5-9,-2-6-20,-9-12-4,3 1-2,-10-12 1</inkml:trace>
  <inkml:trace contextRef="#ctx0" brushRef="#br0" timeOffset="103824.703">4136 15499 10,'11'12'34,"-7"-2"0,5 14 0,-2 3-15,-1-2-7,-3 5-8,3-1-14,3 4-22,-15-14-2,12 0 0,-6-19-1</inkml:trace>
  <inkml:trace contextRef="#ctx0" brushRef="#br0" timeOffset="103987.4807">4129 15329 21,'3'-16'30,"7"20"-8,-10-4-21,0 0-21,18 0-7,-18 0 1</inkml:trace>
  <inkml:trace contextRef="#ctx0" brushRef="#br0" timeOffset="104156.7687">4480 15452 46,'9'11'38,"-9"-11"-1,15 3-5,-15-3-22,16 0-26,-4 0-18,-12 0-3,9 11 0,-9-11 0</inkml:trace>
  <inkml:trace contextRef="#ctx0" brushRef="#br0" timeOffset="104326.0467">4545 15680 72,'-4'9'44,"4"-9"1,0 11-4,0-11-26,0 0-9,0 0-26,0 0-22,7-11-1,-7 11-1,18-9-1</inkml:trace>
  <inkml:trace contextRef="#ctx0" brushRef="#br0" timeOffset="128196.8229">5215 15415 20,'13'0'35,"1"-3"2,16 15-1,0 9-16,7 7-9,10 10-5,0 6-6,-4-1-10,-3-3-23,0 2-4,-15-17 1,-4-6-1</inkml:trace>
  <inkml:trace contextRef="#ctx0" brushRef="#br0" timeOffset="128361.6953">5570 15458 60,'-28'21'38,"-9"0"-2,2 5-12,-1 7-14,-3 2-7,4-3-6,10-2-16,5-2-18,1-14 0,13-3 0,6-11 0</inkml:trace>
  <inkml:trace contextRef="#ctx0" brushRef="#br0" timeOffset="128615.153">5849 15462 34,'21'8'34,"-3"-11"0,14 3-5,5 0-24,-3-3-23,11 9-13,-11-9-1,1 6-1</inkml:trace>
  <inkml:trace contextRef="#ctx0" brushRef="#br0" timeOffset="128762.802">5925 15583 59,'4'14'38,"13"-14"-2,14 8-15,4 2-51,-7-10-4,16 5-2,-8-13 0</inkml:trace>
  <inkml:trace contextRef="#ctx0" brushRef="#br0" timeOffset="134609.3323">6533 15257 26,'0'0'31,"13"16"-2,-4 2-10,-4-1-7,-1 8-3,-4-6-2,0 2-3,0-11-1,0-10-1,0 0-1,9-12 0,-2-12 0,4-3 0,2-2 0,8 4 2,-1 2 0,5 9 1,-4 10 1,2 13 1,-12 9-1,3 6 0,-6 5-1,-1 0-5,-2 0-11,-2-1-24,-3-16-3,12-2 1,-12-10-1</inkml:trace>
  <inkml:trace contextRef="#ctx0" brushRef="#br0" timeOffset="135010.9842">6880 15122 14,'22'-27'32,"-3"-2"1,11 9-6,2 5-11,-1 9-3,6 13-2,-6 10-1,0 16-3,-9 5-1,-1 12-1,-6-1 0,-2 2-2,-7-8-1,0-6-1,-6-13-1,4-10 0,-4-14-1,0-12 1,0-12-1,-4-5 0,-2-3 0,-3 3 1,0 5-1,-4 10 1,-5 14 1,-1 5-2,1 16-4,-1 2-8,3 2-24,1 3 0,0-7 0,3 2-1</inkml:trace>
  <inkml:trace contextRef="#ctx0" brushRef="#br0" timeOffset="135258.4113">6468 15618 35,'0'10'36,"0"-10"1,31 9 0,12-4-22,19-10-7,15 5-3,14-3-7,3-1-17,-6 1-17,6 9-1,-17-2 0,-12 8-1</inkml:trace>
  <inkml:trace contextRef="#ctx0" brushRef="#br0" timeOffset="135812.1137">6853 15959 6,'-25'3'24,"9"4"-6,-6-16-6,7-4-1,6-2-1,9-9 0,14 4 0,5 0 1,10 10 0,1 4 0,5 16 1,-7 7-2,-1 13-1,-15 5-3,-8 7-1,-14-1-2,-11 1-2,-6-7-1,-6-8-3,2-8 1,-2-11-1,5-8-1,6-7 1,8-5 1,8 0 1,6-4 2,14 7 0,5 2 0,9 7 0,5 9-10,2 5-26,-1-14 0,5 5-1,-8-9 0</inkml:trace>
  <inkml:trace contextRef="#ctx0" brushRef="#br0" timeOffset="136012.6738">7528 15670 75,'0'25'40,"-12"2"-3,0 2-23,9 4-44,-13-10-5,7 0-2,-7-12-2</inkml:trace>
  <inkml:trace contextRef="#ctx0" brushRef="#br0" timeOffset="136577.9227">7795 15452 46,'37'12'36,"-9"8"1,3 12-16,-6 11-7,-13 3-4,-2 3-2,-13-8-4,-7-5-1,-5-9-3,-1-12-1,4-15-1,0-15 0,8-7-1,4-11 1,10-1 0,5-3 1,6 3 0,5 6 2,2 8 0,2 14 1,-5 10 0,0 7 0,-7 12-1,-6 3 1,-5 3-3,-3 0-6,0 2-17,1-6-12,-5-11-2,10-4 1</inkml:trace>
  <inkml:trace contextRef="#ctx0" brushRef="#br0" timeOffset="136746.8021">8381 15512 42,'0'0'35,"22"18"0,-10-12-2,6 2-35,8 3-27,-7-11-3,6 4-2,-10-10-1</inkml:trace>
  <inkml:trace contextRef="#ctx0" brushRef="#br0" timeOffset="136914.5839">8356 15683 62,'10'12'37,"5"-14"-1,16-4-22,9 6-45,-8-12-3,9 7-2,-7-8-1</inkml:trace>
  <inkml:trace contextRef="#ctx0" brushRef="#br0" timeOffset="137379.4552">8866 15463 4,'-24'7'30,"-11"3"0,11 14 0,-2 2-15,7 7-3,13 3-4,11-5-1,15 0 0,6-12 0,11-4 0,-1-15 0,5-8-1,-13-11-1,-4-7-2,-11-4 0,-13-5-3,-10 3-4,-9-1-8,4 7-22,0 10-3,-3 7-2,18 9 1</inkml:trace>
  <inkml:trace contextRef="#ctx0" brushRef="#br0" timeOffset="137549.1605">9073 15705 65,'-3'14'38,"-3"12"-3,-6-4-18,-3 3-29,5 6-20,-9-13-3,10 3-2,-3-14 1</inkml:trace>
  <inkml:trace contextRef="#ctx0" brushRef="#br0" timeOffset="141404.566">9226 15608 23,'15'-20'28,"-10"-12"-6,6 1-2,1 5-3,-6-3-3,1 11-2,-4 4-2,-3 14-2,0 0-1,5 32-2,-5-3-3,0 6-6,4 8-11,2 0-20,-6-9-1,7 1-1,-5-12 1</inkml:trace>
  <inkml:trace contextRef="#ctx0" brushRef="#br0" timeOffset="141558.2003">9528 15683 70,'-5'12'38,"-4"10"-2,-10 2-23,-6-6-41,7 10-5,-7-9-4,5 1-1</inkml:trace>
  <inkml:trace contextRef="#ctx0" brushRef="#br0" timeOffset="142106.4923">9801 15579 19,'-18'-11'11,"5"-5"0,2-3 1,11-3 2,0 1-1,15-1 2,4 6-2,-1 2-1,8 10 0,-4 4-1,-1 13-2,-9 6-3,-9 9-2,-12 3-1,-7 3 0,-9-2-2,1-3 0,-1-3 0,1-6-1,8-6 0,9-5 0,7-9 0,19 5 0,0-5 0,5 3-2,4 2-7,0-2-16,-3-3-11,4 4 0,-8-10 0</inkml:trace>
  <inkml:trace contextRef="#ctx0" brushRef="#br0" timeOffset="142244.125">10066 15691 39,'6'26'36,"-12"-12"0,6 1-9,-10 4-18,4-6-31,3 6-11,-9-12-1,12 2-2</inkml:trace>
  <inkml:trace contextRef="#ctx0" brushRef="#br0" timeOffset="142444.6613">10340 15738 55,'0'0'38,"0"0"-1,8-2-5,-8 2-28,0 0-21,0 0-18,10-7-2,-10 7 0,11-9-1</inkml:trace>
  <inkml:trace contextRef="#ctx0" brushRef="#br0" timeOffset="142576.183">10444 15727 43,'15'11'34,"-15"-11"-2,20 3-15,-9 2-32,-11-5-14,20-9-3,-15-1-2</inkml:trace>
  <inkml:trace contextRef="#ctx0" brushRef="#br0" timeOffset="142692.0768">10596 15706 79,'17'6'40,"-17"-6"-1,0 0-25,14 17-42,-14-17-7,0 0-4,0 0-1</inkml:trace>
  <inkml:trace contextRef="#ctx0" brushRef="#br0" timeOffset="144310.0319">2610 16670 5,'5'34'33,"-11"0"-1,1 19 0,-11 8-16,-1 0-7,-1 6-3,7-8-7,-2-10-1,7-17-4,-4-17 0,10-15-3,10-27-1,-1-5 2,5-19 0,-3-6 4,1-5 2,-2-1 6,2 7 1,-6 10 3,3 11 2,-5 14 1,8 26-1,-6 18-2,6 19 0,1 11-4,5 7 0,5 3-4,-5-2-8,6-6-18,1-8-8,-12-22 0,3-11-1</inkml:trace>
  <inkml:trace contextRef="#ctx0" brushRef="#br0" timeOffset="144595.0935">2579 16945 28,'15'11'29,"1"-3"-1,18 1-18,3 3-24,1-9-1,-2 6-1,1-9 0,-1-5 6,-6 0 6,-5-5 4,3-6 26,-19 16-2,-9 0 0,16 22 0,-5-1-4,-4-6-8,6 9-2,-6-9-1,10 1-3,-7-9-2,2-7-2,0-9-7,-9-3-17,1-5-15,5-5-1,3-3 0</inkml:trace>
  <inkml:trace contextRef="#ctx0" brushRef="#br0" timeOffset="145028.9659">3199 16920 19,'0'0'31,"0"0"1,13 11-6,11-11-17,4-4-4,3 4 0,-3-8-1,-1 8-1,-7 0-1,-7 0 0,-13 0-1,0 16 1,-15-5-1,3 10 0,-1 4-1,2 3 0,5 1 0,6 1 1,9-5 0,6-3 1,7-6-1,0-9 1,7-10 0,-2-7 0,-2-11 0,-3 0-1,-4-7 1,-4 1-1,-6 2 0,-1 6 1,-7 9 0,0 10-1,0 0 1,8 23-1,-5 5-8,0 4-29,-3-9 0,10 5 0,-4-15-1</inkml:trace>
  <inkml:trace contextRef="#ctx0" brushRef="#br0" timeOffset="145531.6711">3863 16949 15,'-19'24'26,"-8"-5"-3,14 3-13,9 3-1,11-6-2,15 2 0,6-9 1,6-3 0,0-9-1,0-6 1,-13-7-2,0-10-2,-17-9 0,-8-11-1,-13-11 0,-8-4-2,-3-7 1,-1-4-2,5 5-3,2 3-11,10 4-17,12 25-4,6 3 1,21 18 1</inkml:trace>
  <inkml:trace contextRef="#ctx0" brushRef="#br0" timeOffset="145883.1822">4194 16855 18,'-14'7'26,"14"8"-8,7 3-9,9 0-2,3-2-1,5 0 0,-2-5-1,1-6-2,-6 2-2,-7-5 1,-10-2-2,-12-2 1,-8 2 0,-4 5 0,-3 5 0,2-1 0,2 3 2,8 0-2,8 6 2,12-4-3,9 3-4,9-3-9,10-2-14,-5-12-3,15 9 0</inkml:trace>
  <inkml:trace contextRef="#ctx0" brushRef="#br0" timeOffset="146153.2003">4594 16922 36,'-34'-7'32,"16"11"-4,-8 6-11,1 2-6,4 12-5,6-2-3,9 2-2,11-1 0,8 1 0,5-8 0,7 1 0,-2-9 1,1-4 1,-7-4-1,-7 0 0,-10 0 0,-17-9-4,-2 9-9,-4 0-23,-7-3 1,12 3-2,-4-14 2</inkml:trace>
  <inkml:trace contextRef="#ctx0" brushRef="#br0" timeOffset="146338.1009">4773 16866 25,'17'10'36,"-2"16"1,-9 13-7,0-2-11,0 21-4,-6-5-7,0 10-3,-3 2-6,-3-3-8,6-5-17,-6-14-11,0-14-1,3-12 1</inkml:trace>
  <inkml:trace contextRef="#ctx0" brushRef="#br0" timeOffset="146485.2532">4799 17076 45,'22'-4'36,"-2"-3"-1,9 16-7,-6-2-54,0-11-8,8 8-2,-6-9 0</inkml:trace>
  <inkml:trace contextRef="#ctx0" brushRef="#br0" timeOffset="146918.0461">5308 16992 37,'-7'-19'30,"-10"-1"-3,-2 2-5,-3 10-4,-9 0-5,6 16-3,-2-3-3,5 16-2,6 3-2,7 5-2,9 1 0,10-4 1,8-4-2,4-2 1,7-7-3,-1-10-6,6-3-9,-4 0-16,-9-14-5,4 2 1,-6-10 0</inkml:trace>
  <inkml:trace contextRef="#ctx0" brushRef="#br0" timeOffset="147055.8742">5433 16968 30,'10'0'35,"-10"0"2,3 26-11,2-4-7,-5-2-7,6 3-6,-3 0-11,-3-2-18,-3-5-13,3-5-1,0-11 0</inkml:trace>
  <inkml:trace contextRef="#ctx0" brushRef="#br0" timeOffset="147203.0187">5488 16738 66,'0'0'37,"0"0"-9,0 0-34,0 0-27,8 14-3,-8-14-2</inkml:trace>
  <inkml:trace contextRef="#ctx0" brushRef="#br0" timeOffset="147472.5906">5953 16890 70,'4'8'39,"-4"-8"0,0 10-10,0-10-22,0 0-10,0 12-20,3-3-15,-3-9-1,-3 12 0</inkml:trace>
  <inkml:trace contextRef="#ctx0" brushRef="#br0" timeOffset="147638.8733">5950 17119 61,'0'0'43,"-6"14"-1,6-14 0,0 0-28,4-16-23,-4 16-31,7-9-1,1-1-1,7 3-1</inkml:trace>
  <inkml:trace contextRef="#ctx0" brushRef="#br0" timeOffset="148103.8044">6530 16878 16,'21'15'36,"-2"9"0,12 14 0,3 4-16,-3 4-12,0 2-7,6-3-7,-9-11-20,-5-15-9,0-8-1,-13-16 1</inkml:trace>
  <inkml:trace contextRef="#ctx0" brushRef="#br0" timeOffset="148273.3693">6805 16898 29,'-12'10'36,"-12"5"0,-4 15 0,-3 9-21,-9-2-9,5 6-7,4-2-11,3-5-17,6-15-7,16-1 0,6-20-1</inkml:trace>
  <inkml:trace contextRef="#ctx0" brushRef="#br0" timeOffset="148473.9109">7121 16917 31,'0'0'32,"17"0"2,1 0-1,7 0-29,5 7-19,-5-7-17,16 14-1,-19-14-1</inkml:trace>
  <inkml:trace contextRef="#ctx0" brushRef="#br0" timeOffset="148643.1951">7104 17048 38,'0'10'37,"11"-10"-1,12 7 0,5-7-33,0 0-34,11 7-2,-7-7-2,8 0-1</inkml:trace>
  <inkml:trace contextRef="#ctx0" brushRef="#br0" timeOffset="149260.7106">7634 17079 23,'53'7'31,"11"-7"1,36 3-6,18-1-17,21 3-2,20 3-9,1-1-27,13 5-2,-16-8 0,4-1-2</inkml:trace>
  <inkml:trace contextRef="#ctx0" brushRef="#br0" timeOffset="149724.4686">7947 16315 30,'-22'17'34,"-6"6"0,-5 19-13,1 14-5,4 9-5,9 9-2,7 0-5,12-7-4,18-2-13,13-11-22,-2-25-1,14-12 1,-9-17-1</inkml:trace>
  <inkml:trace contextRef="#ctx0" brushRef="#br0" timeOffset="150124.9345">8066 16592 15,'-4'-13'30,"-3"-12"-1,7 2-8,13 3-5,6 0-4,8 12-3,4 5-2,0 16 1,-10 12-3,-7 6-1,-14 12-1,-10 6-1,-11 0 1,-5-2-1,-7-5 1,1-15-2,1-10 0,6-6 0,13-11 0,12 0-1,0-14 0,7 5 0,10 2-1,4 1-2,9 12-9,-5 1-22,0-7-3,2 9 0,-8-9 0</inkml:trace>
  <inkml:trace contextRef="#ctx0" brushRef="#br0" timeOffset="150409.6985">8352 16670 32,'0'0'35,"14"22"2,-14-7-6,0 6-19,6 1-2,-6 2-5,-4-9-2,2-5-2,2-10 0,0 0-1,6-12-1,3-3 0,3-2 0,3 0 0,1 7 1,0 4 1,2 6-1,-6 7 1,-4 9 1,-4 8-3,-4-2-7,0 0-22,5 5-5,-14-15-2,9 5 1</inkml:trace>
  <inkml:trace contextRef="#ctx0" brushRef="#br0" timeOffset="150609.8059">8707 16653 32,'0'0'38,"0"0"0,14 19 1,-6-1-19,-4 1-11,5 6-3,-3 3-4,-3-3-8,3-1-21,1-5-11,-13-6-1,6-13 1</inkml:trace>
  <inkml:trace contextRef="#ctx0" brushRef="#br0" timeOffset="150747.8358">8639 16725 37,'12'0'35,"-2"-6"-1,15 10-1,-4-4-29,10 0-24,10 0-14,-8-4 0,7 4-1</inkml:trace>
  <inkml:trace contextRef="#ctx0" brushRef="#br0" timeOffset="150948.3768">9009 16705 33,'0'-23'35,"6"4"2,0-5-1,-6-4-22,6 9-4,-2-2-4,-4 21 0,0 0-2,0 0 0,8 28-1,-8 2-3,3 8-8,-3 8-28,0-6-3,7-2 1,-7-9-2</inkml:trace>
  <inkml:trace contextRef="#ctx0" brushRef="#br0" timeOffset="151195.7977">9169 16331 29,'16'0'39,"15"17"0,-1 15 2,-1 13-16,5 16-12,-12 7-5,-10 7-8,-6 2-28,-6-2-12,-9-16 0,-6-16 0</inkml:trace>
  <inkml:trace contextRef="#ctx0" brushRef="#br0" timeOffset="151611.5939">8852 17115 41,'36'8'35,"4"-8"0,9 0-18,11 0-30,-5-5-14,13 5-5,-14-10 0</inkml:trace>
  <inkml:trace contextRef="#ctx0" brushRef="#br0" timeOffset="152767.7312">8503 17212 40,'3'12'34,"-15"2"-1,2 6-5,-4 9-19,0-2-5,4 4-2,7-4 0,12-3 0,8-7-5,2-5-5,11 0-17,4-9-9,-5-8 0,4-5 0</inkml:trace>
  <inkml:trace contextRef="#ctx0" brushRef="#br0" timeOffset="152914.9842">8693 17310 44,'-20'0'39,"15"21"-1,-5 10-10,-3 1-16,11 9-4,2 0-10,-4-2-19,4-8-15,12-3-1,-4-17-1</inkml:trace>
  <inkml:trace contextRef="#ctx0" brushRef="#br0" timeOffset="153432.3033">9561 16856 2,'3'-26'32,"18"4"3,-2-2-5,8-3-11,11 11-4,-1 3 0,6 19-3,-9 10-4,1 18-1,-11 8-2,-2 13 0,-9-2-2,-4 0 0,-6-7-2,-3-7-1,0-14 0,0-25-1,0 0 0,-9-16-1,5-12 0,-2-4 1,0 1 0,-6 2 1,-3 12 0,-4 12 1,-6 13 0,-2 11 0,-2 13-2,-5-3-7,4-3-30,4 0-1,4-17 1,22-9-2</inkml:trace>
  <inkml:trace contextRef="#ctx0" brushRef="#br0" timeOffset="153701.6446">10242 17004 46,'19'26'39,"-19"-8"0,0 10-4,-9 0-41,-6-9-25,8 3-4,-5-18-3,12-4-1</inkml:trace>
  <inkml:trace contextRef="#ctx0" brushRef="#br0" timeOffset="154219.1575">10679 16741 7,'29'4'33,"-18"3"1,8 17 0,-9 1-15,-6 2-8,1 7-2,-5-5-4,-3 2-1,-3-14-2,6-17 0,-12 5-2,12-15 1,9-11-1,0-2 0,3-3-1,4-1 1,3 5 0,2 13 1,2 5 0,-6 10 0,-1 10 0,-5 6 0,-5 7-4,-3 1-10,-3-6-22,5 2-1,-5-17 0,11 2 0</inkml:trace>
  <inkml:trace contextRef="#ctx0" brushRef="#br0" timeOffset="154404.2832">11103 16765 35,'29'4'33,"-11"-8"-2,12 4-13,0 9-38,-9-14-10,10 8-1,-12-10-1</inkml:trace>
  <inkml:trace contextRef="#ctx0" brushRef="#br0" timeOffset="154557.9388">11098 16915 19,'0'0'32,"24"12"0,-4-20-6,4 1-45,15 12-9,-9-9-2,11 13-1</inkml:trace>
  <inkml:trace contextRef="#ctx0" brushRef="#br0" timeOffset="154990.2182">11645 16654 20,'-31'0'31,"6"16"-1,-13 1-10,8 7-8,9 6-3,8-1-4,13 4-1,13-6 0,13-3 0,3-12 1,7-7 1,-5-12-1,2-5 0,-13-6-1,-9-5-5,-11 1-9,-11 2-21,-9-8-5,2 15 0,-5-2-1</inkml:trace>
  <inkml:trace contextRef="#ctx0" brushRef="#br0" timeOffset="155137.365">11844 16897 41,'0'27'32,"-6"10"-17,-8-6-19,-17-16-20,11 9-7</inkml:trace>
  <inkml:trace contextRef="#ctx0" brushRef="#br0" timeOffset="155360.0351">12050 16908 54,'5'10'38,"-1"8"-3,-4 7-12,-9 0-18,-1 7-34,-5-17-4,7 0-3,-1-15-1</inkml:trace>
  <inkml:trace contextRef="#ctx0" brushRef="#br0" timeOffset="156092.0539">12090 16854 3,'14'-14'28,"-14"-15"0,9 5-8,-6-3-6,-3-2-3,3 7-2,-3 0-3,0 22-2,-6-10-1,6 10 1,-9 27-1,6-5-1,-1 7-2,4 7 1,-10 1 1,10 0 1,-7-4 1,5-4-1,-4-12 1,2 0 0,-1-8 0,5-9-1,0 0-1,0 0 0,6-14-2,8 7-3,7 2-15,9-5-18,-5-4 0,7 9-1,-5-7 1</inkml:trace>
  <inkml:trace contextRef="#ctx0" brushRef="#br0" timeOffset="156292.2451">12410 16924 43,'11'20'38,"-11"-1"-1,0 1-5,-7 6-26,-9-4-26,4 3-13,-12-14-4,10 4-1</inkml:trace>
  <inkml:trace contextRef="#ctx0" brushRef="#br0" timeOffset="157112.7268">12674 16811 6,'-9'-10'7,"-4"-8"0,8 0 2,5-2 1,3 0 1,9 2 0,4 5 1,4 4 0,6 6 1,-2 11 0,-7 9-2,-3 12-3,-14 4-2,-5 2 0,-7 1-2,-8-1 0,-7-6-1,2-6-1,-3-12-1,7-11 0,3-6 0,8-4-1,7-4 1,6-1-1,7 5 0,8 2 0,0 8 1,6 8-1,2 6 0,-2-3-6,1 3-16,1 5-13,-12-13 0,7 5-1</inkml:trace>
  <inkml:trace contextRef="#ctx0" brushRef="#br0" timeOffset="157244.251">13022 16961 37,'0'12'37,"4"5"-1,-12-3-4,0 2-38,5 8-23,-13-12-4,16-12-3,-19 6 0</inkml:trace>
  <inkml:trace contextRef="#ctx0" brushRef="#br0" timeOffset="157429.1616">13272 16967 43,'0'0'36,"0"0"-3,0 0-8,0 0-48,0 0-9,16-11-2,-11 1-2</inkml:trace>
  <inkml:trace contextRef="#ctx0" brushRef="#br0" timeOffset="157567.1902">13409 16944 56,'0'0'39,"0"0"-1,0 11-4,0-11-28,0 0-27,0 0-16,0 0 0,0 0-2</inkml:trace>
  <inkml:trace contextRef="#ctx0" brushRef="#br0" timeOffset="157714.3459">13576 16891 65,'10'4'41,"-10"-4"0,9 22-10,-3-12-57,-6-10-11,0 0-3,-2-14-1</inkml:trace>
  <inkml:trace contextRef="#ctx0" brushRef="#br0" timeOffset="161103.3656">14714 15351 27,'-36'7'24,"-4"10"-6,2 6-4,0 8-2,14 6-2,10 1-2,19 3-2,16-4 0,10-4-2,9-10 0,7-5-1,-1-8 0,-5-6-1,-7-8 0,-14-3 0,-20 7-1,-5-14 0,-20 10 0,-6 4-1,-9 8 0,-2 4 0,-3 7-1,7 7 0,6 4 1,9 1-1,14 0 1,9-3 0,15-4 0,10-8 0,9-11 1,8-5-1,3-6 1,1-11 0,1-5-1,-3-2 1,-7-3 0,-9 1-1,-7 6 0,-7 6 1,-14 14 0,0 0-1,0 12 1,-6 10 0,-2 8 0,-1 4-4,6 3-8,-1-2-21,4-14-2,6-2 0,-6-19 0</inkml:trace>
  <inkml:trace contextRef="#ctx0" brushRef="#br0" timeOffset="161266.132">14858 15512 7,'5'11'16,"-5"2"-15,0 3-1,9 8-22,-5-13 21</inkml:trace>
  <inkml:trace contextRef="#ctx0" brushRef="#br0" timeOffset="161404.1707">15054 15762 31,'18'30'36,"-1"5"0,-9-4-5,-5-8-14,7 0-6,-6-14-3,6-9-4,-10 0-3,18-19-4,-5 1-6,-4-10-16,-4 0-11,7 4-1,-7-2 0</inkml:trace>
  <inkml:trace contextRef="#ctx0" brushRef="#br0" timeOffset="161767.4835">15503 15766 24,'4'26'36,"-20"-7"1,-3 3-1,-2-5-14,-6-8-10,4-2-7,3-7-4,4-7-2,9-4 0,7-4-2,0-2 0,7 3 0,7 4 0,1 2 1,1 8 1,1 3 0,0 6 1,2 3 0,0 1 0,1-1 1,-2 0 0,1-7 0,-2-5 0,0-2 0,-3-8 0,0-4-1,-2 1 2,-2-2-1,-2 3 1,-8 12 0,10 0 0,-7 12 0,4 7-6,-7 7-27,4-10-4,13-1-1,-1-15-1</inkml:trace>
  <inkml:trace contextRef="#ctx0" brushRef="#br0" timeOffset="162238.7299">16439 15193 38,'16'26'35,"-8"17"1,2 20-12,-4 17-10,-6 6-6,0 0-10,0-6-17,0-6-15,-3-27-1,6-14-1</inkml:trace>
  <inkml:trace contextRef="#ctx0" brushRef="#br0" timeOffset="162454.8989">16675 15562 12,'-21'14'29,"-10"-3"0,3 7-6,-4 2-12,1-3-1,8 3-1,6-5-2,17 2-1,6-8 0,13 0-1,6-2-2,8-2-10,-1-5-24,11 0-2,-5-4-1,5 1-1</inkml:trace>
  <inkml:trace contextRef="#ctx0" brushRef="#br0" timeOffset="162724.4511">17017 15576 21,'11'0'30,"16"11"1,-1-11-9,11-4-32,12 9-14,-14-11-4,9 11-1</inkml:trace>
  <inkml:trace contextRef="#ctx0" brushRef="#br0" timeOffset="162893.7299">17034 15678 62,'20'13'33,"0"-13"-5,8-2-45,16 7-13,-5-13-1,9 8-2</inkml:trace>
  <inkml:trace contextRef="#ctx0" brushRef="#br0" timeOffset="163472.2893">17776 15329 34,'-42'-33'12,"12"0"-1,8-4-1,14 2-1,16 2-1,10 9-1,11 12 1,9 12-1,1 7 1,-8 12-1,-3 10-2,-21 9 0,-9 4-1,-19 3-1,-10 0 0,-12-4 0,0-3 0,-1-7-2,7-9 0,12-7 0,12-5-1,13-10 1,18 5-1,8-5 0,6 6 1,6-2-2,2-2-3,3 4-7,-5 0-8,-8-6-9,-2 0-5,-11-10 1</inkml:trace>
  <inkml:trace contextRef="#ctx0" brushRef="#br0" timeOffset="163710.5987">17962 15444 18,'0'0'29,"0"0"-3,3 19-5,-3-9-5,0-10-4,-7 14-5,7-14-2,0 0-2,-4-12-1,11-2 1,0-6-1,8 2 0,1-1 0,5 5 0,0 3 0,3 8 0,-4 6 1,-2 9-1,-2 5-1,-5 7-3,-2 2-6,-5 3-17,-8-4-9,4 8-1,-9-13 0</inkml:trace>
  <inkml:trace contextRef="#ctx0" brushRef="#br0" timeOffset="163958.0135">17621 15741 9,'-9'7'34,"9"-7"2,11 7 0,14-4-13,15-3-8,19 6-4,6-6-3,9 0-6,8 0-17,5-5-21,-19 1 0,-6 5-1,-23-1 0</inkml:trace>
  <inkml:trace contextRef="#ctx0" brushRef="#br0" timeOffset="164359.0938">17676 16034 19,'-12'-5'32,"12"5"3,18-14-6,0-1-9,10 8-6,1 0-3,9 7-2,-1 7-2,2 10-1,-11 7-2,-3 8 0,-7 6-2,-6 1 0,-4 0-1,-5-8 0,-3-6-1,0-12-1,0-13-1,0 0 0,-9-21 0,0-3 0,-2 0 1,-5 2-1,-5 7 2,-5 9 1,-6 6-1,-2 6 1,-3 11-2,1-2-9,3-4-28,8 2 0,0-21 0,14-3 0</inkml:trace>
  <inkml:trace contextRef="#ctx0" brushRef="#br0" timeOffset="167225.7111">18535 15591 31,'24'0'33,"16"8"1,5-8-6,10 0-20,7 0-15,-3-8-21,7 13-3,-18-13-2,0 11-1</inkml:trace>
  <inkml:trace contextRef="#ctx0" brushRef="#br0" timeOffset="167441.9072">18564 15680 10,'0'10'32,"0"-10"1,29 15 1,5-8-17,11-1-6,9 3-7,3-5-11,4 6-22,-11-13-3,3 3-2,-19-11 1</inkml:trace>
  <inkml:trace contextRef="#ctx0" brushRef="#br0" timeOffset="167588.8209">19101 15559 43,'12'9'36,"5"14"1,-12 1-3,-5 3-26,-8 5-10,-4-6-25,-4 3-7,-12-13-2,0-3 0</inkml:trace>
  <inkml:trace contextRef="#ctx0" brushRef="#br0" timeOffset="167758.1052">18568 15628 31,'-15'21'32,"-4"-2"1,19 8-15,10 9-5,11 3-10,17 4-29,1-20-3,17 6-2,-6-24 0</inkml:trace>
  <inkml:trace contextRef="#ctx0" brushRef="#br0" timeOffset="169144.1168">19580 15373 23,'23'0'27,"-1"-12"-1,12 8-14,6 4-5,-2 0-2,2 6-1,-10 6 0,-10 1-2,-14 6 0,-14 0 0,-10-1-1,-7-4 1,-3-2 0,4-2-1,8-4 1,16-6 1,0 0 1,23 10 0,4-2 1,4 3 0,-6 3 1,-4 11 1,-16 3-1,-11 3-1,-17-4-3,-9-5-4,-5-1-8,-2-7-16,1-14-9,13-3-2,7-15 1</inkml:trace>
  <inkml:trace contextRef="#ctx0" brushRef="#br0" timeOffset="169459.7844">20062 15509 31,'16'0'34,"12"10"0,1-10-2,1 0-28,6 5-20,-9-8-14,9 8-3,-14-10 0</inkml:trace>
  <inkml:trace contextRef="#ctx0" brushRef="#br0" timeOffset="169629.0582">20093 15633 43,'0'0'33,"26"4"-4,-5-4-26,7-7-28,17 7-5,-9-10-1</inkml:trace>
  <inkml:trace contextRef="#ctx0" brushRef="#br0" timeOffset="170313.555">20710 15308 27,'-17'-20'27,"2"-11"-7,19-1-4,9 3-3,12 3-2,10 9-1,3 5-1,3 12-1,-6 11 0,-6 7-2,-19 8-2,-10 4-1,-16 2 0,-9 1-2,-12-1 1,3-5-2,-1-6 0,7-4 0,13-5 0,15-12 0,7 12-1,14-9 0,8-3 1,4 4 0,3-4 0,-1 4 0,-7-4 0,-3 3 1,-6-3-1,-9-3 1,-10 3-1,0 0 1,0-16-1,0 16 1,-10-16-1,10 16 0,-5-15 0,5 15 0,12-15-1,-1 8 1,8 3 0,1 0-1,3 4 1,0 0 1,-1 4-1,-3 4 1,-3 0 0,-4 5-2,-5 5-9,-7 0-25,-3-7 0,3 7-1,-11-7-1</inkml:trace>
  <inkml:trace contextRef="#ctx0" brushRef="#br0" timeOffset="170592.2539">20602 15629 33,'-13'-3'37,"25"6"-1,10-3-1,20-4-18,17 4-5,7 0-7,6-5-9,4-2-29,-3 7-4,-15-5 0,-9 5-1</inkml:trace>
  <inkml:trace contextRef="#ctx0" brushRef="#br0" timeOffset="171015.3352">20638 15906 50,'0'0'32,"0"0"1,20-9-18,15 6-7,3 3-1,6 0-2,-1 5 0,-2 9 1,-10 0 0,-7 9-2,-18-2 2,-6 8-2,-10-9 0,-1-2 0,-2-7-2,3-7-1,1-7-1,3-9 0,6-5 0,-5-3-1,2 2 1,-7 4 0,-7 7 1,-7 11-1,-6 6 1,-4 6-1,0 10-6,-4-6-12,4-2-20,13-5 0,7-13-1,14 0 0</inkml:trace>
  <inkml:trace contextRef="#ctx0" brushRef="#br0" timeOffset="171531.2366">21429 15553 40,'12'-5'33,"17"2"-8,10 3-5,4-5-5,10 5-5,-3 5-7,1 0-9,-5-1-14,-1 8-13,-20-6-1,-1 4 0</inkml:trace>
  <inkml:trace contextRef="#ctx0" brushRef="#br0" timeOffset="171779.1278">21490 15680 26,'0'11'33,"13"-11"1,8 7-13,8 0-5,1-3-4,9 2-7,0-4-11,-2-2-11,-6-8-9,-2 2-6,-11-11-1,1 4 1</inkml:trace>
  <inkml:trace contextRef="#ctx0" brushRef="#br0" timeOffset="171947.9686">21902 15541 37,'20'11'30,"0"5"-1,-9 7-4,-8 1-5,-6 2-4,-13-1-14,-3 3-31,-9-17-4,7 1-3,-5-12 0</inkml:trace>
  <inkml:trace contextRef="#ctx0" brushRef="#br0" timeOffset="172417.1777">22290 15295 50,'36'-10'34,"-8"7"-8,7 3-5,-1 14-6,-6 7-4,3 14-3,-10 6-2,-1 10 0,-12-1-1,-1 1-1,-7-5-1,9-5 0,-6-10-1,3-8 0,-8-11-1,2-12 0,0 0 0,-14-11 0,3 4-1,-9-3 1,-6 5-1,-6 1 0,1 4-1,0 2 0,6 4-6,-7-6-16,9-11-16,13 1 0,3-12-1,11 1 0</inkml:trace>
  <inkml:trace contextRef="#ctx0" brushRef="#br0" timeOffset="172817.3733">22740 15413 39,'8'10'34,"14"-1"1,0-3-12,15-3-8,6 3-6,-6 1-6,4-4-8,-1 2-9,-6 1-13,-15-6-7,-5 5 0,-14-5-2</inkml:trace>
  <inkml:trace contextRef="#ctx0" brushRef="#br0" timeOffset="173080.9273">22815 15554 26,'0'0'37,"17"8"0,-1-5-7,2-3-7,12 8-4,-1-5-8,13 5-4,-4-1-8,-6 7-32,-5-11-5,-3 6-1,-9-11 0</inkml:trace>
  <inkml:trace contextRef="#ctx0" brushRef="#br0" timeOffset="187900.8343">23357 15266 24,'-14'-36'29,"18"5"-7,6 2-2,11 5-3,7 14-3,2 3-4,2 10-1,-1 3-1,5 11 0,-21 5-1,-11 10-2,-10 0 0,-16 3-3,-14-3 1,3-3-2,-3-3 0,5-5 0,4-5-2,12-9 1,15-7-1,18 0 1,16 0-1,-1 0-1,7 0-1,-5-3-4,6 3-2,-1 3 0,-6 2 0,-17-5-1,0 5 1,-17-5 2,0 0 2,9-8 5,-9 8 2,0 0 2,-12-9-1,12 9 3,-9 0-1,9 0 1,0 12-2,0-12 1,-13 8-1,13-8 1,0 0-1,-5-11-1,8-3 1,2-2-2,3-4 1,16 1-1,5-1 1,1 8-1,0 0 0,1 10 1,-9 4-2,2 10 2,-10 5-2,-11 4-4,-6 7-6,-5-2-13,-4-4-17,-3 3 1,-3-6 0,-1 1-1</inkml:trace>
  <inkml:trace contextRef="#ctx0" brushRef="#br0" timeOffset="188185.7881">23352 15626 47,'11'11'35,"12"-11"-5,13 0-6,13 3-5,6-6-5,11 8-6,-1-2-8,-9-3-16,-5 0-20,1 0-1,-16-3-1,-8 3 0</inkml:trace>
  <inkml:trace contextRef="#ctx0" brushRef="#br0" timeOffset="188734.0514">23462 15830 12,'-14'-10'32,"24"6"1,-10 4-3,18-12-12,8 12-4,-4-5-6,20 10-1,-3-2-1,-1 8-1,-17 1-2,-7 1 0,-11 3-1,-6 2-1,-12-1 1,-13-3-1,-5-2 0,2-4-1,10-4 1,21-4-1,0 0 1,10 0 0,10 0-1,11 0 1,5 6-1,-8 6 1,1 1 1,-17 7 1,-18-3-1,-7 1 0,-18-5-1,-16-4-15,-15-9-23,7 0-1,-20-11-1,8 2-1</inkml:trace>
  <inkml:trace contextRef="#ctx0" brushRef="#br0" timeOffset="191259.2615">14414 17254 30,'12'-10'31,"-2"-7"-1,8-8-14,11-4-4,1-11-2,7-7-1,-6-9-3,0-1 1,-9-1-4,-7 5-1,-7 9 0,-8 9 0,-5 14-1,5 21 0,-14 14-1,10 21 0,4 16 0,9 7 1,5 9-1,7-1-2,4 1-3,2-8-9,2-14-9,1-8-14,-13-19 2,0-2-3</inkml:trace>
  <inkml:trace contextRef="#ctx0" brushRef="#br0" timeOffset="191428.2456">14615 17142 9,'23'10'20,"13"3"-16,0 5-19,-13-15-2,5 8 17</inkml:trace>
  <inkml:trace contextRef="#ctx0" brushRef="#br0" timeOffset="191597.5348">14426 17067 8,'-16'-12'22,"26"12"-19,2 14-3,-5-4-20,23 5 8</inkml:trace>
  <inkml:trace contextRef="#ctx0" brushRef="#br0" timeOffset="192085.1802">15052 17145 23,'11'0'25,"12"4"-11,-4-4-3,0-3-1,1-3-4,-9-2-2,-4-4-2,-7-2 0,-7-1 0,-9 0 1,-2 5 0,-4 6 0,0 9 1,2 7 1,4 9 1,4 9-1,9 13-1,3-1 1,5 5 0,5-3-3,-3-5-3,7-1-9,-4-5-19,-8-21-3,7-9 1,-9-14-3</inkml:trace>
  <inkml:trace contextRef="#ctx0" brushRef="#br0" timeOffset="192385.6521">15593 17148 18,'-14'12'29,"-2"7"2,-14-5-7,-4-2-13,1-2-6,-2-4 0,0-6-4,9-6 0,7-2 1,12-6-2,7-2 1,12-1 0,7 8 3,2 0-1,10 9 3,-3 9-1,6 6-1,-6 2-1,-1 8-15,-13-6-19,7 3-5,-11-13 1,2 0-3</inkml:trace>
  <inkml:trace contextRef="#ctx0" brushRef="#br0" timeOffset="193718.0998">16455 16832 11,'0'0'35,"0"0"1,16 14 1,5 14-16,4 1-5,9 12-6,6-2-2,4 7-1,-1 1-4,-3-3-6,0-4-9,-11-9-23,-10-14-2,-7-6-2,-12-11 1</inkml:trace>
  <inkml:trace contextRef="#ctx0" brushRef="#br0" timeOffset="193918.6285">16809 16909 39,'-13'11'36,"-12"-2"2,0 16-8,-3 6-14,-8-1-6,5 14-3,-3-6-5,6 1-5,6-5-4,0-7-15,6-12-14,16-15-2,0 0 0,4-10 5</inkml:trace>
  <inkml:trace contextRef="#ctx0" brushRef="#br0" timeOffset="194334.9148">17083 16936 34,'0'0'35,"22"18"0,-6-9-12,12-5-10,5 4-4,2-3-8,0-5-11,1-10-20,3 10-5,-15-9 1,1 4-1</inkml:trace>
  <inkml:trace contextRef="#ctx0" brushRef="#br0" timeOffset="194551.5755">17106 17068 15,'0'0'35,"0"0"2,21 9-2,1-5-14,4-4-6,11 7-7,3-1-20,6 6-22,-10-12-1,3 12-2,-13-12 1</inkml:trace>
  <inkml:trace contextRef="#ctx0" brushRef="#br0" timeOffset="196738.1464">17744 16616 26,'21'-4'35,"-21"4"-4,14 20-6,-5 6-6,-6-3-5,2 11-5,-5-4-3,0-1-3,0-5-1,0-11-2,0-13-1,8-15 0,3-5 1,4-11-1,3-5 1,0 0-1,4 4 3,-1 13-1,-2 9 2,-4 18 0,-7 11-1,-4 17 0,-4 8-2,0-1-7,0 3-17,10-2-13,-7-15-1,12-11 0</inkml:trace>
  <inkml:trace contextRef="#ctx0" brushRef="#br0" timeOffset="197455.5721">17670 17026 29,'0'0'35,"0"0"2,22 12-12,14-6-5,9-6-6,16 5-4,6-5-5,4 0-7,2 7-16,-3-3-18,-19-8-1,-8 10-1,-24-6 1</inkml:trace>
  <inkml:trace contextRef="#ctx0" brushRef="#br0" timeOffset="197893.0367">17727 17259 6,'3'-22'36,"11"6"-1,4-3 3,2 6-18,13 7-2,-7 4-6,5 18-3,-12 2-2,-4 8-1,-12 5-3,-9 1-1,-11 4-2,-8-2-2,-4-8 1,-4-11 0,4-7-2,1-8 0,9-4 1,5-7-1,9-3 3,10 0 0,8-1 1,10 8 1,10 7-1,4 7 1,6-1-3,-2 4-14,-7 1-23,4 0 2,-10-8-2,3-3 1</inkml:trace>
  <inkml:trace contextRef="#ctx0" brushRef="#br0" timeOffset="198975.2637">18546 16639 33,'-22'-17'19,"4"-11"-3,8-2 1,10-2-4,3-1 0,14 7-1,4 3-2,9 14-2,0 9 0,0 13-1,-11 9-1,-9 15-1,-14 5-2,-8 5 0,-16-1-2,-1-2 0,-5-5-1,4-8 0,4-8 0,12-12 0,14-11-1,0 0 1,17 0 0,3-5-1,5 1 0,0-4-2,5 1-1,-4 1 1,-3 6-1,-3 0 0,0 0 0,-6 0 2,-3 7 0,-1 4 2,-4 1 1,-6 0 1,0 0 0,0-2 0,0-10 1,-6 10-2,6-10 1,-10-15-1,10-4 0,10-2-1,2-2 1,5-2 0,5 4 1,2 4 0,1 8 0,1 9 0,-5 14 1,-1 4-1,-7 5 0,-3 1-3,-1 6-9,-5 1-19,-4-7-8,0-7 0,0-17-1</inkml:trace>
  <inkml:trace contextRef="#ctx0" brushRef="#br0" timeOffset="199214.076">18426 16987 48,'8'22'37,"9"-16"1,17 2-11,12-2-13,7-6-4,10 4-6,6-1-7,-3-6-14,-2-6-20,2 13 0,-16-4-1,-9 8 0</inkml:trace>
  <inkml:trace contextRef="#ctx0" brushRef="#br0" timeOffset="199645.7888">18524 17199 13,'0'0'31,"10"0"1,-10 0-8,25-2-5,1 2-5,3 0-5,4 0-1,-2 5-3,-3 8-2,-9 1-2,-11 1-3,-13 2-2,-9 0 0,-8-5 1,-2 0-1,3 0 1,1-9 0,11-3 2,9 0 2,0 0 2,22 16 2,-6-7-1,2 7 2,-11-2-2,-3 8 2,-16-5-2,-6-3-1,-9-6-3,-5-11-4,1 0-8,0-8-18,3-9-6,13-2-2,3 0 1</inkml:trace>
  <inkml:trace contextRef="#ctx0" brushRef="#br0" timeOffset="202888.2962">5711 15908 9,'0'0'8,"0"0"-2,0 0-3,-3-13 0,3 13-1,-6-9 2,-9 2 7,3 7-3,-4 6 1,-3 3 0,2 5 0,3 4 0,2 3 0,6 1-2,6-1-1,9-5-2,9-1 1,1-9-1,4-6 1,-3-6-1,1-4 1,-11-8-2,-5-4 0,-10-4 0,-4 0 0,-8-3-1,0 1-1,3 4 1,6 2-1,8 3 1,8 5-1,9 6 0,6 2-8,6 6-27,6 7-1,-10 0 0,3 7-1</inkml:trace>
  <inkml:trace contextRef="#ctx0" brushRef="#br0" timeOffset="203629.8718">7075 17253 26,'-6'20'32,"-12"-3"-1,-4 3-13,-3 1-5,-2-4-5,-4-6-4,3-5-3,3-6 0,9-3 0,7-10-2,9-5 3,12 3 0,3-2 2,8 12 1,1 5 2,7 8 1,-3 4-1,0 5-2,2 5-33,-2 2-6,-11-10-3,7-4 0</inkml:trace>
  <inkml:trace contextRef="#ctx0" brushRef="#br0" timeOffset="204678.5143">16952 17241 33,'-17'0'17,"2"0"-2,-3 10-1,2-3-2,-2 8-3,7-1 0,6 5-3,5-6 1,18 4 1,1-8-2,5 1-1,0-6 0,1-4 0,-5-10-3,-5-6 0,-8-7-1,-4-7-1,-3-6 1,0 1 2,0 0-2,0 3 2,6 6-1,2 7 0,5 13-8,2 11-29,-15-5 0,22 17-1,-22-17 0</inkml:trace>
  <inkml:trace contextRef="#ctx0" brushRef="#br0" timeOffset="205247.3772">19282 17045 45,'8'27'35,"-17"-12"-3,1 9-21,0 9-36,-13-20-2,12 4-6,-7-17 0</inkml:trace>
  <inkml:trace contextRef="#ctx0" brushRef="#br0" timeOffset="205663.4876">19715 16794 44,'13'3'38,"-1"8"0,9 13-6,5 15-17,-6 2-6,5 5-4,-2 2-8,-3-5-14,0-6-20,-1-7-1,-10-19-1,2-6 1</inkml:trace>
  <inkml:trace contextRef="#ctx0" brushRef="#br0" timeOffset="205848.4056">19989 16794 31,'-21'8'37,"-9"3"0,-7 19 0,-4 8-18,-6-2-12,4 5-10,6 0-22,8 4-11,5-19-1,15-2 0</inkml:trace>
  <inkml:trace contextRef="#ctx0" brushRef="#br0" timeOffset="206368.249">20136 17244 34,'0'0'28,"15"-6"-8,-8-5-3,-3-1-5,1-1 0,-11-6-6,-1 5 0,-7-1-2,-4-2-1,-4 3-2,0 8 1,-2 6-2,0 9 0,6 7 1,5 6-3,5 0 2,8 4 0,12 1 2,4-5-1,2-7 1,5-3 0,0-12 0,0 0 1,-2-8 0,-5-6-1,-6-6-1,-2 1 2,-4 1-3,-4 2 2,0 4-2,0 12 1,0 0-1,0 0-2,-4 12-2,4 2-6,9 6-6,2-1-21,-2-9 1,9 3-1,-6-13 12</inkml:trace>
  <inkml:trace contextRef="#ctx0" brushRef="#br0" timeOffset="206599.8523">20404 16910 34,'0'0'33,"5"17"2,6-12-3,6 0-23,7 2-7,4-2-8,0 4-16,-8-9-11,4 5-1,-11-14 1</inkml:trace>
  <inkml:trace contextRef="#ctx0" brushRef="#br0" timeOffset="206784.6254">20339 17055 23,'14'17'35,"2"-17"1,14 5-2,-4-5-26,-2-9-33,10 9-5,-11-6-4,4 6-1</inkml:trace>
  <inkml:trace contextRef="#ctx0" brushRef="#br0" timeOffset="207470.9443">20837 17067 4,'0'0'31,"12"0"3,23-5-10,32 2-5,38 3 0,28-6-3,38 9-3,19-3-5,14 6-7,6 4-6,-6-6-16,-18-8-17,-17 4 0,-34-15 0</inkml:trace>
  <inkml:trace contextRef="#ctx0" brushRef="#br0" timeOffset="208055.6771">21232 16332 9,'0'0'33,"-33"-3"1,3 20 0,-12 19-15,-2 11-5,12 14-2,6 3-5,15 13-2,11-2-5,21-7-7,12-8-21,15-11-8,-6-24 0,6-1-1</inkml:trace>
  <inkml:trace contextRef="#ctx0" brushRef="#br0" timeOffset="208441.1272">21215 16542 28,'-6'-24'33,"21"10"2,4 6-13,11 6-5,11 9-4,-4 3-3,0 10-3,-14 3-2,-8 9-1,-19 2-1,-12 4-1,-16-2-1,-9-2 0,-2-7 0,3-3-1,4-7-1,12-7 1,11-5-1,13-5 0,11-8 1,10 3-2,10 5-2,3-4-6,8 4-10,-2 4-11,-4-8-6,1 11 1,-12-7-1</inkml:trace>
  <inkml:trace contextRef="#ctx0" brushRef="#br0" timeOffset="208723.8089">21517 16719 21,'0'0'36,"0"0"0,11 17-6,-11 2-7,-9-2-9,6 5-4,-7-3-4,3 2-3,0-10-2,7-11 0,0 0-1,4-19 0,10-1-1,5 1 0,4-3 0,0 0 0,2 7-1,-3 6 2,-2 9 0,-9 10-1,-3 8 0,-8 0-5,3 8-10,-3 3-20,-7-12 0,7 0 0,0-17-1</inkml:trace>
  <inkml:trace contextRef="#ctx0" brushRef="#br0" timeOffset="208922.8477">21857 16652 31,'11'3'38,"-11"-3"1,4 25 0,-4-3-17,-4 2-10,8 10-3,-4-5-5,0 2-4,3 3-10,-6-5-24,-4-17-5,7-1-1,-12-15 0</inkml:trace>
  <inkml:trace contextRef="#ctx0" brushRef="#br0" timeOffset="209105.2509">21735 16719 16,'12'7'31,"2"-4"1,18 9-1,-8-6-28,6-6-28,9 8-2,-10-18-4,9 10 2</inkml:trace>
  <inkml:trace contextRef="#ctx0" brushRef="#br0" timeOffset="209274.5363">22137 16653 59,'0'11'39,"0"10"-1,-5 1-3,-4 7-24,9 4-6,-3 6-11,0-4-23,3-12-10,0-6 1,0-17-2</inkml:trace>
  <inkml:trace contextRef="#ctx0" brushRef="#br0" timeOffset="209459.4475">22278 16266 61,'33'24'40,"6"25"-1,-2 5 2,-10 10-33,6 16-2,-10-2-6,-12-3-9,-11-8-30,-15-4 0,-13-21-2,-4-6 1</inkml:trace>
  <inkml:trace contextRef="#ctx0" brushRef="#br0" timeOffset="210007.3559">21552 17229 20,'19'0'35,"-10"3"2,1 9 0,-10 5-19,0 1-7,0 7-2,0 0-3,7-5 0,2-2-6,2-5-3,9-1-7,-4-12-12,4 0-6,2-15-2,-3-3 1,0-5 1,-3 1 9,-4-5 10,-5 3 9,0 5 15,-5 6 38,-2 13-25,-11 30 0,2-4-6,9 17-4,-6-2-8,6 10-4,7-3-14,-1-3-25,5-14-5,7-7 1,-4-15-1</inkml:trace>
  <inkml:trace contextRef="#ctx0" brushRef="#br0" timeOffset="210927.8003">22929 16690 22,'-23'-20'30,"15"1"-2,-4-8-7,12 2-3,9 0-5,2 0-3,14 8-2,1 5-1,4 15-1,-8 8-1,-1 11 0,-5 6-2,-11 11-1,-11 4-1,-16-2 0,-1 4-1,-8-4 1,2-9-2,5 0 1,6-8 0,12-6 0,13-8 1,16-4-1,5-6 1,6 0-2,-1-3 0,0-4-5,-1 4-7,-10-4-7,-11-2-13,-11 9-4,-7-12-1,7 12 6</inkml:trace>
  <inkml:trace contextRef="#ctx0" brushRef="#br0" timeOffset="211178.226">23095 16826 33,'10'11'32,"3"4"-4,-5 1-6,-1-6-4,-2 6-5,-5-16-3,0 0-3,-15 0-3,15-13-1,6-6 0,-2-3-2,8 0 0,-1 0-1,7 0 0,7 11 0,2 8 0,-8 8 1,-4 9 0,-1 8 0,-7 5-3,-3 1-6,6 6-20,-4-4-9,-10-11 0,19 3-1</inkml:trace>
  <inkml:trace contextRef="#ctx0" brushRef="#br0" timeOffset="211479.0383">22880 17077 29,'0'11'36,"0"-11"0,26 6-10,6-2-6,11-4-6,21 6-4,4-6-8,10 0-18,-7-4-20,12 4-2,-23-4-1,-4 8 0</inkml:trace>
  <inkml:trace contextRef="#ctx0" brushRef="#br0" timeOffset="212032.4438">22996 17292 29,'0'0'36,"27"-5"-1,-7 1-14,0-2-6,12 2-2,-8 1-5,11 6-1,-16 3-3,-1 12-2,-18-1 0,-5-1 1,-9-1-4,-7 1 3,-1 0-2,-2-4-2,7-7 2,17-5-1,0 0 0,27 0 1,-1 4 1,-1-4 0,3 8 0,-3 1 3,-10 3-2,-15 9 1,-15-2-1,-18-5-2,-7-3-2,2-4-2,-6-4-5,1-7-9,12-8-14,18-5-8,6-8 2,25 9 1</inkml:trace>
  <inkml:trace contextRef="#ctx0" brushRef="#br0" timeOffset="212336.8845">23814 17091 56,'12'13'43,"-12"0"0,0-13-5,0 10-54,0-10-20,-12-11-3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7-11-14T11:02:59.8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20264 17086 20,'0'0'15,"0"0"1,0 0-1,0 0-3,-6 13-1,6-13-2,-6 19-1,6-19 0,-9 19-1,9-19-1,-13 20 0,6-8 0,5 5-2,2-5 1,0 5-1,6-3 1,4 7-3,2-4 2,5-2-5,3 2-10,3-5-23,-9-7 0,7-5-2,-7-14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7-11-14T11:03:54.0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18157 3289 25,'11'-14'32,"5"20"2,-6 5-12,2 6-5,6 11-3,-6-1-2,1 10-2,-4-3-3,-3-1-2,-6-6-1,0-9-2,-5-8 0,5-10-1,-6-9 0,6-6-1,0-8 0,8 1-1,2-2 0,1 0 0,6 2-1,-1 12 1,2 5 0,-2 6 2,-2 13-1,-5 3 0,-2 7 1,-4 10-1,-3 2-2,0-7-7,4 7-13,4-3-14,-5-10-1,10-4 1,-1-10 0</inkml:trace>
  <inkml:trace contextRef="#ctx0" brushRef="#br0" timeOffset="421.215">18764 3410 57,'-17'-12'25,"3"5"-4,-3 0-3,-7-1-3,5 6-4,-7 2-3,7 0-1,0 6-3,3 3 0,3 2-2,5 2 0,3 2-1,5 2 1,0-3-1,5-2 1,1-1 0,2 0 0,2-4-2,0-7-5,7 5-12,0-1-19,-5-14 0,11 6-1,-6-9 0</inkml:trace>
  <inkml:trace contextRef="#ctx0" brushRef="#br0" timeOffset="1203.2383">18720 3475 18,'13'-9'13,"-9"-1"1,4 1 0,-5-3 2,1 2-1,-4-2-3,-4 2-2,-3 1-7,-4 3-11,11 6-17,-23-8-3,23 8-1,-22-4 5</inkml:trace>
  <inkml:trace contextRef="#ctx0" brushRef="#br0" timeOffset="1927.249">19014 3416 16,'0'0'25,"0"-10"-2,0 10-4,0-12-3,0 12-2,-11-14-3,11 14-2,-18-10-2,5 10-1,-4 0-2,-1 0-1,0 0-2,2 9 0,0-4 0,2 9-2,7-2 1,5 3-1,2-1 1,6 1 0,6-2 1,0 0-1,6-5 1,0-8 1,2 0-1,-1-10 1,3-6 0,-3-8-1,1-6-1,-4-6 1,-4-3-1,0 0 1,-4-2-1,-3-1 1,-5 4 1,0 10 1,-10 2 0,4 7-1,-3 9 1,-1 5-1,-1 5 0,2 13 0,-1 5-1,2 5-1,4 11 1,1 10-1,3 2 0,0 5 0,6-1 1,1 3-2,2-7-1,-3-7-7,6-12-23,1-6-5,-13-21 0,16 6 1</inkml:trace>
  <inkml:trace contextRef="#ctx0" brushRef="#br0" timeOffset="2459.8491">18728 3425 37,'0'0'25,"-8"17"-4,8-17-2,-16 17-2,4-9-6,0-4-14,2 3-23,-8-14-3,18 7-1,-8-17-1</inkml:trace>
  <inkml:trace contextRef="#ctx0" brushRef="#br0" timeOffset="3092.7177">19185 3448 13,'16'11'30,"-16"-11"0,24 7-8,-9-7-4,3-7-3,-1 7-3,-4-9-3,2 1-2,-6-3-1,-2 1-2,-7-1-1,0 11 0,-10-16-1,-1 11 0,-6 5-1,-1 0 0,-4 0-1,0 9 1,0 3-1,3 3 1,2 1-1,7 5 0,2-1 1,8 7 0,4-2 1,9-3-1,2-3 1,8-1 0,2-5-1,3-5-5,6-5-21,1-3-12,-9-18-1,6 3 0</inkml:trace>
  <inkml:trace contextRef="#ctx0" brushRef="#br0" timeOffset="3377.8885">19644 3417 60,'24'17'34,"-9"-16"-2,8 3-16,4 2-9,-1-2-6,1-1-10,0-6-20,0 8-3,-14-9-1,4 4-1</inkml:trace>
  <inkml:trace contextRef="#ctx0" brushRef="#br0" timeOffset="3594.0588">19664 3543 25,'0'0'32,"14"17"1,1-17-6,7 0-11,5 3-4,-1-3-11,5 8-30,-8-16-2,8 8-1,-14-12-2</inkml:trace>
  <inkml:trace contextRef="#ctx0" brushRef="#br0" timeOffset="4249.0543">20369 3422 69,'-18'6'34,"-10"-3"-10,4 1-7,8 6-5,-1-1-5,7 4-1,3 1-2,10 1-1,3 2-1,7-1-1,2-3 1,3 0 0,1-5 1,2-5 0,-3-6-1,-2-1 1,-5-9-1,-5-4-1,-6-4 1,-4-5-1,-9-8 0,-3-4-1,-2-2 0,-4-7 0,2 4-1,0-3 0,5 1-2,2 7 0,7 4-2,6 1-3,8 12-7,3 10-20,7-1-2,11 12-1,-3-2 2</inkml:trace>
  <inkml:trace contextRef="#ctx0" brushRef="#br0" timeOffset="4781.6578">20647 3309 38,'-10'0'25,"-8"1"-5,3 7-4,0 2-6,2 0-2,5 4-2,4-2-2,4 4-1,7-5 0,4 0-1,1-3 0,1-2 0,0-2 0,-1-2 0,-2-2 0,-10 0-1,0 0 0,0 0 0,-13-10 0,0 10-1,-1-4 1,1 4 0,-4 0 0,6 0 1,-1 8-1,12-8 1,-10 18 0,10-7 1,2-2 0,7 4-1,4-2-2,3-4-4,9 1-11,4-1-19,-3-11-1,8 4 0,-7-7 0</inkml:trace>
  <inkml:trace contextRef="#ctx0" brushRef="#br0" timeOffset="5131.8569">20898 3341 59,'-12'4'31,"-3"-4"-10,-2 0-6,3 5-5,-4 0-3,5 7-3,2 0-1,3 2-1,4 3-1,4 3 1,7-3-1,3-1 1,3-3 0,4-4-1,0-1 1,0-5 0,-4-3 2,-1-1-1,-12 1 1,4-15-2,-14 3 1,-1 7-2,-6-1-4,-4-2-11,1 0-22,6 8-1,-3-2 0,17 2 1</inkml:trace>
  <inkml:trace contextRef="#ctx0" brushRef="#br0" timeOffset="5452.292">20995 3287 49,'-9'-10'34,"9"10"1,4 22-10,-4-4-11,5 11-5,-2 5-2,5 11-1,-8 8 1,8 10-1,-8-2-3,0 1 1,0-8-2,0-2 0,0-12-2,0-9-2,0-9-6,0-22-15,0 0-16,0 0 0,-6-20 0,6-3-1</inkml:trace>
  <inkml:trace contextRef="#ctx0" brushRef="#br0" timeOffset="5637.2021">21051 3522 36,'0'0'32,"0"0"-1,20-4-2,-8 4-19,0 0-10,2 4-18,-4-9-12,11 9-1,-9-11-1</inkml:trace>
  <inkml:trace contextRef="#ctx0" brushRef="#br0" timeOffset="6056.7719">21436 3389 45,'-7'-10'27,"7"10"-5,-16-15-3,2 10-4,0 1-3,-6-1-4,4 5-1,-6 0-3,6 9-1,-2-1-1,3 5-1,5 1 1,1 4-1,4 0 1,5-1 1,5-1-1,4 1 1,3-6 0,4 3 0,1-10 0,3-4-2,1 0-1,0-10-4,5 2-11,-5-5-21,-7-9-1,4 0-1,-8-9 0</inkml:trace>
  <inkml:trace contextRef="#ctx0" brushRef="#br0" timeOffset="6157.0427">21417 3202 52,'0'0'31,"-23"-13"-4,23 13-30,0 0-21,-16-11-4,16 11-2,0 0 6</inkml:trace>
  <inkml:trace contextRef="#ctx0" brushRef="#br0" timeOffset="6822.1615">21692 3338 44,'0'0'23,"-11"0"-3,11 0-4,-15 0-3,5 0-5,10 0-3,-13 4-2,13-4-1,-8 13 0,8-5 0,0-8-1,3 21 1,5-11-1,1 3 0,2 0 0,0-2 0,0 3 1,0 0 1,-6-2 0,-1 2 2,-7-3-1,-1 3 1,-7-4 0,3 2 1,-8-2-2,1-6-2,-1 6-5,-4-10-17,-2-6-17,6 2 1,-6-10-1,7 0 0</inkml:trace>
  <inkml:trace contextRef="#ctx0" brushRef="#br0" timeOffset="7740.2027">18246 4231 49,'-4'24'27,"-13"-1"-2,-2 3-4,-4-3-5,-6-8-5,0 0-4,-4-7-4,5-5 0,0-6-1,4-10-1,4-1 1,10-5-2,3-4 0,7 3 0,7 1 0,7 0-1,7 9 0,4 3 0,3 7 0,2 14 0,-2 7 1,-1 0 0,-2 5 0,-4 1 0,-5 0-3,-5-5-8,0-3-13,1-1-9,-12-18 0,14 5-1</inkml:trace>
  <inkml:trace contextRef="#ctx0" brushRef="#br0" timeOffset="8078.7783">18333 4247 51,'4'10'33,"1"10"-13,1 6-2,-2-2-4,1 4-2,-5-8-3,5-2-3,-5-18-1,0 12-2,0-12-1,6-17-1,0 0 1,5-2 0,-1 0-2,3-1 0,2 6-1,0 6 1,-2 8-1,1 0 1,-4 9-1,-3 5 0,-1 0 0,-6 3-2,6 3-10,-2-1-21,-4-19 0,6 21-2,-6-21 2</inkml:trace>
  <inkml:trace contextRef="#ctx0" brushRef="#br0" timeOffset="8664.7665">18641 4030 48,'5'25'32,"-5"-3"-8,0 8-4,5 9-3,-5 0-4,8 7-4,-5-1-2,3-4-1,-1-6-2,-1-3-3,-1-6-1,-3-10-2,0-6-5,0-10-5,-5-10-4,-3-4-3,2-5 1,-5-6 0,5 2 4,-2 1 5,3-1 5,5-5 16,0 28-2,16-9 0,-2 9 0,2 0-2,3 0-3,0 0-1,2 0-1,-3 0-2,1 0 0,-3 0 0,-3 4 1,-13-4 1,18 8 1,-18-8 0,9 16 1,-9-7 0,2 7 2,-2-2-1,0 3-1,0 2-1,0 1 0,0-3-1,0 1-2,0-4-2,-3-4-5,3-10-11,5 16-18,-5-16-1,0 0 0,-11-22 0</inkml:trace>
  <inkml:trace contextRef="#ctx0" brushRef="#br0" timeOffset="8843.1768">18820 4114 52,'0'0'37,"0"0"-2,0 0-2,0 0-19,0 0-22,0 0-25,0 0-3,17 10 1,-8-10-2</inkml:trace>
  <inkml:trace contextRef="#ctx0" brushRef="#br0" timeOffset="9444.7932">18968 4253 43,'0'0'33,"12"9"0,-6 0-12,-2 2-8,5 11-3,-5-2-2,2 3-2,-6-4-1,7 3-1,-7-7-2,0-2 0,0-13 0,0 0 0,0 0-1,0 0 0,-10-20-2,13 1 1,5-1 0,3-4-1,5 1-1,1 2 1,5 0 0,-2 8 0,0 6 0,-1 3 1,-6 8 0,-1 7-1,-6 7 1,-2 1 0,-4 4 0,3 0-5,0-1-10,-3 2-16,3-9-2,8-2-2,-2-13 0</inkml:trace>
  <inkml:trace contextRef="#ctx0" brushRef="#br0" timeOffset="9783.3694">19500 4313 41,'-18'-17'29,"9"12"-6,-6-4-6,-3 2-4,-1-1-2,-3 4-4,3 8-2,-3 1-1,4 8-1,1 2-1,10 2 0,1 3-1,6 4 1,6-6-1,4 0 1,4-7 1,4-2 0,0-9-1,4 4 0,-5-8 0,1-7-2,0 2-3,-4-9-8,-1 5-17,1 4-7,-9-6 0,4 5-1</inkml:trace>
  <inkml:trace contextRef="#ctx0" brushRef="#br0" timeOffset="10384.9975">19743 4310 25,'0'0'22,"-10"-14"-1,-1 9-4,0 1-1,-6 1-2,3 3-3,-8 5-3,4 5-1,-2 1-3,4 7-1,4 3-1,3 1-1,6 0 0,3 1 1,8-5-1,4-3 1,4-5 0,2-6 1,4-4-1,2-5 0,-2-11-1,-1-5 1,-2-4-1,-2-7-1,-3-8 1,-1-2-1,-6-5 0,-2 5 0,-5-1 1,0 2-1,0 3 1,-5 10 0,1 6 1,-3 11-1,7 11 0,-17 0 0,11 14 0,-4 7 0,5 11 0,-2 5 0,3 6-1,1 4 1,3-1-1,4-1 0,2-3-2,2-8-3,3-5-9,1-8-14,-3-8-9,7-7 1,-3-11 0</inkml:trace>
  <inkml:trace contextRef="#ctx0" brushRef="#br0" timeOffset="10717.0545">19935 4352 21,'0'0'29,"16"0"-2,-6-5-8,4 0-6,1 1-2,-1-6-3,1 0-3,-5-3 0,-2 1-3,-4-4 0,-4 6-1,-4-2 0,-5 1-1,-3 2 0,-3 8 1,-4 1 0,0 11 1,-3 2 0,4 5 2,0 2 1,8 8 0,0-5 0,10 5 0,3-5 1,8-4-2,4-5 0,7 1-1,0-8-2,2-7-6,4 0-14,6 0-18,-6-19-1,9 2 0,-3-12 0</inkml:trace>
  <inkml:trace contextRef="#ctx0" brushRef="#br0" timeOffset="11033.4837">20435 4282 67,'12'0'32,"-1"0"-4,3 0-15,5 0-7,1-2-4,0-1-6,2 3-13,1 0-15,-10-5 0,2 5 0,-15 0 2</inkml:trace>
  <inkml:trace contextRef="#ctx0" brushRef="#br0" timeOffset="11271.7758">20465 4377 45,'9'20'33,"-9"-20"1,27 3-13,-8-3-15,2-8-22,6 8-13,-9-14-3,10 7 0</inkml:trace>
  <inkml:trace contextRef="#ctx0" brushRef="#br0" timeOffset="11773.127">21102 4305 56,'0'23'33,"-10"-2"-7,-4 1-4,-2 0-6,-8-3-5,3-1-4,-4-8-3,2-1-2,-2-9-1,7-4 0,1-6-2,4-8 1,6-1-2,7-4 0,0 5 1,10-6-1,5 5 1,3 5 0,1 5 1,2 9 1,2 8 0,-1 6 1,-3 1 1,1 13-1,-5-4 0,-1 3-3,0 0-5,-4-8-10,-3-9-20,3 0 0,-10-10 0,14-5 0</inkml:trace>
  <inkml:trace contextRef="#ctx0" brushRef="#br0" timeOffset="12004.9237">21184 4309 69,'5'14'35,"3"5"-11,4 7-7,-6-2-4,6 1-2,-6-8-3,5 3-1,-11-20-3,13 13 0,-13-13 0,20-13-2,-13-2 0,1 0-3,2-1-9,-10 1-22,3-4-6,3 4-1,-6 1 0</inkml:trace>
  <inkml:trace contextRef="#ctx0" brushRef="#br0" timeOffset="12606.5366">21472 4305 37,'0'0'18,"26"5"-7,-8-5-4,0 0-2,1 0-2,-4 0-2,-3-5-1,-2 3 0,-10 2 0,0 0 0,0 0 0,0 0 2,-15 0 2,-7 15 10,9-3-5,2 7 1,1-2 1,7 5-1,3-4-2,3 3 0,4-5-3,7 0 0,-1-7-2,5 1-1,-1-10 0,1 0 0,-1-11-1,-2 2-1,-2-7 1,0-1-1,-3-2 1,-3 1-1,-3 1 0,-1 5 0,-3 12 1,-5-12 0,5 12-1,-8 14 1,4-1-1,-1 5 2,1 0-1,4 1-4,6 1-16,2-1-18,-8-19 1,22 18-2,-6-18 1</inkml:trace>
  <inkml:trace contextRef="#ctx0" brushRef="#br0" timeOffset="13107.8912">21954 4327 47,'-30'-3'33,"3"7"-4,-4 4-9,2 1-6,5 7-4,1 2-4,12 6-1,7-1-2,8 4-1,9-7 0,7-1 1,1-6-1,5 0 0,-2-11 0,-2-2 0,-5-11 0,-3-6 0,-8-7-1,-6-4 0,-5-9 0,-8-9-1,-2-6 1,-2 0-1,0-4-1,3 4-1,5 5-4,0 1-4,13 14-10,11 10-17,1 6 0,15 16-1,0-3 2</inkml:trace>
  <inkml:trace contextRef="#ctx0" brushRef="#br0" timeOffset="13709.5008">22281 4253 44,'-28'-5'19,"13"5"-3,-3 7-4,4 1-4,1 4-2,5 0-2,3 5 0,5-4-1,7 2-1,2-5 0,3 0 0,-1-3 0,1-1 0,-3-6 1,-9 0-1,10 0-1,-10 0 0,-12-6 1,1 6-2,-7-2 1,1 2-1,-2 0-1,-1 2 1,4 3 0,1 2 1,6 0-1,4 7 2,5-1-2,5 3 2,1 3-1,7-1 1,2-3 0,7-1-3,2-5-3,1-4-4,4-5-9,8 0-11,-9-9-3,7 3-1,-12-12 9</inkml:trace>
  <inkml:trace contextRef="#ctx0" brushRef="#br0" timeOffset="14041.5575">22450 4316 15,'-23'-23'28,"-9"12"17,13 11-30,2 4-4,-1 6-3,2 4-1,0 4-3,8 6-1,3 1 0,5 1 1,10-3-1,4 0 0,3-4 0,7-5 0,-1-4 0,3-6-1,-4-5 0,-3-7-1,-6-1 0,-2-6 0,-11 3 0,0-1-1,-9 1 0,-9 0-1,3 4 1,-2 2-3,0 6-3,-2-2-7,3 2-11,6 8-10,-4-8 1,14 0-1</inkml:trace>
  <inkml:trace contextRef="#ctx0" brushRef="#br0" timeOffset="14279.8564">22540 4241 16,'0'0'30,"14"0"2,-14 0-7,3 18-4,2 5-4,-11 0-3,12 10-3,-6 3-1,9 7-4,-2-1-1,-1 4-2,-2-1-1,1-3 0,4-9-1,1-1 1,-3-11-3,-7-4-2,6-7-7,-6-10-19,10 0-9,-5-10 0,-8-8-1</inkml:trace>
  <inkml:trace contextRef="#ctx0" brushRef="#br0" timeOffset="14442.6341">22559 4454 47,'17'0'32,"-5"-9"0,12 9-16,1 0-9,0-6-12,5 6-19,-2-8-7,7 8-1,-10-10 1</inkml:trace>
  <inkml:trace contextRef="#ctx0" brushRef="#br0" timeOffset="15097.6475">23014 4396 19,'0'0'28,"0"0"-5,-19-17-2,6 9-4,13 8-3,-28-15-4,10 11-1,-1-2-1,0 6-3,-5 0-1,7 9-1,-5-3-1,6 8 0,5-1 1,4 4 0,2-2 0,13-1 0,3-3-1,7 2 1,3-5-1,0-1 1,-2-5-2,6-2 1,-2-5-2,-9-2-1,2-2-2,-12-10-5,10 5-6,-14-8-5,9 2-1,-19-7-2,2 5 1,1-5 4,-1 1 5,1 4 8,-4-2 10,-11-15 24,15 27-11,-1-4 0,8 16-2,-12-16-3,12 16-5,-11-6-8,11 6-12,0 0-23,0 0-1,0 0 0,7 24-1</inkml:trace>
  <inkml:trace contextRef="#ctx0" brushRef="#br0" timeOffset="15614.6469">23225 4267 19,'-30'-9'63,"20"9"-38,-7 0-6,-6-3-5,5 7-6,1 0-3,17-4-2,-15 15 0,15-2-1,0 1-1,8 0 1,8 5-1,7 0 0,3-1 0,-9 3 0,5-1 1,-6-2-1,0-3 2,-2-1 1,-10-6 0,-7 1 1,-11-3 1,4 0-1,-11-6-1,3 0 0,-4 0-5,-10-5-9,-1 0-30,3 5 0,-1-9-1,5-1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902" units="1/in"/>
          <inkml:channelProperty channel="F" name="resolution" value="INF" units="1/dev"/>
        </inkml:channelProperties>
      </inkml:inkSource>
      <inkml:timestamp xml:id="ts0" timeString="2016-11-02T16:06:39.0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2419 8139 6708,'36'36'4257,"-18"-36"-1161,8-17-516,-2-13-516,5-6-645,-8-17-387,4-5-258,-7-9-387,0-7-258,-6-5 129,-7 1-129,-5 6 0,0 13 0,-1 10 0,-5 18-129,1 20 129,0 21-129,5 23 0,7 19 129,9 12-129,3 5-129,5 6-129,1-6-516,10 0-1161,-1-10-2580,-7-14-258,0-7-387,-12-18 129</inkml:trace>
  <inkml:trace contextRef="#ctx0" brushRef="#br0" timeOffset="1">2600 7924 6321,'-2'1'4773,"26"7"-258,-1-1-1548,11-1-4257,12 5-2451,-12-7-387,8 5-516,-11-7-128</inkml:trace>
  <inkml:trace contextRef="#ctx0" brushRef="#br0" timeOffset="2">2936 8039 7998,'13'43'5031,"1"-33"-258,6-5-1290,6 2-2193,-3-7-516,1 0-387,1-9-258,-4-4-387,-4-3-129,-8-5-258,-2 1 129,-8-5-258,-5 8 129,-10-1 129,-2 10 258,-5 4 0,-1 4 387,0 12 0,2 9 129,7 11 129,3 7 0,8 6 0,3 4-129,2 1 258,9 1-387,1-4-645,8-6-2451,3-3-1677,-4-18-129,6-1-387</inkml:trace>
  <inkml:trace contextRef="#ctx0" brushRef="#br0" timeOffset="3">3243 7989 7998,'-4'-15'5289,"9"27"-129,13 11-258,5 10-3354,0 3-774,5 8-387,-1 5-516,-2-4-903,6-1-3354,-4-8-516,-10-12-387,1-7-387</inkml:trace>
  <inkml:trace contextRef="#ctx0" brushRef="#br0" timeOffset="4">3524 8017 6450,'-61'-20'5289,"29"36"-258,2 12-516,-5 9-2709,-5 3-1032,6 5-1032,7 3-2322,4-1-1935,0-7-516,11-6-387,1-9 129</inkml:trace>
  <inkml:trace contextRef="#ctx0" brushRef="#br0" timeOffset="5">3667 7919 11997,'10'14'4902,"-8"14"-258,-1 4-3225,2 4-1161,0 0-1419,3 1-3225,3 0-258,-2-15-645,8-5 0</inkml:trace>
  <inkml:trace contextRef="#ctx0" brushRef="#br0" timeOffset="6">3853 7982 7611,'-1'-32'4644,"1"32"-129,5 17-2580,-2 2-774,6 10-387,-4 3-387,5 4-129,-3 0-645,0-7-1032,-1-6-1806,2-8-1290,-8-15-387,13 0-129</inkml:trace>
  <inkml:trace contextRef="#ctx0" brushRef="#br0" timeOffset="7">4053 7993 6450,'-7'3'4644,"-9"12"0,-6 2-2193,-6-1-774,6 1-645,-2-2-258,8 4-129,7-4-387,9-1 0,11-5-129,10 1-258,11-2-387,3-3-1419,6-2-2580,9 0-129,-2-3-516,5-1 129</inkml:trace>
  <inkml:trace contextRef="#ctx0" brushRef="#br0" timeOffset="8">4581 8045 6321,'-39'33'5031,"14"-14"-129,-5-1-516,-5-5-2709,7 1-774,-5-6-387,5-5-387,2-5-129,5-10-258,10-6 129,4-3-129,7 2 0,0-1 0,10 6 0,8 5 129,5 9 0,3 7 129,1 13-129,0 4-387,2 8-903,-4 3-2838,-7-6-387,-1 1-258,-9-13 0</inkml:trace>
  <inkml:trace contextRef="#ctx0" brushRef="#br0" timeOffset="9">4414 7891 7353,'-43'-106'4773,"35"94"-129,8 12-1161,2 25-6708,3-7-1032,11 9-516,-3-2-516</inkml:trace>
  <inkml:trace contextRef="#ctx0" brushRef="#br0" timeOffset="10">5202 8201 4773,'50'30'4515,"-49"-10"-516,0 9-2838,-1 6-4386,-18-15-258,6 1-645</inkml:trace>
  <inkml:trace contextRef="#ctx0" brushRef="#br0" timeOffset="11">5975 7636 2193,'36'-34'9933,"-36"34"-5031,4 13-1806,-1 18-1290,-3 9-774,0 11-387,0 2-387,2 7-387,0 0-903,-2-9-1935,1-9-1677,3-10-387,-4-16-387</inkml:trace>
  <inkml:trace contextRef="#ctx0" brushRef="#br0" timeOffset="12">5927 7608 7740,'37'-84'4386,"-7"64"-516,6 9-2451,1 4-387,5 7-645,-7 11-129,-4 12-129,-12 6-258,-12 4 0,-7-1-129,-15-6 129,-2 2 0,-4-7-129,5-7 258,6-10 0,10-4 258,13 0-129,9 0 129,12 3 0,0 5 129,0 6 129,-6 9 129,-6 8 0,-13 2 0,-9 5-129,-19-1-258,-14-6-516,-1-2-1290,-4-6-2709,-4-17-516,10-3-258,1-6-258</inkml:trace>
  <inkml:trace contextRef="#ctx0" brushRef="#br0" timeOffset="13">6510 7969 645,'5'-12'4257,"-12"0"4128,-4 10-5676,-3-1-645,-1 3-774,-1 6-516,-1 6-258,3 4-129,4 3-129,8-3-129,4 0 387,9-6-258,10-7 0,3-3 0,4-3 129,0-12 0,-3-2-129,-9 0-258,-11 0-516,-5 5-1677,-13 4-2193,-15-2-516,-1 6-129,-6-2-516</inkml:trace>
  <inkml:trace contextRef="#ctx0" brushRef="#br0" timeOffset="14">6862 7783 7353,'0'12'4902,"20"-9"-129,5-3-774,6 0-3096,4 1-1290,4 4-1419,5-2-2580,-13-3-258,0 0-516,-10-4 129</inkml:trace>
  <inkml:trace contextRef="#ctx0" brushRef="#br0" timeOffset="15">6908 7868 6321,'-23'40'5160,"35"-33"-387,16-2-774,7-1-3096,2-3-2322,7 1-2451,-6-5-774,2-3-516,-7-5 0</inkml:trace>
  <inkml:trace contextRef="#ctx0" brushRef="#br0" timeOffset="16">7596 7888 5031,'-61'6'9804,"61"-6"-5805,9-6-2193,29 5-516,10-4-258,23 1-387,13 0-258,15 2-129,7 2-387,-2-4-1290,-4 3-3225,-13 1-129,-19-8-258,-16 2-516</inkml:trace>
  <inkml:trace contextRef="#ctx0" brushRef="#br0" timeOffset="17">7778 7578 3096,'16'-71'9288,"-2"50"-4773,7 1-2709,6 3-645,7 14-387,1 3-258,-1 17 0,-10 7-129,-10 13-129,-14 3-129,-7 2 129,-15-2-258,-6-7 129,-5-5-129,2-8 0,6-8-129,10-9 129,15-3-129,0 0 129,20-10-387,1 2-903,11 4-2838,1 4-516,-2 0-129,4 6-387</inkml:trace>
  <inkml:trace contextRef="#ctx0" brushRef="#br0" timeOffset="18">7697 8104 8643,'11'-9'5289,"8"9"-387,11 0-1032,9 5-2709,1 2-387,3 0-516,3 3-516,-8-8-1290,-2-1-2838,-10-1-516,-12-3-387,-14 3-129</inkml:trace>
  <inkml:trace contextRef="#ctx0" brushRef="#br0" timeOffset="19">7904 8107 7353,'-34'97'4773,"30"-53"-129,2 0-2193,-3-4-1032,5 0-903,0-2-1677,6-6-2838,-2-12-516,4-1-516,-8-19 129</inkml:trace>
  <inkml:trace contextRef="#ctx0" brushRef="#br0" timeOffset="20">8124 8407 3870,'-44'17'8901,"37"-1"-4644,5 1-3096,2 0-129,12 6-516,2-4 129,8 1-129,1-5 0,4-5 258,-4-8-258,0-2 129,-10-12-258,-7-5-129,-6-6-258,-9-2-1290,-9-1-3225,-1 2-258,-5-8-387,7 6-387</inkml:trace>
  <inkml:trace contextRef="#ctx0" brushRef="#br0" timeOffset="21">8961 7316 6966,'-65'-84'4386,"39"81"-129,-9 8-2322,5 19-774,5 21-645,9 18-258,8 17 0,5 14 129,4 11-129,9 8-129,4 8 129,-2-3 0,-1-8 0,-7-10-129,-4-9 0,-9-14-129,-11-16-258,-3-12-387,-8-20-645,4-9-1161,1-9-2064,-2-13-129,9-7-387</inkml:trace>
  <inkml:trace contextRef="#ctx0" brushRef="#br0" timeOffset="22">9033 8550 10062,'-63'-7'4515,"36"7"-1419,2 0-1161,10 4-645,-1 6-129,15 7-387,1-2 0,14 4-129,4-1 0,7 0-129,2-5-129,1-4-258,1-2-1032,-7-6-3741,-5-11-258,0-9-387,-9-15-258</inkml:trace>
  <inkml:trace contextRef="#ctx0" brushRef="#br0" timeOffset="23">9044 7059 2193,'-27'-28'8514,"34"21"-5934,11 1-645,4-1-645,9 4-516,4-1-258,3 3-387,-2 0-516,-7-2-516,-3 3-1032,-14 0-645,-12 0-645,0 0-516,0 0 516</inkml:trace>
  <inkml:trace contextRef="#ctx0" brushRef="#br0" timeOffset="24">9198 7029 8514,'-26'64'3483,"22"-33"-387,1-1-1032,3 5-645,0-4-516,4-3-774,3-2-516,-2-7-1677,-5-19-2064,22 15-387,-13-16-387</inkml:trace>
  <inkml:trace contextRef="#ctx0" brushRef="#br0" timeOffset="25">9311 7217 1548,'-2'7'8385,"4"9"-4773,5 1-1935,2-2-387,7 3-516,4-4 0,5-2 129,-2-6-258,4-3-129,-5-5 0,-4-8 129,-9-7 129,-6-2-258,-8-4 0,-10 5 0,-8 1-387,-5 2-516,2 10-2193,-1 5-1935,-2 0-387,12 8-516,1 4 258</inkml:trace>
  <inkml:trace contextRef="#ctx0" brushRef="#br0" timeOffset="26">9562 7698 8514,'20'40'5289,"2"-17"-387,4 3-1677,6 7-1935,-1-3-129,5 5-774,-2-4-516,-5-8-1806,-3-8-2709,-6-8-258,-7-7-516,-1-9-129</inkml:trace>
  <inkml:trace contextRef="#ctx0" brushRef="#br0" timeOffset="27">9904 7742 9933,'-58'11'4902,"20"10"-129,-5 3-2322,-4 9-1419,-4 1-774,3 0-1032,9 0-1806,7-3-2064,5-14-387,12-5-258,15-12 259</inkml:trace>
  <inkml:trace contextRef="#ctx0" brushRef="#br0" timeOffset="28">10300 7589 5031,'-86'-19'4902,"51"23"-387,-5 8-129,5 6-3354,4 12-387,4 6-258,9 7 0,8 0-129,10 4-129,10-3 129,12-3-129,9-2-129,9-12-645,2-4-387,-1-14-774,4-6-1419,-1-9-387,-2-9 0,-8-13 387,0-4 1419,-10-6 1290,-5-4 1290,-4 4 1419,-12-32 5676,-5 44-4128,-4 13-774,-7 6-903,6 11-774,-5 13-516,6 12-258,4 5-129,0 8-387,2 2 0,0-1-387,7 2-1032,-3-8-2967,1-10-516,0-8-258,-5-19-516</inkml:trace>
  <inkml:trace contextRef="#ctx0" brushRef="#br0" timeOffset="29">10211 7863 8901,'13'-16'4644,"5"5"0,13 2-1290,2 0-2838,3-5-258,5 3-129,4-4-129,3 4 129,-3 5 0,0 2 0,-4 4 0,3 7 129,-6 8 0,-8 9 0,-6 5 0,-8 6 0,-9-3 129,-7 1-387,0-1-516,-17-10-1161,-3-8-2967,-2-1-129,-3-11-516,1-2-129</inkml:trace>
  <inkml:trace contextRef="#ctx0" brushRef="#br0" timeOffset="30">11185 7943 258,'0'-25'4644,"-9"15"258,-35-24 2193,18 23-5160,-8 4-645,4 4-387,-1 3-387,5 6 0,2 7-258,9 5 0,9 6 0,6 0-129,9-2 129,10-2 0,3-4 0,5-5-129,1-6 0,3-5-129,0-12 0,-4-11-129,-5-7-129,-5-7 129,-2-8-129,-6-6 129,-1-6 129,-6 0 129,-2 2 0,0 9 129,-2 4 129,-1 13 0,-4 8 129,7 21-258,-12 5-129,9 23 129,1 8-258,2 11 129,0 7-129,0 4-129,6 4-516,-2-6-2064,3-7-2064,1-6-387,2-14-129,2-5-258</inkml:trace>
  <inkml:trace contextRef="#ctx0" brushRef="#br0" timeOffset="31">11373 7545 8127,'0'-30'5031,"15"40"-129,1 11-903,1 12-2967,-6 9-258,2 11 129,-6 0-387,-2 4-129,-2-2-129,-3-7-258,2-2-258,4-10-516,5-5-1290,3-11-2838,2-15-129,1-5-387,-1-10-129</inkml:trace>
  <inkml:trace contextRef="#ctx0" brushRef="#br0" timeOffset="32">11359 7769 9417,'-33'0'5031,"45"6"-258,18-3-1161,6-3-3999,-1 0-3870,9 0-387,1 0-258,4 0-516</inkml:trace>
  <inkml:trace contextRef="#ctx0" brushRef="#br0" timeOffset="33">11872 7756 10965,'-12'0'5160,"28"2"-387,5 1-1935,5-3-2193,7 3-774,4 2-1548,-2-1-2967,-8-4-258,-2 0-387,-12 0-129</inkml:trace>
  <inkml:trace contextRef="#ctx0" brushRef="#br0" timeOffset="34">11907 7843 10062,'12'34'5289,"16"-25"-387,2-5-1161,8-2-6579,8 3-1290,-5-5-774,5-3-387</inkml:trace>
  <inkml:trace contextRef="#ctx0" brushRef="#br0" timeOffset="35">2155 9531 9288,'15'8'4257,"-15"-8"-903,21-2-2193,6 2-258,1 0-645,10 0-516,2 0-1161,-2 6-1806,-4-6-1032,4 4-516,-17-4 387</inkml:trace>
  <inkml:trace contextRef="#ctx0" brushRef="#br0" timeOffset="36">2203 9627 1419,'-9'19'9675,"35"-7"-5160,0-6-1548,10-6-1548,13 1-1290,-3-1-3612,3 0-774,-10-3-516,4-1-258</inkml:trace>
  <inkml:trace contextRef="#ctx0" brushRef="#br0" timeOffset="37">2876 9663 11094,'56'14'4773,"0"-8"-516,19 1-2967,11-1-258,11 5-516,6 0-516,-1-1-1290,0-2-2580,-12 2-774,-16-9-258,-13 2-387</inkml:trace>
  <inkml:trace contextRef="#ctx0" brushRef="#br0" timeOffset="38">3055 9333 9030,'33'-83'4773,"-9"61"-645,5 0-2322,14 9-516,-1 6-258,2 7-258,-10 11-129,-6 13-129,-15 6-129,-13 8-129,-9-3-129,-17-1 0,-7-5-258,-2-7 129,-1-10-387,1-7 129,8-5 129,12-12-129,9-1 0,6 0 129,12 2-129,9 5 258,10 6-129,9 3-129,10 15-1032,-4 6-2322,3-5-1032,2 3-129,-11-3-387</inkml:trace>
  <inkml:trace contextRef="#ctx0" brushRef="#br0" timeOffset="39">2960 9912 13158,'13'-2'4773,"19"2"-516,16 0-2967,1 2-645,9 2-129,4 2-516,-4-4-903,-6 3-1677,-5-2-1806,-20-3-645,-11 0-387,-16 0 0</inkml:trace>
  <inkml:trace contextRef="#ctx0" brushRef="#br0" timeOffset="40">3128 9958 7482,'-20'114'4773,"17"-75"-129,1-3-2193,2 5-1161,-2-5-645,-2-4-1290,1-8-2709,3-2-1032,-4-10-258,4 2-516</inkml:trace>
  <inkml:trace contextRef="#ctx0" brushRef="#br0" timeOffset="41">3332 10268 5031,'-45'0'4773,"40"13"-387,-3-2-1290,4 1-1806,7 8-129,4-4-129,9 4 129,4-8-258,10 1 0,-3-7 0,8-4-129,-7-4-129,-1-9-129,-12-5 0,-7-3-129,-8-3-129,-17-1-387,-6 5-258,-12-3-1290,1 6-3354,-2 4-129,-1 1-258,4 3-516</inkml:trace>
  <inkml:trace contextRef="#ctx0" brushRef="#br0" timeOffset="42">4263 9050 1419,'-23'-42'9030,"8"42"-4644,-7 11-2193,0 9-645,8 20-645,0 13-258,8 23-129,4 13 0,2 15-129,5 7 129,5 7-129,-5-2-129,3-1 0,-6-9-129,-2-15 0,0-14 0,-8-19-258,-2-7-129,-4-17-258,3-8-903,-6-16-1677,1-8-1419,6-2-516,-5-8 0</inkml:trace>
  <inkml:trace contextRef="#ctx0" brushRef="#br0" timeOffset="43">4402 10328 645,'-6'-21'9417,"-6"20"-4902,-3 1-1548,-5 0-1032,2 5-774,-2 3-387,7 8-129,2 0-258,8 5 0,3 0-129,10-3 129,8-1 0,6-5 0,-1-5 129,2-4-129,-4-3-387,-4-11-2193,-6-7-2322,-4 0-516,-8-9-129,1-6-516</inkml:trace>
  <inkml:trace contextRef="#ctx0" brushRef="#br0" timeOffset="44">4387 8770 8256,'-13'-6'4644,"13"6"-645,6-11-1806,13 9-903,0-5-516,9 3-387,6-2-258,0 0-387,2 2-516,-3-3-1161,-2 0-1677,-4 3-1032,-14-6-258,-13 10 0</inkml:trace>
  <inkml:trace contextRef="#ctx0" brushRef="#br0" timeOffset="45">4538 8763 7482,'-23'63'3225,"22"-43"-774,1 1-516,0 0-387,3-3-645,2 1-774,-1-2-1290,3 0-2967,-7-17 0,9 12-516</inkml:trace>
  <inkml:trace contextRef="#ctx0" brushRef="#br0" timeOffset="46">4632 8951 6321,'11'15'3999,"8"-7"-1290,-3-1-645,0-7-258,5 5-129,-7-5-258,3 0-516,-7-7-129,-10 7-129,6-15-258,-8 6-258,-9 0-387,-7-5-1032,2 5-1935,-5 4-1419,-4-3-258,3 8-387</inkml:trace>
  <inkml:trace contextRef="#ctx0" brushRef="#br0" timeOffset="47">4417 9082 8385,'30'15'4773,"0"-15"-129,14 0-1935,5 2-1677,3-2-258,5 0-1032,2 1-1677,-4 0-2580,-12-1-258,-5 0-387,-14-4 129</inkml:trace>
  <inkml:trace contextRef="#ctx0" brushRef="#br0" timeOffset="48">4539 9256 10191,'0'0'4902,"3"-12"-1032,9 7-2193,13 4-645,0-2-258,6 3-258,-3 6-387,-2 4 0,-3 6-129,-13 2-129,-7 2 0,-10 2 0,-12 1-129,-7-3 0,-5 1 0,-1-5-129,3-4 258,5-5 0,6-2 0,6-4 129,12-1 0,0 0 129,0 0 129,14 0 129,1 0-258,6 3 258,3 4-258,4-1-129,5 3-1419,3 1-2709,-6-6-645,7 2 0,-2-4-387</inkml:trace>
  <inkml:trace contextRef="#ctx0" brushRef="#br0" timeOffset="49">5199 9492 11223,'9'36'4902,"-15"-4"-645,-5 0-2322,-2 9-774,-3-1-258,3 2-258,-1-6-258,4-8-129,3-11-258,7-17 0,0 0 0,9-3-129,3-18 129,2-14-129,3-8-129,-1-9 129,2-5 0,0-4 0,-1 4 129,-4 4 0,-2 9 129,-1 10-129,-3 15 129,-7 19 0,16 7 129,-5 22 0,-1 12-129,3 8 129,4 6-129,3 3 0,4-2-258,-2-4-129,3-2-903,-10-10-3354,-2-15-258,0-9-645,-13-16-258</inkml:trace>
  <inkml:trace contextRef="#ctx0" brushRef="#br0" timeOffset="50">5184 9674 9159,'15'8'4902,"10"-8"-774,13 3-2967,7 2-5031,-6-5-516,10 0-774,-3-8 258</inkml:trace>
  <inkml:trace contextRef="#ctx0" brushRef="#br0" timeOffset="51">5942 9760 1677,'6'-22'3870,"-15"12"-903,-30-9 1548,11 9-2838,-6 7-645,0 3-129,0 1-387,5 9-258,4 4-129,10 3 0,8 5 0,9 0 0,13-3 0,4-2 0,8-3 258,4-10-129,3-4-129,0-6 0,-3-11 0,-1-10-129,-5-7 0,-2-9 0,-5-6 0,-5-4 0,-4-5 0,-3 0 258,-6 3 258,0 9-129,-8 5 129,1 11 0,-2 8 129,9 22-258,-16 0 0,10 17-258,1 17 0,2 10 0,1 8-129,0 8 129,2 2-129,0 1-129,2-2-645,0-9-2193,3-15-1677,8-8-129,-2-17-258,5-7 1</inkml:trace>
  <inkml:trace contextRef="#ctx0" brushRef="#br0" timeOffset="52">6228 9361 11739,'13'-37'4902,"-8"40"-258,-3 21-2709,-2 6-903,0 13-258,0 5-387,0 11 129,0-2-129,0-1-129,1-3-129,4-7-129,3-6-129,0-13-645,5-5-1032,0-10-2967,0-12-129,3 0-516,-3-9-129</inkml:trace>
  <inkml:trace contextRef="#ctx0" brushRef="#br0" timeOffset="53">6208 9636 7482,'-38'-1'4902,"38"1"0,8 0-903,22 0-3096,0 0-2838,13 1-2451,-2-4-258,17-1-516,1-8 0</inkml:trace>
  <inkml:trace contextRef="#ctx0" brushRef="#br0" timeOffset="54">6876 9550 3999,'-8'2'4386,"30"5"-387,4-2-516,5-3-3225,6 1-1548,-4-3-2322,6 0-387,-8-4-516</inkml:trace>
  <inkml:trace contextRef="#ctx0" brushRef="#br0" timeOffset="55">6945 9644 7482,'-19'36'5031,"34"-27"0,5-1-1032,6-6-2322,6 4-1032,5-2-2967,0-4-2064,-6-5-516,1-5-387,-8-4 0</inkml:trace>
  <inkml:trace contextRef="#ctx0" brushRef="#br0" timeOffset="56">8157 9531 3096,'-84'-69'9417,"60"35"-4902,17-5-2193,7 6-1161,4-2-129,18 9-516,7 7-258,9 11 129,0 8-129,4 10 0,-7 11 129,-6 10-129,-14 7-129,-11 8 129,-11 1 129,-14 0-129,-10-5-129,-5-4 0,-3-7 0,2-8 0,7-7 0,9-6 0,6-8 0,15-2-129,0 0 129,7 0-129,15 0 129,5 0-129,4 2-129,5-2-387,8 5-1419,3-4-2838,-8-2-129,-2-5-516,-7-7 0</inkml:trace>
  <inkml:trace contextRef="#ctx0" brushRef="#br0" timeOffset="57">8509 9397 7611,'-5'21'4902,"-1"8"-129,-9 5-2193,1-3-1290,5 4-129,-5-4-387,7-2-258,-1-9-129,3-5-129,5-15-129,0 0 129,0 0-129,6-20-129,4-8 0,2-5 0,1-5 0,7-4 0,-3-1 0,2 2 0,-2 4 0,-2 8 129,-4 9-129,2 11 129,-4 8 0,-1 8 129,0 14-129,1 6 129,1 10-129,3 5 129,0 4-129,1 1 0,-1-2-258,2-6-129,3 0-1032,-8-9-3612,-3-14-129,2-6-258,-9-10-258</inkml:trace>
  <inkml:trace contextRef="#ctx0" brushRef="#br0" timeOffset="58">8509 9518 9417,'-9'10'4644,"16"-5"-645,20 5-3225,3 3-3741,0-7-1161,15 8-387,-1-12-387</inkml:trace>
  <inkml:trace contextRef="#ctx0" brushRef="#br0" timeOffset="59">8004 9833 7482,'-132'28'4773,"122"-28"129,19 0-1290,29-5-2064,12-2-645,23 1-129,14-2-129,17 3-258,10 2-129,3 1-516,-1 2-774,-16 0-1677,-8 2-1806,-13 3-516,-21-5-387,-15 0 0</inkml:trace>
  <inkml:trace contextRef="#ctx0" brushRef="#br0" timeOffset="60">8055 10031 5031,'-50'15'5031,"50"-15"0,27 14-516,8-10-2838,7-4-645,19 3-258,1-3-258,9 0-129,-4 1-516,-8-1-645,-8 0-1032,-17 0-1548,-14-2-1290,-20 2-387,0 0-258</inkml:trace>
  <inkml:trace contextRef="#ctx0" brushRef="#br0" timeOffset="61">8297 10062 1,'-41'68'9287,"41"-37"-5159,0 6-903,-4-3-774,4 7-774,0-7-387,0 2-516,4-10-645,-3-5-1419,5-8-2967,3-2-387,1-11-516,9 0-129</inkml:trace>
  <inkml:trace contextRef="#ctx0" brushRef="#br0" timeOffset="62">8527 10294 9030,'-44'22'4515,"38"-8"-645,6 4-2193,0-1-645,10 3-129,3-2 129,7 1-387,3-6-258,4-4 0,-3-9 0,3 0 0,-9-9 129,-2-8 0,-10-7-129,-6 4 129,-8-2-129,-7 2-258,-6 5-903,-8 0-3999,0 1-129,2 5-387,-2-5-516</inkml:trace>
  <inkml:trace contextRef="#ctx0" brushRef="#br0" timeOffset="63">9506 9225 1677,'-16'-70'8772,"6"63"-4515,-11 7-2322,0 9-774,6 16-258,-3 13-516,8 18 0,0 14 0,8 13-129,2 10 129,8 9-129,3 6 129,5 6 0,-2-4 0,-1-6-129,-2-10 0,-4-9-129,-7-10 0,-5-11-258,-10-12-258,-5-14-387,-3-11-387,-6-15-1161,3-9-1161,5-3-1161,-4-13-387,12-1 259</inkml:trace>
  <inkml:trace contextRef="#ctx0" brushRef="#br0" timeOffset="64">9742 10474 2322,'-35'2'4386,"11"-2"0,-22 12 1419,18-5-4515,13 8 0,1-3-387,11 8 0,3-7 0,10 4-258,7-7 129,10 1-258,-2-7 0,2-4-516,1-3-1290,-1-8-3096,-9-11-387,-1-4-387,-11-10-387</inkml:trace>
  <inkml:trace contextRef="#ctx0" brushRef="#br0" timeOffset="65">9667 8939 3354,'-9'-28'4644,"21"6"3483,11 17-6192,-1-2-645,11 5-774,2 1-516,3 1-258,-2 0-645,-5 0-1290,-8-5-1419,-7 5-903,-16 0-258</inkml:trace>
  <inkml:trace contextRef="#ctx0" brushRef="#br0" timeOffset="66">9798 8888 4644,'-16'76'2580,"16"-47"-645,4-1-774,3-5-1032,0 1-1548,-6-13-1935,12 2 0</inkml:trace>
  <inkml:trace contextRef="#ctx0" brushRef="#br0" timeOffset="67">9901 9053 2967,'-6'47'3870,"11"-36"0,4 4-2322,7-5-387,4-2-258,1-3 0,-2-5-129,-1-1 0,-3-9-258,-5 0 0,-10-4-258,0 1 129,-10 0-774,-5 2-1161,-5-1-2580,6 8-129,-11-4-387</inkml:trace>
  <inkml:trace contextRef="#ctx0" brushRef="#br0" timeOffset="68">9718 9209 7482,'27'26'4902,"4"-22"-129,7-4-1548,4 0-1935,9-1-1677,1-7-3741,2 6-516,-11-7-258,-2 8-258</inkml:trace>
  <inkml:trace contextRef="#ctx0" brushRef="#br0" timeOffset="69">9804 9382 6966,'-6'-2'4773,"16"-7"-387,12 8-774,4 1-2709,-1 0-516,0 4-129,-5 5-129,-4 7-129,-10 5-129,-7 2-129,-11 5-129,-10-4-129,-2 3 129,-2-5-129,4-1 129,2-5 0,7-5 129,13-11 258,13 9 387,7-9-129,5 0-387,6 0 0,3 0-1548,-3 0-2322,13 3-387,-8-3-129</inkml:trace>
  <inkml:trace contextRef="#ctx0" brushRef="#br0" timeOffset="70">10497 9808 8256,'48'0'4257,"-38"0"-1677,-10 0-645,7-12-774,-8 0-258,-8 2-258,-9-4-387,-2 5-129,-5 2 0,-3 3-129,-3 4 0,1 0 0,6 8 258,6 10-129,7 2 258,11 1 0,2-1 129,15 0-258,5-1 129,6-4-258,1-6-258,1-9-258,1-3-258,-4-16 129,1-3 0,-7-13-258,0-7 0,-6-9 0,-2-6 387,-9-7 129,-1 2 387,-3 8 129,-3-30 645,-5 59-387,-1 21 129,-4 8 0,8 26-129,-2 10-258,0 9 0,4 4-387,-1 0-258,5 3-1548,11-4-2451,-3-17-129,8-6-516,0-12 258</inkml:trace>
  <inkml:trace contextRef="#ctx0" brushRef="#br0" timeOffset="71">10911 9394 7998,'-25'-75'5031,"25"75"-258,-6 8-129,3 15-3741,3 12-258,0 8-387,6 8-129,0 2 129,0-1-258,1-2-387,-1-10 0,3 1-516,-3-13-2064,0-9-1806,7-6-258,-3-9-258,6 0 388</inkml:trace>
  <inkml:trace contextRef="#ctx0" brushRef="#br0" timeOffset="72">10784 9615 10062,'-13'0'5160,"13"0"-387,17 0-1419,11 0-2967,8-3-1548,10 2-2064,11 0-1677,-1-5-129,7 4-387</inkml:trace>
  <inkml:trace contextRef="#ctx0" brushRef="#br0" timeOffset="73">11438 9594 10062,'-3'13'4644,"26"-7"-129,5-5-2967,2-1-3612,7 2-2064,-7-4-516,0 2-387,-9-4 130</inkml:trace>
  <inkml:trace contextRef="#ctx0" brushRef="#br0" timeOffset="74">11479 9699 9030,'1'35'5289,"19"-31"-387,11 1-645,7-1-7740,-4-6-774,8-3-645,-1-7-387</inkml:trace>
  <inkml:trace contextRef="#ctx0" brushRef="#br0" timeOffset="75">12424 9431 774,'-56'0'3870,"4"-37"2580,33 8-4515,8 0-387,11-5-387,7-1-129,15 8-129,6 5-129,7 12-258,3 8 0,1 8 0,-5 11 0,-9 14-129,-9 4-129,-15 6 129,-8 3 0,-13-1-129,-12-5-129,-4-4 0,-2-6-129,5-7 0,6-5 0,8-7 0,10-5 0,9-4 0,10 0 0,14 1 0,9 1-258,4-2-1032,8-2-2967,4 2-387,-5-8-129,4 3-258</inkml:trace>
  <inkml:trace contextRef="#ctx0" brushRef="#br0" timeOffset="76">12813 9314 3225,'-13'22'4902,"3"7"-129,-3 3-645,-2 2-2193,2 4-516,-2-4-387,3-2-129,-1-7-387,5-7-129,8-18-129,0 0-129,0 0 0,2-25-129,6-4 129,3-9 0,1-8-129,0-3 0,-2 2 0,2 3 129,-3 7 0,-2 9-129,1 8 129,2 14 258,-10 6-258,19 21 0,-6 3 0,3 11 0,1 0-129,2 6 129,0 0-258,-3-5-387,2 1-1032,-9-8-3096,0-10-129,-3-7-516,-6-12-258</inkml:trace>
  <inkml:trace contextRef="#ctx0" brushRef="#br0" timeOffset="77">12781 9439 8901,'-7'4'4386,"29"6"-258,-4-6-4128,8-1-3483,11 6-516,1-9-645,5 5 129</inkml:trace>
  <inkml:trace contextRef="#ctx0" brushRef="#br0" timeOffset="78">12184 9731 6321,'-53'9'4773,"73"-9"129,20-7-774,25 5-2580,11-6-516,20 4-387,8-1-258,8 5-387,-3 0-516,-12 0-2580,-12 1-1548,-16 5-387,-21-6-387</inkml:trace>
  <inkml:trace contextRef="#ctx0" brushRef="#br0" timeOffset="79">12229 9969 12513,'76'1'4902,"-23"-2"-903,7 0-2838,1-2-774,2 1-774,0 2-1419,-15 0-2451,-13-3-516,-13 1-258,-22 2-258</inkml:trace>
  <inkml:trace contextRef="#ctx0" brushRef="#br0" timeOffset="80">12504 9963 10707,'-21'84'4902,"18"-50"-645,2 2-2193,3 5-645,1-6-774,3-3-387,1-4-645,-5-8-1935,-1-5-2064,4-4-645,-5-11-258,0 0-129</inkml:trace>
  <inkml:trace contextRef="#ctx0" brushRef="#br0" timeOffset="81">12728 10281 1677,'-18'0'4386,"-10"4"4128,18-2-5934,4 8-1548,6-10-387,-5 21 0,8-9-129,12 1 129,3-3 0,7-1 129,0-6-258,2 0 129,-2-6 0,-2-4-129,-8-8 0,-4 0-258,-11-2-129,-1-4-516,-6 4-1806,-3-3-2580,-6-5-129,9 4-387,-3-3-258</inkml:trace>
  <inkml:trace contextRef="#ctx0" brushRef="#br0" timeOffset="82">13339 9314 9288,'23'-67'4773,"-23"67"-387,10 0-2580,-10 12-516,-3 18-387,-3 8-645,1 14 0,1 5-129,4 6 0,0-1 0,9-1-129,5-5 0,5-10-258,8-7-129,-2-16-1032,2-10-2451,-5-5-774,-6-8-387,2-6-129</inkml:trace>
  <inkml:trace contextRef="#ctx0" brushRef="#br0" timeOffset="83">13247 9564 9288,'-19'0'4902,"25"10"-129,12-10-2451,16 7-1161,6-3-1161,8 1-2838,4-5-1419,9 0-645,-4-9-387</inkml:trace>
  <inkml:trace contextRef="#ctx0" brushRef="#br0" timeOffset="84">13736 9171 1419,'29'-14'8385,"-2"14"-5031,-1 0-1806,3 0-645,2 1-258,-3 1-129,-3-1-129,-5 0-258,-5 2 0,-5 0 0,-10-3 0,0 0-129,5 18 129,-5-8 0,-1 7-129,-1 5 129,-2 7 0,2 8 129,1 11 0,1 6 258,0 12 0,3 6 0,2 9 129,-2 2 0,6 8 0,-3-2 0,-1 0-387,-2-6 129,-3-3-258,2-10 0,0-4 0,-2-10 0,1-11 0,-1-5 0,-1-7-129,-5-8 387,-7-7-258,-3-5 0,-6-11-258,-1 3-516,-6-8-1290,-5-6-2580,2 0-387,-7-6-387,9 5 0</inkml:trace>
  <inkml:trace contextRef="#ctx0" brushRef="#br0" timeOffset="85">14239 10526 7740,'-53'5'4257,"31"-1"-516,4 7-2580,9 5-516,8 2-129,3-1 0,8-2 129,11-1 0,-1-2 129,5-5 0,0-5 258,-1-2-258,-6-5 0,-4-4-387,-6-2-387,-8-7-1290,0-1-3096,-1-2-387,-9-8-516,4-1-258</inkml:trace>
  <inkml:trace contextRef="#ctx0" brushRef="#br0" timeOffset="86">14078 8889 3354,'3'-17'8127,"15"14"-5547,3 3-903,3 0-645,8 0-645,2 3-258,-2 0-774,-1 3-1290,0 3-2064,-9-9-258,0 0 0</inkml:trace>
  <inkml:trace contextRef="#ctx0" brushRef="#br0" timeOffset="87">14283 8872 1,'-33'31'3482,"14"13"3097,14-21-4773,2 4-774,3 0-645,0 2-774,0-9-1419,10 6-1806,-7-14-258,13 3 259</inkml:trace>
  <inkml:trace contextRef="#ctx0" brushRef="#br0" timeOffset="88">14338 9075 3999,'0'0'4128,"0"0"-129,0 10-2064,6 2-774,4 1-258,8 0-129,0-3 0,5 0 129,-3-6-129,2-1-258,-6-3 0,-1-4 0,-8-7-258,-7-1-129,-4-1-516,-10 0-1290,-3 1-2451,0 6-774,-9-1 0,4 7 129</inkml:trace>
  <inkml:trace contextRef="#ctx0" brushRef="#br0" timeOffset="89">14224 9251 7611,'76'7'4773,"-38"-7"-129,2 0-1032,-2 0-3354,-2 0-2580,-2-1-1935,-2 1-258,-14-1-645,-3 1 517</inkml:trace>
  <inkml:trace contextRef="#ctx0" brushRef="#br0" timeOffset="90">14275 9394 10707,'4'0'4644,"22"0"-258,4 0-2967,3 3-516,2 7-516,-7-1-129,-8 6 0,-9 5-129,-11 3 0,-15 1 0,-9-2 0,-6-2-129,-1-1 129,3-4 0,6-3-129,3-5 0,9-5 0,10-2 129,9 0-129,9-1 0,7 0-129,5-2 0,2 1-129,12 2-774,-2 0-1806,4 0-1806,2 5-258,0-4-258,8 5 388</inkml:trace>
  <inkml:trace contextRef="#ctx0" brushRef="#br0" timeOffset="91">14924 9687 8385,'9'0'5031,"9"0"-387,5-1-1032,8 1-2709,2 3-1161,1 0-2451,1-2-1677,2 2-516,-12-3-258,0 0 1</inkml:trace>
  <inkml:trace contextRef="#ctx0" brushRef="#br0" timeOffset="92">14980 9779 7740,'-1'25'5289,"27"-16"-387,7-8-129,8-1-3612,4-1-1935,-7-6-3354,9 4-645,-8-6-258,0 4-516</inkml:trace>
  <inkml:trace contextRef="#ctx0" brushRef="#br0" timeOffset="93">15863 9510 3096,'-19'-70'4386,"42"-9"2967,10 49-5418,6 6-516,11 12-258,-3 5-258,-1 9-129,-11 13-129,-11 12-129,-16 6-258,-12 8-129,-20 1-129,-11-1 129,-9-3-258,-2-4 129,5-5 0,5-8-129,9-6 129,16-5 0,11-10 129,16 9-129,13-6 0,10-3 0,2 0-387,3-2-1548,3-3-2451,0 0-387,-8-7-258,1-1 0</inkml:trace>
  <inkml:trace contextRef="#ctx0" brushRef="#br0" timeOffset="94">16349 9411 10449,'-3'3'4902,"-6"23"-387,3 6-2838,-5-1-516,1 7-387,-3-4-129,4-2-129,0-4-129,0-7-258,4-9 0,5-12 0,0 0 0,-3-12-129,3-12 129,2-7-258,6-6 129,-1-5-129,3 0 0,1 2 129,2 4 0,-2 6-129,2 7 0,0 12 129,-1 10 0,1 2 0,1 15 0,2 3 129,-1 8-129,4 6 129,0 4-129,-1 0 0,-2 1-258,-5-7-903,3 2-2193,-7-5-1290,-4-13-387,-1-1-516,-2-14 259</inkml:trace>
  <inkml:trace contextRef="#ctx0" brushRef="#br0" timeOffset="95">16322 9578 8256,'-27'-3'4902,"27"3"-387,6 3-903,8 0-2838,12-1-2451,8 1-2451,9 4-387,9-7-516,9 7-129</inkml:trace>
  <inkml:trace contextRef="#ctx0" brushRef="#br0" timeOffset="96">15830 9872 6321,'-78'6'4644,"78"-6"-903,0 0-1935,16-2-258,23-2-129,17-3-258,22 3-387,14-4-516,18 1-258,11 4-516,-1-1-903,-8 2-2064,-11 4-903,-26-2-516,-16 8-129</inkml:trace>
  <inkml:trace contextRef="#ctx0" brushRef="#br0" timeOffset="97">15856 10023 7482,'-18'12'4644,"38"-12"-129,13 0-2580,15 0-774,7 0-129,9 0-258,2 0 0,3 0-516,-8 0-258,-8 0-645,-9 0-387,-15-2-516,-7 2-1161,-22 0-1935,0 0-129,0 0-129</inkml:trace>
  <inkml:trace contextRef="#ctx0" brushRef="#br0" timeOffset="98">16155 10077 5289,'-40'65'4902,"35"-34"-1677,3 6-516,-3-1-774,4 3-129,-2-3-774,3 0-387,0-4-645,3-10-1161,6-4-1548,6-6-1806,-3-11-258,11 1-258</inkml:trace>
  <inkml:trace contextRef="#ctx0" brushRef="#br0" timeOffset="99">16371 10351 5289,'-58'10'4257,"45"1"-774,2 2-2193,6 1-258,5 2-258,8-1 258,10-1-129,3 0 258,7-5-387,-2-7 129,4-2 129,-9-5-129,-1-5-129,-9-7-258,-6 0 0,-5-3-774,-11-2-1032,-4 1-3096,0 1-516,-1-6-387,4 0-129</inkml:trace>
  <inkml:trace contextRef="#ctx0" brushRef="#br0" timeOffset="100">16861 9353 5547,'-12'0'4773,"35"0"-387,1 0-1161,13-3-1806,12 3-774,7 0-129,3 0-387,1 0-645,-4 0-774,-4 0-1806,-8 1-1290,-16-2-258,-7 1-258</inkml:trace>
  <inkml:trace contextRef="#ctx0" brushRef="#br0" timeOffset="101">17154 9381 2322,'-22'66'9417,"21"-37"-5805,0 4-1032,1 7-387,1-4-645,6 3-387,-1-5-516,1-2-387,-1-7-903,-2-5-3612,0-11-387,6-2-516,-10-7-258</inkml:trace>
  <inkml:trace contextRef="#ctx0" brushRef="#br0" timeOffset="102">17353 9639 5031,'-28'14'4515,"19"-6"129,6 1-1935,3 6-1161,0-3-516,14 5 0,0-3-129,3 1-129,3-7-258,0-3-129,-1-4 0,-2-1 0,-7-6-129,-5-5-258,-5-4-387,-11-4-903,0 0-3096,-5 6-387,-9-3-258,4 7-258</inkml:trace>
  <inkml:trace contextRef="#ctx0" brushRef="#br0" timeOffset="103">16874 9872 7482,'36'9'5031,"6"-9"-129,14 0-387,15 0-3225,2 0-387,8 0-258,-2 4-645,-9-3-1161,-3 3-2580,-19 1-903,-15-5-516,-8 0-258</inkml:trace>
  <inkml:trace contextRef="#ctx0" brushRef="#br0" timeOffset="104">17044 10043 7224,'50'0'4257,"-12"-3"-516,6-1-2064,7 4-774,-3 2-129,-5 10-129,-10 3-258,-19 7 0,-14 6-258,-19 4 129,-19 0-129,-9 1 0,-7-6 0,-2 1 0,1-7-129,10-2 129,7-7-129,14-5 0,12-5 0,12-2 129,9-2 129,16-1 0,7-2 129,8 3 0,4 0 129,4 2-258,2 0-258,-3 3-2451,-3-3-1806,1 2-774,-8-3 0,-1-3-258</inkml:trace>
  <inkml:trace contextRef="#ctx0" brushRef="#br0" timeOffset="105">17795 9760 9546,'0'0'5031,"10"4"-258,15-4-1677,8-1-2193,5-2-903,2-5-1419,5 0-3096,-2 7-129,-9-5-516,-5 5-129</inkml:trace>
  <inkml:trace contextRef="#ctx0" brushRef="#br0" timeOffset="106">17888 9839 7740,'-12'26'5160,"27"-26"-516,14 3-645,11-3-3612,4-4-3741,4 1-1032,3-7-387,4 2-387</inkml:trace>
  <inkml:trace contextRef="#ctx0" brushRef="#br0" timeOffset="107">18763 9385 6063,'9'16'4902,"-20"11"-258,0 9-2193,-4 13-903,-7-1-387,5 6 0,-5-5-516,8-2-129,-1-12-258,4-9 0,7-9-129,4-17 0,0 0-129,6-12 129,5-9-129,2-9 0,1-6 129,3-11-258,-1-3 129,0-1 0,2 2 0,-4 7 0,-1 5 0,-2 8 0,0 13 129,0 12-129,3 7 0,-1 17 129,2 8 0,1 8 129,7 4-129,1 5-129,0 0 129,-2-3-387,0-3-387,-7-9-1161,1-9-2709,-3-2-387,-13-19-258,2 13-129</inkml:trace>
  <inkml:trace contextRef="#ctx0" brushRef="#br0" timeOffset="108">18692 9635 7611,'4'-4'4902,"26"4"-129,8 0-774,11 1-4515,10 3-3483,-1-4-516,15-3-258,-9-8-387</inkml:trace>
  <inkml:trace contextRef="#ctx0" brushRef="#br0" timeOffset="109">19510 9769 7998,'0'45'4902,"-5"-23"-645,-5-2-4128,-3-8-3612,13 5-1032,0-17-645</inkml:trace>
  <inkml:trace contextRef="#ctx0" brushRef="#br0" timeOffset="110">2591 11255 1935,'-13'93'9159,"-8"-48"-4902,-8-8-2064,-4-5-645,-1-9-903,-2-11-387,7-12-258,4-7-129,1-14-258,11-5 258,10-7-129,1 2 0,2 6 258,11 3 129,2 12 129,8 9 129,10 9 129,-2 11-129,4 12-258,-2 5-516,-1 0-2451,-5-2-1419,4 1-387,-16-12-258</inkml:trace>
  <inkml:trace contextRef="#ctx0" brushRef="#br0" timeOffset="111">2457 11223 7611,'-36'-96'4386,"38"87"-1032,-2 9-3612,0 0-3483,9 0-645,6 7-387</inkml:trace>
  <inkml:trace contextRef="#ctx0" brushRef="#br0" timeOffset="112">2828 11393 8514,'67'80'5031,"-50"-63"-129,0-7-1290,7-5-2322,-7-5-516,4-1-258,-5-10-516,-7-7-258,1-3-258,-5-5 0,-5 1-258,-15 0-129,-4 4 129,-8 3 129,1 9 129,-4 8 129,0 4 129,1 13 129,-6 41 258,27-16 0,8 3 0,0 2 0,3 2-129,10 0-903,2-4-3096,-6-10-258,9-4-387,-5-16 0</inkml:trace>
  <inkml:trace contextRef="#ctx0" brushRef="#br0" timeOffset="113">3489 11450 10320,'-64'67'4386,"30"-46"-903,-3-8-2451,-3-9-516,2-4-516,5-3-387,5-13 129,8-3 0,8-5-129,9-1 0,3 1 258,22-5 387,-2 24 258,3 6 0,5 10 129,1 10-129,-1 4-129,0 4-2322,-3-7-2193,2 5-258,-5-13-645,5 2 258</inkml:trace>
  <inkml:trace contextRef="#ctx0" brushRef="#br0" timeOffset="114">4826 11228 8127,'-3'-52'4902,"3"52"-258,-5 21-1548,-2 11-1677,7 17-774,0 3-516,0 7-387,3 0-1032,-2 0-2838,2-17-645,4-11-129,-5-19-387</inkml:trace>
  <inkml:trace contextRef="#ctx0" brushRef="#br0" timeOffset="115">4771 11173 5547,'34'-126'4644,"-5"105"-258,-4 8-1290,2 1-2064,4 12-516,-6 0-129,-4 13-387,-9 8-129,-10 0-129,-4 3 0,-11-5 0,0 1-258,-3-3 129,4-2 0,5-5 258,7-10 129,11 14 258,11-7 0,4 11 387,1 1-129,-2 11 129,-5 2 0,-8 4 0,-12-2-129,-7 2-258,-17-8 0,-8-6-258,-6-6-387,-2-9-258,3-3-387,-1-4-1290,9-5-1806,11 2-387,1-3-387</inkml:trace>
  <inkml:trace contextRef="#ctx0" brushRef="#br0" timeOffset="116">5177 11451 3612,'-21'17'8385,"12"-2"-5934,5 2-387,4 6-645,4-4 0,12 1 0,-1-7-129,8 1-129,-4-11-129,4-1 0,-5-7-258,-2-7-258,-6-10 0,-7 2-258,-5-1 0,-9-2-387,-7 7-645,-7-3-1290,-1 9-2967,-1 6-258,-2 1-129,0 7-387</inkml:trace>
  <inkml:trace contextRef="#ctx0" brushRef="#br0" timeOffset="117">4708 11748 6966,'-11'7'5289,"29"1"0,17-6-387,16-2-2322,9 0-1677,14 0-258,2 0-516,4 3-645,0 2-2064,-8-3-2193,-14-2-516,-12 0-129,-15 0-258</inkml:trace>
  <inkml:trace contextRef="#ctx0" brushRef="#br0" timeOffset="118">4918 11981 4902,'-34'0'4902,"34"0"-387,2-15 0,20 8-3225,11-2-387,8 6-387,2 0 129,2 9-129,-6 6 0,-6 11-129,-12 6-129,-12 5-129,-14 3-129,-19-1-129,-11-2-129,-10-3 0,-1-6-129,-4-10-129,5-6 0,3-9-129,11-5 258,8-4 129,12-7 129,11 0 129,3 2 258,15 2 0,5 4 129,7 8 258,1 0 0,8 8-129,-4 2 0,3 6-258,-3 0-258,-3 0-645,1-7-3741,-2 1-258,-5-10-516,2 0-387</inkml:trace>
  <inkml:trace contextRef="#ctx0" brushRef="#br0" timeOffset="119">5633 11660 8256,'0'0'4902,"9"2"-258,16 3-1161,4-2-2580,1-1-903,2-1-1806,-2-1-2580,4 0-387,-12-9-129,2 6-258</inkml:trace>
  <inkml:trace contextRef="#ctx0" brushRef="#br0" timeOffset="120">5624 11797 8643,'22'29'5418,"2"-23"-516,7-5-516,3 5-2967,1-6-1161,-1 2-4128,-1-3-645,-2-1-645,-9-10-387</inkml:trace>
  <inkml:trace contextRef="#ctx0" brushRef="#br0" timeOffset="121">6483 11298 1677,'7'-36'4773,"-7"36"4773,-11 27-6966,-1 5-903,2 14-516,-3 1-258,2 7-387,1-3-129,2-3-129,2-7 0,1-10-129,4-13-129,1-18 0,6-2 0,2-18-129,0-12 129,2-9 0,-2-10-129,2-7 129,-2-2-129,1-5 129,-4 6 0,2 11 129,-3 6-129,1 11 129,1 15 0,5 16 0,0 10 0,3 19 0,3 8 0,3 8 129,4 6-129,2 6-258,1 0-516,-5-10-1032,0-1-2967,-3-5-129,-12-13-387,-2-5-258</inkml:trace>
  <inkml:trace contextRef="#ctx0" brushRef="#br0" timeOffset="122">6446 11461 4902,'11'-4'4644,"20"10"-129,3-1-645,10 5-3870,5 5-3612,-1-8-516,10 4-387,-12-8-129</inkml:trace>
  <inkml:trace contextRef="#ctx0" brushRef="#br0" timeOffset="123">6272 11772 13158,'-6'6'4644,"34"-13"-1161,16-5-2451,21 4-645,14 1-387,8 0-774,7 1-2064,-3 6-1806,-15 1 0,-12 14-516</inkml:trace>
  <inkml:trace contextRef="#ctx0" brushRef="#br0" timeOffset="124">6380 12048 9417,'-17'6'4773,"23"-14"-774,9-11-2064,12 6-645,5 0-387,9 8-258,-2 2-129,1 13 129,-12 6 0,-8 16-258,-17 7-129,-8 5-258,-20-1-129,-13-2-129,-6-5-387,-5-12-129,2-5-129,0-13-387,15-6 258,5-13 129,15-6 258,11-5 258,8 2 387,17 4 129,5 3 516,13 7 258,1 4 0,7 10 129,-5 6-129,3 11-387,-6-6-387,-3 1-1032,1-5-3354,-4-2-645,-9-11-129,4 0-387</inkml:trace>
  <inkml:trace contextRef="#ctx0" brushRef="#br0" timeOffset="125">7143 11858 13029,'21'19'5418,"-21"-19"-516,0 0-2064,9 10-6966,-9-10-645,0 0-516,8-15-645</inkml:trace>
  <inkml:trace contextRef="#ctx0" brushRef="#br0" timeOffset="126">7969 11650 1806,'37'-69'9675,"-22"40"-5289,-4-1-2193,-5-1-387,4 8-516,-7 5-129,-3 18-516,0 0-258,3 22-129,-3 10-129,2 7-258,3 10-516,-5-3-1935,0-1-1935,0-2-258,0-15-516,7-9 129</inkml:trace>
  <inkml:trace contextRef="#ctx0" brushRef="#br0" timeOffset="127">8063 11228 6966,'-118'-83'4515,"77"84"-129,-1 24-2322,-5 9-903,7 23-387,3 11 0,10 13-129,7 5 129,12 9-258,8-3 0,11 0 0,16-8 0,15-16-258,15-15 129,14-20-387,8-20 129,10-18-129,0-24 129,-2-20 0,-11-22 258,-15-15-129,-26-11 129,-28-6 0,-22 1-129,-32 10 129,-20 9-258,-18 16-516,-4 21-1548,-1 16-2967,2 9-387,14 19-129,6 2-387</inkml:trace>
  <inkml:trace contextRef="#ctx0" brushRef="#br0" timeOffset="128">2637 13445 8385,'-105'26'4386,"56"-6"-1677,9 2-903,9 12-387,10 2-516,16 5-258,5-3-258,19 1-129,13-7 0,14-4-258,1-7 129,3-7-129,-8-5 129,-4-6-258,-9-3-129,-18 0 129,-11 0 0,-19 0 0,-12 0 0,-18 12 0,1 2 129,-3 8 0,-1 5 129,2 4-129,12 3 129,10 0 0,13 2-129,15-1 129,10-3 0,13-6-129,11-6 129,16-11 0,3-7 0,4-2-129,1-9 129,-10-7 0,-3-3 129,-5 2-129,-10 2-129,-13 10 0,-17 5 129,0 0 0,2 11-129,-4 6 129,-11 2 0,1 3 0,0-5-129,0-5 0,4-3-129,8-9-129,-9-7 0,7-14-258,8-8 258,7-3 129,2-3 129,1 4 129,-1 0 129,1 10 258,2 6 0,1 15 0,-7 7 0,-5 15-129,2 7-129,0 4-516,6 6-1290,3 0-2967,-11-8-258,5-3-258,1-11-516</inkml:trace>
  <inkml:trace contextRef="#ctx0" brushRef="#br0" timeOffset="129">3094 13970 7740,'11'5'5031,"-11"16"-387,-1 6-774,0 2-3999,1 1-3096,3 5-1161,-5-12-129,2-1-645</inkml:trace>
  <inkml:trace contextRef="#ctx0" brushRef="#br0" timeOffset="130">3063 13701 6321,'-6'-68'0,"6"68"0,3 10-2064,-3 2-2192</inkml:trace>
  <inkml:trace contextRef="#ctx0" brushRef="#br0" timeOffset="131">3486 13916 1677,'-76'27'8127,"45"-10"-4515,7 10-1935,10 2-774,3 7-129,11 0-387,8-6 129,11-3 258,7-8-129,3-7-129,0-10 129,-3-2-258,-2-15-129,-5-3 0,-7-2-129,-8 0-129,-4 0 0,0 4-129,-4 1-129,4 15 129,0 0 129,0 0-129,0 0 129,5 8 129,4 5 0,4 3 129,-4-3 0,2 3 258,-2-11-258,3 1 0,-2-6 0,2 0 0,1-9-129,2-5 0,4-3 0,0-1-129,-1 2 0,1 3 0,-4 4-129,1 6 129,-5 3 0,-1 8 0,-4 7 129,1 3 0,0 2 0,0-2 129,3-3-129,-1-2 0,1-7-129,3-6-129,3-6 0,0-11 0,1-5-129,3-5 0,0 0 0,1 0 0,-1 5 129,0 5 129,0 9 129,-1 8 129,-3 5 0,-2 14 0,-5 1 129,0 9 129,-8-2 0,-1 3-129,-1-6-258,-10-4-645,1-2-2322,-5-4-1806,-4-10-516,3-2-129,1-3-258</inkml:trace>
  <inkml:trace contextRef="#ctx0" brushRef="#br0" timeOffset="132">4288 14139 9288,'17'44'5289,"-16"-18"-129,-1 1-1290,-2-2-5418,-14-6-2451,2 0-774,-10-10-516,2-2-516</inkml:trace>
  <inkml:trace contextRef="#ctx0" brushRef="#br0" timeOffset="133">5353 13707 7353,'31'-50'4644,"-31"50"129,0 35-1419,-17 11-2322,-1 19-129,-4 4-516,-1 9 0,-1 0-129,1-3-129,5-10-258,3-12 0,8-16 0,2-19-129,5-18 0,3-6 0,8-21 129,0-16-129,3-7 129,0-12 129,1-5 0,1-2-129,3 2 258,-2 7 0,11-30 258,-16 64-129,0 18 0,-1 11 129,6 19 0,-3 10 129,3 15-129,-1 7 129,6 9-129,3 2-129,1-2-516,-3-1-1032,-6-6-3225,-3-12-387,-1-10-258,-10-10-516</inkml:trace>
  <inkml:trace contextRef="#ctx0" brushRef="#br0" timeOffset="134">5244 14062 10836,'-19'-25'4644,"40"25"-129,13 0-3096,9 1-2193,6 4-3225,-1-7-516,10 2-258,-6-3-258</inkml:trace>
  <inkml:trace contextRef="#ctx0" brushRef="#br0" timeOffset="135">5595 14260 7224,'38'12'4902,"-32"7"258,1 5-1161,-4 6-2322,-3-2-516,2 0-387,0-6-387,0-6-258,-2-16-129,9 0-129,4-7 0,1-15-129,3-3 129,2-1 0,3-3 129,1 8 0,-1 7 258,-2 8 129,-5 6 0,-1 10 0,-4 9 0,-4 10-258,-2 1-258,-1-3-1290,1-2-3483,3-5 0,-2-11-516,6-6-387</inkml:trace>
  <inkml:trace contextRef="#ctx0" brushRef="#br0" timeOffset="136">6166 13979 6063,'-10'-6'5031,"27"3"-387,7 1-129,7 2-3225,4-3-516,8 1-645,0 2-903,-1 0-1935,-6 0-1806,-1 0-129,-13 0-516</inkml:trace>
  <inkml:trace contextRef="#ctx0" brushRef="#br0" timeOffset="137">6226 14084 7482,'30'21'4773,"-3"-21"-129,13 7-1548,0-2-6321,-1-8-774,11 3-516,-7-10-387</inkml:trace>
  <inkml:trace contextRef="#ctx0" brushRef="#br0" timeOffset="138">6929 14001 7353,'-30'9'5031,"37"-6"-258,22-1-258,17-1-2838,12-1-1032,21 0-258,9 0-387,10 0-1032,4 0-3354,-4-1-387,-15-6-258,-7 3-258</inkml:trace>
  <inkml:trace contextRef="#ctx0" brushRef="#br0" timeOffset="139">7105 13648 3999,'-18'-82'4902,"27"7"3741,8 43-6966,14 16-516,3 9-129,8 14-129,-10 15-387,-2 16-129,-13 5-129,-11 11 0,-7 5-258,-16-2 0,-9-9 0,-5-7-258,3-9 129,1-13-129,11-9 0,16-10 258,-4-7 0,13-9 0,13 3 129,7 4 0,8 6 0,2 3-774,3 4-3483,-2 15-516,-12-2-258,1 9-387</inkml:trace>
  <inkml:trace contextRef="#ctx0" brushRef="#br0" timeOffset="140">6966 14280 8643,'-13'-16'4902,"32"15"-258,12 1-903,4 0-2838,12 7-258,3-1-258,5 2-516,4 1-387,-9-3-1032,-2-3-2709,-10 0-645,-15-4-129,-10-4-258</inkml:trace>
  <inkml:trace contextRef="#ctx0" brushRef="#br0" timeOffset="141">7169 14335 7353,'-36'107'4644,"31"-70"-129,1 0-2451,4 4-903,1-4-903,2-5-1677,2-8-2709,8-3-258,-13-21-645,25 13 258</inkml:trace>
  <inkml:trace contextRef="#ctx0" brushRef="#br0" timeOffset="142">7397 14671 903,'-12'36'4257,"5"-18"129,12 3-516,7-1-1548,6-6-903,10-2-516,0-9 258,5-3-387,-5-9 0,1-8 129,-11-10 129,-6 3-129,-12-8-129,-9 5 0,-15 4-645,-7-3-1935,-6 3-2580,3 6-516,-5 0-387,9 5-387</inkml:trace>
  <inkml:trace contextRef="#ctx0" brushRef="#br0" timeOffset="143">8387 13317 3354,'-26'-97'8901,"8"78"-4902,-6 11-2322,2 12-645,-5 14-516,2 16-258,2 19 0,2 15 129,4 14 0,5 17 129,7 11-129,5 16 387,3 3-258,9 5 0,0-9 0,2-1-129,-5-13 0,-4-7-129,-5-11-129,-7-18 0,-7-13-258,-11-17 0,-3-10-516,-6-18-129,3-7-516,-1-10-1032,6-14-2193,9-3-516,2-10-129,15 4 129</inkml:trace>
  <inkml:trace contextRef="#ctx0" brushRef="#br0" timeOffset="144">8482 14890 6321,'-28'-18'4902,"9"15"-129,2 3-516,-1 9-2838,-3 3-387,5 11-258,4 1-258,7 4 129,5-5-258,10 0 129,4-6 0,7-3-129,3-7-129,1-7-258,1-2-258,-5-14-1935,-8-4-2451,5-7-516,-9-10-129,2-6-516</inkml:trace>
  <inkml:trace contextRef="#ctx0" brushRef="#br0" timeOffset="145">8514 12971 8514,'-2'-12'4257,"15"12"-1290,7 0-1677,5 4-774,9 1-516,1 1-516,2 0-1032,-1-1-2451,-11-5-129,0 0-258</inkml:trace>
  <inkml:trace contextRef="#ctx0" brushRef="#br0" timeOffset="146">8673 12984 2451,'-40'62'7998,"35"-36"-5289,1 6-1032,4-1-774,0 1-1290,4-3-2193,14 4-1161,-5-20-516,13 3 129</inkml:trace>
  <inkml:trace contextRef="#ctx0" brushRef="#br0" timeOffset="147">8849 13220 7482,'-24'45'4257,"24"-27"-1419,0 3-1161,5 0-387,7 2-129,2-1-387,8-1-129,-3-8-129,5-6-129,-5-7 0,2-5 387,-11-12-129,-1 0 0,-9-11 129,-3 3-129,-10 1-258,-2 0-645,-1 11-2193,-3 4-2322,-2-1-129,5 7-516,2-3-258</inkml:trace>
  <inkml:trace contextRef="#ctx0" brushRef="#br0" timeOffset="148">8962 13972 7353,'0'-20'4773,"9"23"0,6 14-774,3 15-2451,3-1-774,7 10-516,3 5-516,3-3-903,6-8-2967,0-4-516,-7-18-258,-1-9-387</inkml:trace>
  <inkml:trace contextRef="#ctx0" brushRef="#br0" timeOffset="149">9304 13984 7353,'-101'30'4386,"57"2"-387,-3-2-2193,2 2-774,5-3-1032,4 0-774,9-7-387,8-6-1548,17-3-1677,2-13 0,12 0 0</inkml:trace>
  <inkml:trace contextRef="#ctx0" brushRef="#br0" timeOffset="150">9661 13708 7353,'-68'-24'4644,"32"27"129,0 11-1548,5 11-1806,0 8-258,7 13-258,7 3-258,9 6 0,5 1-129,14 0-258,6-2-129,11-6-258,7-3-387,1-13-1290,5-8-2709,2-7-387,-5-15-516,-1-2 0</inkml:trace>
  <inkml:trace contextRef="#ctx0" brushRef="#br0" timeOffset="151">9822 13733 10062,'-6'-20'4773,"-3"33"-129,6 12-2709,-5 3-645,6 12-258,-5 3-129,5 9-258,-3-3-258,5 3 0,0-6-258,8-4 0,4-1-258,2-10-387,4-3-1032,0-10-3096,1-10-258,0-5-387,-6-6-387</inkml:trace>
  <inkml:trace contextRef="#ctx0" brushRef="#br0" timeOffset="152">9664 13960 8514,'-31'7'4773,"31"-7"-258,29 12-1935,4-2-1548,6 0-903,3-4-1935,-2-3-2451,8-1-387,-8-7-387,0-4 0</inkml:trace>
  <inkml:trace contextRef="#ctx0" brushRef="#br0" timeOffset="153">10080 13813 6321,'37'-1'5031,"-27"20"-129,-1 14-258,0 7-2967,-8 4-516,-1 9-516,-4-1-903,-11-4-1806,-5-5-2451,0-3-258,-6-12-516,5-7-387</inkml:trace>
  <inkml:trace contextRef="#ctx0" brushRef="#br0" timeOffset="154">10635 13919 516,'-42'3'3096,"20"-1"-774,-9 10 1548,23 0-2451,8 4-129,6 3 258,11 4-258,5 1 0,2 5 0,-2 1 0,3 3-258,-14-5 0,-6-2 0,-9-7-645,-11-5-387,-8-4-387,-6-10-1032,1-5-1032,2-6-2193,4-10-258,9 1-129</inkml:trace>
  <inkml:trace contextRef="#ctx0" brushRef="#br0" timeOffset="155">10695 13992 516,'98'2'9417,"-77"5"-4902,-3 6-1419,0 10-1032,-10-3-774,2 9-516,-8-1-516,-2-1-1419,0-5-2838,0 3-645,-8-10-258,2-2-387</inkml:trace>
  <inkml:trace contextRef="#ctx0" brushRef="#br0" timeOffset="156">10810 13815 6321,'28'-33'2580,"-17"30"-2064,-11 3-3096,0 0-1548</inkml:trace>
  <inkml:trace contextRef="#ctx0" brushRef="#br0" timeOffset="157">10917 13940 3870,'48'111'4644,"-31"-69"-129,-6-6-387,-5-7-2193,-1-5-903,-1-9-516,-4-15-516,0 0-129,6-17 0,-3-9 0,6-5 0,4 1 129,2 1 0,0 2 387,5 8 129,-5 6 129,7 13 258,-5 9-129,2 14 129,-7-1-129,2 12-258,-5-2-387,-3-3-1548,-2-1-3225,4-7-258,-4-9-387,-4-12-258</inkml:trace>
  <inkml:trace contextRef="#ctx0" brushRef="#br0" timeOffset="158">11732 13534 2580,'-33'14'8901,"-1"18"-5805,-4 12-1032,1 16-258,2 6-645,12 14-258,7 1-129,14 4 0,4-5-516,17-4-129,12-9-903,6-11-1806,-3-16-1935,6-10-129,-6-16-516,0-6 388</inkml:trace>
  <inkml:trace contextRef="#ctx0" brushRef="#br0" timeOffset="159">11779 13939 4902,'14'19'4902,"-3"4"-129,-7 6-774,-2 2-2322,4 9-387,-5-4-129,4 1-516,-3-8-258,0-3-129,-1-11 0,-1-15-258,0 0 0,18-18 0,-5-5 0,3-6-129,5-3 129,1-4 0,1 7 0,-1 5 0,0 7 0,-3 13 129,-1 4-129,-6 9 129,-5 13 129,3 5-516,-5 5-129,-2-3-1419,-2-2-2838,9 0-129,-5-7-387,11-1-129</inkml:trace>
  <inkml:trace contextRef="#ctx0" brushRef="#br0" timeOffset="160">12238 13975 9417,'-27'16'4644,"17"2"-774,-2 3-2064,12 10-516,-3-1-258,6 4-258,3-5-129,9-3-258,-1-6-129,4-5 0,3-6-258,1-9 0,0-3-129,-1-15 0,-3-2-258,-1-9 129,-1-3-129,-7 1 129,-1 2 0,-4 2 0,-2 10 129,-2 17 0,0-10 0,-2 18 258,-2 9-129,1 9 129,3 4 129,3-1-129,3-1 0,3-2 129,6-4 0,3-9 0,0-6 0,4-7 0,-3-8 0,2-8 129,-3-8-129,-2-2-258,-4-3-258,-8-3-645,2 10-1419,-6 3-2193,-6 0-516,6 19-387,-17-15 0</inkml:trace>
  <inkml:trace contextRef="#ctx0" brushRef="#br0" timeOffset="161">12805 14289 1032,'6'-23'4644,"-18"1"5031,-3 13-7224,0 7-516,-8-2-645,1 4 0,-2 6-516,3 7-129,1 2-258,12 6-129,2-3 129,6 1 0,8 0-129,10-2-129,4-2-258,0-11-1419,1-1-2967,1-3-516,-2-8-129,-1-6-516</inkml:trace>
  <inkml:trace contextRef="#ctx0" brushRef="#br0" timeOffset="162">12952 13779 10449,'12'-42'5031,"-3"35"-258,-6 12-2322,0 22-1290,-5 2-258,2 12-516,-3 7 0,2 8 0,1 1-129,0 1-129,3-5-129,7-7-129,1-3-387,2-12-774,9-8-2064,0-9-1548,-4-14-258,3-1-516</inkml:trace>
  <inkml:trace contextRef="#ctx0" brushRef="#br0" timeOffset="163">12829 13941 8385,'-15'17'5031,"29"-10"-387,13-4-1032,18 4-2580,1 0-774,4-5-2064,1-2-2451,6 0-516,-11-3-387,-1-3 0</inkml:trace>
  <inkml:trace contextRef="#ctx0" brushRef="#br0" timeOffset="164">13208 13624 4128,'47'17'10191,"-19"23"-5547,3 17-2451,-6 6-516,-1 18-645,-11 1-129,-6 6-516,-7-4-774,-21-11-1677,-6-12-2709,-2-11-129,-3-18-387,5-12-258</inkml:trace>
  <inkml:trace contextRef="#ctx0" brushRef="#br0" timeOffset="165">13838 14134 3225,'-18'-72'9288,"-4"50"-5676,-2 1-1290,-2 10-903,-10 3-516,8 8-387,-1 5-129,8 14 0,6 7-258,7 5 129,7 0-129,6 1 0,11-5-129,3-6 0,5-4-258,2-14-129,3-6-129,-1-16 0,-2-10 129,-1-12-129,0-6 129,-5-10-129,-7-7 258,-3-3 258,-2 2 129,-6-45 387,-2 71-258,-7 8 129,-2 21 0,9 10 129,-11 27-129,5 12 129,1 12-258,2 7-129,3 6 129,0 5-129,0-3-516,7-4-1161,1-8-2709,1-15-516,5-8-258,-4-19-129</inkml:trace>
  <inkml:trace contextRef="#ctx0" brushRef="#br0" timeOffset="166">14087 13655 5934,'26'-17'5289,"-15"34"-258,-2 12-258,-3 13-3225,-2 4-516,4 12 0,-7 2-258,4 5-258,-5-4-129,0-5-516,4-5-387,-4-12-1290,4-8-2967,3-7-258,0-10-387,3-9-129</inkml:trace>
  <inkml:trace contextRef="#ctx0" brushRef="#br0" timeOffset="167">13977 13955 9804,'-3'24'5418,"28"-9"-387,8 0 0,13-1-3870,-3-5-1032,-1-6-4257,2-3-774,2-2-387,-9-13-516</inkml:trace>
  <inkml:trace contextRef="#ctx0" brushRef="#br0" timeOffset="168">14675 13905 9030,'9'9'4386,"10"-9"-1677,12 0-903,9 0-774,4 0-1161,3-2-1806,-3-3-2193,2 5-258,-16-4-516</inkml:trace>
  <inkml:trace contextRef="#ctx0" brushRef="#br0" timeOffset="169">14701 14052 9804,'56'30'4515,"-14"-29"-1032,4-1-2709,11 1-3999,-8-6-903,8 0-258,-11-12-516</inkml:trace>
  <inkml:trace contextRef="#ctx0" brushRef="#br0" timeOffset="170">15655 13661 1548,'-44'-53'4128,"35"18"258,35-30 1290,5 36-4386,15 15-387,6 11-129,4 13-129,-3 11-129,-9 15 0,-20 8-129,-17 9 0,-12 5-129,-21-4 0,-11-5 129,-3-8-258,0-8 0,5-10-129,17-7 129,18-16-129,11 2 129,16-4-129,11-6 0,3 0-258,5 7-645,-5 1-1935,-8 0-1677,-2 5-258,-18 1-387</inkml:trace>
  <inkml:trace contextRef="#ctx0" brushRef="#br0" timeOffset="171">15507 14047 7611,'-50'19'5160,"57"-10"-258,27-5-258,13-4-3225,22 0-516,10 0-258,13 2-387,4 0-516,-5-2-1161,1 0-2580,-14 0-645,-15-4-516,-17 4-516</inkml:trace>
  <inkml:trace contextRef="#ctx0" brushRef="#br0" timeOffset="172">15510 14235 5805,'10'23'4902,"26"-15"-387,11-7-387,11-1-2838,11 3-387,1-3-387,-1 0-645,-4 0-645,-16-6-774,-8 3-1419,-10-1-1677,-31 4 0,5-11-516</inkml:trace>
  <inkml:trace contextRef="#ctx0" brushRef="#br0" timeOffset="173">15710 14337 5676,'-8'68'5289,"8"-41"-387,0 4-645,3 3-2193,-2 1-903,3 2-645,0 1-774,-1-9-2709,0-6-1677,7-5-258,-10-18-516,16 14 0</inkml:trace>
  <inkml:trace contextRef="#ctx0" brushRef="#br0" timeOffset="174">15994 14595 2709,'-36'-12'4773,"19"12"-129,-6 0 0,8 4-1806,8 10-1677,-2 1-387,9 5 129,5-1-387,13 2 129,6-4-258,7 1 0,-2-9 0,1-4 0,-4-8-129,-5-7 129,-8-5 0,-9-3-387,-8-4-129,-12-5-1677,-4 4-2838,3 2-387,-2-3-387,4 3-258</inkml:trace>
  <inkml:trace contextRef="#ctx0" brushRef="#br0" timeOffset="175">16741 13384 2193,'-37'-100'9546,"21"84"-5289,-6 9-1806,-3 7-1161,6 7-516,-2 20-387,8 15-258,1 13 0,8 15 0,4 15 0,7 16 129,7 12 0,6 8 0,0-2-129,-1 0 129,-6-4-129,-6-5 129,-7-9-129,-10-13-129,-11-12 0,-7-14-129,-3-9-258,-2-18-129,4-8-387,1-17-258,9-6-1419,9-4-1935,2-14-258,8 0-129</inkml:trace>
  <inkml:trace contextRef="#ctx0" brushRef="#br0" timeOffset="176">16901 14865 3483,'-2'-17'5160,"-16"6"-258,5 11-258,-6 2-1935,-3 0-1161,6 11-387,-1 2-516,8 6 129,3 1-387,6 4 0,8-5 0,11 2 0,3-6-129,5-3 0,-3-7 0,-1-5-258,-4-5-258,-7-15-516,1-1-2838,-11-12-1419,-4-8-129,-2-5-516</inkml:trace>
  <inkml:trace contextRef="#ctx0" brushRef="#br0" timeOffset="177">16816 13022 9804,'-1'-13'4515,"16"6"-1290,7 0-1677,11 3-645,2 0-387,4 2-387,1 0-387,-5-1-516,-1 3-903,-9 0-1032,-11 0-1548,-2 0-645,-12 0 387</inkml:trace>
  <inkml:trace contextRef="#ctx0" brushRef="#br0" timeOffset="178">17026 12997 8256,'-59'64'3612,"45"-34"-387,7 3-903,-2-2-645,9 2-516,0-5-387,3-2-516,6-4-645,-3-11-1032,7-3-2193,5-2-903,-6-6-387,7-6 0</inkml:trace>
  <inkml:trace contextRef="#ctx0" brushRef="#br0" timeOffset="179">17120 13164 6966,'-18'12'4386,"15"6"0,3 0-2322,0-4-645,7 4-645,6-6-258,6 0 0,4-3 0,4-3 258,-5-6-387,2-3 0,-7-6 0,-5-5-129,-7-1-129,-5-2-129,-8 0-387,-11 0-1419,0 4-2709,-6 7-387,-3 0-129,0 6-258</inkml:trace>
  <inkml:trace contextRef="#ctx0" brushRef="#br0" timeOffset="180">16862 13404 9546,'55'26'5289,"-17"-26"-387,15 0-774,10 0-2967,-1-6-516,4-2-645,1 7-1290,-8-4-3354,-12-4-387,-8 3-129,-14-2-516</inkml:trace>
  <inkml:trace contextRef="#ctx0" brushRef="#br0" timeOffset="181">16940 13624 5160,'8'-15'5160,"14"10"-387,4-2-258,2 2-3096,8 5-129,-7 6-516,-4 8-258,-9 4-129,-10 7-258,-6 4-129,-19 0-258,-9-2 129,-9-6-258,-2-2 0,2-8-129,3-1 129,5-9 0,8-2 129,8-9 258,13 10 0,3-15 129,12 7 258,9 4 0,3-1 129,5 5 0,1 5 0,5 5 0,-3-1-129,-4 1-903,2 2-2451,-4-4-1548,-2-4-387,0-1-516,-5-3 0</inkml:trace>
  <inkml:trace contextRef="#ctx0" brushRef="#br0" timeOffset="182">17675 13671 3483,'47'-49'9933,"-47"49"-5547,0 24-1935,-8 14-645,-10 4-516,-2 15-387,-3 2 129,0 4-516,-1-5-258,6-6-129,0-10-258,7-15 129,7-9 0,4-18-129,0-11 0,8-19 0,4-8 129,-1-13 0,3-9-129,4-1 129,0-6-129,2 9 129,-1 7 0,-2 9 0,0 11-129,-1 18 258,-2 13-129,1 19 129,1 14 0,1 10 0,2 6 0,2 7 0,3 2-387,-2-5-774,6-7-2322,-7-3-1290,-6-14-645,-4-6-129,-8-13 0</inkml:trace>
  <inkml:trace contextRef="#ctx0" brushRef="#br0" timeOffset="183">17628 13914 10449,'2'3'5160,"24"3"-387,3-3-1032,8 0-3612,3-1-3999,4-2-774,8 0-258,-4-7-645</inkml:trace>
  <inkml:trace contextRef="#ctx0" brushRef="#br0" timeOffset="184">18403 13856 1032,'7'-14'4515,"-7"-6"129,-32 1 2580,-1 5-5289,2 6-516,-3-1-258,5 9-387,1 0-258,11 12 0,4 5-258,13 4 0,11 7 129,6 2-258,1 4 129,-2 0 0,-4-7-129,-6-1 0,-6-4-258,-12-7-258,-9-3-516,-13-12-1032,4-3-2709,3-2-129,3-8-516,9-1-258</inkml:trace>
  <inkml:trace contextRef="#ctx0" brushRef="#br0" timeOffset="185">18497 13850 1677,'31'-3'9804,"-25"22"-5031,-9 2-1677,-6 0-1677,6 5-258,-3 1-774,2-1-1161,3 0-1677,1-4-2064,0-7-258,0-4-387</inkml:trace>
  <inkml:trace contextRef="#ctx0" brushRef="#br0" timeOffset="186">18492 13689 7740,'11'-67'4773,"-8"56"-387,-3 11-1032,10 0-4773,-10 0-2838,0 0-387,12 1-516,0 7 388</inkml:trace>
  <inkml:trace contextRef="#ctx0" brushRef="#br0" timeOffset="187">18728 13798 10062,'16'99'5031,"-13"-62"-387,0-1-2709,-3-10-258,0 1-903,0-12-129,0-15-387,0 0-129,8-5 0,0-16-129,4-4 0,3-4 0,1-3 0,3 2 0,2 6 0,-4 6 258,0 11-129,-3 7 129,0 5 129,-3 12-129,3 8 0,-4 2-258,0 1-645,8 0-3999,0-3-129,0-9-645,11-4-258</inkml:trace>
  <inkml:trace contextRef="#ctx0" brushRef="#br0" timeOffset="188">19449 13376 4644,'6'-33'4773,"-37"45"3483,3 22-6321,-9 7-774,1 17-258,-2 5 129,5 13-258,10 4-258,16 2 129,7-5-258,16 0-129,11-10-387,8-13-1290,8-8-3096,0-10-387,-2-16-258,-1-11-516</inkml:trace>
  <inkml:trace contextRef="#ctx0" brushRef="#br0" timeOffset="189">19448 13755 9159,'29'27'4773,"-21"-1"-774,-4 3-2064,6 9-516,-6-4 0,3 3-516,-5-8-129,3-3 0,-3-9-387,-2-17-258,11 3-129,-3-13 0,1-12 0,3-6-129,7-2 0,-1-3 0,5-1-129,-2 4 258,-2 9-129,0 13 129,-1 4 258,-2 8-129,-6 10 0,-2 7 129,-4 5-258,-1 3-516,6 2-2322,-2-5-1806,-1-8-516,6-4-129,-1-9-387</inkml:trace>
  <inkml:trace contextRef="#ctx0" brushRef="#br0" timeOffset="190">19917 13784 9030,'-25'-7'4902,"21"23"-387,1 6-2709,0-3-645,3 9 0,6-6-258,7 6-129,2-10 0,5-2-258,2-4-258,2-9-129,-3-3-129,1-11 0,-1-6 0,-2-7-129,-4-2 0,-3-3 0,-5 0 0,-4 3 0,1 6 129,-4 7 0,0 13 0,0 0 0,-7 3 129,4 14 0,3 5 0,3 4 0,0-2 0,10 0-129,2-6 129,5-4 0,5-4-129,2-5 129,-1-8-129,0-7 129,-3-6-129,-3-6 0,-4-5-129,-7 1-129,-6 1-387,-6 1-1161,-3 2-2838,-4 11-387,-4 3-387,0 8 0</inkml:trace>
  <inkml:trace contextRef="#ctx0" brushRef="#br0" timeOffset="191">20468 13979 9546,'-9'-24'4902,"9"24"-258,-19 0-2322,4 3-774,6 10-774,-5-2-129,8 8-129,2-2-129,4 3 0,5 1 0,8-4-129,0-4 0,4-6 129,1-3-129,-2-4-129,-1-6-258,-5-9-903,2-7-3741,-7-2 0,-5-5-774,0 2-258</inkml:trace>
  <inkml:trace contextRef="#ctx0" brushRef="#br0" timeOffset="192">20680 13458 10320,'50'-66'5160,"-37"68"-1032,0 22-1548,-11 5-774,2 20-516,-4 2-516,0 11-129,0 4-129,2-2-129,5-3-129,0-10-387,11-7-258,-3-13-645,8-6-1935,1-14-1935,-5-11-516,3-4-129,-10-14-258</inkml:trace>
  <inkml:trace contextRef="#ctx0" brushRef="#br0" timeOffset="193">20623 13701 9546,'-27'15'5031,"50"-1"-387,15-7-2193,9-4-2193,7 4-4257,-1-7-387,7-1-516,-7-10-258</inkml:trace>
  <inkml:trace contextRef="#ctx0" brushRef="#br0" timeOffset="194">20983 13312 10191,'128'72'5031,"-83"-13"-774,-3 8-1806,-7 16-774,-14 2-258,-9 10-645,-16-6-258,-18-12-516,-5-8-1290,-5-15-3612,-8-20 0,12-10-516,6-19-516</inkml:trace>
  <inkml:trace contextRef="#ctx0" brushRef="#br0" timeOffset="195">21739 13936 3225,'-57'-36'9030,"28"25"-5934,-8 2-1161,-4 2-516,8 7-516,-3 0 0,12 12-387,6 6 0,13 5 0,5 0-129,16 1 129,4-3 0,11-4 0,2-6-129,4-9-129,-2-5-129,2-16-129,-6-8-387,-1-9 258,-3-7-258,-7-10-129,-4-6 129,-7-7 129,-4 1 129,-5 2 129,-7-38 258,-4 66 0,-1 16 129,-2 19-129,3 19 0,0 16-129,4 15 0,0 8 0,6 8 258,1 6-387,6-2-387,10-3-1677,4-10-2580,0-15-129,7-9-516,-2-16 0</inkml:trace>
  <inkml:trace contextRef="#ctx0" brushRef="#br0" timeOffset="196">22034 13522 8256,'10'-43'5031,"-3"50"-129,1 22-1677,-8 3-1677,0 16-387,0 0 0,0 10-258,-7-5-258,5 2-129,-1-4-129,3-7-258,0-2-129,9-13-387,6-3-1032,-1-13-3612,4-11 0,6-2-516,-8-15-258</inkml:trace>
  <inkml:trace contextRef="#ctx0" brushRef="#br0" timeOffset="197">22001 13783 8127,'-32'26'5418,"39"-16"-258,16-1-258,4-7-3096,12 5-1032,2-2-903,3-1-4515,-4-10 0,0-3-774,-2-5-129</inkml:trace>
  <inkml:trace contextRef="#ctx0" brushRef="#br0" timeOffset="198">22753 13672 8127,'0'8'5160,"7"-6"0,14 5-516,7-2-2967,4 0-1032,5 0-645,7 0-1677,-2-3-2838,-11-2-387,-3-3-258,-4-4-387</inkml:trace>
  <inkml:trace contextRef="#ctx0" brushRef="#br0" timeOffset="199">22711 13815 13287,'73'48'5547,"-33"-35"-387,5 0-2451,-11-5-2193,-1 2-4773,1-10-645,1 0-129,-10-9-774</inkml:trace>
  <inkml:trace contextRef="#ctx0" brushRef="#br0" timeOffset="200">2367 16593 11223,'-9'7'5031,"25"-3"-387,10-8-2838,13 1-1161,8 1-516,6 2-774,9-1-1548,-3 1-2451,-15 0-387,-2 0-258,-16 0-129</inkml:trace>
  <inkml:trace contextRef="#ctx0" brushRef="#br0" timeOffset="201">2419 16748 5289,'-5'39'5418,"28"-29"-516,16-10-774,9 0-2967,6-1-2064,7 1-3096,-9-2-516,4-1-645,-13-16-258</inkml:trace>
  <inkml:trace contextRef="#ctx0" brushRef="#br0" timeOffset="202">3655 16208 3999,'-21'-101'9030,"37"63"-6579,12 10-1032,6 11-258,7 17-129,3 7-129,-4 23-129,-12 6-258,-6 17 129,-18 5-258,-11 8 0,-17-4-387,-8-5 129,-7-14-258,0-9 129,2-10-129,8-10 129,7-11-129,12-9 129,8-5 0,4-7 129,14 4 0,9 3 0,6 7 0,6 2-129,3 9-387,-1 3-1806,-6 2-2451,6 10-258,-13-7-645,-1 2 516</inkml:trace>
  <inkml:trace contextRef="#ctx0" brushRef="#br0" timeOffset="203">3482 16690 9288,'-59'-6'5031,"59"6"-129,8-11-2580,30 11-1161,11-6-516,17 5-258,15 0-129,13 1-129,7 5-516,1-5-2193,-5-2-2064,-7 0-387,-17 0-516,-12 4 258</inkml:trace>
  <inkml:trace contextRef="#ctx0" brushRef="#br0" timeOffset="204">3441 16921 3612,'-21'23'4902,"38"-19"0,15 2-1419,11 1-1935,8-2-258,12-1-387,-3-4-387,5 0-129,-6 2-645,-12-2-645,-3-2-2064,-13 2-1677,-19-9-387,-12 9-258</inkml:trace>
  <inkml:trace contextRef="#ctx0" brushRef="#br0" timeOffset="205">3717 16991 3225,'-26'88'5031,"26"-52"-258,3 1-1935,1-9-645,5 7-903,-3-1-516,0-10-1419,1-2-2064,3-13-1806,-10-9-258,13 2-258</inkml:trace>
  <inkml:trace contextRef="#ctx0" brushRef="#br0" timeOffset="206">3931 17244 4773,'-4'46'5031,"-1"-32"-516,8 1-774,6-8-2193,3 7-516,9-9-258,2 7-129,5-7-129,-3-10 0,3-4 129,-10-8 258,-2 2-129,-13-9-129,-3 10 0,-9-11-129,-6 9 0,-7 8-774,-4-6-1032,-4 7-3999,8 6-129,3 1 0,3-5-774</inkml:trace>
  <inkml:trace contextRef="#ctx0" brushRef="#br0" timeOffset="207">4149 16090 4902,'-24'96'4257,"0"-55"-1032,0 6-1806,3 2-645,1-2-258,8-3-258,1-14-129,6-11 129,5-8-129,0-11 0,12-7 129,-1-9 129,1-14-129,1-6 0,-1-3 0,2-4 129,-3-4-129,1 5 387,-2 0-129,0 6 0,-3 9 0,3 6 0,-5 6-129,-5 15 129,13-8-129,-4 16 0,-1 12 0,6 10-129,2 5 0,2 9 0,2 5-258,1 5-387,0 2-1161,-1-3-2967,-8-15-645,2-6 0,-10-14-516</inkml:trace>
  <inkml:trace contextRef="#ctx0" brushRef="#br0" timeOffset="208">4067 16339 7740,'24'-9'5160,"21"14"-1548,6 3-4773,-4-8-2709,13-2-387,-5-12-645</inkml:trace>
  <inkml:trace contextRef="#ctx0" brushRef="#br0" timeOffset="209">4970 15895 3612,'-48'-42'9417,"30"54"-5547,0 24-2193,-1 17-387,10 23-516,1 18 0,8 22 0,7 12-387,6 9 129,1 7-129,0-6 0,-4-9-129,-3-9 0,-6-19-258,-2-16-258,-9-20-129,-9-22-1032,4-25-1548,0-8-1935,-3-18-258,3-11-516</inkml:trace>
  <inkml:trace contextRef="#ctx0" brushRef="#br0" timeOffset="210">5218 17377 645,'-25'0'10062,"9"0"-5160,0 7-1419,4 4-1161,-3 8-387,9 2-645,3 3-387,6-8-387,10-8-258,8-1 387,3 5-258,2-4-258,-1-11-129,-3-9-129,-2 5-903,-6-2-3999,-11-18 0,-3-3-258,-3-15-774</inkml:trace>
  <inkml:trace contextRef="#ctx0" brushRef="#br0" timeOffset="211">5118 15599 3483,'-13'-17'9546,"28"12"-5547,6 3-2064,0-6-774,7 6-516,-1-1-645,-2 0-1161,0 3-1290,-4 0-1935,-10-5-258,-2 1-387</inkml:trace>
  <inkml:trace contextRef="#ctx0" brushRef="#br0" timeOffset="212">5232 15572 2967,'-17'48'4386,"16"-14"-258,-5-5-1290,6-3-903,0 3-774,6-4-516,2-6-774,2-1-516,1-12-1032,3-4-1032,2-2-903,-5-8-387,4-2 258</inkml:trace>
  <inkml:trace contextRef="#ctx0" brushRef="#br0" timeOffset="213">5335 15735 1935,'0'0'3741,"0"9"0,0 5-387,4 1-1032,3-1-387,7 3-258,3-8-516,7 1-258,-3-9 0,3-1 0,-7-5-258,-2-6-129,-7-3-258,-8-1-129,-2 2-645,-14-2-1161,1 4-2838,-4 8-387,-4-4-129,-1 7-516</inkml:trace>
  <inkml:trace contextRef="#ctx0" brushRef="#br0" timeOffset="214">5138 15888 4386,'-20'28'5160,"20"-19"129,9-4-387,10-5-2451,19 0-1161,3-5-129,13 2-516,-1 1-516,2-2-645,2 4-1419,-10 4-2967,-9-2-129,-8 3-258,-11-2-258</inkml:trace>
  <inkml:trace contextRef="#ctx0" brushRef="#br0" timeOffset="215">5242 16145 5289,'-17'-3'4902,"17"-17"-258,14 9-1032,11 7-2193,1 3-387,4 5-387,0 2 0,-4 8-387,-8 4-129,-7 6 0,-11 3-129,-7 1-258,-15-4 0,-5-4 0,-2 1-129,0-6 129,3-6 0,4-9 0,7 0 129,10-9 258,5 9 129,9-15 0,7 9 129,8 1 129,3 5-129,4 5 0,-1 9-516,1 2-3999,-5-8-387,5 5-387,-7-7-387</inkml:trace>
  <inkml:trace contextRef="#ctx0" brushRef="#br0" timeOffset="216">6138 16395 4128,'-48'-5'4773,"-13"2"3096,31 3-5934,0 5-645,14 7-258,1 4-129,15 8-387,3-1 0,16 9-129,4-1 129,5 5 0,-3 0 0,1 3-129,-9-10-129,-9-9 0,-8-3-258,-13-10-129,-5-7-258,-9-7-129,3-5-516,-4-15-258,10 12-645,-1-6-774,11-1-1677,8 6-516,4-1-387</inkml:trace>
  <inkml:trace contextRef="#ctx0" brushRef="#br0" timeOffset="217">6290 16465 3354,'14'0'5289,"-5"8"0,-9 4-387,0 5-1677,0 6-1161,-1 1-774,1 11-774,0-4-645,0-11-903,6 3-2967,-2-3-774,-4-20-516,3 15-645</inkml:trace>
  <inkml:trace contextRef="#ctx0" brushRef="#br0" timeOffset="218">6299 16288 8385,'4'-43'3741,"2"28"-1935,-6 15-4257,0 0-1290,0 0-774</inkml:trace>
  <inkml:trace contextRef="#ctx0" brushRef="#br0" timeOffset="219">6402 16445 2451,'32'66'4773,"-18"-37"-129,5 1-387,-12-5-1806,1-4-1161,0-3-516,-6-8-258,-2-10-258,0 0-129,0-12 258,0-7-258,0-1 0,4-10 129,5 0-129,3 3 129,4 3 129,2 9 129,4 9-129,-2 3 258,2 5-129,-3 12-129,-2 10 0,-5 1-129,-4 4-129,-2 2-387,-6-4-1806,3 2-2580,1 2-516,-4-14-516,9-2 129</inkml:trace>
  <inkml:trace contextRef="#ctx0" brushRef="#br0" timeOffset="220">7048 16094 8514,'-29'-13'4773,"9"33"-774,0 12-2193,-8 7-387,6 14-387,1 1-129,9 11-258,7 3-129,7 9-129,12-2-129,6-10-387,10 3-645,1-16-1806,1-6-2064,4-8-387,-5-17-387,-3-14 258</inkml:trace>
  <inkml:trace contextRef="#ctx0" brushRef="#br0" timeOffset="221">7109 16419 13029,'24'22'4644,"-18"7"-903,-2 0-2451,2 12-387,-2-6-516,2 2 0,-5-10 0,3-5-387,-4-22 0,0 0 129,16-8-129,-6-16 0,3 1 129,2-4-129,3-3 129,3 4 0,-1 7 129,1 11-129,-4 6 258,0 6-129,-4 13-129,-4 5 0,-3 14-258,-3-3-1677,3-1-3225,4-5 0,1-6-387,7-2-387</inkml:trace>
  <inkml:trace contextRef="#ctx0" brushRef="#br0" timeOffset="222">7546 16392 9804,'-3'-5'4902,"-4"23"-387,5 10-2709,-7-3-387,9 8-516,0-1-387,10 6-129,4-8 129,6 1-258,4-12 0,6-11 0,-1-6-129,1-2 0,-4-12 0,-2-8-129,-5-8 0,-6-5 0,-4 1-129,-6 2 129,-3 6-129,-3 2 0,-4 8 0,-2 9 0,0 8 129,-1 13 0,5 3-129,4 10 129,1 0 0,3 1 129,8 0-129,6-4 129,5-10 0,4-10 129,1 0-129,1-6 129,0-9 0,-4-7-258,-4-9 129,-6-7-129,-3 3 0,-10 1-258,-1-4-258,-12 2-903,1 9-2193,-5 13-1290,0 4-258,4 11-516</inkml:trace>
  <inkml:trace contextRef="#ctx0" brushRef="#br0" timeOffset="223">8094 16806 1548,'7'-8'4386,"-11"-2"387,-4-2-1419,-5 5-774,-6-5-774,2 10-387,-6 2-129,3 7-129,-2-3-516,10 9-129,-1 8-258,12 2 129,1 1-129,12 0 129,2-9-258,8-8 258,2 0-258,-2-7-129,1-7 258,-3-13-258,-7-4-129,-6-6-516,-2 7-2580,-5 3-1548,-10-9-387,-2 1-258,-4 8-129</inkml:trace>
  <inkml:trace contextRef="#ctx0" brushRef="#br0" timeOffset="224">8287 16281 2967,'10'-48'10320,"-10"48"-5418,8 19-1677,-8 15-1290,-2 4-516,-1 15-774,-3-2-129,5 5-129,1 0-129,4-1-258,10-13 129,5-6-129,6-5-129,1-16-387,5-1-774,-4-14-2838,-6-5-903,-4-16-258,-11-1-258</inkml:trace>
  <inkml:trace contextRef="#ctx0" brushRef="#br0" timeOffset="225">8223 16428 10707,'-19'-8'5031,"29"16"-258,15 0-2322,6-8-1548,9 6-387,2-4-1419,1 4-3612,-4-8-258,-1-1-387,-7-14-387</inkml:trace>
  <inkml:trace contextRef="#ctx0" brushRef="#br0" timeOffset="226">8607 16198 8127,'16'-36'5289,"5"46"129,-11 24-1032,-3 7-2322,8 19-903,-9 6-258,0 12-387,-6 1-258,0 3-129,-7-12-258,-8-9-258,-1-6-774,-12-16-2064,4-11-1935,2-17-258,2-13-387,7-13 0</inkml:trace>
  <inkml:trace contextRef="#ctx0" brushRef="#br0" timeOffset="227">9085 16693 903,'4'-32'3999,"-9"9"258,-21-5 774,3 12-3354,1 10-258,-6 4 0,4 2-387,-2 12-258,12 9-129,1-2-258,11 9 129,2-4-258,12 1 129,3-4-129,9 0 0,1-12-129,1-6-129,1-3 0,-3-16-129,-1-4 129,-4-11-387,-1-13 258,-5-10 0,-5-3-129,-3-9 129,-3-3 0,-2 1-258,0 3 387,-4 6 0,-1 13-129,-3 13 258,3 11 129,5 22 0,-10 7 0,7 27 258,0 12-258,1 14 129,2 3 0,0 8-129,0 3-258,5-8-258,5 1-1032,-3-18-3225,4-11-258,3-13-258,0-11-387</inkml:trace>
  <inkml:trace contextRef="#ctx0" brushRef="#br0" timeOffset="228">9291 16228 8514,'23'-23'5289,"-19"43"-258,-1 7-903,5 15-2709,-8 4-387,5 6-258,-5 4-387,5-2 0,-1-4-129,8 0-258,-2-8-258,2-8-258,4-3-774,-5-7-3612,4-24-129,1 0-387,-4-12-387</inkml:trace>
  <inkml:trace contextRef="#ctx0" brushRef="#br0" timeOffset="229">9259 16511 9804,'0'25'5418,"21"-21"-387,6-2-903,8 1-3354,3 1-1677,6-4-3483,-8 0-645,7-3 0,-6-8-516</inkml:trace>
  <inkml:trace contextRef="#ctx0" brushRef="#br0" timeOffset="230">9932 16552 10836,'42'-5'5031,"-9"1"-258,8 1-2451,4 3-1548,-1 0-1161,-5 0-2838,-2-3-1548,-8-1-258,-12 1-516</inkml:trace>
  <inkml:trace contextRef="#ctx0" brushRef="#br0" timeOffset="231">9988 16645 8901,'28'25'5418,"1"-20"-387,9-3-774,2 3-3612,1-3-2193,2-2-2967,-6-5-387,1-1-387,-9-11-516</inkml:trace>
  <inkml:trace contextRef="#ctx0" brushRef="#br0" timeOffset="232">10738 16586 9159,'-37'7'5031,"65"-6"-129,23 5-2838,22-6-903,32 0-387,18 0-258,20 0-129,12 2-516,4-1-1161,8-4-3354,-11-2-129,-20-3-387,-20 4-516</inkml:trace>
  <inkml:trace contextRef="#ctx0" brushRef="#br0" timeOffset="233">11087 16183 129,'-33'-43'4257,"24"-22"4257,9 21-5547,12 8-387,7 1-774,16 16 0,-2 10-516,7 17-258,-10 12 0,-6 20-387,-13 8-258,-7 11 0,-12 4-129,-15 4-129,-6-12 0,-9-8-129,0-9-129,3-15 0,7-8 0,8-15-129,7-4 0,8-17 129,5-3 0,13 3 129,6 0-129,8 4 129,5 5-129,4 9 0,1 3-129,-6 10-516,3 14-1161,-7-6-2967,-6-1 0,-3 5-516,-10-11 0</inkml:trace>
  <inkml:trace contextRef="#ctx0" brushRef="#br0" timeOffset="234">11513 16102 6837,'8'-12'5289,"-8"19"-258,-1 16-129,-5 10-3354,-7 1-387,2 10-516,-3-5-129,4-1-129,-1-2-258,0-7 0,5-12 0,0-7-258,6-10 129,0-13 0,10-10 0,-2-9-129,3-14 129,1-9-129,3-4 129,1 0-129,2 7 129,-3 3 0,-4 9 129,1 12-258,1 15 258,0 13 0,1 17-129,-3 13 129,2 7 0,5 2 129,2 6-258,-3 1 129,-1 2-258,0-7-387,1-3-774,-11-7-3612,0-9 0,-4-3-516,-2-19-387</inkml:trace>
  <inkml:trace contextRef="#ctx0" brushRef="#br0" timeOffset="235">11497 16227 11481,'6'-16'4644,"17"16"-258,0 0-4128,7-3-3870,7 6-645,-5 2-516,7 9-387</inkml:trace>
  <inkml:trace contextRef="#ctx0" brushRef="#br0" timeOffset="236">10973 16895 11352,'3'-5'5160,"20"5"-516,13 0-2838,6 0-774,16 0-258,3 0-387,4 5-516,2-5-645,-9-2-903,-4 0-2967,-8 2-258,-18-3-516,-7 3-387</inkml:trace>
  <inkml:trace contextRef="#ctx0" brushRef="#br0" timeOffset="237">11245 16941 10707,'-3'75'4902,"3"-43"-387,1-1-2709,2 8-903,-3-1-774,-1-8-1806,1-1-2451,2-12-645,3-5-258,5-2-516</inkml:trace>
  <inkml:trace contextRef="#ctx0" brushRef="#br0" timeOffset="238">11516 17201 2322,'-47'11'9030,"37"4"-4386,7 4-2967,0-9-516,6 9-387,7 3-258,8-3 0,1 3 129,9-10-387,-3-12 129,2 0 0,-5-2 129,-3-13 0,-9-6-129,-5 3 129,-7-13-387,-8 4-258,-3 9-1548,-2 4-2967,-3-9-387,6 14-387,-1-12-258</inkml:trace>
  <inkml:trace contextRef="#ctx0" brushRef="#br0" timeOffset="239">12597 15806 8901,'-67'42'5031,"29"9"0,-6 24-2322,-4 12-1290,11 19-516,3 11-258,18 8-129,16 1-387,18-13-258,17-12-1032,13-23-3612,10-17-258,10-18-516,-1-21 129</inkml:trace>
  <inkml:trace contextRef="#ctx0" brushRef="#br0" timeOffset="240">12689 16496 7224,'-31'17'5289,"31"-17"-129,17 10-1806,1-10-1548,18 5-1032,3-5-1290,5 2-3741,3-2-645,5-3-387,-1-9-129</inkml:trace>
  <inkml:trace contextRef="#ctx0" brushRef="#br0" timeOffset="241">13986 15932 10320,'93'57'5031,"-54"-1"-903,3 10-2193,5 18-387,-9 7-774,-4 13-129,-11-3-129,-12-4-258,-11-8-258,-11-13-258,-13-6-1290,-13-10-2967,-1-21-387,3-13-645,3-16-129</inkml:trace>
  <inkml:trace contextRef="#ctx0" brushRef="#br0" timeOffset="242">14824 16477 3096,'-24'-56'9675,"-1"46"-6579,-4 4-903,-7 6-516,4 11-774,-4 7-129,7 13-258,5 2-129,15 9-129,8-5-258,5 6 0,18-5-129,8-6-774,11 1-903,3-9-2709,-4-13-516,5-7-258,-6-4 388</inkml:trace>
  <inkml:trace contextRef="#ctx0" brushRef="#br0" timeOffset="243">15014 16527 7998,'-72'-21'4515,"45"21"-1806,1 0-774,6 5-645,3 7-258,9 7-516,6 1-129,5 4 0,10 0 0,6 0-129,8-3-129,4-6 0,4-10-258,0-5 129,-1-5 129,0-7-258,0-5 129,-1-4 0,-4 3 0,-5 2 129,-4 9 129,-3 7-258,-6 4 129,-11-4 0,7 23-258,-7-6-645,-3 4-1419,-2-4-2451,-8-5-387,4-2-129</inkml:trace>
  <inkml:trace contextRef="#ctx0" brushRef="#br0" timeOffset="244">14657 15894 3612,'-99'36'8514,"58"8"-5805,-5 15-516,11 24-258,2 4-645,16 21-129,6 1-516,11 5 0,8-7-645,17-7-516,11-15-3483,12-16-774,-4-23-387,9-10-129</inkml:trace>
  <inkml:trace contextRef="#ctx0" brushRef="#br0" timeOffset="245">15568 16199 9804,'-96'45'4644,"59"-6"-1548,5 11-1290,1 4-774,11 10-258,10 0-258,10 2-129,16-6-774,10-11-516,13-3-2451,2-12-1290,-5-8-387,8-11-129</inkml:trace>
  <inkml:trace contextRef="#ctx0" brushRef="#br0" timeOffset="246">15583 16462 2580,'5'17'10191,"3"-2"-5805,-1 9-2064,-3-7-645,1 10-387,-3-10-645,0-1-129,-2-1-129,0-6-258,0-9-129,2-4-129,5-6 0,4-8 129,2 0-129,3 1 0,5-5 0,-1 0 0,4 8 258,-2 9-129,-3 5 258,-1 2-258,-3 11 129,-2 6 129,-4 5 0,-2 6-387,1-4-516,-5 0-3999,-2-11-387,8-5-258,-9-10-258</inkml:trace>
  <inkml:trace contextRef="#ctx0" brushRef="#br0" timeOffset="247">16031 16387 8385,'-38'32'4386,"29"-10"-1548,3 7-774,7 4-387,4 1-645,13 3-258,4-11-258,6-3 0,1-5-258,2-8 0,-2-10-129,-3 0-258,-4-14 129,-5-4-129,-6-2 129,-4-8-129,-4-1 129,-3 2-129,0 3 129,-7 3 0,0 9 129,7 12-129,-13-7 0,13 7 0,-6 16-129,6 8 129,0 0 0,9 4 129,5-6-258,7-3 129,3 7 129,2-9-129,1-5 129,-1-7 129,-1-5-129,-1-12 258,-4-1 0,-7-4 0,-6-12-129,-6 3 129,-1-6-387,-9 2-516,-1 12-903,-3 5-3483,-4-5-129,7 11-516,-4 6 0</inkml:trace>
  <inkml:trace contextRef="#ctx0" brushRef="#br0" timeOffset="248">16545 16684 2580,'-73'-19'7740,"49"24"-4902,4 13-903,2-2-258,11 5-645,6 1 0,5 5-258,8-5 0,12-1-258,-1-12 0,4 1 0,-4-9-258,-2-1-129,-5 0-258,-7-12-903,0 0-1290,-3-4-2322,-6-4-258,0 1-387</inkml:trace>
  <inkml:trace contextRef="#ctx0" brushRef="#br0" timeOffset="249">16715 16335 5031,'38'-28'5031,"-38"28"0,0 5-1548,0 15-1419,-9 6-516,3 15-774,-2-6-129,7 7-258,1-2-129,7 3 258,6 1-387,3-3-258,7-9-387,-1-10-129,2 4-1548,-3-17-2451,-6-9-645,-3-2-258,-5-14 129</inkml:trace>
  <inkml:trace contextRef="#ctx0" brushRef="#br0" timeOffset="250">16597 16433 5289,'-6'23'5160,"28"-17"0,15 5-1419,9-1-2064,2-2-1161,4-3-2322,-4-5-2709,4 0-387,-11-5-387,-5-2 259</inkml:trace>
  <inkml:trace contextRef="#ctx0" brushRef="#br0" timeOffset="251">17002 16240 5031,'58'29'5676,"-29"9"-387,-7 16-387,-4-1-2709,-5 19-516,-13 5-774,-1 1-516,-17-1-516,-12-14-1548,-2-11-3354,-1-11-129,-2-10-387,7-14-516</inkml:trace>
  <inkml:trace contextRef="#ctx0" brushRef="#br0" timeOffset="252">17097 15979 6450,'79'77'5031,"-45"-9"-387,5 16-2193,-7 24-903,-10 5-516,-7 10-129,-15-1-645,-9-14-129,-14-9-258,-10-24-516,-1-15-774,-3-21-3225,2-27-129,12-9-774,5-12 516</inkml:trace>
  <inkml:trace contextRef="#ctx0" brushRef="#br0" timeOffset="253">17442 15775 8643,'0'0'4515,"27"-9"-2193,-1 9-774,5-5-774,7 3 0,-2-1-387,2 3-129,-4-2 0,-6 1-129,-5-1 0,-7 2 0,-16 0 0,11 5-129,-11-5 129,-1 23-129,-5-1 0,0 8 0,-1 14 0,1 10-129,2 12 129,4 9 0,0 9-129,2 11 129,9 2-258,-1 2 258,4-2-129,1-8 258,0-5-258,-3-8 0,-2-9 0,-5-13 129,-4-8 0,-3-10 129,-14-6 0,-7-1-129,-7-10 0,-5-1 0,-3-2 0,-2-2-516,4 1-1419,7-8-2580,-2-5 129,18-2-516</inkml:trace>
  <inkml:trace contextRef="#ctx0" brushRef="#br0" timeOffset="254">17923 17213 645,'-53'14'9288,"27"1"-5289,5 1-1161,8 6-1032,6 0-645,11-2-129,10 6 129,14-3-387,3-15-129,9-5 129,-6-1-129,1-9-129,-12-3 0,-10-5-258,-13-8-258,-7-2-645,-8 8-2064,-6 0-2322,-4-16-387,7 1-387,2-7-129</inkml:trace>
  <inkml:trace contextRef="#ctx0" brushRef="#br0" timeOffset="255">17830 15376 1032,'0'10'9675,"22"-3"-5160,5-5-2193,2-2-516,10 5-774,-1-5-645,0 0-774,-1 0-903,-8 0-2322,-9-2-903,-6-2-387,-12-7 0</inkml:trace>
  <inkml:trace contextRef="#ctx0" brushRef="#br0" timeOffset="256">17944 15405 9159,'-7'79'4644,"8"-48"-1419,-1 1-1161,3 0-1032,2-3-1290,0-1-2709,-2-12-1419,7 0-387,-10-16-258</inkml:trace>
  <inkml:trace contextRef="#ctx0" brushRef="#br0" timeOffset="257">18085 15638 7740,'1'21'4386,"18"-7"-1806,-3-7-516,0-4-387,5 0-516,-6-3-258,1-6-258,-9-5-129,-2-3 0,-5 0-516,-12-2-258,2 3-1290,-7 5-2709,-2-2-516,3 7-258,-5 0-129</inkml:trace>
  <inkml:trace contextRef="#ctx0" brushRef="#br0" timeOffset="258">17886 15758 8643,'-10'12'4902,"22"-7"129,13-7-1161,13 2-2967,2-3-258,10 1-774,5 2-645,-1-2-3225,-3-2-645,-4 3-516,-13-4-129</inkml:trace>
  <inkml:trace contextRef="#ctx0" brushRef="#br0" timeOffset="259">17986 15875 4257,'0'0'5031,"20"2"-129,4-2-1161,3 0-1806,6 7-774,-4 0-258,-2 10-387,-11 0 0,-7 9-258,-9 0-129,-10 0 129,-12 4-258,-7-2 129,-2-5-129,-1-5 0,3-7-129,5-5 129,9-4 0,15-2 0,-6-5 129,15-1-129,10 0 129,7 4-129,1 2 129,1 2-129,2 5-129,-5 1-1290,-4 4-3354,0 5 0,-5-10-516,9 1-129</inkml:trace>
  <inkml:trace contextRef="#ctx0" brushRef="#br0" timeOffset="260">18781 16312 10320,'-20'12'5160,"27"-3"-774,10-7-2322,17 3-774,1-2-645,10 0-516,3 3-774,-5-6-1935,0 0-2193,-6 0-129,-12-3-516,-9 3-129</inkml:trace>
  <inkml:trace contextRef="#ctx0" brushRef="#br0" timeOffset="261">18827 16422 7611,'-24'21'5676,"48"-7"-258,10-8-774,2-6-2580,13 9-1032,-3-5-1290,-1 1-4644,-4-5 129,1 0-774,-9-11-387</inkml:trace>
  <inkml:trace contextRef="#ctx0" brushRef="#br0" timeOffset="262">13095 16584 4257,'42'6'4128,"9"-10"-1548,16 4-1032,12 0 129,16 1-645,3 3-774,-1 3-645,-7 7-1677,-12 9-1935,-29-7-645,-12 6 387</inkml:trace>
  <inkml:trace contextRef="#ctx0" brushRef="#br0" timeOffset="263">13332 16517 3612,'20'-48'4644,"-10"26"0,0-6-2451,-2-14-258,4-6-774,-6-12 0,3 2-258,-6 4-258,-3 4-129,0 6 0,0 12-258,-7 19-258,0 19-129,6 26-516,-5 14-1290,2 14-2451,6 15-516,-2 5-387,5 14 388</inkml:trace>
  <inkml:trace contextRef="#ctx0" brushRef="#br0" timeOffset="264">13019 16939 7353,'26'11'4644,"-16"2"-645,-3 7-2064,-7 5-516,0 5-387,0-3-516,-4 4-129,-2-11-258,-1-8 129,3 2 0,4-14-516,0 0 258,0-22-258,10 0 258,5-7-129,1 3 0,6 2 0,0 0 0,-1 8 0,0 7 129,-1 9 0,-1 7 0,-5 15-129,0-1 129,-5 4-516,-1 7-645,-1-1-2580,-5-9-774,7-3-516,-9-4 387</inkml:trace>
  <inkml:trace contextRef="#ctx0" brushRef="#br0" timeOffset="265">13396 16938 3483,'0'-30'4773,"0"30"-258,-14 18-1806,0-7-1032,6 10-387,-3-2-645,9 13 0,2-1 0,5-2-387,8-7 129,7-5 0,2-3-129,0-9 129,1 0-129,-3-10-258,1-11 129,-4-4 0,-4 1-129,-5-4 129,-2-2-258,-2 8 0,-4-3 129,0 5 0,0 15 0,-9-2-129,9 2 129,-9 17-129,9 0 129,0 6 0,3-1 0,6 3 129,6-11-258,3-1 258,2-3-129,3-8 129,-3-3 0,2-8 0,-4-8 129,0-7 0,-10 3 0,-3-2-129,-7-7 0,-11 5-516,0 6-387,-6-1-2451,-2 6-1677,4 12-258,0 2-258</inkml:trace>
  <inkml:trace contextRef="#ctx0" brushRef="#br0" timeOffset="266">13876 17127 5160,'-43'-25'4773,"20"25"-258,2 0-1806,3 9-1161,2-2-774,6 6-258,10 8 129,0 5-645,13-9 516,8 0-516,1-9 258,3-4 387,-1-1 129,1 0-129,-8-13-258,0-6 387,-11-2-387,-4-4-129,-2 7-1419,-7-7-3483,-6-6-645,0 3-387,-5 2 129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14/11/2017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1604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7583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5186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0262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8772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416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2177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7978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8757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0973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9769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8669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2081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4329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8737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11/14/2017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58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96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01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6613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92275"/>
            <a:ext cx="7415050" cy="43484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709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07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8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4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4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82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638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1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2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customXml" Target="../ink/ink2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ustomXml" Target="../ink/ink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customXml" Target="../ink/ink7.xml"/><Relationship Id="rId4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customXml" Target="../ink/ink8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Υπέρθεση</a:t>
            </a:r>
          </a:p>
          <a:p>
            <a:r>
              <a:rPr lang="el-GR" dirty="0" smtClean="0"/>
              <a:t>Στάσιμα Κύματα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Εικόνα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: 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O Carlos Santana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εκμεταλλεύεται τα στάσιμα κύματα στις χορδές του. Αλλάζει νότα στην κιθάρα του πιέζοντας τις χορδές σε διαφορετικά σημεία, μεγαλώνοντας ή μικραίνοντας το μήκος του τμήματος της χορδής που ταλαντώνεται.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15802"/>
            <a:ext cx="4114799" cy="344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Υπέρθεση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81600"/>
              </a:xfrm>
            </p:spPr>
            <p:txBody>
              <a:bodyPr>
                <a:normAutofit/>
              </a:bodyPr>
              <a:lstStyle/>
              <a:p>
                <a:r>
                  <a:rPr lang="el-GR" b="1" i="1" dirty="0" smtClean="0"/>
                  <a:t>Συμβολή ηχητικών κυμάτων</a:t>
                </a:r>
              </a:p>
              <a:p>
                <a:pPr lvl="1"/>
                <a:r>
                  <a:rPr lang="el-GR" dirty="0" smtClean="0"/>
                  <a:t>Είναι</a:t>
                </a:r>
                <a:r>
                  <a:rPr lang="el-GR" b="0" dirty="0" smtClean="0"/>
                  <a:t> </a:t>
                </a: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l-G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l-GR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ΔΦ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Δφ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𝜋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Δφ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l-GR" dirty="0" smtClean="0"/>
                  <a:t>Αν ΔΦ</a:t>
                </a:r>
                <a:r>
                  <a:rPr lang="en-US" dirty="0" smtClean="0"/>
                  <a:t> </a:t>
                </a:r>
                <a:r>
                  <a:rPr lang="el-GR" dirty="0" smtClean="0"/>
                  <a:t>=</a:t>
                </a:r>
                <a:r>
                  <a:rPr lang="en-US" dirty="0" smtClean="0"/>
                  <a:t> </a:t>
                </a:r>
                <a:r>
                  <a:rPr lang="el-GR" dirty="0" smtClean="0"/>
                  <a:t>2</a:t>
                </a:r>
                <a:r>
                  <a:rPr lang="en-US" dirty="0" smtClean="0"/>
                  <a:t>m</a:t>
                </a:r>
                <a:r>
                  <a:rPr lang="el-GR" dirty="0" smtClean="0"/>
                  <a:t>π,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=0,1,2,3,… 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τότε τα κύματα συμβάλλουν</a:t>
                </a:r>
                <a:r>
                  <a:rPr lang="en-US" dirty="0"/>
                  <a:t> </a:t>
                </a:r>
                <a:r>
                  <a:rPr lang="el-GR" dirty="0"/>
                  <a:t>ενισχυτικά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l-GR" dirty="0" smtClean="0"/>
                  <a:t>Αν ΔΦ</a:t>
                </a:r>
                <a:r>
                  <a:rPr lang="en-US" dirty="0" smtClean="0"/>
                  <a:t> </a:t>
                </a:r>
                <a:r>
                  <a:rPr lang="el-GR" dirty="0" smtClean="0"/>
                  <a:t>=</a:t>
                </a:r>
                <a:r>
                  <a:rPr lang="en-US" dirty="0" smtClean="0"/>
                  <a:t> </a:t>
                </a:r>
                <a:r>
                  <a:rPr lang="el-GR" dirty="0" smtClean="0"/>
                  <a:t>(2</a:t>
                </a:r>
                <a:r>
                  <a:rPr lang="en-US" dirty="0" smtClean="0"/>
                  <a:t>m</a:t>
                </a:r>
                <a:r>
                  <a:rPr lang="el-GR" dirty="0" smtClean="0"/>
                  <a:t>+1)π,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=0,1,2,3,…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τότε τα κύματα συμβάλλουν </a:t>
                </a:r>
                <a:r>
                  <a:rPr lang="el-GR" dirty="0" smtClean="0"/>
                  <a:t>καταστρεπτικά</a:t>
                </a:r>
                <a:endParaRPr lang="en-US" dirty="0" smtClean="0"/>
              </a:p>
              <a:p>
                <a:pPr lvl="1"/>
                <a:endParaRPr lang="el-GR" dirty="0" smtClean="0"/>
              </a:p>
              <a:p>
                <a:pPr lvl="1"/>
                <a:r>
                  <a:rPr lang="el-GR" dirty="0" smtClean="0"/>
                  <a:t>Αν </a:t>
                </a:r>
                <a:r>
                  <a:rPr lang="el-GR" dirty="0"/>
                  <a:t>η αρχική φάση είναι ίδια (π.χ. κοινή πηγή ήχου</a:t>
                </a:r>
                <a:r>
                  <a:rPr lang="el-GR" dirty="0" smtClean="0"/>
                  <a:t>): </a:t>
                </a:r>
                <a:r>
                  <a:rPr lang="el-GR" dirty="0" err="1"/>
                  <a:t>Δφ</a:t>
                </a:r>
                <a:r>
                  <a:rPr lang="el-GR" dirty="0"/>
                  <a:t> = 0</a:t>
                </a:r>
                <a:endParaRPr lang="en-US" dirty="0" smtClean="0"/>
              </a:p>
              <a:p>
                <a:pPr lvl="2"/>
                <a:r>
                  <a:rPr lang="el-GR" dirty="0" smtClean="0"/>
                  <a:t>Ενισχυτική: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mλ</m:t>
                    </m:r>
                    <m:r>
                      <a:rPr lang="el-GR">
                        <a:latin typeface="Cambria Math" panose="02040503050406030204" pitchFamily="18" charset="0"/>
                      </a:rPr>
                      <m:t>,  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=0,1,2,3,…</m:t>
                    </m:r>
                  </m:oMath>
                </a14:m>
                <a:endParaRPr lang="el-GR" dirty="0" smtClean="0"/>
              </a:p>
              <a:p>
                <a:pPr lvl="2"/>
                <a:r>
                  <a:rPr lang="el-GR" dirty="0" smtClean="0"/>
                  <a:t>Καταστρεπτική: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l-GR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=0,1,2,3… 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lvl="2"/>
                <a:endParaRPr lang="el-GR" dirty="0"/>
              </a:p>
              <a:p>
                <a:pPr lvl="1"/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81600"/>
              </a:xfrm>
              <a:blipFill rotWithShape="0">
                <a:blip r:embed="rId2"/>
                <a:stretch>
                  <a:fillRect t="-941" r="-2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013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Υπέρθεση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49" cy="5181600"/>
          </a:xfrm>
        </p:spPr>
        <p:txBody>
          <a:bodyPr>
            <a:normAutofit/>
          </a:bodyPr>
          <a:lstStyle/>
          <a:p>
            <a:r>
              <a:rPr lang="el-GR" b="1" i="1" dirty="0" smtClean="0"/>
              <a:t>Συμβολή ηχητικών κυμάτων</a:t>
            </a:r>
          </a:p>
          <a:p>
            <a:pPr lvl="1"/>
            <a:r>
              <a:rPr lang="el-GR" dirty="0" smtClean="0"/>
              <a:t>Καταστρεπτική συμβολή</a:t>
            </a:r>
          </a:p>
          <a:p>
            <a:pPr lvl="2"/>
            <a:r>
              <a:rPr lang="el-GR" dirty="0" smtClean="0"/>
              <a:t>Λόγω διαφορετικής αρχικής φάσης </a:t>
            </a:r>
            <a:r>
              <a:rPr lang="el-GR" dirty="0" err="1" smtClean="0"/>
              <a:t>Δ</a:t>
            </a:r>
            <a:r>
              <a:rPr lang="el-GR" dirty="0" err="1" smtClean="0"/>
              <a:t>φ</a:t>
            </a:r>
            <a:r>
              <a:rPr lang="el-GR" dirty="0" smtClean="0"/>
              <a:t> - </a:t>
            </a:r>
            <a:r>
              <a:rPr lang="el-GR" dirty="0" smtClean="0"/>
              <a:t>(</a:t>
            </a:r>
            <a:r>
              <a:rPr lang="en-US" dirty="0" smtClean="0"/>
              <a:t>a</a:t>
            </a:r>
            <a:r>
              <a:rPr lang="el-GR" dirty="0" smtClean="0"/>
              <a:t>)</a:t>
            </a:r>
          </a:p>
          <a:p>
            <a:pPr lvl="2"/>
            <a:r>
              <a:rPr lang="el-GR" dirty="0" smtClean="0"/>
              <a:t>Λόγω διαφορετικής θέσης </a:t>
            </a:r>
            <a:r>
              <a:rPr lang="el-GR" dirty="0" smtClean="0"/>
              <a:t>- (</a:t>
            </a:r>
            <a:r>
              <a:rPr lang="en-US" dirty="0" smtClean="0"/>
              <a:t>b</a:t>
            </a:r>
            <a:r>
              <a:rPr lang="el-GR" dirty="0" smtClean="0"/>
              <a:t>)</a:t>
            </a:r>
          </a:p>
          <a:p>
            <a:pPr lvl="3"/>
            <a:r>
              <a:rPr lang="el-GR" dirty="0" smtClean="0"/>
              <a:t>Διαφορετικό μήκος διαδρομής Δ</a:t>
            </a:r>
            <a:r>
              <a:rPr lang="en-US" dirty="0" smtClean="0"/>
              <a:t>r</a:t>
            </a:r>
            <a:endParaRPr lang="el-GR" dirty="0" smtClean="0"/>
          </a:p>
          <a:p>
            <a:pPr lvl="2"/>
            <a:r>
              <a:rPr lang="el-GR" dirty="0" smtClean="0"/>
              <a:t>Λόγω και των δυο παραπάνω παραγόντων </a:t>
            </a:r>
            <a:r>
              <a:rPr lang="en-US" dirty="0" smtClean="0"/>
              <a:t>- </a:t>
            </a:r>
            <a:r>
              <a:rPr lang="el-GR" dirty="0" smtClean="0"/>
              <a:t>(</a:t>
            </a:r>
            <a:r>
              <a:rPr lang="en-US" dirty="0"/>
              <a:t>c</a:t>
            </a:r>
            <a:r>
              <a:rPr lang="en-US" dirty="0" smtClean="0"/>
              <a:t>)</a:t>
            </a:r>
            <a:endParaRPr lang="el-GR" dirty="0"/>
          </a:p>
          <a:p>
            <a:pPr lvl="1"/>
            <a:r>
              <a:rPr lang="el-GR" dirty="0" smtClean="0"/>
              <a:t>Στο παρακάτω σχήμα,</a:t>
            </a:r>
            <a:r>
              <a:rPr lang="en-US" dirty="0" smtClean="0"/>
              <a:t> </a:t>
            </a:r>
            <a:r>
              <a:rPr lang="el-GR" dirty="0" smtClean="0"/>
              <a:t>έχουμε ΔΦ = π σε κάθε περίπτωση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4232648"/>
            <a:ext cx="8045604" cy="224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5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Υπέρθεση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49" cy="4569730"/>
          </a:xfrm>
        </p:spPr>
        <p:txBody>
          <a:bodyPr>
            <a:normAutofit/>
          </a:bodyPr>
          <a:lstStyle/>
          <a:p>
            <a:r>
              <a:rPr lang="el-GR" b="1" dirty="0" smtClean="0"/>
              <a:t>Παράδειγμα:</a:t>
            </a:r>
          </a:p>
          <a:p>
            <a:pPr lvl="1"/>
            <a:r>
              <a:rPr lang="el-GR" sz="1800" dirty="0" smtClean="0"/>
              <a:t>Δυο ηχεία απέχουν 3 </a:t>
            </a:r>
            <a:r>
              <a:rPr lang="en-US" sz="1800" dirty="0" smtClean="0"/>
              <a:t>m </a:t>
            </a:r>
            <a:r>
              <a:rPr lang="el-GR" sz="1800" dirty="0" smtClean="0"/>
              <a:t>μεταξύ τους είναι συνδεδεμένα με το ίδιο στερεοφωνικό. Ένας ακροατής βρίσκεται αρχικά στο σημείο Ο, που απέχει 8 </a:t>
            </a:r>
            <a:r>
              <a:rPr lang="en-US" sz="1800" dirty="0" smtClean="0"/>
              <a:t>m </a:t>
            </a:r>
            <a:r>
              <a:rPr lang="el-GR" sz="1800" dirty="0" smtClean="0"/>
              <a:t>από το μέσον της ευθείας που ενώνει τα δυο ηχεία. Στη συνέχεια μετακινείται στο σημείο Σ, το οποίο έχει κάθετη απόσταση 0.35 </a:t>
            </a:r>
            <a:r>
              <a:rPr lang="en-US" sz="1800" dirty="0" smtClean="0"/>
              <a:t>m </a:t>
            </a:r>
            <a:r>
              <a:rPr lang="el-GR" sz="1800" dirty="0" smtClean="0"/>
              <a:t>από το Ο και ακούει το πρώτο </a:t>
            </a:r>
            <a:r>
              <a:rPr lang="el-GR" sz="1800" i="1" dirty="0" smtClean="0"/>
              <a:t>ελάχιστο</a:t>
            </a:r>
            <a:r>
              <a:rPr lang="el-GR" sz="1800" dirty="0" smtClean="0"/>
              <a:t> της έντασης του ήχου. Ποια είναι η συχνότητα του ήχου;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3615953"/>
            <a:ext cx="8077199" cy="27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9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Υπέρθεση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941" y="1371600"/>
            <a:ext cx="7872249" cy="4569730"/>
          </a:xfrm>
        </p:spPr>
        <p:txBody>
          <a:bodyPr>
            <a:normAutofit/>
          </a:bodyPr>
          <a:lstStyle/>
          <a:p>
            <a:r>
              <a:rPr lang="el-GR" b="1" dirty="0" smtClean="0"/>
              <a:t>Παράδειγμα – Λύση: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710292"/>
            <a:ext cx="4571999" cy="17859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28840" y="342360"/>
              <a:ext cx="7550280" cy="6209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9840" y="331920"/>
                <a:ext cx="7570080" cy="623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5361840" y="1748880"/>
              <a:ext cx="3269160" cy="2319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57880" y="1740600"/>
                <a:ext cx="3285360" cy="233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331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Υπέρθεση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948450" cy="5181600"/>
          </a:xfrm>
        </p:spPr>
        <p:txBody>
          <a:bodyPr>
            <a:normAutofit/>
          </a:bodyPr>
          <a:lstStyle/>
          <a:p>
            <a:r>
              <a:rPr lang="el-GR" b="1" dirty="0" smtClean="0"/>
              <a:t>Παράδειγμα:</a:t>
            </a:r>
          </a:p>
          <a:p>
            <a:pPr marL="365760" lvl="1" indent="0">
              <a:buNone/>
            </a:pPr>
            <a:r>
              <a:rPr lang="el-GR" sz="1800" dirty="0" smtClean="0"/>
              <a:t>Δυο ηχεία στέκονται μπροστά σας δίπλα-δίπλα και παίζουν την ίδια συχνότητα. Αρχικά δεν ακούτε κάποιον ήχο. </a:t>
            </a:r>
            <a:endParaRPr lang="en-US" sz="1800" dirty="0" smtClean="0"/>
          </a:p>
          <a:p>
            <a:pPr marL="365760" lvl="1" indent="0">
              <a:buNone/>
            </a:pPr>
            <a:r>
              <a:rPr lang="el-GR" sz="1800" dirty="0" smtClean="0"/>
              <a:t>Τότε ένα από τα ηχεία αρχίζει σιγά σιγά να κινείται μακριά από σας. Η ένταση του ήχου αυξάνεται όσο η απόσταση μεταξύ των ηχείων αυξάνεται, φτάνοντας ένα μέγιστο όταν τα ηχεία βρίσκονται σε απόσταση 0.75 </a:t>
            </a:r>
            <a:r>
              <a:rPr lang="en-US" sz="1800" dirty="0" smtClean="0"/>
              <a:t>m </a:t>
            </a:r>
            <a:r>
              <a:rPr lang="el-GR" sz="1800" dirty="0" smtClean="0"/>
              <a:t>μεταξύ τους. </a:t>
            </a:r>
            <a:endParaRPr lang="en-US" sz="1800" dirty="0" smtClean="0"/>
          </a:p>
          <a:p>
            <a:pPr marL="365760" lvl="1" indent="0">
              <a:buNone/>
            </a:pPr>
            <a:r>
              <a:rPr lang="el-GR" sz="1800" dirty="0" smtClean="0"/>
              <a:t>Τότε, όσο το ηχείο συνεχίζει να κινείται, η ένταση αρχίζει να μειώνεται. Πόση είναι η απόσταση μεταξύ των ηχείων όταν η ένταση του ήχου γίνει ξανά ελάχιστη?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43000" y="4572000"/>
            <a:ext cx="3105150" cy="1828800"/>
            <a:chOff x="1143000" y="4572000"/>
            <a:chExt cx="3105150" cy="1828800"/>
          </a:xfrm>
        </p:grpSpPr>
        <p:grpSp>
          <p:nvGrpSpPr>
            <p:cNvPr id="7" name="Group 6"/>
            <p:cNvGrpSpPr/>
            <p:nvPr/>
          </p:nvGrpSpPr>
          <p:grpSpPr>
            <a:xfrm>
              <a:off x="1143000" y="4572000"/>
              <a:ext cx="2743200" cy="1828800"/>
              <a:chOff x="1295400" y="2514600"/>
              <a:chExt cx="1857592" cy="146442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5400" y="2514600"/>
                <a:ext cx="1857592" cy="1464421"/>
              </a:xfrm>
              <a:prstGeom prst="rect">
                <a:avLst/>
              </a:prstGeom>
            </p:spPr>
          </p:pic>
          <p:sp>
            <p:nvSpPr>
              <p:cNvPr id="6" name="Oval 5"/>
              <p:cNvSpPr/>
              <p:nvPr/>
            </p:nvSpPr>
            <p:spPr>
              <a:xfrm>
                <a:off x="3048000" y="3153990"/>
                <a:ext cx="104992" cy="12261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1" name="Multiply 10"/>
            <p:cNvSpPr/>
            <p:nvPr/>
          </p:nvSpPr>
          <p:spPr>
            <a:xfrm>
              <a:off x="3943350" y="5314950"/>
              <a:ext cx="304800" cy="268316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26099" y="4572000"/>
            <a:ext cx="3299425" cy="1903682"/>
            <a:chOff x="4826099" y="4572000"/>
            <a:chExt cx="3299425" cy="1903682"/>
          </a:xfrm>
        </p:grpSpPr>
        <p:grpSp>
          <p:nvGrpSpPr>
            <p:cNvPr id="10" name="Group 9"/>
            <p:cNvGrpSpPr/>
            <p:nvPr/>
          </p:nvGrpSpPr>
          <p:grpSpPr>
            <a:xfrm>
              <a:off x="4826099" y="4572000"/>
              <a:ext cx="2928010" cy="1903682"/>
              <a:chOff x="4826099" y="4572000"/>
              <a:chExt cx="2928010" cy="190368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6099" y="4572000"/>
                <a:ext cx="2918485" cy="1903682"/>
              </a:xfrm>
              <a:prstGeom prst="rect">
                <a:avLst/>
              </a:prstGeom>
            </p:spPr>
          </p:pic>
          <p:sp>
            <p:nvSpPr>
              <p:cNvPr id="9" name="Oval 8"/>
              <p:cNvSpPr/>
              <p:nvPr/>
            </p:nvSpPr>
            <p:spPr>
              <a:xfrm>
                <a:off x="7599062" y="5370484"/>
                <a:ext cx="155047" cy="15311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2" name="Half Frame 11"/>
            <p:cNvSpPr/>
            <p:nvPr/>
          </p:nvSpPr>
          <p:spPr>
            <a:xfrm rot="13776757">
              <a:off x="7901751" y="5281066"/>
              <a:ext cx="183251" cy="264295"/>
            </a:xfrm>
            <a:custGeom>
              <a:avLst/>
              <a:gdLst>
                <a:gd name="connsiteX0" fmla="*/ 0 w 304800"/>
                <a:gd name="connsiteY0" fmla="*/ 0 h 268316"/>
                <a:gd name="connsiteX1" fmla="*/ 304800 w 304800"/>
                <a:gd name="connsiteY1" fmla="*/ 0 h 268316"/>
                <a:gd name="connsiteX2" fmla="*/ 203201 w 304800"/>
                <a:gd name="connsiteY2" fmla="*/ 89438 h 268316"/>
                <a:gd name="connsiteX3" fmla="*/ 89438 w 304800"/>
                <a:gd name="connsiteY3" fmla="*/ 89438 h 268316"/>
                <a:gd name="connsiteX4" fmla="*/ 89438 w 304800"/>
                <a:gd name="connsiteY4" fmla="*/ 189584 h 268316"/>
                <a:gd name="connsiteX5" fmla="*/ 0 w 304800"/>
                <a:gd name="connsiteY5" fmla="*/ 268316 h 268316"/>
                <a:gd name="connsiteX6" fmla="*/ 0 w 304800"/>
                <a:gd name="connsiteY6" fmla="*/ 0 h 268316"/>
                <a:gd name="connsiteX0" fmla="*/ 0 w 304800"/>
                <a:gd name="connsiteY0" fmla="*/ 0 h 268316"/>
                <a:gd name="connsiteX1" fmla="*/ 304800 w 304800"/>
                <a:gd name="connsiteY1" fmla="*/ 0 h 268316"/>
                <a:gd name="connsiteX2" fmla="*/ 203201 w 304800"/>
                <a:gd name="connsiteY2" fmla="*/ 89438 h 268316"/>
                <a:gd name="connsiteX3" fmla="*/ 32705 w 304800"/>
                <a:gd name="connsiteY3" fmla="*/ 42716 h 268316"/>
                <a:gd name="connsiteX4" fmla="*/ 89438 w 304800"/>
                <a:gd name="connsiteY4" fmla="*/ 189584 h 268316"/>
                <a:gd name="connsiteX5" fmla="*/ 0 w 304800"/>
                <a:gd name="connsiteY5" fmla="*/ 268316 h 268316"/>
                <a:gd name="connsiteX6" fmla="*/ 0 w 304800"/>
                <a:gd name="connsiteY6" fmla="*/ 0 h 268316"/>
                <a:gd name="connsiteX0" fmla="*/ 0 w 304800"/>
                <a:gd name="connsiteY0" fmla="*/ 0 h 268316"/>
                <a:gd name="connsiteX1" fmla="*/ 304800 w 304800"/>
                <a:gd name="connsiteY1" fmla="*/ 0 h 268316"/>
                <a:gd name="connsiteX2" fmla="*/ 203201 w 304800"/>
                <a:gd name="connsiteY2" fmla="*/ 89438 h 268316"/>
                <a:gd name="connsiteX3" fmla="*/ 32705 w 304800"/>
                <a:gd name="connsiteY3" fmla="*/ 42716 h 268316"/>
                <a:gd name="connsiteX4" fmla="*/ 49391 w 304800"/>
                <a:gd name="connsiteY4" fmla="*/ 206270 h 268316"/>
                <a:gd name="connsiteX5" fmla="*/ 0 w 304800"/>
                <a:gd name="connsiteY5" fmla="*/ 268316 h 268316"/>
                <a:gd name="connsiteX6" fmla="*/ 0 w 304800"/>
                <a:gd name="connsiteY6" fmla="*/ 0 h 268316"/>
                <a:gd name="connsiteX0" fmla="*/ 0 w 304800"/>
                <a:gd name="connsiteY0" fmla="*/ 0 h 268316"/>
                <a:gd name="connsiteX1" fmla="*/ 304800 w 304800"/>
                <a:gd name="connsiteY1" fmla="*/ 0 h 268316"/>
                <a:gd name="connsiteX2" fmla="*/ 233236 w 304800"/>
                <a:gd name="connsiteY2" fmla="*/ 36043 h 268316"/>
                <a:gd name="connsiteX3" fmla="*/ 32705 w 304800"/>
                <a:gd name="connsiteY3" fmla="*/ 42716 h 268316"/>
                <a:gd name="connsiteX4" fmla="*/ 49391 w 304800"/>
                <a:gd name="connsiteY4" fmla="*/ 206270 h 268316"/>
                <a:gd name="connsiteX5" fmla="*/ 0 w 304800"/>
                <a:gd name="connsiteY5" fmla="*/ 268316 h 268316"/>
                <a:gd name="connsiteX6" fmla="*/ 0 w 304800"/>
                <a:gd name="connsiteY6" fmla="*/ 0 h 268316"/>
                <a:gd name="connsiteX0" fmla="*/ 0 w 304800"/>
                <a:gd name="connsiteY0" fmla="*/ 0 h 398871"/>
                <a:gd name="connsiteX1" fmla="*/ 304800 w 304800"/>
                <a:gd name="connsiteY1" fmla="*/ 0 h 398871"/>
                <a:gd name="connsiteX2" fmla="*/ 233236 w 304800"/>
                <a:gd name="connsiteY2" fmla="*/ 36043 h 398871"/>
                <a:gd name="connsiteX3" fmla="*/ 32705 w 304800"/>
                <a:gd name="connsiteY3" fmla="*/ 42716 h 398871"/>
                <a:gd name="connsiteX4" fmla="*/ 49391 w 304800"/>
                <a:gd name="connsiteY4" fmla="*/ 206270 h 398871"/>
                <a:gd name="connsiteX5" fmla="*/ 154147 w 304800"/>
                <a:gd name="connsiteY5" fmla="*/ 398871 h 398871"/>
                <a:gd name="connsiteX6" fmla="*/ 0 w 304800"/>
                <a:gd name="connsiteY6" fmla="*/ 0 h 398871"/>
                <a:gd name="connsiteX0" fmla="*/ 0 w 304800"/>
                <a:gd name="connsiteY0" fmla="*/ 0 h 398871"/>
                <a:gd name="connsiteX1" fmla="*/ 304800 w 304800"/>
                <a:gd name="connsiteY1" fmla="*/ 0 h 398871"/>
                <a:gd name="connsiteX2" fmla="*/ 233236 w 304800"/>
                <a:gd name="connsiteY2" fmla="*/ 36043 h 398871"/>
                <a:gd name="connsiteX3" fmla="*/ 32705 w 304800"/>
                <a:gd name="connsiteY3" fmla="*/ 42716 h 398871"/>
                <a:gd name="connsiteX4" fmla="*/ 49391 w 304800"/>
                <a:gd name="connsiteY4" fmla="*/ 206270 h 398871"/>
                <a:gd name="connsiteX5" fmla="*/ 154147 w 304800"/>
                <a:gd name="connsiteY5" fmla="*/ 398871 h 398871"/>
                <a:gd name="connsiteX6" fmla="*/ 0 w 304800"/>
                <a:gd name="connsiteY6" fmla="*/ 0 h 398871"/>
                <a:gd name="connsiteX0" fmla="*/ 0 w 304800"/>
                <a:gd name="connsiteY0" fmla="*/ 0 h 398871"/>
                <a:gd name="connsiteX1" fmla="*/ 304800 w 304800"/>
                <a:gd name="connsiteY1" fmla="*/ 0 h 398871"/>
                <a:gd name="connsiteX2" fmla="*/ 233236 w 304800"/>
                <a:gd name="connsiteY2" fmla="*/ 36043 h 398871"/>
                <a:gd name="connsiteX3" fmla="*/ 32705 w 304800"/>
                <a:gd name="connsiteY3" fmla="*/ 42716 h 398871"/>
                <a:gd name="connsiteX4" fmla="*/ 76610 w 304800"/>
                <a:gd name="connsiteY4" fmla="*/ 181638 h 398871"/>
                <a:gd name="connsiteX5" fmla="*/ 154147 w 304800"/>
                <a:gd name="connsiteY5" fmla="*/ 398871 h 398871"/>
                <a:gd name="connsiteX6" fmla="*/ 0 w 304800"/>
                <a:gd name="connsiteY6" fmla="*/ 0 h 398871"/>
                <a:gd name="connsiteX0" fmla="*/ 0 w 338226"/>
                <a:gd name="connsiteY0" fmla="*/ 12832 h 398871"/>
                <a:gd name="connsiteX1" fmla="*/ 338226 w 338226"/>
                <a:gd name="connsiteY1" fmla="*/ 0 h 398871"/>
                <a:gd name="connsiteX2" fmla="*/ 266662 w 338226"/>
                <a:gd name="connsiteY2" fmla="*/ 36043 h 398871"/>
                <a:gd name="connsiteX3" fmla="*/ 66131 w 338226"/>
                <a:gd name="connsiteY3" fmla="*/ 42716 h 398871"/>
                <a:gd name="connsiteX4" fmla="*/ 110036 w 338226"/>
                <a:gd name="connsiteY4" fmla="*/ 181638 h 398871"/>
                <a:gd name="connsiteX5" fmla="*/ 187573 w 338226"/>
                <a:gd name="connsiteY5" fmla="*/ 398871 h 398871"/>
                <a:gd name="connsiteX6" fmla="*/ 0 w 338226"/>
                <a:gd name="connsiteY6" fmla="*/ 12832 h 398871"/>
                <a:gd name="connsiteX0" fmla="*/ 0 w 338226"/>
                <a:gd name="connsiteY0" fmla="*/ 12832 h 398871"/>
                <a:gd name="connsiteX1" fmla="*/ 338226 w 338226"/>
                <a:gd name="connsiteY1" fmla="*/ 0 h 398871"/>
                <a:gd name="connsiteX2" fmla="*/ 266662 w 338226"/>
                <a:gd name="connsiteY2" fmla="*/ 36043 h 398871"/>
                <a:gd name="connsiteX3" fmla="*/ 66131 w 338226"/>
                <a:gd name="connsiteY3" fmla="*/ 42716 h 398871"/>
                <a:gd name="connsiteX4" fmla="*/ 110036 w 338226"/>
                <a:gd name="connsiteY4" fmla="*/ 181638 h 398871"/>
                <a:gd name="connsiteX5" fmla="*/ 187573 w 338226"/>
                <a:gd name="connsiteY5" fmla="*/ 398871 h 398871"/>
                <a:gd name="connsiteX6" fmla="*/ 0 w 338226"/>
                <a:gd name="connsiteY6" fmla="*/ 12832 h 398871"/>
                <a:gd name="connsiteX0" fmla="*/ 0 w 352633"/>
                <a:gd name="connsiteY0" fmla="*/ 12832 h 610564"/>
                <a:gd name="connsiteX1" fmla="*/ 338226 w 352633"/>
                <a:gd name="connsiteY1" fmla="*/ 0 h 610564"/>
                <a:gd name="connsiteX2" fmla="*/ 266662 w 352633"/>
                <a:gd name="connsiteY2" fmla="*/ 36043 h 610564"/>
                <a:gd name="connsiteX3" fmla="*/ 66131 w 352633"/>
                <a:gd name="connsiteY3" fmla="*/ 42716 h 610564"/>
                <a:gd name="connsiteX4" fmla="*/ 110036 w 352633"/>
                <a:gd name="connsiteY4" fmla="*/ 181638 h 610564"/>
                <a:gd name="connsiteX5" fmla="*/ 352633 w 352633"/>
                <a:gd name="connsiteY5" fmla="*/ 610564 h 610564"/>
                <a:gd name="connsiteX6" fmla="*/ 0 w 352633"/>
                <a:gd name="connsiteY6" fmla="*/ 12832 h 610564"/>
                <a:gd name="connsiteX0" fmla="*/ 0 w 352633"/>
                <a:gd name="connsiteY0" fmla="*/ 12832 h 610564"/>
                <a:gd name="connsiteX1" fmla="*/ 338226 w 352633"/>
                <a:gd name="connsiteY1" fmla="*/ 0 h 610564"/>
                <a:gd name="connsiteX2" fmla="*/ 266662 w 352633"/>
                <a:gd name="connsiteY2" fmla="*/ 36043 h 610564"/>
                <a:gd name="connsiteX3" fmla="*/ 66131 w 352633"/>
                <a:gd name="connsiteY3" fmla="*/ 42716 h 610564"/>
                <a:gd name="connsiteX4" fmla="*/ 115590 w 352633"/>
                <a:gd name="connsiteY4" fmla="*/ 175109 h 610564"/>
                <a:gd name="connsiteX5" fmla="*/ 352633 w 352633"/>
                <a:gd name="connsiteY5" fmla="*/ 610564 h 610564"/>
                <a:gd name="connsiteX6" fmla="*/ 0 w 352633"/>
                <a:gd name="connsiteY6" fmla="*/ 12832 h 610564"/>
                <a:gd name="connsiteX0" fmla="*/ 0 w 338226"/>
                <a:gd name="connsiteY0" fmla="*/ 12832 h 455943"/>
                <a:gd name="connsiteX1" fmla="*/ 338226 w 338226"/>
                <a:gd name="connsiteY1" fmla="*/ 0 h 455943"/>
                <a:gd name="connsiteX2" fmla="*/ 266662 w 338226"/>
                <a:gd name="connsiteY2" fmla="*/ 36043 h 455943"/>
                <a:gd name="connsiteX3" fmla="*/ 66131 w 338226"/>
                <a:gd name="connsiteY3" fmla="*/ 42716 h 455943"/>
                <a:gd name="connsiteX4" fmla="*/ 115590 w 338226"/>
                <a:gd name="connsiteY4" fmla="*/ 175109 h 455943"/>
                <a:gd name="connsiteX5" fmla="*/ 259073 w 338226"/>
                <a:gd name="connsiteY5" fmla="*/ 455943 h 455943"/>
                <a:gd name="connsiteX6" fmla="*/ 0 w 338226"/>
                <a:gd name="connsiteY6" fmla="*/ 12832 h 45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226" h="455943">
                  <a:moveTo>
                    <a:pt x="0" y="12832"/>
                  </a:moveTo>
                  <a:lnTo>
                    <a:pt x="338226" y="0"/>
                  </a:lnTo>
                  <a:lnTo>
                    <a:pt x="266662" y="36043"/>
                  </a:lnTo>
                  <a:lnTo>
                    <a:pt x="66131" y="42716"/>
                  </a:lnTo>
                  <a:lnTo>
                    <a:pt x="115590" y="175109"/>
                  </a:lnTo>
                  <a:lnTo>
                    <a:pt x="259073" y="455943"/>
                  </a:lnTo>
                  <a:cubicBezTo>
                    <a:pt x="124144" y="340080"/>
                    <a:pt x="31567" y="151442"/>
                    <a:pt x="0" y="12832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107000" y="4483080"/>
              <a:ext cx="4374720" cy="321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4400" y="4478400"/>
                <a:ext cx="4401000" cy="33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006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Υπέρθεση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49" cy="4569730"/>
          </a:xfrm>
        </p:spPr>
        <p:txBody>
          <a:bodyPr>
            <a:normAutofit/>
          </a:bodyPr>
          <a:lstStyle/>
          <a:p>
            <a:r>
              <a:rPr lang="el-GR" b="1" dirty="0" smtClean="0"/>
              <a:t>Παράδειγμα – Λύση:</a:t>
            </a:r>
          </a:p>
          <a:p>
            <a:pPr lvl="1"/>
            <a:r>
              <a:rPr lang="el-GR" sz="1400" dirty="0" smtClean="0"/>
              <a:t>Δυο ηχεία στέκονται μπροστά σας δίπλα-δίπλα και παίζουν την ίδια συχνότητα. Αρχικά δεν ακούτε κάποιον ήχο. Τότε ένα από τα ηχεία αρχίζει σιγά σιγά να κινείται μακριά από σας. Η ένταση του ήχου αυξάνεται όσο η απόσταση μεταξύ των ηχείων αυξάνεται, φτάνοντας ένα μέγιστο όταν τα ηχεία βρίσκονται σε απόσταση 0.75 </a:t>
            </a:r>
            <a:r>
              <a:rPr lang="en-US" sz="1400" dirty="0" smtClean="0"/>
              <a:t>m </a:t>
            </a:r>
            <a:r>
              <a:rPr lang="el-GR" sz="1400" dirty="0" smtClean="0"/>
              <a:t>μεταξύ τους. Τότε, όσο το ηχείο συνεχίζει να κινείται, η ένταση αρχίζει να μειώνεται. Πόση είναι η απόσταση μεταξύ των ηχείων όταν η ένταση του ήχου γίνει ξανά ελάχιστη?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92920" y="3138120"/>
              <a:ext cx="8040600" cy="2601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3920" y="3130560"/>
                <a:ext cx="8064000" cy="262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044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Υπέρθεση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49" cy="4569730"/>
          </a:xfrm>
        </p:spPr>
        <p:txBody>
          <a:bodyPr>
            <a:normAutofit/>
          </a:bodyPr>
          <a:lstStyle/>
          <a:p>
            <a:r>
              <a:rPr lang="el-GR" b="1" dirty="0" smtClean="0"/>
              <a:t>Παράδειγμα – Λύση:</a:t>
            </a:r>
          </a:p>
          <a:p>
            <a:pPr lvl="1"/>
            <a:r>
              <a:rPr lang="el-GR" sz="1400" dirty="0" smtClean="0"/>
              <a:t>Δυο ηχεία στέκονται μπροστά σας δίπλα-δίπλα και παίζουν την ίδια συχνότητα. Αρχικά δεν ακούτε κάποιον ήχο. Τότε ένα από τα ηχεία αρχίζει σιγά σιγά να κινείται μακριά από σας. Η ένταση του ήχου αυξάνεται όσο η απόσταση μεταξύ των ηχείων αυξάνεται, φτάνοντας ένα μέγιστο όταν τα ηχεία βρίσκονται σε απόσταση 0.75 </a:t>
            </a:r>
            <a:r>
              <a:rPr lang="en-US" sz="1400" dirty="0" smtClean="0"/>
              <a:t>m </a:t>
            </a:r>
            <a:r>
              <a:rPr lang="el-GR" sz="1400" dirty="0" smtClean="0"/>
              <a:t>μεταξύ τους. Τότε, όσο το ηχείο συνεχίζει να κινείται, η ένταση αρχίζει να μειώνεται. Πόση είναι η απόσταση μεταξύ των ηχείων όταν η ένταση του ήχου γίνει ξανά ελάχιστη?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24960" y="3233160"/>
              <a:ext cx="7486920" cy="2738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5960" y="3222360"/>
                <a:ext cx="7509600" cy="275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626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Υπέρθεση</a:t>
            </a:r>
          </a:p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Στάσιμα Κύματα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Εικόνα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: 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O Carlos Santana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εκμεταλλεύεται τα στάσιμα κύματα στις χορδές του. Αλλάζει νότα στην κιθάρα του πιέζοντας τις χορδές σε διαφορετικά σημεία, μεγαλώνοντας ή μικραίνοντας το μήκος του τμήματος της χορδής που ταλαντώνεται.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15802"/>
            <a:ext cx="4114799" cy="344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6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139614"/>
            <a:ext cx="1470332" cy="43723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Στάσιμα Κύματα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40328"/>
              </a:xfrm>
            </p:spPr>
            <p:txBody>
              <a:bodyPr>
                <a:normAutofit/>
              </a:bodyPr>
              <a:lstStyle/>
              <a:p>
                <a:r>
                  <a:rPr lang="el-GR" b="1" i="1" dirty="0" smtClean="0"/>
                  <a:t>Στάσιμα κύματα</a:t>
                </a:r>
              </a:p>
              <a:p>
                <a:pPr lvl="1"/>
                <a:r>
                  <a:rPr lang="el-GR" dirty="0" smtClean="0"/>
                  <a:t>Ως τώρα βλέπαμε ηχητικά κύματα που συνέβαλαν σε κάποιο σημείο μπροστά τους</a:t>
                </a:r>
              </a:p>
              <a:p>
                <a:pPr lvl="1"/>
                <a:r>
                  <a:rPr lang="el-GR" dirty="0" smtClean="0"/>
                  <a:t>Τι θα γίνει αν τα βάλουμε αντικρυστά;</a:t>
                </a:r>
              </a:p>
              <a:p>
                <a:pPr lvl="2"/>
                <a:r>
                  <a:rPr lang="el-GR" dirty="0" smtClean="0"/>
                  <a:t>Ίδια συχνότητα, μήκος κύματος, πλάτος</a:t>
                </a:r>
                <a:endParaRPr lang="en-US" dirty="0" smtClean="0"/>
              </a:p>
              <a:p>
                <a:pPr lvl="2"/>
                <a:r>
                  <a:rPr lang="el-GR" dirty="0" smtClean="0"/>
                  <a:t>Αντίθετη ταχύτητα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:r>
                  <a:rPr lang="en-US" b="0" i="1" dirty="0" smtClean="0">
                    <a:latin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l-G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l-GR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i="1" dirty="0" smtClean="0">
                    <a:latin typeface="Cambria Math" panose="02040503050406030204" pitchFamily="18" charset="0"/>
                  </a:rPr>
                </a:br>
                <a:r>
                  <a:rPr lang="en-US" i="1" dirty="0" smtClean="0">
                    <a:latin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𝑘𝑥</m:t>
                                </m:r>
                              </m:e>
                            </m:d>
                          </m:e>
                        </m:func>
                      </m:e>
                    </m:d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b="0" dirty="0" smtClean="0"/>
              </a:p>
              <a:p>
                <a:pPr lvl="1"/>
                <a:r>
                  <a:rPr lang="el-GR" dirty="0" smtClean="0"/>
                  <a:t>Η παραπάνω σχέση ορίζει ένα </a:t>
                </a:r>
                <a:r>
                  <a:rPr lang="el-GR" b="1" i="1" dirty="0" smtClean="0"/>
                  <a:t>στάσιμο κύμα</a:t>
                </a:r>
                <a:endParaRPr lang="en-US" b="1" i="1" dirty="0" smtClean="0"/>
              </a:p>
              <a:p>
                <a:pPr lvl="2"/>
                <a:r>
                  <a:rPr lang="el-GR" dirty="0" smtClean="0"/>
                  <a:t>Γενικότερα, </a:t>
                </a:r>
                <a:r>
                  <a:rPr lang="el-GR" b="1" i="1" dirty="0" smtClean="0"/>
                  <a:t>στάσιμη λέγεται μια ταλάντωση με</a:t>
                </a:r>
                <a:br>
                  <a:rPr lang="el-GR" b="1" i="1" dirty="0" smtClean="0"/>
                </a:br>
                <a:r>
                  <a:rPr lang="el-GR" b="1" i="1" dirty="0" smtClean="0"/>
                  <a:t>στάσιμο περίγραμμα που αποτελείται από την</a:t>
                </a:r>
                <a:br>
                  <a:rPr lang="el-GR" b="1" i="1" dirty="0" smtClean="0"/>
                </a:br>
                <a:r>
                  <a:rPr lang="el-GR" b="1" i="1" dirty="0" smtClean="0"/>
                  <a:t>υπέρθεση δυο όμοιων κυμάτων που ταξιδεύουν</a:t>
                </a:r>
                <a:br>
                  <a:rPr lang="el-GR" b="1" i="1" dirty="0" smtClean="0"/>
                </a:br>
                <a:r>
                  <a:rPr lang="el-GR" b="1" i="1" dirty="0" smtClean="0"/>
                  <a:t>προς αντίθετες κατευθύνσεις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40328"/>
              </a:xfrm>
              <a:blipFill rotWithShape="0">
                <a:blip r:embed="rId3"/>
                <a:stretch>
                  <a:fillRect t="-949" b="-10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984" t="4464" r="5977" b="5882"/>
          <a:stretch/>
        </p:blipFill>
        <p:spPr>
          <a:xfrm>
            <a:off x="5512610" y="823189"/>
            <a:ext cx="2945590" cy="435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950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17" y="2032908"/>
            <a:ext cx="1506215" cy="44790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Στάσιμα Κύματα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0883" y="1371600"/>
                <a:ext cx="7872249" cy="4569730"/>
              </a:xfrm>
            </p:spPr>
            <p:txBody>
              <a:bodyPr>
                <a:normAutofit/>
              </a:bodyPr>
              <a:lstStyle/>
              <a:p>
                <a:r>
                  <a:rPr lang="el-GR" b="1" i="1" dirty="0" smtClean="0"/>
                  <a:t>Στάσιμα κύματα</a:t>
                </a:r>
              </a:p>
              <a:p>
                <a:endParaRPr lang="en-US" b="1" i="1" dirty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𝑘𝑥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lvl="1"/>
                <a:endParaRPr lang="el-GR" dirty="0" smtClean="0"/>
              </a:p>
              <a:p>
                <a:pPr lvl="1"/>
                <a:r>
                  <a:rPr lang="el-GR" dirty="0" smtClean="0"/>
                  <a:t>Παρατηρήστε ότι δεν εξαρτάται από την</a:t>
                </a:r>
                <a:br>
                  <a:rPr lang="el-GR" dirty="0" smtClean="0"/>
                </a:br>
                <a:r>
                  <a:rPr lang="el-GR" dirty="0" smtClean="0"/>
                  <a:t>έκφραση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pPr lvl="2"/>
                <a:endParaRPr lang="el-GR" dirty="0" smtClean="0"/>
              </a:p>
              <a:p>
                <a:pPr lvl="2"/>
                <a:r>
                  <a:rPr lang="el-GR" dirty="0" smtClean="0"/>
                  <a:t>Άρα </a:t>
                </a:r>
                <a:r>
                  <a:rPr lang="el-GR" b="1" dirty="0" smtClean="0"/>
                  <a:t>δεν</a:t>
                </a:r>
                <a:r>
                  <a:rPr lang="el-GR" dirty="0" smtClean="0"/>
                  <a:t> είναι </a:t>
                </a:r>
                <a:r>
                  <a:rPr lang="el-GR" dirty="0" err="1" smtClean="0"/>
                  <a:t>οδεύον</a:t>
                </a:r>
                <a:r>
                  <a:rPr lang="el-GR" dirty="0" smtClean="0"/>
                  <a:t> κύμα</a:t>
                </a:r>
              </a:p>
              <a:p>
                <a:pPr lvl="2"/>
                <a:endParaRPr lang="el-GR" dirty="0" smtClean="0"/>
              </a:p>
              <a:p>
                <a:pPr lvl="2"/>
                <a:r>
                  <a:rPr lang="el-GR" dirty="0" smtClean="0"/>
                  <a:t>Δεν υπάρχει η έννοια της διάδοσης της κίνησης</a:t>
                </a:r>
                <a:br>
                  <a:rPr lang="el-GR" dirty="0" smtClean="0"/>
                </a:br>
                <a:r>
                  <a:rPr lang="el-GR" dirty="0" smtClean="0"/>
                  <a:t>σε ένα στάσιμο κύμα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0883" y="1371600"/>
                <a:ext cx="7872249" cy="4569730"/>
              </a:xfrm>
              <a:blipFill rotWithShape="0">
                <a:blip r:embed="rId3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78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Υπέρθεση</a:t>
            </a:r>
          </a:p>
          <a:p>
            <a:r>
              <a:rPr lang="el-GR" dirty="0" smtClean="0"/>
              <a:t>Στάσιμα Κύματα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Εικόνα: 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O Carlos Santana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εκμεταλλεύεται τα στάσιμα κύματα στις χορδές του. Αλλάζει νότα στην κιθάρα του πιέζοντας τις χορδές σε διαφορετικά σημεία, μεγαλώνοντας ή μικραίνοντας το μήκος του τμήματος της χορδής που ταλαντώνεται.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15803"/>
            <a:ext cx="4114799" cy="344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6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Στάσιμα Κύματα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41593" y="1369978"/>
                <a:ext cx="7872249" cy="5107021"/>
              </a:xfrm>
            </p:spPr>
            <p:txBody>
              <a:bodyPr>
                <a:normAutofit/>
              </a:bodyPr>
              <a:lstStyle/>
              <a:p>
                <a:r>
                  <a:rPr lang="el-GR" b="1" i="1" dirty="0" smtClean="0"/>
                  <a:t>Στάσιμα κύματα</a:t>
                </a:r>
              </a:p>
              <a:p>
                <a:r>
                  <a:rPr lang="el-GR" dirty="0" smtClean="0"/>
                  <a:t>Ας συγκρίνουμε: </a:t>
                </a:r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</m:e>
                    </m:func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</a:t>
                </a:r>
                <a:r>
                  <a:rPr lang="en-US" dirty="0" smtClean="0"/>
                  <a:t> </a:t>
                </a:r>
                <a:r>
                  <a:rPr lang="el-GR" dirty="0" smtClean="0"/>
                  <a:t>και</a:t>
                </a:r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𝑘𝑥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endParaRPr lang="el-GR" dirty="0" smtClean="0"/>
              </a:p>
              <a:p>
                <a:r>
                  <a:rPr lang="el-GR" dirty="0" smtClean="0"/>
                  <a:t>Τι παρατηρείτε;</a:t>
                </a:r>
              </a:p>
              <a:p>
                <a:pPr lvl="1"/>
                <a:r>
                  <a:rPr lang="el-GR" dirty="0" smtClean="0"/>
                  <a:t>Η δεύτερη περιγράφει μια ειδική μορφή της πρώτης</a:t>
                </a:r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 smtClean="0"/>
              </a:p>
              <a:p>
                <a:pPr lvl="2"/>
                <a:r>
                  <a:rPr lang="el-GR" dirty="0" smtClean="0"/>
                  <a:t>Κάθε στοιχείο εκτελεί απλή αρμονική ταλάντωση</a:t>
                </a:r>
              </a:p>
              <a:p>
                <a:pPr lvl="2"/>
                <a:r>
                  <a:rPr lang="el-GR" dirty="0" smtClean="0"/>
                  <a:t>Πλάτος απλής αρμονικής κίνησης εξαρτάται από τη θέση του,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l-GR" dirty="0" smtClean="0"/>
                  <a:t>, στο μέσο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1593" y="1369978"/>
                <a:ext cx="7872249" cy="5107021"/>
              </a:xfrm>
              <a:blipFill rotWithShape="0">
                <a:blip r:embed="rId2"/>
                <a:stretch>
                  <a:fillRect t="-956" r="-31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71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Στάσιμα Κύματα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593" y="1369978"/>
            <a:ext cx="7872249" cy="5107021"/>
          </a:xfrm>
        </p:spPr>
        <p:txBody>
          <a:bodyPr>
            <a:normAutofit/>
          </a:bodyPr>
          <a:lstStyle/>
          <a:p>
            <a:r>
              <a:rPr lang="el-GR" b="1" i="1" dirty="0" smtClean="0"/>
              <a:t>Στάσιμα </a:t>
            </a:r>
            <a:r>
              <a:rPr lang="el-GR" b="1" i="1" dirty="0" smtClean="0"/>
              <a:t>κύματα</a:t>
            </a:r>
            <a:endParaRPr lang="en-US" b="1" i="1" dirty="0" smtClean="0"/>
          </a:p>
          <a:p>
            <a:endParaRPr lang="en-US" b="1" i="1" dirty="0"/>
          </a:p>
          <a:p>
            <a:endParaRPr lang="en-US" b="1" i="1" dirty="0" smtClean="0"/>
          </a:p>
          <a:p>
            <a:endParaRPr lang="en-US" b="1" i="1" dirty="0"/>
          </a:p>
          <a:p>
            <a:endParaRPr lang="en-US" b="1" i="1" dirty="0" smtClean="0"/>
          </a:p>
          <a:p>
            <a:endParaRPr lang="en-US" b="1" i="1" dirty="0"/>
          </a:p>
          <a:p>
            <a:endParaRPr lang="en-US" b="1" i="1" dirty="0" smtClean="0"/>
          </a:p>
          <a:p>
            <a:endParaRPr lang="en-US" b="1" i="1" dirty="0"/>
          </a:p>
          <a:p>
            <a:endParaRPr lang="en-US" b="1" i="1" dirty="0" smtClean="0"/>
          </a:p>
          <a:p>
            <a:endParaRPr lang="en-US" b="1" i="1" dirty="0"/>
          </a:p>
          <a:p>
            <a:pPr marL="68580" indent="0">
              <a:buNone/>
            </a:pPr>
            <a:endParaRPr lang="en-US" b="1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67" y="2209800"/>
            <a:ext cx="8100136" cy="337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6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Στάσιμα Κύματα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1320" y="1371600"/>
                <a:ext cx="8100849" cy="5257800"/>
              </a:xfrm>
            </p:spPr>
            <p:txBody>
              <a:bodyPr>
                <a:normAutofit/>
              </a:bodyPr>
              <a:lstStyle/>
              <a:p>
                <a:r>
                  <a:rPr lang="el-GR" b="1" i="1" dirty="0" smtClean="0"/>
                  <a:t>Στάσιμα κύματα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𝑘𝑥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68580" indent="0">
                  <a:buNone/>
                </a:pPr>
                <a:endParaRPr lang="el-GR" sz="1400" dirty="0" smtClean="0"/>
              </a:p>
              <a:p>
                <a:r>
                  <a:rPr lang="el-GR" dirty="0" smtClean="0"/>
                  <a:t>Πότε μηδενίζεται το πλάτος;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=0,1,2,3,…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l-GR" dirty="0" smtClean="0"/>
                  <a:t>Τα σημεία αυτά λέγονται </a:t>
                </a:r>
                <a:r>
                  <a:rPr lang="el-GR" b="1" dirty="0" smtClean="0"/>
                  <a:t>δεσμοί</a:t>
                </a:r>
              </a:p>
              <a:p>
                <a:endParaRPr lang="el-GR" dirty="0" smtClean="0"/>
              </a:p>
              <a:p>
                <a:r>
                  <a:rPr lang="el-GR" dirty="0" smtClean="0"/>
                  <a:t>Πότε μεγιστοποιείται το πλάτος;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i="1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l-GR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+1)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l-GR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=0,1,2,3,…</m:t>
                    </m:r>
                  </m:oMath>
                </a14:m>
                <a:endParaRPr lang="en-US" dirty="0"/>
              </a:p>
              <a:p>
                <a:pPr lvl="1"/>
                <a:r>
                  <a:rPr lang="el-GR" dirty="0"/>
                  <a:t>Τα σημεία αυτά λέγονται </a:t>
                </a:r>
                <a:r>
                  <a:rPr lang="el-GR" b="1" dirty="0" smtClean="0"/>
                  <a:t>κοιλίες (ή </a:t>
                </a:r>
                <a:r>
                  <a:rPr lang="el-GR" b="1" dirty="0" err="1" smtClean="0"/>
                  <a:t>αντιδεσμοί</a:t>
                </a:r>
                <a:r>
                  <a:rPr lang="el-GR" b="1" dirty="0" smtClean="0"/>
                  <a:t>)</a:t>
                </a: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1320" y="1371600"/>
                <a:ext cx="8100849" cy="5257800"/>
              </a:xfrm>
              <a:blipFill rotWithShape="0">
                <a:blip r:embed="rId2"/>
                <a:stretch>
                  <a:fillRect t="-9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235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Στάσιμα Κύματα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49" cy="4569730"/>
          </a:xfrm>
        </p:spPr>
        <p:txBody>
          <a:bodyPr>
            <a:normAutofit/>
          </a:bodyPr>
          <a:lstStyle/>
          <a:p>
            <a:r>
              <a:rPr lang="el-GR" b="1" i="1" dirty="0" smtClean="0"/>
              <a:t>Στάσιμα κύματα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01" y="2032908"/>
            <a:ext cx="8029598" cy="377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8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51" y="1371600"/>
            <a:ext cx="7872248" cy="510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Στάσιμα Κύματα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49" cy="4569730"/>
          </a:xfrm>
        </p:spPr>
        <p:txBody>
          <a:bodyPr>
            <a:normAutofit/>
          </a:bodyPr>
          <a:lstStyle/>
          <a:p>
            <a:r>
              <a:rPr lang="el-GR" b="1" i="1" dirty="0"/>
              <a:t>Στάσιμα κύματα</a:t>
            </a:r>
          </a:p>
        </p:txBody>
      </p:sp>
    </p:spTree>
    <p:extLst>
      <p:ext uri="{BB962C8B-B14F-4D97-AF65-F5344CB8AC3E}">
        <p14:creationId xmlns:p14="http://schemas.microsoft.com/office/powerpoint/2010/main" val="121825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Στάσιμα Κύματα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4569730"/>
              </a:xfrm>
            </p:spPr>
            <p:txBody>
              <a:bodyPr>
                <a:normAutofit/>
              </a:bodyPr>
              <a:lstStyle/>
              <a:p>
                <a:r>
                  <a:rPr lang="el-GR" b="1" i="1" dirty="0" smtClean="0"/>
                  <a:t>Στάσιμα κύματα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l-GR" dirty="0" smtClean="0"/>
                  <a:t>Άρα:</a:t>
                </a:r>
              </a:p>
              <a:p>
                <a:pPr lvl="1"/>
                <a:endParaRPr lang="el-GR" dirty="0"/>
              </a:p>
              <a:p>
                <a:pPr lvl="1"/>
                <a:r>
                  <a:rPr lang="el-GR" dirty="0" smtClean="0"/>
                  <a:t>Απόσταση μεταξύ δυο διαδοχικών κοιλιών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l-GR" dirty="0" smtClean="0"/>
              </a:p>
              <a:p>
                <a:pPr lvl="1"/>
                <a:r>
                  <a:rPr lang="el-GR" dirty="0"/>
                  <a:t>Απόσταση μεταξύ δυο διαδοχικών </a:t>
                </a:r>
                <a:r>
                  <a:rPr lang="el-GR" dirty="0" smtClean="0"/>
                  <a:t>δεσμών </a:t>
                </a:r>
                <a:r>
                  <a:rPr lang="el-GR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l-GR" dirty="0" smtClean="0"/>
              </a:p>
              <a:p>
                <a:pPr lvl="1"/>
                <a:r>
                  <a:rPr lang="el-GR" dirty="0"/>
                  <a:t>Απόσταση μεταξύ </a:t>
                </a:r>
                <a:r>
                  <a:rPr lang="el-GR" dirty="0" smtClean="0"/>
                  <a:t>δεσμού και επόμενης κοιλίας </a:t>
                </a:r>
                <a:r>
                  <a:rPr lang="el-GR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l-GR" dirty="0"/>
              </a:p>
              <a:p>
                <a:pPr lvl="1"/>
                <a:endParaRPr lang="el-GR" dirty="0"/>
              </a:p>
              <a:p>
                <a:pPr lvl="1"/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4569730"/>
              </a:xfrm>
              <a:blipFill rotWithShape="0">
                <a:blip r:embed="rId2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383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Στάσιμα Κύματα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5871" y="1371600"/>
                <a:ext cx="7872249" cy="45697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Παράδειγμα:</a:t>
                </a:r>
              </a:p>
              <a:p>
                <a:pPr lvl="1"/>
                <a:r>
                  <a:rPr lang="el-GR" sz="2000" dirty="0" smtClean="0"/>
                  <a:t>Δυο κύματα τα οποία διαδίδονται προς αντίθετες κατευθύνσεις, δημιουργούν ένα στάσιμο κύμα. Οι επιμέρους </a:t>
                </a:r>
                <a:r>
                  <a:rPr lang="el-GR" sz="2000" dirty="0" err="1" smtClean="0"/>
                  <a:t>κυματοσυναρτήσεις</a:t>
                </a:r>
                <a:r>
                  <a:rPr lang="el-GR" sz="2000" dirty="0" smtClean="0"/>
                  <a:t> είναι </a:t>
                </a:r>
                <a:r>
                  <a:rPr lang="en-US" sz="200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200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=4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2000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=4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⁡(3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pPr marL="365760" lvl="1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</a:t>
                </a:r>
                <a:r>
                  <a:rPr lang="el-GR" sz="2000" dirty="0" smtClean="0"/>
                  <a:t>με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να </a:t>
                </a:r>
                <a:r>
                  <a:rPr lang="el-GR" sz="2000" dirty="0" err="1" smtClean="0"/>
                  <a:t>μετρώνται</a:t>
                </a:r>
                <a:r>
                  <a:rPr lang="el-GR" sz="2000" dirty="0" smtClean="0"/>
                  <a:t> </a:t>
                </a:r>
                <a:r>
                  <a:rPr lang="el-GR" sz="2000" dirty="0" smtClean="0"/>
                  <a:t>σε εκατοστά και ο χρόνος σε</a:t>
                </a:r>
                <a:r>
                  <a:rPr lang="en-US" sz="2000" dirty="0" smtClean="0"/>
                  <a:t> </a:t>
                </a:r>
                <a:r>
                  <a:rPr lang="el-GR" sz="2000" dirty="0" smtClean="0"/>
                  <a:t>δευτερόλεπτα.</a:t>
                </a:r>
              </a:p>
              <a:p>
                <a:pPr lvl="2"/>
                <a:r>
                  <a:rPr lang="el-GR" sz="1800" dirty="0" smtClean="0"/>
                  <a:t>Α) Βρείτε το πλάτος της απλής αρμονικής κίνησης για το στοιχείο του μέσου που βρίσκεται στη θέση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=2.3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εκατοστά.</a:t>
                </a:r>
              </a:p>
              <a:p>
                <a:pPr lvl="2"/>
                <a:r>
                  <a:rPr lang="el-GR" sz="1800" dirty="0" smtClean="0"/>
                  <a:t>Β) Βρείτε τις θέσεις των δεσμών και των κοιλιών αν το ένα άκρο της χορδής βρίσκεται στο σημείο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800" dirty="0" smtClean="0"/>
                  <a:t>.</a:t>
                </a:r>
                <a:endParaRPr lang="el-GR" sz="1800" dirty="0"/>
              </a:p>
              <a:p>
                <a:pPr lvl="1"/>
                <a:endParaRPr lang="el-GR" dirty="0"/>
              </a:p>
              <a:p>
                <a:pPr lvl="1"/>
                <a:endParaRPr lang="el-G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871" y="1371600"/>
                <a:ext cx="7872249" cy="4569730"/>
              </a:xfrm>
              <a:blipFill rotWithShape="0">
                <a:blip r:embed="rId2"/>
                <a:stretch>
                  <a:fillRect t="-1067" r="-38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56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Στάσιμα Κύματα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5871" y="1371600"/>
                <a:ext cx="7872249" cy="50292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Παράδειγμα – Λύση:</a:t>
                </a:r>
              </a:p>
              <a:p>
                <a:pPr lvl="1"/>
                <a:r>
                  <a:rPr lang="el-GR" sz="1600" dirty="0" smtClean="0"/>
                  <a:t>Οι επιμέρους </a:t>
                </a:r>
                <a:r>
                  <a:rPr lang="el-GR" sz="1600" dirty="0" err="1" smtClean="0"/>
                  <a:t>κυματοσυναρτήσεις</a:t>
                </a:r>
                <a:r>
                  <a:rPr lang="el-GR" sz="1600" dirty="0" smtClean="0"/>
                  <a:t> είναι </a:t>
                </a:r>
                <a:r>
                  <a:rPr lang="en-US" sz="160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160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</m:t>
                    </m:r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1600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1600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⁡(3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 smtClean="0"/>
              </a:p>
              <a:p>
                <a:pPr lvl="2"/>
                <a:r>
                  <a:rPr lang="el-GR" sz="1400" dirty="0" smtClean="0"/>
                  <a:t>Α) Βρείτε το πλάτος της απλής αρμονικής κίνησης για το στοιχείο του μέσου που βρίσκεται στη θέση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=2.3</m:t>
                    </m:r>
                  </m:oMath>
                </a14:m>
                <a:r>
                  <a:rPr lang="en-US" sz="1400" dirty="0" smtClean="0"/>
                  <a:t> </a:t>
                </a:r>
                <a:r>
                  <a:rPr lang="el-GR" sz="1400" dirty="0" smtClean="0"/>
                  <a:t>εκατοστά.</a:t>
                </a:r>
              </a:p>
              <a:p>
                <a:pPr lvl="2"/>
                <a:r>
                  <a:rPr lang="el-GR" sz="1400" dirty="0" smtClean="0"/>
                  <a:t>Β) Βρείτε τις θέσεις των δεσμών και των κοιλιών αν το ένα άκρο της χορδής βρίσκεται στο σημείο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 smtClean="0"/>
                  <a:t>.</a:t>
                </a:r>
                <a:endParaRPr lang="el-GR" sz="1400" dirty="0"/>
              </a:p>
              <a:p>
                <a:pPr lvl="1"/>
                <a:endParaRPr lang="el-GR" dirty="0"/>
              </a:p>
              <a:p>
                <a:pPr lvl="1"/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871" y="1371600"/>
                <a:ext cx="7872249" cy="5029200"/>
              </a:xfrm>
              <a:blipFill rotWithShape="0">
                <a:blip r:embed="rId2"/>
                <a:stretch>
                  <a:fillRect t="-9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28120" y="3706920"/>
              <a:ext cx="8330400" cy="2624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4160" y="3699360"/>
                <a:ext cx="8348400" cy="263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7279560" y="6150960"/>
              <a:ext cx="49680" cy="83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68760" y="6144120"/>
                <a:ext cx="63360" cy="9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03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Στάσιμα Κύματα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50522"/>
            <a:ext cx="7948450" cy="5050277"/>
          </a:xfrm>
        </p:spPr>
        <p:txBody>
          <a:bodyPr>
            <a:normAutofit fontScale="92500"/>
          </a:bodyPr>
          <a:lstStyle/>
          <a:p>
            <a:r>
              <a:rPr lang="el-GR" b="1" dirty="0" smtClean="0"/>
              <a:t>Κύματα υπό Οριακές Συνθήκες</a:t>
            </a:r>
          </a:p>
          <a:p>
            <a:pPr lvl="1"/>
            <a:r>
              <a:rPr lang="el-GR" dirty="0" smtClean="0"/>
              <a:t>Θεωρήστε το νήμα της εικόνας</a:t>
            </a:r>
          </a:p>
          <a:p>
            <a:pPr lvl="2"/>
            <a:r>
              <a:rPr lang="el-GR" dirty="0" smtClean="0"/>
              <a:t>Χορδή κιθάρας, πιάνου</a:t>
            </a:r>
          </a:p>
          <a:p>
            <a:pPr lvl="1"/>
            <a:endParaRPr lang="el-GR" sz="1200" i="1" u="sng" dirty="0" smtClean="0"/>
          </a:p>
          <a:p>
            <a:pPr lvl="1"/>
            <a:r>
              <a:rPr lang="el-GR" i="1" u="sng" dirty="0" smtClean="0"/>
              <a:t>Οριακή συνθήκη</a:t>
            </a:r>
            <a:r>
              <a:rPr lang="el-GR" dirty="0" smtClean="0"/>
              <a:t>: το νήμα έχει υποχρεωτικά δεσμούς στα άκρα του</a:t>
            </a:r>
            <a:endParaRPr lang="el-GR" dirty="0"/>
          </a:p>
          <a:p>
            <a:pPr lvl="2"/>
            <a:r>
              <a:rPr lang="el-GR" dirty="0" smtClean="0"/>
              <a:t>Άρα το μήκος κύματος είναι προκαθορισμένο</a:t>
            </a:r>
          </a:p>
          <a:p>
            <a:pPr lvl="3"/>
            <a:r>
              <a:rPr lang="el-GR" dirty="0" smtClean="0"/>
              <a:t>Όπως και η συχνότητά του</a:t>
            </a:r>
          </a:p>
          <a:p>
            <a:pPr lvl="1"/>
            <a:r>
              <a:rPr lang="el-GR" dirty="0" smtClean="0"/>
              <a:t>Η οριακή συνθήκη προκαλεί ένα συγκεκριμένο αριθμό διακριτών ταλαντώσεων στο νήμα, που λέγονται </a:t>
            </a:r>
            <a:r>
              <a:rPr lang="el-GR" b="1" dirty="0" smtClean="0"/>
              <a:t>κανονικοί τρόποι ταλάντωσης </a:t>
            </a:r>
            <a:r>
              <a:rPr lang="el-GR" dirty="0" smtClean="0"/>
              <a:t>ή</a:t>
            </a:r>
            <a:r>
              <a:rPr lang="el-GR" b="1" dirty="0" smtClean="0"/>
              <a:t> </a:t>
            </a:r>
            <a:r>
              <a:rPr lang="el-GR" b="1" dirty="0" err="1" smtClean="0"/>
              <a:t>ιδιομορφές</a:t>
            </a:r>
            <a:r>
              <a:rPr lang="en-US" b="1" dirty="0" smtClean="0"/>
              <a:t> (modes)</a:t>
            </a:r>
            <a:endParaRPr lang="el-GR" b="1" dirty="0" smtClean="0"/>
          </a:p>
          <a:p>
            <a:pPr lvl="2"/>
            <a:r>
              <a:rPr lang="el-GR" dirty="0" smtClean="0"/>
              <a:t>Καθεμιά έχει τη δική της συχνότητα, η οποία υπολογίζεται εύκολα</a:t>
            </a:r>
          </a:p>
          <a:p>
            <a:pPr lvl="1"/>
            <a:endParaRPr lang="el-GR" sz="1400" dirty="0" smtClean="0"/>
          </a:p>
          <a:p>
            <a:pPr lvl="1"/>
            <a:r>
              <a:rPr lang="el-GR" dirty="0" smtClean="0"/>
              <a:t>Το φαινόμενο όπου μόνο συγκεκριμένες συχνότητες ταλάντωσης οδηγούν σε στάσιμο κύμα  λέγεται </a:t>
            </a:r>
            <a:r>
              <a:rPr lang="el-GR" b="1" dirty="0" err="1" smtClean="0"/>
              <a:t>κβαντισμός</a:t>
            </a:r>
            <a:endParaRPr lang="el-G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884" y="713340"/>
            <a:ext cx="3038475" cy="13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5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99" y="2286000"/>
            <a:ext cx="7125301" cy="1639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3340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l-GR" b="1" dirty="0" smtClean="0"/>
                  <a:t>Κύματα υπό Οριακές Συνθήκες</a:t>
                </a:r>
              </a:p>
              <a:p>
                <a:pPr lvl="1"/>
                <a:r>
                  <a:rPr lang="el-GR" dirty="0" smtClean="0"/>
                  <a:t>Κανονικός τρόπος</a:t>
                </a:r>
                <a:r>
                  <a:rPr lang="en-US" dirty="0" smtClean="0"/>
                  <a:t> (mode)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l-GR" dirty="0" smtClean="0"/>
              </a:p>
              <a:p>
                <a:pPr lvl="1"/>
                <a:r>
                  <a:rPr lang="el-GR" dirty="0" smtClean="0"/>
                  <a:t>Περιγράφεται ως η ταλάντωση που έχει οριακές συνθήκες στα άκρα της (δεσμοί) και κάθε δεσμός απέχει μισό μήκος κύματος από τον επόμενο/προηγούμενο </a:t>
                </a:r>
                <a:r>
                  <a:rPr lang="el-GR" dirty="0" err="1" smtClean="0"/>
                  <a:t>αντιδεσμό</a:t>
                </a:r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l-GR" dirty="0" smtClean="0"/>
              </a:p>
              <a:p>
                <a:pPr lvl="1"/>
                <a:endParaRPr lang="el-GR" dirty="0" smtClean="0"/>
              </a:p>
              <a:p>
                <a:pPr lvl="1"/>
                <a:r>
                  <a:rPr lang="el-GR" dirty="0" smtClean="0"/>
                  <a:t>Μήκη κύματος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∈ℵ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endParaRPr lang="el-GR" dirty="0" smtClean="0"/>
              </a:p>
              <a:p>
                <a:pPr lvl="1"/>
                <a:r>
                  <a:rPr lang="el-GR" dirty="0" smtClean="0"/>
                  <a:t>Φυσικές συχνότητες </a:t>
                </a:r>
                <a:r>
                  <a:rPr lang="en-US" b="0" i="1" dirty="0" smtClean="0">
                    <a:latin typeface="Cambria Math" panose="02040503050406030204" pitchFamily="18" charset="0"/>
                  </a:rPr>
                  <a:t>	</a:t>
                </a: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∈ℵ</m:t>
                      </m:r>
                    </m:oMath>
                  </m:oMathPara>
                </a14:m>
                <a:endParaRPr lang="en-US" dirty="0" smtClean="0"/>
              </a:p>
              <a:p>
                <a:pPr lvl="1"/>
                <a:endParaRPr lang="el-GR" dirty="0" smtClean="0"/>
              </a:p>
              <a:p>
                <a:pPr lvl="1"/>
                <a:r>
                  <a:rPr lang="el-GR" dirty="0" smtClean="0"/>
                  <a:t>Για νήμα τάσης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γραμμικής πυκνότητας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l-GR" dirty="0" smtClean="0"/>
                  <a:t>,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den>
                          </m:f>
                        </m:e>
                      </m:rad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334000"/>
              </a:xfrm>
              <a:blipFill rotWithShape="0">
                <a:blip r:embed="rId3"/>
                <a:stretch>
                  <a:fillRect t="-12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Στάσιμα Κύματα</a:t>
            </a:r>
          </a:p>
        </p:txBody>
      </p:sp>
    </p:spTree>
    <p:extLst>
      <p:ext uri="{BB962C8B-B14F-4D97-AF65-F5344CB8AC3E}">
        <p14:creationId xmlns:p14="http://schemas.microsoft.com/office/powerpoint/2010/main" val="139263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Υπέρθεση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048" y="1371600"/>
            <a:ext cx="7872249" cy="5105400"/>
          </a:xfrm>
        </p:spPr>
        <p:txBody>
          <a:bodyPr>
            <a:normAutofit/>
          </a:bodyPr>
          <a:lstStyle/>
          <a:p>
            <a:r>
              <a:rPr lang="el-GR" dirty="0" smtClean="0"/>
              <a:t>Μελέτη κυματικής</a:t>
            </a:r>
          </a:p>
          <a:p>
            <a:pPr lvl="1"/>
            <a:endParaRPr lang="en-US" dirty="0" smtClean="0"/>
          </a:p>
          <a:p>
            <a:pPr lvl="1"/>
            <a:r>
              <a:rPr lang="el-GR" dirty="0" smtClean="0"/>
              <a:t>Κύματα διαφορετικά από σωματίδια</a:t>
            </a:r>
          </a:p>
          <a:p>
            <a:pPr lvl="2"/>
            <a:r>
              <a:rPr lang="el-GR" dirty="0" smtClean="0"/>
              <a:t>Συνδυασμός σωματιδίων δίνει ένα σώμα</a:t>
            </a:r>
          </a:p>
          <a:p>
            <a:pPr lvl="3"/>
            <a:r>
              <a:rPr lang="el-GR" dirty="0" smtClean="0"/>
              <a:t>Για να συμβεί πρέπει τα σωματίδια να βρίσκονται σε διαφορετικά σημεία</a:t>
            </a:r>
          </a:p>
          <a:p>
            <a:pPr lvl="2"/>
            <a:r>
              <a:rPr lang="el-GR" dirty="0" smtClean="0"/>
              <a:t>Συνδυασμός κυμάτων δίνει ένα κύμα</a:t>
            </a:r>
          </a:p>
          <a:p>
            <a:pPr lvl="3"/>
            <a:r>
              <a:rPr lang="el-GR" dirty="0" smtClean="0"/>
              <a:t>Για να συμβεί πρέπει τα κύματα να βρίσκονται στο ίδιο σημείο!</a:t>
            </a:r>
          </a:p>
          <a:p>
            <a:pPr marL="365760" lvl="1" indent="0">
              <a:buNone/>
            </a:pPr>
            <a:endParaRPr lang="en-US" dirty="0"/>
          </a:p>
          <a:p>
            <a:pPr lvl="1"/>
            <a:r>
              <a:rPr lang="el-GR" dirty="0" smtClean="0"/>
              <a:t>Σημαντικό: τα κύματα μπορούν να συνδυαστούν, να συνυπάρξουν, να συμβάλλουν στην ίδια θέση του χώρου!</a:t>
            </a:r>
          </a:p>
          <a:p>
            <a:pPr lvl="2"/>
            <a:r>
              <a:rPr lang="el-GR" dirty="0" smtClean="0"/>
              <a:t>Για να αναλύσουμε τέτοιες συμπεριφορές, απαιτείται η </a:t>
            </a:r>
            <a:r>
              <a:rPr lang="el-GR" b="1" i="1" dirty="0" smtClean="0"/>
              <a:t>αρχή της υπέρθεσης</a:t>
            </a:r>
            <a:endParaRPr lang="el-GR" b="1" i="1" dirty="0"/>
          </a:p>
        </p:txBody>
      </p:sp>
    </p:spTree>
    <p:extLst>
      <p:ext uri="{BB962C8B-B14F-4D97-AF65-F5344CB8AC3E}">
        <p14:creationId xmlns:p14="http://schemas.microsoft.com/office/powerpoint/2010/main" val="153694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Στάσιμα Κύματα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94804"/>
                <a:ext cx="7872249" cy="5310796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Κύματα υπό Οριακές Συνθήκες</a:t>
                </a:r>
              </a:p>
              <a:p>
                <a:pPr lvl="1"/>
                <a:r>
                  <a:rPr lang="el-GR" dirty="0" smtClean="0"/>
                  <a:t>Κανονικές μορφές</a:t>
                </a:r>
                <a:r>
                  <a:rPr lang="en-US" dirty="0" smtClean="0"/>
                  <a:t> (modes)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l-GR" dirty="0" smtClean="0"/>
              </a:p>
              <a:p>
                <a:pPr lvl="1"/>
                <a:endParaRPr lang="el-GR" dirty="0" smtClean="0"/>
              </a:p>
              <a:p>
                <a:pPr lvl="1"/>
                <a:r>
                  <a:rPr lang="el-GR" dirty="0" smtClean="0"/>
                  <a:t>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l-GR" dirty="0" smtClean="0"/>
                  <a:t>, η συχνότητα αυτή</a:t>
                </a:r>
                <a:br>
                  <a:rPr lang="el-GR" dirty="0" smtClean="0"/>
                </a:br>
                <a:r>
                  <a:rPr lang="el-GR" dirty="0" smtClean="0"/>
                  <a:t>λέγεται </a:t>
                </a:r>
                <a:r>
                  <a:rPr lang="el-GR" b="1" i="1" dirty="0" smtClean="0"/>
                  <a:t>θεμελιώδης συχνότητα</a:t>
                </a:r>
                <a:endParaRPr lang="en-US" b="1" i="1" dirty="0" smtClean="0"/>
              </a:p>
              <a:p>
                <a:pPr lvl="2"/>
                <a:r>
                  <a:rPr lang="el-GR" dirty="0" smtClean="0"/>
                  <a:t>Οι υπόλοιπες είναι ακέραιες </a:t>
                </a:r>
                <a:r>
                  <a:rPr lang="el-GR" dirty="0" err="1" smtClean="0"/>
                  <a:t>πολλα</a:t>
                </a:r>
                <a:r>
                  <a:rPr lang="el-GR" dirty="0" smtClean="0"/>
                  <a:t>-</a:t>
                </a:r>
                <a:br>
                  <a:rPr lang="el-GR" dirty="0" smtClean="0"/>
                </a:br>
                <a:r>
                  <a:rPr lang="el-GR" dirty="0" err="1" smtClean="0"/>
                  <a:t>πλάσιες</a:t>
                </a:r>
                <a:r>
                  <a:rPr lang="el-GR" dirty="0" smtClean="0"/>
                  <a:t> αυτής</a:t>
                </a:r>
              </a:p>
              <a:p>
                <a:pPr lvl="1"/>
                <a:endParaRPr lang="el-GR" sz="1400" dirty="0" smtClean="0"/>
              </a:p>
              <a:p>
                <a:pPr lvl="1"/>
                <a:r>
                  <a:rPr lang="el-GR" dirty="0" smtClean="0"/>
                  <a:t>Συχνότητες κανονικών τρόπων</a:t>
                </a:r>
                <a:br>
                  <a:rPr lang="el-GR" dirty="0" smtClean="0"/>
                </a:br>
                <a:r>
                  <a:rPr lang="el-GR" dirty="0" smtClean="0"/>
                  <a:t>που παρουσιάζουν αυτήν την</a:t>
                </a:r>
                <a:br>
                  <a:rPr lang="el-GR" dirty="0" smtClean="0"/>
                </a:br>
                <a:r>
                  <a:rPr lang="el-GR" dirty="0" smtClean="0"/>
                  <a:t>ακέραια πολλαπλάσια σχέση </a:t>
                </a:r>
                <a:br>
                  <a:rPr lang="el-GR" dirty="0" smtClean="0"/>
                </a:br>
                <a:r>
                  <a:rPr lang="el-GR" dirty="0" smtClean="0"/>
                  <a:t>δημιουργούν </a:t>
                </a:r>
                <a:r>
                  <a:rPr lang="el-GR" b="1" i="1" dirty="0" smtClean="0"/>
                  <a:t>αρμονικές σειρές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και οι τρόποι αυτοί λέγονται</a:t>
                </a:r>
                <a:br>
                  <a:rPr lang="el-GR" dirty="0" smtClean="0"/>
                </a:br>
                <a:r>
                  <a:rPr lang="el-GR" b="1" i="1" dirty="0" smtClean="0"/>
                  <a:t>αρμονικές</a:t>
                </a:r>
                <a:endParaRPr lang="en-US" b="1" i="1" dirty="0"/>
              </a:p>
              <a:p>
                <a:pPr lvl="1"/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94804"/>
                <a:ext cx="7872249" cy="5310796"/>
              </a:xfrm>
              <a:blipFill rotWithShape="0">
                <a:blip r:embed="rId3"/>
                <a:stretch>
                  <a:fillRect t="-91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757559"/>
            <a:ext cx="2798063" cy="573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8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Στάσιμα Κύματα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94804"/>
            <a:ext cx="7872249" cy="5005996"/>
          </a:xfrm>
        </p:spPr>
        <p:txBody>
          <a:bodyPr>
            <a:normAutofit lnSpcReduction="10000"/>
          </a:bodyPr>
          <a:lstStyle/>
          <a:p>
            <a:r>
              <a:rPr lang="el-GR" b="1" dirty="0" smtClean="0"/>
              <a:t>Κύματα υπό Οριακές Συνθήκες</a:t>
            </a:r>
          </a:p>
          <a:p>
            <a:pPr lvl="1"/>
            <a:r>
              <a:rPr lang="el-GR" dirty="0" smtClean="0"/>
              <a:t>Για να παρουσιαστεί μια μόνο</a:t>
            </a:r>
            <a:br>
              <a:rPr lang="el-GR" dirty="0" smtClean="0"/>
            </a:br>
            <a:r>
              <a:rPr lang="el-GR" dirty="0" smtClean="0"/>
              <a:t>αρμονική, πρέπει να διεγείρουμε το</a:t>
            </a:r>
            <a:br>
              <a:rPr lang="el-GR" dirty="0" smtClean="0"/>
            </a:br>
            <a:r>
              <a:rPr lang="el-GR" dirty="0" smtClean="0"/>
              <a:t>νήμα ώστε να πάρει το σχήμα της</a:t>
            </a:r>
            <a:br>
              <a:rPr lang="el-GR" dirty="0" smtClean="0"/>
            </a:br>
            <a:r>
              <a:rPr lang="el-GR" dirty="0" smtClean="0"/>
              <a:t>επιθυμητής αρμονικής</a:t>
            </a:r>
          </a:p>
          <a:p>
            <a:pPr lvl="2"/>
            <a:r>
              <a:rPr lang="el-GR" dirty="0" smtClean="0"/>
              <a:t>Αφού το διεγείρουμε, το νήμα θα </a:t>
            </a:r>
            <a:br>
              <a:rPr lang="el-GR" dirty="0" smtClean="0"/>
            </a:br>
            <a:r>
              <a:rPr lang="el-GR" dirty="0" smtClean="0"/>
              <a:t>ταλαντωθεί στην αντίστοιχη συχνό-</a:t>
            </a:r>
            <a:br>
              <a:rPr lang="el-GR" dirty="0" smtClean="0"/>
            </a:br>
            <a:r>
              <a:rPr lang="el-GR" dirty="0" err="1" smtClean="0"/>
              <a:t>τητα</a:t>
            </a:r>
            <a:endParaRPr lang="el-GR" dirty="0" smtClean="0"/>
          </a:p>
          <a:p>
            <a:pPr lvl="2"/>
            <a:r>
              <a:rPr lang="el-GR" dirty="0" smtClean="0"/>
              <a:t>Δύσκολο να επιτευχθεί για περισσό-</a:t>
            </a:r>
            <a:br>
              <a:rPr lang="el-GR" dirty="0" smtClean="0"/>
            </a:br>
            <a:r>
              <a:rPr lang="el-GR" dirty="0" err="1" smtClean="0"/>
              <a:t>τερες</a:t>
            </a:r>
            <a:r>
              <a:rPr lang="el-GR" dirty="0" smtClean="0"/>
              <a:t> από μια αρμονικές</a:t>
            </a:r>
          </a:p>
          <a:p>
            <a:pPr lvl="1"/>
            <a:r>
              <a:rPr lang="el-GR" dirty="0" smtClean="0"/>
              <a:t>Αν διεγείρουμε το νήμα με τυχαίο</a:t>
            </a:r>
            <a:br>
              <a:rPr lang="el-GR" dirty="0" smtClean="0"/>
            </a:br>
            <a:r>
              <a:rPr lang="el-GR" dirty="0" smtClean="0"/>
              <a:t>τρόπο, μόνο κύματα που </a:t>
            </a:r>
            <a:r>
              <a:rPr lang="el-GR" dirty="0" err="1" smtClean="0"/>
              <a:t>ικανοποι</a:t>
            </a:r>
            <a:r>
              <a:rPr lang="el-GR" dirty="0" smtClean="0"/>
              <a:t>-</a:t>
            </a:r>
            <a:br>
              <a:rPr lang="el-GR" dirty="0" smtClean="0"/>
            </a:br>
            <a:r>
              <a:rPr lang="el-GR" dirty="0" err="1" smtClean="0"/>
              <a:t>ούν</a:t>
            </a:r>
            <a:r>
              <a:rPr lang="el-GR" dirty="0" smtClean="0"/>
              <a:t> τις οριακές συνθήκες θα «</a:t>
            </a:r>
            <a:r>
              <a:rPr lang="el-GR" dirty="0" err="1" smtClean="0"/>
              <a:t>επιζή</a:t>
            </a:r>
            <a:r>
              <a:rPr lang="el-GR" dirty="0" smtClean="0"/>
              <a:t>-</a:t>
            </a:r>
            <a:br>
              <a:rPr lang="el-GR" dirty="0" smtClean="0"/>
            </a:br>
            <a:r>
              <a:rPr lang="el-GR" dirty="0" err="1" smtClean="0"/>
              <a:t>σουν</a:t>
            </a:r>
            <a:r>
              <a:rPr lang="el-GR" dirty="0" smtClean="0"/>
              <a:t>» στο νήμα</a:t>
            </a:r>
          </a:p>
          <a:p>
            <a:pPr lvl="2"/>
            <a:r>
              <a:rPr lang="el-GR" dirty="0" smtClean="0"/>
              <a:t>Αυτά είναι οι αρμονικές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pPr lvl="1"/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757559"/>
            <a:ext cx="2798063" cy="573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6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263" y="2163538"/>
            <a:ext cx="5907616" cy="4340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Στάσιμα Κύματα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45697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Κύματα υπό Οριακές Συνθήκες</a:t>
                </a:r>
              </a:p>
              <a:p>
                <a:pPr lvl="1"/>
                <a:r>
                  <a:rPr lang="el-GR" dirty="0" smtClean="0"/>
                  <a:t>Κανονικές μορφές</a:t>
                </a:r>
                <a:r>
                  <a:rPr lang="en-US" dirty="0" smtClean="0"/>
                  <a:t> (modes)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4569730"/>
              </a:xfrm>
              <a:blipFill rotWithShape="0">
                <a:blip r:embed="rId3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471000" y="1093680"/>
              <a:ext cx="1901880" cy="600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59120" y="1086840"/>
                <a:ext cx="1926360" cy="61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89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Στάσιμα Κύματα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49" cy="5105400"/>
          </a:xfrm>
        </p:spPr>
        <p:txBody>
          <a:bodyPr>
            <a:normAutofit/>
          </a:bodyPr>
          <a:lstStyle/>
          <a:p>
            <a:r>
              <a:rPr lang="el-GR" b="1" dirty="0" smtClean="0"/>
              <a:t>Μη-ημιτονοειδή κύματα</a:t>
            </a:r>
            <a:endParaRPr lang="en-US" b="1" dirty="0" smtClean="0"/>
          </a:p>
          <a:p>
            <a:pPr lvl="1"/>
            <a:r>
              <a:rPr lang="el-GR" dirty="0" smtClean="0"/>
              <a:t>Πολλά κύματα δεν είναι ημιτονοειδή</a:t>
            </a:r>
          </a:p>
          <a:p>
            <a:pPr lvl="1"/>
            <a:r>
              <a:rPr lang="el-GR" dirty="0" smtClean="0"/>
              <a:t>Αν όμως είναι περιοδικά, τότε μπορούν να αναπαρασταθούν ως </a:t>
            </a:r>
            <a:r>
              <a:rPr lang="el-GR" i="1" u="sng" dirty="0" smtClean="0"/>
              <a:t>άθροισμα ημιτόνων και </a:t>
            </a:r>
            <a:r>
              <a:rPr lang="el-GR" i="1" u="sng" dirty="0" err="1" smtClean="0"/>
              <a:t>συνημιτόνων</a:t>
            </a:r>
            <a:endParaRPr lang="en-US" i="1" u="sng" dirty="0"/>
          </a:p>
          <a:p>
            <a:pPr lvl="2"/>
            <a:r>
              <a:rPr lang="el-GR" dirty="0" smtClean="0"/>
              <a:t>Παίξιμο μιας νότας στην κιθάρα</a:t>
            </a:r>
          </a:p>
          <a:p>
            <a:pPr lvl="2"/>
            <a:endParaRPr lang="el-GR" dirty="0"/>
          </a:p>
          <a:p>
            <a:pPr lvl="2"/>
            <a:endParaRPr lang="el-GR" dirty="0" smtClean="0"/>
          </a:p>
          <a:p>
            <a:pPr lvl="2"/>
            <a:endParaRPr lang="el-GR" dirty="0"/>
          </a:p>
          <a:p>
            <a:pPr lvl="2"/>
            <a:endParaRPr lang="el-GR" dirty="0" smtClean="0"/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Το άθροισμα αυτό βρίσκεται μέσω μιας τεχνικής που ονομάζεται </a:t>
            </a:r>
            <a:r>
              <a:rPr lang="el-G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θεώρημα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Fourier</a:t>
            </a:r>
          </a:p>
          <a:p>
            <a:pPr lvl="2"/>
            <a:r>
              <a:rPr lang="el-GR" dirty="0" smtClean="0"/>
              <a:t>Το αντίστοιχο άθροισμα ονομάζεται </a:t>
            </a:r>
            <a:r>
              <a:rPr lang="el-G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Σειρά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Fourier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05200"/>
            <a:ext cx="7459097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5154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Στάσιμα Κύματα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0292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Θεώρημα </a:t>
                </a:r>
                <a:r>
                  <a:rPr lang="en-US" b="1" dirty="0" smtClean="0"/>
                  <a:t>Fourier - </a:t>
                </a:r>
                <a:r>
                  <a:rPr lang="el-GR" b="1" dirty="0" smtClean="0"/>
                  <a:t>Σειρά </a:t>
                </a:r>
                <a:r>
                  <a:rPr lang="en-US" b="1" dirty="0" smtClean="0"/>
                  <a:t>Fourier</a:t>
                </a:r>
              </a:p>
              <a:p>
                <a:pPr lvl="1"/>
                <a:r>
                  <a:rPr lang="el-GR" dirty="0" smtClean="0"/>
                  <a:t>Έστω μια περιοδική συνάρτηση με περίοδο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l-GR" dirty="0" smtClean="0"/>
                  <a:t>Η συνάρτηση αυτή μπορεί να γραφεί ως </a:t>
                </a:r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365760" lvl="1" indent="0">
                  <a:buNone/>
                </a:pPr>
                <a:endParaRPr lang="en-US" dirty="0" smtClean="0"/>
              </a:p>
              <a:p>
                <a:pPr marL="365760" lvl="1" indent="0">
                  <a:buNone/>
                </a:pPr>
                <a:r>
                  <a:rPr lang="el-GR" dirty="0" smtClean="0"/>
                  <a:t>με</a:t>
                </a:r>
                <a:r>
                  <a:rPr lang="en-US" dirty="0" smtClean="0"/>
                  <a:t>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029200"/>
              </a:xfrm>
              <a:blipFill rotWithShape="0">
                <a:blip r:embed="rId2"/>
                <a:stretch>
                  <a:fillRect t="-9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739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Στάσιμα Κύματα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69978"/>
            <a:ext cx="7872249" cy="5107021"/>
          </a:xfrm>
        </p:spPr>
        <p:txBody>
          <a:bodyPr>
            <a:normAutofit/>
          </a:bodyPr>
          <a:lstStyle/>
          <a:p>
            <a:r>
              <a:rPr lang="el-GR" b="1" dirty="0" smtClean="0"/>
              <a:t>Θεώρημα </a:t>
            </a:r>
            <a:r>
              <a:rPr lang="en-US" b="1" dirty="0" smtClean="0"/>
              <a:t>Fourier - </a:t>
            </a:r>
            <a:r>
              <a:rPr lang="el-GR" b="1" dirty="0" smtClean="0"/>
              <a:t>Σειρά </a:t>
            </a:r>
            <a:r>
              <a:rPr lang="en-US" b="1" dirty="0" smtClean="0"/>
              <a:t>Fourier</a:t>
            </a:r>
          </a:p>
          <a:p>
            <a:pPr lvl="1"/>
            <a:r>
              <a:rPr lang="el-GR" dirty="0" smtClean="0"/>
              <a:t>Το θεώρημα </a:t>
            </a:r>
            <a:r>
              <a:rPr lang="en-US" dirty="0" smtClean="0"/>
              <a:t>Fourier </a:t>
            </a:r>
            <a:r>
              <a:rPr lang="el-GR" dirty="0" smtClean="0"/>
              <a:t>απαντά στην ερώτηση:</a:t>
            </a:r>
          </a:p>
          <a:p>
            <a:pPr lvl="1"/>
            <a:endParaRPr lang="el-GR" dirty="0"/>
          </a:p>
          <a:p>
            <a:pPr lvl="1"/>
            <a:r>
              <a:rPr lang="el-GR" i="1" dirty="0" smtClean="0"/>
              <a:t>«Πόσα και ποια ημίτονα χρειάζομαι (δηλ. με ποια πλάτη, συχνότητες, και φάσεις) να προσθέσω μεταξύ τους για να </a:t>
            </a:r>
            <a:r>
              <a:rPr lang="el-GR" i="1" dirty="0" err="1" smtClean="0"/>
              <a:t>παράξω</a:t>
            </a:r>
            <a:r>
              <a:rPr lang="el-GR" i="1" dirty="0" smtClean="0"/>
              <a:t> ένα δεδομένο περιοδικό κύμα?»</a:t>
            </a:r>
          </a:p>
          <a:p>
            <a:pPr lvl="1"/>
            <a:endParaRPr lang="el-GR" i="1" dirty="0"/>
          </a:p>
          <a:p>
            <a:pPr lvl="1"/>
            <a:r>
              <a:rPr lang="el-GR" dirty="0" smtClean="0"/>
              <a:t>Εναλλακτικά:</a:t>
            </a:r>
          </a:p>
          <a:p>
            <a:pPr lvl="1"/>
            <a:endParaRPr lang="el-GR" i="1" dirty="0" smtClean="0"/>
          </a:p>
          <a:p>
            <a:pPr lvl="1"/>
            <a:r>
              <a:rPr lang="el-GR" i="1" dirty="0" smtClean="0"/>
              <a:t>«Ποιες συχνότητες υπάρχουν μέσα σε ένα δεδομένο περιοδικό κύμα, και πόσο ισχυρή είναι η καθεμιά τους?»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99768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Στάσιμα Κύματα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872249" cy="4569730"/>
          </a:xfrm>
        </p:spPr>
        <p:txBody>
          <a:bodyPr>
            <a:normAutofit/>
          </a:bodyPr>
          <a:lstStyle/>
          <a:p>
            <a:r>
              <a:rPr lang="el-GR" b="1" dirty="0" smtClean="0"/>
              <a:t>Παράδειγμα:</a:t>
            </a:r>
          </a:p>
          <a:p>
            <a:pPr lvl="1"/>
            <a:r>
              <a:rPr lang="el-GR" dirty="0" smtClean="0"/>
              <a:t>Έστω το περιοδικό σήμα του σχήματος.</a:t>
            </a:r>
          </a:p>
          <a:p>
            <a:pPr lvl="1"/>
            <a:endParaRPr lang="el-GR" dirty="0"/>
          </a:p>
          <a:p>
            <a:pPr lvl="1"/>
            <a:endParaRPr lang="el-GR" dirty="0" smtClean="0"/>
          </a:p>
          <a:p>
            <a:pPr lvl="1"/>
            <a:endParaRPr lang="el-GR" dirty="0"/>
          </a:p>
          <a:p>
            <a:pPr lvl="1"/>
            <a:endParaRPr lang="el-GR" dirty="0" smtClean="0"/>
          </a:p>
          <a:p>
            <a:pPr lvl="1"/>
            <a:endParaRPr lang="el-GR" dirty="0"/>
          </a:p>
          <a:p>
            <a:pPr lvl="1"/>
            <a:endParaRPr lang="el-GR" dirty="0" smtClean="0"/>
          </a:p>
          <a:p>
            <a:pPr lvl="1"/>
            <a:endParaRPr lang="el-GR" dirty="0"/>
          </a:p>
          <a:p>
            <a:pPr lvl="1"/>
            <a:r>
              <a:rPr lang="el-GR" i="1" dirty="0" smtClean="0"/>
              <a:t>Μπορείτε να βρείτε ποια ημίτονα και συνημίτονα πρέπει να προσθέσουμε για να το συνθέσουμε;</a:t>
            </a:r>
            <a:endParaRPr lang="el-GR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06" y="2514600"/>
            <a:ext cx="7322435" cy="245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8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Στάσιμα Κύματα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49" cy="4569730"/>
          </a:xfrm>
        </p:spPr>
        <p:txBody>
          <a:bodyPr>
            <a:normAutofit/>
          </a:bodyPr>
          <a:lstStyle/>
          <a:p>
            <a:r>
              <a:rPr lang="el-GR" b="1" dirty="0" smtClean="0"/>
              <a:t>Παράδειγμα - Λύση:</a:t>
            </a:r>
          </a:p>
          <a:p>
            <a:pPr marL="365760" lvl="1" indent="0">
              <a:buNone/>
            </a:pP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564" y="1002485"/>
            <a:ext cx="4522382" cy="15171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738350" y="2301036"/>
              <a:ext cx="7521480" cy="3784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1870" y="2291316"/>
                <a:ext cx="7531920" cy="380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336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Στάσιμα Κύματα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49" cy="4569730"/>
          </a:xfrm>
        </p:spPr>
        <p:txBody>
          <a:bodyPr>
            <a:normAutofit/>
          </a:bodyPr>
          <a:lstStyle/>
          <a:p>
            <a:r>
              <a:rPr lang="el-GR" b="1" dirty="0" smtClean="0"/>
              <a:t>Παράδειγμα - Λύση:</a:t>
            </a:r>
          </a:p>
          <a:p>
            <a:pPr marL="365760" lvl="1" indent="0">
              <a:buNone/>
            </a:pPr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718" y="1676400"/>
            <a:ext cx="4108321" cy="13782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03800" y="819360"/>
              <a:ext cx="7735680" cy="4960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8040" y="809280"/>
                <a:ext cx="7745040" cy="497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248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Στάσιμα Κύματα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49" cy="4569730"/>
          </a:xfrm>
        </p:spPr>
        <p:txBody>
          <a:bodyPr>
            <a:normAutofit/>
          </a:bodyPr>
          <a:lstStyle/>
          <a:p>
            <a:r>
              <a:rPr lang="el-GR" b="1" dirty="0" smtClean="0"/>
              <a:t>Παράδειγμα - Λύση:</a:t>
            </a:r>
          </a:p>
          <a:p>
            <a:pPr marL="365760" lvl="1" indent="0">
              <a:buNone/>
            </a:pPr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875" y="1371600"/>
            <a:ext cx="4108321" cy="13782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81480" y="834120"/>
              <a:ext cx="6762600" cy="4975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5720" y="825480"/>
                <a:ext cx="6771600" cy="498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316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Υπέρθεση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941" y="1371600"/>
            <a:ext cx="7872249" cy="5105400"/>
          </a:xfrm>
        </p:spPr>
        <p:txBody>
          <a:bodyPr/>
          <a:lstStyle/>
          <a:p>
            <a:r>
              <a:rPr lang="el-GR" b="1" u="sng" dirty="0" smtClean="0"/>
              <a:t>Αρχή της υπέρθεσης</a:t>
            </a:r>
            <a:endParaRPr lang="el-GR" b="1" dirty="0" smtClean="0"/>
          </a:p>
          <a:p>
            <a:pPr lvl="1"/>
            <a:endParaRPr lang="el-GR" b="1" i="1" dirty="0"/>
          </a:p>
          <a:p>
            <a:pPr lvl="1"/>
            <a:r>
              <a:rPr lang="el-GR" b="1" i="1" dirty="0" smtClean="0"/>
              <a:t>Αν σε κάποιο μέσο διαδίδονται δυο ή περισσότερα κύματα, η συνισταμένη τιμή της </a:t>
            </a:r>
            <a:r>
              <a:rPr lang="el-GR" b="1" i="1" dirty="0" err="1" smtClean="0"/>
              <a:t>κυματοσυνάρτησης</a:t>
            </a:r>
            <a:r>
              <a:rPr lang="el-GR" b="1" i="1" dirty="0" smtClean="0"/>
              <a:t> σε οποιοδήποτε σημείο είναι το αλγεβρικό άθροισμα των τιμών των </a:t>
            </a:r>
            <a:r>
              <a:rPr lang="el-GR" b="1" i="1" dirty="0" err="1" smtClean="0"/>
              <a:t>κυματοσυναρτήσεων</a:t>
            </a:r>
            <a:r>
              <a:rPr lang="el-GR" b="1" i="1" dirty="0" smtClean="0"/>
              <a:t> των επιμέρους κυμάτων</a:t>
            </a:r>
          </a:p>
          <a:p>
            <a:pPr lvl="2"/>
            <a:endParaRPr lang="el-GR" dirty="0" smtClean="0"/>
          </a:p>
          <a:p>
            <a:pPr lvl="2"/>
            <a:r>
              <a:rPr lang="el-GR" dirty="0" smtClean="0"/>
              <a:t>Τέτοια κύματα λέγονται </a:t>
            </a:r>
            <a:r>
              <a:rPr lang="el-GR" b="1" dirty="0" smtClean="0"/>
              <a:t>γραμμικά</a:t>
            </a:r>
          </a:p>
          <a:p>
            <a:pPr lvl="2"/>
            <a:endParaRPr lang="el-GR" b="1" dirty="0"/>
          </a:p>
          <a:p>
            <a:pPr lvl="1"/>
            <a:r>
              <a:rPr lang="el-GR" dirty="0" smtClean="0"/>
              <a:t>Ο συνδυασμός δυο διαφορετικών κυμάτων στην ίδια περιοχή του χώρου λέγεται </a:t>
            </a:r>
            <a:r>
              <a:rPr lang="el-GR" b="1" i="1" dirty="0" smtClean="0"/>
              <a:t>συμβολή</a:t>
            </a:r>
          </a:p>
          <a:p>
            <a:pPr lvl="2"/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32465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Στάσιμα Κύματα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49" cy="4569730"/>
          </a:xfrm>
        </p:spPr>
        <p:txBody>
          <a:bodyPr>
            <a:normAutofit/>
          </a:bodyPr>
          <a:lstStyle/>
          <a:p>
            <a:r>
              <a:rPr lang="el-GR" b="1" dirty="0" smtClean="0"/>
              <a:t>Παράδειγμα - Λύση:</a:t>
            </a:r>
          </a:p>
          <a:p>
            <a:pPr marL="365760" lvl="1" indent="0">
              <a:buNone/>
            </a:pPr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71" y="1040946"/>
            <a:ext cx="4108321" cy="13782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11000" y="2362200"/>
              <a:ext cx="7297920" cy="4008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0560" y="2350320"/>
                <a:ext cx="7321320" cy="402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854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32" y="3810001"/>
            <a:ext cx="7997205" cy="26828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Στάσιμα Κύματα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7805" y="1371600"/>
                <a:ext cx="7948449" cy="4569730"/>
              </a:xfrm>
            </p:spPr>
            <p:txBody>
              <a:bodyPr/>
              <a:lstStyle/>
              <a:p>
                <a:r>
                  <a:rPr lang="el-GR" b="1" dirty="0" smtClean="0"/>
                  <a:t>Οπτικοποίηση σειράς </a:t>
                </a:r>
                <a:r>
                  <a:rPr lang="en-US" b="1" dirty="0" smtClean="0"/>
                  <a:t>Fourier – </a:t>
                </a:r>
                <a:r>
                  <a:rPr lang="el-GR" b="1" dirty="0" smtClean="0"/>
                  <a:t>Ανάλυση</a:t>
                </a:r>
                <a:endParaRPr lang="en-US" b="1" dirty="0" smtClean="0"/>
              </a:p>
              <a:p>
                <a:pPr lvl="1"/>
                <a:r>
                  <a:rPr lang="el-GR" dirty="0" smtClean="0"/>
                  <a:t>Ας βάλουμε αριθμητικά δεδομένα κι ας γράψουμε ένα πρόγραμμα που θα φτιάξει αυτά τα ημίτονα για εμάς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l-GR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endParaRPr lang="el-G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7805" y="1371600"/>
                <a:ext cx="7948449" cy="4569730"/>
              </a:xfrm>
              <a:blipFill rotWithShape="0">
                <a:blip r:embed="rId3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54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Στάσιμα Κύματα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629" y="1371600"/>
            <a:ext cx="7415050" cy="4348445"/>
          </a:xfrm>
        </p:spPr>
        <p:txBody>
          <a:bodyPr/>
          <a:lstStyle/>
          <a:p>
            <a:r>
              <a:rPr lang="el-GR" b="1" dirty="0" smtClean="0"/>
              <a:t>Οπτικοποίηση σειράς </a:t>
            </a:r>
            <a:r>
              <a:rPr lang="en-US" b="1" dirty="0" smtClean="0"/>
              <a:t>Fourier – </a:t>
            </a:r>
            <a:r>
              <a:rPr lang="el-GR" b="1" dirty="0" smtClean="0"/>
              <a:t>Ανάλυση</a:t>
            </a:r>
            <a:endParaRPr lang="en-US" b="1" dirty="0" smtClean="0"/>
          </a:p>
          <a:p>
            <a:endParaRPr lang="el-G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7" r="3684"/>
          <a:stretch/>
        </p:blipFill>
        <p:spPr>
          <a:xfrm>
            <a:off x="748629" y="1905000"/>
            <a:ext cx="7619632" cy="457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Στάσιμα Κύματα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Οπτικοποίηση σειράς </a:t>
            </a:r>
            <a:r>
              <a:rPr lang="en-US" b="1" dirty="0" smtClean="0"/>
              <a:t>Fourier – </a:t>
            </a:r>
            <a:r>
              <a:rPr lang="el-GR" b="1" dirty="0" smtClean="0"/>
              <a:t>Σύνθεση</a:t>
            </a:r>
            <a:endParaRPr lang="en-US" b="1" dirty="0" smtClean="0"/>
          </a:p>
          <a:p>
            <a:endParaRPr lang="el-G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508" y="2362200"/>
            <a:ext cx="5539847" cy="415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6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Στάσιμα Κύματα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Οπτικοποίηση σειράς </a:t>
            </a:r>
            <a:r>
              <a:rPr lang="en-US" b="1" dirty="0" smtClean="0"/>
              <a:t>Fourier – </a:t>
            </a:r>
            <a:r>
              <a:rPr lang="el-GR" b="1" dirty="0" smtClean="0"/>
              <a:t>Σύνθεση</a:t>
            </a:r>
            <a:endParaRPr lang="en-US" b="1" dirty="0" smtClean="0"/>
          </a:p>
          <a:p>
            <a:endParaRPr lang="el-G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508" y="2362200"/>
            <a:ext cx="5539847" cy="415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3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Στάσιμα Κύματα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Οπτικοποίηση σειράς </a:t>
            </a:r>
            <a:r>
              <a:rPr lang="en-US" b="1" dirty="0" smtClean="0"/>
              <a:t>Fourier – </a:t>
            </a:r>
            <a:r>
              <a:rPr lang="el-GR" b="1" dirty="0" smtClean="0"/>
              <a:t>Σύνθεση</a:t>
            </a:r>
            <a:endParaRPr lang="en-US" b="1" dirty="0" smtClean="0"/>
          </a:p>
          <a:p>
            <a:endParaRPr lang="el-G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508" y="2362200"/>
            <a:ext cx="5539847" cy="415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7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Στάσιμα Κύματα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Οπτικοποίηση σειράς </a:t>
            </a:r>
            <a:r>
              <a:rPr lang="en-US" b="1" dirty="0" smtClean="0"/>
              <a:t>Fourier – </a:t>
            </a:r>
            <a:r>
              <a:rPr lang="el-GR" b="1" dirty="0" smtClean="0"/>
              <a:t>Σύνθεση</a:t>
            </a:r>
            <a:endParaRPr lang="en-US" b="1" dirty="0" smtClean="0"/>
          </a:p>
          <a:p>
            <a:endParaRPr lang="el-G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636" y="2362200"/>
            <a:ext cx="5513590" cy="415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2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Στάσιμα Κύματα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Οπτικοποίηση σειράς </a:t>
            </a:r>
            <a:r>
              <a:rPr lang="en-US" b="1" dirty="0" smtClean="0"/>
              <a:t>Fourier – </a:t>
            </a:r>
            <a:r>
              <a:rPr lang="el-GR" b="1" dirty="0" smtClean="0"/>
              <a:t>Σύνθεση</a:t>
            </a:r>
            <a:endParaRPr lang="en-US" b="1" dirty="0" smtClean="0"/>
          </a:p>
          <a:p>
            <a:endParaRPr lang="el-G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636" y="2372046"/>
            <a:ext cx="5513590" cy="413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1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Στάσιμα Κύματα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Οπτικοποίηση σειράς </a:t>
            </a:r>
            <a:r>
              <a:rPr lang="en-US" b="1" dirty="0" smtClean="0"/>
              <a:t>Fourier – </a:t>
            </a:r>
            <a:r>
              <a:rPr lang="el-GR" b="1" dirty="0" smtClean="0"/>
              <a:t>Σύνθεση</a:t>
            </a:r>
            <a:endParaRPr lang="en-US" b="1" dirty="0" smtClean="0"/>
          </a:p>
          <a:p>
            <a:endParaRPr lang="el-G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637" y="2372046"/>
            <a:ext cx="5513588" cy="413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0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Στάσιμα Κύματα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Οπτικοποίηση σειράς </a:t>
            </a:r>
            <a:r>
              <a:rPr lang="en-US" b="1" dirty="0" smtClean="0"/>
              <a:t>Fourier – </a:t>
            </a:r>
            <a:r>
              <a:rPr lang="el-GR" b="1" dirty="0" smtClean="0"/>
              <a:t>Σύνθεση</a:t>
            </a:r>
            <a:endParaRPr lang="en-US" b="1" dirty="0" smtClean="0"/>
          </a:p>
          <a:p>
            <a:endParaRPr lang="el-G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2362200"/>
            <a:ext cx="5513588" cy="413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0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Υπέρθεση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380" y="1371600"/>
            <a:ext cx="7872249" cy="5105400"/>
          </a:xfrm>
        </p:spPr>
        <p:txBody>
          <a:bodyPr/>
          <a:lstStyle/>
          <a:p>
            <a:r>
              <a:rPr lang="el-GR" b="1" u="sng" dirty="0" smtClean="0"/>
              <a:t>Αρχή της υπέρθεσης</a:t>
            </a:r>
          </a:p>
          <a:p>
            <a:endParaRPr lang="el-G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" indent="0">
              <a:buNone/>
            </a:pPr>
            <a:r>
              <a:rPr lang="el-GR" dirty="0" smtClean="0"/>
              <a:t>     </a:t>
            </a:r>
          </a:p>
          <a:p>
            <a:pPr marL="68580" indent="0">
              <a:buNone/>
            </a:pPr>
            <a:r>
              <a:rPr lang="el-GR" dirty="0"/>
              <a:t> </a:t>
            </a:r>
            <a:r>
              <a:rPr lang="el-GR" dirty="0" smtClean="0"/>
              <a:t>   Ενισχυτική Συμβολή                  Καταστρεπτική Συμβολή</a:t>
            </a:r>
          </a:p>
          <a:p>
            <a:endParaRPr lang="el-GR" b="1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29" y="1828800"/>
            <a:ext cx="7180691" cy="392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6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Στάσιμα Κύματα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Οπτικοποίηση σειράς </a:t>
            </a:r>
            <a:r>
              <a:rPr lang="en-US" b="1" dirty="0" smtClean="0"/>
              <a:t>Fourier – </a:t>
            </a:r>
            <a:r>
              <a:rPr lang="el-GR" b="1" dirty="0" smtClean="0"/>
              <a:t>Σύνθεση</a:t>
            </a:r>
            <a:endParaRPr lang="en-US" b="1" dirty="0" smtClean="0"/>
          </a:p>
          <a:p>
            <a:endParaRPr lang="el-G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2362200"/>
            <a:ext cx="5513587" cy="413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1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40" y="3879791"/>
            <a:ext cx="8144142" cy="2621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Στάσιμα Κύματα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8024649" cy="4590121"/>
          </a:xfrm>
        </p:spPr>
        <p:txBody>
          <a:bodyPr/>
          <a:lstStyle/>
          <a:p>
            <a:r>
              <a:rPr lang="el-GR" b="1" dirty="0" smtClean="0"/>
              <a:t>Οπτικοποίηση σειράς </a:t>
            </a:r>
            <a:r>
              <a:rPr lang="en-US" b="1" dirty="0" smtClean="0"/>
              <a:t>Fourier – </a:t>
            </a:r>
            <a:r>
              <a:rPr lang="el-GR" b="1" dirty="0" smtClean="0"/>
              <a:t>Σύνθεση</a:t>
            </a:r>
            <a:r>
              <a:rPr lang="en-US" b="1" dirty="0" smtClean="0"/>
              <a:t> – </a:t>
            </a:r>
            <a:r>
              <a:rPr lang="el-GR" b="1" dirty="0" smtClean="0"/>
              <a:t>Σύγκριση</a:t>
            </a:r>
            <a:endParaRPr lang="en-US" b="1" dirty="0" smtClean="0"/>
          </a:p>
          <a:p>
            <a:endParaRPr lang="el-G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 b="5380"/>
          <a:stretch/>
        </p:blipFill>
        <p:spPr>
          <a:xfrm>
            <a:off x="2895600" y="2667000"/>
            <a:ext cx="564236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056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Στάσιμα Κύματα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415050" cy="4348445"/>
          </a:xfrm>
        </p:spPr>
        <p:txBody>
          <a:bodyPr/>
          <a:lstStyle/>
          <a:p>
            <a:r>
              <a:rPr lang="el-GR" b="1" dirty="0" smtClean="0"/>
              <a:t>Φαινόμενο </a:t>
            </a:r>
            <a:r>
              <a:rPr lang="en-US" b="1" dirty="0" smtClean="0"/>
              <a:t>Gibbs</a:t>
            </a:r>
          </a:p>
          <a:p>
            <a:endParaRPr lang="el-G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072" y="1905000"/>
            <a:ext cx="6136315" cy="460223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791200" y="2438400"/>
            <a:ext cx="2408800" cy="962025"/>
            <a:chOff x="5905500" y="2819400"/>
            <a:chExt cx="2408800" cy="962025"/>
          </a:xfrm>
        </p:grpSpPr>
        <p:sp>
          <p:nvSpPr>
            <p:cNvPr id="5" name="Oval 4"/>
            <p:cNvSpPr/>
            <p:nvPr/>
          </p:nvSpPr>
          <p:spPr>
            <a:xfrm>
              <a:off x="5905500" y="2819400"/>
              <a:ext cx="685800" cy="6096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6591300" y="3200400"/>
              <a:ext cx="7419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2275" y="2819400"/>
              <a:ext cx="962025" cy="962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42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Στάσιμα Κύματα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415050" cy="4348445"/>
          </a:xfrm>
        </p:spPr>
        <p:txBody>
          <a:bodyPr/>
          <a:lstStyle/>
          <a:p>
            <a:r>
              <a:rPr lang="el-GR" b="1" dirty="0" smtClean="0"/>
              <a:t>Φαινόμενο </a:t>
            </a:r>
            <a:r>
              <a:rPr lang="en-US" b="1" dirty="0" smtClean="0"/>
              <a:t>Gibbs</a:t>
            </a:r>
          </a:p>
          <a:p>
            <a:endParaRPr lang="el-G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28800"/>
            <a:ext cx="6197599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2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Στάσιμα Κύματα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948449" cy="4953000"/>
          </a:xfrm>
        </p:spPr>
        <p:txBody>
          <a:bodyPr>
            <a:normAutofit lnSpcReduction="10000"/>
          </a:bodyPr>
          <a:lstStyle/>
          <a:p>
            <a:r>
              <a:rPr lang="el-GR" b="1" dirty="0" smtClean="0"/>
              <a:t>Φαινόμενο </a:t>
            </a:r>
            <a:r>
              <a:rPr lang="en-US" b="1" dirty="0" smtClean="0"/>
              <a:t>Gibbs</a:t>
            </a:r>
          </a:p>
          <a:p>
            <a:pPr lvl="1"/>
            <a:r>
              <a:rPr lang="el-GR" dirty="0" smtClean="0"/>
              <a:t>Ανακαλύφθηκε το 1848 από τον </a:t>
            </a:r>
            <a:r>
              <a:rPr lang="en-US" dirty="0" smtClean="0"/>
              <a:t>H. Wilbraham</a:t>
            </a:r>
            <a:endParaRPr lang="el-GR" dirty="0" smtClean="0"/>
          </a:p>
          <a:p>
            <a:pPr lvl="2"/>
            <a:r>
              <a:rPr lang="el-GR" dirty="0" smtClean="0"/>
              <a:t>… και ξανά, το 1899 από τον </a:t>
            </a:r>
            <a:r>
              <a:rPr lang="en-US" dirty="0" smtClean="0"/>
              <a:t>J. Gibbs</a:t>
            </a:r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Περιγράφει το πώς συμπεριφέρεται μια σειρά </a:t>
            </a:r>
            <a:r>
              <a:rPr lang="en-US" dirty="0" smtClean="0"/>
              <a:t>Fourier </a:t>
            </a:r>
            <a:r>
              <a:rPr lang="el-GR" dirty="0" smtClean="0"/>
              <a:t>στα σημεία ασυνέχειας </a:t>
            </a:r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Προκύπτει από το ότι δεν μπορεί να αναπαρασταθεί μια ασυνέχεια από ένα άθροισμα συνεχών συναρτήσεων</a:t>
            </a:r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Το φαινόμενο είχε παρατηρηθεί και από φυσικούς, αλλά θεωρήθηκε ως σφάλμα λόγω κακών συσκευών μετρήσεων…</a:t>
            </a:r>
            <a:endParaRPr lang="en-US" dirty="0" smtClean="0"/>
          </a:p>
          <a:p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98135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Τέλος Διάλεξης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652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Υπέρθεση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99162"/>
                <a:ext cx="7872249" cy="5001638"/>
              </a:xfrm>
            </p:spPr>
            <p:txBody>
              <a:bodyPr>
                <a:normAutofit/>
              </a:bodyPr>
              <a:lstStyle/>
              <a:p>
                <a:r>
                  <a:rPr lang="el-GR" b="1" i="1" dirty="0" smtClean="0"/>
                  <a:t>Υπέρθεση ημιτονοειδών κυμάτων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l-GR" dirty="0" smtClean="0"/>
                  <a:t>Δυο ημιτονοειδή κύματα που διαδίδονται προς τα δεξιά</a:t>
                </a:r>
              </a:p>
              <a:p>
                <a:pPr lvl="2"/>
                <a:r>
                  <a:rPr lang="el-GR" dirty="0" smtClean="0"/>
                  <a:t>Ίδια συχνότητα, </a:t>
                </a:r>
                <a:r>
                  <a:rPr lang="el-GR" dirty="0" smtClean="0"/>
                  <a:t>μήκος</a:t>
                </a:r>
                <a:r>
                  <a:rPr lang="en-US" dirty="0" smtClean="0"/>
                  <a:t> </a:t>
                </a:r>
                <a:r>
                  <a:rPr lang="el-GR" dirty="0" smtClean="0"/>
                  <a:t>κύματος, </a:t>
                </a:r>
                <a:r>
                  <a:rPr lang="el-GR" dirty="0" smtClean="0"/>
                  <a:t>και πλάτος</a:t>
                </a:r>
              </a:p>
              <a:p>
                <a:pPr lvl="2"/>
                <a:r>
                  <a:rPr lang="el-GR" dirty="0" smtClean="0"/>
                  <a:t>Διαφορετική φάση</a:t>
                </a:r>
              </a:p>
              <a:p>
                <a:pPr marL="685800" lvl="2" indent="0">
                  <a:buNone/>
                </a:pPr>
                <a:endParaRPr lang="el-GR" sz="1100" i="1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r>
                  <a:rPr lang="el-GR" b="0" dirty="0" smtClean="0"/>
                  <a:t/>
                </a:r>
                <a:br>
                  <a:rPr lang="el-GR" b="0" dirty="0" smtClean="0"/>
                </a:br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:endParaRPr lang="el-GR" sz="10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:r>
                  <a:rPr lang="el-GR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:endParaRPr lang="el-GR" sz="1100" b="0" i="0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:r>
                  <a:rPr lang="el-GR" i="1" dirty="0">
                    <a:latin typeface="Cambria Math" panose="02040503050406030204" pitchFamily="18" charset="0"/>
                  </a:rPr>
                  <a:t>	</a:t>
                </a:r>
                <a:r>
                  <a:rPr lang="el-GR" i="1" dirty="0" smtClean="0">
                    <a:latin typeface="Cambria Math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  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num>
                              <m:den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num>
                          <m:den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l-GR" dirty="0" smtClean="0"/>
              </a:p>
              <a:p>
                <a:pPr lvl="1"/>
                <a:endParaRPr lang="el-GR" dirty="0"/>
              </a:p>
              <a:p>
                <a:pPr marL="365760" lvl="1" indent="0">
                  <a:buNone/>
                </a:pPr>
                <a:endParaRPr lang="el-G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99162"/>
                <a:ext cx="7872249" cy="5001638"/>
              </a:xfrm>
              <a:blipFill rotWithShape="0">
                <a:blip r:embed="rId2"/>
                <a:stretch>
                  <a:fillRect t="-9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84" t="4464" r="5977" b="5882"/>
          <a:stretch/>
        </p:blipFill>
        <p:spPr>
          <a:xfrm>
            <a:off x="5512610" y="823189"/>
            <a:ext cx="2945590" cy="435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124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438400"/>
            <a:ext cx="4317999" cy="4060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Υπέρθεση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599"/>
                <a:ext cx="7872249" cy="512710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i="1" dirty="0" smtClean="0"/>
                  <a:t>Υπέρθεση ημιτονοειδών κυμάτων</a:t>
                </a:r>
              </a:p>
              <a:p>
                <a:pPr lvl="1"/>
                <a:r>
                  <a:rPr lang="el-GR" i="1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num>
                              <m:den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num>
                          <m:den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 lvl="2"/>
                <a:r>
                  <a:rPr lang="el-GR" dirty="0" smtClean="0"/>
                  <a:t>Ίδια συχνότητα</a:t>
                </a:r>
              </a:p>
              <a:p>
                <a:pPr lvl="2"/>
                <a:r>
                  <a:rPr lang="el-GR" dirty="0" smtClean="0"/>
                  <a:t>Ίδιο μήκος κύματος</a:t>
                </a:r>
              </a:p>
              <a:p>
                <a:pPr lvl="1"/>
                <a:r>
                  <a:rPr lang="el-GR" dirty="0" smtClean="0"/>
                  <a:t>(α) φ=0, 2π, 4π, …</a:t>
                </a:r>
              </a:p>
              <a:p>
                <a:pPr lvl="2"/>
                <a:r>
                  <a:rPr lang="el-GR" dirty="0" smtClean="0"/>
                  <a:t>Πλάτος 2Α</a:t>
                </a:r>
              </a:p>
              <a:p>
                <a:pPr lvl="2"/>
                <a:r>
                  <a:rPr lang="el-GR" dirty="0" smtClean="0"/>
                  <a:t>Κύματα </a:t>
                </a:r>
                <a:r>
                  <a:rPr lang="el-GR" b="1" i="1" dirty="0" smtClean="0"/>
                  <a:t>σε φάση</a:t>
                </a:r>
              </a:p>
              <a:p>
                <a:pPr lvl="2"/>
                <a:r>
                  <a:rPr lang="el-GR" b="1" i="1" dirty="0" smtClean="0"/>
                  <a:t>Ενισχυτική συμβολή</a:t>
                </a:r>
              </a:p>
              <a:p>
                <a:pPr lvl="1"/>
                <a:r>
                  <a:rPr lang="el-GR" dirty="0" smtClean="0"/>
                  <a:t>(</a:t>
                </a:r>
                <a:r>
                  <a:rPr lang="en-US" dirty="0" smtClean="0"/>
                  <a:t>b) </a:t>
                </a:r>
                <a:r>
                  <a:rPr lang="el-GR" dirty="0" smtClean="0"/>
                  <a:t>φ=π, 3π, 5π, …</a:t>
                </a:r>
              </a:p>
              <a:p>
                <a:pPr lvl="2"/>
                <a:r>
                  <a:rPr lang="el-GR" dirty="0" smtClean="0"/>
                  <a:t>Πλάτος 0</a:t>
                </a:r>
              </a:p>
              <a:p>
                <a:pPr lvl="2"/>
                <a:r>
                  <a:rPr lang="el-GR" dirty="0" smtClean="0"/>
                  <a:t>Κύματα </a:t>
                </a:r>
                <a:r>
                  <a:rPr lang="el-GR" b="1" i="1" dirty="0" smtClean="0"/>
                  <a:t>εκτός φάσης</a:t>
                </a:r>
              </a:p>
              <a:p>
                <a:pPr lvl="2"/>
                <a:r>
                  <a:rPr lang="el-GR" b="1" i="1" dirty="0" smtClean="0"/>
                  <a:t>Καταστρεπτική συμβολή</a:t>
                </a:r>
              </a:p>
              <a:p>
                <a:pPr lvl="1"/>
                <a:r>
                  <a:rPr lang="en-US" dirty="0" smtClean="0"/>
                  <a:t>(c) </a:t>
                </a:r>
                <a:r>
                  <a:rPr lang="el-GR" dirty="0"/>
                  <a:t>0</a:t>
                </a:r>
                <a:r>
                  <a:rPr lang="el-GR" dirty="0" smtClean="0"/>
                  <a:t> ≤ φ ≤ 2π</a:t>
                </a:r>
              </a:p>
              <a:p>
                <a:pPr lvl="2"/>
                <a:r>
                  <a:rPr lang="el-GR" dirty="0" smtClean="0"/>
                  <a:t>0 ≤ </a:t>
                </a:r>
                <a:r>
                  <a:rPr lang="el-GR" dirty="0"/>
                  <a:t>Πλάτος</a:t>
                </a:r>
                <a:r>
                  <a:rPr lang="el-GR" dirty="0" smtClean="0"/>
                  <a:t> ≤ 2Α</a:t>
                </a:r>
                <a:endParaRPr lang="el-GR" dirty="0"/>
              </a:p>
              <a:p>
                <a:pPr marL="365760" lvl="1" indent="0"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599"/>
                <a:ext cx="7872249" cy="5127105"/>
              </a:xfrm>
              <a:blipFill rotWithShape="0">
                <a:blip r:embed="rId3"/>
                <a:stretch>
                  <a:fillRect t="-1665" b="-15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670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0"/>
            <a:ext cx="6579474" cy="49346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Υπέρθεση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49" cy="4569730"/>
          </a:xfrm>
        </p:spPr>
        <p:txBody>
          <a:bodyPr>
            <a:normAutofit/>
          </a:bodyPr>
          <a:lstStyle/>
          <a:p>
            <a:r>
              <a:rPr lang="el-GR" b="1" i="1" dirty="0" smtClean="0"/>
              <a:t>Υπέρθεση ημιτονοειδών κυμάτων</a:t>
            </a:r>
          </a:p>
        </p:txBody>
      </p:sp>
    </p:spTree>
    <p:extLst>
      <p:ext uri="{BB962C8B-B14F-4D97-AF65-F5344CB8AC3E}">
        <p14:creationId xmlns:p14="http://schemas.microsoft.com/office/powerpoint/2010/main" val="78284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76" y="3429000"/>
            <a:ext cx="2895599" cy="2526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Υπέρθεση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81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i="1" dirty="0" smtClean="0"/>
                  <a:t>Συμβολή ηχητικών κυμάτων</a:t>
                </a:r>
              </a:p>
              <a:p>
                <a:pPr lvl="1"/>
                <a:r>
                  <a:rPr lang="el-GR" dirty="0" smtClean="0"/>
                  <a:t>Τα κύματα έχουν εν γένει το καθένα τη δική του φάση</a:t>
                </a:r>
              </a:p>
              <a:p>
                <a:pPr lvl="2"/>
                <a:r>
                  <a:rPr lang="el-GR" dirty="0" smtClean="0"/>
                  <a:t>ενώ μπορεί να διανύουν και διαφορετικές διαδρομές</a:t>
                </a:r>
              </a:p>
              <a:p>
                <a:pPr lvl="1"/>
                <a:r>
                  <a:rPr lang="el-GR" dirty="0" smtClean="0"/>
                  <a:t>Ηχητικά κύματα από το ηχείο ακολουθούν διαφορετική διαδρομή</a:t>
                </a:r>
              </a:p>
              <a:p>
                <a:pPr lvl="2"/>
                <a:r>
                  <a:rPr lang="el-GR" dirty="0" smtClean="0"/>
                  <a:t>Έχουν το ίδιο πλάτος Α και συχνότητα ω</a:t>
                </a:r>
              </a:p>
              <a:p>
                <a:pPr lvl="2"/>
                <a:r>
                  <a:rPr lang="el-GR" dirty="0" smtClean="0"/>
                  <a:t>Απόσταση ηχείου από δέκτη = </a:t>
                </a:r>
                <a:r>
                  <a:rPr lang="el-GR" b="1" dirty="0" smtClean="0"/>
                  <a:t>μήκος </a:t>
                </a:r>
                <a:br>
                  <a:rPr lang="el-GR" b="1" dirty="0" smtClean="0"/>
                </a:br>
                <a:r>
                  <a:rPr lang="el-GR" b="1" dirty="0" smtClean="0"/>
                  <a:t>διαδρομής</a:t>
                </a:r>
                <a:endParaRPr lang="el-GR" dirty="0" smtClean="0"/>
              </a:p>
              <a:p>
                <a:pPr lvl="1"/>
                <a:r>
                  <a:rPr lang="el-GR" dirty="0" smtClean="0"/>
                  <a:t>Διαφορά διαδρομής 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0" dirty="0" smtClean="0">
                    <a:latin typeface="Cambria Math" panose="02040503050406030204" pitchFamily="18" charset="0"/>
                  </a:rPr>
                </a:br>
                <a:r>
                  <a:rPr lang="el-GR" b="0" i="0" dirty="0" smtClean="0">
                    <a:latin typeface="Cambria Math" panose="02040503050406030204" pitchFamily="18" charset="0"/>
                  </a:rPr>
                  <a:t>	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l-GR" dirty="0" smtClean="0"/>
              </a:p>
              <a:p>
                <a:pPr lvl="1"/>
                <a:r>
                  <a:rPr lang="el-GR" dirty="0" smtClean="0"/>
                  <a:t>Φάση του καθενός κύματος</a:t>
                </a:r>
              </a:p>
              <a:p>
                <a:pPr marL="365760" lvl="1" indent="0">
                  <a:buNone/>
                </a:pPr>
                <a:r>
                  <a:rPr lang="el-GR" dirty="0"/>
                  <a:t>	</a:t>
                </a:r>
                <a:r>
                  <a:rPr lang="el-GR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lvl="1"/>
                <a:r>
                  <a:rPr lang="el-GR" dirty="0" smtClean="0"/>
                  <a:t>Τότε </a:t>
                </a: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b="0" i="0" smtClean="0"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  <m:sub>
                                      <m:r>
                                        <a:rPr lang="el-GR" b="0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l-GR" b="0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b="0" i="0" smtClean="0"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  <m:sub>
                                      <m:r>
                                        <a:rPr lang="el-GR" b="0" i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l-GR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l-GR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dirty="0"/>
              </a:p>
              <a:p>
                <a:pPr marL="685800" lvl="2" indent="0"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81600"/>
              </a:xfrm>
              <a:blipFill rotWithShape="0">
                <a:blip r:embed="rId3"/>
                <a:stretch>
                  <a:fillRect t="-16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809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F59B2DC8-A3E7-4453-8315-234A1287D304}" vid="{D5D3A880-CF44-472C-81E8-0C05555475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6041</TotalTime>
  <Words>1395</Words>
  <Application>Microsoft Office PowerPoint</Application>
  <PresentationFormat>On-screen Show (4:3)</PresentationFormat>
  <Paragraphs>346</Paragraphs>
  <Slides>55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Calibri</vt:lpstr>
      <vt:lpstr>Cambria</vt:lpstr>
      <vt:lpstr>Cambria Math</vt:lpstr>
      <vt:lpstr>Wingdings</vt:lpstr>
      <vt:lpstr>Wingdings 2</vt:lpstr>
      <vt:lpstr>Theme2</vt:lpstr>
      <vt:lpstr>Φυσική για Μηχανικούς</vt:lpstr>
      <vt:lpstr>Φυσική για Μηχανικούς</vt:lpstr>
      <vt:lpstr>Υπέρθεση</vt:lpstr>
      <vt:lpstr>Υπέρθεση</vt:lpstr>
      <vt:lpstr>Υπέρθεση</vt:lpstr>
      <vt:lpstr>Υπέρθεση</vt:lpstr>
      <vt:lpstr>Υπέρθεση</vt:lpstr>
      <vt:lpstr>Υπέρθεση</vt:lpstr>
      <vt:lpstr>Υπέρθεση</vt:lpstr>
      <vt:lpstr>Υπέρθεση</vt:lpstr>
      <vt:lpstr>Υπέρθεση</vt:lpstr>
      <vt:lpstr>Υπέρθεση</vt:lpstr>
      <vt:lpstr>Υπέρθεση</vt:lpstr>
      <vt:lpstr>Υπέρθεση</vt:lpstr>
      <vt:lpstr>Υπέρθεση</vt:lpstr>
      <vt:lpstr>Υπέρθεση</vt:lpstr>
      <vt:lpstr>Φυσική για Μηχανικούς</vt:lpstr>
      <vt:lpstr>Στάσιμα Κύματα</vt:lpstr>
      <vt:lpstr>Στάσιμα Κύματα</vt:lpstr>
      <vt:lpstr>Στάσιμα Κύματα</vt:lpstr>
      <vt:lpstr>Στάσιμα Κύματα</vt:lpstr>
      <vt:lpstr>Στάσιμα Κύματα</vt:lpstr>
      <vt:lpstr>Στάσιμα Κύματα</vt:lpstr>
      <vt:lpstr>Στάσιμα Κύματα</vt:lpstr>
      <vt:lpstr>Στάσιμα Κύματα</vt:lpstr>
      <vt:lpstr>Στάσιμα Κύματα</vt:lpstr>
      <vt:lpstr>Στάσιμα Κύματα</vt:lpstr>
      <vt:lpstr>Στάσιμα Κύματα</vt:lpstr>
      <vt:lpstr>Στάσιμα Κύματα</vt:lpstr>
      <vt:lpstr>Στάσιμα Κύματα</vt:lpstr>
      <vt:lpstr>Στάσιμα Κύματα</vt:lpstr>
      <vt:lpstr>Στάσιμα Κύματα</vt:lpstr>
      <vt:lpstr>Στάσιμα Κύματα</vt:lpstr>
      <vt:lpstr>Στάσιμα Κύματα</vt:lpstr>
      <vt:lpstr>Στάσιμα Κύματα</vt:lpstr>
      <vt:lpstr>Στάσιμα Κύματα</vt:lpstr>
      <vt:lpstr>Στάσιμα Κύματα</vt:lpstr>
      <vt:lpstr>Στάσιμα Κύματα</vt:lpstr>
      <vt:lpstr>Στάσιμα Κύματα</vt:lpstr>
      <vt:lpstr>Στάσιμα Κύματα</vt:lpstr>
      <vt:lpstr>Στάσιμα Κύματα</vt:lpstr>
      <vt:lpstr>Στάσιμα Κύματα</vt:lpstr>
      <vt:lpstr>Στάσιμα Κύματα</vt:lpstr>
      <vt:lpstr>Στάσιμα Κύματα</vt:lpstr>
      <vt:lpstr>Στάσιμα Κύματα</vt:lpstr>
      <vt:lpstr>Στάσιμα Κύματα</vt:lpstr>
      <vt:lpstr>Στάσιμα Κύματα</vt:lpstr>
      <vt:lpstr>Στάσιμα Κύματα</vt:lpstr>
      <vt:lpstr>Στάσιμα Κύματα</vt:lpstr>
      <vt:lpstr>Στάσιμα Κύματα</vt:lpstr>
      <vt:lpstr>Στάσιμα Κύματα</vt:lpstr>
      <vt:lpstr>Στάσιμα Κύματα</vt:lpstr>
      <vt:lpstr>Στάσιμα Κύματα</vt:lpstr>
      <vt:lpstr>Στάσιμα Κύματα</vt:lpstr>
      <vt:lpstr>Τέλος Διάλεξης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George Kafentzis</cp:lastModifiedBy>
  <cp:revision>725</cp:revision>
  <dcterms:created xsi:type="dcterms:W3CDTF">2006-08-16T00:00:00Z</dcterms:created>
  <dcterms:modified xsi:type="dcterms:W3CDTF">2017-11-14T11:27:01Z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