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handoutMasterIdLst>
    <p:handoutMasterId r:id="rId36"/>
  </p:handoutMasterIdLst>
  <p:sldIdLst>
    <p:sldId id="512" r:id="rId2"/>
    <p:sldId id="513" r:id="rId3"/>
    <p:sldId id="518" r:id="rId4"/>
    <p:sldId id="525" r:id="rId5"/>
    <p:sldId id="526" r:id="rId6"/>
    <p:sldId id="527" r:id="rId7"/>
    <p:sldId id="528" r:id="rId8"/>
    <p:sldId id="529" r:id="rId9"/>
    <p:sldId id="530" r:id="rId10"/>
    <p:sldId id="531" r:id="rId11"/>
    <p:sldId id="532" r:id="rId12"/>
    <p:sldId id="533" r:id="rId13"/>
    <p:sldId id="534" r:id="rId14"/>
    <p:sldId id="535" r:id="rId15"/>
    <p:sldId id="536" r:id="rId16"/>
    <p:sldId id="537" r:id="rId17"/>
    <p:sldId id="538" r:id="rId18"/>
    <p:sldId id="539" r:id="rId19"/>
    <p:sldId id="540" r:id="rId20"/>
    <p:sldId id="541" r:id="rId21"/>
    <p:sldId id="542" r:id="rId22"/>
    <p:sldId id="543" r:id="rId23"/>
    <p:sldId id="544" r:id="rId24"/>
    <p:sldId id="545" r:id="rId25"/>
    <p:sldId id="546" r:id="rId26"/>
    <p:sldId id="547" r:id="rId27"/>
    <p:sldId id="548" r:id="rId28"/>
    <p:sldId id="549" r:id="rId29"/>
    <p:sldId id="550" r:id="rId30"/>
    <p:sldId id="551" r:id="rId31"/>
    <p:sldId id="552" r:id="rId32"/>
    <p:sldId id="554" r:id="rId33"/>
    <p:sldId id="294" r:id="rId34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08" autoAdjust="0"/>
  </p:normalViewPr>
  <p:slideViewPr>
    <p:cSldViewPr>
      <p:cViewPr varScale="1">
        <p:scale>
          <a:sx n="101" d="100"/>
          <a:sy n="101" d="100"/>
        </p:scale>
        <p:origin x="191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1FD67-1E62-43A5-A1E8-83EC84F90643}" type="datetimeFigureOut">
              <a:rPr lang="el-GR" smtClean="0"/>
              <a:pPr/>
              <a:t>23/11/2016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3DFAD-03D5-4B52-9B3C-E1FDC19787A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2586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11-23T14:21:58.5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1912 11326 45,'13'15'34,"-13"5"1,0 16-12,6 18-7,-6 5-4,6 10-2,-6-2-4,3 2-1,-3-6-4,0-10-3,6-8-6,-6-20-9,0-12-11,0-13-8,0-16 0,-6-10-1</inkml:trace>
  <inkml:trace contextRef="#ctx0" brushRef="#br0" timeOffset="330.7264">1906 11422 17,'12'-15'27,"-4"1"-1,12 6-6,-4 8-4,10 0-4,10 4-4,7 0-2,2 5 0,2-6-3,-4-1 0,-2-2-2,-4-2 1,-12-2-1,-4-3 0,-11 2 0,-10 5 2,-11 4 0,1 10 0,-5 8 1,-4 11 0,8 9 0,-2 9 0,0 5-1,13 5 0,3-4-1,3-3 0,5-3-3,3-10-3,3-7-7,3-10-11,-3-10-13,5-2-1,-5-16 1,14-1-2</inkml:trace>
  <inkml:trace contextRef="#ctx0" brushRef="#br0" timeOffset="684.0611">2647 11647 21,'-21'5'26,"-11"-10"2,14 12-13,5 6-4,7 2-3,6 7-1,6-7-2,10 8 0,3-9-2,5 1-2,-5-8 1,0-5-1,-7-2 1,-12 0-2,9-12 1,-9 12 0,-22-11 0,0 11 0,1 0 0,-4 7 0,4 0 0,2 5 1,10 6-2,9-2 1,6 2 0,9-3-3,8 2 1,4-8-6,13 1-5,-1-7-9,5-5-2,4-5-3,-4-6 2</inkml:trace>
  <inkml:trace contextRef="#ctx0" brushRef="#br0" timeOffset="978.4774">2973 11690 57,'-22'-12'24,"0"12"-4,-3 7-3,1 4-6,2 11-4,10 2-4,5 1 1,14 2-1,8 0 0,4-5 0,8-3 0,-2-9 1,6-2 0,-6-12 0,-3-5-1,-10-10-1,-12-8 0,-9-14 0,-10-7-1,-5-11 0,-1 1-1,0-4 0,6 3-1,4 8 0,5 6-4,14 20-4,2 12-11,12 8-14,4 19-1,-3 0 0,3 14 1</inkml:trace>
  <inkml:trace contextRef="#ctx0" brushRef="#br0" timeOffset="1137.4242">3174 11696 50,'7'22'35,"1"6"-1,-1 0-8,-7-5-11,3 2-10,-3-4-11,0-4-19,0-17-8,0 12-2,0-12 1</inkml:trace>
  <inkml:trace contextRef="#ctx0" brushRef="#br0" timeOffset="1272.3672">3149 11485 54,'0'0'30,"0"0"0,13 0-15,-7 16-35,-6-7-9,16 13-2,-7-3-1</inkml:trace>
  <inkml:trace contextRef="#ctx0" brushRef="#br0" timeOffset="1542.1525">3506 11734 41,'-12'0'29,"-4"-2"-4,3 4-9,-2 6-5,3-2-5,3 10-2,5-2-2,7 6 0,7-1 1,11 3 1,-2-8 0,8-4 1,-4-4 0,5-3 0,-7-8 1,-2-2-1,-10-6-2,-9 0-4,-7 1-9,7 12-25,-24-20 0,12 12 0,-4-1-1</inkml:trace>
  <inkml:trace contextRef="#ctx0" brushRef="#br0" timeOffset="1806.9363">3965 11604 60,'15'-6'36,"1"6"2,-4 7-12,6 18-11,-8 6-4,3 9-3,-3 4-3,-2 4-1,-1-3-3,-1-6-4,0-2-5,-6-21-9,9 0-14,-9-16-8,0 0 1,0 0 0</inkml:trace>
  <inkml:trace contextRef="#ctx0" brushRef="#br0" timeOffset="1956.4928">3905 11815 40,'0'-13'36,"20"8"0,8 1-4,5-2-14,17 6-4,-2 0-7,0 6-19,-7-5-22,-1 7-2,-10-8 0,2-5-3</inkml:trace>
  <inkml:trace contextRef="#ctx0" brushRef="#br0" timeOffset="3008.8998">4588 11727 50,'6'12'32,"1"8"-5,-1 8-9,-6-3-7,7 7-2,-7-4-3,2-13-4,-2-15-2,0 0 0,0 0-1,-15-29-1,11-3 1,1-5-1,0-1 0,6 1 0,4 6 2,8 5 0,6 13 1,4 8 1,2 10 0,-1 12 1,-1 3-1,-1 9 2,-5-2-2,-6 1-1,-1-1-5,-2-5-7,2-5-11,4 2-11,-5-11 0,6 1 0</inkml:trace>
  <inkml:trace contextRef="#ctx0" brushRef="#br0" timeOffset="3317.8746">4955 11846 40,'18'-7'31,"-18"7"1,22 0-11,-3 0-7,-4-3-5,7 3-2,-2-6-2,0-5-3,0-5 0,-9-4-2,-5-7-1,-6-2 0,0 2 0,-8-1 0,-7 6-1,-3 7 0,-4 10 1,-1 10 0,4 13 1,0 9 1,4 7 0,6 7 0,4 6 1,5 4 0,5-7 0,1 2-1,2-5 0,2-6-3,3-3-7,-4-7-18,1-15-6,5-2 0,-3-12-1</inkml:trace>
  <inkml:trace contextRef="#ctx0" brushRef="#br0" timeOffset="3776.921">5232 11696 14,'-7'-11'30,"7"22"1,-3 3 1,3 5-16,3 9-5,-3 0-3,11 4-1,-1-6-3,3-3-1,1-9-2,3-5 1,-2-9 0,0-3-1,0-8 0,-3-6 0,-4-2-1,0-1 1,-4 2-1,-4 2-1,3 5 1,-3 11 0,0 0 0,0 0 0,-7 9 0,7 5 0,6 1 0,2 3 0,1-4 1,6 0 0,4-4 0,1-3 1,2-7 0,0 0 0,-5-15 0,-2-1 1,-2-6-1,-10-3-2,-3-1 0,-7 1-4,0 5-4,-6-1-10,1 6-17,0 10 0,1 2 0,11 3 0</inkml:trace>
  <inkml:trace contextRef="#ctx0" brushRef="#br0" timeOffset="4195.8249">5591 11694 21,'0'0'32,"0"0"0,24-8-6,1 8-7,1-4-6,12 4-3,-3-2-2,3 2-4,-7 0-4,-7-4-5,-2 4-5,-10-8-6,-12 8-4,4-13-1,-14 8-1,-2-1 3,-2 2 4,-2 4 8,2 0 8,-10 31 24,17-12-7,4 9 0,0 0-1,3-1-3,0 3-4,3-3-6,0-4-8,7-8-14,6 3-12,-4-13 0,13 2-1</inkml:trace>
  <inkml:trace contextRef="#ctx0" brushRef="#br0" timeOffset="4482.4925">6194 11756 61,'-11'-14'29,"-8"-3"-9,-3 2-6,-3 9-3,-2 2-4,4 5-1,-1 8-2,6 6-2,5 3 0,6 6 0,11-2 0,7 4 0,5-6 0,9 0 0,1-7-1,2-5-2,-1-8-6,-6-4-13,-9-8-13,3-5-1,-15-14 1,5-3-2</inkml:trace>
  <inkml:trace contextRef="#ctx0" brushRef="#br0" timeOffset="4603.8725">6129 11512 74,'-12'-8'29,"12"8"-14,0 0-15,0 0-15,0 14-10,0-14-3,22 18 3</inkml:trace>
  <inkml:trace contextRef="#ctx0" brushRef="#br0" timeOffset="4791.2248">6238 11647 42,'19'33'30,"-3"-3"-2,-4-1-5,3 3-6,-6-9-4,4 4-5,-7-13-1,9-1-1,-5-13-1,6 0-1,-1-10 0,0-3-2,1-2-1,-1-2-5,1 4-10,-7 1-21,-5-1-1,-4 13-1,3-13 1</inkml:trace>
  <inkml:trace contextRef="#ctx0" brushRef="#br0" timeOffset="4964.1971">6577 11689 47,'0'0'34,"0"0"0,-7 11-8,4-1-10,3 7-5,0-1-6,9 6-4,-2 0-5,-1-3-7,6-3-13,3 1-10,-5-10-1,12 0 0</inkml:trace>
  <inkml:trace contextRef="#ctx0" brushRef="#br0" timeOffset="5250.6895">6927 11700 34,'-21'0'25,"-12"0"-6,15 4-7,-4 6-3,10 5-3,9 7-1,9 1 0,7 1-1,5-1 1,4-5 0,3-4 0,3-5 0,-4-9 0,-2 0 0,-9-12 0,-5 0-1,-13-5-2,-4-3-5,-7-3-25,1 10-4,-13-5-1,15 10 0</inkml:trace>
  <inkml:trace contextRef="#ctx0" brushRef="#br0" timeOffset="5791.6056">7628 11701 12,'-22'4'29,"22"-4"1,0 0-1,22 0-12,7 0-4,10 0-3,14 0-1,7 0-2,7 5-2,2-2-6,-6-1-7,-5 1-17,-10 5-8,-20-8 0,-3 0-1</inkml:trace>
  <inkml:trace contextRef="#ctx0" brushRef="#br0" timeOffset="6416.2901">7643 11857 23,'9'3'32,"2"-3"2,16 0-5,9 6-9,8-6-6,14 6-3,2-6-3,2 3-3,-3-1-9,-9 3-22,-13-1-8,-7 6 0,-20-10-1</inkml:trace>
  <inkml:trace contextRef="#ctx0" brushRef="#br0" timeOffset="7055.466">8835 11667 17,'-31'9'23,"6"13"-4,-6-1-7,9 8-4,7 3-2,11 0-1,14-6-1,10-4 1,9-6 0,6-6 1,2-5 1,-6-5 0,-3 0 0,-15-5-1,-13 5-2,-12-6-4,-10 3-8,-7-2-14,2 5-9,-5-9 1,13 6-2</inkml:trace>
  <inkml:trace contextRef="#ctx0" brushRef="#br0" timeOffset="7310.8573">9002 11710 35,'16'-9'32,"-1"13"1,-15-4-6,4 10-13,-4 4-4,-7 0-3,7 4-2,-3 1-3,3 2 0,7-5-1,5-2 1,7-2 0,5-1 0,1-5 0,3-6 0,-7-3-1,-1-7-1,-3-3-7,-6-7-14,-11-7-13,5-3-1,-11-8 0,6 5-1</inkml:trace>
  <inkml:trace contextRef="#ctx0" brushRef="#br0" timeOffset="7423.4199">9173 11522 52,'0'0'30,"-13"-4"-3,13 4-22,0 11-26,0-11-5,10 9-3,-10-9-1</inkml:trace>
  <inkml:trace contextRef="#ctx0" brushRef="#br0" timeOffset="7731.6146">9543 11676 41,'-29'0'28,"7"7"-2,-6 4-9,1 5-7,8 6-4,4 1-2,9 5 0,6-5-2,14 2 1,5-3 1,7-3 1,1-9-1,4-3 1,-7-7 0,1-3-1,-12-7 0,-7 1-1,-15-4-1,-9 2-3,-5-1-4,-6 2-10,-4-3-18,8 8-2,-2-5 0,12 4 0</inkml:trace>
  <inkml:trace contextRef="#ctx0" brushRef="#br0" timeOffset="7928.0968">9662 11742 40,'25'-9'32,"-3"-2"0,7 4-8,3 2-11,4-1-4,1 2-5,0 4-6,-10-6-9,-5 2-14,-3 4-7,-19 0 0,10-7-1</inkml:trace>
  <inkml:trace contextRef="#ctx0" brushRef="#br0" timeOffset="8078.299">9836 11743 44,'0'22'28,"-6"-9"-7,6 3-5,0 2-5,0-1-8,6-3-10,-6-14-16,9 19-5,-9-19 0,14 5-2</inkml:trace>
  <inkml:trace contextRef="#ctx0" brushRef="#br0" timeOffset="8348.5651">10059 11765 63,'14'9'34,"3"6"-3,-9 2-14,-8-2-5,11 0-3,-11-5-2,0-10-4,0 0 0,0 0-3,15-12 1,-1-1-1,7-4-1,0 2 0,3 4 0,-1 1 0,2 10 0,-3 5 1,-4 5 0,-9 8 0,-3 0-2,-6 1-5,4-3-15,3 2-13,-7-18 2,7 14-1</inkml:trace>
  <inkml:trace contextRef="#ctx0" brushRef="#br0" timeOffset="8589.2518">10493 11583 49,'0'0'36,"0"22"1,0 8-4,7 15-14,-10 4-5,6 15-3,-3 0-1,0 7-3,-3-6-2,3-4-1,0-6-3,3-9-2,3-10-4,0-14-7,4-10-20,2-12-8,-6-14-1,1-5 0</inkml:trace>
  <inkml:trace contextRef="#ctx0" brushRef="#br0" timeOffset="8762.981">10503 11898 46,'9'-9'34,"3"6"0,1-3 0,2 1-23,7 5-5,2-3-11,2 3-17,2-9-10,10 9-2,2-8 0</inkml:trace>
  <inkml:trace contextRef="#ctx0" brushRef="#br0" timeOffset="9055.4912">11236 11773 54,'-11'3'32,"-4"8"-3,-9 4-10,-7-2-7,-7 2-4,-2-5-3,2 3-2,-1-8-1,4-5-2,7-5-1,6-5 1,7-3-1,7-5-1,8 0 1,11 2 1,4 3 1,10 7 1,6 6 2,5 8 0,0 8 0,5 5 1,-6 9 0,1-1-8,-6 2-30,7 2-2,-3-13-1,14 2 0</inkml:trace>
  <inkml:trace contextRef="#ctx0" brushRef="#br0" timeOffset="22126.283">11790 11854 25,'-24'-28'27,"20"4"-1,4-7-7,6 2-3,12 5-3,4 7-1,18 17-1,7 4-2,12 18 0,3 6-2,6 9-2,4-3 0,3 0-2,-1-9-1,-6-9 0,-5-9-1,-10-11 0,-11-11-1,-10-5 1,-8-6-2,-8 0 1,-4 3 0,-6 2-1,4 5 1,2 10 0,7 6-1,3 5 1,2 7 0,-4 3 1,-4-1-1,-5 4 1,-11-2 0,-10 1 0,-7-2-3,-11-2-14,-1-2-20,10 3-1,1-9 0,18-5-1</inkml:trace>
  <inkml:trace contextRef="#ctx0" brushRef="#br0" timeOffset="22749.5206">13328 11768 30,'17'25'29,"-24"-12"0,-3 6-13,-8-1-3,-3-3-4,0-5-4,-6-6-2,6-9-2,-1-5-1,7-7-1,2-2 1,8 0-2,5 0 2,5 1 0,5 8 0,8 10 2,1 0-1,5 13 1,-2 4 0,1 4-3,-2-1-12,3 7-16,-10-14-1,7-1 0,-11-12-1</inkml:trace>
  <inkml:trace contextRef="#ctx0" brushRef="#br0" timeOffset="23027.163">13574 11756 38,'9'24'30,"-13"-7"2,4 3-12,-3-2-5,-3-6-6,6-12-4,0 0-2,0 0-1,-4-25-1,12 5-1,4-2 1,3-3-2,0 3 1,4 4 0,0 8 0,-1 10 0,-1 5 1,-3 3-1,-4 6 0,-3 1-4,0 5-6,-2-2-9,1-5-8,3 4-1,0-7 1,10-1-1</inkml:trace>
  <inkml:trace contextRef="#ctx0" brushRef="#br0" timeOffset="23291.794">14027 11797 45,'0'-14'22,"5"2"-1,-8-3-2,-6-2-4,-1 3-2,-8-1-4,2 9-1,-8-2-3,3 8-1,-2 5-1,4 7-2,7 4 0,6 3-1,6 0 0,7-1 1,8-5-1,3 1 0,10-1-2,-5-9-5,4 1-11,-5 0-15,-6-10 0,2 5-1,-18 0 1</inkml:trace>
  <inkml:trace contextRef="#ctx0" brushRef="#br0" timeOffset="23524.4968">14175 11636 34,'0'0'35,"9"8"1,-9 5-2,3 6-12,6 15-8,-5 3-4,7 13-3,-1 1-2,3 5-1,-1-1-3,-1-7-2,0-1-6,-2-15-8,0-7-20,1-10-2,-10-15-2,0 0 1</inkml:trace>
  <inkml:trace contextRef="#ctx0" brushRef="#br0" timeOffset="23667.8223">14200 11855 53,'0'0'31,"15"0"-1,-6-2-15,11 2-18,4 0-15,0-7-10,16 7-2,-4-11 1</inkml:trace>
  <inkml:trace contextRef="#ctx0" brushRef="#br0" timeOffset="23921.4934">14634 11717 52,'0'0'30,"-25"-21"-5,9 11-7,-2 5-5,-4 2-4,3 3-2,2 7-4,3 4 0,3 3-1,11 2-1,5 1 0,8 1 1,5-4-1,5 0 0,2-2-1,-1-9-5,2 0-7,-7-3-15,-6-10-6,2 0 0,-10-6-1</inkml:trace>
  <inkml:trace contextRef="#ctx0" brushRef="#br0" timeOffset="24140.7816">14699 11655 56,'9'0'35,"2"12"0,-4 2-10,5-1-9,5 10-6,-2-3-3,4 2-3,-1-3-1,1-3 0,-3-7-2,2-6 1,-2-7-1,2-5 0,-2-10-1,1-4 0,-2 1-3,-4-3-9,-1 1-25,0 8-1,-10 2 1,0 14-1</inkml:trace>
  <inkml:trace contextRef="#ctx0" brushRef="#br0" timeOffset="24643.9142">15108 11622 24,'-9'-16'28,"9"16"0,-8 15-8,5-3-4,3 9-4,5-2-4,4 8 0,2-9-1,7 6-2,-1-12 0,7-1-1,-3-11-1,-2 0 0,-4-14-1,-1 2-1,-4-5 1,-4 0-1,-3 4-1,-3-1 0,0 14 0,0-11 0,0 11 0,-5 11 0,5 1 0,8 2 0,2 0 0,2 1 0,3-3 1,5-6 1,1-2 0,0-4 0,-2-4 1,-1-5-1,-10-1-2,-3-4-3,-5 14-10,6-17-23,-12 3 0,6 5-1,-6-5 0</inkml:trace>
  <inkml:trace contextRef="#ctx0" brushRef="#br0" timeOffset="24893.6238">15542 11562 43,'0'0'35,"-12"-12"2,12 12-2,0 10-13,3 9-8,8 14-5,-4 5-5,5 12 0,-2 5-1,-1 5 0,1 1-1,-3-4-1,-3-7-1,0-8-3,2-4-6,-6-21-16,0-17-15,0 0 1,10-8 0,-4-10 0</inkml:trace>
  <inkml:trace contextRef="#ctx0" brushRef="#br0" timeOffset="25028.7762">15589 11840 56,'0'0'32,"9"-10"0,6 2-14,4 3-15,6 0-21,9 5-12,-3-8-1,10 8-2</inkml:trace>
  <inkml:trace contextRef="#ctx0" brushRef="#br0" timeOffset="25433.1646">16068 11551 40,'-16'0'27,"-9"-5"-1,6 5-12,1 5-5,5 4-5,8 0-2,5 6-1,11-1 0,6 0-1,3-1-1,5 1 1,-3-7-1,-3 0 1,-5-7-1,-14 0 1,0 0 2,0 0 0,-14 0 2,-5 4 1,0 3 0,-5 0 0,8 7 1,-2 1-1,7 3 1,6 0-2,5 1 0,5-3-1,9-2-2,-2-2-4,3-7-12,1-10-19,8 1 0,-5-14-1,6 0 0</inkml:trace>
  <inkml:trace contextRef="#ctx0" brushRef="#br0" timeOffset="25569.8832">16117 11468 40,'-18'-29'33,"8"16"0,-2-2-6,3 6-20,9 9-15,-8-13-21,8 13-3,0 0 0,19 21 0</inkml:trace>
  <inkml:trace contextRef="#ctx0" brushRef="#br0" timeOffset="25795.6047">16188 11536 53,'13'24'32,"7"5"0,-4-3-13,-3-1-7,0 2-6,-1-4-2,0 0-1,-3-9 0,4-2 1,-4-12-1,1 0 1,3-12 0,1-5-1,-1-3 1,-1-2-2,-4 1-1,0-1-3,-2 8-7,-6-1-12,-3 3-15,3 12 0,0 0 0,9 0-1</inkml:trace>
  <inkml:trace contextRef="#ctx0" brushRef="#br0" timeOffset="26073.8782">16634 11647 38,'-12'-3'33,"12"3"0,-15 17-5,15-17-11,0 22-5,3-9-5,7 6-1,2-2-2,7-1 0,-2-7-2,6-1 1,-1-8-1,1-6 0,-4-7 0,-3-6 1,-12-7 0,-7 1-1,-11 2 0,-8 0-1,-11 4-4,-8 5-28,1 1-7,0 13 0,3 0-1</inkml:trace>
  <inkml:trace contextRef="#ctx0" brushRef="#br0" timeOffset="120921.7219">2157 12550 4,'0'21'29,"-5"1"1,1 17-3,-8 5-10,-5 9-3,0 5-4,-8-5-3,12-2-3,-2-6-1,0-10-1,7-9-3,3-14-3,5-12-4,0 0-9,17-26-8,-5 5-6,-4-15 0,8 3 2</inkml:trace>
  <inkml:trace contextRef="#ctx0" brushRef="#br0" timeOffset="121253.0676">2163 12529 25,'0'-25'30,"0"15"1,0 10-7,0 0-6,0 0-4,11 24-3,6-4-4,2 4-1,11 7-1,5-3 0,9 4-2,5-5 0,4 2-1,-4-2-2,-2-2 2,-4 1-2,-9-2 1,-6-2-1,-12 0 1,-16 2-1,-10-2 2,-12 2-1,-11-2 1,-8-1-1,-11-2-1,-2 0 1,2-8-2,1-2 0,9-6-3,11 2-7,-1-10-13,14-2-13,18 7 0,0-15-1,13 12 2</inkml:trace>
  <inkml:trace contextRef="#ctx0" brushRef="#br0" timeOffset="122818.8927">2749 12621 11,'0'0'27,"-19"-16"1,19 16-8,-9 6-2,9 10-3,4 12-2,-1 4-2,3 13-2,-3 2-1,6 8-2,-5-4-2,7-7 0,-5-9 0,1-7 0,-7-20 0,0-8-1,15-22 0,-9-11 1,-6-11-1,0-3 0,-5-6-2,5-2-1,-6 6 0,-1 5 1,7 3-1,-6 12-1,6 3 1,9 10-1,3 3 1,4 4-2,12 4 0,6 0-2,15 5-3,6-8-9,14 6-16,-4 2-7,-2 0 2,5 0-1</inkml:trace>
  <inkml:trace contextRef="#ctx0" brushRef="#br0" timeOffset="123073.9151">2849 12983 18,'-3'11'33,"3"-11"1,24 3 1,7 0-15,7-3-7,8 3-5,1-3-5,2 0-12,-2-6-20,-5 6-5,-16-3-1,-2-3-1</inkml:trace>
  <inkml:trace contextRef="#ctx0" brushRef="#br0" timeOffset="123254.5184">2821 12825 56,'-19'0'34,"19"0"0,19 10-12,9-15-13,12 2-8,9-3-24,17 1-8,-5-6-3,8 5 0</inkml:trace>
  <inkml:trace contextRef="#ctx0" brushRef="#br0" timeOffset="123876.7302">3295 13050 62,'0'0'27,"0"0"-5,-4 19-6,4 6-3,-4-1-5,8 5-2,-4-1 0,0-4-1,0-3-3,3-7 1,-3-14-1,0 0-1,4-17 1,-4-1-1,0-7 0,3-3 0,-3 0 0,6 1-1,-6 5 0,3 6 0,-3 16-1,0 0 1,12 0 0,-8 16 0,2 2 0,1 3 0,-1-1 0,5-1 0,3-4 1,-1-9-1,2-6 0,0-3 0,-3-7 0,4-5-1,-4-2 1,0-1 0,-6 0 0,-2 4 0,-4 3 0,0 11 0,0 0 0,0 0 0,0 11 0,0 5 0,-4 3-1,4 0-2,4 4-8,-4-5-19,0-7-5,12 3 0,-12-14 0</inkml:trace>
  <inkml:trace contextRef="#ctx0" brushRef="#br0" timeOffset="124066.9824">3623 13017 59,'0'0'37,"0"0"-2,0 22-10,-8-4-11,8 11-4,0-1-4,0 4-4,0 0-6,0-7-9,5-3-16,2-6-8,-7-16 0,12 5 0</inkml:trace>
  <inkml:trace contextRef="#ctx0" brushRef="#br0" timeOffset="124255.5616">3723 13022 50,'0'0'37,"12"7"-2,-9 7-9,-3 0-8,3 11-4,-8-3-4,10 7-3,-5-3-4,0-2-5,6 1-8,-9-8-19,3-17-9,3 14-1,-3-14 1</inkml:trace>
  <inkml:trace contextRef="#ctx0" brushRef="#br0" timeOffset="124541.0511">3632 13169 31,'0'0'32,"0"0"0,0 0-3,16 5-18,3-5-17,6 5-22,-6-10-1,12 9-3,-10-13 0</inkml:trace>
  <inkml:trace contextRef="#ctx0" brushRef="#br0" timeOffset="124766.0536">3804 13077 71,'0'0'36,"0"12"1,6-5-17,13 10-8,-1-5-5,7 9-3,1-5-3,-3 0-5,2 0-10,-6-2-22,-6-7 0,2-4-2,-15-3 1</inkml:trace>
  <inkml:trace contextRef="#ctx0" brushRef="#br0" timeOffset="124923.4504">4018 13067 58,'-22'0'38,"6"13"0,-3 3-4,-6 1-19,4 6-6,0 3-5,-2-5-9,11 4-23,-1-1-9,-1-14-1,14-1-1</inkml:trace>
  <inkml:trace contextRef="#ctx0" brushRef="#br0" timeOffset="125240.0231">4362 12789 72,'-16'3'36,"16"-3"-2,21 11-16,-1-11-7,15 5-3,-2 2-7,7-1-10,1-6-26,2 9-1,-6-9-1,0 0 0</inkml:trace>
  <inkml:trace contextRef="#ctx0" brushRef="#br0" timeOffset="125442.7967">4374 12959 18,'-18'16'34,"5"-8"0,13-8-1,19 7-12,8-7-7,13 0-6,7 0-16,6 0-23,-6-7-2,5 7-2,-15-7 0</inkml:trace>
  <inkml:trace contextRef="#ctx0" brushRef="#br0" timeOffset="125991.91">5187 12662 36,'-21'0'33,"-10"0"-3,-3 0-8,3 14-6,-3 5-5,9 8-4,1 6-2,14 11-1,10 2 0,7 3-1,16-4 0,12-1 1,10-8-1,9-8 0,2-13 0,3-15-1,-10-16 0,-1-8 1,-12-14 0,-13-3 0,-18-8 1,-13 2-1,-15 3-2,-13 1-9,-12 9-30,3 8-1,-11-1 0,6 12-2</inkml:trace>
  <inkml:trace contextRef="#ctx0" brushRef="#br0" timeOffset="129186.6558">5991 12797 18,'-16'9'31,"4"-9"1,12 0-3,25 6-12,10-6-5,19 3-3,8-3-2,7 0-3,8-4-5,1 1-7,-5 3-11,-10 5-14,-23-5-1,-9 8 1,-18-7 3</inkml:trace>
  <inkml:trace contextRef="#ctx0" brushRef="#br0" timeOffset="129405.3107">6036 12915 29,'0'0'29,"17"-7"0,17 0-12,12 2-4,15 2-4,8-4-2,4 7-4,0 0-6,-5 0-11,-18-7-15,0 7-1,-23-8-1,-5-1 3</inkml:trace>
  <inkml:trace contextRef="#ctx0" brushRef="#br0" timeOffset="129547.3863">6632 12731 25,'22'3'31,"-6"9"0,8 7-4,-4 5-12,-6 3-5,-4 0-7,-10-3-11,-3 2-18,-17-15-5,-1 0 0,-20-11-1</inkml:trace>
  <inkml:trace contextRef="#ctx0" brushRef="#br0" timeOffset="129773.9117">6026 12720 12,'0'9'30,"-4"12"2,-10 2-3,-3 9-11,12 7-5,2-1-3,15 2-4,13-3-16,18-4-20,5-19-1,20-5-1,1-18-2</inkml:trace>
  <inkml:trace contextRef="#ctx0" brushRef="#br0" timeOffset="130637.1165">7494 12632 30,'-9'17'30,"-6"2"1,1 14-14,-1 9-4,-6-1-4,9 7-2,-6-8-3,7-4 0,2-10-1,9-9-1,0-17 0,7-10 0,2-14 1,6-7-1,3-9 0,4-5-1,0-5 0,3 0 0,-2 4-1,-2 6 1,-4 5-1,-3 9 1,-5 10-1,-9 16 1,0 0 0,6 19 0,-6 4 0,4 5 0,4 5 0,7 6 0,5 3 0,7 1 0,8 0-1,2-1 1,0-1 0,-4-3-1,-7-3 1,-4-5-1,-10-7 1,-12-5-1,-12-6 1,-10-5-1,-10-7 1,-7 0-1,-7-8 1,-5 0-1,-2-1 0,7 1 0,5 2-1,4 0-3,12 6-4,3 0-8,22 0-18,0 0-1,0 0-1,13 13 1</inkml:trace>
  <inkml:trace contextRef="#ctx0" brushRef="#br0" timeOffset="131494.7951">8003 12591 27,'0'-22'31,"3"8"-4,-3 4-3,0 10-3,3 12-5,-6 11-4,3 18-4,0 6-1,0 10-3,-3 5-1,3 1-2,5-4-2,-2-9-1,4-7-2,-4-16-1,4-9-1,-7-18-1,18 0-1,-8-21-2,5-3 1,3-12 0,7-4 2,10-3 0,4 1 4,0 0 0,1 4 4,-3 8 3,-8 4 2,-3 15 0,-16 2 2,-10 9-1,-17 10-1,-10 4 0,-10 1-3,-3 7-1,0 0 0,-4 2-1,6-1-1,5 0 1,8 1 0,13-7 0,12 0 1,10 0 1,10-5 1,12 2-1,8-2 1,9 2 0,-2-3-1,2 3 0,-8-4-1,-2 2-1,-11-3 0,-12-4-1,-3 0 1,-13-5-1,0 0-2,0 0-7,0 0-25,-6-10-1,-3-2-2,9 12 1</inkml:trace>
  <inkml:trace contextRef="#ctx0" brushRef="#br0" timeOffset="132842.0292">8556 13130 27,'0'0'25,"0"0"-5,0 0-4,0 0-3,0 13-3,-4 3-2,-2 4-3,0 4 0,0-2 0,0 1-3,3-5 1,0-4-1,3-14-1,0 0 1,0 0-1,0-19 0,6-3 0,1-2 0,1-4-1,-1 0 0,6 2 0,-7 6 0,2 4-1,-8 16 1,13-8 1,-7 18-1,1 5 0,-2 7 0,5 6 1,-1 4-1,3-1-2,0-1-5,1-4-7,-1-4-12,-8-10-5,5-1-1,-9-11 0</inkml:trace>
  <inkml:trace contextRef="#ctx0" brushRef="#br0" timeOffset="132977.376">8556 13251 9,'0'0'24,"14"-9"-1,9 4-12,-1 5-23,-1-7-7,11 11-3,-9-11 9</inkml:trace>
  <inkml:trace contextRef="#ctx0" brushRef="#br0" timeOffset="133306.7468">8760 13230 41,'0'0'29,"0"0"1,20 0-10,1 0-12,6-4-6,1 0-3,1 0-1,-2-2-1,-4 1-1,-6-1 0,-5-2 1,-12 8 1,7-15 3,-7 15 0,-3-14 2,3 14 1,0 0 0,0 0 1,9 0-1,-9 0-1,10 15-2,-10-5-1,0 2-7,-4-1-11,-8-7-11,9 7-1,-9-11 0</inkml:trace>
  <inkml:trace contextRef="#ctx0" brushRef="#br0" timeOffset="133563.9372">9127 13130 47,'0'0'34,"0"0"2,13 0-6,-13 0-13,8 16-7,-4-3-3,-4 2-3,6 4 0,-6 1-2,2-1-1,-2-2-3,-5-2-3,5-2-3,0-13-8,-4 9-6,4-9-8,-9-10-4,9 10-1,-12-25 4</inkml:trace>
  <inkml:trace contextRef="#ctx0" brushRef="#br0" timeOffset="133871.3905">9101 13118 41,'10'-12'29,"-3"0"-3,7 2-4,2 6-4,2-1-7,1 5-2,-4 0-4,2 3-1,-6 2-1,-11-5-2,13 12-1,-13-12-1,0 11-2,0-11-1,-9 10 0,9-10 0,0 0-1,0 0 1,9 5 0,3-1 1,4 4 3,-1 1 1,-2 4 1,-3 3 1,-8 3 1,-2 4 0,-12-2 0,-4-4-2,-8 0-3,-1-9-11,-1-8-15,11 4-6,-6-16 0,14 2 0</inkml:trace>
  <inkml:trace contextRef="#ctx0" brushRef="#br0" timeOffset="134368.2971">9801 12715 41,'0'0'33,"10"11"1,-10 13-9,0 6-8,10 14-6,-4-2-4,4 7-2,-4-3-7,2-7-6,-1-10-16,-1-8-11,-6-21 0,0 0 0</inkml:trace>
  <inkml:trace contextRef="#ctx0" brushRef="#br0" timeOffset="134510.0038">9700 12894 51,'22'4'36,"2"-4"0,7 0-9,6 6-13,0-6-21,10 1-23,-13-8-3,10 0-2,-7-12-1</inkml:trace>
  <inkml:trace contextRef="#ctx0" brushRef="#br0" timeOffset="135338.1771">10615 12622 26,'0'0'33,"0"0"0,-4 27-2,-7 2-13,1 16-6,-7 3-3,2 8-3,0-4-3,4 1 0,1-10-2,7-9 0,3-17 0,0-17 0,8-11-1,3-16 0,1-10 1,0-14-1,0-9 0,0-3 0,0 3 0,1 5-1,0 8 1,-6 6 0,-1 14-1,3 12 1,0 15 1,4 13-1,2 8 1,1 11-1,8 4 0,5 10 1,5 3 0,5 2-1,5 1 0,-4-8 1,0-3-1,-9-4 0,-6-6 1,-9-7-1,-13 1 1,-11-9-1,-14-4 1,-16-1-1,-7-2 1,-11-4-1,-7 0 0,-3-5 0,1 0 0,2-3-1,11 3-2,9-6-4,19 6-10,11 0-19,13 0 0,0 0 0,21-10 1</inkml:trace>
  <inkml:trace contextRef="#ctx0" brushRef="#br0" timeOffset="136713.2955">11162 12602 11,'0'-9'27,"0"9"-1,12 9-7,-7 2-2,-2 13-5,-3 5-2,0 11-2,-5 6-1,5 8-1,0 2-2,-3-5-1,3-2-1,5-5 0,7-12-1,4-11 1,5-8-1,7-13 1,2-14-1,1-5 1,0-13-1,-3-7 0,-4-7 1,-3-4-2,-7 0 1,-4 1-1,-5 5 1,-5 6-1,0 9 1,-5 6-1,2 9 1,3 14 0,0 0 0,-10-3 0,10 3 0,-4 27 1,6-8 1,6 16 1,-1 3-1,7 10 2,0 3-1,3 3 1,4-3-2,3-1 0,-5-7-4,-4-14-8,-1-7-29,0-7-1,-14-15 0,19 0-1</inkml:trace>
  <inkml:trace contextRef="#ctx0" brushRef="#br0" timeOffset="142535.6297">11706 12640 26,'22'0'30,"-13"-6"-2,6 1-9,6-2-4,-4-3-3,1 1-3,1-4-3,-4 2-1,-9-4-2,1 3 0,-12 1-2,-4 2 1,-5 5 0,-2 4-1,-5 4 0,2 2 1,3 11 0,1 2 0,6 0 1,9 3 0,11-3 0,7 0-1,8-4-2,-1-1-9,2-9-26,7 5 0,-11-7-1,5 6 0</inkml:trace>
  <inkml:trace contextRef="#ctx0" brushRef="#br0" timeOffset="143069.7755">11752 13143 20,'-4'-10'29,"4"10"0,-3 14-5,-4 1-6,0 7-4,0 2-5,0 2-2,-3-2-1,6-2-2,-2-6 0,6-6-2,0-10-1,0-9 1,6-8-1,3-4 0,-4-4 0,6-2-1,1-1 1,-2 1-1,0 5 0,-1 6 1,2 6-1,-11 10 0,13-8 0,-1 13 1,-9 7-1,10 3 1,-7 4-1,5 3 1,-4 5 0,3 2-2,2-3-2,-5-1-5,6-3-9,-7-3-12,-1-10-6,-5-9 1,0 0-1</inkml:trace>
  <inkml:trace contextRef="#ctx0" brushRef="#br0" timeOffset="143211.0448">11740 13225 26,'-14'0'28,"14"0"-7,14 4-4,3 1-5,6-5-9,5-7-20,9 12-8,-6-12-2,10 7-2</inkml:trace>
  <inkml:trace contextRef="#ctx0" brushRef="#br0" timeOffset="143594.8343">12016 13187 37,'0'0'29,"12"0"0,4-4-10,10 0-8,8 4-5,0 0-2,0 0-1,-6 0-3,-3 0 0,-3-3 0,-10 3-1,-12 0 0,0 0 0,0-14 0,0 14 0,-10-12 0,10 12 1,0 0 1,0 0 1,0 0 1,13 12 2,-13-3 0,3 4 0,-6-3-1,0 0-4,3-10-13,-7 12-19,7-12 0,0 0-1,4-18-1</inkml:trace>
  <inkml:trace contextRef="#ctx0" brushRef="#br0" timeOffset="143828.3693">12408 13105 53,'-10'-4'35,"10"4"-1,0 14-12,0-4-8,7 8-4,-4 3-2,3 8-2,-6-6-1,0 3-3,2-3-2,-2-3-3,4-1-6,-4-19-11,-10 8-14,10-8-2,-5-8 0,5-3-1</inkml:trace>
  <inkml:trace contextRef="#ctx0" brushRef="#br0" timeOffset="144145.484">12368 13140 44,'11'-24'67,"5"13"-43,3 2-7,2 7-6,0-3-3,5 10-4,-8-2-1,-2 4-2,-6 4 0,-10-1-2,0-2 0,0 2-1,0-10 0,-10 13 0,10-13-1,0 0 1,13 10-1,2-10 2,4 9 0,2-4 1,-2 8 1,-5-1 1,-6 3 1,-5 4-1,-12-4 1,-7 2-1,-10-5-2,-3-6-11,-6-10-22,8 4-2,-1-11 0,8 1-1</inkml:trace>
  <inkml:trace contextRef="#ctx0" brushRef="#br0" timeOffset="144574.3007">12935 12768 53,'0'0'32,"28"3"-1,2-3-14,11 0-3,9 0-4,0-3-5,2 3-7,-5 0-14,-4 0-16,-22-7-2,-2 7 0,-19 0 0</inkml:trace>
  <inkml:trace contextRef="#ctx0" brushRef="#br0" timeOffset="144738.0658">13000 12879 54,'10'9'33,"8"-9"1,16-5-12,6 5-14,10 6-14,6 1-23,4-12-3,11 5-1,-3-10 0</inkml:trace>
  <inkml:trace contextRef="#ctx0" brushRef="#br0" timeOffset="145047.2757">13881 12641 18,'-33'-4'29,"-7"-3"1,8 11-3,-2 6-13,2 12-3,7 12-4,6 7-2,10 11 0,15 2-1,13 4 0,9-4-1,22-6 1,8-12-1,11-11 1,6-18 0,-2-16 0,-11-16 0,-6-14 0,-25-9 0,-22-5 0,-24-1-1,-22 6-6,-15 2-32,-14 15-2,-13 3-1,-3 12 0</inkml:trace>
  <inkml:trace contextRef="#ctx0" brushRef="#br0" timeOffset="146737.3109">14839 12783 20,'-13'0'32,"22"1"0,8-5-3,18 1-12,19 3-4,8-5-4,14 5-3,5 0-4,0 0-6,-3 0-10,-10 3-13,-18-3-7,-7 4 1,-21-8 0</inkml:trace>
  <inkml:trace contextRef="#ctx0" brushRef="#br0" timeOffset="147074.9644">14948 12824 54,'20'0'18,"15"0"-2,8 2-3,13-2-5,9 4-2,6-4-6,2 0-5,-5 0-6,-7-4-6,-15-4-2,-5 1-1,-15-10 3,-7 3 5,-12 1 5,-4 1 7,-3 12 8,4-16 25,8 16-14,-3 12-1,-3 1-5,1 2-2,-4 3-4,-6 0-6,-7-3-10,-8-10-16,-1 7-2,-16-12-1,7 0 1</inkml:trace>
  <inkml:trace contextRef="#ctx0" brushRef="#br0" timeOffset="147249.172">14857 12792 22,'0'32'31,"9"-6"-1,12 7-14,14 7-31,-1-15-4,20 2-4,-7-27-4</inkml:trace>
  <inkml:trace contextRef="#ctx0" brushRef="#br0" timeOffset="147959.3082">16133 12481 34,'11'-13'30,"-4"3"-1,-7 10-9,18 18-3,-12 10-4,7 15-3,-10 12-2,6 11-2,-6 2-6,-3 2-6,7 0-12,-4-7-16,-6-19 0,3-8-1,0-26 0</inkml:trace>
  <inkml:trace contextRef="#ctx0" brushRef="#br0" timeOffset="148227.5799">16489 12547 14,'-31'5'54,"-7"9"-35,-4 8-6,-5 1-1,-2 3-4,4 3 0,2 0-1,12 2 0,12-4 0,16 0 1,10-4-1,18 0 0,5-4-1,15-2 0,7-3-4,-3-2-5,4-6-20,-6 0-12,-10-6-2,-6 0 1,-14-6-1</inkml:trace>
  <inkml:trace contextRef="#ctx0" brushRef="#br0" timeOffset="148500.2993">16538 12910 31,'11'4'33,"-11"-4"1,6 25-6,-1 0-10,-2-4-5,6 11-3,-2-2-3,0 1-4,2-4-6,-3-5-6,3-3-12,0-6-14,-9-13 0,0 0-1,-12-17 1</inkml:trace>
  <inkml:trace contextRef="#ctx0" brushRef="#br0" timeOffset="148868.3433">16524 12830 65,'24'0'31,"-5"-4"-12,11 4-6,4 4-4,0 0-5,-3 6-1,-6 1-3,-9 3-2,-9 2-1,-15-1 0,-7-1 0,-7-3-1,-2 0 0,-1-6 0,6 0 1,7-5 2,12 0 1,9 0 1,11 0 2,7 8 1,4 3 1,3 7 1,-9-1 1,-4 8 0,-14 0-1,-7 5 0,-18-6-3,-5-1-2,-7-7-4,-2-7-7,2-9-12,7 3-12,-1-16 1,14-1-2</inkml:trace>
  <inkml:trace contextRef="#ctx0" brushRef="#br0" timeOffset="149133.2347">16982 12830 46,'0'0'35,"14"-6"0,7 6-3,9 0-19,9 6-6,3 2-12,4 1-27,-5-9-1,4 5-2,-11-14 0</inkml:trace>
  <inkml:trace contextRef="#ctx0" brushRef="#br0" timeOffset="149402.2999">17481 12378 35,'8'-16'32,"-8"5"2,0 11-6,21 34-11,-16 1-6,7 17-3,-2 11-5,1 6-3,1 7-11,-1-1-16,-7-9-7,7-8-1,-11-20 1</inkml:trace>
  <inkml:trace contextRef="#ctx0" brushRef="#br0" timeOffset="149680.6299">17897 12518 34,'-40'12'32,"-14"-1"0,1 8 0,1 4-19,2 2-3,9 6-4,7-2 0,16 6-2,12-7 1,12 1-1,12-5 1,15 3-2,5-8-2,10-5-8,11-6-22,3-1-7,-3-7-1,3 0 0</inkml:trace>
  <inkml:trace contextRef="#ctx0" brushRef="#br0" timeOffset="150034.4243">17934 12905 24,'0'21'31,"-11"-6"1,11 8 1,-5-7-15,5-4-7,0-12-3,0 0-4,12 0-1,-1-19-1,2-3 0,1-9-1,2-3 0,-1 0 0,1 0-1,-4 3 1,1 6 0,-2 9 1,0 9 0,-1 7 1,1 16 0,1 4 0,3 8 0,-2 2 0,5 6-1,-4-1-2,-1-7-4,3 1-8,-6-10-17,-10-19-7,12 12-2,-12-12 1</inkml:trace>
  <inkml:trace contextRef="#ctx0" brushRef="#br0" timeOffset="150177.9637">17978 12894 47,'14'0'33,"5"-5"0,15-2-13,-2 4-27,-6-3-17,5 6-5,-19-4-2,0 4-2</inkml:trace>
  <inkml:trace contextRef="#ctx0" brushRef="#br0" timeOffset="150702.6039">18651 12455 44,'14'0'34,"-14"0"2,13 26-4,-8 11-15,-5 5-7,3 10-3,-3 4-3,6 0-5,1-3-5,-3-12-8,-1-13-16,1-7-5,-4-21-1,0 0 0</inkml:trace>
  <inkml:trace contextRef="#ctx0" brushRef="#br0" timeOffset="150854.7882">18538 12675 38,'0'0'33,"16"-7"1,2 7-4,9 0-16,8 0-11,5-2-31,11 4-2,-5-7-3,12 5 0</inkml:trace>
  <inkml:trace contextRef="#ctx0" brushRef="#br0" timeOffset="151606.6168">19201 12337 35,'15'-32'33,"13"15"1,0 8-7,3 9-11,3 17-2,-10 5-4,-4 16-2,-12 11-3,-4 7-1,-8 1-1,4 1 0,-6-5-2,6-7 0,2-10 0,16-6 0,6-16 0,7-10-1,3-10 1,1-11 0,1-10-2,-1-11 1,-5-8-1,-6-5 1,-4-4-2,-6-2 1,-3 4 0,-6 4 0,-1 9 1,-4 8-1,-4 15 1,4 17 1,0 0 0,-8 29 0,4 8 0,4 9 0,3 10 1,3 6 0,1 1-1,6 0-1,-4-5-2,0-9-10,2-10-25,2-11-1,-3-17 0,6-7 0</inkml:trace>
  <inkml:trace contextRef="#ctx0" brushRef="#br0" timeOffset="152100.3103">19865 12305 63,'20'0'32,"-6"0"-1,3-2-18,8 2-3,-4-13-4,2 4-3,-1-4-1,-4-5 0,-5-2-1,-4 1-1,-5-3 1,-4 8-1,-10-1 0,1 7 1,-9 4-1,-2 4 1,-3 9-1,2 5 2,-2 7-1,6 5 2,5 3 0,9 3 1,3-3 0,15 4 0,5-5 0,11-5-1,2-4-6,1-8-20,3-11-13,0 4-2,1-14 1,7 2-1</inkml:trace>
  <inkml:trace contextRef="#ctx0" brushRef="#br0" timeOffset="152614.5921">19934 12787 73,'5'9'35,"-5"7"-1,-7 7-17,10 13-5,-3-2-6,4 6-4,1-1-8,-3-8-12,-2-8-16,10-4-2,-10-19 1,0 0-1</inkml:trace>
  <inkml:trace contextRef="#ctx0" brushRef="#br0" timeOffset="152906.9432">19954 12773 59,'14'-14'33,"9"7"-3,-1 3-11,-8-1-6,2 10-5,-16-5-3,9 13-4,-9-1-2,-8-2-1,1 3-1,2-3 0,5 5-1,2-6 1,15 4-1,6 1 2,5 1 1,3 4 3,-3-1 0,-8 6 1,-12-2 0,-12 6 0,-16-8-1,-14-2-4,-4-4-11,-1 1-19,-2-15 0,12 0-2,6-15 0</inkml:trace>
  <inkml:trace contextRef="#ctx0" brushRef="#br0" timeOffset="153145.941">20362 12741 36,'-8'-10'36,"21"10"0,9 0 0,13-6-17,10 6-9,2 0-16,3 6-26,-14-11-2,2 5-1,-12-9-2</inkml:trace>
  <inkml:trace contextRef="#ctx0" brushRef="#br0" timeOffset="153807.9358">21020 12276 66,'37'-24'31,"-3"17"-7,-9 14-4,-4 23-3,-18 13-5,-3 19-3,-11 1-1,4 10-2,-2-3-1,5-4-2,8-13 0,6-10-2,10-15 1,8-18 0,5-14-1,5-15 0,-2-15-1,-1-11 0,-3-12-1,-1-8 0,-3 0 0,-9 1 0,-3 9-1,-7 7 1,-3 11 1,-6 18-1,0 19 1,-13 24 1,1 11 0,-1 13-1,0 10 2,5 7-1,6 3 0,2 3 0,8-9 0,7-10-4,10-5-14,4-20-22,0-18 0,5-9 0,1-21 0</inkml:trace>
  <inkml:trace contextRef="#ctx0" brushRef="#br0" timeOffset="154440.22">21711 12210 38,'5'16'28,"-5"-16"-8,20 12-4,1-7-2,4-5-2,5 5-3,-4-8-1,0-3-2,-5-7-2,-7 0-2,-8-6 0,-12 3-1,-11 1 1,-5 7-2,-6 3 1,-5 5-1,2 10 1,2 5-1,3 7 1,14 6 2,6-1-1,10 1 2,9 0 0,11 1 0,3-6 0,9 0-1,3-8-6,-3-1-30,-2-14-3,5 0-1,-9-19 0</inkml:trace>
  <inkml:trace contextRef="#ctx0" brushRef="#br0" timeOffset="155245.2994">21699 12859 64,'0'-16'33,"0"16"-7,0 0-5,0 0-6,0 26-5,-10-2-5,4 1-1,-2 2-1,1 1-1,1-9-1,2-5 0,4-14 0,0 0 0,4-18 0,5-4 0,1-5 0,2-8 0,2-2-1,2 2 1,-2 2-1,-2 9 0,-2 10 0,0 11 0,0 12 0,3 7 0,-3 12 0,4 6 0,-1 6-1,-1-3-3,4 2-5,-5-8-5,3-7-12,-3-1-10,-11-14 0,0-9-1</inkml:trace>
  <inkml:trace contextRef="#ctx0" brushRef="#br0" timeOffset="155373.9022">21741 12951 45,'0'0'29,"0"0"-2,23-10-19,8 14-28,-7-16-5,17 12-3,1-19-2</inkml:trace>
  <inkml:trace contextRef="#ctx0" brushRef="#br0" timeOffset="155651.6303">22208 12631 41,'0'0'35,"10"6"0,4-3 1,15-3-20,1 0-5,12 0-6,4 0-10,-2 0-13,-3-1-17,3 1 0,-14 0-1,-6 0 0</inkml:trace>
  <inkml:trace contextRef="#ctx0" brushRef="#br0" timeOffset="155824.7219">22255 12731 45,'-18'2'33,"18"-2"1,10 8-8,14-8-13,17 0-8,9 0-16,15 2-20,0-6-2,9 4 0,0-3-1</inkml:trace>
  <inkml:trace contextRef="#ctx0" brushRef="#br0" timeOffset="156171.0439">23138 12494 35,'-17'-4'28,"-23"1"-2,9 8-11,0 9-2,0 9-3,7 12-3,3 2 0,8 8 0,5 3 0,18-1 0,8-4 0,14-2-2,13-14 1,12-13-1,-1-14 0,9-9 0,-10-21 0,-3-8-1,-18-12 0,-15-4 0,-31-1-1,-11 4-1,-7 10-16,-14 11-25,-20 3-1,-1 14-1,-8 6 0</inkml:trace>
  <inkml:trace contextRef="#ctx0" brushRef="#br0" timeOffset="165474.7501">18163 11965 12,'15'-14'29,"-5"18"2,-20 10 1,-13 27-15,-6 27-3,-17 19-3,-11 24-2,-17 18-2,-10 17-4,-12 12-4,-5-5-4,4-9-3,1-20-2,15-15-5,13-26-12,12-36-7,26-21 2,15-39 2</inkml:trace>
  <inkml:trace contextRef="#ctx0" brushRef="#br0" timeOffset="166127.2349">18115 11950 23,'19'-7'23,"-9"-3"-5,7-4-9,2 1-1,0-2-3,1 1 0,-3 0 1,-1 5-1,-16 9-1,16-6 0,-16 16 1,0 4-1,0 3 1,0 3-4,0 1-1,5-4-3,5-2-3,1-11-2,7-4-4,0-2 1,0-7-1,-1-4 2,-2-2 4,-3 1 4,-1-2 4,-1-9 13,-10 25-5,0-9 0,0 9-1,7 9-1,3 5-2,1-4-2,7 2-1,2-2 3,4-4-1,-3-8 2,2-5 0,-5-12 0,-3-1 1,-15-9-1,-4 3-1,-11-1-2,-5 8-5,-5 9-29,-6 10-5,-7 0-1,4 15 0</inkml:trace>
  <inkml:trace contextRef="#ctx0" brushRef="#br0" timeOffset="206593.7683">22024 11880 39,'-10'9'23,"-5"25"-1,-13 16-4,-17 27-6,-13 23-3,-22 22-1,-12 18-3,-8 9-1,-3 2-2,2-6-1,4-12-1,15-22-4,13-22-4,23-28-9,26-19-12,20-42-2,0 0 0,28-42 9</inkml:trace>
  <inkml:trace contextRef="#ctx0" brushRef="#br0" timeOffset="207044.3074">22045 11792 22,'-9'2'27,"-11"-4"0,5 4-11,4 5-4,11-7-4,0 0-3,11 6-2,9-6-1,8-6-1,3 2 0,-1-4 0,0 2-1,-4-1 1,-4 2 0,-9 5-1,-13 0 0,0 0 1,0 0-1,0 14 0,0-2 0,-3 1 1,3 2-1,0 3-2,6-1-6,3-1-7,4 2-10,-13-18-3,18 16-1,-18-16 8</inkml:trace>
  <inkml:trace contextRef="#ctx0" brushRef="#br0" timeOffset="207337.0863">22396 11785 22,'0'0'23,"5"16"-4,-1-7-5,6 2-3,7-1 0,2-5 0,5-1 0,-6-8 0,3-2 0,-9-10 0,2-1-1,-14-9-1,0 3-2,-21-2-1,2 12-2,-12 3-3,-3 10-12,0 8-25,4 17-1,-1 10-1,9 19 0</inkml:trace>
  <inkml:trace contextRef="#ctx0" brushRef="#br0" timeOffset="210632.3893">2039 13751 23,'0'0'32,"10"3"2,-1 17-9,0 17-5,-2 8-6,8 16-1,-6 5-3,-2 8-4,-7 1-6,0-7-6,-3-6-15,3-6-14,-7-22-1,7-4-1,-3-21 1</inkml:trace>
  <inkml:trace contextRef="#ctx0" brushRef="#br0" timeOffset="210941.3071">2507 13854 59,'0'-8'34,"0"8"-4,0 0-11,-21 4-5,5 8-5,-15 8-3,-4 7-3,-12 5-1,-6 10-1,-4 1 0,5 4-1,5-3 1,7 0 0,11-10 1,21-4 0,21-8 0,18-5 0,13-6 1,9-2-1,4 1-4,5-10-10,3 0-25,0 10-1,-18-10 0,2 5-1</inkml:trace>
  <inkml:trace contextRef="#ctx0" brushRef="#br0" timeOffset="211249.9078">2678 14276 48,'0'-13'35,"0"13"-2,0 0-10,-6 13-5,6 11-6,-4 3-5,8 8-2,-4 0 0,2 5-2,-2-7-3,10-3-1,-3-1-3,-2-11-6,4 0-9,-5-7-16,-4-11-2,0 0 0,0 0 1</inkml:trace>
  <inkml:trace contextRef="#ctx0" brushRef="#br0" timeOffset="211714.2642">2601 14375 34,'6'-20'26,"6"7"-4,3-6-2,7 0-4,3 4-2,6-2-3,3 8-2,-3 1-3,3 8-1,-9 3-2,-3 7 0,-12 2-2,-10 5 1,-10 1-1,0-3 0,-8 0-1,-1-1-1,-4-2 0,3-6 0,7 0 0,13-6-1,0 0 1,0 0 0,16 0 0,3 5 1,8 4 0,-5 4 0,-3 4 1,-9 6 0,-10 1 0,-4 2 0,-14 1 1,-11-4-4,-7-3-9,2-1-21,-6-13-2,10 0-1,-3-6 0</inkml:trace>
  <inkml:trace contextRef="#ctx0" brushRef="#br0" timeOffset="212925.2781">3481 14102 44,'0'0'32,"6"16"-2,-2 16-12,-8 6-5,4 10-5,0 3-5,0-2-12,-3-6-18,6-2-5,-9-19-1,3-6-1</inkml:trace>
  <inkml:trace contextRef="#ctx0" brushRef="#br0" timeOffset="213076.2361">3298 14296 28,'16'0'28,"2"-7"-1,20 7-15,8-5-11,7-3-16,12 8-9,-9-6-2,8 6-1</inkml:trace>
  <inkml:trace contextRef="#ctx0" brushRef="#br0" timeOffset="213625.5883">3974 13934 16,'19'-25'32,"-1"-4"2,4 13-2,0 6-13,-4 5-6,1 12-3,-6 10-4,-1 10-1,-6 7-2,0 7-1,-6 6 0,0 3-1,0 1 0,0 0-1,9-4 1,0-8-1,7-8 1,6-8-1,5-12 1,2-11-1,4-12 0,1-14-1,-1-8 0,0-7-2,-2-7 2,-9-6-1,-3-2-1,-7 4 1,-3 5 1,-9 3 0,0 9 1,-5 6 1,-5 7 0,5 8-1,5 14 2,0 0-1,-11 10 1,11 10-1,0 5 1,0 12-1,3 6 1,-3 7 0,6 0 0,-6 2-1,4 0-2,-4-10-8,9 0-12,3-9-15,-2-14-1,8-1 1,1-6-1</inkml:trace>
  <inkml:trace contextRef="#ctx0" brushRef="#br0" timeOffset="214430.9937">4662 14247 25,'0'0'35,"4"15"1,-4 5-1,0 2-14,5 10-7,-5 0-4,6 7-3,-2-4-4,4 1-3,3-2-6,-9-14-9,4-7-17,-2-1-5,-4-12 0,0 0-1</inkml:trace>
  <inkml:trace contextRef="#ctx0" brushRef="#br0" timeOffset="214768.3208">4622 14327 43,'13'-22'34,"-4"0"1,12 3-8,1 8-12,-1 1-6,4 10-3,-5 0-2,-3 10-2,-7 4-1,0 3-1,-7 3 0,-6-3-1,-1-1-2,-2 0 1,6-3 0,0-3-1,13-1 1,2-3 0,4 0 0,3 4 1,-3-1 1,-3 2 1,-6 4 1,-10 1-1,-10 2 1,-12 1 0,-4-5-1,-8-1-3,7-1-10,-2-1-21,5-15-1,10 1-1,0-11 1</inkml:trace>
  <inkml:trace contextRef="#ctx0" brushRef="#br0" timeOffset="215234.3111">4742 13802 21,'0'0'31,"25"11"0,-9-11-6,6 0-10,9 0-5,-2-5-3,4-4-3,-7-2-2,-4-4-1,-8 0 1,-10 2-2,-8 0 1,-9 3-1,-5 7 1,-9 3-1,-1 7 0,2 8 0,1 3-1,1 3 2,8 4 0,10 4 2,6-1 0,13 0 0,8-4 1,11-2-2,5-6-3,7 0-25,-4-12-7,10-4-2,-7-14 0</inkml:trace>
  <inkml:trace contextRef="#ctx0" brushRef="#br0" timeOffset="215633.9696">5440 14151 38,'0'0'33,"34"10"0,-6-10-11,9-6-10,11 6-3,0-4-7,-1 4-9,0-4-17,-6 7-8,-22-6-1,-4 10 0</inkml:trace>
  <inkml:trace contextRef="#ctx0" brushRef="#br0" timeOffset="215807.4016">5470 14295 42,'0'0'35,"0"0"-1,31 9-3,1-13-19,13 4-6,7 0-10,5 0-22,2-11-8,13 4 0,-2-11-1</inkml:trace>
  <inkml:trace contextRef="#ctx0" brushRef="#br0" timeOffset="216135.5277">6432 13981 12,'-35'-28'28,"7"13"0,-13-3-4,4 14-12,5 11-4,3 8-3,3 12-1,5 12 0,11 7 0,4 2 1,19 9 0,8-6 1,13-3 0,9-10 0,4-9 0,3-20-2,3-9 1,-9-16-1,-8-14-1,-11-10-1,-10-4 0,-15-6 1,-12 5-3,-4 7-8,-8 11-28,-5-1-1,5 13 0,-4 1 0</inkml:trace>
  <inkml:trace contextRef="#ctx0" brushRef="#br0" timeOffset="216731.2081">7208 14136 28,'0'0'29,"19"5"-2,13-5-11,20 0-3,14 0-3,11 0-1,7 0-4,0-5-3,-5 2-8,-7 3-13,-10 4-12,-27-8 0,-5 10 0</inkml:trace>
  <inkml:trace contextRef="#ctx0" brushRef="#br0" timeOffset="216925.45">7351 14286 20,'22'0'25,"20"8"-7,9-8-3,11 5-5,6-3-11,-1-6-15,2 4-8,-21-13-2,1 9 6</inkml:trace>
  <inkml:trace contextRef="#ctx0" brushRef="#br0" timeOffset="217084.4824">7894 14096 20,'22'8'31,"-13"5"0,3 12-1,-4 3-17,-8-1-4,0 2-8,-8-1-11,-4 1-19,-12-18-1,2-1-2,-9-17 0</inkml:trace>
  <inkml:trace contextRef="#ctx0" brushRef="#br0" timeOffset="217240.5287">7301 14028 30,'-27'27'34,"9"9"0,18 15 0,0 4-29,9 1-30,19 7-3,-6-15-3,12-2-2</inkml:trace>
  <inkml:trace contextRef="#ctx0" brushRef="#br0" timeOffset="219948.279">8506 14284 14,'-24'-2'31,"20"11"1,4-9-3,34 13-13,13-6-3,15-3-4,14 2-1,4-6-7,2 0-7,0-5-16,-4 2-11,-24-11 0,-7 4 0</inkml:trace>
  <inkml:trace contextRef="#ctx0" brushRef="#br0" timeOffset="220189.1615">8788 13992 46,'-11'-46'32,"11"0"-3,5 6-11,-5 2-5,3 12-2,3 9-2,-6 17-1,10 20-2,-10 13-3,0 15-5,0 8-15,-7 5-17,11 9-2,-8-5 1,11 0-1</inkml:trace>
  <inkml:trace contextRef="#ctx0" brushRef="#br0" timeOffset="220625.31">8702 14579 27,'9'-18'31,"0"-2"-2,9 5-9,8 13-1,-2 4-3,4 17-4,-12 2-2,-3 11-4,-13 3-1,-10 3-2,-9-5-2,-9-6-3,-3-7-1,0-12-1,3-8 0,6-5 0,8-9 0,7-4 2,7 0 1,9 4 2,7 1 1,3 8 1,8 5 0,4 8 0,1 5-1,1 2-7,-1-1-24,2 1-5,-9-10 0,6 3-1</inkml:trace>
  <inkml:trace contextRef="#ctx0" brushRef="#br0" timeOffset="221309.7027">9228 14110 49,'10'0'33,"9"15"-6,-3 9-5,-2 5-6,-1 9-3,-7-1-4,3 2-3,-9-6-2,0-5-1,0-13-2,0-15 0,-6-9 0,6-12-1,3-9 0,4-5 0,1-2 0,5 1-1,3 1 1,2 11 0,1 9 0,-1 9 0,-2 11 0,-1 7 0,-5 7 0,-6 5 0,-4 0 1,0-3-1,0-3 0,0-18-1,0 10 1,0-22-1,11-4 1,2-12-1,5 1 0,5 0 0,1 4 0,1 5 1,-1 9 0,-2 9 0,-7 12 0,1 9 0,-10 3 0,-2 2-2,1 7-8,-5-4-17,0-1-9,0 1 0,0-6 1</inkml:trace>
  <inkml:trace contextRef="#ctx0" brushRef="#br0" timeOffset="221678.9221">9747 14433 46,'6'-8'34,"-6"8"-4,6 12-5,-6 2-7,6 15-5,-6-1-4,5 11-2,-5 1-2,4 2-3,-1-5-1,-3-4-2,6-5-1,-6-11-3,4-4-4,-4-13-6,0 0-16,6-16-6,-12 0 1,6 0 1</inkml:trace>
  <inkml:trace contextRef="#ctx0" brushRef="#br0" timeOffset="221901.9776">9734 14415 41,'9'-24'36,"16"15"0,-3 1-2,4 8-16,4 8-6,-8 1-4,-1 8-2,-12 0-3,-5 6-1,-8-6-1,-11-2-2,-1-3-5,-6-9-10,1-3-21,5 0-1,1-8 1,9-1-1</inkml:trace>
  <inkml:trace contextRef="#ctx0" brushRef="#br0" timeOffset="222798.3109">10081 14127 47,'16'-13'31,"6"9"-6,0 11-4,-7 5-4,1 13-6,-11 6-3,5 10-2,-10-1-2,0 2-1,3-5-2,0-6 1,4-9-2,7-5 1,5-12 0,0-12 0,6-9 0,-1-7 0,-4-11-1,1-5 1,-5-4-1,-5-1 0,-4 1 1,-1 6-1,-6 8 1,-3 10-1,3 19 1,-13-5 0,7 20 1,4 11 0,-2 8-1,4 7 1,0 0 0,6 1 0,0-1-1,1-7-4,5-2-12,-2-11-22,-10-21-1,19 12 0,-19-12 0</inkml:trace>
  <inkml:trace contextRef="#ctx0" brushRef="#br0" timeOffset="223235.1342">10528 14457 35,'0'0'33,"0"0"-4,0 0-4,0 0-3,0 11-6,0 10-4,0 4-4,0 6-3,0-1-1,6 5-2,-2-2-4,-2-8-6,8-2-13,2-3-16,-12-20-1,12 0 1,-12-8 0</inkml:trace>
  <inkml:trace contextRef="#ctx0" brushRef="#br0" timeOffset="223633.6706">10497 14480 25,'10'-3'33,"-4"-6"2,8 2-1,6 3-15,4-2-6,3 6-4,2 0-3,-1 0-2,-7 6-2,-5 3 0,-7 1-2,-12 1 0,-9 2-1,-3-1 0,-1-2-2,-3 0 0,4-3-1,1-3 1,14-4 0,0 0 1,11 7 1,5-7 0,5 9 3,0 2-1,-1 1 2,-2 7-1,-9-1 1,-6 3-1,-12 1 1,-7-2-1,-6-6-5,-8-6-8,2-8-21,0 0-3,-3-11-1,9 0 1</inkml:trace>
  <inkml:trace contextRef="#ctx0" brushRef="#br0" timeOffset="224145.1313">10661 13929 12,'0'0'26,"-13"-15"1,10 4-10,0-4-2,7-2-4,9 2-2,2 0-2,10 8-1,0 2 0,3 5 0,-6 5 0,-4 10 0,-13 4 0,-5 8-2,-15 2-1,-4 2-1,-6-2 0,4 2 0,2-6-1,7-3 1,12-5 0,10-8 0,13-6 0,10 2 1,0-5 0,4 0-4,-2-3-31,-3 3-3,-12 0-2,-4 0 0</inkml:trace>
  <inkml:trace contextRef="#ctx0" brushRef="#br0" timeOffset="225879.124">11368 14174 29,'11'-8'33,"-7"-3"1,-4 11-8,11 10-5,-11 8-5,5 11-5,-5 3-4,8 11-2,-4 0-2,1 4-2,0-4-4,-1-2-7,3-7-8,-7-11-15,0-9-3,0-14 0,-8 4 0</inkml:trace>
  <inkml:trace contextRef="#ctx0" brushRef="#br0" timeOffset="226029.783">11289 14384 76,'9'-9'36,"11"5"-9,14 4-7,4 0-13,7 5-34,-1-10-5,9 10-2,-8-9-2</inkml:trace>
  <inkml:trace contextRef="#ctx0" brushRef="#br0" timeOffset="242292.8019">12092 13810 55,'-17'0'19,"-3"15"0,-10 26-3,0 24-2,-2 16-3,7 15-2,1 8-2,10 4-3,11-8 0,13-5-3,14-18-3,4-19-6,15-21-18,3-6-7,-2-22-1,11-9 1</inkml:trace>
  <inkml:trace contextRef="#ctx0" brushRef="#br0" timeOffset="242585.9564">12243 14377 30,'13'6'33,"12"-2"0,8-4-11,3 0-5,7 0-3,-5 0-4,-3 4-7,-4-2-15,-6 6-21,-16-8 0,1 0-2,-10 0 1</inkml:trace>
  <inkml:trace contextRef="#ctx0" brushRef="#br0" timeOffset="243307.7843">13000 14405 23,'16'-4'21,"-4"-6"0,-2 3-4,-1-5-4,-4-3-2,-5-2-3,-6-2-3,-6 3 0,-6-2-2,-1 3-2,-9 5 1,-3 5-2,3 5 1,-6 9-1,8 5 0,5 6 0,9 4 1,9 2-1,12-4 0,6-3 0,8-2 1,10-7-1,1-8 1,7-2-1,-7-10 1,-6-3-1,-7 0 1,-4 1-1,-5-1 0,-12 13 0,0 0 1,0 0-1,-12 12 1,5 8 1,-5 7 1,6 6 1,-7 5 2,10 5-1,-1-3 0,4 4 1,0-10 0,0 2-1,0-7-1,10-4-1,-10-8 0,3-5-1,-3-2 0,0-10 0,0 0-1,0 0 0,0 0-2,0 0-3,0 0-9,0 0-23,0 0-2,0-11 0,0-6-1</inkml:trace>
  <inkml:trace contextRef="#ctx0" brushRef="#br0" timeOffset="243850.0639">13322 14117 23,'0'0'29,"4"12"0,-4 5-8,-7 10-6,7 9-3,-5 5-3,5 6 0,0-4-2,0 4-2,0-9-2,6-6 0,-3-12 0,2-8 0,-5-12-1,0 0 0,0-26 0,0-7 0,-2-10 0,-5-8-1,1-3 0,0-2-1,-4 4 1,4 3-1,-3 6 0,3 13 0,2 8 0,4 8 0,0 6 0,0 8 0,19-8-1,0 8-1,12 0-3,7-6-5,14 6-6,0 0-8,4 0-9,4 5-3,-14-3 1</inkml:trace>
  <inkml:trace contextRef="#ctx0" brushRef="#br0" timeOffset="244143.4806">13338 14538 26,'0'0'30,"24"3"-3,1-3-9,9 0-3,1 0-5,-1 0-6,6-2-7,-8 2-13,5 0-14,-22-3 1,10 3-2</inkml:trace>
  <inkml:trace contextRef="#ctx0" brushRef="#br0" timeOffset="244367.3815">13344 14328 16,'-21'-4'32,"21"4"1,11 4 1,14-4-16,12 2-4,5-2-3,4 6-3,-3-6-3,3 0-7,-9 0-22,-11 6-10,-11-12-1,-6 6 0</inkml:trace>
  <inkml:trace contextRef="#ctx0" brushRef="#br0" timeOffset="245068.0603">14107 14425 30,'3'-10'22,"10"0"-2,-10-4-2,-10 2-5,-2-3-2,-15 1-2,-1-2-3,-7 3-1,2 5-2,-5 3-1,7 5-1,1 8-1,7 6 1,14 6-1,6 4 1,6-2 0,11 2 0,10-5 0,2-3 1,5-8-1,-1-8 1,-4-12 0,-1-6-1,-4-14 0,-5-10-1,-7-10 0,-3-8 0,-9-2 0,0 0-1,-3 5 1,-6 7-1,2 14 1,-5 14 0,3 16 0,-1 15 1,0 14 0,3 17 1,3 9 0,8 10 1,3 1 1,3 1-1,3-5 1,-1-1-1,1-11 0,2-6-1,-3-11-1,-8-11-5,-1-1-12,4-7-20,-7-8 1,9-3-1,-1-8 0</inkml:trace>
  <inkml:trace contextRef="#ctx0" brushRef="#br0" timeOffset="245511.4753">14363 13789 21,'16'12'34,"18"19"0,4 15-6,6 17-4,6 22-6,-12 7-4,-4 19-2,-28 4-3,-12 9-3,-21-8-1,-13-4-5,-11-18-37,-9-9-1,-8-20-1,2-12-1</inkml:trace>
  <inkml:trace contextRef="#ctx0" brushRef="#br0" timeOffset="325046.4565">15027 14207 16,'-14'0'33,"14"0"1,35-4 19,-4 4-39,3 0-4,8 0-6,1 3-7,-3-3-9,-5 0-17,-5 6-6,-15-3 1,-5 11-1</inkml:trace>
  <inkml:trace contextRef="#ctx0" brushRef="#br0" timeOffset="325219.5397">15031 14359 34,'-14'-7'33,"14"7"-1,17-2-2,4-3-18,13 5-7,13 0-12,6 2-20,2-6-5,14 4 0,-6-9-1</inkml:trace>
  <inkml:trace contextRef="#ctx0" brushRef="#br0" timeOffset="325601.322">15857 13975 23,'-23'0'28,"11"14"2,-13 3-11,10 11-7,3 14-3,8 2-3,8 4-1,4 5-1,12-4-1,7-4-1,6-5 0,8-13 0,9-13 1,-3-14 0,2-13 2,-5-14 1,-4-5 1,-15-17 1,-12 0-1,-20-6 0,-12 6-1,-18 3-1,-9 8-8,0 8-34,-7 14-1,0 5-1,16 17-1</inkml:trace>
  <inkml:trace contextRef="#ctx0" brushRef="#br0" timeOffset="335065.9432">16791 14183 32,'0'0'29,"23"-5"-6,9 5-5,14 0-3,6 0-3,17 0-2,4 0-4,5 0-3,-1 0-6,-5 0-7,-6-4-11,-4 8-10,-22-9-2,-6 7 0</inkml:trace>
  <inkml:trace contextRef="#ctx0" brushRef="#br0" timeOffset="335291.3981">16953 14253 15,'-30'-3'29,"20"7"-1,10-4-7,17-3-4,13 3-3,16 0-5,16 0-3,9 4-3,10 1-2,-2 1-5,-5-2-5,-10 1-10,-9 4-8,-20-9-4,-9 0 0</inkml:trace>
  <inkml:trace contextRef="#ctx0" brushRef="#br0" timeOffset="335464.4443">17499 14137 41,'26'13'28,"-12"1"-6,-2 5-4,-3 0-3,-5 2-7,-4 3-6,-6-1-15,1 6-16,-14-12-1,3 4-1,-12-13 1</inkml:trace>
  <inkml:trace contextRef="#ctx0" brushRef="#br0" timeOffset="335659.4897">16789 14159 44,'-27'35'33,"14"12"-2,13 3-11,9 2-15,26 3-29,2-16-3,25 1-3,-6-22-1</inkml:trace>
  <inkml:trace contextRef="#ctx0" brushRef="#br0" timeOffset="336506.9403">1789 15885 55,'24'11'31,"12"-16"-3,25 0-15,16 5-3,10-9-2,15 4-6,2-5-4,-3 0-10,-9-4-16,-8 14-4,-31-9-1,-6 9 0</inkml:trace>
  <inkml:trace contextRef="#ctx0" brushRef="#br0" timeOffset="336748.6359">1867 16046 28,'-15'0'29,"15"0"-1,25 0-11,20-2-4,14-5-2,13-1-3,9 4-4,6 1-6,-2 0-6,-4-1-15,-5 7-8,-28-6-1,-8 7 0</inkml:trace>
  <inkml:trace contextRef="#ctx0" brushRef="#br0" timeOffset="336930.1758">2513 15818 43,'29'-7'33,"15"12"-1,-5-1-8,-7 9-12,-1 7-5,-11 6-7,-13 1-15,-19-1-18,-4 8 0,-25-9 0,-4 5-1</inkml:trace>
  <inkml:trace contextRef="#ctx0" brushRef="#br0" timeOffset="337133.2224">1822 15839 40,'0'18'32,"0"19"-1,0 3-12,11 9-15,8 6-26,6-18-6,24 6-2,6-25-2</inkml:trace>
  <inkml:trace contextRef="#ctx0" brushRef="#br0" timeOffset="337956.9805">3438 15824 26,'40'-18'31,"-9"4"-1,0 10-8,3 14-4,-12 12-4,0 11-3,-13 4-2,0 7-3,-9 0-2,10-6-2,-4-7 1,7-9-2,2-16-1,6-11 1,1-7 0,3-12 0,-3-7 0,-4-3 0,1-3-1,-4 2 1,-9 4-1,-3 3 1,-3 5-2,0 10 2,0 13-1,-14 0 0,6 14 0,5 10 0,3 6 1,3 6-1,5 3 0,0 3-3,8 1-7,-1-7-19,-2-8-8,5-3 0,-5-14 0</inkml:trace>
  <inkml:trace contextRef="#ctx0" brushRef="#br0" timeOffset="338197.4308">4018 16090 45,'0'0'39,"0"0"-1,8 22 1,-8 6-22,-5 2-7,5 11-3,-3-3-3,3 1-2,0-2-5,-5-7-4,10 0-7,-5-13-13,0-17-12,11 14 0,-11-14 0</inkml:trace>
  <inkml:trace contextRef="#ctx0" brushRef="#br0" timeOffset="338641.175">3962 16148 51,'22'-15'35,"37"-10"24,-22 25-45,-4 0-4,1 13-4,-6 4-2,-9 6-1,-9 3-3,-10 2 0,-10 0-1,-4-7-1,-6-4 0,-4-10-1,5-7 0,6-7 1,7-5 1,6-6 1,7-1 2,10 7 0,3 0 1,8 12 1,-4 12-1,2 8 1,-11 6-1,-6 12 0,-9 1-1,-6 0-2,-12-2-4,-8-11-8,-3-9-24,0-6-3,-6-13 1,4-4-1</inkml:trace>
  <inkml:trace contextRef="#ctx0" brushRef="#br0" timeOffset="339850.2218">4687 15911 46,'22'2'32,"6"-7"0,6 5-17,6 0-10,6 0-10,-2 5-15,-9-10-10,6 12-1,-18-7-1</inkml:trace>
  <inkml:trace contextRef="#ctx0" brushRef="#br0" timeOffset="340024.8661">4758 16034 17,'10'7'33,"5"-7"0,20 5-1,1-5-25,0-5-30,16 8-3,-10-10-5,13 7-1</inkml:trace>
  <inkml:trace contextRef="#ctx0" brushRef="#br0" timeOffset="340572.4803">5609 15764 9,'0'0'32,"0"13"2,6 25 0,11 24-16,10 27-4,4 11-3,2 20-1,-3 2-3,-3 6-3,-6-10-2,-5-14-1,-8-21 0,-8-20 0,-5-20 0,-1-24 0,0-29 0,6-26-1,-7-24 2,7-24-1,3-23 0,4-14 0,2-14-1,0-3 1,1 1 0,0 8 0,-10 8 0,0 19 0,-10 14-2,-9 11-3,-3 14-9,-3 13-24,-4 1 0,8 13 0,3 6-1</inkml:trace>
  <inkml:trace contextRef="#ctx0" brushRef="#br0" timeOffset="341151.1086">5804 15311 20,'-12'-7'25,"21"7"-10,16 0-3,26 4-1,22-4-1,33 0 0,33 3 0,37-9-2,30 4 0,23-7-2,16 0 0,9-4-1,4 3-2,-17 2-2,-20 1-7,-29 3-19,-22 6-7,-45-7 0,-19 10-1</inkml:trace>
  <inkml:trace contextRef="#ctx0" brushRef="#br0" timeOffset="341634.3913">8525 15288 51,'10'20'34,"-4"13"1,-6 13-31,-4 8-25,4 17-5,-7-6-5,11 12-2</inkml:trace>
  <inkml:trace contextRef="#ctx0" brushRef="#br0" timeOffset="343161.5035">6524 15738 11,'-25'3'26,"3"3"-5,-6-12-3,7-11-4,2-7-1,9-7-3,14-2-1,8-4-1,10 6 0,6 3-1,12 16 0,-3 12 0,4 17 0,-11 11-1,-8 12 0,-16 5-3,-12 6 0,-13 1-3,-11-6 0,-5-5-2,-8-12-1,9-8 0,6-11-1,7-5 1,7-5 0,14 0 1,10-17 2,8 9 0,8 5 1,6 3 1,6 5 0,0 4-7,-3 1-16,-8 0-13,4 3-1,-12-9 0</inkml:trace>
  <inkml:trace contextRef="#ctx0" brushRef="#br0" timeOffset="343695.6806">6942 15895 18,'19'-4'50,"-4"-11"-30,-8 5-3,-1-6-3,-3 4-4,-3-6-1,-5 3-3,-6 0 0,-4 3-2,-4 2-1,-5 4-1,-4 6-1,6 0 0,0 11 0,9 3-1,8 3 1,8-1-1,8 0 0,13 0 1,0-3-1,0-4 1,1-9-1,0 0 1,-9-6-1,-4 0 0,-6-4 1,-3-1-1,-3 11 1,0-12-1,0 12 1,0 0 0,-10 16 0,10 1 1,0 9 1,3 6-1,-3 2 2,4 3-1,-4 1-1,6-1 1,-2-4-1,-4-5-3,3-5-5,-6-11-16,3-12-16,0 0 0,0 0 0,0-12 0</inkml:trace>
  <inkml:trace contextRef="#ctx0" brushRef="#br0" timeOffset="344160.1607">7249 15677 31,'0'0'35,"0"10"1,3 11-1,-3 7-16,0-5-8,0 14-2,0-3-4,0 1-2,0-10 0,2-2-1,-2-11 0,0-12-1,0 0 1,0-16-1,-2-8 0,-4-11 1,2-4-1,-2-6-1,3-4 1,-3 5 0,3 0 0,3 6-1,0 9 0,4 4 0,4 9 0,2 7-1,9 5-1,5 1-2,8 6-4,-1-3-7,11 0-12,2 7-10,-6-7-1,4 6 1</inkml:trace>
  <inkml:trace contextRef="#ctx0" brushRef="#br0" timeOffset="344417.2426">7315 15948 22,'-22'15'33,"2"-9"1,20-6-6,0 0-8,14 4-7,10-4-3,7 0-3,9-4-4,4 4-8,-4-6-11,-5 0-18,2 6-1,-12-3 0,-4 3 0</inkml:trace>
  <inkml:trace contextRef="#ctx0" brushRef="#br0" timeOffset="344590.6836">7314 15776 32,'-16'0'33,"5"-3"1,11 3-1,14 0-22,12 0-14,14 5-25,1-10-3,17 5-2,4-6 0</inkml:trace>
  <inkml:trace contextRef="#ctx0" brushRef="#br0" timeOffset="345161.7701">7888 15906 20,'6'-12'28,"-6"12"-7,7-15-1,-11 3-4,4 12-2,-19-19-4,-2 10-2,-4 1-2,-3 8-1,1 0-2,-1 5-1,5 4-1,5 5 0,7 4 0,11 0 1,4 0-1,9-3 0,6-2 1,6-4 0,0-9 0,1-9-1,0-5 0,-2-7 0,-4-9 0,2-13-1,-8-6 0,-1-6 0,-4 1 0,-5 4 0,-4 4 1,0 8-1,-6 13 1,-1 16 0,7 9 1,-16 33 0,13 6 0,-2 10 1,5 9-1,0 3 0,8 3-5,-2-5-26,-2-11-8,8-6 0,-9-15 0</inkml:trace>
  <inkml:trace contextRef="#ctx0" brushRef="#br0" timeOffset="345695.7786">6381 16320 17,'-43'-9'29,"30"9"-1,13 0-11,26 2-4,32 2 0,29-4 0,35 5-2,32-5-2,28 10-2,16-6-1,14 3-1,-4-7-1,-10 7-2,-23-3-5,-31 3-18,-36-7-14,-26 8-1,-42-8 1,-19 6-1</inkml:trace>
  <inkml:trace contextRef="#ctx0" brushRef="#br0" timeOffset="346483.8694">6859 16639 27,'12'10'33,"-6"-1"1,10 8-8,-1 7-8,-5 2-6,5 6-1,-9-7-4,4-1-2,-7-6-1,-3-18-2,0 0 0,9-13 0,0-9-1,1-7 0,4-2 0,3 1-1,4 1 0,6 8-1,-1 8 1,-1 10 0,-2 9 0,-6 8 1,-4 8-1,-8 2 1,-5 0-1,-5-2 1,-2-2-1,4-9 0,3-11 0,0 0 0,6-19 1,4-2-2,5-2 2,1 0-2,5-1 1,0 6 0,-1 4 0,-2 11 0,-2 7 1,-1 9 0,-5 6 0,-4 4 1,-3 3-1,-3 6 1,3-1-1,0-2 0,3 3-4,-6-10-5,13 2-17,-1 0-13,-6-7-1,4-3 0,-7-2 0</inkml:trace>
  <inkml:trace contextRef="#ctx0" brushRef="#br0" timeOffset="347311.5881">7500 16868 73,'0'0'31,"0"0"-5,11 15-4,-11 7-7,7 17-5,-4 2-3,7 5-1,-6 4-2,5 1-2,-2-6 0,-2-5-4,2-8 0,-7-11-8,6-4-8,-6-7-22,0-10 2,0-20 0,0 1-1</inkml:trace>
  <inkml:trace contextRef="#ctx0" brushRef="#br0" timeOffset="347666.3714">7432 16874 40,'16'-9'23,"6"1"-1,9 0-2,3 2-2,9 6-2,-6 0-3,4 12-2,-11-1-1,-5 13-3,-18-8-1,-7 9-1,-19-7-2,-6 3-6,-3-9-33,-6-2-2,-6-10-1,4 0 0</inkml:trace>
  <inkml:trace contextRef="#ctx0" brushRef="#br0" timeOffset="349852.6296">8812 16240 8,'16'0'30,"-2"-10"-1,20 7-3,0 3-12,8 0-9,3-4-11,-8 1-15,6 10-7,-16-7-1,-1 11 2</inkml:trace>
  <inkml:trace contextRef="#ctx0" brushRef="#br0" timeOffset="350027.1472">8860 16350 44,'0'0'33,"0"0"0,21 6-14,8-6-13,7-5-21,15 5-14,-6-10-2,14 5-1</inkml:trace>
  <inkml:trace contextRef="#ctx0" brushRef="#br0" timeOffset="350490.8536">9737 16128 33,'0'0'30,"0"0"-1,-15 3-12,6-15-3,3-3-3,-1-8-2,7 0-2,0-6-2,15 0 1,5-1-1,7 14 0,7 6 1,4 17-1,-10 11 1,-3 13-1,-14 13-2,-11 9 0,-18 5-3,-6-1 0,-8-3-4,-5-10 0,-1-11-2,2-17-1,10-12 1,8-16 1,11-7 3,11-6 2,6-3 3,11 6 1,4 5 2,9 11 1,-7 6 0,8 15-1,-11 2-3,-2 9 0,-3 1-2,-4-5-4,-2 3-9,-7-4-24,1-9-4,4-4 0,-11-8 1</inkml:trace>
  <inkml:trace contextRef="#ctx0" brushRef="#br0" timeOffset="350663.36">10098 16387 90,'0'0'39,"0"0"-6,0 0-27,-5-9-38,5 9-4,0 0-2,13-9 0</inkml:trace>
  <inkml:trace contextRef="#ctx0" brushRef="#br0" timeOffset="351038.1513">10227 16062 66,'19'0'39,"5"6"0,11 6-9,-2-1-17,5 11-3,-7 1-4,0 3-2,-13 0-2,-8 2-1,-17-2-1,-8-2 0,-10-4-2,-3-14 1,-2-6-1,4-4 0,9-13 0,1-11 0,16-7 1,12-5 0,9-1 1,7-4 0,1 1 0,1 3 1,-8 3 0,-10 11 0,-12 8-1,-15 10 1,-10 9-4,-12 2-12,-7 11-23,5 10-1,-1-3 0,14 5 0</inkml:trace>
  <inkml:trace contextRef="#ctx0" brushRef="#br0" timeOffset="351453.0276">10757 16155 49,'0'0'40,"0"0"1,7 10-1,-7-10-17,0 0-12,0 0-6,12 9-11,-12-9-33,0 0-1,21-13-1,-8 2 1</inkml:trace>
  <inkml:trace contextRef="#ctx0" brushRef="#br0" timeOffset="351835.3502">11086 16148 25,'17'-46'61,"-9"19"-36,-2-10-5,5 6-4,-11-7-2,9 10-3,-9-2-3,3 10-1,-6 5-3,3 15 0,0 0-1,-5 23-2,5 5 1,0 8-2,6 9 1,-2 5-1,0 3 0,5-5-2,-2-1-4,-3-15-10,1-6-23,4-9 0,-9-17 0,22 0 0</inkml:trace>
  <inkml:trace contextRef="#ctx0" brushRef="#br0" timeOffset="352188.5635">11453 15997 51,'-25'-10'34,"5"6"0,-1 4-10,-4 0-12,6 8-2,0 8-4,11 8 0,-1 8-3,9 9 0,5 3 0,6-1-1,6-2-1,6-7 1,7-8-2,1-10 0,4-12 1,-2-16-1,-2-12 1,-5-7 1,-10-6 1,-7-5-1,-17-2 1,-7 3 0,-8 4-1,-4 8-4,1 11-13,-4 4-24,-1 2-1,7 10 0,3 2 0</inkml:trace>
  <inkml:trace contextRef="#ctx0" brushRef="#br0" timeOffset="352949.8793">11826 15588 66,'-26'-5'33,"5"9"-8,-3 7-8,-3 6-6,11 10-4,2 4-3,14 5-2,5 1 0,9 0 0,11-7 0,4 0 0,-3-11 0,5-5 1,-7-13-1,-7-1 1,-12-10-1,-5 10 0,-15-22-2,-6 10-7,0-1-20,-3 4-10,-1 0 0,5 4 0</inkml:trace>
  <inkml:trace contextRef="#ctx0" brushRef="#br0" timeOffset="353664.0807">12218 16001 53,'13'0'35,"3"14"0,-4-2-14,-5-1-7,1 5-4,-8-4-4,6-1-2,-6-11-1,0 0-1,0 0-1,-5-14 0,10-2-1,2-2 0,1-2 0,8 2 0,3 5 0,1 4 0,6 9 0,-4 4 1,0 6 0,-4 7 0,-5 2 1,-4 0-1,-6 1-1,3-3 1,-6-5 0,0-12-1,0 0 0,0 0 0,-6-18-1,12 2 0,4-3 1,2-3 0,0 5 0,4 3 0,3 4 0,-1 10 0,1 9 1,-7 2 0,-2 6 0,-4 4 0,-2 3-2,-4-2-5,5 7-11,-5-4-20,-5-12-1,5 7 0,-4-7 0</inkml:trace>
  <inkml:trace contextRef="#ctx0" brushRef="#br0" timeOffset="353895.4632">12187 16325 47,'-15'0'37,"15"0"1,0 0 0,40-9-21,3-4-7,19 8-2,13-7-2,15 2-3,0 0-4,-3 1-13,-6 2-25,-14 7 0,-24 0 0,-14 10-2</inkml:trace>
  <inkml:trace contextRef="#ctx0" brushRef="#br0" timeOffset="354393.4583">12579 16472 66,'-17'-3'32,"-10"3"-6,-1 0-8,4 10-4,-3 1-6,9 4-1,12 3-1,9 5-2,10 4 1,11 3-2,1 0 1,-3 7-1,-3-5-1,-7 2 0,-14-8 0,-15-4-1,-17-10-5,-15-12-19,-3-3-15,1-16-1,-11-8 1,7-6-3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11-23T15:30:27.6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18122 14711 19,'-9'-8'22,"9"8"-1,-16-3-2,7 3-2,9 0-4,-19 15-2,14-2-3,-2 1-2,7 3-2,5 0-2,2-1 1,6-3-1,5-3 1,2-5 0,4-5 1,-3-9 0,2-1 1,-5-8 0,-1 3 1,-9-7-1,-3 4 0,-8-2 0,-5 7-1,-8 2 0,-1 9-2,-4 2 0,-2 8-1,0 1 0,3 7 0,4 1-1,7 2 0,3 1 0,6-3 1,9-3-1,4 1 0,1-5 0,3-4 1,0-3-1,2-6 1,-4-6-1,0 0 1,-5-4 0,-4-2 0,-6-2 0,-6 4 1,-7 2-1,-2 4 0,-5 5 0,1 2 0,0 0 0,3 0-1,4 5 1,12-5-2,-9 9-1,9-9-6,9-4-33,-9 4 0,12-10 0,0-2-1</inkml:trace>
  <inkml:trace contextRef="#ctx0" brushRef="#br0" timeOffset="932.1675">17850 14996 20,'-9'-12'30,"9"12"-2,-19 0-4,4 7-6,2 4-4,-6 0-4,7 10-3,-2 2-1,4 3-3,4 3 1,3 4-2,6-1 1,6 3 0,6-4 0,3-4 0,2-9 0,7-2 0,0-12-1,4-12 1,-3-13-1,-2-8 1,-5-11-1,-3-4 1,-12-5 0,-9 5 0,-12 5-1,-7 16 0,-9 8-2,-6 12-12,-3 15-27,4 8-1,-5 4-1,7 6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11-23T15:30:53.3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18994 5450 23,'0'0'19,"0"0"0,12-6-2,-12 6-2,0 0-1,0 0-4,0 0 0,-7 9-2,7-9-1,-17 22-1,0-5-1,-1 8 0,-9 4-1,-4 8 0,-7 2-1,-3 5-1,-2-1 0,-1 5-1,2-1 0,3-3 0,3-1 0,5-5 0,5-6-1,6-4 0,4-5 2,2-1-3,3-6 2,2-3-1,9-13 0,-12 15 0,12-15 1,0 0-1,0 0 1,0 0 0,0 0 0,0 0 0,0 0 0,-10 4 0,10-4 0,0 0 0,0 0 0,0 0-1,-6-12 0,6 12 0,-4-11 0,4 11 0,-4-14 0,4 14 1,-8-18-1,1 7 0,2-1 0,-2 3 0,7 9 0,-9-16 2,9 16-3,-8-11 3,8 11-2,0 0 1,0 0 1,-8 11-2,8-11 1,-6 19-1,1-6 2,5 0-2,-7 1 2,7-2-2,0-1 1,0-2 0,0-9 1,7 12-1,-7-12 1,14 0 0,-4 0 0,3 0 0,2-4-1,3 0 1,0-2-1,4 3 1,0 3-1,0 0 0,-3 0 0,-1-3 0,-3 3 1,-2 0-1,-3 0 0,-10 0 0,13 0 1,-13 0-1,9 0 0,-9 0 0,10 0 0,-10 0 0,0 0 1,9 0-1,-9 0 0,0 0 0,0 0 0,0 0 0,0 0 0,0 0 0,0 0-1,0 0 0,0 0 1,0 0-1,0 0 0,0 0 0,0 0 0,0 0-1,0 0-1,0 0-9,0-9-32,0 9 0,0-24 0,12 2-1</inkml:trace>
  <inkml:trace contextRef="#ctx0" brushRef="#br0" timeOffset="774.344">19167 4919 28,'-6'-23'33,"6"9"2,-3 3-2,3 11-11,0 0-6,0 0-5,6 29-2,-3-1-3,9 7 0,0 5-2,4 7 0,4 2-1,0-2 0,2 3-1,0-5-1,-3-7 1,-1-7-2,-3-4 1,0-8 0,-5-4 0,-1-8-1,0-7 1,1-12 0,2-3-1,1-7 1,1-11-1,-1-4 1,0-8-1,-3 1 0,-1-3-1,-3 2 1,-1 4 1,-1 6-1,-4-1 0,4 12-1,0 1 2,0 4-1,5 1 0,-2 3 0,-1 5 0,0 1 0,-6 9 0,7-12-1,-7 12 0,0 0-3,-7 13-8,-1-4-23,4 0-5,4 6-1,0-1 1</inkml:trace>
  <inkml:trace contextRef="#ctx0" brushRef="#br0" timeOffset="1225.5932">19581 5245 44,'0'0'32,"0"0"2,9-10-11,-9 10-3,0 10-6,6 4-3,-6 0-2,0 9-3,-4 1 0,4 8-2,0 0 1,0 5-2,0-1 0,6 3-1,-4-7-1,2-1 1,1-4-1,-1-5 0,-1-5-1,2-3 1,-5-14-1,5 10-1,-5-10-1,0 0-4,0 0-10,8-11-22,-8-1-2,0-4 0,0-6 0</inkml:trace>
  <inkml:trace contextRef="#ctx0" brushRef="#br0" timeOffset="1705.4489">19563 5259 56,'0'0'23,"17"-12"-3,-7 7-3,6 1-2,-2 0-4,4 4-1,2 0-1,4 6-3,-4-3-1,3 4-1,-4 2-2,2 1-1,-6-1 1,0 1-2,-8 2 1,-2 1 0,-5-2 0,-5 2 0,-5-2 1,-4 2-1,-5-3 0,0-3 1,-2-1-1,-2 0 0,2-3 0,4 0-1,0-3 1,7 0-1,10 0 0,-11 4-2,11-4-11,0 0-23,0 0-1,0 0 1,11-4-1</inkml:trace>
  <inkml:trace contextRef="#ctx0" brushRef="#br0" timeOffset="8624.6745">2097 8376 21,'-8'-25'31,"8"25"1,0 0-3,14 19-11,2 18-3,4 5-4,0 17-1,0 0-2,5 9-2,0-8-2,3-2-2,-5-10 1,-3-9-1,-4-8 0,2-11 0,-7-10 1,1-10 0,-2-9 0,-1-8 0,2-11 0,4-8 0,-1-10-2,6-6 0,2-4-1,-1-7 0,-2 2 0,0 5-1,-4 3 0,-3 8-1,-3 11 0,-9 11-4,0 23-8,0 0-22,0 10-3,4 14 0,-4-2 0</inkml:trace>
  <inkml:trace contextRef="#ctx0" brushRef="#br0" timeOffset="9000.7492">2547 8825 15,'-6'-14'32,"6"14"1,5-12 2,-5 12-12,5 25-6,-5 3-4,6 14-4,-6 4-2,12 8-1,-12 3-2,4 1-1,-1-2-1,3-1 0,-2-8-1,-4-9-1,5-7-2,-5-7-5,0-4-9,0-6-19,0-14-3,-15-6 1,2-14-1</inkml:trace>
  <inkml:trace contextRef="#ctx0" brushRef="#br0" timeOffset="9263.2754">2511 8862 27,'25'-22'29,"-1"0"0,7 6-7,3 11-4,-2 5-3,-1 9-4,-11 4-3,-3 12-1,-17 3-3,-6 1 0,-11 2-1,-7-7-1,-2-2-3,-4-7-1,9-1-7,-1-14-7,6-10-19,16 10-1,-10-19 1,17 9-1</inkml:trace>
  <inkml:trace contextRef="#ctx0" brushRef="#br0" timeOffset="9572.3336">3095 8700 40,'0'0'33,"0"0"1,29-8-5,-1 8-14,1-6-5,12 6-3,-5 0-2,7 0-3,-5 0-6,-7 0-7,0 0-7,-10 4-9,-12-4-8,-9 0 0,0 0 0</inkml:trace>
  <inkml:trace contextRef="#ctx0" brushRef="#br0" timeOffset="9768.4255">3141 8815 28,'0'0'32,"27"3"2,-8-3-6,12-5-8,7 5-4,0-2-5,4 2-6,-5 2-13,-3 3-24,-16-5-3,1 4 0,-19-4-1</inkml:trace>
  <inkml:trace contextRef="#ctx0" brushRef="#br0" timeOffset="14784.1627">3813 8323 34,'6'-23'30,"-8"9"-4,2 14-5,-4 27-5,-2 11-4,6 18-3,0 9-3,8 14-1,-1 2-1,0 2-1,2-1-3,0-15-4,1-4-2,-5-19-2,2-8-3,-7-21-4,0-15-2,0 0-1,15-28 1,-12-2 4,8-7 5,0 0 3,5-3 7,12-23 16,-19 41-4,-4 8 1,-5 14-1,0 0 0,-21 13-3,2 3-2,-3 5-3,4 0-2,3 5-1,6-2-1,9-1 0,5-5-2,11-7-5,5 1-7,8-4-15,-2-8-5,8 0-1,-7-7 0</inkml:trace>
  <inkml:trace contextRef="#ctx0" brushRef="#br0" timeOffset="15106.0247">4147 8899 33,'0'0'29,"0"0"-5,0 0-7,20 0-5,-5-4-3,3-1-2,-2-2-2,6 0-1,-4-2-2,-3-1 0,-5 0-1,-10 10 0,0-16 0,0 16-1,-21-3 1,-1 6-1,-3 6 0,-3 4 0,0 5 0,0 2 0,9 7 0,4-3 1,9-1-1,12 2 1,12-5 0,10-5-1,11-1-3,6-9-16,5-10-12,16 2-1,-5-14 0,11 2 0</inkml:trace>
  <inkml:trace contextRef="#ctx0" brushRef="#br0" timeOffset="15439.0239">4702 8852 21,'-18'-4'27,"18"4"-3,22 0-8,14 0-2,21 0-1,22-8-2,20 8 0,17-7-2,17 0-2,5-3-1,7 5-1,-12 0-2,-2 0-2,-16 5-2,-20-4-8,-17 1-18,-16 8-6,-28-5-1,-7 0 0</inkml:trace>
  <inkml:trace contextRef="#ctx0" brushRef="#br0" timeOffset="16160.532">5445 8430 33,'15'-6'27,"-5"-7"-4,-2 1-5,-2-2-2,-6-2-4,2-2-2,-8-1-2,-1 7-3,-7-2-1,-4-1-2,-6 4 0,2 5-1,-4 3-1,1 3 0,1 9 0,5 1 0,2 6 0,7 3 0,6 3 0,4-1 0,10 0 0,3-3 0,9-5 0,2-3 1,6-7-1,-1-3 1,2-9-1,-3 0 0,-6-5 1,-3 0-1,-8-3 0,-4 3 0,-4 2 0,-3 3 0,0 9 0,-12-8 0,12 8 0,-9 10 0,2 4 0,2 5 1,0 4-1,5 6 2,-2 2-1,2 2 1,0 0 1,5 3-1,-3-8 0,6 0 0,-4-8 1,2-2-2,-1-10 1,-5-8-7,10 9-24,-10-9-6,0 0-1,10-9 1</inkml:trace>
  <inkml:trace contextRef="#ctx0" brushRef="#br0" timeOffset="17482.4242">17865 6699 11,'0'0'27,"10"-5"2,-10 5-6,0 0-3,-3 9-5,3-9-3,-18 22-3,4-4-5,-4 5-9,-5 1-20,5 8-5,-9-5-2,7 10 0</inkml:trace>
  <inkml:trace contextRef="#ctx0" brushRef="#br0" timeOffset="17852.2253">17485 7134 23,'0'0'57,"-11"10"-36,-1 3-5,-6 3-5,1 3-3,-3 7-3,0 1-7,1 0-10,2 5-14,-6-8-4,5 5 0,-7-9-1</inkml:trace>
  <inkml:trace contextRef="#ctx0" brushRef="#br0" timeOffset="18176.3694">17007 7649 50,'-13'8'28,"5"2"-6,-8 8-9,-1 1-5,-6 6-4,-2 2-5,-4 4-6,-1-6-14,8 7-7,-9-9 0,9 4 0</inkml:trace>
  <inkml:trace contextRef="#ctx0" brushRef="#br0" timeOffset="18431.0984">16681 8007 32,'-11'22'21,"-11"6"-6,-4 5-3,-5 4-3,0 1-4,-2-2-10,-5-6-17,17-3-2,-5-17 0,26-10 6</inkml:trace>
  <inkml:trace contextRef="#ctx0" brushRef="#br0" timeOffset="19039.8307">16730 6950 26,'0'0'22,"0"-12"-3,0 12-2,0 9-3,0 9-3,4 6-2,-1 6-3,4 4 0,-2 2-1,1 3 0,1-6-1,-4-4-1,-3-8 0,3-5-1,-3-16 0,-6 9 0,6-9-1,-7-16 1,7-3-1,0-3 1,7-5-1,5-1 0,5 0 0,6 0 0,2 5 1,4 3-1,-2 8-2,-2 6-2,0 10-8,-7 4-14,-6-2-8,1 14 0,-10-4-1</inkml:trace>
  <inkml:trace contextRef="#ctx0" brushRef="#br0" timeOffset="19384.4001">16948 7294 29,'0'0'25,"11"-12"-6,-4 1-4,-1-1-1,0 1-1,1 1-2,-3 1-1,-4 9-2,7-9-1,-7 9 0,0 0-2,4 18-1,-4-3 0,0 4-1,0 4 0,0 1 0,0-1 0,3-1-1,-3-3 1,4 0-3,2-4-16,-1-1-19,-5-14-1,0 12 0,0-12 0</inkml:trace>
  <inkml:trace contextRef="#ctx0" brushRef="#br0" timeOffset="20297.1089">5153 9174 14,'10'-18'55,"0"18"-32,1 13-5,6 4-2,-6 8-3,5 8-3,-7-1-1,3 6-3,-5-6-2,-4-2-2,0-5 1,-3-7-2,0-18 1,0 0-1,-3-8 0,3-15 0,6-5-1,-1-4 1,2-3-1,6-1 0,2 1-1,4 6 1,3 5-1,-1 10 0,5 9-6,-5 1-8,4 8-19,-1 6-1,-7-5 1,5 7-1</inkml:trace>
  <inkml:trace contextRef="#ctx0" brushRef="#br0" timeOffset="20746.8904">5466 9501 4,'10'-7'25,"-10"-1"0,10 3-4,-5-4-6,-5 9-3,16-17-1,-12 7-2,-4 10 0,11-11-1,-11 11-1,0 0 0,10-8-2,-10 8-1,0 0-1,0 0 0,0 0-2,0 9 0,0-9 0,0 18 1,4 1 1,-4-2 0,5 7 0,-5 0 0,5 3 0,-5 2 0,4 0 0,-4-5-1,0-2 0,4-5-3,-4-5-7,0-12-28,2 11-2,-2-11 1,4-9 0</inkml:trace>
  <inkml:trace contextRef="#ctx0" brushRef="#br0" timeOffset="21425.9262">6538 8681 23,'11'-8'29,"-6"20"1,-5 3-9,0 9-5,4 14-5,-2 2-3,5 3-1,-1 2-5,-2-8-3,4-3-6,-5-7-7,0-13-10,-3-4-7,0-10 0,-11-10-1</inkml:trace>
  <inkml:trace contextRef="#ctx0" brushRef="#br0" timeOffset="21560.5383">6472 8876 50,'14'-10'25,"4"5"-6,8 1-6,8-1-8,10 0-14,-1-4-16,13 9-1,-9-4-1,8 10 3</inkml:trace>
  <inkml:trace contextRef="#ctx0" brushRef="#br0" timeOffset="22342.4237">7159 8399 16,'0'-34'59,"0"34"-27,7 16-15,-7 10-4,5 17-4,-5 10-2,2 14-2,-2 2 0,5 7-1,-5-4-1,6-4-2,-2-9 1,2-16-2,2-12 1,2-17-1,3-14 0,1-9-1,3-10 1,0-9-1,3 0 1,-2-4-1,-2 7 1,-1 4-1,-8 6 1,-7 15 0,0 0 1,-16 3-1,0 12 1,1 2-1,0 0 1,-1 5-1,4-3 0,9-4 1,8 1-1,5-4-2,8 0-4,1-7-4,8 5 0,-1-5-5,8-1-4,-6-4-2,0 4 0,-4-4 5,-5 0 8,-2 0 7,-6 0 5,-11 0 22,0 0-6,10 5 0,-10-5-1,10 4-5,1-1-2,2-3-5,8 0-1,1-3-1,2-4-2,-2-3-1,0-1 0,-6-5 0,-1 1-1,-12-1 0,-3 0-1,-6 1 1,-7 6-1,-6 4 0,-2 5 0,-3 9 0,-1 6 0,6 7-1,1 6 1,8 1 0,7 4 0,9-2 1,6-3-1,7-4-1,6-5-5,12-11-27,4-1-2,2-13-1,10-3 0</inkml:trace>
  <inkml:trace contextRef="#ctx0" brushRef="#br0" timeOffset="22981.6221">8139 8882 38,'13'0'18,"8"0"-1,23 0 0,14 0-1,23-2-2,19 4 0,14-2-2,17 0-1,0 0-3,0 0 0,-11-5-3,-8 3-2,-20-1-2,-20-2-2,-20 5-8,-21 5-25,-17-5-1,-14 0 0,0 0 0</inkml:trace>
  <inkml:trace contextRef="#ctx0" brushRef="#br0" timeOffset="23984.8042">18241 6757 20,'3'17'16,"12"12"-3,0-3-3,10 8-14,10 7-13,-6-9-2,13 6 1</inkml:trace>
  <inkml:trace contextRef="#ctx0" brushRef="#br0" timeOffset="24354.4239">18705 7236 11,'23'26'26,"-8"-11"1,12 10-5,-1 1-13,1 3-11,7 7-19,-9-8-2,13 9-1,-9-13 0</inkml:trace>
  <inkml:trace contextRef="#ctx0" brushRef="#br0" timeOffset="24730.0221">19182 7715 34,'24'13'30,"-10"-2"0,13 11 0,-2-5-20,7 8-14,4 7-18,-3-10-7,8 10 0,-9-13-1</inkml:trace>
  <inkml:trace contextRef="#ctx0" brushRef="#br0" timeOffset="25007.4104">19672 8141 36,'19'19'15,"4"6"-15,0 1-5,-6-13-18,11 11 1</inkml:trace>
  <inkml:trace contextRef="#ctx0" brushRef="#br0" timeOffset="25576.4329">8373 8379 50,'0'0'31,"20"-6"-4,6 6-10,7 3-9,5 0-15,9 8-19,-7-8-3,8 10-1,-9-11 0</inkml:trace>
  <inkml:trace contextRef="#ctx0" brushRef="#br0" timeOffset="26145.1867">9018 8415 28,'3'-20'24,"13"-19"10,-14 15-21,-2 5-1,0-8-3,-8 5 0,-5 3-3,-3 2 0,-7 5-3,-4 7 0,0 5-1,-4 8-1,6 5-1,3 4 1,7 3-1,11 1 0,11 2 0,8-7 0,4 0 1,9-7-1,0-5 0,-1-4 0,-2-8 1,-5-4-1,-8-3 0,-2 2 0,-5-1 0,-5 4 0,0 10 0,0-9 0,0 9 0,-12 19 1,8 3-1,4 7 1,-4 3 1,4 6 0,0-2 1,5 2 0,-2-1 0,4-5 1,-2-6 0,-2-4 0,1-5-1,2-3-1,-4-1-7,1-2-29,-3-11-1,0 0-1,0 0 0</inkml:trace>
  <inkml:trace contextRef="#ctx0" brushRef="#br0" timeOffset="27104.2591">19210 7106 16,'12'31'24,"-12"-7"-3,5 10-6,0 1-1,1 2-2,1 0-3,-1-3 0,1-6-2,-4-8 1,1-6-2,-4-14 0,0 0-1,10-17-1,-7-5 0,4-7-1,0 1 0,4-5-2,4 0 0,5 2-1,4 6 1,6 8 0,5 6-1,5 11-9,-1 3-20,-2-3-5,3 14 0,-10-6 0</inkml:trace>
  <inkml:trace contextRef="#ctx0" brushRef="#br0" timeOffset="27561.7299">19519 7453 19,'0'0'29,"6"-10"0,-6 10-6,18-10-6,-7 6-4,4 4-3,-3 6-1,1 5-1,-8 1-2,-1 8-2,-9 2-2,-5 2 1,-3 4-1,-2-6 0,-1 0-2,3-4 1,5-1-1,8-8 1,6 1-1,10-6 1,6-4-1,5 7 1,2-4-2,1-3-9,-8 0-24,5 8-1,-12-11 0,2 6 0</inkml:trace>
  <inkml:trace contextRef="#ctx0" brushRef="#br0" timeOffset="28464.4079">8446 9211 57,'0'0'31,"15"19"-10,-9 3-5,-1 7-4,5 8-4,-2 1 0,5 0-2,-7-3-2,4-2-1,-4-9-1,-1-7 0,-5-17-1,0 0 1,0-14-1,0-6 0,-2-9 0,2-4 0,2-6-1,5 3 0,3 0 0,6 7 0,1 6 0,6 4 0,4 7-3,2 5-4,7 7-24,1 7-3,-3-7 0,4 12 0</inkml:trace>
  <inkml:trace contextRef="#ctx0" brushRef="#br0" timeOffset="29005.4371">8727 9537 42,'11'-9'32,"-4"-6"1,5 3-13,4 5-4,-1-1-4,4 8-2,-4 0-3,1 11-2,-2-2-2,0 7-1,-4-1 0,-4 4 0,-6 1-1,0 2 0,-9 1 0,-1-1-1,-5 3 0,-1-8 0,0 2 0,-3-5-1,5-4 1,0-5-1,5-5 0,9 0 0,-11-10 0,11 10 0,0-15 1,0 15-1,17-14 1,-6 11 0,3 3 0,2 3 0,5 3 1,1 3-1,6 0 1,-2-4 0,1 1-3,-6-3-15,-1-3-17,5 8-2,-8-12 1,8 4-1</inkml:trace>
  <inkml:trace contextRef="#ctx0" brushRef="#br0" timeOffset="31117.4268">9769 8821 35,'18'5'31,"-4"-5"0,9 0-13,5 5-5,6-5-1,6 5-6,-2-5-6,1 4-12,-4-9-17,-1 5-2,-16-2-1,-2 2 0</inkml:trace>
  <inkml:trace contextRef="#ctx0" brushRef="#br0" timeOffset="31307.1258">9808 8975 28,'10'12'29,"6"-12"1,11 6-7,10-1-12,4 4-10,12 6-25,-7-8-2,13 9-2,-7-13-2</inkml:trace>
  <inkml:trace contextRef="#ctx0" brushRef="#br0" timeOffset="31697.0341">10719 8700 37,'-27'0'27,"-10"-3"-3,6 13-12,-3 7-2,6 10-3,9 9-2,3 8 0,10 6 0,6 1 0,14 0 0,7-10 1,19-2 0,6-16-2,8-5 1,4-18-1,1-17 1,-6-9 0,-1-9 0,-15-8-1,-15-4 0,-22-3 1,-16 4-1,-16 3-1,-10 10-5,-3 10-16,-3 9-19,-8 2-1,8 12 1,0-3-2</inkml:trace>
  <inkml:trace contextRef="#ctx0" brushRef="#br0" timeOffset="38772.4285">2063 10709 35,'0'0'28,"0"34"-5,14 8-4,3 13-4,12 14-3,-7 9-2,3 8-3,-10 1-3,-2-4-2,-13-8-1,-5-17-2,-5-12 1,-14-15-2,-3-21-1,4-17-1,3-17 0,5-15 1,15-12 1,0-10 0,14-6-1,15-4 2,14 4 1,5 1 1,5 8 1,-2 10 1,-6 11 1,0 9 0,-11 13 1,-9 15 1,-10 10 0,-5 14 0,-10 8-1,6 6-1,-6 3-1,9 1-2,3-3-8,1-9-11,8-11-17,8-8-2,-1-16 1,6-4-1</inkml:trace>
  <inkml:trace contextRef="#ctx0" brushRef="#br0" timeOffset="39050.8958">2892 10886 25,'12'24'32,"-25"-3"0,-2 5-4,-1 1-12,-8-4-7,0-1-3,-2-10-4,2-4-2,5-8-2,1-14 0,11 0 0,1-9-1,6 1 0,10 1 2,2 2 0,4 5 2,5 9 1,3 10 1,-1 6-1,2 8 1,-4 4-1,1 3-3,-3-1-9,-2 1-18,-7-14-3,8-4-1,-8-12 0</inkml:trace>
  <inkml:trace contextRef="#ctx0" brushRef="#br0" timeOffset="39509.5954">3088 10943 30,'7'3'29,"17"6"-4,-6-9-11,6 0-4,1 0-3,-6-5-2,5-2-2,-8-5-2,-6 3 0,-10 1 0,0 8 0,-10-8 0,-6 11 0,2 6 1,-5 4 0,0 6 0,7 6 2,2-3-1,10 2 0,0-2 0,13-1 0,0-9 0,5 0-1,5-8 1,-2-4-1,3-11-1,-4-1 1,0-8 0,-2-4-1,0-3 0,-4-2 0,-3 3 0,-3 1-1,-1 6 1,-3 9 0,-4 10 1,0 0-1,-3 12 1,3 9-1,0 5 0,0 1-4,7 4-5,-7-7-7,10 0-12,-1-2-9,-9-22 1,9 10-1</inkml:trace>
  <inkml:trace contextRef="#ctx0" brushRef="#br0" timeOffset="39658.974">3363 10510 35,'-3'-20'32,"3"20"0,-6 10-6,2 7-46,4 17-6,0-2-4,4 15-3</inkml:trace>
  <inkml:trace contextRef="#ctx0" brushRef="#br0" timeOffset="40209.0922">4709 10749 18,'6'-13'30,"14"23"2,-6 8-8,2 11-5,-1 13-5,-2 5-5,-1 7-1,-6-6-2,1-2-2,-7-9-1,3-14-1,-3-23-1,0 0 0,19-31 1,-2-7-2,4-7 1,5-3 0,5-3 0,4 5-2,1 13-1,0 11-6,2 16-10,-7 15-16,-6 5-1,0 18 0,-11-4 0</inkml:trace>
  <inkml:trace contextRef="#ctx0" brushRef="#br0" timeOffset="40516.3993">5105 11226 9,'0'0'61,"10"-14"-31,-2-1-11,8 3-4,-4-9-4,4 4-2,-5 1-2,2 3-1,-6 0-2,3 13 0,-10 0-1,7 17 1,-7 3-1,0 9-1,0 0 0,3 4 0,-3 1 0,4-5-3,0-2-5,-4-8-15,6-6-16,6-7 0,3-10-1,10-1 0</inkml:trace>
  <inkml:trace contextRef="#ctx0" brushRef="#br0" timeOffset="40765.9286">5628 10931 48,'12'-7'33,"11"7"1,4 0-15,4-6-6,9 6-4,-2 2-6,-1-2-6,-3 6-10,-10-1-13,-8-5-7,-2 9-1,-14-9 1</inkml:trace>
  <inkml:trace contextRef="#ctx0" brushRef="#br0" timeOffset="40931.5695">5666 11067 44,'0'0'34,"7"15"-1,10-11-10,11-4-7,10 4-5,2-4-13,1 6-20,-1-6-11,5 0-1,-4-10 0</inkml:trace>
  <inkml:trace contextRef="#ctx0" brushRef="#br0" timeOffset="41314.7337">6228 10776 36,'0'0'33,"29"13"1,-10 8-7,-1 9-10,4 12-4,-7 4-4,1 1-2,-7-1-3,1-3 0,-10-11-2,0-6 0,0-15-1,0-11 0,0-11 0,0-12 0,6-12 0,6-8 0,6-3-1,8-5 0,5 7 0,2 3-3,2 10-2,-2 11-10,1 10-21,-3 15 0,-12 5-1,-4 12 0</inkml:trace>
  <inkml:trace contextRef="#ctx0" brushRef="#br0" timeOffset="41728.1098">6618 11143 38,'0'-11'34,"17"6"-1,2 0-10,3-2-6,6 7-3,-7 0-3,1 12-2,-7-2-4,-3 9-1,-12-2-1,0 4-1,-15 2-1,1-1-1,-6-4 0,2-2-1,2 0 1,6-9-1,10-7 0,0 0 0,10 5 1,13-10 0,2 1 0,8 4-2,1 0-7,-1 0-26,5 0-1,5 0-1,4-7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11-23T15:31:58.1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21819 6687 25,'13'0'21,"-2"-2"-1,6 9 0,3 6-4,8 10-1,7 15-3,5 13-3,10 19-2,2 13-1,8 8-1,4 9-3,1 0-2,0-1-3,-9-10-6,-5-14-17,-2-9-6,-15-23-1,-1-6 0</inkml:trace>
  <inkml:trace contextRef="#ctx0" brushRef="#br0" timeOffset="677.9998">22272 7589 32,'0'0'28,"15"10"-5,-6 2-6,9 2-2,-1 6-4,0 2-4,2 0-2,-5-4-2,7 2 0,-4-5-2,-3-1 0,-2-4 0,-12-10 1,12 12 1,-12-12 0,16-5 1,-16 5 0,10-24 0,-3 7 0,-2-5 1,5-2-1,-1 1-1,3 0-1,-7 1 0,2 6 0,-1-1-1,3 7 0,-9 10-2,3-14-11,-3 5-24,0 9 0,0-16-1,4 4 0</inkml:trace>
  <inkml:trace contextRef="#ctx0" brushRef="#br0" timeOffset="1444.0846">21259 5726 45,'0'-20'30,"0"6"-4,0 14-7,12 9-4,-6 14-4,7 15-2,1 4-3,2 15-2,-3 2 1,5 6-2,-5-2-1,1-2 0,-3-6 0,1-8-1,-4-9-1,3-15 2,2-10-2,1-13 1,-2-13 0,5-13 0,2-17 0,2-3-1,4-10 0,2 3 1,-3-3-1,1 4 0,-2 8 0,-2 7 0,-7 10 0,-6 8-1,-3 7-4,-8 3-7,3 9-18,0 0-5,-12 5-1,7 9 0</inkml:trace>
  <inkml:trace contextRef="#ctx0" brushRef="#br0" timeOffset="1849.4373">21647 6116 65,'0'0'28,"0"0"-6,10 19-6,-10-7-4,0 8-1,0-1-3,5 6-1,-5 0-2,4-1-1,-4 1-2,2-3 0,-2 0-1,0-6 0,0-3-1,0-13-2,0 9-3,0-9-4,0 0-6,0-19-7,0 4-6,0 2-2,-4-6 1,4 5 1</inkml:trace>
  <inkml:trace contextRef="#ctx0" brushRef="#br0" timeOffset="2264.0346">21656 6151 45,'15'-16'23,"-3"1"-1,6 3-2,2 4-4,0 0-3,6 8-2,-6 4-3,2 10-2,-9 1-2,-2 5-1,-7 4 0,-4-2-2,-3-1 0,-7 3 0,-7-2 0,-2-7-1,0-3 0,-1-4 0,3-6 0,-2 3 0,4-5-1,2 0 1,13 0 0,-14 0-1,14 0 1,0 0 0,0 14 1,12-4 0,3-1 0,1 6-1,3-2 1,2 1 0,1 3 0,1-6 0,-3 0-1,-2 0 0,-5-1 0,-4-3 0,-9-7 1,13 10-1,-13-10 0,0 0-4,0 0-18,0 10-13,-10-15-1,10 5 0,-15-7 0</inkml:trace>
  <inkml:trace contextRef="#ctx0" brushRef="#br0" timeOffset="4762.4066">1698 8407 66,'11'-10'30,"-1"10"-6,-3 14-4,3 14-5,-1 14-3,3 19-3,4 8-2,3 15-1,2 8-3,1-2-1,3-3-1,-3-8 0,-1-16-2,-2-9 2,-4-18-1,1-19 1,-1-17 1,-1-20 0,0-17 0,5-14 0,-2-10 1,8-8-2,1-7 0,-2 2 1,-2 2-2,6 9 0,-9 16 0,-4 7-1,1 16-3,-16 6-7,0 18-20,16 0-8,-16 0 0,-7 19-1</inkml:trace>
  <inkml:trace contextRef="#ctx0" brushRef="#br0" timeOffset="5138.8604">2235 9155 61,'0'0'34,"-4"19"-2,-1-1-13,12 10-6,-7 4-4,11 6-2,-6 0-1,-1 3-2,0-3-2,5-6-1,-4-4-2,-5-9-3,5-5-7,-5-14-12,-10 0-13,10-10 0,-9-8 0,4-1 0</inkml:trace>
  <inkml:trace contextRef="#ctx0" brushRef="#br0" timeOffset="5476.9718">2249 9146 79,'22'-15'34,"5"6"-11,3 1-6,4 12-3,-11 2-6,0 10-2,-10 6-2,-5 5-2,-8 4 1,-8 1-2,-8 1 0,-4-3-1,-3-4 0,5-2 0,0-7 0,1-7-1,8-5 1,9-5-1,0 0 1,9 0 0,10-5 1,3 5 0,-1 0 0,9 9 0,-4 1 1,1 5-1,-4-2-2,-9 1-1,5 1-16,-3-5-19,-6-10-1,2-6 0,3-11 0</inkml:trace>
  <inkml:trace contextRef="#ctx0" brushRef="#br0" timeOffset="5808.4621">2886 8847 51,'0'0'35,"22"5"1,6-5-8,5 0-13,-1-4-4,14 4-4,-9 0-3,4 0-4,-4 0-3,-10-5-5,2 9-8,-8-4-8,-8 0-10,-13 0-2,0 0 0</inkml:trace>
  <inkml:trace contextRef="#ctx0" brushRef="#br0" timeOffset="6041.7472">2922 8998 27,'14'5'31,"6"-5"-3,8 0-3,7-6-5,9 6-4,-4-3-4,6 3-4,-6 0-3,-2 0-5,-7 0-25,-6 8-9,-25-8-1,15 14-1</inkml:trace>
  <inkml:trace contextRef="#ctx0" brushRef="#br0" timeOffset="9485.01">3667 8421 33,'10'-14'28,"-10"14"-8,12 1-3,-3 27-3,-3 13-4,1 18-2,-2 17-1,2 12-1,-4 5-3,3 0-1,-6-4-1,4-10 0,-1-15-1,0-16-1,2-18-1,-1-20 1,5-13-2,2-14 1,6-9 0,4-11 0,2-4 1,-3 2-1,-3 3 2,-2 4 0,-5 12 1,-10 9 0,-13 14 1,-9 11 0,-5 8 0,4 5 0,-2 2 0,11-1 0,7-3 0,14-2-1,11-2-3,12-7-3,9 0-9,-2-4-5,0-7-12,6 5-2,-9-8 1</inkml:trace>
  <inkml:trace contextRef="#ctx0" brushRef="#br0" timeOffset="9793.0008">4107 9178 13,'0'0'58,"0"0"-34,13 0-7,6-4-4,2-1-3,6-2-2,-1-2-2,-1-1-1,-7-2-2,-2 4 0,-10-4-1,-6 12 0,-16-14-2,-8 14 1,-2 0-1,-4 9 0,1 4 0,2 5 0,6 2 1,8 4 1,10 1-1,13-1 1,5-2 0,10-3 0,9 0-5,3-7-16,6-12-15,12 0-2,4-12 1,6-2-1</inkml:trace>
  <inkml:trace contextRef="#ctx0" brushRef="#br0" timeOffset="10209.1834">4823 9039 26,'0'0'31,"42"14"1,14-7-9,27-7-4,38 8-4,26-8-3,30 4-2,16-4-3,11 5-2,-4-5-2,-8 0-5,-27 5-10,-26-2-23,-40-10-1,-30-4 0,-42-12 0</inkml:trace>
  <inkml:trace contextRef="#ctx0" brushRef="#br0" timeOffset="10899.7562">5763 8540 19,'24'-7'27,"-7"-7"-4,1-1-3,-4 0-3,-4-4-3,-2 2-3,-8-6-3,-8 3-2,-6-1-1,-4 3-1,-7 4-2,-1 4 0,-4 4-1,1 6-1,1 6 1,5 8-1,7 3 0,7 6 0,6-2 0,6 1 0,11 2 0,6-6 0,8-5 0,4-4 0,2-9 0,-3 0 0,2-8 0,-7-2 0,-4-2 0,-6-1 0,-9 1 0,-4 3 0,-3 9 0,0 0 0,-10 0 0,-1 9 0,4 9 1,-2 10 0,6 2 0,0 6 1,3 2 1,0 6 0,5-6 1,1-1-1,-2-3 1,3-5 0,-7-11-1,6 0-1,-6-5-3,0-13-26,0 0-10,3 9 1,-3-21-2</inkml:trace>
  <inkml:trace contextRef="#ctx0" brushRef="#br0" timeOffset="16725.2138">5107 9411 29,'18'23'30,"3"0"-6,8 8-5,4 6-4,1 4-4,1 4-3,-4-3-5,-1-1-6,-5-9-7,-7-6-14,-6-17-7,3-1 0,-9-17 0</inkml:trace>
  <inkml:trace contextRef="#ctx0" brushRef="#br0" timeOffset="16913.0006">5468 9443 43,'-25'-9'32,"5"18"-5,-9 12-6,-10 5-7,3 12-3,-6-2-4,8 7-3,3-1-4,3-6-5,10-2-6,3-8-6,5-10-12,15-1-4,-5-15 0,17 0 3</inkml:trace>
  <inkml:trace contextRef="#ctx0" brushRef="#br0" timeOffset="17146.5686">5736 9431 24,'0'0'32,"0"0"1,0 0-4,-7 17-10,7 7-6,-4 7-3,4 8-4,4 2-1,0 0-2,2 3-4,1-6-4,0-4-9,-4-5-18,-3-16-2,5-3-1,-5-10 0</inkml:trace>
  <inkml:trace contextRef="#ctx0" brushRef="#br0" timeOffset="17298.5569">5623 9597 26,'14'2'28,"0"-8"1,10 6-4,5 0-18,6 4-15,10 6-17,-6-10-2,15 8-1,-9-8 2</inkml:trace>
  <inkml:trace contextRef="#ctx0" brushRef="#br0" timeOffset="17763.3456">6343 9677 57,'-9'-24'30,"3"5"-11,0 0-4,-5-6-5,3 3-3,-7-8-1,-1 7-3,-5-1 0,-4 8-1,-4 3-1,-1 9 0,-4 10 0,5 11-1,2 5 1,8 7-1,4 3 0,12 6 0,12-4 0,5-2 1,12-6-1,2-6 1,9-8 0,0-6-1,-2-10 1,-4-6-1,-3-11 0,-2-4-1,-9 1 1,-5-3-1,-5 3 1,-3 1-1,-4 8 1,0 15 0,0 0 1,0 0 0,-13 15 1,13 8-1,3 1 0,5 1-1,2 2-12,6 1-21,-4-9 0,10 0 0,5-19-1</inkml:trace>
  <inkml:trace contextRef="#ctx0" brushRef="#br0" timeOffset="18282.0121">7110 8771 31,'-2'-20'31,"2"20"-1,0 0-8,0 0-5,2 32-4,-2 4-5,5 7-2,2 5-3,3 3 0,-1-2-3,0-3-3,3-8-7,-8-8-10,-4-16-12,0 1-2,-10-15 0,10 0 4</inkml:trace>
  <inkml:trace contextRef="#ctx0" brushRef="#br0" timeOffset="18426.574">6983 8969 41,'18'5'31,"4"-10"-1,14 5-12,8 6-11,5-3-13,11 3-20,-1-16-3,9 7-1,-6-11-1</inkml:trace>
  <inkml:trace contextRef="#ctx0" brushRef="#br0" timeOffset="19231.0028">7782 8356 20,'9'-24'28,"-9"2"2,0 22-10,7 22-3,-7 16-5,0 14-3,-3 12-3,3 14-1,0 2-1,9 8-1,-2-9-2,0-4 0,3-12 0,0-10-2,-1-14 0,-2-13-1,3-11-2,-10-15 0,18-10 0,-9-9 0,7-2 1,-1-5 0,3 1 1,-6-1 2,2 6 1,-5 4 0,-6 7 1,-3 9 1,-15 4-1,-1 6 1,-6 2-1,1 6-1,1 1 1,6 1-1,4-3-1,10-2-2,6-1-4,10-2-3,6-2-1,4-4-1,7-3 0,-3 0-1,5-3 2,-7 0 3,2 0 7,-8 0 5,9-3 15,-22 3-8,-9 0 0,10 0 1,-1 3-3,-9-3-2,24 0-3,-7 0-1,7-6-2,1-3 0,3-1 0,-3-9-1,2 2-1,-8-2 1,-4 0 0,-9 0 0,-6 3-1,-14 4 1,-1 7 0,-11 5-1,1 6 1,-3 8-1,1 5 1,4 4 0,8 6 1,5 2-1,10 0 1,4-2 0,12-2 0,5-2-4,1-9-6,6-9-26,5 2-2,1-16 1,14 0-1</inkml:trace>
  <inkml:trace contextRef="#ctx0" brushRef="#br0" timeOffset="19733.062">8859 9043 23,'13'0'28,"33"6"-3,19-6-6,26 4-4,33 3 0,20-7-2,28 7-3,14-7-2,13 0-2,5 0 0,-2-9-3,-10 4-3,-16-9-5,-17 4-10,-30 0-18,-32-12-1,-23 9 0,-38-7-1</inkml:trace>
  <inkml:trace contextRef="#ctx0" brushRef="#br0" timeOffset="20163.5159">9372 8520 28,'0'0'29,"24"3"-1,-2-3-8,12 0-7,9 5-3,4-2-7,2-1-10,-5-2-20,5 5-2,-11-5-1,1 0-1</inkml:trace>
  <inkml:trace contextRef="#ctx0" brushRef="#br0" timeOffset="20757.8486">10109 8538 26,'19'-9'21,"3"3"-1,-4-4 0,-3-4-4,1 0-3,-7-6-3,1 1-2,-10-1-1,0-3-2,-10 1-1,-1 2-2,-7 1-1,-2 5 0,-5 4 0,0 5 0,-3 5-1,1 7 0,4 5 0,5 7 0,3 3 0,8 2 1,7-1-1,9 1 0,7-3 0,6-5 0,6-5 1,3-4-1,0-7 0,0 0-1,-3-9 1,-6-4 0,-4-1 0,-3 0 0,-8 1-1,-1 1 1,-6 12 0,0-13 0,0 13 0,-16 7 0,10 6 1,0 9-1,3 3 2,3 8-1,-3 3 1,3 3-1,6 0 1,-3 2 0,-3-3-1,4-8-3,-4 1-15,8-6-16,-13-9-1,5 2 1,0-18-1</inkml:trace>
  <inkml:trace contextRef="#ctx0" brushRef="#br0" timeOffset="27459.0184">9313 9394 42,'0'0'31,"25"14"-4,-1 9-7,7 8-5,6 10-4,1 6-2,5 5-4,-6-4-5,-3-4-8,0-5-9,-8-7-16,-9-17 0,2-6 0,-12-22-1</inkml:trace>
  <inkml:trace contextRef="#ctx0" brushRef="#br0" timeOffset="27639.5505">9703 9462 64,'-12'-9'33,"-10"9"-7,-5 14-6,-2 10-6,-10 10-5,1 5-3,0 4-3,3-1-2,6-1-6,4-8-6,12-1-8,7-9-16,6-23 0,0 14 0,0-14 1</inkml:trace>
  <inkml:trace contextRef="#ctx0" brushRef="#br0" timeOffset="27834.9795">9859 9615 50,'30'0'33,"-5"-4"-1,12 0-10,0 4-13,4 0-10,6 4-17,-7-4-13,6 4 0,-9-4-2</inkml:trace>
  <inkml:trace contextRef="#ctx0" brushRef="#br0" timeOffset="28362.8107">10527 9676 25,'23'-23'45,"-8"10"-28,0 0-2,3-2-2,-2-4-2,-2 4-1,-4-7-3,-2 3-1,-8-3-2,0 1 0,-4 2-2,-7 1 0,-9 4-1,-1 6 0,-2 2-1,-4 6 0,-3 7 0,2 5 0,5 8 0,2 3 0,8 8 0,7 2 0,6-3 0,9 0 0,8-2 0,7-8 0,1-5 0,5-11 0,1-5-1,0-9 0,-4-5 0,-4-7 0,-4-1 0,-9-1 0,-4 1 0,-6 6 2,-4 2 0,4 15 0,-14-4 1,14 4 1,-11 22 0,17-3-1,5 5 0,6-2-1,11-1-6,13 2-28,18-23-1,19 0 0,5-23-1</inkml:trace>
  <inkml:trace contextRef="#ctx0" brushRef="#br0" timeOffset="30261.8861">2703 11364 19,'18'15'29,"-2"-14"-1,20 8-5,6-5-16,4 1-11,4 2-16,-7-7-7,6 6 0,-21-6 0</inkml:trace>
  <inkml:trace contextRef="#ctx0" brushRef="#br0" timeOffset="30418.8798">2777 11497 47,'12'9'29,"4"-9"-4,18 4-18,13-4-12,8-4-20,17 4-1,-1-9-3,19 6 7</inkml:trace>
  <inkml:trace contextRef="#ctx0" brushRef="#br0" timeOffset="30705.1807">3729 10778 38,'0'-18'31,"0"18"0,0 10-13,0 30-5,0 17-4,3 14-3,-3 12 0,7 10-3,0 4-5,-5-8-3,3-10-4,2-19-5,0-14-10,3-13-8,-3-25-1,9-8 1</inkml:trace>
  <inkml:trace contextRef="#ctx0" brushRef="#br0" timeOffset="30862.1833">3900 11344 25,'0'0'29,"-29"7"-2,5 6-4,-1 5-6,1 1-4,7 2-4,5 0-6,12-6-5,10-1-8,9-3-9,5-8-10,11 7-3,-8-10 0</inkml:trace>
  <inkml:trace contextRef="#ctx0" brushRef="#br0" timeOffset="31163.7959">4023 11523 55,'10'3'32,"-10"-3"-7,19 0-9,-1-3-5,-2-2-3,9-3-2,0-2-2,-1-5-2,-3-2-1,-8 2-1,-3-4 0,-10 4 0,-6-1 0,-10 6-1,-6 5 1,-2 5-1,-5 5 1,5 9 0,1 5 0,9 9 1,7 3 1,7 3 0,10 0 0,8-1 0,7-4-2,5-5-2,8-6-17,9-8-15,-4-16-1,15-2 0,-1-15 0</inkml:trace>
  <inkml:trace contextRef="#ctx0" brushRef="#br0" timeOffset="31576.1108">4880 11411 2,'-12'6'28,"25"6"2,11-7-4,21 4-11,28 1-1,25-5 1,30 2-1,24-7-3,27 0-2,10-3-5,7-3-2,-4-2-6,-11-1-5,-23 0-14,-22 4-12,-43-7 0,-31 6-1</inkml:trace>
  <inkml:trace contextRef="#ctx0" brushRef="#br0" timeOffset="32127.0047">5834 10955 43,'9'-18'26,"1"-2"-7,-3-3-3,-4-3-4,-3 6-4,-3-6-2,-9 7-2,-4 4-2,-7 5-1,-3 10 0,-1 7-1,1 11 0,3 4 0,6 10 0,5 0 1,12 1-1,5-3 0,11-4 1,3-11-1,9-5 1,-1-10 0,-1-10 0,1-5-1,-5-6 1,-4 1-1,-7-3 0,-4 6 1,-7 5-1,0 12 1,0 0 1,-11 24 1,4 4 0,7 10 2,-4 5-1,8 6 1,0-2-1,5 3-2,2-7-10,0-1-23,0-14-4,1 0 0,-7-9-1</inkml:trace>
  <inkml:trace contextRef="#ctx0" brushRef="#br0" timeOffset="32464.4627">5139 11847 39,'24'20'30,"0"-2"-3,11 5-13,2 7-3,3 1-1,-1 1-4,-5-2-8,-5-4-9,-5-11-19,-3-2-1,-21-13 0,19 0 0</inkml:trace>
  <inkml:trace contextRef="#ctx0" brushRef="#br0" timeOffset="32629.733">5448 11858 15,'-19'-12'33,"4"16"-1,-12 9-2,0 6-11,-4 12-6,-5-1-4,5 6-4,3 1-7,0-3-9,11-4-15,9-5-7,0-13 0,15-3-1</inkml:trace>
  <inkml:trace contextRef="#ctx0" brushRef="#br0" timeOffset="32856.6756">5736 11804 23,'10'-7'33,"0"16"0,-10 2 1,0 12-15,5 12-6,-5-1-4,6 9-2,-3 1-3,5-1-3,1-5-7,-5-10-9,-4-10-20,7-4-1,-7-14 0,0 0 0</inkml:trace>
  <inkml:trace contextRef="#ctx0" brushRef="#br0" timeOffset="33004.891">5660 11971 14,'15'2'27,"-7"-4"-1,20 7 0,0-5-19,10 7-9,3 3-8,7-7-9,8 8-4,-5-6-1,11 8 3</inkml:trace>
  <inkml:trace contextRef="#ctx0" brushRef="#br0" timeOffset="33351.006">6366 11993 65,'-3'-22'24,"-4"2"-3,-3-2-5,-8 1-5,1 4-3,-9 3-3,0 9-2,-5 5-1,4 8-1,-1 10 0,4 6-1,5 5 0,6 0 0,7 3 1,6 0-1,13-4 1,5-8 0,4-7-1,6-8 0,0-5-1,3-9 1,-1-6 0,-4-3 0,-5-2 0,-5 2 0,-7 4 0,1 5 1,-10 9 0,11 0 1,-5 8-1,1 7 1,5 10-4,1 0-16,5-5-16,9 3 1,3-9-2,13-4 1</inkml:trace>
  <inkml:trace contextRef="#ctx0" brushRef="#br0" timeOffset="34245.9953">7122 11393 43,'22'8'33,"3"-8"-4,14 4-9,9 2-9,7 0-20,9 6-17,-9-16-4,9 4-2,-5-20-1</inkml:trace>
  <inkml:trace contextRef="#ctx0" brushRef="#br0" timeOffset="35125.8836">8027 10807 17,'6'-14'31,"-6"14"2,7 23-1,-7 18-13,0 16-8,3 11-3,-3 8-2,3 8-1,-3 0-4,6-10-2,4-10-4,-4-17-4,3-11-5,1-18-7,4-15-4,3-8 2,4-11 1,-2-6 6,3-6 6,-1 0 10,-5 6 7,-1 3 8,-8 9 28,-23 5-21,0 13-4,-8 3-5,1 7-4,-1-1-3,9 0-2,2 1-1,16-1-2,10-2 0,9-5 0,8 0-1,2-2-1,5-2 1,-1-6-1,-2 0 1,-5 0-1,-2-4 1,-4-2 0,-3-4 0,0 1 0,-2-5 1,-1-4-1,-4 3 1,-4-4-1,-3 3 1,-6 1 0,-10 1-1,-5 4 1,-5 6-1,2 8 0,-5 4 1,2 7 0,4 5 1,10 8 0,7 2 0,11 2 0,6-5 1,8 1 0,2-5-3,5-9-4,5-4-28,4-3-2,-7-16-2,9 0 1</inkml:trace>
  <inkml:trace contextRef="#ctx0" brushRef="#br0" timeOffset="35539.1192">9151 11322 14,'-19'6'28,"1"-10"2,18 4 2,21 8-17,14-8-5,30 5-1,21-5 1,26 4-1,22-4-1,24 0-1,12 0-1,11 3-2,-5-3-1,-9-7-5,-9 2-11,-21 1-22,-29-13-1,-17 4-1,-39-9 0</inkml:trace>
  <inkml:trace contextRef="#ctx0" brushRef="#br0" timeOffset="36073.008">10090 10867 33,'10'-19'25,"2"2"-4,-6 1-5,-6-6-3,-6 3-3,-8-3-2,-3 7-2,-8 1-2,-6 4-1,1 2-1,-3 8-1,3 5 0,6 8 0,5 2-1,6 6 0,8 0 0,8 2 1,10-1 0,7-3-1,5-5 1,3-5 0,3-9-1,0-4 1,-2-6 0,-4 1-1,-4-1 0,-9-2 1,-12 12 0,9 0 1,-9 9 1,-6 13 1,-3 5 0,9 11 1,-6 1-1,6 5 1,3-1-3,6-5-6,3-10-26,7 4-5,-9-14-1,4 1 0</inkml:trace>
  <inkml:trace contextRef="#ctx0" brushRef="#br0" timeOffset="36486.8544">9279 11671 47,'0'0'33,"18"27"-2,6-2-10,7 3-5,10 13-5,-4-3-1,9 4-4,-8-1-3,-4-11-6,-6 0-8,-7-10-19,-11-12-6,2-2 0,-9-20 0</inkml:trace>
  <inkml:trace contextRef="#ctx0" brushRef="#br0" timeOffset="36652.375">9629 11718 56,'-31'9'34,"-1"15"1,-13 3-14,-6 2-8,5 10-6,-1-5-4,7 2-7,9-1-10,6-7-14,7-11-7,18-1 1,0-16-2</inkml:trace>
  <inkml:trace contextRef="#ctx0" brushRef="#br0" timeOffset="36917.0026">9858 11876 50,'13'0'32,"8"-4"1,16 4-14,1-3-9,5 3-8,0 0-11,-6-3-21,4 6-2,-16-3 0,-1 6-2</inkml:trace>
  <inkml:trace contextRef="#ctx0" brushRef="#br0" timeOffset="37368.0423">10510 11901 15,'15'-5'26,"-9"-13"1,9 3-8,-9-5-5,0-4-5,-2-2-1,-8-3-2,-2 1 0,-6 2-1,-6 1-1,-7 7-1,0 6-1,-5 12 0,2 9 0,2 10-1,4 8-1,4 5 1,12 2-1,6 2 1,12-2 0,7-8 1,6-4-1,3-12 0,5-6 0,0-8-1,-4-9-1,0-6 0,-5-3 1,-8-3-2,-4 2 2,-3 4 0,-6 7 0,-3 12 2,0 0-1,0 0 1,4 26 0,5 3-1,1 5-7,-7-5-26,21 6-1,4-13 0,22-6-1</inkml:trace>
  <inkml:trace contextRef="#ctx0" brushRef="#br0" timeOffset="38587.9174">2610 13450 9,'-9'7'32,"17"4"2,5-3 0,15-1-13,14 6-5,6-6-5,7 5-6,5-5-9,-4 0-18,-4-7-12,-8 0 0,-19-9-1</inkml:trace>
  <inkml:trace contextRef="#ctx0" brushRef="#br0" timeOffset="38737.0986">2650 13663 22,'15'15'33,"27"1"0,3-13-2,20-3-32,10 7-22,-13-15-5,18 2-3,-11-16-2</inkml:trace>
  <inkml:trace contextRef="#ctx0" brushRef="#br0" timeOffset="41635.0032">3679 13528 44,'-12'4'35,"12"-4"1,13 16-11,12-13-8,17 6-7,11-3-10,12-1-20,4-8-14,12-2-2,-5-12 0</inkml:trace>
  <inkml:trace contextRef="#ctx0" brushRef="#br0" timeOffset="42152.8467">4694 13542 21,'-20'-8'30,"6"2"-1,-11-10-9,2-8-4,5-5-4,5-9-3,10 1-3,6-6-1,14 6-1,4 4 0,10 10 1,6 14 0,1 14 0,-4 12 0,-10 19 0,-14 10 0,-14 12-2,-15 7-1,-9 6-1,-8-8-2,-5-5-1,-2-10-1,2-11 0,10-10-1,4-15 0,14-10 0,5-7 1,8-8 2,6 2 1,8 2 1,9 4 0,6 5 1,4 5 0,1 3 0,3 4-1,3 2-3,-5-4-11,-1-7-21,0 0-2,-10-9 0,1-2 0</inkml:trace>
  <inkml:trace contextRef="#ctx0" brushRef="#br0" timeOffset="42657.0063">5028 13196 45,'8'-11'33,"-8"11"2,0 0-12,9 28-7,-9 7-5,9 15-4,-3 11-2,2 13 0,-3 1-2,2 2-2,-5-7-1,3-7-1,-2-8-2,-3-17-1,3-12-3,-3-16-2,12-6-3,-6-16 0,8-2 0,-1-10 1,5-1 3,1-5 3,0 2 6,-1 4 4,-7 2 3,0 8 3,-11 4 0,0 10 1,-16 4 0,1 11-2,-7-5-4,4 10-1,1-1 0,3 0-2,4 0-1,10-3-1,3-4 0,11-1-1,5-3-1,1-8-6,10 7-13,-1-4-17,4-9-1,9 6 0,-1-9 1</inkml:trace>
  <inkml:trace contextRef="#ctx0" brushRef="#br0" timeOffset="43018.893">5457 13873 22,'0'0'34,"0"0"-1,3 11 0,15-11-16,6 0-6,-1 0-2,8-4-2,-1-3-3,-1 0-2,-6-5-1,-5-2-1,-9 1 0,-9-1-1,-9 2 1,-10 2-1,-3 8 1,-6 2-1,0 12 1,-2 2 1,2 5 0,8 10-1,9 0 2,11 1-1,6-2 1,9-3-4,12 1-5,2-3-27,2-17-2,6 1 1,-3-14-2</inkml:trace>
  <inkml:trace contextRef="#ctx0" brushRef="#br0" timeOffset="43726.001">6001 13783 35,'0'0'31,"30"5"-7,47-5-3,41 0-4,43 0-2,38-9-3,33 6-3,28-6-3,14 0 0,2-4-2,-3 3-2,-25 1 1,-25-1-2,-36 5-4,-35-2-5,-35 7-9,-39 0-13,-38 0-6,-22 4-1,-29-8 0</inkml:trace>
  <inkml:trace contextRef="#ctx0" brushRef="#br0" timeOffset="47641.4896">7240 13347 42,'18'-8'20,"-7"-2"-1,-9-7-3,-4 1-3,-5-3-2,-9-3-2,-5 3-2,-8-1-3,5 7 0,-4 3-2,-1 10-1,2 4 1,2 12-2,7 5 1,8 10-1,4 2 1,6 3-1,6 0 1,7-2-1,8-8 0,4-8 1,3-7-1,0-11 1,-3-7-1,0-7 1,-4-5-1,-6 1 1,-2-1 0,-6 4 1,-7 3 0,0 12 0,0 0 0,-4 17 0,4 2 0,6 6 0,1 1-5,2-2-10,6 0-22,7-2 1,-6-7-1,11-2-1</inkml:trace>
  <inkml:trace contextRef="#ctx0" brushRef="#br0" timeOffset="48290.0055">7732 13331 67,'0'-19'26,"0"3"-6,0-2-4,-6-3-4,-2 3-2,-7 1-3,-5 3-2,-4 2-1,-5 9-1,-4 3-1,1 5-1,1 7 1,4 7-2,5 3 1,7 1-1,11 1 1,11 0-1,14 0 0,1-10 0,9-2-1,4-8 1,-2-4-2,1-4 1,-6-5 0,-9-4 0,-4-1 0,-5-1 1,-5 2 0,-5 13 1,0-13 0,0 13 0,-12 9 0,6 5 1,1 9-1,5 8 1,0 7-1,0 0 0,5 2-1,1 0 1,1-2-1,-1-7 1,0-6-1,-1-7 1,-5-6 0,0-12-1,8 13-2,-8-13-10,-3-12-24,3 12 0,0-10 0,0 10-1</inkml:trace>
  <inkml:trace contextRef="#ctx0" brushRef="#br0" timeOffset="49673.7184">6301 14294 21,'10'6'33,"-3"2"2,18 12 0,-2 5-14,10 1-9,7 13-2,-2-2-4,2 3-3,-4-3-6,-6-8-7,-2-6-16,-4 0-9,-15-19-1,0-4 0</inkml:trace>
  <inkml:trace contextRef="#ctx0" brushRef="#br0" timeOffset="49854.4594">6660 14356 51,'-27'-6'34,"5"15"-4,-6 11-10,-9 4-7,-1 9-3,-5 1-4,5 4-4,2-3-8,1-3-12,7-9-15,16-5-2,3-14 1,9-4-2</inkml:trace>
  <inkml:trace contextRef="#ctx0" brushRef="#br0" timeOffset="50215.5942">6725 14098 15,'7'-22'31,"-4"-2"0,16 9-1,8 4-15,-2 6-3,8 5-3,-6 7-2,0 9-1,-12 6-3,-9 6 0,-14 4-1,-5 1 0,-9-2 0,0-4-1,3-1 0,4-9 0,15-7 0,6-10 0,15 0-1,8-4-3,8 4-5,-3 0-13,3 0-14,3 10 0,-11-3 0,4 9 0</inkml:trace>
  <inkml:trace contextRef="#ctx0" brushRef="#br0" timeOffset="50478.0038">7215 14457 45,'0'0'33,"0"0"-1,19 7-12,11-7-5,7 0-4,8 0-4,6 0-9,0-5-20,-2 0-12,1 5 0,-13-9-1</inkml:trace>
  <inkml:trace contextRef="#ctx0" brushRef="#br0" timeOffset="51034.7966">8090 14468 16,'18'-9'28,"-8"-9"-4,-4-1-2,-6-3-4,0-4-4,-6 2-2,-10-5-2,0 7-2,-9-2-2,0 7-1,-6 4-2,1 13-1,1 3-1,2 12 0,5 8 0,9 4-1,5 5 0,8 2 1,12 0-1,7-5 1,6-3 0,6-9-1,2-9 0,2-8-1,0-7 0,-5-6 0,-5-5 0,-7-3 0,-5 2 0,-7 1 1,-6 8 2,0 10 0,-16-5 0,7 14 0,0 5 1,6 6 0,3 3-1,11-1-1,3 1-2,4-7-4,10 1-11,-3-5-20,-3-12 0,6 0-1,-10-16 0</inkml:trace>
  <inkml:trace contextRef="#ctx0" brushRef="#br0" timeOffset="51431.8868">8285 14009 22,'-6'-22'27,"15"10"-6,4-1-3,5 6-3,13 3-4,0 4-1,3 7-3,-3 2 1,-7 8-2,-10 0 0,-8 10-1,-12-3-1,-3 3 1,-7-4-1,3-2 1,3-3-2,10-7 0,16-4-1,14-2-1,7-5-1,9-8-12,0 2-24,16 6 0,-5-4-1,4 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11-23T15:33:13.5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14593 6357 12,'-9'9'26,"9"-9"-5,0 0-3,0 0 0,14-16-4,2-18-2,10-9-2,13-22-3,13-18-1,18-25-2,20-25-1,22-24-1,27-21 0,26-15-1,24-11 0,25-10 1,20 7-1,13 7-1,-2 21 0,-6 20 0,-19 29 1,-35 27-1,-32 21 1,-35 29-1,-41 16-1,-30 15 2,-23 11-1,-24 11 1,0-13-1,0 13 1,-20-10-1,13 8 0,-6 2-1,-2 0 1,-2 7 0,-1-2-1,-3 7 1,-1-2 0,2 0-1,2-4 1,3-6-1,15 0 0,-3-6 0,13-6 0,7-3 0,7 1 0,1 5 1,-2 3 2,-1 8 0,-9 8 1,-5 7 0,-8 6 0,-8 3-2,-2 2-9,3 2-25,2-16 0,10-1-1,6-13-1</inkml:trace>
  <inkml:trace contextRef="#ctx0" brushRef="#br0" timeOffset="378.6942">17858 3348 45,'7'-10'33,"3"19"1,-1 7-11,3 5-7,8 7-5,0 2-3,5 10-3,-3-4-2,1-3-2,-2 0-4,-4-8-6,3-3-7,-9-4-13,-11-18-6,16 0 0,-16-20 0</inkml:trace>
  <inkml:trace contextRef="#ctx0" brushRef="#br0" timeOffset="550.9458">18125 3398 44,'-6'-11'32,"6"11"-3,-16 14-6,-4 2-7,2 12-5,-7-2-3,0 5-2,-1 4-3,2-6-3,2 6-7,-1-7-9,4-7-18,7 2 0,-2-14-1,11 1 0</inkml:trace>
  <inkml:trace contextRef="#ctx0" brushRef="#br0" timeOffset="739.0804">18193 3500 45,'24'-12'32,"-10"4"0,10 4-8,1-1-16,4 2-16,6 6-19,-11-8-4,7 5-1,-10-7 0</inkml:trace>
  <inkml:trace contextRef="#ctx0" brushRef="#br0" timeOffset="1122.5537">18703 3267 51,'0'0'27,"-28"0"-9,7 13-5,3 7-3,-1 3-4,8 9-2,5 2 0,10 2-1,6-5-1,9-2 1,6-9 1,2-5 0,-3-12 0,0-3 1,-12-13-1,-5 2-1,-11-7-1,-6-1-2,-5 2-4,-7-3-7,3 7-13,5 7-9,1-6-1,13 12 1</inkml:trace>
  <inkml:trace contextRef="#ctx0" brushRef="#br0" timeOffset="1399.5039">18833 3323 36,'14'-13'31,"5"13"2,-10 0-11,-9 0-5,7 18-5,-12-8-4,5 7-2,-8 4-3,8 1-1,-3 0 0,7 3-2,4-7 1,7-3 0,2-5 1,7-7 0,0-6 0,5-5 0,-3-9 1,2-4-1,-7-5 0,0 1-1,-8 1-4,-5-1-3,-3 14-10,-8 0-15,-7 1-6,10 10 0,-23 0 1</inkml:trace>
  <inkml:trace contextRef="#ctx0" brushRef="#br0" timeOffset="1662.3958">19111 3307 57,'22'-6'36,"-22"6"1,18 4-9,-5 11-12,-6-2-5,4 4-5,-4 0-1,4 0-2,-2-3-2,1-2 0,-10-12 0,16 10 0,-7-10 0,1-7 0,1-3 0,0-2-1,1-5-3,-4-2-1,5 5-8,-13-6-11,0 4-15,4 5-1,-11 2 1,7 9 1</inkml:trace>
  <inkml:trace contextRef="#ctx0" brushRef="#br0" timeOffset="1897.0809">19378 3189 29,'14'-5'31,"-14"5"3,22-4-6,-13 12-8,-2 1-6,4 10-4,-6 2-2,4 8-2,-3-3-2,3 2-5,-1 0-16,3-6-18,-8-8-1,6 0 0,-9-14-1</inkml:trace>
  <inkml:trace contextRef="#ctx0" brushRef="#br0" timeOffset="6879.4274">19671 3125 27,'-13'-9'27,"13"9"-8,-23 12-5,11 5-3,5 4-2,0 5-4,11 6 0,6-3 0,10-5-2,5-3 2,3-9 1,0-8 0,-1 0 1,-10-17-1,-5 6-1,-17-9 1,-9 6-1,-8-3-3,-5 5-4,1 5-12,3 3-20,1-4 1,13 4-2,9 0 0</inkml:trace>
  <inkml:trace contextRef="#ctx0" brushRef="#br0" timeOffset="7203.0929">19837 3104 28,'-10'4'30,"23"4"0,-2-8-8,11 0-9,6-3-4,5-4-2,-2 5-2,-2-6-2,-4-1-1,-11 2-1,-14 7 0,0 0 0,0 0 0,-18 11 1,1 11-1,0 2 1,2 8-1,6 1 1,6 2-3,10-4-2,7-8-4,9-5-5,3-8-7,3-10-5,2 0-4,-8-18-5,5 6 3</inkml:trace>
  <inkml:trace contextRef="#ctx0" brushRef="#br0" timeOffset="7577.2689">20180 3119 43,'-6'23'30,"2"-10"-6,4 3-6,6 6-4,-1-3-4,6 3-2,-2-8-3,7-2-1,-1-9-2,1-3 0,0-8-1,-3-3 0,-2-8 0,-3-4-1,-2 4 1,-4-4 0,-2 5-2,0 8 2,0 10-1,0 0 0,-3 10 1,3 8-1,5 1 0,3 4 1,4-4 0,3-1 0,3-6 0,1-4 0,-1-8-1,1-4 1,-4-5 0,-2-8-2,-5-2-2,-5-3-7,-3-4-15,0 2-9,-5-10 1,-1 8-2</inkml:trace>
  <inkml:trace contextRef="#ctx0" brushRef="#br0" timeOffset="7705.048">20357 2900 45,'-16'-12'32,"16"12"1,-12 7-10,12-7-24,0 19-24,0-19-5,5 21-2,-5-21-1</inkml:trace>
  <inkml:trace contextRef="#ctx0" brushRef="#br0" timeOffset="8028.6788">20701 3021 58,'-26'-2'33,"7"9"-2,-5 6-12,-1 5-7,12 10-4,2 0-3,11 5-1,5-4-3,10-2 1,8-3-2,5-6 1,2-9 0,-1-4 0,-7-8-1,-4-3 1,-11-5-1,-9-1 0,-13-2-6,-10-5-11,-8 3-17,6 3-2,-5-2 2,10 4-1</inkml:trace>
  <inkml:trace contextRef="#ctx0" brushRef="#br0" timeOffset="8352.7625">21113 3007 80,'13'31'34,"-13"-7"-10,-14-2-8,-3 7-5,-10-8-3,-3 7-3,-4-12-2,-1-2-1,-1-10-1,2-8-1,5-4 0,7-3 1,8-3-1,11-3 0,10 7 2,11 1 1,7 5 0,11 13 1,5 2-1,3 9-1,-2 8-5,-4 2-34,-8-3-1,-2 2-1,-9-13 0</inkml:trace>
  <inkml:trace contextRef="#ctx0" brushRef="#br0" timeOffset="16797.8848">1801 9160 38,'0'0'32,"9"6"1,13-3-10,9 6-6,12-3-5,11 3-6,8-3-7,-3-2-10,0-1-14,1 6-9,-22-9 1,-12 10-1</inkml:trace>
  <inkml:trace contextRef="#ctx0" brushRef="#br0" timeOffset="16984.9212">1847 9356 23,'19'4'28,"6"-8"0,18 4-6,2 0-10,9 0-7,-4 9-7,-7 2-9,-2 7-15,-20-5-2,-7 8-1,-26-6 8</inkml:trace>
  <inkml:trace contextRef="#ctx0" brushRef="#br0" timeOffset="17143.032">1861 9588 18,'-14'5'31,"20"8"-1,7-13 1,18 0-16,11 2-9,13 1-7,6 1-13,1-4-15,12 4-1,-10-8 0,3 4 4</inkml:trace>
  <inkml:trace contextRef="#ctx0" brushRef="#br0" timeOffset="17527.3464">2739 9466 14,'-43'-37'57,"14"24"-34,-6 5-5,3 8-3,-1 0-5,5 12-2,2 2-3,11 5-1,9 0-2,15 3-1,7-3-1,9-4 0,2-2 0,2-4-1,-1-2-1,-4-7 1,-5 0 0,-19 0 0,0 0-1,-12-6 1,-7 6 0,-6 5 2,0 3-1,-3 2 1,6 4 0,7 4 0,15-3 0,6 3 0,11-4-2,6 1-2,8-2-7,1-5-12,-1-16-10,6 4-1,-15-20 2</inkml:trace>
  <inkml:trace contextRef="#ctx0" brushRef="#br0" timeOffset="17662.5576">2688 9308 24,'-19'-23'31,"-4"-1"-1,9 15-4,4 3-12,10 6-18,-9 15-19,6-5-7,12 14 0,-2-6-1</inkml:trace>
  <inkml:trace contextRef="#ctx0" brushRef="#br0" timeOffset="17969.0832">2832 9557 39,'41'26'33,"-6"-12"2,2-4-6,3 0-15,-3-10-4,1 0-2,-10-6-2,-1 1-2,-8-11-1,-7 0-1,-9-6-1,-11 2 0,-9 1-1,-5 0-1,-9 6 1,-8 1 0,4 10-1,-2 7 0,3 9 0,9 9 1,10 9 0,-1 6 0,16 7-1,4 2 2,5 5-1,7-4 0,1 1-1,-1-10-7,6-4-19,4-5-8,-12-15-1,4-3 0</inkml:trace>
  <inkml:trace contextRef="#ctx0" brushRef="#br0" timeOffset="18442.0823">3332 9447 50,'-18'-8'30,"18"8"1,-16 16-16,10-3-6,6 5-2,0 2-3,6 2 0,6 0-2,7-3 0,2-5-1,4 0 1,-2-12-1,4-2 0,-2-11 1,-6-3-1,-4-5 0,-2 0 0,-6-2 0,-5 0 0,-2 8-1,0 0 0,0 13 0,0 0 0,-12 10 0,12 6 0,6 3 0,2 3 0,6 0 0,4-1 2,6-6 0,4-6 0,3-9 1,-2-3 0,-4-8 0,2-6 0,-11-5 0,-1-2-1,-8-1-2,-7 1-2,0 6-9,-11 5-17,-3 2-8,-5 5-1,-2 4 0</inkml:trace>
  <inkml:trace contextRef="#ctx0" brushRef="#br0" timeOffset="21392.6447">4830 9509 35,'16'-15'22,"-13"-7"-1,-3-1-2,-6 3-3,-14-2-3,-2 7-2,-8 2-2,1 7-2,-7 6-2,8 9 0,0 8-2,12 10-1,7 4 0,9 1 0,10 1-1,11 1 0,7-7-1,6-4 1,3-10-2,-5-13-3,2 0-6,-12-16-10,-5-9-14,-6-2-1,-14-11 0,-3-3 0</inkml:trace>
  <inkml:trace contextRef="#ctx0" brushRef="#br0" timeOffset="21504.3118">4759 9215 39,'-10'-16'25,"10"16"-15,0 0-23,9 7-7,8 7-4,-17-14 8</inkml:trace>
  <inkml:trace contextRef="#ctx0" brushRef="#br0" timeOffset="22046.0836">5014 9425 22,'-17'-5'32,"17"5"0,0 0 0,0 0-15,23 0-7,-1 5-3,9-5-3,0 0-1,0 3-1,-3-3-1,0 0 0,-7 0 0,-7 0 0,-14 0-1,11 0 0,-11 0 0,-11 0 0,-1 3 0,-5 2 0,-2 4 0,1 3-1,-1 6 1,1 1 0,8 2 0,5 1 0,10 1-1,5-2 1,9 0 1,5-8-1,2-4 0,4-7 1,1-6-1,0-7 1,0-7-1,-7-5 1,1-6-1,-6 1 0,-4 1 1,-5 3-1,-6 2 2,-4 11-1,0 11 1,0 0 0,-14 18 0,14 7-1,0 4-6,0 10-27,0-5-3,19 3 0,4-5-1</inkml:trace>
  <inkml:trace contextRef="#ctx0" brushRef="#br0" timeOffset="28853.5871">6555 9153 33,'0'-30'30,"0"4"-3,0 26-8,15 0-2,-3 26-3,10 16-4,-1 8-2,5 18-2,-2 9-1,2 2-1,-2 0-1,0-7-2,-1-9 0,-5-12 1,0-12-1,1-17 1,-4-22-1,9-14 0,3-20 1,4-15-1,2-11 1,4-6-1,8-4 0,-5 0 0,-1 9 0,-5 6-1,-8 15-1,-8 9-3,-3 10-4,-12 5-8,-3 16-17,0 0-4,-14 5 1,7 6-2</inkml:trace>
  <inkml:trace contextRef="#ctx0" brushRef="#br0" timeOffset="29215.0803">7131 9694 56,'0'0'34,"0"0"0,0 14-13,0 6-6,-6 4-6,6 7-2,-4 1-2,4 6-1,0-3-2,0-4-1,0-4-1,0-8-3,4-3-4,-4-16-9,0 0-17,15 4-4,-12-16 1,4 0 0</inkml:trace>
  <inkml:trace contextRef="#ctx0" brushRef="#br0" timeOffset="29545.0877">7156 9718 40,'19'-14'33,"-4"-5"1,10 10-10,3 9-7,-4-5-5,5 16-5,-8 4-3,-2 6-1,-10 3-1,-6 5-1,-9 1 0,-7-1 0,-5-2 0,-3-3-1,1-1 0,2-8 0,6-1 0,3-5 0,9-9 1,0 14-1,12-11 1,1 3 0,2-3 0,4 3-1,0-2 2,-1 1-2,-3 0-2,-2-1-7,2-2-18,1-2-8,-5-6-1,9-3 0</inkml:trace>
  <inkml:trace contextRef="#ctx0" brushRef="#br0" timeOffset="29838.552">7777 9506 22,'0'0'31,"0"0"1,17 0-3,3-6-10,11 6-8,0-6-3,3 6-4,1 0-6,-5 0-6,0 6-10,-7 0-11,-11-6-4,4 9 0,-16-9 1</inkml:trace>
  <inkml:trace contextRef="#ctx0" brushRef="#br0" timeOffset="30034.7211">7782 9656 19,'29'12'28,"-2"-12"0,7 3-10,1 3-3,-1-2-10,-3 4-19,-10-12-10,0 8-3,-21-4-1</inkml:trace>
  <inkml:trace contextRef="#ctx0" brushRef="#br0" timeOffset="30657.2913">8494 9549 23,'-18'0'32,"18"0"1,12 7-8,9-7-5,13 5-6,4-5-8,8 7-9,4-11-24,10 9-5,-9-13-1,6 4 0</inkml:trace>
  <inkml:trace contextRef="#ctx0" brushRef="#br0" timeOffset="31109.5394">9284 9467 36,'-15'-19'31,"9"2"0,-3-7-12,9-8-4,3 0-3,6-4-5,10 5-1,5 4-3,9 11 0,2 7-1,2 11 0,-2 16 0,-4 9 0,-12 9 0,-11 11-1,-17 7 0,-13 2 0,-14 2-1,-8-2 0,-5-10 0,2-8-1,3-6 0,10-12 1,13-11-1,21-9 1,0 0 1,20-14 0,7 5 0,9 3 0,2 6 0,5 0 1,-5 10-3,-5 0-6,-2 0-19,-3 5-9,-15-9 0,5 1 0</inkml:trace>
  <inkml:trace contextRef="#ctx0" brushRef="#br0" timeOffset="31365.5982">9747 9185 62,'0'0'34,"0"0"-2,12 33-15,-12 3-4,0 17-4,-6 9-3,2 14 0,-4 1-3,1-2-4,1-4-4,-4-16-6,7-6-13,3-10-12,0-23 1,0-16-2</inkml:trace>
  <inkml:trace contextRef="#ctx0" brushRef="#br0" timeOffset="31581.2708">9883 9593 22,'-13'9'33,"-12"-3"0,1 8 0,-1 0-12,-3-1-6,9 3-4,0-3-5,17 3 0,8-1-3,10-5 0,6-3-2,6 0-2,6 2-9,-4-6-16,-1-3-10,2 0-1,-4-3 0</inkml:trace>
  <inkml:trace contextRef="#ctx0" brushRef="#br0" timeOffset="31936.5957">9988 9780 17,'0'0'30,"-9"9"1,19 0 0,8-4-15,0-2-5,10 2-2,0-5-3,1-5-1,-2 0-2,-5-4-1,-7-3 0,-6 1-1,-9-3 0,-6 2 0,-7 2-1,-8 3 1,-4 7-1,0 6 0,-2 4 0,8 5 0,3 7 1,8 0 1,8 2-1,8-2 1,8-3-2,6-4-6,9-6-22,9 1-7,7-17 1,27-1 0</inkml:trace>
  <inkml:trace contextRef="#ctx0" brushRef="#br0" timeOffset="32501.0536">10607 9634 37,'0'0'23,"11"0"-2,24 5-2,26-5-4,25 9-1,35-9-3,38 9 0,33-9-3,28 10-2,22-9-1,9 3-1,-1-4-1,-13 8-1,-26-8-1,-29 2-2,-40 1 0,-35-3-3,-34 0-6,-31-3-15,-26-7-10,-16 10-1,-19-26 1</inkml:trace>
  <inkml:trace contextRef="#ctx0" brushRef="#br0" timeOffset="33275.3461">11589 9160 63,'18'-4'20,"-3"-6"-1,-3 0-5,-4-3-3,-5-5-3,-3 0-2,-4 0-1,-7 2-2,-6 2 0,-3 4-2,-7 3 0,1 7-1,-3 13 0,2 3 1,4 6-2,9 8 1,6-2 1,8 1-1,8-3 1,9-5 0,8-3-1,4-8 1,2-10 0,0-5 0,-3-5 0,-1-4-1,-7-4 1,-6-1-1,-6 0 1,-4 3-1,-4 4 1,0 12 0,0 0 0,-9-4 0,9 14 1,0 8 0,3 2 0,8 3-1,6 3-2,1-2-8,7-5-18,6 4-7,-5-17-1,13 2 1</inkml:trace>
  <inkml:trace contextRef="#ctx0" brushRef="#br0" timeOffset="33854.587">12218 9178 40,'7'-9'21,"2"0"-2,-9-6-2,-6 1-4,-8-3-2,-7 2-3,-3 1-1,-4 5-2,-5 2-1,-5 5-2,6 4 0,-2 5-2,7 4 1,9 6-1,7-2 1,6 2 0,11-1 0,10-3 0,9 0 0,7-6 0,5-3 0,1-4 0,3 0 0,-7-8-1,1 1 1,-8 2 0,-9-4-1,-5 5 1,-13 4 0,0 0 0,0 0 1,0 13 0,-6 2 0,0 4 0,6 10 0,0 0 0,3 5 0,0-3 0,6-1-1,-2-1-1,1-7-3,4-1-12,-1-6-20,-11-15-1,9 10 1,-9-10-1</inkml:trace>
  <inkml:trace contextRef="#ctx0" brushRef="#br0" timeOffset="34289.9618">10913 10156 37,'12'0'30,"22"9"-1,-2 10-9,4 8-4,6 6-5,-5 5-3,2 4-4,-8-1-4,-7-7-5,-5-3-9,-5-3-14,-9-15-5,7-8 0,-9-14 0</inkml:trace>
  <inkml:trace contextRef="#ctx0" brushRef="#br0" timeOffset="34478.9105">11307 10201 52,'-14'-11'33,"2"18"-2,-10 8-9,-6 5-6,-3 10-5,-7-2-4,0 7-3,0-3-3,1 0-4,5-3-7,1-8-7,8-7-16,14 0-2,9-14 0,0 0-1</inkml:trace>
  <inkml:trace contextRef="#ctx0" brushRef="#br0" timeOffset="34816.6178">11369 10021 33,'8'-24'28,"17"12"-6,3 5-5,1 3-3,4 8-2,-9 0-1,0 11-2,-13 0-1,-11 8-3,-11-1 0,-6-2-2,-6 3 0,2-1-1,1-2 0,9-6-1,11-5-1,11 0-1,13-2-3,6-7-4,6 7-11,5-1-15,-1-6-1,11 12 0,-3-7 1</inkml:trace>
  <inkml:trace contextRef="#ctx0" brushRef="#br0" timeOffset="35058.0899">11852 10337 48,'0'0'33,"0"0"1,27 6-12,5-3-7,5-3-6,10 0-8,5 6-16,1-3-17,-9-8-1,3 5-1,-7-8-1</inkml:trace>
  <inkml:trace contextRef="#ctx0" brushRef="#br0" timeOffset="35576.6709">12544 10389 28,'9'-14'24,"10"8"-6,-7-8-2,4-1-4,-4-2-2,-1-3-2,-3-2-1,-8-1-1,-3 0-1,-10 1-1,-2 3-2,-9 6 0,-2 5-1,-5 8 0,1 5 0,-1 11-1,5 7 1,4 9-1,7 0 0,9 1 0,10 3 1,7-7 0,8-7 0,3-6 0,5-7 1,3-9-1,-1-6 1,-3-8-1,-2-3 0,-5-3 0,-4 2-1,-6 1 1,-2 5 0,-7 12 1,3-10-1,-3 10 1,0 16 0,4-2-1,4 4 1,2 1-2,5 0-2,0-2-5,1-7-9,3-5-17,2 0-1,-8-15 0,8 0-1</inkml:trace>
  <inkml:trace contextRef="#ctx0" brushRef="#br0" timeOffset="35877.0365">12798 10026 12,'-3'-15'28,"-3"-7"0,16 12 0,5-4-12,6 9-5,4 5-3,-2 2-1,-6 7 1,-7 3-1,-10 7-2,-9 5 0,-4 2 0,-9-2 0,4 3 1,5-3-2,13-4 0,10-3-1,17-3-1,14-9-1,9-5-8,5-8-29,13-1-1,-9-10-1,3 0 1</inkml:trace>
  <inkml:trace contextRef="#ctx0" brushRef="#br0" timeOffset="49254.0866">2041 11993 37,'26'-27'19,"9"-4"-4,-5-10-3,5-10-1,-7-5-3,-2-6-3,-7 1 0,-4 2 0,-1 7 1,-5 4-1,-6 14 1,-3 11-1,0 23 0,0 0-1,7 30-1,0 10-1,3 6 0,-1 11-2,8 3 1,-2 5 0,7-1 0,-3-5-2,-4-6-3,1-9-7,-2-7-13,-7-15-9,0-4 1,-7-18-2</inkml:trace>
  <inkml:trace contextRef="#ctx0" brushRef="#br0" timeOffset="49599.1012">2157 11908 13,'17'0'24,"7"-7"1,14-3-10,4 4-7,8-3-4,4 0 0,-6 0-1,5-1 1,-10 1 0,-6 1 0,-3 3 1,-9 5 1,-7 4 2,-1 6-1,-5 8 1,0 6-2,-5 0-1,2 6 0,-3-2-1,10-3-2,-3-6 1,2-5-1,-3-14 0,3-4 1,6-9-2,1-4 1,-3-7-1,-6 2 1,2-2-2,-3 1-1,1 6-7,-7 6-28,-6-3 0,0 14 0,-3-22 0</inkml:trace>
  <inkml:trace contextRef="#ctx0" brushRef="#br0" timeOffset="50805.5946">3748 11713 35,'5'14'31,"12"1"-7,4 7-2,6 1-7,12 9-1,4-1-4,10 6-3,-4-1-2,1-3-3,-7-1-3,-6-8-7,-4-1-10,-7-4-16,-13-16 0,-4-3-1,-9-12 1</inkml:trace>
  <inkml:trace contextRef="#ctx0" brushRef="#br0" timeOffset="51030.5787">4203 11761 18,'-5'-10'30,"-6"16"1,-13 5-8,-7 8-7,-6 9-3,-10 5-3,-2 6-3,-4 2-1,5-1-2,3-5-2,9-3-1,10-4-2,6-11-4,16-7-10,4-10-17,20-3-3,6-4 2,2-10-2</inkml:trace>
  <inkml:trace contextRef="#ctx0" brushRef="#br0" timeOffset="51722.8789">4407 11690 6,'0'0'27,"0"0"-1,13 10-6,6 3-4,12 3-5,6 3-3,4 4-1,5-5-2,1 3-1,-1-6-2,-2-1 0,-8-5-1,-10 1 1,-11-5-2,-15-5 1,6 12-1,-22-7 0,-9 4 0,-9 3 0,-8 2 1,1 4-2,-5 0 2,6 2-1,6-3 0,8 0-2,17-5-8,9-2-10,0-10-11,22 0 0,-1-9 0</inkml:trace>
  <inkml:trace contextRef="#ctx0" brushRef="#br0" timeOffset="52150.206">4936 11754 28,'0'0'29,"14"0"-1,3 3-12,8 7-3,6 1-4,8 3-3,0-2-2,-1 5 0,-2-3-2,-3 1-1,-4-2 0,-7-4-1,-4 1 1,-5-5-1,-13-5 0,9 7 0,-9-7-1,-15 0 1,3 0 0,-9 0 1,-4 4-1,-4 4 1,-2 4 0,-7 3-1,4 2 1,0-1-1,5 2-3,2-4-7,12-2-13,9 3-8,6-15-1,0 0 1</inkml:trace>
  <inkml:trace contextRef="#ctx0" brushRef="#br0" timeOffset="52782.3827">5832 12051 5,'4'-14'23,"3"2"-4,3-20 11,-10 14-18,0-2-2,-7-2-1,-3 2-2,-3-4-1,-6 3-2,-2 3 0,-3-1-1,-2 9-1,-6 4 0,-1 6 0,0 6-1,0 7 0,3 7 0,5 6 0,10 4 0,7 2 0,10-3 0,13-1 0,6-5 1,12-6-1,3-8 1,3-6-1,-2-8 0,2-7 1,-7-5-2,-2-3 2,-10-2-2,-5-2 1,-7 2-2,-8 3 1,0 4-1,0 15-1,-15-13 2,2 13-1,4 9 2,1 6-2,8 3 2,0 4 0,8 0 2,7 3-1,2-2 1,9 0-2,-1-5-2,2-7-8,-3-6-25,1-2 1,-7-11-1,9-5-1</inkml:trace>
  <inkml:trace contextRef="#ctx0" brushRef="#br0" timeOffset="56544.0876">6623 12054 48,'18'29'33,"-8"2"-8,-7 10-6,-3 1-7,-9-1-10,-3-7-19,-10-18-14,9-8 0,1-22-2</inkml:trace>
  <inkml:trace contextRef="#ctx0" brushRef="#br0" timeOffset="57709.1293">7423 11373 42,'0'-9'27,"0"9"-4,7 6-4,1 12-2,8 16-4,0 12-2,5 15-2,-1 7-2,7 13-2,-2 0-1,2 0-2,-2-7 0,2-12-1,-5-16 1,1-11-1,-2-16 0,-2-15 1,0-11-1,2-18 0,-2-11 0,3-11 0,5-12-1,2-7 1,1-3-1,1-1 0,0 4 0,-6 10 0,0 10 1,-4 7-2,-5 16-3,-7 5-5,3 10-16,-3 6-12,-9 2-1,20-7 1</inkml:trace>
  <inkml:trace contextRef="#ctx0" brushRef="#br0" timeOffset="58485.73">8043 12043 23,'0'0'31,"0"0"1,6 20-9,-6-3-4,0 7-5,0 9-3,0 2-2,3 6-2,-3-2-3,0 0-1,0-3-3,0-7-1,7-2-5,-7-10-4,7-6-9,-7-11-12,0 0-4,0 0-1,0-24 2</inkml:trace>
  <inkml:trace contextRef="#ctx0" brushRef="#br0" timeOffset="58965.8948">7985 12114 20,'8'-10'29,"-1"-7"-5,8 3-2,3 4-5,7-2-3,6 9-4,1 3-1,1 0-2,0 9-3,-4 6-1,-3 2-1,-8 2-1,-5 1 0,-8-1 0,-5 0 0,-9 0 0,-6-3-1,-4 2 1,0-2-1,-3-6 1,0 2-1,4-3 0,3-2 1,0-1-1,5-1 0,10-5 0,0 12 0,0-12 0,18 14 1,-2-6 0,2 1 0,5 3 1,2-1-1,3 0 1,-3 1-1,-2-2 0,-3-3-3,-5 0-4,1-1-13,-4 2-16,-12-8-1,0 0 1,6-23-1</inkml:trace>
  <inkml:trace contextRef="#ctx0" brushRef="#br0" timeOffset="59326.463">8479 11889 23,'11'-20'31,"2"11"-4,-4-1-3,-9 10-5,10-7-3,-10 7-5,0 0-1,-21 17-4,10 1-1,-4 2-2,-4 4 0,-1-3-1,5 2-1,0-1 0,3-3 0,5-1-1,1-8-2,6-1-10,0-9-24,0 0 0,9 0 1,-5-22-1</inkml:trace>
  <inkml:trace contextRef="#ctx0" brushRef="#br0" timeOffset="65871.5288">8943 11947 21,'-8'-22'25,"16"11"-2,-2-8-6,4-1-4,4 2-2,3-1-3,2 7 0,-1 7-1,0 9 1,-5 9-1,0 9-2,1 0 0,5 10-1,2-4 0,5-5-2,2-4 0,0-6 0,3-7-1,-3-6 0,-7-10-1,-8-3-2,-4 1-3,-9-5-5,3 2-7,-6 3-11,-6-3-6,9 15-1,-13-14 1</inkml:trace>
  <inkml:trace contextRef="#ctx0" brushRef="#br0" timeOffset="66150.2804">8925 12216 24,'0'0'30,"21"0"-1,4 0-7,8-6-3,15 2-3,4-5-4,7 4-4,-3 2-6,-3 3-15,-10 0-19,1 8-2,-23-1 0,-1 10-1</inkml:trace>
  <inkml:trace contextRef="#ctx0" brushRef="#br0" timeOffset="67155.2579">9814 12025 49,'0'0'34,"20"6"1,-5-1-11,13-5-10,15 4-8,4 2-14,11-1-23,-5-8-3,7 3 0,-5-9-2</inkml:trace>
  <inkml:trace contextRef="#ctx0" brushRef="#br0" timeOffset="67710.9408">10680 11997 18,'0'0'28,"-12"11"-2,-3-11-6,-2-3-6,-1-9-3,0-10-5,4-6-1,2-7-2,9-6 0,3-1 0,13 2 2,5 2 0,8 13 1,4 13 0,7 12 1,-6 13-1,-2 18 1,-15 9-2,-9 12-1,-16 6-1,-10 2-2,-10 1-1,-9-8-1,-3-2-2,-5-11-1,14-11 0,1-11-1,14-12 1,9-10 0,10-8 3,6-3 0,10-1 2,12-1 0,3 7 1,7 5-1,1 5 0,-4 7-7,5 8-15,-5 4-13,-18-6-1,3 6 0,-11-10 0</inkml:trace>
  <inkml:trace contextRef="#ctx0" brushRef="#br0" timeOffset="68207.5959">10996 11701 21,'9'-19'31,"-4"4"2,-5 15-1,7 11-13,-7 9-6,5 15-4,-5 8-3,5 12-2,-5 8 0,7 2-3,-5-2 0,4-5-3,-3-1-1,4-10-1,0-13-1,-2-13-2,7-6-1,-12-15-1,25 0 0,-11-15 2,5 1 1,-2-7 3,-2 2 2,1 3 3,-7-2 2,0 10 3,-9 8 1,0 0 1,-18 0-1,4 8 0,-6 4-2,0 4-1,-1-1-1,6 1 0,3-4-1,8 1-1,4-13 0,17 15 0,1-11-2,2-4-3,6 4-15,5 0-17,-9-8-1,6 4-1,-10-6 1</inkml:trace>
  <inkml:trace contextRef="#ctx0" brushRef="#br0" timeOffset="68590.7586">11311 12368 41,'0'0'33,"8"11"0,-8-11-10,19 6-11,2-6-3,-3-5-2,4 0-3,-2-4-1,-4-2-1,-4-3-1,-6 1 0,-6-2 0,-3 3-1,-8 1 1,-7 1-1,-4 6 0,0 4 0,-3 3-1,4 8 1,1 4 0,2 7 1,6 2-1,9 5 2,6-2-1,6 0 0,8-3 1,4-4-1,6-1-4,-2-8-18,2-9-14,6-2 0,0-10-1,15-3 0</inkml:trace>
  <inkml:trace contextRef="#ctx0" brushRef="#br0" timeOffset="69253.0709">12052 12101 34,'0'0'14,"12"8"-1,34-3 1,28 0-1,35-1-2,30 4-1,32-3-1,33 2-1,13-4 0,12 1 0,-1-4 0,-5 5-3,-22-5-3,-21 0-7,-37-3-18,-31 3-9,-45-15-2,-26 6 1</inkml:trace>
  <inkml:trace contextRef="#ctx0" brushRef="#br0" timeOffset="69944.3207">13059 11729 16,'18'0'27,"-5"-12"-4,2-1-1,-6-6-4,1-4-5,-6 0-2,-4-5-3,-4 1-2,-8-2-1,2 7-1,-8 3-1,-1 5-1,-6 8-1,4 6 0,-1 10 0,1 8-1,5 3 0,4 4 1,5 1-1,7 1 0,7-4 0,5-3 0,6-6 1,4-7-1,2-7 1,2-5 0,-2-7-1,1-3 1,-6 1 0,-3 0-1,-2 2 0,-14 12 0,14-5 1,-14 5-1,5 22 0,-2-5 1,3 7 0,1-1-1,5 2-2,0-2-8,4-6-17,2 4-7,-2-12 0,6 0-1</inkml:trace>
  <inkml:trace contextRef="#ctx0" brushRef="#br0" timeOffset="70559.0903">13555 11754 22,'9'-11'28,"3"4"-6,-2-4-2,3-1-3,-5-1-2,-4-6-3,5 2-2,-9-4-3,0-1-1,-6-6-1,-3 4-1,-7 1-2,-3 3 0,-6 8 0,-2 2-1,-4 6-1,3 7 1,0 4-2,4 8 2,4 3-1,7 3 0,13 4 0,5-3 0,12-3 0,8 1 0,6-8 1,1-2-1,5-6 0,-6-4-1,0-9 1,-6-4-1,-4 2 1,-11-5-1,-2 2 0,-8 4 1,0 0-1,0 10 1,0 0 0,-12 4 0,6 7 0,1 11 0,1 2 0,0 7 0,4 2 0,0 4 0,0 0 1,5-3-1,0 2 1,-2-9 0,1-2 0,2-4 0,-6-9 2,6 1-1,-6-13 1,6 13 0,-6-13-1,0 0 0,0 0-1,6-13-6,-6 13-19,7-9-13,-7 0 0,0 9 0</inkml:trace>
  <inkml:trace contextRef="#ctx0" brushRef="#br0" timeOffset="71117.4414">12863 12530 73,'22'-7'33,"0"19"-8,5 3-6,10 14-6,1-3-5,3 12-2,-1-1-4,-6 0-3,-3 1-4,-12-16-8,-1-3-17,-3-4-6,-15-15 0,14-6 1</inkml:trace>
  <inkml:trace contextRef="#ctx0" brushRef="#br0" timeOffset="71319.8366">13235 12561 56,'-9'8'30,"-12"2"-7,-7 1-5,-1 9-4,-11 0-3,0 5-4,-7 0-2,1 1-3,2-3-2,7-6-4,10 1-7,5-5-15,7-10-8,15-3 0,12-7 0</inkml:trace>
  <inkml:trace contextRef="#ctx0" brushRef="#br0" timeOffset="71711.381">13393 12455 45,'-3'-19'32,"13"9"0,6-4-14,2 3-5,8 8-3,-3 3-2,5 3-2,-6 7-2,-3 3-1,-10 4-1,-9 4 0,-13 2 0,-4 1-1,-6-1 0,2 0-1,2-2 2,10-4-2,9-5 1,16 0 0,11-4-1,6-3 0,9-1 1,-2-4-2,5 7-8,-10 3-27,-12-6 0,-5 3 1,-18-7-2</inkml:trace>
  <inkml:trace contextRef="#ctx0" brushRef="#br0" timeOffset="88129.0961">1953 13938 5,'0'0'29,"-7"12"2,7 13-4,4 15-8,-4 11-4,3 17-2,-3 2-4,9 10-1,-9-5-3,6-1-2,-1-10-2,-5-14-3,0-10-5,0-16-10,0-14-15,0-10-2,-9-8 0,9-8-1</inkml:trace>
  <inkml:trace contextRef="#ctx0" brushRef="#br0" timeOffset="88340.2282">1903 13989 16,'25'0'29,"0"-5"1,16 5-7,11 3-9,7-3-3,12 0-9,5 0-16,3 0-14,-18-12-1,2 12-1</inkml:trace>
  <inkml:trace contextRef="#ctx0" brushRef="#br0" timeOffset="88631.8457">1965 14708 16,'0'0'31,"26"-5"1,9 5-3,6 0-14,7-6-5,5 6-7,8-6-12,-2 6-19,-10-14-3,-1 8 0,-15-13 0</inkml:trace>
  <inkml:trace contextRef="#ctx0" brushRef="#br0" timeOffset="88859.168">1948 14458 4,'-14'-8'30,"14"8"-1,22-5-2,9 5-11,13-3-8,9 3-14,8 6-19,-2-6-1,6 0-3,-9-4 2</inkml:trace>
  <inkml:trace contextRef="#ctx0" brushRef="#br0" timeOffset="89166.1595">2476 14639 42,'16'6'33,"-3"1"-2,-1 7-8,10 8-8,-1 2-4,10 4-3,-3 0-5,-3-1-5,0-2-5,-10-6-10,4-10-16,-1-2-1,-18-7-1,13-18 0</inkml:trace>
  <inkml:trace contextRef="#ctx0" brushRef="#br0" timeOffset="89316.1085">2750 14647 76,'-31'17'34,"3"7"-5,-7 6-12,-5-1-9,5-1-11,4-3-23,10 0-7,2-13-2,13 0 0</inkml:trace>
  <inkml:trace contextRef="#ctx0" brushRef="#br0" timeOffset="89752.5924">3106 14449 12,'-12'0'32,"12"0"1,18 5-3,4-5-10,12 0-5,6 0-6,7 4-3,3-4-6,-1 0-8,1 6-12,-10 0-13,-18-6-1,-1 4-1</inkml:trace>
  <inkml:trace contextRef="#ctx0" brushRef="#br0" timeOffset="89934.2551">3164 14616 14,'0'0'31,"25"9"-1,4-13-3,11 4-14,4 0-21,-3-3-17,10 8-2,-14-12-3,7 11 6</inkml:trace>
  <inkml:trace contextRef="#ctx0" brushRef="#br0" timeOffset="90280.7187">3829 14512 29,'0'0'34,"21"7"2,7-7-6,12 7-12,1-7-6,13 3-4,0-3-7,-4 4-20,-7-8-15,4 4-1,-16-5-1,-6 5 0</inkml:trace>
  <inkml:trace contextRef="#ctx0" brushRef="#br0" timeOffset="90745.9834">4671 14521 20,'0'0'27,"35"11"0,8-11-12,19 5-5,20-1-2,17-4-2,17 0 0,10 0-2,10 0-1,-2-5 0,-3 1 0,-10-2-5,-12 2-13,-17-9-14,-9 10-1,-30-8 0,-10 3 5</inkml:trace>
  <inkml:trace contextRef="#ctx0" brushRef="#br0" timeOffset="91430.7047">5161 14158 23,'17'-15'26,"-11"-6"-8,-6-1-3,0-2-2,-11-2-3,-2-3-2,-8 0-3,-3 4-1,-6 1-1,-1 7-1,-1 8 0,2 9-1,2 9 0,6 6-1,9 6 1,6 6-1,10 2 1,8-1-1,8-3 0,4-7 1,3-3-1,5-6 1,-1-9-1,-4-5 0,3-10 0,-5-6 0,-1-8-1,-3-6 1,-1-8-2,-3-8 2,-4-1-1,-2-5 0,-3 4 1,-2 5 1,-5 9 0,-5 7 0,-3 11 0,-3 11 1,1 10-1,-4 14-1,5 9 1,-3 9-1,6 6 2,0 14-1,6 8 0,5 7 0,-1 0 1,6 3-2,0-4-1,3-8-5,2-10-11,2-10-14,-7-23-2,5-7 2,-5-18 6</inkml:trace>
  <inkml:trace contextRef="#ctx0" brushRef="#br0" timeOffset="91894.9503">5441 13762 30,'0'-24'31,"4"5"-5,0 4-5,0 5-4,-4 10-4,15 6-4,-4 12-1,1 7-3,6 12-2,-2 8 1,3 6-2,-1 5 1,3 1-1,-4-3 0,3-6-1,-5-5 1,3-11-1,-3-11 0,0-11-1,1-15 1,3-11 0,-1-11 0,4-12-1,1-9 0,5-5 1,0-1-2,5 2 2,-2 3-2,-3 10 2,-4 6-2,-5 12 0,-2 10 0,-17 11-5,15-4-14,-15 4-16,-8 11-1,3-2 1,-8-6-1</inkml:trace>
  <inkml:trace contextRef="#ctx0" brushRef="#br0" timeOffset="93811.6544">5246 15257 20,'-7'-10'26,"7"10"-7,-21-17-2,0 6-2,-4-3-4,-6-1-3,1 6-2,-1 0-1,-3 9-1,6 5-1,9 12-1,9 5 1,7 7-2,9 5 1,6-5-1,13 0 0,6-5 0,5-12-1,3-12 1,-1-11 0,1-11 0,-5-13-1,-3-7 1,-6-8 0,-8-10-1,-6-4 0,-3-3 0,-5 3 0,-3 6 0,0 7 2,0 9-2,-5 8 1,2 15 0,0 11 0,3 8 0,-6 20 0,6 9 1,0 10-1,0 11 1,0 8-1,0 8 1,3 2 0,0 0 0,-3-7-2,5-9-2,-1-7-8,-4-11-12,0-16-13,10-2 0,-10-16 0</inkml:trace>
  <inkml:trace contextRef="#ctx0" brushRef="#br0" timeOffset="94054.7846">5471 15145 34,'13'5'34,"-4"-1"1,14 10-5,5 5-12,-3-2-8,8 8-3,0-2-2,-2 1-4,1-2-4,-9-3-5,2-5-7,-10-5-13,-4-9-7,1-3 0,-7-12 0</inkml:trace>
  <inkml:trace contextRef="#ctx0" brushRef="#br0" timeOffset="94197.9951">5780 15144 43,'-13'6'35,"-8"2"2,-7 11-11,0 13-7,-11 3-9,0 6-20,-9 0-22,6 7-3,-7-10-1,4 2-1</inkml:trace>
  <inkml:trace contextRef="#ctx0" brushRef="#br0" timeOffset="100176.5285">6560 14425 34,'13'5'31,"7"-5"-2,13 0-10,14 0-6,5 0-5,4 0-8,0-3-16,0 9-14,-16-9-1,-6 7 0</inkml:trace>
  <inkml:trace contextRef="#ctx0" brushRef="#br0" timeOffset="100350.2344">6607 14599 5,'0'0'28,"34"11"-1,1-14-2,8 3-16,13 0-23,-1-10-8,11 7-4,-10-11 0</inkml:trace>
  <inkml:trace contextRef="#ctx0" brushRef="#br0" timeOffset="100606.5916">7357 14518 8,'-11'0'29,"25"4"2,6-4-3,17 0-13,12 0-6,7-3-15,12 8-19,-15-12-2,7 7-3,-15-11-1</inkml:trace>
  <inkml:trace contextRef="#ctx0" brushRef="#br0" timeOffset="101012.0937">8211 14526 16,'16'0'29,"24"3"0,8-3-10,27 0-6,25 0-1,15 0-3,15 0-2,11-3-4,-2-4-2,0 2-11,-14 5-20,-26-9 0,-16 4-1,-37-8-1</inkml:trace>
  <inkml:trace contextRef="#ctx0" brushRef="#br0" timeOffset="101523.2504">9008 14178 22,'16'-14'27,"-16"-11"-4,-6 3-7,-10-1-3,-9 2-3,-6 5-3,-9 2-3,0 8 0,-1 6-2,4 13 0,7 8-2,10 2 1,14 6-1,9-1 0,16-1 1,10-5-1,8-10 1,6-12 0,-2-12 0,1-10-1,-4-11 1,-3-12-1,-11-9 0,-6-8 0,-9-5-1,-9 1 2,-3 4-1,-5 6 1,-2 14 1,-2 14-1,-1 20 1,4 18 1,3 17-1,6 22 0,0 9 0,9 9-2,4 8-8,2 8-24,-3-16 1,3 4-2,-8-14 1</inkml:trace>
  <inkml:trace contextRef="#ctx0" brushRef="#br0" timeOffset="102170.8983">8742 15177 28,'0'0'25,"-16"-22"-10,1 8-3,-3-4-2,-5-1-3,-2 4 0,-5 4-2,2 3-1,0 8-1,3 10 0,3 7-2,10 8 0,6 3 1,6 3-1,9-3 0,10-4 0,9-5 0,9-9 0,1-10-1,3-17 1,-3-7-1,0-13 0,-8-9 1,-5-10-1,-11-10 0,-6 0-1,-8 0 2,0 7 1,-8 7 0,1 12 0,-5 15 1,12 25-1,-13 8 1,10 24 0,3 13-1,-4 11 0,4 7-1,4 5 1,2 1-1,0-7-3,7-7-8,-7-6-15,1-21-8,7-5 0,-14-23 1</inkml:trace>
  <inkml:trace contextRef="#ctx0" brushRef="#br0" timeOffset="102372.6613">8963 15042 16,'0'0'32,"24"15"1,-9-3 1,10 5-17,0 8-5,-3-4-5,5 5-3,-3 0-7,-4-8-8,1-5-13,-1-2-10,-11-11 1,7 0-1</inkml:trace>
  <inkml:trace contextRef="#ctx0" brushRef="#br0" timeOffset="102538.6875">9250 15066 22,'-25'-7'33,"6"19"0,-8 0 1,-4 8-15,-3 6-7,-3 3-4,2 4-4,1 0-4,5-4-8,6-6-24,10 3-2,-2-14-1,15 0 0</inkml:trace>
  <inkml:trace contextRef="#ctx0" brushRef="#br0" timeOffset="103465.8565">10128 13689 17,'-10'0'27,"-25"15"-5,-10 26-1,-10 25-5,-8 27-3,7 27-1,0 15-4,18 19-1,17 6-2,21 0-2,21-10-3,21-17-6,22-24-15,15-17-11,-3-34-1,9-18 0</inkml:trace>
  <inkml:trace contextRef="#ctx0" brushRef="#br0" timeOffset="103736.1121">10053 14509 27,'6'13'33,"20"-9"-1,7-4 1,13-5-20,11-1-15,2-1-25,15 7-3,-9-15-1,9 7-2</inkml:trace>
  <inkml:trace contextRef="#ctx0" brushRef="#br0" timeOffset="104293.0774">11089 14359 8,'-53'-19'52,"25"-6"-36,3-13-3,10-5-2,7-3-1,8-3-1,13 6-1,7 2 0,12 16-1,2 10 1,10 21-2,-5 10 0,-5 14-1,-15 16-2,-16 11-1,-15 7 0,-12 2-2,-9-2 0,-10-8-1,-1-5 0,1-13-1,12-11 0,9-16 0,22-11 0,0 0 2,19-9-1,9 3 2,4-1-1,7 7 1,1 4-2,-2 3-12,-7-2-20,3 11-1,-10-12 1,-3 1-1</inkml:trace>
  <inkml:trace contextRef="#ctx0" brushRef="#br0" timeOffset="104541.2913">11432 13903 46,'-4'-9'34,"4"22"1,-7 16-12,-1 19-9,5 18-5,-3 7-1,6 10-4,0 3-6,0-7-4,6-4-5,-3-15-3,6-12-3,-3-19-8,4-17-6,7-6-3,-3-21 4</inkml:trace>
  <inkml:trace contextRef="#ctx0" brushRef="#br0" timeOffset="104940.0981">11594 14425 56,'-15'7'27,"-11"3"-5,-4 2-6,2 4-4,2-1-4,9 0-3,7-3-2,10 0-1,13-3-1,5-3 0,9 2-1,2-1 0,5 1-1,-3-4 0,0 2 0,-3-3 0,0 0-1,-6-3 1,-1-6 0,-2-1 1,-2-5 0,0 0 0,-4-3 0,-5 1 1,-4 2 0,-4 12 0,-12-10 1,-1 10-1,-7 10 1,-3 2-1,1 8 2,0 2-1,4 3 0,8 3-1,10-2 2,4 3-1,7-5 1,9-1 0,0-3-4,5-8-11,-5-5-22,4-4-1,-8-12 0,8-1-1</inkml:trace>
  <inkml:trace contextRef="#ctx0" brushRef="#br0" timeOffset="105473.6039">12306 14509 13,'-13'0'28,"13"0"1,28 5-7,15-5-7,24 0-2,25 0-3,31 4 1,26-4-3,25 4 0,12-4-2,12 0-1,-5 0-2,-7 0-3,-18 0-13,-20 0-22,-40-7 0,-20 4 0,-40-12 0</inkml:trace>
  <inkml:trace contextRef="#ctx0" brushRef="#br0" timeOffset="106051.9366">13170 14026 18,'16'-2'20,"-10"-11"-2,-3 1-1,-6-6-3,-6 1-4,-6 3-3,-5 2-2,-1 5-1,-6 7-2,-2 10 0,2 4-1,4 8-1,5 9 1,5-1-1,10 3 0,7-6 1,11-3-1,7-7 0,6-6 0,3-11 0,0-7 0,-1-6 0,-2-7 1,-3 1-1,-9-1 2,-5 1 1,-6 4 1,-5 15-1,0 0 1,0 0 0,-4 16 1,4 4-3,6 5-4,4-3-7,6 1-12,9 0-11,-3-9 1,8-2-1</inkml:trace>
  <inkml:trace contextRef="#ctx0" brushRef="#br0" timeOffset="106466.8437">13654 14083 19,'15'-17'47,"-5"5"-29,-4-2-4,-4-5-2,-2-1-3,-2-4-1,-4 2-2,-7 3 0,-6 5-1,-8 4-2,-1 7 0,-3 8-1,3 10-1,3 6 1,10 2-2,3 4 1,12 1-1,12-4 0,6-4 1,5-4-1,5-10 0,2-6-1,-5-3 0,-1-5 0,-2-4 0,-6-4 0,-4 2 1,-6 1 0,-6 13 2,0-12 0,0 12 1,-11 18 0,7 5 0,-2 5 0,3 7-1,3 7 0,0-1-3,9 3-16,0-2-18,-6-10 1,6 4-1,-9-14-1</inkml:trace>
  <inkml:trace contextRef="#ctx0" brushRef="#br0" timeOffset="106847.8034">12969 14918 41,'18'12'34,"4"3"2,9 13-3,9 7-18,-2 0-5,9 9-3,-7-2-3,-3-3-5,0-3-5,-16-15-13,-1-10-17,-2-6 0,-18-5-1,15-22 0</inkml:trace>
  <inkml:trace contextRef="#ctx0" brushRef="#br0" timeOffset="107014.7181">13338 14901 80,'-25'0'33,"-12"12"-9,-4 18-8,-5 3-6,-1 9-4,-2-1-3,6-2-4,11-1-8,1-11-10,10-9-15,18-3-1,3-15 0,8 0-1</inkml:trace>
  <inkml:trace contextRef="#ctx0" brushRef="#br0" timeOffset="107329.0634">13462 14809 38,'-9'-22'32,"15"6"1,0 2-11,10-2-9,11 16-3,-4 0-3,1 9 0,-9 5-3,-8 9 0,-11 5-1,-8 3-1,-7 0 0,-2 0 0,3-6-1,8-1 1,10-7-2,15-1 1,12-5-3,8-9-7,9-2-27,6 0 0,-4-10 0,6-1-1</inkml:trace>
  <inkml:trace contextRef="#ctx0" brushRef="#br0" timeOffset="107720.2841">14211 13501 20,'17'0'32,"14"36"2,9 14 1,9 26-15,16 40-6,1 22-3,-1 28-3,-22 17-4,-21 9-11,-22 2-22,-31 6-7,-40-18 0,-23-6-2</inkml:trace>
  <inkml:trace contextRef="#ctx0" brushRef="#br0" timeOffset="109963.1029">15031 14287 8,'0'0'28,"10"7"0,4-12-8,15 5-4,11 0-6,3 0-3,3 0-4,4 0-5,-6 7-3,-7 1-5,-12 6-6,-13-5-8,-1 9-5,-21-10 1</inkml:trace>
  <inkml:trace contextRef="#ctx0" brushRef="#br0" timeOffset="110121.4584">15081 14468 49,'22'8'34,"8"-8"-1,15 4-11,8 1-18,-4-5-28,18 10-5,-8-20-3,17 8-3</inkml:trace>
  <inkml:trace contextRef="#ctx0" brushRef="#br0" timeOffset="143256.9228">15959 14318 31,'-10'9'35,"23"-3"-1,4-6-7,19-4-7,14 4-8,5 0-17,6 4-25,-5-10-2,7 6-3,-13-16 0</inkml:trace>
  <inkml:trace contextRef="#ctx0" brushRef="#br0" timeOffset="143724.8382">16625 14021 20,'16'-6'32,"-16"6"0,0 0-7,3 18-5,-13 1-5,6 8-4,-7-2-3,5 7 0,0-4-4,12 1 0,3-6-2,13-1 0,6-10 0,9-5-2,0-1-2,-3-6-3,3 0-9,-12-5-15,-5-8-7,-5 4-1,-13-11 0</inkml:trace>
  <inkml:trace contextRef="#ctx0" brushRef="#br0" timeOffset="143910.6164">16842 13984 57,'0'0'35,"0"12"-1,0 16-10,0 7-7,3 14-6,-3 7-2,6 9-2,-6 0-5,6-2-2,1 0-7,-7-15-10,6-10-20,1-6-1,-5-20 0,-2-12-1</inkml:trace>
  <inkml:trace contextRef="#ctx0" brushRef="#br0" timeOffset="144947.9883">17048 13931 23,'0'-26'32,"12"18"1,-12 8-3,5 14-11,1 18-6,-6 15-4,8 16-3,-6 10-1,10 10-1,-6 0-3,4-3-5,-2-4-5,-1-15-7,0-13-7,-1-16-9,-6-20-2,0-12-2</inkml:trace>
  <inkml:trace contextRef="#ctx0" brushRef="#br0" timeOffset="154248.1887">17330 14226 37,'9'-5'24,"0"5"-2,-9 0-3,-13 17-5,-4 3-2,-10 2-3,-3 6-3,-1 0-1,2-2-2,1-3-2,7-3 1,12-7-1,9-2 1,13-4 0,9-2 0,6 0 0,3 3 0,3 2-3,-2-1-9,-4-2-23,2 8-1,-12-10 0,4 7-1</inkml:trace>
  <inkml:trace contextRef="#ctx0" brushRef="#br0" timeOffset="154774.2226">17460 14591 33,'0'0'29,"12"6"0,-1-6-10,2 0-4,6 0-3,-1-5-4,2 5-1,-5-10-3,0 0 0,-7-1-2,-3 1 0,-10 0-1,-3 3 0,-10 0 0,-3 5 0,-4 2 0,-2 11-1,-2 3 1,3 5-1,6 3 1,9 6 1,11 0 0,13 1 0,9-2 0,11-5-1,6-3-5,0-9-15,-1-10-17,5 0 0,-12-17 0,4-8 0</inkml:trace>
  <inkml:trace contextRef="#ctx0" brushRef="#br0" timeOffset="167885.1036">18125 14470 17,'9'0'27,"28"6"-1,11-9-7,27 3-6,28 0-3,20 0-3,19 4-1,9-4-3,6-3-3,-8-1-3,-17 4-9,-22-7-16,-14 10-2,-36-6 1,-12 6 4</inkml:trace>
  <inkml:trace contextRef="#ctx0" brushRef="#br0" timeOffset="168516.5573">18879 14037 36,'10'-13'24,"-1"4"-3,-9-9-3,0-2-5,-7 1-3,-7-5-3,-5 2-2,-6 1-2,-1 2-1,-3 6-1,2 8 0,-3 9-1,4 9 0,6 6 1,4 5-1,11 3 0,5 4 0,11-2 1,6-5-1,8-6 1,5-8-1,0-6 1,1-4 0,-4-11-1,-3-2 1,-5-4 0,-5 1-1,-4 0 0,-4 5 0,-6 11 0,0 0 0,0 0 0,8 16 1,-8 7 0,7 8 0,3-1-1,1 1-7,5-2-20,9 0-5,-8-13 0,11 3 0</inkml:trace>
  <inkml:trace contextRef="#ctx0" brushRef="#br0" timeOffset="169146.0933">19320 14025 32,'17'-4'20,"-5"-8"-1,-2 2-1,-1-5-2,-9-2-3,0-2-2,-10-3-3,-4 5 0,-8-4-2,-4 6 0,-5 4-3,1 5 0,-3 6-1,4 6-1,3 8 0,6 4-1,8 4 1,8 3-2,8-4 2,8 1-1,10-1 0,3-5-1,7-7-1,0-9-1,2 0 1,-3-9-1,-4-1 1,-5-8 0,-4 4 0,-7-1 2,-6 3 0,-5 1 1,0 11 0,0-10 1,0 10-1,-3 10 0,-3 0 0,2 6 0,1 4 0,3 6 0,0 5-1,0 7 2,0 3-2,0 2 2,0 0-2,3 2 2,-3-7-1,0-3 1,3-10 0,-3-3 0,0-11-1,0-11-6,0 0-26,0 0-4,7-9 0,-7 9 0</inkml:trace>
  <inkml:trace contextRef="#ctx0" brushRef="#br0" timeOffset="169628.6137">18549 14800 38,'0'0'35,"0"0"-1,0 0-8,17 17-5,5 0-6,13 12-4,0 2-4,6 8-2,-4-2-2,-2 4-3,-5-5-6,-11-8-7,0-6-18,-4-3-7,-15-19 0,15 0 0</inkml:trace>
  <inkml:trace contextRef="#ctx0" brushRef="#br0" timeOffset="169816.4408">18917 14843 61,'0'0'35,"-25"0"0,2 11-15,-2 10-6,-8 4-6,-1 8-2,-5 1-3,0 2-1,4-2-5,1-2-3,7-6-7,4-5-12,4-11-11,19-10 0,0 0 0</inkml:trace>
  <inkml:trace contextRef="#ctx0" brushRef="#br0" timeOffset="170312.2745">18996 14677 45,'13'-11'33,"3"7"1,5-4-15,6-1-5,6 9-4,-1-7-3,1 7-2,-8 4-2,-4 1-1,-9 2-1,-6 1-1,-11 4 1,-5-2 0,-3-3-1,0 1 1,4 0-1,9-8 0,-5 15 0,5-15 0,24 17-1,-3-5 1,-1 5 0,-2 3 0,-6 3 1,-9-4 0,-11 3-1,-8-2 1,-7-2 0,-7-8 0,-1-2-2,2-8-5,8 0-9,7-4-20,4-10-1,13 4 0,6-9 0</inkml:trace>
  <inkml:trace contextRef="#ctx0" brushRef="#br0" timeOffset="170660.6017">19986 14522 44,'10'19'35,"0"9"1,-10-2-4,-12 2-16,2 6-10,-6-3-21,-1-3-18,-9-16-2,8-1 0,-1-16-3</inkml:trace>
  <inkml:trace contextRef="#ctx0" brushRef="#br0" timeOffset="171043.6153">20443 14253 62,'17'13'35,"16"13"0,4 2-11,5 2-14,6 7-1,-4-4-6,-2-3-4,-2-4-7,-12-10-12,-9-13-15,-1 0 0,-13-16-1,1-2 0</inkml:trace>
  <inkml:trace contextRef="#ctx0" brushRef="#br0" timeOffset="171195.5785">20813 14266 44,'-20'-11'35,"-5"16"0,-11 10-7,-8 4-10,-2 10-6,-4 1-5,4 4-3,5-3-7,4-4-9,13-4-17,12-4-7,12-19 0,5 10-1</inkml:trace>
  <inkml:trace contextRef="#ctx0" brushRef="#br0" timeOffset="171531.7716">20983 14178 32,'0'0'34,"14"6"0,6 5 1,10 3-19,8 11-6,4-4-3,5 6-2,-4-5-3,-1-5-1,-9-2-1,-9-4 0,-10-3 0,-14-8 0,-14 13 1,-9-2 0,-8 1 1,-4 5-1,-4 0 0,0 0-6,9 0-16,13 0-14,4-13-1,13-4 0,18 0-1</inkml:trace>
  <inkml:trace contextRef="#ctx0" brushRef="#br0" timeOffset="171907.8832">21453 14194 30,'0'0'32,"0"0"2,22 18-4,4-4-14,3 1-4,12 4-4,-3-4-1,7 1-3,-6-3-2,-2-3 0,-9-6 0,-7 1-1,-10-5-1,-11 0 1,-13 11 0,-7-2 0,-7 3 0,-4 5-1,-7 2 1,-1 5 0,4 0-3,3-5-4,14 3-16,13-4-14,5-18 0,8 11-1,8-15 1</inkml:trace>
  <inkml:trace contextRef="#ctx0" brushRef="#br0" timeOffset="172531.4021">22306 14468 31,'24'-10'28,"-15"-2"-4,2-2-5,1-2-4,-5-7-3,-1-1-3,-12-5 0,-2 2-2,-12-4 0,0 7-1,-11 4-2,-6 11 0,-7 5-1,1 15 0,4 10-1,7 6-1,9 9 0,8 1 0,15-1 0,7 0 0,14-8-1,10-5 1,6-13-1,2-10 0,0-5 0,1-12-1,-5-6 1,-4-7 0,-10-2 0,-7-1 0,-6 3 1,-4 9 1,-4 6-1,0 15 1,-15 0 0,8 16 0,4 7 0,3 9 0,5 0 0,2 1 0,-1 1-2,7-5 0,5-3-4,-3-8-16,-5-4-18,8-8-1,-1-6 0,7 0 0</inkml:trace>
  <inkml:trace contextRef="#ctx0" brushRef="#br0" timeOffset="172696.7356">22771 14522 81,'3'21'24,"-3"-21"-24,-21-4-7,21-6-21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11-23T15:33:16.2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19792 3134 38,'21'0'31,"0"-4"1,6 4-13,0-3-4,-2 3-8,-6 0-18,-19 0-18,14 0-2,-25-2 0,-1 2-1</inkml:trace>
  <inkml:trace contextRef="#ctx0" brushRef="#br0" timeOffset="212504.6674">22530 12278 37,'5'-24'34,"3"9"-2,-3 5-6,-5 10 10,0 0-24,5 29-4,-5-1-3,7 11-1,-7 5 1,11 13-2,3 0 0,1 7-1,1-7 0,-2-2-1,-2-5 1,-2-13-2,3-6 1,-4-11 0,-5-9 0,-4-11 0,17-15 0,0-7 0,6-13 0,6-7-1,-1-8 0,3-1 0,-3-4 0,3 8 0,-4 4-1,-11 7 1,-7 12 1,-1 5-1,-8 5 0,0 14-1,5-9-2,-5 9-3,0 0-13,0 14-21,0-14-1,0 23 1,0-6-1</inkml:trace>
  <inkml:trace contextRef="#ctx0" brushRef="#br0" timeOffset="212992.3549">22923 12760 35,'6'-17'33,"-6"17"-5,0 0-2,0 0-5,11 7-5,-14 4-4,13 12-2,-10 5-3,0 10-1,0 1-1,3 8-1,-8-3-1,8 2-1,-3-5 0,-4-4-1,4-5 0,0-9-1,-4-4 0,4-10-2,0-9-4,0 0-6,0 0-25,14-7-3,-14-7 1,11 0 0</inkml:trace>
  <inkml:trace contextRef="#ctx0" brushRef="#br0" timeOffset="213475.4987">22929 12746 21,'0'0'31,"10"-5"1,-10 5-7,20-10-5,-1 4-4,12 6-4,-1-3-2,5 3-2,-8 3-2,4 4-2,1 2 0,-1 1-2,-12 1 0,-4 4 0,-15 0 0,0 4 1,-5-5-1,0 4 0,-16-6 0,-5 0 0,-8-3-2,6 0 2,1-5-2,5 0 0,-6-4-1,4 0-2,8 0-3,2-4-10,14 4-23,-10 0 0,10 0 0,0 0 0</inkml:trace>
  <inkml:trace contextRef="#ctx0" brushRef="#br0" timeOffset="224444.0845">1790 9199 12,'5'-10'31,"-5"10"2,6 17 1,0 21-14,0 8-5,3 18-3,-4 2-1,5 4-4,-5-4-2,0-10-1,-5-15 0,6-12-1,-6-29 0,0 0 0,0-32 0,-7-10 1,2-15-2,5-5 0,0-8-2,5-1 1,9 4-2,1 10 0,7 7 0,9 13-2,9 14-1,-4 6-6,15 17-10,2 2-18,-9 8 0,-3 4 0,-6 0 1</inkml:trace>
  <inkml:trace contextRef="#ctx0" brushRef="#br0" timeOffset="224656.1316">2074 9519 32,'-5'13'30,"15"7"-3,-6 4-9,2 2-6,-1-1-5,-1 1-12,3-1-15,-7-25-8,24 16-1,-13-25-1</inkml:trace>
  <inkml:trace contextRef="#ctx0" brushRef="#br0" timeOffset="224927.6751">2450 9585 38,'5'14'33,"-5"6"-2,-10 1-4,-5-3-6,0 1-7,-8-11-5,-1-2-4,1-6-2,3-9-3,1-5 0,10-4 0,4-1-1,1 0-1,7 4 1,11 3 0,3 5 1,1 7 0,9 9 0,-5 6 0,1 7-2,1 3-3,5 7-7,-3 1-22,0-11-1,8 3 0,-3-12 0</inkml:trace>
  <inkml:trace contextRef="#ctx0" brushRef="#br0" timeOffset="225348.9022">3229 9503 18,'0'0'30,"-17"-18"1,1 14-5,0 4-10,-2 0-6,5 5-4,1 3-3,9 1-2,6 1-1,9-4-2,3 3-1,2-5 1,1 2 0,-1-6 0,-4 4 1,-13-4 0,0 0 3,-5 15 1,-11-6 2,0 6 0,-5 0 0,3 6 1,2-2-1,12 4 0,7-1-1,7-4-1,6-6-1,5 0 0,1-9-2,2-3-5,2-3-8,-7-6-22,-6-15 0,2 2 0,-10-12-1</inkml:trace>
  <inkml:trace contextRef="#ctx0" brushRef="#br0" timeOffset="225467.9826">3251 9319 32,'-15'-25'33,"8"12"0,0-1-7,7 14-16,-14 0-22,14 0-17,0 23-3,0-11 0</inkml:trace>
  <inkml:trace contextRef="#ctx0" brushRef="#br0" timeOffset="225656.0437">3348 9501 70,'30'31'37,"-7"-2"-6,-5 3-11,7-3-5,-9-8-6,1-1-2,-7-11-3,7-4 0,-6-11-2,-2-8-1,1-4-6,-4-10-12,3 2-21,1 2 0,2 3-1,6 6 0</inkml:trace>
  <inkml:trace contextRef="#ctx0" brushRef="#br0" timeOffset="225955.5072">3952 9583 51,'-6'10'35,"3"7"-1,-12 3-10,-8-6-8,2 9-5,-6-10-4,2-1-3,2-5-3,1-7-1,4-14-1,2-1 0,13-6 0,3-4-1,0-1 1,7 2 1,5 6 0,3 9 1,5 9 0,1 0 0,4 14 0,-1 8 1,0 2-4,-4 0-7,5-2-23,-6 6-4,-1-15 0,7 2-1</inkml:trace>
  <inkml:trace contextRef="#ctx0" brushRef="#br0" timeOffset="226611.9323">4765 9453 30,'-16'0'28,"-15"0"-1,4 15-11,2 7-5,3 6-4,9 4-2,11 3-1,7 1-1,10-4-1,11-5 1,7-8-1,1-8 0,4-7 0,-4-4-1,-5-10 0,-9-5-1,-9-1 0,-11 1-1,-9 6 1,-7 4 1,-6 10 1,0 11 1,4 6 0,2 14 1,7 5 0,9 10 0,0 0 1,6-3-3,6-3-1,4-11-6,8-3-11,2-7-19,-5-18 0,5-6 1,0-14-1</inkml:trace>
  <inkml:trace contextRef="#ctx0" brushRef="#br0" timeOffset="226874.7535">5183 9549 20,'-20'-21'30,"8"15"1,-11-3-4,2 9-11,7 12-5,-2 3-4,12 6-1,1 3-1,6 3 0,4-3-1,11-1 0,-1-6 0,3-8 0,1-9-1,-2 0-1,0-13-5,-7-6-6,4 2-16,-1 0-10,-10-6-1,2 8 0</inkml:trace>
  <inkml:trace contextRef="#ctx0" brushRef="#br0" timeOffset="227205.6776">5318 9630 33,'20'19'31,"0"-6"-1,6-2-8,1 1-7,1-7-5,-1-1-3,-2-9-2,-2-3-2,-8-6 0,-3-5-1,-9-5 0,-6-3-1,-8 0 0,-3 4-1,-4 4 1,-7 6-1,0 11 0,0 7 0,0 9 1,7 11 0,5 7 1,4 8 0,4 1 0,5 6 1,7-4 0,3 3 0,1 1 0,3-6-2,0-3-3,0-9-9,2-8-25,1-6 0,-2-15 0,8 0-1</inkml:trace>
  <inkml:trace contextRef="#ctx0" brushRef="#br0" timeOffset="227715.8426">5640 9489 46,'22'-8'31,"-7"-1"-2,16 1-13,-3 6-7,-1-3-3,2 5-4,-6 5 0,-4-5-2,-9 5-1,-10-5 0,0 0 0,-5 9 0,-6-4 0,-5 0 1,1 3 1,-2 6 0,0 0 1,10 2 0,3 6 1,4 1 0,6-3-1,5 1 1,4-2-1,5-4 0,2-5 0,3-8-1,-3-7 0,-1-7-1,2-2 0,-2-10-1,-2 2 1,-4-5-1,-3 2 1,-1 6 1,-3 0 0,-2 10 0,-6 9 2,0 0-1,0 0 0,5 21 1,-5 0-2,0 3 0,0 3-1,4-2-1,0 2-5,-4-8-7,0-19-20,6 19-2,-6-19 1,0-18-1</inkml:trace>
  <inkml:trace contextRef="#ctx0" brushRef="#br0" timeOffset="227851.9677">5975 9281 50,'0'-14'33,"-6"-1"-1,6 15-12,0 0-19,0 0-27,0 12-5,0 0 0,8 10-1</inkml:trace>
  <inkml:trace contextRef="#ctx0" brushRef="#br0" timeOffset="228219.3128">6399 9541 35,'-3'-13'31,"-12"-2"0,6 3-8,-7 8-8,-5 4-7,2 6-2,0 6-3,7 9-1,3 4-1,9 3 0,6 2 0,6-1 0,7-6 0,8 0 1,2-9 0,1-8 0,1-11 0,-5-7 0,-5-8 0,-8-4-3,-4-2-6,-9-2-26,-12-7-1,2 9-1,-5-3 1</inkml:trace>
  <inkml:trace contextRef="#ctx0" brushRef="#br0" timeOffset="228957.9928">7342 9634 28,'13'-15'28,"2"3"0,-5-8-9,-10-6-3,0 7-2,-13-5-3,-2 9-1,-10 2-2,0 5-3,-4 8-1,-1 6-1,5 7-2,7 9 0,8 6-1,8 2 0,8-3 0,6-1 0,10-3-1,6-9 1,3-8 0,-1-12 0,1-9 0,-2-11-1,-5-11 1,-2-5 0,-3-10 0,-7-8 0,-6-6-1,-3 1 1,-3 6 0,-3 3 0,-4 6 0,-1 11 0,-5 15 1,3 13-1,1 17 1,0 13-1,2 15 1,5 7-1,4 14 1,5 6-1,4 5 0,2-3 1,1-1-3,-2-6-4,4-10-16,-1-3-13,-12-21 1,6-3-1,-9-19 0</inkml:trace>
  <inkml:trace contextRef="#ctx0" brushRef="#br0" timeOffset="229521.7866">7777 9607 30,'18'0'22,"-4"-8"-1,1 2-4,-1-4-2,-5-7-2,0 0-3,-9-4-2,0 2-1,-9-2-1,-3 5-2,-6-3 0,-4 5-2,-6 6 0,0 8-1,0 5 0,3 8-1,3 6 0,4 3 0,9 6 0,9 1 0,2-2 0,11-2 1,5-6-1,8-10 0,-1-2 0,3-11 0,-4-5-1,0-6 1,-5-6 0,-6 0-1,-3-2 1,-4 4 0,-6 6 1,0 4-1,0 9 1,-13 0 0,7 18 1,2 5 0,0 10 1,0 8 0,4 5 0,-5 2 0,5 0 0,0 5-1,-5-9 0,5-5-6,0-10-31,0 0-1,0-15-1,12-5 1</inkml:trace>
  <inkml:trace contextRef="#ctx0" brushRef="#br0" timeOffset="230643.4091">8275 9742 32,'16'25'29,"-16"-3"0,3 1-14,-10 5-25,-10-14-13,7 3-4,-8-17-1</inkml:trace>
  <inkml:trace contextRef="#ctx0" brushRef="#br0" timeOffset="231071.356">8825 9527 45,'0'0'31,"0"0"1,-13 14-10,2 9-12,8 10-3,3 4-2,6 0-2,6 1-1,1-5 0,8-8 0,5-9-1,-2-12 1,1-13-1,-6-14 0,1-9 0,-7-15 1,0-8-2,-10-11 1,-9-8-1,-4 0 1,-8 3-1,-9 6 0,-7 9 0,-5 15 0,-4 13 0,-3 19 0,8 15 0,7 16 1,10 10-1,18 6 0,13 3-3,20 2-6,10-1-12,10-4-13,12 1 0,0-19-1,7 7 1</inkml:trace>
  <inkml:trace contextRef="#ctx0" brushRef="#br0" timeOffset="231364.4127">9390 9552 20,'-13'22'32,"-11"-7"0,5 3-2,-9 2-11,-3-7-5,6 0-5,-3-7-4,4-6-2,5-9-1,6-2-2,7-7 1,6-1-1,3-4 1,7 5-1,5 7 0,3 8 0,4 7 0,4 9 1,-1 6 0,-1 6-1,1 6-6,-4 2-20,-1-6-7,4 0-1,-6-10 0</inkml:trace>
  <inkml:trace contextRef="#ctx0" brushRef="#br0" timeOffset="231837.4852">10171 9445 47,'-18'-2'29,"0"2"-6,-4 2-6,0 2-5,7 7-4,-2 1-2,11 2-3,6 1-1,9-3 0,7 2-1,-1-5 0,4-4 0,0 0-1,-4-5 0,-15 0 1,10-5-2,-10 5 1,-22 0 0,4 3 1,-1 3 0,-2 5 1,-1 4-1,9 6 1,3 0 1,10 4-1,7-3 0,3-2 1,5-4-2,4-3-2,5-4-5,-8-14-11,0-9-16,2-1-1,-8-12 0,4-1-1</inkml:trace>
  <inkml:trace contextRef="#ctx0" brushRef="#br0" timeOffset="231966.8193">10162 9258 47,'-13'-25'33,"7"10"0,-6 3-7,0 5-23,12 7-20,-15 4-13,15 8-3,-4-3 1</inkml:trace>
  <inkml:trace contextRef="#ctx0" brushRef="#br0" timeOffset="232117.0606">10221 9426 28,'31'36'32,"12"17"1,-6-4-3,-3 5-11,4 4-6,-10-8-8,-1-2-4,-2-4-9,-6-12-15,-10-16-10,6-6 0,-7-20-1</inkml:trace>
  <inkml:trace contextRef="#ctx0" brushRef="#br0" timeOffset="232274.5991">10524 9561 59,'-24'0'34,"-1"17"-1,-4 12-10,-4 0-9,2 13-5,-3 0-7,0 2-10,5 2-25,5 1-1,-3-14-1,11-1 0</inkml:trace>
  <inkml:trace contextRef="#ctx0" brushRef="#br0" timeOffset="232854.498">10835 9630 62,'-9'-22'25,"2"2"-5,-5 3-5,-6 2-4,2 6-3,-8 2-3,4 7-1,-4 7-1,8 7-2,1 8 0,5 2 0,7 3-1,3-2 2,10-2-1,5-4 0,6-3 0,4-9 1,1-7-1,4-5-1,-4-6 1,0-7-1,-4-4 0,-6 0-1,-4 0 1,-2 1 0,-7 5 0,-3 3 0,0 13 0,0 0 1,-10 4-1,10 8 1,0 5 0,0 5 0,7-2 0,6 1 1,2-4 0,6 0 0,1-7 0,3-6 0,-2-8 1,-1-2-1,-2-8-1,-6 0 0,-3-3-3,-8-3-7,-3 4-13,0 4-14,-13-1-1,13 13 1,-21-14 0</inkml:trace>
  <inkml:trace contextRef="#ctx0" brushRef="#br0" timeOffset="233094.8789">11069 9457 68,'0'0'31,"18"12"-6,-4 9-5,-4 11-6,3 12-4,-5 7-2,3 9-2,-6 1-1,2 2-1,-7-2-2,5-4-1,-5-11-1,0-5-3,0-12-10,0-7-23,0-22-1,0 0 0,9-14 0</inkml:trace>
  <inkml:trace contextRef="#ctx0" brushRef="#br0" timeOffset="233253.5243">11185 9729 31,'10'-6'31,"0"1"0,13 5-3,-1 0-25,6-9-27,13 9-4,-3-10-2,13 10-1</inkml:trace>
  <inkml:trace contextRef="#ctx0" brushRef="#br0" timeOffset="233666.5013">11724 9443 46,'-19'-7'32,"-11"-3"0,8 7-11,-1 8-8,0 5-4,5 5-4,5 4-2,10 3 0,3-1-2,12 2 1,4-2-1,5-6 1,2-4-1,1-3-1,-6-8 0,-2 0 0,-7-8-1,-9 8 1,-2-16-1,-11 8 0,-3 8 1,-6 0 0,2 0 0,-2 10 0,4 2 1,5 7 1,7 0 0,9 3 0,8-3 1,9 1 0,5-3-1,8 2-1,1-6-7,0-2-29,-5-14 0,7 3-1,-8-19-1</inkml:trace>
  <inkml:trace contextRef="#ctx0" brushRef="#br0" timeOffset="234889.1716">2107 11097 33,'0'0'23,"-19"-21"-2,5 12-4,-5 1-3,-5 6-4,0 6-2,-6 8-2,9 11-1,2 6-3,7 6 0,5 2-1,11-4 0,8-2 1,12-7-1,6-9 2,9-15-2,1-10 0,0-9 2,-8-12-2,2-7 1,-7-9 0,-14-9-1,-2-8 0,-7 1 0,-4 1 0,0 2-1,0 7 2,-15 7-1,7 13 0,3 14-1,5 19 1,0 0 1,-9 24-1,6 13 0,0 10 0,3 13 1,6 2-1,1 6 1,-3-4-1,6 2 2,-6-11-2,4-8-2,-2-9-3,-6-15-9,5-8-22,0 2-1,-5-17 0,0 0-1</inkml:trace>
  <inkml:trace contextRef="#ctx0" brushRef="#br0" timeOffset="235384.4991">2405 10802 46,'0'-13'33,"0"2"-4,0 11-7,10 9-5,-2 11-5,5 17-3,-3 5-2,9 15-3,-1 1-1,0 5 0,4-5 0,-1-1-2,-2-10 0,0-11 0,3-12 0,-7-9 0,4-15 1,-5-1-1,1-18-1,5-8 1,0-10-1,-2-9 1,3-6-1,-5 1 1,-1 0-1,3 1 0,-2 5 1,-10 5-1,-3 11 0,0 7-2,0 10-3,-8 0-9,5 12-25,0 0 1,-16 9 0,16 4-1</inkml:trace>
  <inkml:trace contextRef="#ctx0" brushRef="#br0" timeOffset="235875.2345">2823 11294 55,'0'0'30,"9"19"-7,-9-2-6,14 13-4,-9 3-4,2 10-2,-1 6-1,3 2-1,-3-2-1,4-1-1,0-5-1,-8-9-1,2-5-2,-1-11-4,0-7-5,-3-11-13,5-9-12,-1 1 0,-8-17-1</inkml:trace>
  <inkml:trace contextRef="#ctx0" brushRef="#br0" timeOffset="236115.4731">2861 11318 39,'31'-5'33,"-3"-3"-3,2 4-9,0 8-6,-13 4-4,-1 7-4,-16 4-2,-4 3-1,-17-2-2,-7-2-5,0 0-13,4-4-18,-4-8-1,12-3 0,1-6-1</inkml:trace>
  <inkml:trace contextRef="#ctx0" brushRef="#br0" timeOffset="236581.9153">3404 11122 36,'0'0'33,"19"5"0,5-5-11,4-5-6,12 5-5,-3-8-3,3 6-4,-2-2-3,-1 1-6,-3 3-7,-12 0-9,-6 0-12,-2 3-1,-14-3-1</inkml:trace>
  <inkml:trace contextRef="#ctx0" brushRef="#br0" timeOffset="236873.4998">3441 11261 25,'25'7'31,"-2"-7"-5,16 0-5,10-1-4,3-5-4,4 6-3,-6-8-5,-3 8-1,-10-9-3,-7 8-5,-10-3-21,-11 8-8,-9-4 0,0 0 0</inkml:trace>
  <inkml:trace contextRef="#ctx0" brushRef="#br0" timeOffset="262927.8509">4343 10761 20,'-6'-34'63,"6"34"-38,-7 11-6,-1 20-5,4 16-4,1 9-3,3 11-1,0 6-1,7 5-2,-3-8-2,1-7-1,3-10-3,-4-16-2,2-11-1,0-14-4,-6-12 0,13-7-1,2-5 1,-2-11 0,8-1 3,-2-4 3,3 0 3,-4 6 4,4-10 8,-22 32-4,-15 0 1,-8 7 0,-4 8-2,-4 2-1,6 4-2,1-1 0,5-2-2,13-1 0,9-2 0,12-2 0,7-3-2,11-5-5,-1 3-23,2-8-3,7 6-1,-10-6 0</inkml:trace>
  <inkml:trace contextRef="#ctx0" brushRef="#br0" timeOffset="263297.2566">4650 11350 34,'0'0'31,"10"11"1,-10-11-12,24 0-8,-6 0-4,2 0-2,0-5-1,-3-1-3,1-2 0,-6-2-1,-5-1 1,-7-2-2,-3-1 1,-7 2-1,-5 3 1,0 7 0,-10 2-1,-1 5 1,2 9 0,0 5 1,11 7-1,3 3 1,10 4 0,10-4 0,8 1-1,4-3-3,6-7-4,12-9-26,9-3-3,-4-16 0,11-2-1</inkml:trace>
  <inkml:trace contextRef="#ctx0" brushRef="#br0" timeOffset="263725.4507">5187 11260 26,'0'0'30,"0"0"1,25 4-14,20-4-3,22-6-4,24 3 0,24-6-1,26 3-3,11-8-1,13 8-1,-4-5-2,-9 3-1,-19 4-8,-22-1-23,-33 0-4,-22 5-1,-31-8 1</inkml:trace>
  <inkml:trace contextRef="#ctx0" brushRef="#br0" timeOffset="264426.9598">5894 10882 28,'7'-15'22,"4"1"-1,-6-4-3,-5-2-4,-7 2-3,-6-3-2,-7 5-3,-9 3-2,-2 3-1,-5 5-1,2 5 0,2 10-2,5 3 1,9 6-1,7 4 0,11 2 0,9-1 1,6 2-1,10-8 1,6-4 0,3-9 0,1-10 0,0-9 0,-1-9 0,-7-9 0,-2-10 0,-5-9 0,-9-5-1,-2-7 1,-3 1 0,-6 5 1,0 2 0,-6 12 1,0 9-1,1 13 0,5 21 0,-16 4 1,9 15-2,1 15 0,6 11 0,0 7-1,0 7 0,0 2 1,3 0 0,3 0-2,0-5-2,-1-11-9,-1-13-22,3-1-1,-2-18 0,5 0 0</inkml:trace>
  <inkml:trace contextRef="#ctx0" brushRef="#br0" timeOffset="265041.3827">6260 10885 12,'10'-13'27,"4"4"-4,-4-5-3,-1 0-3,-1-2-4,-8-1-2,2 0-2,-8-4-2,-7 4-2,-5-3-1,-4 7-1,-6 3-2,-3 5 0,0 5 0,0 2-1,6 10 0,4 2 0,7 5 0,8 2 0,10 1 1,9-1-1,4-2 0,9-4 0,2-2 0,3-7-1,-2-6 0,1-10 0,-5 1-1,-4-4 1,-5-2 1,-7 1 0,-3-1 0,-3 6 1,-3 9 0,0 0 0,-12 0 1,6 15 0,0 2-2,-1 9 1,4 9 0,3 0 1,0 2-1,0-1 1,6-3-1,0-2 1,-2-6-1,2-5 1,-6-9 1,0-11-1,5 11-4,-5-11-12,-5-13-20,5 13-1,-4-21 0,4 12-1</inkml:trace>
  <inkml:trace contextRef="#ctx0" brushRef="#br0" timeOffset="265854.7909">5705 11536 28,'0'0'29,"6"10"-4,1 6-5,2 11-5,-1 2-4,3 10-1,-1 0-2,3 7-1,-1-8-3,-1-3 0,-2-10-1,-2-3-1,-7-22 0,9 10 0,-9-10 0,0-22-1,0 1 1,0-6-1,5-1 0,7-3-1,3 5 0,10 1 1,6 6-1,8 10 0,0 6 1,3 6-1,-4 5-2,-8 1-15,-6 0-18,-2 6-1,-22-15 0,7 14 0</inkml:trace>
  <inkml:trace contextRef="#ctx0" brushRef="#br0" timeOffset="270185.416">19671 10118 20,'13'-8'23,"-13"8"-5,0 0-1,10 8-1,-10 6-4,0 10-1,0-2-3,0 12 1,0-2-3,0 2-1,-4-3-1,4-8-1,-4-4 0,4-6 1,0-13-1,0 0 0,6-18 0,5 0-1,2-5 1,8 3-2,4-2 0,9 2 0,2 7-1,6 7 1,-2 6 0,0 0 0,-6 8 1,-3-1 0,-9 3 0,-3-3 1,-19-7-2,12 7-2,-12-7-10,6 14-25,-6-14-1,0 0 0,6-19 0</inkml:trace>
  <inkml:trace contextRef="#ctx0" brushRef="#br0" timeOffset="272014.5071">6942 11267 14,'7'10'61,"17"-10"-39,1 0-7,6 0-4,10 4-3,-1-4-8,0 0-11,-6-9-15,7 14-5,-17-11 0,-4 8 0</inkml:trace>
  <inkml:trace contextRef="#ctx0" brushRef="#br0" timeOffset="272155.601">7075 11411 11,'28'0'23,"15"4"-3,-1 0-27,-2-11-10,9 7-4,-9-5 13</inkml:trace>
  <inkml:trace contextRef="#ctx0" brushRef="#br0" timeOffset="272608.693">7628 10829 21,'0'-32'30,"0"10"2,0 22 1,0 12-17,-4 16-4,-2 18-3,-1 12-3,2 16-2,-2 9 0,4 5-2,3-3-1,0-6-1,6-13-3,4-12-2,6-15 1,2-17-2,4-17 0,0-13 0,5-6 0,-2-7 3,-3-2 3,-6-3 1,-5 2 1,-11-1 6,-11 25-4,-11 0 0,-4 6 0,-2 4-3,4 3 1,5-2-1,7 2 0,12 0-2,7-4-1,7 1-2,6-5-6,8 4-5,-3-5-5,-1-4-13,4 9 1,-6-9 1</inkml:trace>
  <inkml:trace contextRef="#ctx0" brushRef="#br0" timeOffset="272894.0969">7918 11509 55,'0'0'26,"23"1"-3,-5-1-5,8 0-3,3-4-4,0-2-2,1-3-3,-1-4-1,-1 3-2,-9-4-2,-10 3 0,-9-2 0,-9 4 0,-8 0-1,-7 7 0,-1 2 0,-6 5 0,0 9-1,6 2 1,6 7 0,7 3 0,12 3 0,7 3 0,11-3 0,13-2-3,15-3-17,14-7-15,5-17 0,13 0 0,1-16 0</inkml:trace>
  <inkml:trace contextRef="#ctx0" brushRef="#br0" timeOffset="273448.6682">8876 11380 17,'-22'5'28,"22"-5"0,9 8-7,13-8-4,18 4-3,18-4-2,36 0 0,27 0-3,37-4-2,37 0-2,24-1-1,18 0-1,1 5-3,-8 0-1,-22 0-6,-25 4-12,-35 5-16,-48-9-1,-26 5 1,-37-10-1</inkml:trace>
  <inkml:trace contextRef="#ctx0" brushRef="#br0" timeOffset="274102.8161">9982 11043 29,'0'-21'27,"0"5"-10,-13-6-2,-4 2-4,-3-1-3,-8 6-3,0 1 0,-6 10-3,6 8-1,1 8 0,8 5 0,7 9-1,6-1 1,12 2 0,8 1 1,9-8 0,8-3 1,4-13 0,4-4 0,0-18 0,3-5-1,-8-15 1,-4-8-2,-7-10 0,-4-9 0,-10-3 0,-3 1 0,-9 3 0,-7 8 1,-4 9-1,0 15 1,-4 9-1,0 21 1,2 17 1,6 12-2,1 14 1,6 12 0,3 12-1,10 4 1,-2 1 0,5-1-3,2-6-3,-3-9-8,4-11-18,1-1-5,-10-23 1,10 0-2</inkml:trace>
  <inkml:trace contextRef="#ctx0" brushRef="#br0" timeOffset="274571.5059">10392 11060 29,'8'-11'28,"5"-3"-5,-7 0-3,3-1-5,-9-2-2,-5-3-4,-2 6-1,-9-3-2,-2 5-2,-6 0-1,-3 9-1,-3 3-1,6 7-1,-1 8 1,7 4-1,8 1 0,7 5 0,9-3 0,6-3 1,10-3-1,2-3 1,2-11 0,1-2-1,1-8 1,-3-3 0,-5-1-1,-6-4 0,-4 4 0,-4 1 0,-6 11 0,0 0 1,-10 11-1,2 8 1,1 9-1,1 5 1,0 8 1,6-1-5,2 0-26,5-2-5,-7-10 0,13 4-1</inkml:trace>
  <inkml:trace contextRef="#ctx0" brushRef="#br0" timeOffset="275526.3669">9100 11983 18,'11'27'31,"-1"6"1,7 11-4,-1 10-12,-4 2-3,5 4-3,-5-9-3,6-3-1,-6-14-1,4-12-2,-4-18 0,1-17-1,0-15 0,2-15 0,-5-13 0,1-14-1,-1-10 0,-4-3-1,-3 0 0,1 5 0,-4 8 0,0 12 0,0 12-1,0 11 1,0 12 0,0 12-1,0 11 1,11-9 0,-1 14 0,2-4-1,7 6 1,9-3-1,6 1 0,8-3 0,9 1 0,13-3-1,21 5 1,17-5 0,20 5 0,14-1 1,14-2-1,9 3 1,-1 0 0,-5-1 0,-17 1 0,-18-1-1,-25 0 1,-19 0-1,-23-4 0,-17 1 1,-12-1-1,-11-1 0,-11 1 1,0 0 0,-3-14 0,3 14 0,-13-9-1,13 9 1,-9-5-1,9 5 1,0 0 0,-9 11 0,9 2-1,0 1 1,6 8-8,-1 3-25,-5-3 0,5 5-1,-10-7 1</inkml:trace>
  <inkml:trace contextRef="#ctx0" brushRef="#br0" timeOffset="276261.3631">9753 12305 48,'6'-17'21,"0"0"-3,-6-4-4,-6 0-4,-3 0-2,-7 0-2,-3 9-2,-8 0-1,1 9-1,-1 4-1,-1 13 0,9 9-1,1 4 1,11 6-1,7-3 0,4 0 1,14-2-1,4-10 1,6-4 0,3-14-1,3-5 1,-4-9 0,-1-4 0,-7-4-1,-4 2 1,-6 2 0,-5 6 0,-7 12 0,0 0 1,0 11 0,0 8-1,6 4-1,0-4-6,3 2-10,8 2-16,-3-20 0,6 1-1,-8-16 1</inkml:trace>
  <inkml:trace contextRef="#ctx0" brushRef="#br0" timeOffset="276540.3791">9859 11959 36,'-3'-21'30,"11"10"0,4-1-14,4 3-4,6 9-3,-4 3 0,1 10-2,-12 1-1,-7 7-2,-9 2-1,-5 5-1,-7 0 0,4-1 0,0-5-1,8-3 1,14-3-3,11-5-3,13 4-5,1-10-10,4-5-15,6 9 0,-9-9-1,3 7 1</inkml:trace>
  <inkml:trace contextRef="#ctx0" brushRef="#br0" timeOffset="276759.7267">10255 12100 58,'0'0'35,"10"0"0,-5 14-11,-5 1-8,0 14-6,0 0-4,0 10-1,0-1-2,0 1-2,0-3-3,0-9-5,4-3-9,-4-6-21,0-18 0,0 0-1,-10-6 0</inkml:trace>
  <inkml:trace contextRef="#ctx0" brushRef="#br0" timeOffset="276917.0916">10156 12299 47,'0'0'31,"21"-9"0,1 9-14,6 0-8,3 3-9,1 0-11,-2-3-19,8 12 0,-13-12-1,5 10-1</inkml:trace>
  <inkml:trace contextRef="#ctx0" brushRef="#br0" timeOffset="277157.7384">10497 12179 30,'0'0'34,"22"13"0,-6-1 0,5 5-16,9 9-6,-2 0-5,1 6-1,-1-6-4,-7-1-3,1-1-7,-7-11-9,1-8-16,-2-2-3,-6-14 0,7 0 0</inkml:trace>
  <inkml:trace contextRef="#ctx0" brushRef="#br0" timeOffset="277308.5884">10800 12201 37,'-14'0'34,"-13"5"0,0 8-9,-1 9-6,-9 1-6,6 6-6,-3 0-9,3 0-11,-2-2-21,16-4-1,-4-12 0,14 1-1</inkml:trace>
  <inkml:trace contextRef="#ctx0" brushRef="#br0" timeOffset="277639.5074">10782 11906 40,'0'-15'34,"10"10"0,-10 5-7,21-10-12,-2 14-4,-4 2-4,4 6-3,-7 4-1,-6 5-1,-6 3-1,-8 0 0,-6 1 1,2 2-1,2-5 1,10-2 0,10-5-1,18-7-4,25-11-32,30 0-1,29-11-1,21 0 0</inkml:trace>
  <inkml:trace contextRef="#ctx0" brushRef="#br0" timeOffset="286041.7652">1773 12764 12,'0'0'30,"6"28"1,-1 13-2,-5 12-10,6 6-5,1 5-3,-3-1-3,7-8-1,-4-8-1,0-16-1,-4-16-1,-3-15-1,8-15 0,-8-14-1,0-19 1,-4-14-2,0-14 0,4-4 0,3-3-1,9 2-1,5 7-1,8 12-1,15 18-6,5 15-8,11 13-17,3 21-3,-14 6 0,-3 14 2</inkml:trace>
  <inkml:trace contextRef="#ctx0" brushRef="#br0" timeOffset="286254.5598">2123 13053 20,'0'0'31,"0"0"2,3 24-5,-3 0-11,0 2-9,6 3-8,1-1-16,2-2-14,-5-14-1,14 0-1</inkml:trace>
  <inkml:trace contextRef="#ctx0" brushRef="#br0" timeOffset="286507.2481">2536 13133 33,'3'14'36,"-3"7"-2,-19-2-6,-9-7-8,1 4-6,-6-11-6,5-3-4,1-7-2,9-7-2,5 0-1,4-6 1,9 2-1,12-1 0,-2 5 1,8 6-1,6 6 0,-2 6 2,1 10-3,4 0-7,-2 6-26,0 9 0,-6-7-1,15 5 1</inkml:trace>
  <inkml:trace contextRef="#ctx0" brushRef="#br0" timeOffset="287086.1958">3310 13092 31,'13'0'28,"8"-5"1,14 5-13,2 0-10,6-7-3,-2 2-1,-4-1-2,-6-1-1,-12 3 0,-19 4 0,0 0 0,-22 8 1,-3 4 0,0 6 0,1 4 2,4 0-1,12 6 1,13 0-3,11-2-4,9-4-1,12-5-2,4-5 0,4-5 1,6-7-1,-5-6 0,0-7 3,-11-3 6,18-24 10,-39 22-2,-14-4 1,-8 7 2,-11-2-1,-2 12 1,-7 1-3,2 10-2,2 1-2,9 8-1,5 4-2,13 6-1,14-1 0,4-5 0,10-4 0,0-5 0,-1-8-1,-2-2 0,-6-11-7,-6-2-20,-16-9-6,0 6-1,-13-9 0</inkml:trace>
  <inkml:trace contextRef="#ctx0" brushRef="#br0" timeOffset="287613.7594">4811 13076 42,'-28'0'29,"3"16"-9,-2 3-5,4 6-5,9 8-2,14-1-2,11 1-2,9-6-1,14-5 0,3-7 1,6-7 0,-6-12-2,-5-6 0,-11-6 0,-17-3-1,-13 1-2,-13-5-2,-9 8-7,-4 3-15,-5 1-8,9 8 0,2-4 0</inkml:trace>
  <inkml:trace contextRef="#ctx0" brushRef="#br0" timeOffset="287862.602">4947 13125 14,'20'0'30,"-10"0"2,2 0-3,-12 0-11,3 22-7,-3-5-3,3 2-2,4 3-2,5-1-1,5 1-1,6-9 0,3-3-1,5-4 1,-1-6-1,-3-6 0,-1-8-2,-5-2-5,-8-5-9,-7-3-11,-1 6-8,-10-8 0,3 7 0</inkml:trace>
  <inkml:trace contextRef="#ctx0" brushRef="#br0" timeOffset="288056.4896">5259 13115 49,'18'15'33,"-5"1"0,2 2-11,4 3-7,-4-2-6,6 2-2,-3-7-3,2-5-1,2-9 0,-1-4-1,1-10-1,-1-3-1,-1-3-5,-8-9-8,-2 3-23,2 12 0,-12-2-1,0 16 0</inkml:trace>
  <inkml:trace contextRef="#ctx0" brushRef="#br0" timeOffset="288555.0082">5844 13183 31,'-24'-15'33,"10"11"0,-8-1-8,1 2-9,4 9-5,-2-2-3,7 9-2,4 2-3,8 6 0,9-2-2,7 1 1,4-6-1,5-2 1,1-5-1,0-7-1,-2-10 0,-4-6-1,-3-6 0,-6-7 1,1-5-2,-3-9 1,1 1 0,2-1 0,1 4 2,3 5-1,4 10 1,2 9 1,2 15-1,2 10 1,2 12 0,2 12 0,-1 5-1,1 4 1,-1 1-1,-2-3 0,-5-5 0,0-7 0,-10-8 0,-12-8 0,0-13 0,-29 10 0,-4-10-1,-4 5 1,-4-1-4,-8-1-13,5 4-22,9 4 1,7-7-1,28-4 0</inkml:trace>
  <inkml:trace contextRef="#ctx0" brushRef="#br0" timeOffset="288908.5054">6396 13039 56,'9'-10'33,"1"27"-5,-1 9-12,-5 6-7,1 7-8,1 5-16,8 3-15,-11-17-2,9 1-1,-3-18 1</inkml:trace>
  <inkml:trace contextRef="#ctx0" brushRef="#br0" timeOffset="289457.0826">6620 13133 28,'19'0'32,"-7"7"2,0 5-3,-2 4-16,-10 3-5,3-1-3,-9-1-4,2-5-2,4-12-1,-6 10-2,6-10 0,3-10 0,7-2 0,1-5 0,2 1 1,-1 2 2,-3 1 1,-9 13 0,10-12 1,-10 12 0,-6 9 0,0 3 0,-3 0 0,9 4-3,0 5-1,7-4-2,14 1-1,6-5-3,16 2-5,1-8-3,13 3-2,-5-6 2,4-4 1,-7-6 2,-4 3 3,-12-7 6,-5 1 7,-7-4 6,-5-16 15,-16 8-10,-4 5 0,-10-3-2,-2 3-2,-6 1-3,0 8-2,-2 0-1,2 7-2,2 10-1,6 2 0,11 4-1,6 3 1,6 1-1,7 4 0,5-7 0,3-2-2,2-1-4,-4-11-16,-4-6-14,1-6-2,-10-11 1,0-5-1</inkml:trace>
  <inkml:trace contextRef="#ctx0" brushRef="#br0" timeOffset="289583.0145">7169 12821 66,'-13'-20'35,"13"20"1,-10 20-16,10 4-22,4 10-28,-4-3-4,9 12 0,-5-9-2</inkml:trace>
  <inkml:trace contextRef="#ctx0" brushRef="#br0" timeOffset="290156.0798">8183 13164 44,'-32'-14'33,"2"14"0,-4 9-12,5 3-8,11 11-5,11 3-3,17 5-2,11-2-1,11-1 0,5-8 0,3-7-1,-1-13 0,-3-5 1,-14-19-1,-7-8 0,-15-9 0,-6-19 0,-10-6-1,1-12 0,2 0-1,5 3-1,10 8-2,8 4-4,11 17-10,7 24-16,3 10-1,9 22 0,-12 8 0</inkml:trace>
  <inkml:trace contextRef="#ctx0" brushRef="#br0" timeOffset="290410.9873">8415 13155 15,'-9'4'32,"9"16"0,0-3-3,0 2-11,8 5-5,3-5-2,7 3-4,1-5-1,6-5-2,0-9-1,1-3-1,1-10-1,-5-5 0,-4-1-4,-9-7-3,4 5-11,-7 3-13,-6-4-5,0 7-1,-5-1 1</inkml:trace>
  <inkml:trace contextRef="#ctx0" brushRef="#br0" timeOffset="290613.9347">8697 13187 18,'11'3'34,"8"11"-1,-8-3 2,2 1-14,3 9-7,-4-6-5,3 5-2,-2-8-2,2-1-2,-2-11 0,4-2-1,-3-10-2,1-3 1,-3-4-5,-5-5-6,3 5-17,-1 1-10,-6-1 1,6 9-1</inkml:trace>
  <inkml:trace contextRef="#ctx0" brushRef="#br0" timeOffset="290891.8705">9334 13230 58,'-15'21'36,"-7"1"-2,-3 0-9,-12-8-9,6 3-7,-4-10-4,6-7-3,3 0-1,4-12-2,7-5 0,8-4 0,7-1 0,4 0-1,11 5 1,3 2 1,7 9 0,1 6 0,1 11 1,-1 4-2,4 9-10,-8 2-24,-6-7 0,-1 4-1,-6-6 0</inkml:trace>
  <inkml:trace contextRef="#ctx0" brushRef="#br0" timeOffset="291268.6138">9570 13089 42,'0'0'34,"0"0"1,-9 34-11,9 17-7,0 5-6,5 18-3,-2 2-2,4 6-3,-1-7-2,0-7-1,0-12-2,-3-13-4,4-12-8,-7-16-13,0-15-10,5-21 1,-10-17 1</inkml:trace>
  <inkml:trace contextRef="#ctx0" brushRef="#br0" timeOffset="291532.1714">9589 13322 35,'27'-4'30,"-5"0"-2,13 4-12,1 0-6,-2-5-6,1 1-6,-4-1-7,-4-5-3,-7-2-1,-5-5 0,-4-2 2,-4 2 3,-1-3 5,0 4 7,-3 2 21,0 3-10,-3 11 1,4 19-2,-4-1-3,0 3-4,6 1-7,-3 0-16,4 2-15,-7-10-1,8-1-1</inkml:trace>
  <inkml:trace contextRef="#ctx0" brushRef="#br0" timeOffset="291893.0687">10166 13183 45,'24'10'32,"-17"2"1,0 5-13,-2 5-8,-5 0-4,-5 5-3,0-5-3,-4-1-1,2-11-2,7-10 1,0 0-2,0 0 1,7-21-1,6 0 1,3-3 0,2 1 1,0 0 0,-6 4 1,1 2 0,-8 8 1,-5 9-1,0 0 1,0 0 0,-15 14 0,6 0 0,4 5-2,5 2 0,5-1-3,11 3-2,3-8-6,17 1-12,8 0-7,2-8-2,11-3 2</inkml:trace>
  <inkml:trace contextRef="#ctx0" brushRef="#br0" timeOffset="292124.7951">10794 13296 68,'0'-18'26,"-12"-1"-4,-1 2-4,-11-3-5,2 6-3,-8 0-3,5 10-1,-3 4-2,6 6-1,7 8-1,8 5 0,7 1-1,9 2 1,4 2-1,7-5 0,7-2-1,0-5-6,5-5-11,-4-7-16,-6-11-4,-1-4 0,-6-13 1</inkml:trace>
  <inkml:trace contextRef="#ctx0" brushRef="#br0" timeOffset="292254.4685">10819 12964 52,'-9'-22'35,"9"22"-1,-15 9-10,6 13-31,9 12-21,-12-2-4,12 9-2,-7-8 0</inkml:trace>
  <inkml:trace contextRef="#ctx0" brushRef="#br0" timeOffset="292743.5112">11359 13372 25,'17'10'33,"-17"0"0,3 12 1,-18-3-20,-1 5-19,2-1-23,-8-13-2,10-3-2,-1-14-1</inkml:trace>
  <inkml:trace contextRef="#ctx0" brushRef="#br0" timeOffset="293147.8934">12138 13086 33,'-22'-20'33,"3"11"-1,-10 2-4,0 7-15,9 9-4,5 5-4,8 4-1,7-1-2,14 2 0,7-4-1,3-2-1,0-4 1,0-4-2,-6-5 1,-9 5-1,-9-5-1,-9 0 1,-9 5 0,-8 1 0,-2 5 1,3 1 0,0 5 0,8 3 0,10 1 1,10-1 0,8-1-1,9-2 1,5-5-2,3-5-4,4-7-14,2 0-13,-10-17-1,1-1-1,-12-12 2</inkml:trace>
  <inkml:trace contextRef="#ctx0" brushRef="#br0" timeOffset="293381.8488">12141 12834 48,'-9'-29'32,"-4"7"0,10 10-12,3 12-12,-6 13-10,10 4-9,5 9-3,2 4-1,6 9 1,1 2 4,6 5 5,4 2 6,0 5 7,40 59 20,-30-57-12,-4-6-5,-3-3-9,-3-8-16,0-4-16,-15-23-2,5-5-1</inkml:trace>
  <inkml:trace contextRef="#ctx0" brushRef="#br0" timeOffset="293540.8656">12525 13136 53,'-18'7'34,"-13"9"2,-7 14-8,-4 13-15,-11 2-6,5 7-5,3 3-11,5 0-19,8-13-7,17-4 0,8-17-1</inkml:trace>
  <inkml:trace contextRef="#ctx0" brushRef="#br0" timeOffset="294125.9128">12905 13169 45,'-13'-31'32,"4"11"-4,-13 6-11,-4-1-5,2 10-4,-1 5-3,1 13-1,0 3-2,10 4 0,7 4-1,7-1-1,7 1 2,9-6-2,6-3 2,2-7-1,4-8-2,0-4 1,0-7-2,-4-2 2,-2-1-2,-7 0 1,-5 3-1,-10 11 1,9-10 1,-9 10 0,0 10 1,0-1 0,6 7 0,1-3 1,5 1-1,4-2 0,4-6 0,3-6-1,2 0 1,-4-9-1,-5-5-1,2-4 1,-2-6-1,-4-2 0,-2-1 1,-1 2 1,-5 3 0,-1 7 1,-3 15 2,0 0 1,0 0 0,-13 33 0,10 2 0,3 12-1,0 4 0,0 4-3,6 2-2,-2-4-4,8-2-7,-6-11-16,0-17-10,1-7 0,-7-16 0</inkml:trace>
  <inkml:trace contextRef="#ctx0" brushRef="#br0" timeOffset="294275.5572">13229 13255 35,'10'-9'30,"14"9"0,1 0-9,3-4-21,6 4-15,-3-8-13,12 8-1,-12-2 0</inkml:trace>
  <inkml:trace contextRef="#ctx0" brushRef="#br0" timeOffset="294622.0444">13831 13034 60,'-23'-8'32,"-7"-2"0,-3 8-15,8 7-8,-1 2-4,8 8-3,6 1-1,12 3 0,3 0-1,9-1 0,3-4-1,1-4 0,-1-1-1,-6-5 0,-9-4 0,0 0 0,-14 0 0,-4 0 1,-5 2 2,-1 5 0,-2 2 1,7 6 1,8 1 2,5 7-1,12-3 0,9 3-2,10-3-5,5-1-21,11-11-10,17-1 0,-3-12-2</inkml:trace>
  <inkml:trace contextRef="#ctx0" brushRef="#br0" timeOffset="295483.4667">1910 14607 40,'-5'-25'33,"5"25"-1,0 0-10,18 34-4,5 16-6,7 11-3,1 13-2,6 5-1,3 4-1,-1-5-2,5-7-1,-6-15 1,-8-12-1,-5-22-1,-2-13 1,-2-20-1,-2-17 0,4-21 0,-2-11-1,-1-8 1,11-4-2,-1 1 2,-5 6-2,-3 10 0,-6 9-3,-4 21-9,-9 16-24,-3 9-2,0 0 2,-25 11-2</inkml:trace>
  <inkml:trace contextRef="#ctx0" brushRef="#br0" timeOffset="295852.4873">2473 15192 45,'0'0'35,"0"0"2,0 0-5,-6 33-15,0 0-5,6 13-4,0 2-2,4 9-2,-2 4-2,4-3-2,0-4-2,0-11-3,3-3-3,-9-16-6,4-1-13,2-13-12,-6-10 1,0 0 2</inkml:trace>
  <inkml:trace contextRef="#ctx0" brushRef="#br0" timeOffset="296108.5074">2415 15275 14,'21'-25'31,"16"8"1,-2-1-2,5 4-10,0 14-6,-9 0-2,2 12-4,-16 4 0,-5 10-2,-19 1-1,-4 2-2,-14 0-3,-4-7-7,2-6-24,5-4-5,-9-12-1,18 0 0</inkml:trace>
  <inkml:trace contextRef="#ctx0" brushRef="#br0" timeOffset="296513.5812">3016 15027 29,'6'-9'34,"13"9"0,0-10-4,12 4-15,6 6-4,0-3-5,5 3-3,-4 0-5,-9 0-5,1 0-6,-12 0-7,-8-3-8,3 3-6,-13 0 0,0 0 11</inkml:trace>
  <inkml:trace contextRef="#ctx0" brushRef="#br0" timeOffset="296687.2254">3102 15158 56,'19'10'33,"-6"-6"-2,15-4-8,6 3-7,-1-3-12,5 0-25,-4-5-11,4 5-4,-14-12 1</inkml:trace>
  <inkml:trace contextRef="#ctx0" brushRef="#br0" timeOffset="297559.5124">4114 14264 17,'-19'-41'25,"3"13"-2,-10 7-4,2 15-3,-3 21-5,-2 16-3,2 21-1,2 24-3,2 21-1,6 18-1,7 11 0,4 6 0,6-1-2,9-4 1,1-5-1,-3-9 0,1-10 1,-8-12 0,-9-8 1,-9-15 0,-1-6 1,-5-7-1,2-11 2,2-12-3,0-10-2,6-7-15,14-4-17,-11-11 0,11 0-1,0 0 1</inkml:trace>
  <inkml:trace contextRef="#ctx0" brushRef="#br0" timeOffset="299260.7533">4539 15187 18,'-6'-12'25,"-17"-5"-5,4 2-7,-5-3-1,-4 4-3,0 3-1,1 6-3,2 5-1,9 10-1,7 4-1,9 8-1,3-2 1,13-1-1,5-2 0,6-5 0,5-8 0,2-9 0,-3-7 0,-4-14-1,1-7 1,-7-10-1,-4-10 0,-7-6 1,-7-4-1,-3-1 1,3 6 0,-3 3 2,-3 12 1,0 6-1,-1 18-1,4 19 2,0 0 0,-12 33 0,8 9 0,-1 11-2,5 15 1,0 5-1,0 6 1,5-1 0,2-6-3,6-8-5,0-12-11,-2-16-19,10-11 0,-7-16-1,7-4 1</inkml:trace>
  <inkml:trace contextRef="#ctx0" brushRef="#br0" timeOffset="299634.5116">4773 14742 33,'0'-26'35,"-6"3"0,6 23-3,8 14-15,-8 16-3,15 20-5,0 9-3,7 11-1,0 4-1,7-1-2,-2-4 1,1-14-2,-1-12 1,-6-15-1,-2-19 0,-4-9 0,-1-22 0,-1-10-1,-1-17 1,1-11-1,3-7 0,5-3 0,0 3 0,-2 4 0,0 9-1,-2 8-2,-3 16-4,-11 9-9,3 10-22,-6 11 0,-12 5-2,5 8 1</inkml:trace>
  <inkml:trace contextRef="#ctx0" brushRef="#br0" timeOffset="300035.5369">5181 15136 44,'15'-4'35,"-15"4"2,3 26-9,4 3-12,-7 3-5,6 11-2,-3 3-3,4 8-2,-1-3-2,-2 0-1,3-7-2,-3-5-2,2-7-1,-6-12-5,5-3-8,-5-17-16,0 0-4,0 0 0,-15-22 1</inkml:trace>
  <inkml:trace contextRef="#ctx0" brushRef="#br0" timeOffset="300268.4621">5237 15175 28,'23'-24'32,"13"14"1,-8 5-10,1 5-5,1 14-3,-12 2-4,-5 11-2,-13-1-2,-6 2-1,-13-3-3,-5-9-9,-3-9-29,1-2-2,-4-19 0,8-2-1</inkml:trace>
  <inkml:trace contextRef="#ctx0" brushRef="#br0" timeOffset="302289.9657">5905 14998 31,'0'0'30,"17"0"2,10-3-11,4 3-10,7-5-6,7-1-7,3 1-10,4 5-13,-11-13-5,3 13-2,-17-8 4</inkml:trace>
  <inkml:trace contextRef="#ctx0" brushRef="#br0" timeOffset="302468.4607">6022 15105 25,'0'0'32,"14"10"-1,12-10-4,11 0-25,18 0-26,-14-7-2,12 7-3,-10-8-2</inkml:trace>
  <inkml:trace contextRef="#ctx0" brushRef="#br0" timeOffset="303093.9242">7063 14377 21,'-28'-34'30,"7"9"-6,-10 11-5,0 14-4,0 14-2,3 21-4,3 28-3,10 19-1,4 24-2,8 12-1,3 10 0,3 9 0,8 5-1,-5-2 0,-1-9 0,-5-12 0,-6-13 0,-10-12-1,5-11-1,-5-19-1,-6-17-1,3-15-7,-1-15-8,1-17-11,9-3-4,-5-15 1,12 0 5</inkml:trace>
  <inkml:trace contextRef="#ctx0" brushRef="#br0" timeOffset="303793.2181">7478 14566 22,'0'0'28,"4"12"0,-8 21-10,4 18-5,6 18-5,-6 8 0,6 9-2,-2 2-2,-1-1-1,4-6 0,-4-12-1,2-18-1,-1-10 0,-2-21-1,-2-20 0,22 0-2,-9-19 2,3-9-1,5-6 0,0-1 0,-2-1 1,0 5 1,-4 8 0,-11 9 0,-4 14 0,-9 5 1,-7 11 0,0 3-1,-2 3 1,5 4-1,4-4-1,9 0 0,10-10-5,7 0-10,8 3-17,-1-15 0,6 6-1,-9-8 0</inkml:trace>
  <inkml:trace contextRef="#ctx0" brushRef="#br0" timeOffset="304124.5107">7832 15269 16,'0'0'31,"10"-4"0,-10 4-2,15-3-11,4 3-7,-4-5-3,10 2-2,-3-6-2,3 2-2,-5-6 0,-3-1-1,-8-3-1,-3 3 0,-9-2 1,-6 5-1,-9 3 0,-4 8 0,-6 0 0,-1 13 0,2 6 0,5 6 0,7 6 1,8 2 0,14-4 0,5-1 1,10-5-1,6-4-1,3-6-11,6-4-22,-6-13-1,2 4 0,-7-13-1</inkml:trace>
  <inkml:trace contextRef="#ctx0" brushRef="#br0" timeOffset="304793.1543">8472 15215 39,'-36'-6'30,"36"6"1,0 0-14,48 0-7,24 3-2,27-3 1,37 3 1,29-3-2,27-3-1,19-4-3,12 3 0,0-4-1,-9 2-2,-19 0-3,-24 0-12,-31 3-22,-17 3-1,-33-4 1,-18 4 0</inkml:trace>
  <inkml:trace contextRef="#ctx0" brushRef="#br0" timeOffset="305433.1102">9393 14833 17,'-13'-28'25,"2"15"-4,-9-1-6,-4 5-4,0 6-4,-4 6-3,3 6 0,3 8-3,9 6 0,4 5 0,9 3 0,12-4-1,7-2 1,5-9 0,7-9 1,4-14-1,-1-10 1,3-15-1,-6-9 1,-2-9-1,-5-5 2,-12-12-1,-5 0 2,-7-4 0,-4 6 1,-8 10 0,-1 7 0,-5 15 0,6 18-1,-4 19-1,6 19 0,5 19-2,5 15 0,0 10 0,9 5 0,-2 5-1,4-6-2,2 2-7,-1-8-23,-6-17-3,4-3 1,-7-20-1</inkml:trace>
  <inkml:trace contextRef="#ctx0" brushRef="#br0" timeOffset="305889.9487">9753 14858 2,'16'-22'53,"-9"10"-34,-7-3-4,-6-2-2,1 3-3,-7-2-1,-3 8-3,-5 0-1,-1 8-2,-1 5-1,-2 8-1,4 6 0,6 3-1,6 6 0,6-2 1,8-1-1,6-5 0,7-8 1,3-5-1,2-7 0,-1-10 0,-2-2 0,-5-5 0,-1 3 1,-6 2-1,-9 12 1,0 0 2,0 0 0,0 20 0,-9 6 1,9 10 0,-6 0 0,6 8 0,0-7-4,0 0-13,0-9-21,11-2 0,-4-13-1,6 1 0</inkml:trace>
  <inkml:trace contextRef="#ctx0" brushRef="#br0" timeOffset="306823.8656">8522 15852 25,'3'22'29,"13"20"-2,-1 8-11,-1 9-6,6 6 1,-2 0-3,4-8-2,-6-12-1,2-11 0,-6-17-2,2-17 0,-3-16 0,-5-15-1,-2-15 1,-4-9-1,0-14-1,0-3 0,-5-3 0,0-1 0,5 4-1,0 9 0,0 6 0,10 13 0,-1 9 0,6 13 0,8 9-1,7 10-1,7 9-3,10 1-1,18 8 0,12-6 0,27 3 0,13-7 0,14 0 1,7-8 3,9-4 1,1 0 2,-10-3 0,-16 1-1,-19 1 1,-19 2 0,-23 0 0,-14 6 0,-19-7 0,-12 7 0,-16 0 1,9-10-1,-9 10 1,0 0 0,-3-11 0,3 11-1,0 0 1,-10 19 0,10 3 1,0 7-1,0 3-1,4 2-5,2-4-26,1 11-1,-7-17 0,5 1-2</inkml:trace>
  <inkml:trace contextRef="#ctx0" brushRef="#br0" timeOffset="307485.51">9095 16162 34,'6'-20'26,"-9"-4"-6,-3 1-4,-6 8-4,-7-2-3,-3 13-3,-5 4-1,2 7-2,0 8-1,0 8-1,9 6 0,7 5-1,9 1 0,7 0 1,11-6-1,4-3 1,3-10 0,5-8 0,-1-8 0,-2-13 0,-4-4 0,-5-10 0,-8 0-1,-4 3 1,-3-1 0,-3 7 0,-6 3-1,6 15 1,-10-5 0,10 18-1,0 4 1,4 4 0,3 5 0,4 0-2,5-1-4,-1-3-12,0-14-16,7 1 1,-13-17-1,6-1 4</inkml:trace>
  <inkml:trace contextRef="#ctx0" brushRef="#br0" timeOffset="307755.7494">9125 15891 20,'0'-19'33,"17"12"-1,1-1 1,5 3-18,8 10-4,-4 0-4,-2 10-2,-10 2-1,-6 2-2,-9 5 0,-9-2-1,-6 0 0,-1-2 0,1-4 0,5-2 0,10-1-2,0-13-3,21 12-6,-1-9-9,5-3-16,6 9 1,-4-9-1,4 2 5</inkml:trace>
  <inkml:trace contextRef="#ctx0" brushRef="#br0" timeOffset="307967.2269">9523 16027 43,'0'0'34,"9"3"1,-9 13-10,0 3-9,10 11-5,-10 6-3,7 7-2,-5 3-3,-2-7-4,4 0-4,-4-10-9,-4-15-21,4 0-1,0-14-1,-15-7 0</inkml:trace>
  <inkml:trace contextRef="#ctx0" brushRef="#br0" timeOffset="308135.6138">9396 16177 41,'9'0'30,"7"0"-3,5 3-14,7 0-10,6-3-8,-4 7-20,0-13-4,10 9 0,-9-10 4</inkml:trace>
  <inkml:trace contextRef="#ctx0" brushRef="#br0" timeOffset="308320.6596">9743 16104 17,'0'0'33,"0"0"2,10 17 0,5 0-14,-3 0-7,7 8-4,-2-2-3,3 5-3,-5-5-4,4-4-5,-2-2-9,-5-2-19,0-15-3,3-4 0,-6-9 0</inkml:trace>
  <inkml:trace contextRef="#ctx0" brushRef="#br0" timeOffset="308479.1999">9989 16150 52,'-12'9'34,"-10"-2"-4,-7 9-10,-2 8-7,-8 0-5,4 3-4,1 2-9,3-4-10,3-9-18,15 0-1,4-16-1,18 0 1</inkml:trace>
  <inkml:trace contextRef="#ctx0" brushRef="#br0" timeOffset="308777.6459">9938 15853 33,'4'-15'34,"2"3"0,8 12-2,6 0-19,-5 4-4,-2 9-3,-7 3-2,-6 11-1,-3 0 0,-6 4-1,-3-2 0,2 1 0,4-4 0,9-2 0,9-8-3,11-10-8,1-6-27,20-5 0,-2-11-1,13 0 1</inkml:trace>
  <inkml:trace contextRef="#ctx0" brushRef="#br0" timeOffset="312844.2622">11103 15115 35,'11'-4'31,"13"4"-3,3 0-9,5 0-8,12 0-5,1 0-9,0-4-10,-12-2-15,7 10-3,-14-4 0,-3 4 8</inkml:trace>
  <inkml:trace contextRef="#ctx0" brushRef="#br0" timeOffset="313018.6893">11173 15222 14,'4'10'31,"-4"-10"1,31 6-3,-1-6-14,11 5-20,14 4-19,-12-16-3,15 7-3,-7-9-1</inkml:trace>
  <inkml:trace contextRef="#ctx0" brushRef="#br0" timeOffset="314071.3684">12040 15200 17,'-47'9'23,"9"-6"-8,30 1-4,27-1 1,32-3 1,36 0 0,38-8 0,35 5 0,30-6-1,29 4-3,4-2 0,4 2-2,-13-2-3,-13 2-6,-23 0-11,-30 5-21,-34-7-1,-24 4 0,-36-4-1</inkml:trace>
  <inkml:trace contextRef="#ctx0" brushRef="#br0" timeOffset="314860.6697">12823 14318 44,'9'-21'30,"-9"21"-10,7 21-4,-14 13-3,-2 19-4,-4 12-2,5 19-2,-5 2 0,3 1-3,4-9-1,6-8 0,4-15-1,5-17-2,3-19 0,0-19 0,7-16-1,0-10 0,2-6 1,-2-1 1,-2 1 1,-3 4 0,-8 9 2,-6 19 0,3-9 0,-3 9 0,-18 17 0,6-2 0,0 4 0,2-1-1,6-1 0,4-1-1,11-2 0,3-6-1,12 5-2,1-4 1,7-2-1,-3 0 0,0-1 0,-3-2 1,-6-1 1,-4 2 1,-5-5 3,-3 0 0,-10 0 0,22-7 0,-11-1 1,6 1-1,3-5-1,2-1 0,-3-1-1,1 2 1,-9-4-1,-4 3 0,-10 3 0,-8 2 1,-8 8-1,-6 5 0,-2 8 0,-4 6 0,6 5 0,4 7 1,11 0-1,10 4 0,17-6 0,7-3 0,4-2-3,9-10-8,3-6-24,7-2-2,-7-13 0,4 2-1</inkml:trace>
  <inkml:trace contextRef="#ctx0" brushRef="#br0" timeOffset="316552.2281">12184 15729 14,'0'0'30,"23"33"0,-9 1-9,2 8-6,2 8-3,-2 0-1,3 2-3,-1-8-3,2-6-1,-8-16-2,0-12 0,-2-12-1,-2-13 1,-2-10-1,1-12 0,-7-14 0,3-4 0,-3-5-1,0 0 1,0-1-1,3 6 0,3 5 0,4 5 0,6 12 1,4 8-2,8 7 2,10 10-2,9 8 2,11 0-2,11 0 1,14 7 0,14-3-2,11-1 1,10-3-1,2-3 1,-1-1 0,-11-2-1,-7 3 1,-15-2 0,-16 2 0,-16-1 1,-20 4-1,-7 0 1,-12 0-1,-2-6 1,-13 6-1,10-9 1,-10 9 0,8-9-1,-8 9 1,11-11 0,-11 11-1,0 0 1,11-3-1,-11 3 0,0 0 1,0 15 0,0-3 1,0 6 1,0 6 0,0 5 0,4 8-1,-4 1-21,0-4-11,8 7-1,-13-10 0</inkml:trace>
  <inkml:trace contextRef="#ctx0" brushRef="#br0" timeOffset="317220.7553">12709 16059 3,'0'-15'23,"0"2"-5,0-6-3,-7 0-1,-2-1-2,-3 1-2,-3 3-2,-4 7-1,3 9-1,-5 0-2,1 13-2,5 7 0,3 6-1,8 4-1,4 1 1,3 0-1,7-5 1,8-5 0,2-7 0,1-7-1,1-7 1,-1-12 0,-2 0-1,-1-4 1,-5 0-1,-4 4 0,-4 1 1,-5 11-1,0 0 0,14 4 1,-4 10-1,-3 3-1,7-2-5,2 2-19,8-1-5,-9-13 0,8 1 0</inkml:trace>
  <inkml:trace contextRef="#ctx0" brushRef="#br0" timeOffset="317506.878">12742 15806 19,'0'-16'28,"22"10"-2,-3 2-9,2 4-4,1 7-3,-9 3-3,-4 5 0,-9 6-3,-12 4-1,-5-1 1,-3 2-1,0-6 0,5 0-1,6-5-1,12-2-2,8-6-3,10-3-6,6 0-11,8 3-11,-4-7 0,3 8 0</inkml:trace>
  <inkml:trace contextRef="#ctx0" brushRef="#br0" timeOffset="317710.4643">13086 15909 44,'0'0'33,"0"0"-6,7 27-5,-7-6-7,9 10-5,-6 3-3,4 6-3,-2-8-5,2-2-4,0 1-6,-1-12-16,-6-19-7,6 12 0,-9-21 0</inkml:trace>
  <inkml:trace contextRef="#ctx0" brushRef="#br0" timeOffset="317869.4889">13038 16025 37,'0'0'31,"14"4"-2,2 1-11,3-2-7,8 4-6,1-2-10,6 5-20,-8-10-6,10 7 1,-13-11-2</inkml:trace>
  <inkml:trace contextRef="#ctx0" brushRef="#br0" timeOffset="318070.5352">13328 15970 17,'0'0'31,"6"17"2,5-7-3,6 2-12,2 6-6,0 2-3,3 3-3,-1 1-4,-2-2-3,-1-2-4,-8-11-6,3 1-9,-1-6-7,-12-4-7,20-16 0,-13-5 9</inkml:trace>
  <inkml:trace contextRef="#ctx0" brushRef="#br0" timeOffset="318230.5739">13566 16036 18,'-24'-11'31,"6"20"1,-7-5-8,-6 11-4,3 0-8,-5 4-6,-2 0-8,7 4-13,6-1-16,-7-8-2,15 0 1,-2-11 3</inkml:trace>
  <inkml:trace contextRef="#ctx0" brushRef="#br0" timeOffset="318528.3576">13434 15794 17,'0'0'32,"15"-17"0,4 17-2,0 0-11,-7 0-7,7 7-4,-6 1-2,-1 7-1,-12-1-2,0 4 0,-6 1 0,-1 2-1,-5-5 1,5 2-1,7-3 1,7-2-2,9-6-2,9-7-8,8 0-27,4 0 1,0-11-1,1 2-1</inkml:trace>
  <inkml:trace contextRef="#ctx0" brushRef="#br0" timeOffset="319250.4604">14720 14178 37,'-21'6'18,"2"19"0,-6 19-2,-3 16-2,3 21-3,-1 20-1,12 20-2,2 9-2,12 6-1,12-3-2,-1-3 0,2-9-1,1-9 1,-7-20-1,-2-12 0,-10-18 0,-5-13-1,-8-10-5,-2-17-8,-1-15-17,0-3-5,-10-15 0,8-2 0</inkml:trace>
  <inkml:trace contextRef="#ctx0" brushRef="#br0" timeOffset="319876.4782">15254 15177 12,'9'-27'45,"-12"10"-28,-3 1-3,-4-1-1,-7-4-4,-1 4-1,-7 2-3,-2 5-1,-6 5-1,5 7 0,1 10-1,6 5 0,10 7-1,5 2 1,6 2 0,13-3 0,5-4 0,6-4 0,4-12 0,3-9 0,-4-11-1,1-10 0,-1-14 0,-5-8-1,-5-16 0,-4-6 0,-4-6 0,-4-2 0,-5 4-1,0 3 1,-5 15 0,0 11 0,-2 16 0,-3 15 0,4 25 1,1 14 0,1 15 1,4 13-1,0 12 1,6 6 0,3 6 1,4-3-1,-1-7-2,0-9-5,5-5-13,2-13-16,-11-20-1,6-4 0,-14-17 0</inkml:trace>
  <inkml:trace contextRef="#ctx0" brushRef="#br0" timeOffset="320470.8052">15620 15141 30,'12'-9'23,"-8"-6"-2,1 1-5,-5 0-3,0-4-3,-5 1-1,-5-3-2,-4 6-2,-5-2-1,-1 7-1,-5 4-1,0 5-1,1 8 0,2 5-1,3 3 0,7 7 0,6-2 0,6 2 1,7-1 0,6-4 0,6-4 0,4-4 0,-2-7-1,7-3 1,-9-9-1,0-2 1,-5-1-1,0-1-1,-5 0 1,-6 2 0,-3 11 1,0 0-1,0 0 2,0 0 0,-12 24 0,12 1 2,-4 6-1,4 8 1,0 2 0,4 2 0,-4 3 0,6-1-1,-6-7 0,0-1-1,0-11-2,0-6-10,-8-7-27,8-3 0,0-10 0,0 0-1</inkml:trace>
  <inkml:trace contextRef="#ctx0" brushRef="#br0" timeOffset="339938.2749">16210 15030 14,'0'0'31,"24"12"1,-4-14-3,16 2-14,11 0-6,5-3-7,1 3-8,3-4-12,-3 8-13,-18-4 0,-2 6-1</inkml:trace>
  <inkml:trace contextRef="#ctx0" brushRef="#br0" timeOffset="340106.2167">16324 15161 55,'16'7'34,"6"-7"-3,12 0-14,6 4-13,6-6-29,10 4-5,-10-8-1,14 6-2</inkml:trace>
  <inkml:trace contextRef="#ctx0" brushRef="#br0" timeOffset="341149.5116">17206 14674 11,'-7'-49'24,"4"13"-10,-3 13 1,6 23-2,0 0-2,0 41-1,6 11-1,-3 16-2,5 10-2,-1 7 1,2-1-2,-2-1-3,3-11-1,2-14-3,-1-15 0,3-16-1,-2-17 0,3-10-1,-1-15 0,3-11 1,-1-6 3,-1-1 2,-2-2 0,-8 7 1,-5 8 1,-3 5 1,-10 15 0,-7 6 0,-2 7 0,-4 2-1,5 5 0,5-3 0,8 0 0,13-6 0,11-1 0,8-3-2,7-3-3,6 3-13,1 4-9,-6-11-6,5 12-2,-13-9 0</inkml:trace>
  <inkml:trace contextRef="#ctx0" brushRef="#br0" timeOffset="341458.4332">17599 15196 37,'0'0'32,"0"0"2,18 0-9,-5 5-11,5-5-5,4 0-2,-1 0-2,4-5-2,-7-1-1,0-3-1,-8-2-1,-10 11 0,-6-15 0,-9 10-1,-6 5 1,-5 2 0,-3 9 1,0 6-1,2 4 2,8 4 0,7 1 0,12 1 1,8-5 0,14 0-1,10-5-2,3-10-8,4-2-28,15-5 1,0-6-2,12-4 0</inkml:trace>
  <inkml:trace contextRef="#ctx0" brushRef="#br0" timeOffset="341879.6374">18133 15170 26,'-30'0'28,"30"0"2,0 0 2,19 0-23,37 0-1,27 0 1,36 0 1,28 0 0,35 0-1,15-6-2,17 6-1,4-9-1,0 5-2,-19 4-4,-20-10-10,-30 5-26,-31 1 0,-37-6 0,-31 0-1</inkml:trace>
  <inkml:trace contextRef="#ctx0" brushRef="#br0" timeOffset="342435.8125">18950 14533 39,'-20'-21'31,"2"21"0,-12 6-11,-1 5-7,3 13-5,-1 5-1,8 9-4,9 9 0,12 6 0,15-2 0,15 2 0,12-9 0,14-8 0,5-12 0,7-14 0,-5-18 0,0-12 0,-11-15 0,-11-11-1,-18-10 0,-17-2 0,-17-3 0,-12 8-1,-15 6 0,-7 11 0,-6 13-5,-1 11-8,8 12-25,5 19 0,2 0-1,13 7 0</inkml:trace>
  <inkml:trace contextRef="#ctx0" brushRef="#br0" timeOffset="342699.9485">19025 14768 38,'11'0'37,"-1"0"1,11 8-3,3 9-12,2 2-8,9 15-7,-1 3-14,-4 5-30,-2-8-1,1 8-1,-8-10-1</inkml:trace>
  <inkml:trace contextRef="#ctx0" brushRef="#br0" timeOffset="344255.5122">18307 15719 55,'11'19'32,"-6"7"-8,6 9-9,3 14-3,-2-2-2,3 6-3,-4-6-2,4-4-2,-3-12 0,0-10 0,-12-21-1,19-5 1,-9-18-1,-2-14 1,-3-15-1,-2-12-1,-3-12 1,0-4-1,0-3-1,3 4 0,-3 8 0,3 9 0,2 13 0,3 18 0,4 14-1,3 11-3,5 6-16,3 15-16,-7-7-1,12 7 1,-6-11 0</inkml:trace>
  <inkml:trace contextRef="#ctx0" brushRef="#br0" timeOffset="344804.5134">18495 15422 28,'0'0'23,"18"0"-6,18 0-3,17-3-4,23-1-1,21-2-2,24-1 0,22 2-2,12-4-1,7 4 0,-9 0 0,-6 0 0,-18-2-2,-13 4 0,-26-1-1,-19 0-1,-20 0 0,-17-1-1,-11-1 0,-10 2 1,-13 4-1,0 0 1,-2-13 0,2 13 1,-16 4-1,16-4 1,-15 23 0,10-3 0,5 8-1,0 3-7,0 1-23,8 11-1,-8-11 0,11 7 0</inkml:trace>
  <inkml:trace contextRef="#ctx0" brushRef="#br0" timeOffset="345466.0255">18841 16000 5,'13'-3'26,"-13"-16"2,5 4-8,-8 0-5,-5-1-2,-1-3-2,-7 1-3,-1 8-1,-4 1-3,1 9 0,-2 0-2,4 11-1,1 6 1,7 2-2,4 5 1,10-2-1,6 1 2,7-3-2,3-7 1,7-4 0,0-9 0,-1-5 0,-2-7 0,-1-3 1,-7-1-2,-4-1 1,-6 2-1,-3 5 0,-3 10 0,0 0-1,0 0 1,-3 16 0,8 2-4,-2-6-8,-3-12-20,22 20 0,-10-20-1,7-4 1</inkml:trace>
  <inkml:trace contextRef="#ctx0" brushRef="#br0" timeOffset="345729.4795">18904 15628 61,'19'-3'33,"-2"-4"-6,3 4-11,2 8-4,-8 1-5,-2 12-2,-12-1-2,-5 5-1,-10 0 0,1 0-1,-1-3 1,7-1-2,11-5-1,8-7-6,14 1-11,8-1-17,0-6 1,7 0-1,-6-4 0</inkml:trace>
  <inkml:trace contextRef="#ctx0" brushRef="#br0" timeOffset="345932.5192">19251 15748 27,'0'0'35,"0"14"0,0-1 1,7 7-15,-1 9-8,-6 0-4,6 9-3,-6-2-3,5-4-5,0-1-5,-5-10-10,-7-7-20,7-5 0,0-9 0,0 0 1</inkml:trace>
  <inkml:trace contextRef="#ctx0" brushRef="#br0" timeOffset="346102.5597">19154 15933 73,'15'0'33,"14"0"-3,3 0-17,3-1-6,4 1-7,3 0-18,1 0-14,-11 0-1,5 0 0,-13-6-1</inkml:trace>
  <inkml:trace contextRef="#ctx0" brushRef="#br0" timeOffset="346298.6001">19582 15824 45,'0'0'35,"5"24"1,2-10 0,2 1-22,14 8-6,-3 0-3,2 1-4,1 0-6,-5-5-5,1-1-9,-4-1-15,-15-17-3,16 2 1,-10-12 0</inkml:trace>
  <inkml:trace contextRef="#ctx0" brushRef="#br0" timeOffset="346475.6419">19768 15876 30,'-10'5'35,"-11"2"1,0 9-1,-4 3-15,-5-5-8,3 8-6,-4 0-7,0-1-14,0-4-20,12 0 0,-1-9-1,20-8 0</inkml:trace>
  <inkml:trace contextRef="#ctx0" brushRef="#br0" timeOffset="346825.5136">19725 15599 27,'0'0'34,"5"-11"0,4 11-1,5 6-14,0-6-8,6 7-4,-2 0-3,0 5-1,-4 0-2,-5 5 1,-9 0-1,-3 3 1,-6 0-1,-1 1 1,-1-3 0,5 1 1,6-6-1,8-3 0,11-5-2,5-5-4,6 0-14,5-5-19,-7-7 0,6 1-1,-6-8 1</inkml:trace>
  <inkml:trace contextRef="#ctx0" brushRef="#br0" timeOffset="347196.1108">20564 15133 49,'0'0'40,"7"15"0,-7-15 0,7 10-17,3-3-11,-10-7-39,0 0-10,0 0-2,11-20-1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11-23T15:39:19.6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1958 9475 42,'16'3'27,"15"5"-6,16-5-5,9-1-2,3-2-9,5 3-11,0-3-12,-9-3-10,-4 3-1,-22 0-1</inkml:trace>
  <inkml:trace contextRef="#ctx0" brushRef="#br0" timeOffset="203.2692">1984 9714 38,'14'12'31,"14"-10"-1,17-2-13,12 0-5,5 0-7,1 0-8,3 0-14,-1 4-13,-23-7 0,-5 10-2</inkml:trace>
  <inkml:trace contextRef="#ctx0" brushRef="#br0" timeOffset="376.7573">2039 9904 32,'-13'9'28,"13"-9"-7,29 9-4,13-9-2,9 0-5,9-3-10,13 3-23,-2-11-5,9 11-2,-7-11-1</inkml:trace>
  <inkml:trace contextRef="#ctx0" brushRef="#br0" timeOffset="782.0019">2858 9689 36,'-25'0'30,"-6"-4"-7,6 9-7,3 5-3,4 7-5,12 2-2,6-3-2,12 4-2,7-3-1,7-3 0,6-2-2,-3-6 0,-2 0-1,-4-6 0,-8 0 0,-15 0-1,0 0 1,-26 0 1,-4 4 2,0 3 1,-5 2 0,7 3 1,2 1 0,12 5 1,14 0-1,9 1 0,12-6-1,8-3-6,7-4-8,-1 0-18,-4-17-2,3 2 0,-13-18 0</inkml:trace>
  <inkml:trace contextRef="#ctx0" brushRef="#br0" timeOffset="902.1561">2888 9532 45,'-14'-19'30,"-8"3"0,22 16-16,-19 11-32,10-4-8,18 15-3,-6-3-2</inkml:trace>
  <inkml:trace contextRef="#ctx0" brushRef="#br0" timeOffset="1203.8751">3068 9904 26,'34'18'31,"10"6"1,-9-14 0,0-7-20,4-3-5,-8-6-2,-3-5-1,-10-7-1,-11-2 0,-7-3-3,-13-5 1,-6 2-2,-8 2 1,-7 10 0,-4 4 0,4 10 0,1 8 1,4 11-1,5 10 1,4 8 0,12 5 0,4 4 1,10 3-1,0-1 0,3-1-3,11-1-12,4-6-19,-6-15-1,8-4 0,-2-18 0</inkml:trace>
  <inkml:trace contextRef="#ctx0" brushRef="#br0" timeOffset="1729.2421">3665 9840 30,'-4'-25'27,"-2"2"-8,-3 0-3,-7 1-3,1 6-3,-8 3-3,-1 9-1,0 4-1,2 12-1,2 5-2,2 4 0,5 4-1,10-1 1,6 1 0,13-6 0,6-3 0,3-4 0,5-7 0,2-5 0,-3 0 0,-2-9 0,-3-1-1,-11-2 0,-4 0-1,-6 3 1,-3 9-1,0 0 0,-12-7 0,3 14 0,2 2 0,7 4 0,6 3 1,4-4-1,8-1 1,6 0 0,2-8 0,8-1 1,-6-4-1,2-5 1,-5-4-1,-5-2 1,-5-3-3,-6-6-3,-2 3-9,-7-3-21,-7 1-1,7 4-1,-13 3 1</inkml:trace>
  <inkml:trace contextRef="#ctx0" brushRef="#br0" timeOffset="1947.8472">3905 9711 61,'0'0'36,"13"13"-1,-3 8-14,0 3-7,8 13-4,-6 10-3,0 10-2,1 2-2,-4 5 0,1-3-3,-4-5-1,-3-4-3,-3-15-7,-10-4-25,12-18-2,-2-15 0,-5-12 0</inkml:trace>
  <inkml:trace contextRef="#ctx0" brushRef="#br0" timeOffset="2090.2912">3930 9981 64,'13'-6'33,"3"0"0,11 2-19,11-5-30,1-4-14,12 6-2,-2-7-1</inkml:trace>
  <inkml:trace contextRef="#ctx0" brushRef="#br0" timeOffset="2480.1782">4458 9646 52,'-25'-3'33,"-7"-1"-2,1 4-14,4 14-5,-1-5-4,10 7-3,5 0-3,13 4 0,7-8-1,8 4 0,10-6-1,5-2-1,2-4 0,-5-4 0,-4 0 0,-8-3 0,-15 3-1,0 0 1,0 0 1,-25-1 1,3 5-1,7 1 2,-1 6-1,7 1 1,9 2 0,10 0 0,8 1-2,7-6-4,6-1-12,7 0-18,-9-11 0,9 3-1,-7-13 1</inkml:trace>
  <inkml:trace contextRef="#ctx0" brushRef="#br0" timeOffset="11373.0482">5770 9857 32,'10'-13'23,"-10"-6"0,0-7-3,-8-4-3,-6-3-5,-3 1-2,-8 5-2,-1 7-2,-5 7-2,-2 13-1,4 12-1,5 10 0,11 8-1,9 4 1,10 0-1,10-4-1,12-1-4,6-14-5,6-6-11,2-2-13,-12-16-1,4-4 0,-17-12 3</inkml:trace>
  <inkml:trace contextRef="#ctx0" brushRef="#br0" timeOffset="11493.3637">5766 9532 16,'-3'-14'28,"-8"-1"-2,11 15-11,0 0-21,0 0-15,0 10-4,0-10-1</inkml:trace>
  <inkml:trace contextRef="#ctx0" brushRef="#br0" timeOffset="11952.2814">5910 9615 33,'25'11'28,"-7"-11"0,13 10-11,0-6-9,6 2-3,-2 1-3,-5-3 0,-3-2-1,-7 1 0,-7 2-1,-13-5 1,0 0 0,0 0-1,-22 9 2,3-5 1,-2 5 0,-4 1 0,5 5 0,-1-3 1,8 7 0,6 0-1,7 0 1,10-1-2,7-4 0,4-4 0,4-4-1,3-6 1,3-2-1,0-8-1,-3-6 0,-3-4 0,-4-6 0,-6 1 0,-5 1-1,-4 1 1,-6 6 1,-3 6 0,3 11 1,-12 8 0,8 9 1,4 10 0,0 0-1,10 6-2,-1-3-10,10 1-24,6-1-1,-3-9-1,12 2 0</inkml:trace>
  <inkml:trace contextRef="#ctx0" brushRef="#br0" timeOffset="12843.7163">7415 9411 9,'0'0'55,"8"20"-33,-8 11-6,0 8-5,0 10-3,5 8 0,-1-2-2,-1 3-1,3-7-3,-2-7 0,4-9 0,-4-9 1,-1-17-2,-3-9 1,0 0 0,10-25 0,-14-5 0,1-16-1,-6-7 1,0-5-2,-1 0 1,0 2-1,-1 0 1,1 10 0,3 9 0,7 11-1,0 8 1,14 7 0,5 2-1,10 4-3,9 5-5,9-5-12,6 0-13,9 5 0,-3 0-1,6 5 0</inkml:trace>
  <inkml:trace contextRef="#ctx0" brushRef="#br0" timeOffset="13146.2802">7494 9982 54,'7'15'33,"8"-15"-2,11-4-13,10-1-5,4 0-5,10 1-8,3-4-19,-1 2-13,-12-3-2,1-1 1</inkml:trace>
  <inkml:trace contextRef="#ctx0" brushRef="#br0" timeOffset="13379.8812">7540 9769 37,'-18'-14'32,"18"14"-4,25-10-7,-3 5-7,11 5-6,4-4-13,7 8-22,-3-8-3,5 4-1,-8-7-1</inkml:trace>
  <inkml:trace contextRef="#ctx0" brushRef="#br0" timeOffset="13679.2692">7888 9910 56,'12'0'33,"10"12"-5,2 2-9,2 3-6,5 9-5,-3-3-4,0 6-5,0 0-9,-7-3-11,-2-9-13,2-2 1,-11-11-1</inkml:trace>
  <inkml:trace contextRef="#ctx0" brushRef="#br0" timeOffset="13853.9935">8173 9943 56,'-19'13'33,"-11"-1"1,-4 7-15,3 6-7,-10 3-4,10 4-5,-4-4-5,5-4-9,9-6-15,7 4-8,-1-15 0,15-7-1</inkml:trace>
  <inkml:trace contextRef="#ctx0" brushRef="#br0" timeOffset="14197.6642">8396 9729 17,'0'0'26,"29"0"0,-8-3-9,11 0-9,9 3-2,8-6-4,1 0-6,-1 1-8,4 5-10,-16-7-3,3 12-2</inkml:trace>
  <inkml:trace contextRef="#ctx0" brushRef="#br0" timeOffset="14469.7357">8470 9850 30,'-9'0'24,"9"0"-4,21 4-1,0-4-4,10 3-2,3-3-2,9 5-2,-3-5-6,0 0-11,-11 0-22,8 4-1,-15-9 0,3 5 0</inkml:trace>
  <inkml:trace contextRef="#ctx0" brushRef="#br0" timeOffset="14995.2701">9166 9866 27,'0'0'32,"0"0"0,16 10-8,8-10-6,16 6-6,8-6-10,7 6-16,3-6-16,11 0-2,-6-7 0,9 2-2</inkml:trace>
  <inkml:trace contextRef="#ctx0" brushRef="#br0" timeOffset="15395.5536">9870 9885 23,'0'0'29,"13"3"1,11-3-11,17 0-3,18 0-4,24 0 0,20-7-4,25 7 0,20-8-3,17 4-1,5 1-1,2-2-1,-10 5-4,-11-7-5,-12 7-11,-22 0-17,-31-10 1,-16 10-1,-34-14 0</inkml:trace>
  <inkml:trace contextRef="#ctx0" brushRef="#br0" timeOffset="16070.2687">10674 9500 33,'12'-10'23,"-12"-4"-1,0-4-4,-12 0-3,-7-2-5,-5 2-3,-9 3-2,-3 4-2,-2 4-2,-1 7 1,4 10-2,7 5 0,4 7 0,11 2 1,7 4-1,12 0 1,9-5 1,11-2-1,7-11 1,2-10 1,5-9-1,0-10 0,-3-9 0,-3-9-1,-8-13 0,-8-4 0,-6-9-1,-2 3 1,-10-1-1,0 5 1,-10 7-1,4 14 1,-6 13 0,2 17-1,-2 19 1,6 14 0,0 13 1,6 11-2,0 5 1,9 7 0,-2-3 0,4-1 0,2-8-2,-4-5-4,4-7-10,0-8-19,-10-16 0,6 1 0,-9-17-1</inkml:trace>
  <inkml:trace contextRef="#ctx0" brushRef="#br0" timeOffset="16499.0298">10862 9140 57,'7'-12'33,"-7"3"-2,0 9-11,16 5-5,-8 9-6,5 14-4,-1 9-2,4 4 0,-4 5-1,7 7-1,-4-2 1,1-5-1,-4-5 0,1-7 0,0-11 0,-2-5 0,5-14 0,-1-9 0,2-13 0,2-10 0,3-6-1,1-7 1,2-4 0,0-1-1,-4 3 0,-2 7 0,-4 5-1,-1 6-1,-3 11-6,-11 3-13,0 11-15,0 0-1,0 0 1,-11 13-1</inkml:trace>
  <inkml:trace contextRef="#ctx0" brushRef="#br0" timeOffset="17273.1987">10652 10490 47,'3'-14'23,"1"0"-3,-8-4-2,-6-1-4,-2 2-2,-12 1-2,-1 5-3,-7 4-2,-1 7-1,-2 3-2,4 9 0,6 6-2,7 8 1,8 0-1,10 1 1,13-3-1,5 0 1,8-7-1,5-7 1,3-10 0,2-1-1,-4-14 0,2-8 0,-9-9 0,-3-6-1,-4-9 0,-9-7 0,-3 0 1,-6 0-1,0 4 2,-6 4 0,0 12 0,0 7-1,-4 8 1,10 19 0,-9 0 0,6 14 0,3 8-1,0 8 0,7 11 1,-2 6-1,2 4 1,-1 2 0,0-1-2,3-4-3,1-6-11,3-2-19,-8-18-1,8 0 0,-13-22 0</inkml:trace>
  <inkml:trace contextRef="#ctx0" brushRef="#br0" timeOffset="17553.6911">10887 10310 45,'0'0'36,"6"15"1,10 2-3,9 6-15,1 1-8,10 7-4,-2-4-2,3 2-3,0 0-3,-6-8-2,-4-1-4,-7-10-10,-5-5-20,-2-5-1,-13 0 0,18-10 1</inkml:trace>
  <inkml:trace contextRef="#ctx0" brushRef="#br0" timeOffset="17717.2833">11186 10328 46,'-24'4'36,"2"11"1,-6 4 0,-7 4-19,4 10-6,-7 2-6,-1 3-17,-1-1-24,8 4-2,-6-15-1,8 0 0</inkml:trace>
  <inkml:trace contextRef="#ctx0" brushRef="#br0" timeOffset="31248.7218">22284 11904 37,'7'-6'32,"5"12"-7,3 4-3,4 5-5,14 16-2,7 8-3,21 21-1,6 10-3,26 14-2,10 6-2,9 7-5,17 7-21,1-4-15,-12-12 0,-1-5 0,-8-14 0</inkml:trace>
  <inkml:trace contextRef="#ctx0" brushRef="#br0" timeOffset="32203.7609">23405 12717 34,'0'0'30,"0"0"-6,21 9-4,-16 8-4,0 1-3,10 8-5,2 0 0,8 5-1,-6-2-3,2-1-1,-5-6 0,-2-3-1,-5-10-1,-9-9 0,0 0 1,0 0-1,-18-6 1,-4 0-1,-5 0 0,6 6 0,-6 0-4,-7 3-12,8 2-21,21 5 0,5-10 0,13 8-1</inkml:trace>
  <inkml:trace contextRef="#ctx0" brushRef="#br0" timeOffset="33918.2735">23809 13152 17,'0'0'28,"9"3"-1,-9-3-6,-10 20-5,2-1-4,0 3-2,8 6-2,3-1 0,1 2-2,-4-3 0,0-2-2,0-5-1,0-6 1,0-13-2,0 0 1,0 0-1,-15-16 0,5-7-1,10-3 1,-6-4-2,4 1 1,2 0-1,0 1 0,5 1-1,5 5 1,3 6 0,-7 3 0,8 4 0,2 0-1,7 8 1,7 1-3,5 0-3,1 0-9,-2 1-18,11 8-3,1-5 1,-9 5-2</inkml:trace>
  <inkml:trace contextRef="#ctx0" brushRef="#br0" timeOffset="34273.2893">23797 13505 27,'15'0'29,"6"7"1,4-7-11,1 6-4,1-2-6,3 1-5,8-3-6,-1 1-10,-10 2-10,-6-11-7,-1 6-2,-7-9 0</inkml:trace>
  <inkml:trace contextRef="#ctx0" brushRef="#br0" timeOffset="34551.6283">23792 13387 67,'0'0'33,"0"0"-7,10-3-6,0 3-6,17 0-3,1 0-4,3 5-2,1-5-3,2 0-9,4 0-29,-7 3 0,2-6-1,-17 6 0</inkml:trace>
  <inkml:trace contextRef="#ctx0" brushRef="#br0" timeOffset="35922.1625">16765 13419 29,'0'0'21,"0"0"-1,0 0-3,0 0-1,0 14-2,0 8-3,-7 7-2,7 12-2,0 0-2,0 5 0,0 0-3,0-5-4,10-7-5,-7-8-11,-3-12-14,9-4-1,-9-10-1,16-9 5</inkml:trace>
  <inkml:trace contextRef="#ctx0" brushRef="#br0" timeOffset="36342.274">17062 13384 24,'10'-4'29,"-10"4"-4,0 0-3,0 0-4,0 0-4,12 19-2,-12 1-3,5 13-1,-5 5-1,7 9 0,-4-1-3,4 1 1,-2-5-3,1-1 0,-2-8-4,0-12-6,5-6-19,-4-6-10,-5-9 1,0 0-2</inkml:trace>
  <inkml:trace contextRef="#ctx0" brushRef="#br0" timeOffset="36724.5972">17015 13367 51,'-15'0'27,"-7"11"-8,-3 6-5,-4 7-6,-2 4-4,-1 1-6,2 0-6,8-2-10,-1-8-11,15 3 0,8-22-1</inkml:trace>
  <inkml:trace contextRef="#ctx0" brushRef="#br0" timeOffset="36914.275">17075 13399 46,'0'0'31,"-7"17"-4,-10 5-9,-12 6-5,-3 6-4,-4 3-4,2-1-4,3-1-6,4-7-8,10-6-9,8-5-10,9-17-1,0 0 1</inkml:trace>
  <inkml:trace contextRef="#ctx0" brushRef="#br0" timeOffset="37080.2172">17093 13490 28,'6'10'31,"-17"2"0,-9 16-8,-8 3-6,-8 5-9,0 3-4,3-4-8,2-3-7,10-10-17,14 0-4,7-22 0,0 0 0</inkml:trace>
  <inkml:trace contextRef="#ctx0" brushRef="#br0" timeOffset="37237.772">17152 13597 33,'-5'29'32,"-15"0"1,-1 6-6,-4 1-13,2-3-24,6 4-18,-2-21-2,13-1-2,-4-22 0</inkml:trace>
  <inkml:trace contextRef="#ctx0" brushRef="#br0" timeOffset="38308.7915">22278 11776 23,'0'0'9,"11"-11"0,1 1 0,14-3-1,6-7 1,17-6 0,16-6 0,15-7-2,16-1 0,16-7 0,1 3-2,0-2-1,-7 9-2,-8 1-1,-17 8 0,-10 4 0,-28 6 0,-13 5 0,-10 2-1,-10 1 1,-1 1-1,-9 9 0,0 0-1,-4-9-3,4 9-3,0 0-5,13 0-8,-13 0-7,0 0-2,0 0 7</inkml:trace>
  <inkml:trace contextRef="#ctx0" brushRef="#br0" timeOffset="38916.2723">23340 11350 4,'-16'10'16,"16"-10"-2,0 0-2,22 0-3,-22 0-1,23-8-1,3-3-2,5 0-1,4-1-1,6-2 0,-8 0-1,-7 5-2,2-1-5,-10-1-9,2 11-10,-20-8 0,11 11 5</inkml:trace>
  <inkml:trace contextRef="#ctx0" brushRef="#br0" timeOffset="39375.2482">23502 11175 30,'0'0'27,"11"-7"-6,2 7-5,-1 5-4,10 1-3,-2 2-3,2-3-1,6 4 0,1-3-2,0-1 0,-5 0-1,-3-2 0,-8-3-2,3 0 2,-6 0-2,-10 0 2,0 0 1,-3 19 1,-3-10 1,-2 6-1,-7 4 2,-3 4-1,-5 4-5,9 2-33,2-11 0,7 0-2,5-18-2</inkml:trace>
  <inkml:trace contextRef="#ctx0" brushRef="#br0" timeOffset="40220.8258">24026 10899 7,'13'0'28,"-13"0"1,5 32-8,-16 2-5,1 4-3,4 9 0,0-1-5,6-2-1,-5-4-2,-3-2-1,2-10-1,12-10-1,-3-6 0,9-12 0,-3-8-1,-9-11 0,0-12 0,6-12 0,-6-5-1,0-1 1,-5 1 0,-6 2-1,-3 5 1,14 9-1,4 11 1,4 11-1,3 10 1,7 0-2,9 9-2,16-2-3,8 6-12,-3 4-15,1-12-1,-8 10 0,8-11-1</inkml:trace>
  <inkml:trace contextRef="#ctx0" brushRef="#br0" timeOffset="40467.273">23958 11264 38,'6'13'33,"7"-13"-1,16 0-13,2 0-4,7 0-5,8-1-6,-4 1-8,0-4-8,-11-4-19,-10 8-3,-14-9 2,5 6-2</inkml:trace>
  <inkml:trace contextRef="#ctx0" brushRef="#br0" timeOffset="40619.2452">24039 11150 40,'12'5'28,"6"-5"-5,15 5-11,12-5-15,-7 0-20,-3 0-4,-35 0-1,61-13 7</inkml:trace>
  <inkml:trace contextRef="#ctx0" brushRef="#br0" timeOffset="41055.7593">24074 10751 13,'0'0'26,"13"-9"-6,0 9-3,6 4-3,9-4-3,-1 9-3,-27-9-1,87 14-2,-87-14-3,89 14-2,-89-14-1,77 10-1,-77-10-1,0 0 0,44-6-1,-44 6 1,0 0 1,0 0-1,0 0 2,-31-45 2,31 45 0,0 0 2,0 0 0,0 0 0,-10 46 1,10-46-1,0 0-11,0 47-18,0-47-1,0 0-2,0 0 1</inkml:trace>
  <inkml:trace contextRef="#ctx0" brushRef="#br0" timeOffset="41905.9615">23871 12956 7,'0'0'23,"14"0"-7,9-5 0,12 5-3,10 0-2,6 3-2,-2 0-1,-3-3-2,13 5 0,-13-5-2,-4 3-1,-28-3-2,-3-6-2,-11 6 0,0-14 0,-8 2-1,-9 1-1,5-1 0,-6 0 0,25 3 0,-7 9 2,9-7-1,-9 7 2,0 0 1,0 0 1,0 0 0,49 50 0,-49-35 1,-6 0-2,-2-4-12,11 6-15,-20-17-2,-8 4-1,3-15 10</inkml:trace>
  <inkml:trace contextRef="#ctx0" brushRef="#br0" timeOffset="42829.1084">23672 11503 35,'0'0'27,"0"0"-6,-8 11-5,13-2-4,-5 6-4,-5 2-3,5 3-5,0 1-9,3-2-12,8 6-7,-17-8-1,6 4-1</inkml:trace>
  <inkml:trace contextRef="#ctx0" brushRef="#br0" timeOffset="43008.5732">23601 11829 6,'0'9'21,"0"-9"-2,0 0-11,-9 15-6,9-15-9,0 19-12,-20-14-2,23 9 13</inkml:trace>
  <inkml:trace contextRef="#ctx0" brushRef="#br0" timeOffset="43161.29">23566 12019 17,'-9'16'28,"6"6"1,-7-6-7,8 3-8,2-3-13,0-16-24,5 14-3,-5-14-3,0 0 0</inkml:trace>
  <inkml:trace contextRef="#ctx0" brushRef="#br0" timeOffset="43912.2631">22490 10877 16,'0'0'26,"0"17"1,-10 8-10,-2 13-2,1 13-4,-3 12-1,8 13-2,-4 6-2,3 7 0,-1 0-1,6 0 1,-3-6-1,2-5 0,-3-13-1,-3-7-2,1-8-5,-4-17-10,-3-14-19,2-3-4,-2-19 1,15 3-2</inkml:trace>
  <inkml:trace contextRef="#ctx0" brushRef="#br0" timeOffset="44341.1755">22475 10873 14,'-22'7'24,"7"9"-3,-6-6-8,2 2-2,-2-2-3,5-1-2,4-6-1,12-3-1,4-9 0,7-3 0,2 2-1,5-8 1,4 4 0,1 1-1,3 7 1,-4 6 0,-1 14 1,-4 4-1,5 6-2,3 8-15,5 6-17,-12-10-1,14 3-1,-10-13 0</inkml:trace>
  <inkml:trace contextRef="#ctx0" brushRef="#br0" timeOffset="45724.7423">22268 12008 4,'0'-15'16,"0"15"-9,0 0-2,0 0 1,0 0-1,-14 8 0,9 8 2,0 11-1,-1 14 0,-3 12 0,-1 10 1,4 7-1,-4 5 0,4-1-2,1-3-1,1-7-1,1-8-1,3-11 1,0-6-1,0-5 0,0-5-1,-4-7-1,4-1-1,-3-7-4,3-14-3,-5 9-2,5-9-1,-3-13 0,1-2 1,2 2 1,-8-5 3,1 5 3,-1 0 4,-2 3 3,-8-5 8,18 15-5,-10-3 1,10 3 2,0 11 0,3-1 0,1 8-1,1 2 2,2 3 0,-1 0 0,7 4 0,-5-11 1,9 1-2,-2-12 0,8-5 0,-5-5-2,9-9-2,-2-1-10,-1 2-28,-4-10-1,7 5-2,-2-7 0</inkml:trace>
  <inkml:trace contextRef="#ctx0" brushRef="#br0" timeOffset="46241.4396">22775 11192 16,'-27'9'27,"-24"25"-3,-44 12-13,-43 20-25,-20 21-6,-39-3-2,8 13 1</inkml:trace>
  <inkml:trace contextRef="#ctx0" brushRef="#br0" timeOffset="46691.2743">22296 12299 26,'-9'4'33,"-22"20"0,-38 15-12,-51 28-36,-54 38-6,-82 12-5,-64 31-2</inkml:trace>
  <inkml:trace contextRef="#ctx0" brushRef="#br0" timeOffset="49509.2757">22399 11853 28,'16'7'15,"10"-4"0,19 10-1,17-2-2,13 7-1,14 4-1,22 3-2,2 3-2,10 2 0,3-1-1,-9-4-1,0-2 0,-16-5-1,-11-5-1,-28-8 0,-2-5-1,-21 0 0,-12-3 1,-27 3-1,-3-15-1,-11 4 1,-1 2 0,-2-3-1,-13 2 0,7 1 0,-10-5 0,9 3-1,3-1 1,-9-2 0,6 4-1,0-3 0,8 2 1,1 4-1,15 7 1,14 0 0,-2 9 0,17 8 0,6 5 1,6 3 1,-3 6 1,-10 0 1,-11 1 1,-24 2-5,-10 1-27,-21-11-5,-22 6-1,-46-15-1</inkml:trace>
  <inkml:trace contextRef="#ctx0" brushRef="#br0" timeOffset="60069.2826">12047 9820 10,'0'0'31,"11"5"2,4-10-1,16 5-12,9 0-4,3-5-7,10 5-6,0 5-9,-6-5-14,-11 2-12,-4 11-2,-32-13 1</inkml:trace>
  <inkml:trace contextRef="#ctx0" brushRef="#br0" timeOffset="60211.768">12107 9934 73,'19'0'36,"18"9"-4,9-6-26,4-3-30,12 13-6,-3-13-3,13 6-1</inkml:trace>
  <inkml:trace contextRef="#ctx0" brushRef="#br0" timeOffset="60990.276">1863 11891 42,'19'13'30,"9"-12"2,18 8-13,10-5-11,6 2-6,0-1-9,-5-5-19,-1 9-4,-17-11 0,-12 12-2</inkml:trace>
  <inkml:trace contextRef="#ctx0" brushRef="#br0" timeOffset="61124.8377">1962 12048 41,'-6'10'33,"37"-5"1,11-9-12,15-1-33,5 8-13,0-10-5,14 7-3</inkml:trace>
  <inkml:trace contextRef="#ctx0" brushRef="#br0" timeOffset="61614.3815">2811 11966 41,'13'9'33,"20"-4"1,2-1-13,18 0-21,17 1-24,-8-5-5,16 0-2,-9-5-2</inkml:trace>
  <inkml:trace contextRef="#ctx0" brushRef="#br0" timeOffset="62261.4538">4067 11858 27,'12'-18'24,"-17"-1"-5,-8-5-5,-9 5-2,-6 2-1,-6 4-4,-7 7-3,3 6-1,0 4-1,10 9-1,8 6 0,9 0 0,14 5-1,10-6 1,11-4-1,9-5 1,5-9-1,6-4 1,-4-11 0,0-7-1,-9-12 1,-3-8-1,-4-11 1,-11-9 0,-6-8 0,-7-3 0,0 3 1,-7 4 2,-2 11-1,-4 12 0,-5 16 1,9 21-1,-1 17 1,1 25-1,4 12-1,5 17 0,5 9-2,5 6-4,4 7-11,-1-4-19,-7-12-1,9-2 1,-11-18-1</inkml:trace>
  <inkml:trace contextRef="#ctx0" brushRef="#br0" timeOffset="62524.2784">3608 12048 34,'0'0'33,"41"6"1,8-6-6,22-8-14,20 6-4,14-3-2,16 5-3,5-5-4,-4 0-7,-7 5-18,-14 6-11,-26-6 0,-13 4 0</inkml:trace>
  <inkml:trace contextRef="#ctx0" brushRef="#br0" timeOffset="63139.9316">3931 12691 5,'0'0'27,"5"-25"1,-5 6-10,-14-3-2,0-1-4,-7 3-2,-6 0-2,-4 5-3,-4 6-2,-6 9 0,4 9 1,7 5-2,5 5 1,13 5-1,12 1 0,9-1 1,10-5 0,12-1-1,7-8 1,3-10-1,1-8 0,-2-9-1,-4-8 0,-3-7-1,-6-10 0,-8-6 0,-11-8 0,-2 4 0,-6 0 0,-2 9 0,-4 5 1,-4 10 0,1 12 0,9 16 1,-10 23-1,10 7 0,-3 11 0,3 9 0,7 6-1,-1 2 1,3 2-4,0-10-7,0 1-23,5-10-3,-8-18 1,8 1-1</inkml:trace>
  <inkml:trace contextRef="#ctx0" brushRef="#br0" timeOffset="63351.6638">4167 12485 38,'15'4'36,"8"8"-1,0 1 1,2 5-22,9 7-4,-6 1-3,6-1-4,-9 1-5,-4-9-8,-1 0-15,-6-7-11,-4-10-1,2-7 1</inkml:trace>
  <inkml:trace contextRef="#ctx0" brushRef="#br0" timeOffset="63487.1523">4433 12481 67,'-22'0'37,"-5"13"-2,-5 11-9,-12 0-10,4 10-16,-6 1-34,9 3-1,-1-9-3,4 4 0</inkml:trace>
  <inkml:trace contextRef="#ctx0" brushRef="#br0" timeOffset="67608.5497">5267 11118 48,'-64'62'32,"-6"39"-11,2 29-2,7 23-6,18 25-1,15-1-5,28 4-6,27-10-15,27-20-18,8-36-1,20-20-1,-1-40 0</inkml:trace>
  <inkml:trace contextRef="#ctx0" brushRef="#br0" timeOffset="68073.2778">5514 11402 21,'11'-13'34,"-11"13"0,5 24-4,-5 23-11,-5 15-6,5 13-4,-6 8-2,3 4-3,1-4-3,2-6-1,0-16-2,0-19-1,5-11-2,-2-19-3,7-12-2,-1-14 1,10-5-1,-4-9 1,10-1 2,-3-3 3,-6 5 4,0 7 3,-11 7 2,-5 13 3,-17 7 1,1 10-1,-4 3-1,1 4-2,9-3-3,3 2-5,15-1-9,11-3-20,2-13-1,14 3 0,-8-9-1</inkml:trace>
  <inkml:trace contextRef="#ctx0" brushRef="#br0" timeOffset="68352.1141">5877 12025 59,'11'2'33,"-11"-2"-1,22-2-18,-3 2-7,1-8-1,0 1-2,-5-4-2,-1 0 0,-9-4-2,-8 2 0,-6 4 1,-9 5-1,-6 4 1,-3 10 1,-4 4 0,6 11 1,5 4 1,13 1-1,7 0 0,9-1 0,9-2-4,7-8-9,19-4-18,12-10-9,6-14 1,12-4-1</inkml:trace>
  <inkml:trace contextRef="#ctx0" brushRef="#br0" timeOffset="68781.1519">6564 11947 31,'-9'5'28,"21"-2"-8,25 4 0,28-3-2,28 3-2,41-7-2,37 5-4,31-5-3,26 0-2,17 0-3,-2 0-2,-12 0-5,-22 2-26,-35-2-5,-36 4 1,-52-5-1</inkml:trace>
  <inkml:trace contextRef="#ctx0" brushRef="#br0" timeOffset="69276.4374">7566 11301 38,'-19'0'30,"-15"0"-5,-3 9-5,3 11-6,0 6-3,9 15-3,9 5-2,16 8-1,10 0-2,21-4 0,9-4-1,13-11 0,5-16 0,7-15 0,-6-17-1,-3-12 1,-12-18-1,-13-8 0,-21-7 0,-14 1 0,-21 4-1,-9 9 0,-6 11-2,-7 10-5,6 18-13,4 10-15,0 5-1,14 12 1,3-2-1</inkml:trace>
  <inkml:trace contextRef="#ctx0" brushRef="#br0" timeOffset="69436.2834">7649 11598 67,'28'27'37,"-2"-2"0,3-2-16,2 9-15,-5-4-35,2 7-5,-10-10 0,-2 1-3</inkml:trace>
  <inkml:trace contextRef="#ctx0" brushRef="#br0" timeOffset="70007.5625">6520 12557 17,'7'22'30,"11"21"0,-9 6-2,1 9-15,6 5-3,-5-1-2,2-3-2,0-16 0,-2-12-1,-1-18-1,0-13 0,1-26 0,3-11-1,-6-21 0,2-13-1,0-11 0,-1-5 0,-1-5 0,-4 5 0,-1 10-1,-3 12-1,0 20-2,0 15-11,-3 17-23,3 13 0,6 20-1,11 6 0</inkml:trace>
  <inkml:trace contextRef="#ctx0" brushRef="#br0" timeOffset="70525.3395">6608 12268 15,'40'0'24,"6"-9"-3,26 4-10,21 5 1,25 0-1,24 4 1,22-4-1,25 6-1,9-6-2,11 0-1,-5-4-4,-12 4-1,-21-2 0,-27 2-2,-33-4 1,-27 4-1,-31 0 0,-28 0 0,-25 0 0,0 0 0,-16 0 0,1-6 0,-1 1 0,1 0 0,-1-3 0,7 8 0,9 0 0,-10-8 0,10 8 0,0 0 0,4 13-1,3-1 2,4 10-1,-2 5 0,4 9-6,-4 7-26,-5-7 1,8 6-1,-12-13 0</inkml:trace>
  <inkml:trace contextRef="#ctx0" brushRef="#br0" timeOffset="71150.3258">7159 12926 18,'19'-13'27,"-13"-11"-4,-2 1-4,-8 1-3,-8-1-2,-4 6-4,-9 2-3,-2 10-1,-2 5-3,-1 10 0,2 9-2,5 6 0,6 8-1,10 0 1,7 0-1,13-4 1,5-3 0,6-11 0,5-8-1,5-7 1,-3-14 0,-2-3 0,-6-7-1,-6-2 1,-5 2-1,-4 4 0,-5 4 0,-3 16 0,0 0 0,0 0 1,3 20 0,4 4-1,3 0 0,-1 1-6,7-8-23,5 3-4,-11-16-1,8-4 1</inkml:trace>
  <inkml:trace contextRef="#ctx0" brushRef="#br0" timeOffset="71419.6262">7236 12560 49,'4'-19'34,"15"6"-1,-1 3-17,10 3-4,3 7-3,-6 0-2,-6 12-2,-11 6-1,-13 3-3,-11 5 1,-5 1-2,-5-2 1,2 3 0,5-6-1,13-1-3,15-6-6,10-5-10,11-5-15,11 5-1,0-10 0,11 9 0</inkml:trace>
  <inkml:trace contextRef="#ctx0" brushRef="#br0" timeOffset="71647.1714">7703 12687 27,'0'0'33,"0"0"1,0 13-3,5 10-14,-2 7-4,7 10-4,-7 3-1,3 6-1,-3-2-3,0-5-3,4-7-6,-7-10-9,0-12-22,0-13-1,0 0 0,3-21 0</inkml:trace>
  <inkml:trace contextRef="#ctx0" brushRef="#br0" timeOffset="71790.5909">7636 12853 25,'0'0'32,"10"6"-1,7-6 1,10 0-20,7 3-8,3 1-11,6 4-19,-3-8-4,6 8-1,-8-11-1</inkml:trace>
  <inkml:trace contextRef="#ctx0" brushRef="#br0" timeOffset="72111.2786">8046 12771 58,'0'0'35,"13"9"1,8 3-16,7 11-6,-6 3-5,9 9-3,-3-3-1,-3-1-4,0-2-3,-10-12-7,4-2-11,-7-9-10,1-15-4,2-5 1,-3-10 6,-2-3 8,-1 0 11,-3 3 11,-6 2 14,-22 6 43,-3 16-28,-8 14-5,-2 8-8,-11 0-9,5 3-8,1 3-26,2 1-10,1-15-2,15 1 0</inkml:trace>
  <inkml:trace contextRef="#ctx0" brushRef="#br0" timeOffset="72413.1706">8288 12555 69,'9'-14'35,"7"14"-6,3 0-11,-8 6-6,-1 11-5,-10 1-1,-7 3-3,-7 3-1,-3 0 0,3-3 0,4-1-2,10-3 0,0-17-2,34 14-6,-3-14-14,7-6-14,8 3 0,1-8-1,7 0 1</inkml:trace>
  <inkml:trace contextRef="#ctx0" brushRef="#br0" timeOffset="72774.4711">8845 11248 55,'53'25'37,"5"34"0,7 39-14,-1 44-6,-20 37-6,-22 29-13,-37 22-30,-20 15-3,-45-11-2,-23-8 0</inkml:trace>
  <inkml:trace contextRef="#ctx0" brushRef="#br0" timeOffset="110188.7348">9662 11901 21,'0'0'30,"0"0"-2,23 4-6,7-4-7,11 0-2,0-1-5,7 1-3,0 0-10,-3 0-12,-4 0-12,-6 2-3,-17-4 0,3 4 6</inkml:trace>
  <inkml:trace contextRef="#ctx0" brushRef="#br0" timeOffset="110369.2764">9703 12035 26,'0'0'31,"34"4"-5,3-4-4,13 0-7,6-4-20,-3-6-19,17 4-4,-7-8-3,-1 6 0</inkml:trace>
  <inkml:trace contextRef="#ctx0" brushRef="#br0" timeOffset="111031.0053">10745 12016 52,'0'0'36,"-10"3"-1,10-3-5,0 0-18,7 15-10,-7-15-14,15 0-23,4 0 1,-3 0-1,8 0-1</inkml:trace>
  <inkml:trace contextRef="#ctx0" brushRef="#br0" timeOffset="111226.2836">11157 12029 51,'3'10'38,"-3"-10"-1,0 0 0,0 0-19,0 0-14,0 0-9,14-3-25,-5 3-6,-9 0-2,20-7 1</inkml:trace>
  <inkml:trace contextRef="#ctx0" brushRef="#br0" timeOffset="111391.8439">11324 12054 75,'13'9'42,"-13"-9"-2,0 0-2,15 3-23,-15-3-9,0 0-9,14 0-35,-14 0-2,0 0-1,21-5 0</inkml:trace>
  <inkml:trace contextRef="#ctx0" brushRef="#br0" timeOffset="111722.6129">12224 11860 38,'23'0'34,"4"3"0,2-3-3,10-3-18,8 3-5,2 0-7,-1 0-11,-2-5-17,-1 10-7,-16-5 0,-7 2-1</inkml:trace>
  <inkml:trace contextRef="#ctx0" brushRef="#br0" timeOffset="111882.2668">12321 11984 28,'0'0'35,"19"6"0,15-3 0,15-3-16,7 0-19,15 6-28,0-12-4,10 6-1,-4-13-2</inkml:trace>
  <inkml:trace contextRef="#ctx0" brushRef="#br0" timeOffset="112694.2807">1861 14466 17,'5'10'29,"-5"-10"1,32 0-9,-2 4-7,4-4-2,9 0-6,1 0-4,-4 0-9,3-4-10,-8 6-11,-17-2-2,2 2-2</inkml:trace>
  <inkml:trace contextRef="#ctx0" brushRef="#br0" timeOffset="112875.0021">1882 14647 47,'33'0'35,"5"-8"-1,13 2-4,0 3-26,1-6-30,11 9-5,-17-3-3,7 3 0</inkml:trace>
  <inkml:trace contextRef="#ctx0" brushRef="#br0" timeOffset="115803.3744">2868 14054 37,'6'-22'32,"-12"6"0,6 16-12,0 31-6,-7 18-5,13 19-2,-6 9-2,3 12-1,-3 6-1,6-3-3,-2-5-2,5-16-4,3-12-1,-6-22-5,7-13-5,-4-19-1,7-12 2,2-13 1,3-9 4,-2-7 5,0-1 4,0 4 6,0-18 19,-24 42-8,-7 13-1,-15 5-1,2 14-2,-6 1-2,7 5-2,4-3-1,14 3-3,10-11-1,18-4-4,12-2-11,5 0-19,2-17-2,8 10 1,-9-10-1</inkml:trace>
  <inkml:trace contextRef="#ctx0" brushRef="#br0" timeOffset="116149.4674">3227 14818 31,'0'0'32,"9"19"1,1-13-3,6-6-18,8 7-5,0-7 0,4-5-3,-3-6-2,-3-2-1,-6-4-1,-7 0 0,-9-2-1,-9 1 1,-9 2-1,-9 9 1,-6 7 0,-1 6 1,-3 11 0,8 6 1,11 6-1,9 5 1,12-1 0,13-1 0,12-3 0,6-5-5,12-5-5,-2-1-26,-4-18-1,6-4 0,-6-15-1</inkml:trace>
  <inkml:trace contextRef="#ctx0" brushRef="#br0" timeOffset="117329.8825">3865 14715 10,'-12'10'29,"12"-10"2,31 0 2,25 0-15,36-12-5,36 6-3,33-6 0,28 7-3,19-3 0,16 2-2,-3-1-2,-6 4-3,-15 3-6,-22 0-16,-30-7-14,-16 0 1,-29-12-1,-17 4 0</inkml:trace>
  <inkml:trace contextRef="#ctx0" brushRef="#br0" timeOffset="117960.0484">4666 13933 26,'-20'-19'30,"3"14"-1,-11 5-10,-3 8-5,3 16-3,-1 8-3,9 16-2,3 7-2,8 5-2,16 1 0,10-1-1,12-4 0,14-10 0,6-14 1,10-15 0,7-17 1,5-17 0,-11-17 0,-3-9-1,-12-11 2,-14-4-1,-21-5-2,-20 3 1,-19 9-2,-13 7 1,-8 11-1,-7 8-1,5 13-6,5 5-7,10 7-20,12 12-2,7 0 0,15 5-1</inkml:trace>
  <inkml:trace contextRef="#ctx0" brushRef="#br0" timeOffset="118185.5828">4746 14173 32,'0'0'37,"9"12"1,1-5 1,5 1-17,13 14-8,0-3-6,12 10-2,-1 2-5,-4-2-11,1 0-28,-4 3-1,-5-8 0,1-6 0</inkml:trace>
  <inkml:trace contextRef="#ctx0" brushRef="#br0" timeOffset="118465.0288">5191 14164 26,'8'-18'35,"11"24"1,2 4-5,5 6-11,11 12-6,-3 2-5,2 9-3,-4-1-4,-3-4-5,0 1-8,-13-10-15,-6-10-10,3-7-1,-13-8 0</inkml:trace>
  <inkml:trace contextRef="#ctx0" brushRef="#br0" timeOffset="118608.2064">5511 14180 56,'-21'4'37,"-12"9"0,-6 12-11,2 11-10,-8 2-7,8 2-9,5 1-27,8-1-9,1-11-1,11-2-1</inkml:trace>
  <inkml:trace contextRef="#ctx0" brushRef="#br0" timeOffset="119872.3133">4070 14991 17,'-11'0'31,"-18"0"2,0 12-9,-7 18-4,-1 13-6,7 22-3,4 4-4,14 12-2,12 4-1,11 2-2,10-3-3,15-6-7,13-12-19,7-4-8,-3-23 1,8-2-1</inkml:trace>
  <inkml:trace contextRef="#ctx0" brushRef="#br0" timeOffset="120420.7842">4483 15574 23,'6'-20'28,"-12"-9"-8,3 0-2,-10 3-3,-8 0-2,2 8-4,-9 4-1,-1 9-2,-2 5-2,0 13 0,4 5-2,8 10 0,4 5-1,11 1 1,8-2-2,9-3 2,5-6-1,9-6 0,1-9 0,1-13-1,-2-7 0,-5-8 0,-4-8 0,-5 1-1,-6-2 1,-7 2-1,0 6 0,-3 10 1,3 11 0,0 0 0,-7 25 0,11-3 1,7 5-4,-1 0-3,6 1-10,2-3-16,-6-16-2,4-1 1,-6-16 0</inkml:trace>
  <inkml:trace contextRef="#ctx0" brushRef="#br0" timeOffset="120690.8416">4445 15164 20,'4'-23'32,"4"-2"0,9 6-8,7 6-7,-2 4-4,3 9-3,-10 9-3,-1 11-3,-14 9 0,-4 6-2,-9 1 0,1-2 0,0-2-1,5-2 0,10-8 0,9-10-4,10-4-6,0-8-15,7 0-11,3 0 0,-7-5 0</inkml:trace>
  <inkml:trace contextRef="#ctx0" brushRef="#br0" timeOffset="120945.2826">4827 15323 33,'0'0'37,"-4"22"0,4-4 1,4 9-17,2 12-8,-6 0-5,7 8-2,-2 0-4,3-4-1,1-3-2,-3-11-4,4-3-8,-10-11-17,0-15-8,10 0-1,-10-15 1</inkml:trace>
  <inkml:trace contextRef="#ctx0" brushRef="#br0" timeOffset="121096.7995">4742 15528 52,'11'0'35,"4"-8"1,12 4-9,11 4-17,-1 0-10,3 5-22,-1-5-12,7 0 0,-10-5-2</inkml:trace>
  <inkml:trace contextRef="#ctx0" brushRef="#br0" timeOffset="121353.2821">5156 15423 71,'16'0'37,"-1"6"-4,6 6-15,10 9-6,-2 4-5,8 8-3,-4 1-4,-2-3-6,-2 1-11,-9-3-18,-5-16-2,-5-2-1,-10-11 1</inkml:trace>
  <inkml:trace contextRef="#ctx0" brushRef="#br0" timeOffset="121503.1774">5451 15461 34,'-17'-9'36,"0"15"0,-11 6-3,-3 9-12,0 9-9,-5 3-7,4 1-6,5 3-19,9-4-16,-5-8 0,10-5-1,1-14 0</inkml:trace>
  <inkml:trace contextRef="#ctx0" brushRef="#br0" timeOffset="121894.29">5353 15112 32,'5'-18'34,"12"12"-2,-3 0-8,5 0-6,4 10-6,-6-4-3,3 14-3,-9 0-2,-4 4-1,-12 6-1,-5 1 0,-5 1-1,-1-2 0,2-2 0,5-3 0,9-6 0,6-4-1,11-3 0,9-6-2,9 0-9,-4 0-25,-2-6 0,5 4 0,-11-5 0</inkml:trace>
  <inkml:trace contextRef="#ctx0" brushRef="#br0" timeOffset="122278.4767">5704 14881 28,'28'18'34,"1"13"1,8 18 0,-3 19-18,-6 11-4,-4 19-3,-14 4-4,-10 1-2,-17-5-1,-9-10-2,-10-10-4,-7-20-8,4-17-25,8-17-2,5-24 1,16-12 0</inkml:trace>
  <inkml:trace contextRef="#ctx0" brushRef="#br0" timeOffset="122887.3394">6167 14787 23,'6'-14'31,"11"14"-1,1-7-7,4 7-7,4 3-4,-4 6-4,3 3-2,-12 3-2,-1 7-1,-12 1-1,-12-1 0,-3-4-1,-4-1 0,0-8-1,1-5 0,8-4 0,10 0-1,0-10 0,13 4 0,5 1 1,7 5-1,-1 0 2,-3 9-1,-4 3 1,-7 5 0,-10 1-1,-7 1-2,-8 0-9,-4-1-17,-7-9-5,8 2-1,-6-11 0</inkml:trace>
  <inkml:trace contextRef="#ctx0" brushRef="#br0" timeOffset="123091.0416">6092 15111 18,'13'14'35,"9"-14"0,15 0 1,10 0-15,5-6-7,7 6-5,0-6-8,-3 1-11,-7-2-24,-8 7-1,-15-4-1,-6 8 0</inkml:trace>
  <inkml:trace contextRef="#ctx0" brushRef="#br0" timeOffset="123526.5602">6190 15311 48,'0'0'32,"4"-15"-9,13 12-4,4-4-4,10 7-5,-3 0-1,9 10-3,-12 2-1,0 9-2,-10 2 0,-15 5-2,-9 4 0,-6-1-1,-13-4 0,-2-3 0,-3-6-2,3-9 1,5-4-1,10-8 1,15 3-1,-7-21 1,20 6 0,5 5 1,7 3 0,6 3 0,-3 4 0,2 4-4,-1 5-17,5 2-13,-18-11 0,8 0 0</inkml:trace>
  <inkml:trace contextRef="#ctx0" brushRef="#br0" timeOffset="124231.1143">5953 14672 48,'0'0'27,"27"0"-4,5-6-3,15 6-6,5-4-3,16 4-3,1 0-3,1 0-9,-1 0-18,-4 6-11,-24-10-1,-4 4 0</inkml:trace>
  <inkml:trace contextRef="#ctx0" brushRef="#br0" timeOffset="124511.8745">6799 14695 57,'0'0'37,"10"20"-1,-10-20-23,0 0-38,-7 16-6,-5-25-4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902" units="1/in"/>
          <inkml:channelProperty channel="F" name="resolution" value="INF" units="1/dev"/>
        </inkml:channelProperties>
      </inkml:inkSource>
      <inkml:timestamp xml:id="ts0" timeString="2015-11-18T16:00:37.7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21894 9141 516,'-2'21'645,"-2"0"-387</inkml:trace>
  <inkml:trace contextRef="#ctx0" brushRef="#br0" timeOffset="1328.125">21804 9066 4257,'5'-17'3483,"-5"17"-258,0 0-387,0 17-774,-3 3-645,0 10-129,-7 1-258,7 10-129,-4-2-516,0 5-1290,2-4-3354,3 2-387,-8-3-516,8 5 129</inkml:trace>
  <inkml:trace contextRef="#ctx0" brushRef="#br0" timeOffset="1796.875">21654 9857 645,'2'-22'8643,"-2"22"-5676,0 9-645,-5 15-645,1 7-903,0 4-1935,4 9-2709,-7-6-387,7 7-387</inkml:trace>
  <inkml:trace contextRef="#ctx0" brushRef="#br0" timeOffset="2234.375">21570 10404 6063,'0'0'4902,"-3"14"-1419,0 7-1032,3 13-1161,-3 1-3483,3 13-1677,-7-7-516,7 12-387</inkml:trace>
  <inkml:trace contextRef="#ctx0" brushRef="#br0" timeOffset="2890.625">21268 11977 4902,'14'-7'4515,"-15"19"-1419,-4 4-903,1 10-645,-3 5-903,-3 8-1419,-1-2-3096,10 9-387,-7-6-387</inkml:trace>
  <inkml:trace contextRef="#ctx0" brushRef="#br0" timeOffset="3312.5">21151 12474 8256,'3'-10'4644,"-3"23"-1548,-5 5-1161,1 11-774,-1 7-774,-2 0-1419,-3 3-3225,10 8-516,-6-11 0,6 5 130</inkml:trace>
  <inkml:trace contextRef="#ctx0" brushRef="#br0" timeOffset="9734.3748">21636 10751 4257,'37'-21'4773,"-37"21"-1290,-25 3-645,-16 17-1419,-16 8-2064,-23 7-2967,3 11-645,-12-7-516</inkml:trace>
  <inkml:trace contextRef="#ctx0" brushRef="#br0" timeOffset="10109.3748">21420 11384 6966,'-11'-12'4257,"-33"46"-2967,-33 31-3612,-55 18-1032,-31 36-1032</inkml:trace>
  <inkml:trace contextRef="#ctx0" brushRef="#br0" timeOffset="27609.375">2244 9673 5289,'-81'114'3870,"59"-50"-2064,12-1-645,11 1 0,11-9-258,20-10 129,4-18 0,7-13 387,-8-22-129,-1-16 0,-16-19-129,-1-9 129,-17-9-387,-16 5-258,-12 3-516,-2 10-774,1 20-2064,7 9-2064,1 6-258,15 14-387,6 4 129</inkml:trace>
  <inkml:trace contextRef="#ctx0" brushRef="#br0" timeOffset="27796.875">2539 9862 2451,'-20'36'5031,"20"-12"-387,5 6-774,0-1-2064,8 8-516,0-1-258,1 1-1032,4-7-3612,7-1-903,-9-16-258,9-5-258</inkml:trace>
  <inkml:trace contextRef="#ctx0" brushRef="#br0" timeOffset="28265.625">3334 9903 3483,'-22'-39'4902,"5"39"-258,-10 11-774,0 7-2193,8 14-774,5 4-387,9 5-387,7-4 0,12-1 0,9-7 0,7-7 0,-3-12 129,0-8-129,-6-4 129,-14-8-129,-7-2 0,-5-6-516,-10 5-1161,-3 0-2967,0-7-387,7 6-258,1-2 130</inkml:trace>
  <inkml:trace contextRef="#ctx0" brushRef="#br0" timeOffset="28515.625">3446 9906 8256,'16'0'4773,"-11"15"-129,-5-1-2322,-3 12-1548,-1 0-258,6 5-258,9 0 258,7-2-387,7-3 0,5-5 129,0-9-129,2-6 0,-2-6 129,-2-11 0,-9-9-258,-5-4 0,-8 0-387,-6-4-1548,-1 0-2580,-3 9-516,-7-3-129,7 11-258</inkml:trace>
  <inkml:trace contextRef="#ctx0" brushRef="#br0" timeOffset="28734.375">3779 9906 5160,'31'13'5289,"-30"-1"0,4 9-387,0 5-2838,1-2-1161,7 7-258,-2-4 129,3-1-516,-4-7 0,-1-6 0,2-10-129,2-3 129,-2-14-258,1-3 129,-1-6-387,-2-1-645,6 1-3225,-5 5-903,-2 0-258,-1 5-645</inkml:trace>
  <inkml:trace contextRef="#ctx0" brushRef="#br0" timeOffset="28906.25">4126 9911 5676,'7'-8'5418,"4"5"-258,-11 3-774,4 9-2451,6 13-774,-5 2-516,5 5-645,-1 7-1161,-1 4-3354,-1-12-645,3 1 0,6-9-516</inkml:trace>
  <inkml:trace contextRef="#ctx0" brushRef="#br0" timeOffset="29218.75">4520 9922 5676,'-87'-32'4644,"60"35"-645,-1 7-1806,1 8-903,15 9-258,3 2-387,9 4-129,15-2 0,9-2-129,3-7 0,4-2 0,-1-11 129,-3-6-129,-8-3 0,-6-8-129,-9-6-258,-7-6-516,0 2-2064,-7 0-1935,-4-5-645,4 5-129,-1-3 130</inkml:trace>
  <inkml:trace contextRef="#ctx0" brushRef="#br0" timeOffset="29375">4520 9922 3354,'-40'-1'4902,"66"5"-387,1-4-516,4 0-2838,9 2-258,1 0-645,-1-2-387,-1 0-903,-13 0-1032,-5-8-1935,0 7-516,-21 1-258</inkml:trace>
  <inkml:trace contextRef="#ctx0" brushRef="#br0" timeOffset="29500">4750 9919 4386,'-39'55'4773,"36"-30"-516,2 1-1548,1-1-1290,4-1-1161,6-5-2580,9 2-1935,1-13-516,12 1 129</inkml:trace>
  <inkml:trace contextRef="#ctx0" brushRef="#br0" timeOffset="29921.875">4983 9979 4386,'-16'-24'4773,"-2"21"-129,18 3-2193,-9 23-774,6-6-645,3 9-387,0-2-258,10 1-129,4-1 0,4-4-129,2-9 0,2-5 0,-2-6-258,0-9 129,-2-6-129,-6-7 129,-3-1-258,-3 0 258,-5 4-258,-1 1 258,0 6-129,0 12 258,0 0 0,0 7 0,7 7 258,4 6-129,-1-2 129,7 0 129,-3-1-129,5-1 0,-1-7-129,-2-6-258,0-3-774,-6-8-1935,-3-11-1935,2-2-258,-7-9-387</inkml:trace>
  <inkml:trace contextRef="#ctx0" brushRef="#br0" timeOffset="30031.25">5236 9862 7482,'-33'-67'5031,"21"48"-258,6 11-2064,6 8-2064,-11-1-2838,11 7-2322,0-6-387,4 26-516</inkml:trace>
  <inkml:trace contextRef="#ctx0" brushRef="#br0" timeOffset="30359.375">5589 9929 7611,'-11'-26'4902,"-1"22"-258,-6 4-1935,-2 0-1548,4 4-516,-3 6-258,2 7-258,2 5-129,8 5 129,4 1-129,6 1 129,10-4 0,4-5-129,4-5 129,2-4-129,1-7 129,-3-4-129,-5-6 0,-6-7 129,-10-2 0,0 0-129,-4 2-258,-9-3-645,3 6-2451,0 4-1290,-3-4-387,13 10-387</inkml:trace>
  <inkml:trace contextRef="#ctx0" brushRef="#br0" timeOffset="30906.25">5920 9909 5934,'-22'-26'4386,"5"18"-387,0 5-2193,1 3-903,2 3-645,3 5-258,5 5-387,4-1 129,5 5-516,4-5 129,5 7-387,-1-9 129,0 1-129,-11-11 129,11 12 258,-11-12 258,-10 0 774,-2 2 129,-19-1 1290,13 3-645,6 6 0,1 0 129,8 4-516,3 0 0,8 2-129,5-6 0,4 1-258,3-10 129,7-1-258,1 0 0,4-9-129,5-1-129,5-2 129,2 5-129,1 2 0,-5 2 129,-5 5 258,-7 7 258,-7 6-129,-16 0 129,-5 4 0,-20-3-129,-6-4-774,-2-7-4257,0 1-129,-2-9-645,6-4-387</inkml:trace>
  <inkml:trace contextRef="#ctx0" brushRef="#br0" timeOffset="31515.625">6893 9728 3483,'9'0'4257,"-9"29"-1032,-5 1-1290,-1 4-516,0 7 129,-4-4-516,4 1-258,-2-9 0,5-1 0,-3-12 0,6-3-129,0-13 0,0 0 0,0 0-258,3-5 129,-3 5-387,5-16 0,-5 16-387,7-13 129,-7 13-129,0 0-129,0 0-258,0 0 0,0 0-774,0 0-1677,0 0-1419,0 0-516,0 0 129</inkml:trace>
  <inkml:trace contextRef="#ctx0" brushRef="#br0" timeOffset="32062.5">6894 9704 6837,'9'-61'4386,"-9"45"-1290,0 2-774,0 14-774,-6 5-516,1 17-516,0 9-387,0 9 0,1 7-129,3 6 129,-1 6 0,2 0-129,0-7 129,3-5 0,-1-11 0,1-5-129,-1-9 129,-1-10-129,-1-12-129,0 0 129,0-7 0,2-7-129,1-1 129,-1-4-129,-1-1 0,0-1 129,-2 5-129,-7-1 258,-8 1-129,-8 6 0,-8 1 0,0 7 129,-2 2 0,1 4 0,7 13 0,4 1-129,10 5 129,9 3 0,6 1 0,13-1-129,5-2-258,5-7-1419,2-10-2838,13-1-129,-3-7-387,7-6 129</inkml:trace>
  <inkml:trace contextRef="#ctx0" brushRef="#br0" timeOffset="32546.875">7190 9776 6321,'-6'-31'4773,"6"31"-387,0 0-2193,-4 23-774,0 6-645,3 13-258,-1 4-129,2 6-129,0-3 129,0-2-129,5-9 258,0-5-258,-1-13 129,2-8-129,-6-12 0,3-11 0,-3-15-129,-3-6 129,-6-12-258,1-4 129,0-6-129,0 1 0,0-1 0,4 7 0,2 6 0,2 7 0,2 9 0,7 6 0,8 8-258,5 0-129,9 8-516,2 0-774,11 3-2322,5 0-903,-4 0-387,6 10 0</inkml:trace>
  <inkml:trace contextRef="#ctx0" brushRef="#br0" timeOffset="32812.5">7210 10129 1161,'-14'43'4902,"24"-38"258,14-1-903,9 2-1677,1-6-645,10 0-1032,-2 0-1290,-1 0-3354,-6-11-1032,1 3 0,-14-3-645</inkml:trace>
  <inkml:trace contextRef="#ctx0" brushRef="#br0" timeOffset="33031.25">7284 9991 5934,'-57'-19'5160,"57"19"-516,20-3-645,9 0-3096,11 3-1677,1 0-3354,7 5-645,-6-2-258,1 6 0</inkml:trace>
  <inkml:trace contextRef="#ctx0" brushRef="#br0" timeOffset="33687.5">7684 10052 9159,'0'-37'4644,"0"37"-1806,0 0-774,0 8-774,2 12-516,-2 4-258,0 10-258,0 2 258,0 6-258,2-5 0,1-1-129,3-1 0,1-5-129,-3-7 129,1-8-129,0-2 129,-5-13-129,6 10 129,-6-10-129,0 0 0,-10-3 0,-3 0 129,-1-2-258,-5 2 129,-2-3 0,0 3-129,1 2 129,0 0 0,4 1 0,6-2 129,10 2-129,0 0 129,0 0-129,23-8 129,5 7 0,8-1-129,8 2 129,3 0-129,2 0 129,-4 2 0,-5-2 258,-13 4 0,-4-2-129,-13 1 129,-10-3-129,0 0-645,0 0-4128,-13 2-387,13-2-258,-16-15-645</inkml:trace>
  <inkml:trace contextRef="#ctx0" brushRef="#br0" timeOffset="37453.1248">8582 9978 6837,'-29'79'3999,"0"-50"-1548,1-1-1419,-1-7-645,1-8-516,5-11-258,4-2 129,8-18-129,8-6 645,3-3 129,24-25 1032,-6 32-129,4 16-129,-2 4 0,0 12-258,-3 10-387,0 6-1032,0 2-3354,-1 4-645,-5-13-387,6-1-258</inkml:trace>
  <inkml:trace contextRef="#ctx0" brushRef="#br0" timeOffset="37750">8604 9961 4128,'36'-105'5031,"-7"82"-258,-4 3-129,5 10-3225,6 10-387,-3 14-129,-1 14-516,-10 10 0,-1 9-129,-8 1 0,0 2-258,1-6-129,-1-10-258,2-8 0,-4-15-258,3-11 0,-5-5 129,-4-5 0,-5-7 258,-6 3 129,-10 4 129,-8 9 129,-5 1-129,-1 11-645,-3 9-3354,-1-11-387,14 8-516,-2-15 129</inkml:trace>
  <inkml:trace contextRef="#ctx0" brushRef="#br0" timeOffset="38062.5">8860 9883 5805,'103'-49'5160,"-64"49"-903,-3 10-1290,-5 8-645,2 13-903,-12 3-516,3 10-258,-6-2-258,-1 2-129,-6-4-129,-3-5-129,-2-7-129,-2-11-258,-4-17 0,0 0-129,0 0 129,-12-6-129,-1-4 0,-3-1 129,-5 4 129,-5 4 129,3 3-645,-3 12-2967,3-6-903,10 2 0,0-8-387</inkml:trace>
  <inkml:trace contextRef="#ctx0" brushRef="#br0" timeOffset="38390.6248">9248 10023 3483,'60'4'5160,"-38"16"0,-5 3-516,-10 2-2838,3 8-387,-9-11-516,0-1-258,-1-11-387,0-10-129,0 0-129,5-12 0,5-5-129,3-7 129,6 0 0,1 2 0,3 4 129,0 8 0,-3 10 129,0 3 0,-5 7 129,-1 14-129,-6-1-258,-3 6-516,1-9-3612,-6 6-645,0-10-516,-1 2-258</inkml:trace>
  <inkml:trace contextRef="#ctx0" brushRef="#br0" timeOffset="39187.5">9634 9931 4902,'-7'-72'4644,"14"48"-645,7 2-1677,11 9-516,0 2-516,11 11-129,-5 4-258,2 20 0,-5 12-129,1 14-258,-7 4 129,-4 9-258,-3-1 129,-2-1-258,-3-10-387,4-11-129,-1-14-258,-2-18 129,1-8-129,-5-16 0,-5-7 129,-2-12 0,-9 4 129,-7 0 129,-9 7 258,-4 11 129,-4 11-129,-3 5 0,1 15-258,5 3-1032,6 3-3225,12 1-387,6-9-516,10-3 258</inkml:trace>
  <inkml:trace contextRef="#ctx0" brushRef="#br0" timeOffset="39546.875">10243 10063 4902,'-73'-20'4257,"52"26"-258,0 7-2580,0 3-516,10 10-387,6-2 129,5 5-129,12-7 387,13 0 129,-2-12 0,8-3 129,-4-9 258,1-7-387,-11-14 0,-1 2-387,-11-4-387,-7-1-903,-2 4-4128,-7 5-129,0 3-645,11 14-258</inkml:trace>
  <inkml:trace contextRef="#ctx0" brushRef="#br0" timeOffset="39843.75">10435 10135 11352,'19'10'5547,"14"-8"-516,7-2-3225,12 0-5547,-2-4-774,20-4-645,2-15-387</inkml:trace>
  <inkml:trace contextRef="#ctx0" brushRef="#br0" timeOffset="40906.25">2261 11040 4128,'-20'56'4902,"-2"-35"-129,-3-2-903,-5 2-2322,-2-11-645,5-1-387,1-9-387,12-9 0,2-10-129,7-2 0,3-4 0,8-2 0,13 1 0,4 4 0,6 6 0,1 9 129,3 7 0,5 12 0,-6 8 129,0 9 129,-6 2-258,-6 7 129,-5-4-129,4-3 129,-8-9-129,-3-10-129,3-12 129,-2-7-129,-5-13 0,3-9 129,0-7-129,-4 1 0,3 0 129,-1 8-129,-1 6 0,1 12 129,5 9-258,0 11 258,1 11-258,2 3 0,1 5 129,1-5 0,-4-6 129,0-4 0,0-9 129,2-6-129,1-14 129,-2-3 0,-2-5-258,-3-3-645,7 1-3741,-4 5-645,-5 1-129,3 11-516</inkml:trace>
  <inkml:trace contextRef="#ctx0" brushRef="#br0" timeOffset="41375">3080 11052 6450,'-16'52'4902,"-3"-30"-645,-6-2-1806,4 1-774,-6-8-645,-1-1-516,-2-9-387,1-3-129,4-13-129,7-4 0,7-3 0,0-2-129,9 3 0,5 4 0,12 9 129,3 3 0,7 7 0,-1 12 129,-1 4 0,8 4 0,-5-1 0,-3-1 129,1-5-129,-4-4 129,0-9-129,-3-4 0,1-6 129,-3-12-129,-2-4-129,1-2 129,-4 0 129,1 1-129,-4 6 129,1 3 0,-8 14 0,0 0 0,13 12 129,-11 5-129,2 7-258,-1-2-516,3 0-3741,2 1-258,-6-9-258,13-1-129</inkml:trace>
  <inkml:trace contextRef="#ctx0" brushRef="#br0" timeOffset="41765.6248">3420 11167 7353,'23'43'5160,"-1"-33"-258,4-8-2451,9 2-903,-3-4-387,-2-7-516,-6-10-387,-3-5-258,-12-3-129,-8-6-129,-5 3 129,-13-1-129,-7 8 0,-1 6 0,-3 13 258,-2 4-129,3 19 129,4 14 129,5 7 129,11 6 0,4 4-129,4-1 129,11-2 0,3-3-387,4-8-903,5-6-3612,-6-18-129,6-3-387,-6-11-258</inkml:trace>
  <inkml:trace contextRef="#ctx0" brushRef="#br0" timeOffset="42218.75">3931 11214 7998,'0'-61'4515,"-7"42"-903,-6 0-1290,3 8-1032,-8 3-387,2 8-387,1 10-258,3 10-129,5 2 0,1 6 129,6-2-258,3 2 129,9-8 0,7-4-129,1-6 0,0-10-129,0 0-258,-1-12 0,-1 0 0,-6-7 0,-2 4 129,-8-1 0,0 6 0,-2 10 129,0 0 258,0 0 0,0 0 129,8 13 0,0-4 0,8 6 0,-2-7 129,5 3 0,-1-7 0,3 1-258,-4-4-387,-4-5-1548,-4-8-2580,-3 0-387,-6-12-516,4-2 129</inkml:trace>
  <inkml:trace contextRef="#ctx0" brushRef="#br0" timeOffset="42328.1248">4094 10942 5289,'-15'-54'4257,"5"42"-3096,10 12-1419,-3 12-3354,1-1-1032</inkml:trace>
  <inkml:trace contextRef="#ctx0" brushRef="#br0" timeOffset="42593.75">4227 11065 4128,'27'55'5160,"-14"-34"-129,4 9-645,-1 0-2709,-4-5-516,3 1-129,-8-11-258,3 1-129,-10-16 129,16 1-387,-7-6 0,2-10-129,0-1-516,0-9-1548,-4 2-2967,3 2-387,-5 1-516,3 7-258</inkml:trace>
  <inkml:trace contextRef="#ctx0" brushRef="#br0" timeOffset="42953.1248">4568 11115 4386,'-11'0'4773,"26"-1"-516,7-4-2451,6 2-774,3-3 0,1 2-387,-1-1 0,-6 2-387,-3-2 0,-11 1 0,-11 4-129,0 0 129,-9 0 129,-6 8-129,-3 1 0,3 7 0,-3 2 0,11 7 0,4-1 0,3 2 0,9-5-258,9 3-387,4-3-645,0-9-1032,8-4-2322,5-2-645,-4-8-129</inkml:trace>
  <inkml:trace contextRef="#ctx0" brushRef="#br0" timeOffset="43437.5">5140 11160 9159,'30'-14'4902,"-27"21"-1032,-5 11-1677,-13-3-1161,-1 5-129,-7-4-387,-3 2-258,-1-5-129,1-6-129,2-2-129,1-5-129,3-7-129,6-6-258,7-1 0,4-7 0,5 3 0,5 1 129,4 6 258,5 4 129,3 7 258,1 0 129,-1 8 129,1 9 0,-5 1 0,3 3 129,-2-3-258,1-2 0,-3-4-129,3 0 0,1-5-258,2-7 0,0 0-129,1-9 0,3-4-258,-1-7 0,3-1 0,-5-7 0,1 9 387,-5 0 129,-5 4 258,0 9 129,-12 6 258,0 0 129,3 19 129,-3 5 129,-2-1-387,2 4-129,0-3-387,3-2-516,5-2-2064,0-4-2322,-8-16-387,16 11-258,-16-11-129</inkml:trace>
  <inkml:trace contextRef="#ctx0" brushRef="#br0" timeOffset="43593.75">5709 11312 9933,'22'44'5418,"-18"-22"-645,-8-5-2193,-8-2-6450,6 5-903,-11-5-645,-1 0-129</inkml:trace>
  <inkml:trace contextRef="#ctx0" brushRef="#br0" timeOffset="44203.1248">6380 11153 3483,'1'100'4773,"-24"-70"-258,-1-3-1419,-3-4-1677,-5-10-903,5-8-258,5-7-129,-5-40 129,22 12-129,5-1 0,7 5 0,7 5 258,5 9 129,2 10 0,5 12 0,0 12 129,1 10 0,-3 6-516,-3-3-903,-2-6-2838,-3 0-1161,-10-17-129,-6-12-516</inkml:trace>
  <inkml:trace contextRef="#ctx0" brushRef="#br0" timeOffset="44328.1248">6311 11006 2580,'-6'-76'6321,"6"76"-7224,24 13-2193,-16 2-774</inkml:trace>
  <inkml:trace contextRef="#ctx0" brushRef="#br0" timeOffset="44593.75">6506 11200 5289,'92'91'5418,"-66"-73"-387,4-7-1032,-4-6-2193,-3-5-774,3-10-516,-7-10-516,-4-8-258,-6-3-258,-9-10-129,-5 1 0,-10 0 0,-2 14 129,-8 7 0,0 18 258,-1 8 258,1 19 129,9 13 129,5 9 129,5 3 129,2 0-129,4-1 0,6-8-129,6-6-645,4-8-2709,-2-5-1419,-14-23-387,24 16-258</inkml:trace>
  <inkml:trace contextRef="#ctx0" brushRef="#br0" timeOffset="44875">7115 11240 9804,'6'57'5031,"-28"-42"-645,-5-5-2193,7-3-903,-8-7-903,5-7-516,3-6-387,0-9-258,10 0 129,1-3-129,9 4 129,4 3 258,11 8 258,5 8 129,3 2 258,4 17 258,0 3-516,0 9-3999,-4-7-129,4 7-645,-11-13 0</inkml:trace>
  <inkml:trace contextRef="#ctx0" brushRef="#br0" timeOffset="45312.5">7875 11099 6708,'-10'-38'5160,"10"73"-258,0 15-903,0 14-2709,7 15-645,-6 2-129,4 4-516,2-4-258,-3-19-774,6-12-2193,-1-16-1548,-9-34-516,11 2 0</inkml:trace>
  <inkml:trace contextRef="#ctx0" brushRef="#br0" timeOffset="45421.875">7900 11394 1935,'1'-73'4386,"21"72"-258,-1 0-1032,8-1-5805,10 5-1290,-5-3-258</inkml:trace>
  <inkml:trace contextRef="#ctx0" brushRef="#br0" timeOffset="45750">8386 11126 6321,'-70'-50'4515,"48"43"-774,1 7-2064,0 0-645,8 11-516,7 3-258,6 4-129,9 3-129,9-4 0,0 3-129,-2-4 0,0-3 0,-16-13-129,11 15 129,-11-15 129,-11 8 129,-5-4 0,-13 12 645,18-6-258,9 4 0,2 0 0,9 1-129,7 0-516,1-3-903,-1-5-3096,6-2-516,-8-7-258,3-5-129</inkml:trace>
  <inkml:trace contextRef="#ctx0" brushRef="#br0" timeOffset="45875">8339 10932 8643,'-17'-101'4386,"17"101"-903,9 0-5934,-9 0-1419,15 18-774,-6 1-129</inkml:trace>
  <inkml:trace contextRef="#ctx0" brushRef="#br0" timeOffset="46031.25">8448 11076 5676,'30'115'5418,"-20"-80"-516,-1-1-645,-5-13-2451,9 1-645,1-13-516,1-5-387,0-8-129,0-11-129,1-3-774,-7-3-3225,-2-11-903,2 6-387,-9 0-387</inkml:trace>
  <inkml:trace contextRef="#ctx0" brushRef="#br0" timeOffset="46656.25">8948 11120 258,'-66'-37'8256,"39"37"-5289,5 8-903,10 13-516,1 5-645,8 7-258,3-1-129,9 2 0,8-6-129,8-4 129,1-12-387,1-6-258,0-6-258,-4-12 0,-2-7 0,-7-8-129,-5-2 129,-5-2-129,-3 3 258,-1 5 129,0 11 387,0 12-129,0 0 387,0 22-387,4 2 129,5-1 0,1 4 0,4-4 0,3-4 0,-2-6 0,0-4 0,0-7-129,-1-3-129,-4-10-129,1-2-129,-2-5 129,-2-1-129,-2 7 129,-3 0 0,-2 12 0,0 0 129,10 0 129,-6 12-129,1 4 129,3 2 129,0-3 258,7 1 0,-4-9 129,5-3 0,-2-5 0,3-8 0,-7-6 0,2-2-645,-1-1-2709,-5 2-1677,-6-6-645,-1 10-258</inkml:trace>
  <inkml:trace contextRef="#ctx0" brushRef="#br0" timeOffset="47015.6248">9859 11069 9804,'0'-24'5289,"4"50"-516,-2 22-2064,-2 10-1806,0 11-258,-4 2 0,4 4-645,0-2-645,0-13-1290,0-15-2967,0-9-387,0-21-258,0-15-129</inkml:trace>
  <inkml:trace contextRef="#ctx0" brushRef="#br0" timeOffset="47156.25">9892 11348 4386,'34'-39'4515,"-6"40"-1032,-6 4-2064,5-5-5031,11 4-645,0-5 0</inkml:trace>
  <inkml:trace contextRef="#ctx0" brushRef="#br0" timeOffset="47421.875">10306 11239 903,'-29'-53'9546,"1"34"-4773,-2 7-2580,6 5-645,-3 5-645,5 6-387,6 11-258,8 7-129,8 2 0,3 5 0,6-4 0,9 0 0,3-6-129,3-6-129,0-6-129,-2-7-387,-6-11-129,-3-12-129,-1-5-258,-10-13 258,-2 3-129,0-9 258,0 2 129,0 7-516,0 1-1806,2 15-1032,-2-1 258</inkml:trace>
  <inkml:trace contextRef="#ctx0" brushRef="#br0" timeOffset="47593.75">10355 11145 6321,'32'108'5547,"-19"-77"-387,-2-8-516,-1-8-2709,8-1-645,-4-12-774,3-2-258,-2-6-516,2-11-1548,-5-4-2838,-1-2-516,-4-3-387,0 7-258</inkml:trace>
  <inkml:trace contextRef="#ctx0" brushRef="#br0" timeOffset="47859.375">10742 11171 3999,'-55'-35'4515,"31"29"0,9 9-774,3 14-2580,-1 5-258,13 11-258,0-2 129,10 5 0,6-6 129,11-2-129,1-12 0,10-6-129,-3-10 0,-4-7-258,-4-11-516,-14-15-1548,-11-5-3096,-3 0-387,-19-5-258,-2 6-258</inkml:trace>
  <inkml:trace contextRef="#ctx0" brushRef="#br0" timeOffset="48671.875">2244 12088 6708,'-41'-32'4515,"17"26"-516,-2 6-1806,5 10-774,-2 8-516,8 9-387,7 2-129,9 2-129,14-3 129,14-1-129,3-8 258,3-5-129,-2-11 0,0-3-129,-7-10-129,-16-12-258,-6 3-903,-14-6-2322,-5-1-1419,3 1-258,-6-2-516</inkml:trace>
  <inkml:trace contextRef="#ctx0" brushRef="#br0" timeOffset="48828.1248">2395 12055 7482,'37'61'5547,"-27"-28"-645,-6-2-903,5 1-7095,1 3-903,-4-12-774,11 2-903</inkml:trace>
  <inkml:trace contextRef="#ctx0" brushRef="#br0" timeOffset="49359.375">3417 12096 5031,'-61'-5'4515,"26"19"-129,9 10-2709,4 6-645,3 8-387,13 0-258,6-2 0,12 0 258,5-11-258,11-6 129,-5-8 129,-1-8-258,-9-6 0,-5-11-387,-8-2-516,-7-6-1161,-7-1-2838,3 4-258,-2-3-516</inkml:trace>
  <inkml:trace contextRef="#ctx0" brushRef="#br0" timeOffset="49593.75">3479 12140 3354,'42'22'5031,"-42"-7"-129,0 8-1032,0 7-1935,-3-8-774,3 10-516,6-6-129,8-1-258,7-9 129,5-5-129,-2-10-129,5-1 0,-6-14 129,-5-5-129,-6-6 0,-5-1-387,-7 4-645,0 2-2451,-10 1-1290,2 8-387,8 11-516</inkml:trace>
  <inkml:trace contextRef="#ctx0" brushRef="#br0" timeOffset="49812.5">3727 12193 6321,'22'2'5160,"-1"24"0,-9-8-1290,-1 6-2322,5 8-774,-2-4-258,5 0 0,-5-3-258,8-10-129,-2-13 0,0-2 129,2-15-258,-1-5-387,0-7 0,-7-4-1032,2 1-3225,-5 7-387,-8 0-258,2 15-387</inkml:trace>
  <inkml:trace contextRef="#ctx0" brushRef="#br0" timeOffset="50281.25">4260 12175 6063,'-49'-26'4902,"25"20"-258,7 6-2451,5 4-645,12-4-774,-8 23-129,11-9-387,14 2 0,0-1-129,6-2 0,-4-3 0,0-2 129,-7-4-258,-12-4 0,10 6 0,-10-6 0,-10 0-258,-2 0 258,-1 0 0,-1 0-129,5 0 129,0 3 0,9-3 0,-6 18 0,6-5 129,7 4-129,4-1 258,1-1-258,0-2 129,0-1-129,0-4 0,-1-3-129,-11-5-258,12 0 258,-12 0-129,-1-11 0,1 11 129,-21-5-129,8 5 129,-2 7 0,5 6-387,0 0-1290,5-2-2580,8 7-129,-3-18-387</inkml:trace>
  <inkml:trace contextRef="#ctx0" brushRef="#br0" timeOffset="50765.6248">4423 12224 5160,'2'-23'5547,"-2"23"-258,4 18-774,-4 1-2322,4 13-1161,3 5-2064,12 3-3483,-9-6-387,8 1-387,-2-12-516</inkml:trace>
  <inkml:trace contextRef="#ctx0" brushRef="#br0" timeOffset="51390.6248">4337 12157 7353,'-5'-13'4386,"-18"4"-1419,5 8-774,0 1-645,-4 1-516,3 13-387,1-1-129,6 5-129,7 4-129,5 0-129,3 0 0,13-3-129,3-2 0,4-4 0,0-3-129,-3-5 0,-3-1-129,-8-4 129,-9 0-129,0 0 129,-19 0 0,-1 3 0,-3 3 129,3 7 129,2 2 129,3 5 129,9 0-129,6 6 387,5-3-258,10 3 0,4-4 0,4-5-387,10-2-2580,3-7-2064,-4-8-258,5-5-516,-5-8 0</inkml:trace>
  <inkml:trace contextRef="#ctx0" brushRef="#br0" timeOffset="51937.5">4775 12209 3354,'-38'-31'5160,"12"26"-258,-2 6-258,2 11-2709,1 4-903,7 12-387,5 3-129,13 5-258,4 1-129,16-2 0,6-2 0,4-8 129,0-6-258,-1-6 0,-3-10-129,-16-3 129,-10-9-129,-8-7-129,-13 1-387,-8-7-1161,0 0-2838,4 4-387,2-3-129,17 10 0</inkml:trace>
  <inkml:trace contextRef="#ctx0" brushRef="#br0" timeOffset="52390.6248">5109 12270 1677,'-71'-39'9804,"42"39"-5289,0 4-2322,-1 7-774,10 13-774,7 6-258,6 5-129,7 1-129,5 2 0,12-1 0,7-8-129,6-3-258,1-15-129,0-3-258,-3-8 129,-4-8-129,-7-9-129,-6-3 387,-5-2 129,-6 3 387,-4 7 258,-4 4 387,-4 8 0,2 10 0,2 19 0,4 6-129,4 9 0,1 1-258,8 3-258,4-4-387,4-6-774,7-6-1806,2-9-1935,-4-15-258,8-2-516</inkml:trace>
  <inkml:trace contextRef="#ctx0" brushRef="#br0" timeOffset="52656.25">5507 12342 6966,'-77'-64'4773,"51"54"-1290,-1 10-1161,0 0-774,8 16-387,7 4-258,11 7-129,1 0-258,8 1 0,6-2-258,9-4 0,6-7 0,0-3-129,-5-8-258,-1-4-129,-1-6-774,-6-8-1935,-3-1-1806,-2 2-387,-5-2-258</inkml:trace>
  <inkml:trace contextRef="#ctx0" brushRef="#br0" timeOffset="52984.375">5581 12423 3483,'31'30'5031,"-6"-18"-129,-7-5-903,5-7-2064,6 3-903,-6-3-387,2-6-258,-8-5 129,-1-4-387,-10-6 0,-6-3-129,-7-3 0,-11 0 0,-4 1 0,-2 5-129,1 10 129,-1 6 129,-1 6-129,7 17 0,4 9 129,6 9 129,6 10 0,2 3 0,0-1 129,3 3-129,2-3 0,2-7 0,2-3-774,-5-12-1935,1-10-2193,11-4-645,-1-12-129,3 0 0</inkml:trace>
  <inkml:trace contextRef="#ctx0" brushRef="#br0" timeOffset="53390.6248">6047 12239 8127,'-48'-11'4386,"48"11"-1290,-13 11-1419,7 1-387,6 3-645,2 1-387,9 2-258,5-3-387,0-6-258,3 2-516,-7-9-258,-3 0 0,-9-2 129,0 0 387,-6-7 387,-9 4 645,-21 3 1419,22 3-129,-1 7 387,7 6-387,2-1-129,6 7-258,4-1-258,9 1-258,-1-4 0,3-5-645,3-1-1548,3-5-2838,-6-11-258,2-8-516,-7-14 129</inkml:trace>
  <inkml:trace contextRef="#ctx0" brushRef="#br0" timeOffset="53531.25">6076 12119 9546,'-17'-74'5031,"17"74"-903,0 0-3612,10-10-3741,-1 15-1419,-9-5-258,20 23-129</inkml:trace>
  <inkml:trace contextRef="#ctx0" brushRef="#br0" timeOffset="53656.25">6268 12328 9288,'46'104'5160,"-47"-80"-774,-14-8-2709,-5 2-4257,-10-18-1419,9-6-645,-7-12-516</inkml:trace>
  <inkml:trace contextRef="#ctx0" brushRef="#br0" timeOffset="54375">6828 12293 645,'103'0'6966,"-63"2"-4644,5 0-516,-5 1-1032,-5 0-258,-9-2-516,-15 0-129,-11-1-258,-9 5 258,-14 2 129,-7 3 0,2 5 387,0 1-129,9 5 129,12 2 129,7-2-387,12 2-645,12-4-1806,4-10-1419,11 1-387</inkml:trace>
  <inkml:trace contextRef="#ctx0" brushRef="#br0" timeOffset="54953.1249">7285 12305 516,'-1'-18'9546,"-14"23"-5289,2 8-1548,9 11-903,-1-2-645,5 8-387,5-2-129,8 0-129,6-6-129,3-6-258,4-10-129,-4-6-129,-2-2-129,-3-12-258,-6-6 258,-5-5-129,-5 1 0,-1 4 0,-3 2 129,-1 2 129,4 16 129,0 0 129,0 0-129,3 20 258,8 0-129,7 2 129,0-1 0,2-1 0,0-7-129,0-2 0,-3-8 0,1-3 0,-3-8 0,-5-3-129,-1-4 0,0 2 0,-9 13 0,14-16 0,-5 15 0,-9 1 0,17 10-129,-3 2 129,-2 2 129,2-4-129,0-3 258,3-4-129,-4-5 0,2-10 129,-3-3-258,-3-4-387,3-4-3870,-7 7-387,-5-2-387,1 8-129</inkml:trace>
  <inkml:trace contextRef="#ctx0" brushRef="#br0" timeOffset="55609.375">8575 12422 5289,'40'-29'4515,"-36"9"-1806,-4 1-516,-7-7-258,-10 3-774,-8-1-129,-2 8-258,-6 2-387,0 11 0,-2 3-129,10 11-129,5 11 0,15 7-129,5 3 129,11 2-129,14-5 129,5-2 0,8-9-129,0-10 0,-2-8 0,-5-9-129,-3-14-129,-11-8 0,-4-10 0,-11-9-129,-2-5 0,-2-4 258,-5 1-129,0 4 258,-1 10 0,3 10 129,-1 11-129,6 23 129,0 0 0,-1 24 129,1 16-129,0 8 0,5 7 0,-1 3-258,4 2-387,-1-2-2064,-3-13-1935,7-1-258,-8-18-258</inkml:trace>
  <inkml:trace contextRef="#ctx0" brushRef="#br0" timeOffset="55953.1249">8829 12105 3096,'11'24'4902,"-6"10"-129,-5 7-516,0 1-2580,2 7-516,2-5-129,3 3-387,-4-16 129,4-3-258,-7-13-129,0-15-129,0 0 0,4-25-129,-4-8 0,-4-11 0,-4-9 0,-2-5-129,0-4 0,2 4 0,4 5-129,4 6 129,2 8-129,11 9 0,12 11-387,4 7-516,13 10-2451,5 2-1419,-4 3-387,7 8-129</inkml:trace>
  <inkml:trace contextRef="#ctx0" brushRef="#br0" timeOffset="56203.1249">8894 12523 9546,'-13'37'5031,"28"-34"-903,7-3-2451,8 0-903,4 0-1161,2 0-3741,-7-13-516,2 0-387,-13-8-258</inkml:trace>
  <inkml:trace contextRef="#ctx0" brushRef="#br0" timeOffset="56375">8909 12287 10062,'-21'-1'5160,"34"1"-516,10 0-2967,4 0-903,10 4-2709,3-1-2451,-2-3-516,10 0-387,-2-1 0</inkml:trace>
  <inkml:trace contextRef="#ctx0" brushRef="#br0" timeOffset="56625">9244 12392 5547,'-3'24'5418,"21"0"-516,3 5-387,0 0-3225,10 7-516,-1-2-1032,-3-6-1290,0-10-3096,1 1-258,-11-19-387,-1 0 0</inkml:trace>
  <inkml:trace contextRef="#ctx0" brushRef="#br0" timeOffset="56765.6249">9493 12404 5934,'-65'1'5160,"25"18"-516,-1 13-1290,-1 0-2709,4-4-3483,9 6-1677,3-11-258,15-1-258</inkml:trace>
  <inkml:trace contextRef="#ctx0" brushRef="#br0" timeOffset="69828.125">2192 13987 516,'21'-29'4257,"-17"9"-516,-20-38 2580,-5 32-4128,-6 0-774,3 11-387,-10 6-387,8 9-258,-2 8-129,4 16-258,9 7-129,8 5-129,7 4-129,7-4 258,17-9-129,6-9 0,8-11 129,3-11 0,0-21 258,-5-8 129,-2-16-129,-11-6 0,-10-12 129,-7-4-129,-4 1 0,-4 5 0,-7 5 0,6 10-129,-4 13 129,2 10-129,5 27 129,0 0 0,0 26 0,7 16 0,-1 10 0,-2 8 0,3 10-129,-1 0-258,3 2-1032,2-6-3096,-4-19-258,3-1-387,-4-20 0</inkml:trace>
  <inkml:trace contextRef="#ctx0" brushRef="#br0" timeOffset="70203.125">2463 13606 2967,'-5'-8'4773,"-2"27"-129,2 17-258,-2 11-2580,0 2-1161,3 7 0,1 1-129,3-5-258,7-5-258,0-9 129,5-14-129,-3-14 129,0-10 0,-1-18 0,-3-17 0,-5-11 0,-5-12 0,-1-7 0,-7 0 258,6 3-129,-2 5 0,2 9-129,2 8 0,7 12 0,14 12-387,8 7-258,13 5-1161,3 4-2322,8 0-1032,12 4-129,7-4-129</inkml:trace>
  <inkml:trace contextRef="#ctx0" brushRef="#br0" timeOffset="70468.75">2435 14068 4902,'-30'39'4644,"46"-37"-258,12-2-2322,6 3-1290,4 1-2193,12 3-2451,-12-8-129,8-5-774</inkml:trace>
  <inkml:trace contextRef="#ctx0" brushRef="#br0" timeOffset="70656.25">2486 13836 5160,'-22'-2'4644,"32"11"-516,15 2-2451,12-7-1935,6 7-2709,-2-11-903,14 9-516,-18-9 259</inkml:trace>
  <inkml:trace contextRef="#ctx0" brushRef="#br0" timeOffset="70875">2775 14094 5934,'36'31'5031,"-11"-15"-516,-12 0-2451,8-2-1548,2 0-1548,-3-4-2838,-1 6-645,-6-14-258</inkml:trace>
  <inkml:trace contextRef="#ctx0" brushRef="#br0" timeOffset="71046.875">3011 14082 9030,'-24'-14'5160,"4"24"-258,-8 11-2451,-3-6-1290,-4 8-903,6 1-1161,-1 2-3612,3-11-258,12 1-516,1-11-258</inkml:trace>
  <inkml:trace contextRef="#ctx0" brushRef="#br0" timeOffset="71359.375">3237 13876 5160,'0'0'5160,"7"0"-387,21 0-1032,5 0-2709,6 0-903,-2 0-1548,-1 0-2838,7 4-258,-10-4-516,-3 3 259</inkml:trace>
  <inkml:trace contextRef="#ctx0" brushRef="#br0" timeOffset="71531.25">3314 14002 6321,'0'29'4902,"27"-20"-258,5-2-1935,8-2-4257,9 4-2322,-9-9-387,6 1-645</inkml:trace>
  <inkml:trace contextRef="#ctx0" brushRef="#br0" timeOffset="72031.25">3814 13548 4773,'0'-79'4773,"0"79"0,4 17-1161,0 15-2064,5 26-516,-3 13-258,2 9-129,-2 7-387,-2-2-774,2-2-1161,-1-15-2838,-5-19-516,4-16-258,-4-22 130</inkml:trace>
  <inkml:trace contextRef="#ctx0" brushRef="#br0" timeOffset="72250">4030 13903 7740,'9'-3'4773,"-35"6"-258,-3 8-2967,-1 9-774,-3-1-129,7 3-129,6-1-258,14-2 0,10-4-129,21-2 0,13-4-129,8-3-258,8 1-774,-1 2-3354,-6-9-387,-1 4-387,-11-4 129</inkml:trace>
  <inkml:trace contextRef="#ctx0" brushRef="#br0" timeOffset="72625">4182 14202 3354,'-37'9'4773,"37"0"-387,0-9-1548,18 12-1290,6-5-516,1-4 129,5 0-387,-5-3-258,3-3-129,-9-10-129,-8 0 0,-7-3 129,-6-1 0,-14 2-129,-1 5 129,-9 6 129,2 4-129,-1 12 0,6 10 258,1 4-258,13 7-129,8-1 0,10-4-516,15-1-1032,9-8-3612,11-18-129,15-2-387,8-18-516</inkml:trace>
  <inkml:trace contextRef="#ctx0" brushRef="#br0" timeOffset="74328.125">4593 14085 645,'-19'14'4257,"35"-1"258,23-7-645,25 2-2322,28-2-645,21 2-516,20-3 129,18-2-645,4-3-258,-4 0-387,-18 0-1161,-24-5-1677,-18 5-903,-37-5 258</inkml:trace>
  <inkml:trace contextRef="#ctx0" brushRef="#br0" timeOffset="75375">5135 13808 516,'4'-37'5031,"-5"21"-2451,-14-3-258,-6-3-258,-3 6-387,-10 0-516,0 9-258,-2 7-258,5 6-258,5 13 0,10 8-258,8 3 0,8 5 0,10-4-129,11-5 129,8-8 129,5-13-129,0-5-129,1-15 129,-2-14 0,-3-10-129,-9-14 0,-2-5 0,-10-10-129,-2-3 129,-1 1 0,-5 5 129,-1 6 0,0 9 0,-3 17 129,-2 15 0,5 18 0,-10 19 129,4 19-129,4 13-129,2 13 129,0 7-129,8 4-258,-2-4-516,9-4-2193,-1-4-1677,-7-18-387,5-3-129</inkml:trace>
  <inkml:trace contextRef="#ctx0" brushRef="#br0" timeOffset="76000">5477 13777 2580,'38'-26'3741,"-33"11"-645,-3-2-387,-3 1-774,-11-5-387,-6 6-387,-5-1-387,-3 9-258,-1 0 129,-1 7-387,4 7-129,6 5-129,6 7 0,12 2 129,3 2-129,8-4 0,9-2 129,5-3-129,0-5-129,2-8 0,0-1 129,-7-8-129,-2-5 0,-5 1 129,-5-5 0,-3 7 0,-4-4 129,-1 14 129,0-13-129,0 13 129,-2 6 129,0 10 0,0 9-129,2 13 0,0 4 129,0 6 0,4 4 0,1-5 0,-2-2-258,1-4 129,1-10 129,-1-10-129,-2-9 129,-2-12-129,0 0-387,0 0-1290,3-12-3225,-1 3-258,-2-8-387,0 7-516</inkml:trace>
  <inkml:trace contextRef="#ctx0" brushRef="#br0" timeOffset="80156.25">5065 14464 1677,'20'1'4773,"-17"12"129,3 13-387,2 8-2580,-3 5-774,5 5-258,-5-2-387,4 2-258,-3-11 0,1-5-129,-2-9 0,-5-19-129,0 0 129,0 0-129,9-26 129,-8-2-129,4-3 129,4-3-129,4 1 129,7 3-129,9 7-129,-2 2-1032,7 8-3225,3 8-387,-8-1-387,3 6 129</inkml:trace>
  <inkml:trace contextRef="#ctx0" brushRef="#br0" timeOffset="80562.5">5398 14395 5160,'24'-26'4773,"-7"21"-1548,5 3-645,2 3-903,-3 5-387,2 12-516,-9 2 0,-5 4-129,-9 5-258,-10 2 0,-7-5 129,-1 1-258,1-7 0,3-2-129,7-8 0,7-10 0,7 3-129,8-3 129,9 0-129,1-3 0,4 3-258,-1-2-1161,-3 2-3225,7 2-258,-7 1-387,1 10-258</inkml:trace>
  <inkml:trace contextRef="#ctx0" brushRef="#br0" timeOffset="127546.875">6174 13916 258,'-15'-40'9159,"-1"29"-5289,-10 3-903,-8 5-774,4 7-774,-5 10-387,7 15-387,3 8-129,12 2-258,10 4-129,7-1-129,19 3-516,8-12-387,13-2-645,-2-13-1677,2-6-1548,7-1-387,-10-10 0</inkml:trace>
  <inkml:trace contextRef="#ctx0" brushRef="#br0" timeOffset="127843.75">6444 14059 5160,'-33'-51'3483,"11"36"-387,-3 4-774,1 8-645,-6 3-258,2 5-516,1 10-258,10 9-129,5-1-387,9 9 129,4-6-129,12-3 0,9-7 0,6-1-129,3-12 129,-1-3-129,-1-8-129,-5-8-129,-2-4-516,-9-3-903,-3 0-1677,2 5-1290,-11-4-258</inkml:trace>
  <inkml:trace contextRef="#ctx0" brushRef="#br0" timeOffset="128125">6520 13992 4386,'45'-13'4515,"-24"18"-1419,6 10-516,-4 9-516,-7 3-903,-1 9 0,-11-4-387,-4 4-129,-7-8-387,-10-8-774,-3-11-3354,4 0-645,-3-9-387,8-2-387</inkml:trace>
  <inkml:trace contextRef="#ctx0" brushRef="#br0" timeOffset="130312.5">21952 11034 258,'0'0'4386,"0"0"-2709,11-7-258,-11 7-258,9 0-258,-9 0-258,0 0 129,7 14 0,-7-14-258,4 20 0,-4-5-129,0-2 129,0 2-258,1 0-129,2-1 0,-2-1-129,-1 1 129,0 0 0,0-6-129,-1 5 129,-3-3-129,-4-1 0,8-9 258,-12 12-258,12-12 0,0 0 0,-9 10 129,9-10-129,0 0 0,0 0 129,0 0 0,7-6 0,-7 6-129,0 0 129,11-10 0,-11 10 0,0 0 0,12-11 0,-12 11-129,6-14 0,-6 14 258,13-16-129,-7 5 0,-4 0 129,-2-2 0,0-3 0,0-2-129,0 4 129,0-4 0,-3 3 0,-2 2-129,5 3-129,0 0 129,0 10-129,0-9 0,0 9 0,0 0 0,0 0 0,0 0 0,0 0 0,0 0 0,-8-13 0,8 13-129,0 0 129,0 0 0,0 0-129,0 0 129,0 0 0,7 10-258,-7-10 258,9 18 0,-9-8 0,0 1 0,1 2 0,2 1 0,-3 4 0,1 0 0,-1-2 258,0 3-258,-1 0 0,-4-3-258,0 0 258,1-1-129,-3-5 129,7-10 0,-10 15-129,10-15 129,0 0-129,0 0 129,0 0 0,0 0-645,10 9-3612,-10-9-129,0 0-129</inkml:trace>
  <inkml:trace contextRef="#ctx0" brushRef="#br0" timeOffset="137703.125">6866 13956 2193,'-36'46'7611,"27"-17"-5160,5 10-516,4-5-387,8 5-387,13-13-387,10-6-258,6-12 258,7-8-387,-5-21 129,-2-12-129,-9-11 0,-8-14-129,-15-9 0,-8 0 0,-19-5 0,-6 6 0,-9 9 0,-6 13-129,-4 12 0,-2 16 0,3 16 0,7 11-129,9 11 129,12 8-129,15 2-129,14-1-387,25 3-1419,23-6-2709,4-13-258,17-2-516,6-13 258</inkml:trace>
  <inkml:trace contextRef="#ctx0" brushRef="#br0" timeOffset="138125">7411 13985 4128,'-15'8'4773,"37"-1"-258,2-3-1419,9-2-2193,7-1-774,1-1-1161,2 1-2193,-12-1-1032,-1 0-516</inkml:trace>
  <inkml:trace contextRef="#ctx0" brushRef="#br0" timeOffset="138281.25">7452 14086 2709,'-41'19'5031,"52"-15"0,22-4-1032,10-4-1935,4 1-1548,4 3-4128,-3-1-774,-1 1-516,-13 1 129</inkml:trace>
  <inkml:trace contextRef="#ctx0" brushRef="#br0" timeOffset="138984.375">8149 13584 4644,'2'-45'4644,"-1"65"0,-3 24-2451,-4 22-774,1 12-258,-3 3-516,4 7-129,1-9-645,3-12 0,0-10-387,7-18 0,6-21-258,4-14 0,8-10 0,-2-15 129,8-7 258,0-7 0,-5-1 645,-4 3 0,-11-14 903,-25 38-516,-11 10 0,-14 12 129,-4 7-129,2 4-258,5 3-129,13-3-129,15-2-387,15-2-258,16-9-1032,17-6-2064,11 6-1161,-5-9-129,5 6 517</inkml:trace>
  <inkml:trace contextRef="#ctx0" brushRef="#br0" timeOffset="139312.5">8451 14175 5805,'-11'0'4644,"17"10"-516,7-7-1806,9 4-774,3-7-645,2 2-129,0-4-387,0-4-129,-2-6-129,-7-3 0,-11-1 0,-7-2 0,-9-1-129,-13 3 129,-8 4-129,-4 9 129,-7 3 0,1 12 129,2 7-129,10 11 129,9 6 258,14 4-387,8-2 258,18-4-129,9-7-258,7-7-387,8-4-1419,3-8-2838,-7-10-387,5-9-387,-4-13-129</inkml:trace>
  <inkml:trace contextRef="#ctx0" brushRef="#br0" timeOffset="139859.375">8968 14060 2193,'-34'2'4773,"42"10"129,19-5-1290,29-2-1419,23 5-516,17-7-387,22 7-516,10-7 0,6 0-387,-1-3-258,-13 0-387,-21 0-1290,-22 0-3096,-29-8-258,-20 0-387,-27-5 129</inkml:trace>
  <inkml:trace contextRef="#ctx0" brushRef="#br0" timeOffset="140500">9430 13766 5805,'0'-33'3096,"-10"20"-774,-4 2-645,-8-4-516,-3 10-387,-1 0 0,-2 5-516,1 10 0,6 8-129,5 9 129,10 1-129,6 2-129,12-4 0,8-7 0,10-7 0,3-9 0,0-6-129,-2-21 129,-3-8-258,-4-11 129,-8-10-129,-6-9 387,-8-6-129,-2-6 129,-2 5 258,-5 5 0,1 11 0,-5 5 0,3 17 129,0 17-129,8 14 0,-7 25-129,7 13 0,0 14-129,4 5 0,0 9 0,4 3-129,-1-1-387,-2-6-903,3-9-2838,3 1-645,-4-20-129,7 2 517</inkml:trace>
  <inkml:trace contextRef="#ctx0" brushRef="#br0" timeOffset="141015.625">9745 13805 6063,'25'-23'2580,"-20"11"-774,-1-3-516,-4-1-516,0-4 129,-5 3-129,-11-2 129,-4 7-387,-6 1-129,-2 8 129,-4 3-258,7 6 0,3 9 0,7 3-129,8 5 0,7 0-129,12-2 0,9-4 0,6-3-258,1-7 0,-2-5-258,0-4-129,-2-7 129,-7-9-129,-6-1 387,-4-1 129,-7 0 387,0 7 258,-3 2 258,3 11 258,-17 1 0,10 18 129,-1 9-258,7 12-129,1 4 0,3 3-258,7 4-1032,0-3-3741,0-10-258,8-5-645,-8-15-129</inkml:trace>
  <inkml:trace contextRef="#ctx0" brushRef="#br0" timeOffset="141750">9183 14673 2322,'16'-33'3483,"-14"17"-1290,-2-5-903,-4-5-387,-7 5-129,-8-2-258,-2 5 129,-7 7 0,3 11-129,-4 3 129,3 17 0,7 6 129,8 12-129,5 0 0,9 0 0,11-2-258,6-5 129,7-10-129,6-7-129,-6-12-258,2-6 0,-6-12-258,-7-11-258,-4-5 258,-6 0-129,-6 3 258,0 1 0,-6 7 129,6 21 129,-12-5 129,10 16 129,2 9-129,3 7 129,4 1-516,8-3-1032,2-9-2967,7 2-387,-7-18-129</inkml:trace>
  <inkml:trace contextRef="#ctx0" brushRef="#br0" timeOffset="142015.625">9227 14348 3999,'35'-69'4644,"-13"58"0,5 7-2322,0 9-516,-9 4-645,-6 14-516,-12 4-129,-9 4-129,-7 0-129,-5-3-258,1-4-129,6-6 129,9-5-387,5-13-258,18 13-645,5-13-1419,4 0-2064,11 2 0,-7-2 0</inkml:trace>
  <inkml:trace contextRef="#ctx0" brushRef="#br0" timeOffset="142187.5">9587 14530 10191,'0'0'5160,"2"18"-1677,-4 0-1419,2 13-516,-4 3-774,4 8-387,0-2-516,0-1-774,0-3-2064,7-8-1935,-4-16-387,-3-12-258</inkml:trace>
  <inkml:trace contextRef="#ctx0" brushRef="#br0" timeOffset="142343.75">9474 14645 4644,'-15'-14'5160,"18"19"-387,19 0-129,4 3-3612,10 1-645,3 3-903,0-6-1419,-2-4-2709,7 3 0,-12-5-645</inkml:trace>
  <inkml:trace contextRef="#ctx0" brushRef="#br0" timeOffset="142531.25">9767 14588 2580,'-15'-38'5160,"25"39"0,7 11-387,6 7-2709,6 13-645,-2-1-258,2 6-774,-4 2-645,-4-7-903,1-6-2193,-4-6-1419,-5-13-387,4-7-387</inkml:trace>
  <inkml:trace contextRef="#ctx0" brushRef="#br0" timeOffset="142687.5">10075 14602 6321,'-54'-15'5031,"19"23"-258,0 11-1290,-1 4-2322,-3 3-903,-1 1-1419,2-2-3225,14 0-387,0-10-645,12-3 387</inkml:trace>
  <inkml:trace contextRef="#ctx0" brushRef="#br0" timeOffset="143046.875">9892 14287 5934,'15'-41'4773,"2"41"-387,3 0-2709,0 3-774,2 10-129,-7 3-129,-5 7-387,-10 0 129,-3 7 0,-14-5-129,2 2 129,-4-4-129,8-5 129,7-4-258,9-4-258,18-5-774,5-3-3354,7-4-516,5-1-258,-5-7 0</inkml:trace>
  <inkml:trace contextRef="#ctx0" brushRef="#br0" timeOffset="143484.375">10522 13966 8385,'-22'-50'4128,"0"43"-903,-8 5-903,3 7-645,-7 8-645,11 13-387,2 5-129,10 3-387,11 4-129,5-1-387,16-2-258,8-8-774,12-7-2193,1-1-1161,-4-11-387,6-1 0</inkml:trace>
  <inkml:trace contextRef="#ctx0" brushRef="#br0" timeOffset="143859.375">10788 14065 7740,'-37'-59'3225,"19"42"-774,-5 7-645,-4 0-516,3 10-387,-2 0-258,4 13 0,7 7-387,5 5 129,6-1-258,7 3 0,11-6 0,6-6-129,5-3 0,3-11-129,0-1 129,3-10 0,1-6 0,3-4 129,-4 1 258,0 4 0,-6 4 129,2 8 0,-8 3 129,-4 8 0,-12 8-258,-3 5-129,-3 3-516,-9-3-1806,-5-1-2322,9-2-645,-6-8-387,7 1-129</inkml:trace>
  <inkml:trace contextRef="#ctx0" brushRef="#br0" timeOffset="144281.25">11098 14114 4257,'-5'5'4902,"5"-5"-129,-8 24-2064,9-6-1161,4-2-387,8 5-387,1-7-258,3-3-258,3-8-129,4-3-258,-2-13 0,1-9 0,-3-9 0,-6-15-129,-10-9 129,-4-11 0,-14-11 258,-11 0 0,-11-2 129,-7 12 258,-9 7 0,-2 24 129,1 20-129,7 16 0,16 22 0,19 14-129,15 8-129,35 5-645,28-2-2709,30-12-1677,26-21-387,22-6-258,-15-21-128</inkml:trace>
  <inkml:trace contextRef="#ctx0" brushRef="#br0" timeOffset="277703.125">3573 15572 1548,'-38'-44'4515,"14"42"387,-8 2-1161,-3 1-1806,1 14-645,1 8 0,9 12-645,8 1-258,13 5-516,11 0-645,12-8-903,15-3-1806,15-3-1161,-1-16-516</inkml:trace>
  <inkml:trace contextRef="#ctx0" brushRef="#br0" timeOffset="278046.875">3821 15633 903,'-28'-18'4386,"-11"18"2709,18 9-5289,-3 11-645,7 0-387,5 5-258,5 2-258,7-4-258,9-2-258,13-5-258,4-11 258,1-5-129,3-8 258,0-7 258,-3-7 129,2 5 516,-7-1 0,-1 9 129,-6 4 129,2 10-129,-8 5-129,0 8-645,-4 8-903,-5 4-3483,-5-12-516,5 0-387,0-18 129</inkml:trace>
  <inkml:trace contextRef="#ctx0" brushRef="#br0" timeOffset="278546.875">4223 15630 3612,'-63'5'4644,"50"18"-1161,-1 4-1290,8 1-516,9 8-387,10-7-387,16 0 0,2-11-129,6-5-258,1-13 0,2-6-129,-10-18 0,-2-8-129,-16-10-129,-10-11 258,-12-11-258,-13-4-129,-16 1 129,-5 4 0,-7 14 129,-2 9-129,4 12 0,6 20 129,12 12 0,15 18-258,17 10-258,22-1-1290,18-2-3096,20 4-387,6-8-258,15-3-387</inkml:trace>
  <inkml:trace contextRef="#ctx0" brushRef="#br0" timeOffset="278859.375">4678 15636 5934,'23'0'4902,"-2"0"-387,10 0-2193,11 2-1548,-1 4-1290,0-3-1419,-4-3-2322,3 7-516,-15-7 0</inkml:trace>
  <inkml:trace contextRef="#ctx0" brushRef="#br0" timeOffset="279015.625">4782 15746 5676,'-41'32'5160,"47"-29"-774,13 0-1806,14 1-1548,7-4-4515,10 0-516,-8-4-903,10 3-129</inkml:trace>
  <inkml:trace contextRef="#ctx0" brushRef="#br0" timeOffset="287843.75">11843 13596 7224,'87'-7'2322,"-59"30"0,-7 13-387,-10 21-387,-11 12-387,-7 14-129,-10 8-387,2 4 0,1-2-387,1-5 0,9-9-129,6-10-129,15-12 129,5-13-129,4-11 0,1-10 129,-6-8-129,-1-3 0,-10-5 0,-10-7-129,7 25 129,-7 2 0,-7 16 0,0 19 0,1 17 0,-2 18 0,-3 13 129,-1 9-129,-1-1 0,-4 2 129,-3-7 0,-4-12-129,1-13 0,0-17-129,4-16-645,2-24-1806,4-21-1935,13-10-258,6-31-258</inkml:trace>
  <inkml:trace contextRef="#ctx0" brushRef="#br0" timeOffset="288281.25">12379 14418 6063,'-14'0'5031,"38"4"-903,13-3-1935,8-1-774,10 3-645,5-2-387,3 1-516,-5 2-1032,-7 0-1419,-11 1-2064,-11 3-129,-20-5-258</inkml:trace>
  <inkml:trace contextRef="#ctx0" brushRef="#br0" timeOffset="288500">12446 14529 5934,'-35'17'4128,"52"-10"-1677,16-7-387,8-1-516,8-5-516,5-2-903,0-2-645,-6-1-774,-5-4-1161,-11 4-1032,-14-7-1161,-3 5 258</inkml:trace>
  <inkml:trace contextRef="#ctx0" brushRef="#br0" timeOffset="288671.875">12794 14310 4128,'44'0'4902,"-22"15"-1548,1 4-387,-2 11-774,-7 1-516,-2 9-516,-9-5-387,-3 2-258,-3-5-774,-14-7-2193,-6-9-2322,4-1-129,-10-12-387</inkml:trace>
  <inkml:trace contextRef="#ctx0" brushRef="#br0" timeOffset="290046.875">13677 14434 2322,'-31'-36'5676,"4"28"-3741,-3 5-516,-2 3-516,2 10-129,3 7-258,7 9-129,11 1-258,9 2 0,6-3 0,13-5 129,5-7 0,6-12 129,2-8-129,-2-17 129,-2-11-129,-5-12 129,-7-5-129,-6-11-129,-4-2 0,-6-2 0,0 7 129,-5 5-129,1 10 129,-3 10-129,4 13 129,3 21 387,0 0-129,-3 32-129,4 13 129,6 11 0,4 11 0,2 7-258,1 3-645,5-5-2838,5-2-1419,-6-22-258,7-7-387</inkml:trace>
  <inkml:trace contextRef="#ctx0" brushRef="#br0" timeOffset="290343.75">13928 14239 8256,'1'31'4902,"-2"1"-129,-6 3-3096,7 13-516,-3-3 0,3 0-645,0-8-129,0-13-129,0-12-129,0-12 0,6-15 0,-4-19-129,-2-16 0,0-9 129,0-9-129,-1-1 0,1 4 0,0 4 0,6 12 0,4 13-129,7 14-258,6 9-1032,12 6-3096,8 9-516,-1 7-129,8 7-258</inkml:trace>
  <inkml:trace contextRef="#ctx0" brushRef="#br0" timeOffset="290562.5">13975 14573 6063,'-55'41'5289,"55"-41"-516,8 1-2193,17-1-1161,8-1-516,9-5-1032,2 2-2580,2 1-1677,-9-10-516,-3 2-516</inkml:trace>
  <inkml:trace contextRef="#ctx0" brushRef="#br0" timeOffset="290734.375">13986 14368 2322,'-21'-12'4644,"27"6"258,9 1-516,14 5-2580,6 0-2064,1 0-2967,6 9-1032,-11-7-516,3 6 129</inkml:trace>
  <inkml:trace contextRef="#ctx0" brushRef="#br0" timeOffset="290890.625">14230 14433 2709,'28'52'5031,"-4"-25"-387,-4-6-129,-2 3-2967,4 1-903,-4 1-1032,-3-8-1548,-6-8-2451,3-1-258,-12-9-129</inkml:trace>
  <inkml:trace contextRef="#ctx0" brushRef="#br0" timeOffset="291015.625">14419 14462 11352,'-55'0'4902,"23"26"-1548,-5 8-1548,6 7-1290,0-3-4515,8 6-516,3-16-645,16-3-129</inkml:trace>
  <inkml:trace contextRef="#ctx0" brushRef="#br0" timeOffset="291234.375">14655 14324 4773,'0'0'5289,"9"4"-258,17 2-516,2 1-3483,5-4-1677,-4 3-2064,-1-6-1806,0 4-516,-10-4-258</inkml:trace>
  <inkml:trace contextRef="#ctx0" brushRef="#br0" timeOffset="291359.375">14733 14430 8901,'-18'28'4515,"44"-12"-2064,9-12-3096,-2-6-2580,13 1-1032,-7-11-387</inkml:trace>
  <inkml:trace contextRef="#ctx0" brushRef="#br0" timeOffset="291890.625">15254 13982 7224,'2'-94'4902,"-2"94"-774,0 26-1806,5 29-774,-5 16-258,1 15-387,-1 6-258,0 4-258,0-4-258,-1-14-258,-1-16 0,2-20-387,0-16 0,0-26-129,11-12 0,0-19 129,6-10 129,4-1 0,0-3 387,-1 7 258,-3 5 129,-10 15 0,-7 8 129,-10 10 0,-12 12 129,-5 8-129,-3 4 0,5 3-129,7-2-129,16 1 0,11-2-129,18-8-129,12-1-387,3-5-903,7-2-2193,-4 0-1419,-8-7-387,-6 0-387</inkml:trace>
  <inkml:trace contextRef="#ctx0" brushRef="#br0" timeOffset="292250">15559 14595 3870,'5'19'5160,"13"-1"-129,-6-11-516,3-6-2709,8 0-645,-6-1-258,7-2-516,-3-8-258,0-3-258,-7-3 0,-6-7 0,-8 5 0,-4-2-129,-11 5 129,-10 8 129,-5 7 0,-4 5 129,1 12 129,4 12 0,7 7 129,11 5-129,11-3 129,5 1-129,11-8 0,10-4 129,2-7-258,4-9-129,3-6-903,-7-9-3612,4-11-516,5-6-258,1-11-387</inkml:trace>
  <inkml:trace contextRef="#ctx0" brushRef="#br0" timeOffset="295953.125">5361 15732 1161,'-18'-6'4644,"36"-2"258,13 1-1161,21-3-1677,25 4-774,18-2-258,19 7-387,7 1-258,2 0-387,-10 2-258,-11-1-1161,-23 2-2580,-15 0-774,-37-3-258</inkml:trace>
  <inkml:trace contextRef="#ctx0" brushRef="#br0" timeOffset="296218.75">5727 15425 1548,'3'-39'4773,"14"44"0,-3 5-258,9 11-2838,7 11-516,0 0-774,3 0-1032,2-1-1548,1-3-2064,-12-16-516,5-5-258</inkml:trace>
  <inkml:trace contextRef="#ctx0" brushRef="#br0" timeOffset="296390.625">6077 15373 258,'-65'-19'10062,"22"26"-5160,-6 15-2193,1 9-1032,-6-2-1032,6 1-1032,9 0-2322,13 1-2064,4-14 0,19 4-387</inkml:trace>
  <inkml:trace contextRef="#ctx0" brushRef="#br0" timeOffset="296734.375">5722 16087 3354,'18'21'4902,"5"1"-129,2 4-2064,-4-1-645,4 6-387,-11-5-645,-1 2-258,-9-11-129,-2-6-258,-2-11-129,-7-4 0,0-14 0,4-5-129,3-9 129,9 0-129,9-1 129,7 2-258,8 2 129,6 5-645,8 6-4128,3 10-258,-8 0-516,6 7 0</inkml:trace>
  <inkml:trace contextRef="#ctx0" brushRef="#br0" timeOffset="299125">16206 14529 6837,'-94'6'3612,"94"-6"-774,0 0-645,25 8-645,33-8-387,28 0 0,37 0-258,25-7-258,25 6-258,16-1-258,5-2-258,-8 2-516,-25 0-1290,-38-1-2709,-29 3-387,-47-2-387</inkml:trace>
  <inkml:trace contextRef="#ctx0" brushRef="#br0" timeOffset="299796.875">16789 14173 5289,'-37'-61'3354,"14"50"-1032,-6 3-774,-5 3-258,2 8-516,2 9-258,8 10-129,5 4-258,10 0 0,7 0 0,7-3 0,12-7 0,3-9 0,4-7 129,3-7-129,-2-15 0,2-6 0,-2-6-129,-5-7 129,-4-3-129,-3-3 0,-5-4 0,-3 0 0,-3-1 0,-4-1 129,0 1 0,-7 4-129,0 2 129,0 9 129,1 4 0,0 11 0,3 11 129,3 11 0,-9 19-129,9 17 129,-1 17-129,1 9 0,0 10-129,5 6-129,0 1-1290,7-5-3096,-5-14-129,11-5-516,-4-22 129</inkml:trace>
  <inkml:trace contextRef="#ctx0" brushRef="#br0" timeOffset="300296.875">17182 14195 3354,'13'-18'4257,"-13"-11"645,-1 15-3096,-11-3-516,-5 4-129,-8 2-516,-3 3-129,-4 5 0,0 3-129,2 6-258,3 7 129,8 3-258,11 5 129,8-2-129,8-2-129,11-2 0,7-4-258,5-4-129,-1-7 129,-1 0-129,-3-9 0,-4-2 0,-5-5 129,-7 3 258,0-13 258,-10 26 258,0 0 129,0 0 0,-7 17 0,4 10-129,3 4 258,0 11-387,4 0 129,1 3-516,3-2-1935,3 0-2322,-8-15-258,6-2-258</inkml:trace>
  <inkml:trace contextRef="#ctx0" brushRef="#br0" timeOffset="301015.625">16492 15170 3354,'-2'-73'2709,"-7"44"-129,-7 3-387,-6 1-516,-1 8-258,-6 8-258,1 9-387,-2 2 0,6 17-387,4 6-129,9 4-258,7 2 129,8 3 0,10-7-129,10-6 0,5-5 129,3-10-129,1-6 129,-1-8-129,-5-11 129,-2 1-129,-9-3 0,-1 3 129,-8 5-129,-7 13 129,0 0 129,1 8-129,-1 11-258,-1 1-387,1 3-903,0 5-2838,3-18-258,10 0-258</inkml:trace>
  <inkml:trace contextRef="#ctx0" brushRef="#br0" timeOffset="301281.25">16557 14811 5160,'17'-47'4257,"-2"39"-1548,10 5-903,0 3-516,0 6-516,-4 5 0,-9 7-258,-7 3-129,-10 3 0,-7 3 0,-7-5 0,3 1-129,1-2 129,8-4-258,9-1-258,14-8-516,11 0-1548,7-1-2322,-5-7-129,6 1-258</inkml:trace>
  <inkml:trace contextRef="#ctx0" brushRef="#br0" timeOffset="301500">16928 14949 5031,'16'0'5160,"-14"24"-129,-1 1-1677,-4 5-1290,3 11-645,0 2-516,-3 3-774,3-4-774,0-6-1290,8-6-2064,4-7-1032,-12-23-387,22 10 129</inkml:trace>
  <inkml:trace contextRef="#ctx0" brushRef="#br0" timeOffset="301671.875">16903 15124 5805,'-43'-16'5031,"43"16"-258,12 0-2322,10 0-774,9 4-774,2-3-774,2 3-903,7-4-3225,1 7-645,-9-7-258,2 1 0</inkml:trace>
  <inkml:trace contextRef="#ctx0" brushRef="#br0" timeOffset="301875">17231 15031 7998,'4'-20'4902,"14"25"0,6 16-2580,-1-5-774,5 13-516,-4-3-387,2 4-516,-1-7-516,-7-6-1548,-4-8-2580,2-3-645,-9-10-258,6-7 129</inkml:trace>
  <inkml:trace contextRef="#ctx0" brushRef="#br0" timeOffset="302015.625">17497 15044 6966,'-25'-19'5289,"5"20"-387,2 7-1935,-4 10-1419,-9 2-645,3 5-1161,1 3-2709,3 3-1677,-5-12-516,8 2-129</inkml:trace>
  <inkml:trace contextRef="#ctx0" brushRef="#br0" timeOffset="302484.375">17433 14799 3225,'2'-23'4902,"31"2"2451,-11 12-5418,7 7-516,-5-2-516,5 8-129,-10 3 0,-6 8-129,-13 4-129,-1 5-129,-14 0 0,0 1 0,2-2-129,2 1 0,10-7-129,9 0 0,15-5-129,10-6 0,6-1-516,-3-5-1419,-1-8-2838,1 1-387,-10-11-129,-4 2-516</inkml:trace>
  <inkml:trace contextRef="#ctx0" brushRef="#br0" timeOffset="303546.875">18021 14480 6321,'-17'4'4773,"36"-4"-2322,25-4-387,20 2-516,18-3-258,16 3-516,5-4-387,4-1-774,-2 1-1290,-13 6-2709,-27-7-258,-15 6-258</inkml:trace>
  <inkml:trace contextRef="#ctx0" brushRef="#br0" timeOffset="303921.875">18165 14093 3870,'43'19'4644,"-16"-3"0,10 9-1806,2 9-1419,-2-3-387,2 4-774,-2-5-1161,-7-1-2580,-10-14-903,2-5-516,-22-10 129</inkml:trace>
  <inkml:trace contextRef="#ctx0" brushRef="#br0" timeOffset="304078.125">18544 14105 5289,'-30'-22'4902,"-1"29"0,-3 7-2451,-7 14-903,-7 9-1161,-1 5-2193,-5-6-2322,17 6-387,4-12-645</inkml:trace>
  <inkml:trace contextRef="#ctx0" brushRef="#br0" timeOffset="312109.375">18246 15063 774,'22'-14'6966,"-12"1"-4257,1-3-645,-1-4-516,-3-2-516,-5-2-387,-4 2-129,-12 2 0,-9 4-258,-4 6 129,-8 7-129,0 5-129,-1 12 129,6 9-129,7 4 258,11 4-258,9-2-129,7 2 129,14-4 0,10-6-129,3-8 0,1-6 129,2-7-129,-3-6 0,-3-5 129,-7-8-129,-7 4 129,-7-2-129,-4 6 0,-3 11 0,0 0 0,-7 0 0,1 14 0,1 6-129,5 1-516,5 1-2322,6-11-1548,12 3-129,-2-14-129</inkml:trace>
  <inkml:trace contextRef="#ctx0" brushRef="#br0" timeOffset="312687.5">18285 14632 2580,'-17'-13'2709,"30"5"0,4 1-774,5 0-129,4 5-516,0 2-129,-1 11 0,-12 7-387,-6 7 0,-7 2-129,-11 4-258,-5-4 129,0-2-129,2-9-129,7-3 0,7-13-258,14 2-129,12-2-258,4-5-1548,0-2-2451,8 7-129,-9 0-387</inkml:trace>
  <inkml:trace contextRef="#ctx0" brushRef="#br0" timeOffset="313781.25">18650 14882 6450,'9'79'3483,"-7"-45"-258,3 2-645,3 3-903,-3-6-903,1-5-1290,1-12-2322,2-2-1290,-9-14-774,0 0 129</inkml:trace>
  <inkml:trace contextRef="#ctx0" brushRef="#br0" timeOffset="313968.75">18538 15025 5031,'0'-1'4773,"26"4"-1032,11 1-1419,6-4-903,5 0-2064,-3-3-3225,8 1-516,-16-10-387</inkml:trace>
  <inkml:trace contextRef="#ctx0" brushRef="#br0" timeOffset="314281.25">18928 14905 5547,'-11'-13'5160,"22"27"-258,7 8-1161,6 4-2322,7 12-645,-1-2-129,3 2-774,-1-4-1032,-5-6-2451,-5-13-1290,0-6 0,-12-9-645</inkml:trace>
  <inkml:trace contextRef="#ctx0" brushRef="#br0" timeOffset="314453.125">19232 14980 2322,'-58'-13'4902,"35"18"-129,-8 6-645,-5 4-2322,-2 8-645,-3-1-774,1 5-1161,3-3-2580,7 6-1161,-4-13-387,16 1 0</inkml:trace>
  <inkml:trace contextRef="#ctx0" brushRef="#br0" timeOffset="314843.75">19202 14631 5031,'15'-36'4902,"-15"36"-645,19-7-1935,-4 10-1032,-5 6-387,-2 6-516,-8 2-129,0 9-129,-11-1 0,-1 3 0,-4-1 0,3 1 0,4-4 0,9-5 0,11-4 0,11-2-387,8-5-1161,4-1-2967,-9-7-387,1 0-129,-16-1 259</inkml:trace>
  <inkml:trace contextRef="#ctx0" brushRef="#br0" timeOffset="315515.625">17828 14829 4644,'19'43'4644,"-13"-10"-1161,3 4-903,5 11-516,-3-1-516,5 7-645,-1-7-129,-1-3-387,-1-10-129,-4-10 0,-1-11-129,-8-13 129,4-13-129,-1-18 0,-3-14 0,2-16-129,0-11 129,5-8-129,-2-3 129,3 5-129,-2 1 129,3 10-129,1 11 0,1 10-258,4 19-1548,1 12-2838,-4 2-258,6 13-516,0 0 258</inkml:trace>
  <inkml:trace contextRef="#ctx0" brushRef="#br0" timeOffset="316000">18014 14538 3096,'-10'-5'2580,"20"7"-258,6 2-387,5 0-516,14 1 0,11-3-129,15 1-258,15-3-258,16 0 129,18 0-258,12 0-258,4-3 0,5 2 129,-8 0-387,-3 1 0,-10 0 0,-11 0-516,-16 4-1032,-13 5-2322,-17-9-645,-3 3-516</inkml:trace>
  <inkml:trace contextRef="#ctx0" brushRef="#br0" timeOffset="316375">19625 14590 5547,'-14'-7'4902,"12"28"-129,2 6-2322,0 0-1032,3 9-2451,-3-5-2838,8 8-516,-8-16-516,9-2 1</inkml:trace>
  <inkml:trace contextRef="#ctx0" brushRef="#br0" timeOffset="317031.25">17846 14448 1419,'20'16'3612,"26"-16"-1032,17 1-129,24-1-258,25 0-129,22-2-258,26-1-129,10-7-387,5 7-129,-5-6-258,-11 5-129,-24 1-774,-21-1-1548,-36 0-2838,-12 4-387,-31 0-516,-5 4 129</inkml:trace>
  <inkml:trace contextRef="#ctx0" brushRef="#br0" timeOffset="317859.375">19983 14335 3999,'-11'-1'4515,"33"2"-1161,9 0-903,11-1-645,9 0-516,3 0-903,1 0-774,-3 0-1161,-7 0-1806,-16 0-1161,-6 1-258</inkml:trace>
  <inkml:trace contextRef="#ctx0" brushRef="#br0" timeOffset="318046.875">20047 14448 6321,'17'24'5031,"17"-16"-258,5-3-2193,6-1-2451,12 3-3612,-6-9-903,6 1-516,0-12-129</inkml:trace>
  <inkml:trace contextRef="#ctx0" brushRef="#br0" timeOffset="319031.25">2289 17605 774,'29'16'3612,"-1"-13"0,17-1-2580,0 1-1161,5-3-1935,10 5-1419,-15-10 130</inkml:trace>
  <inkml:trace contextRef="#ctx0" brushRef="#br0" timeOffset="319203.125">2361 17745 5160,'25'24'4257,"7"-24"-1548,13-3-5547,15 3-774,-7-10-129</inkml:trace>
  <inkml:trace contextRef="#ctx0" brushRef="#br0" timeOffset="319687.5">3034 17200 5805,'-4'-61'4902,"4"61"-774,-6 25-2064,6 29-1161,3 16-645,4 11-129,-1 5-387,2 2-258,8-4-645,-2-12-516,5-17 0,-7-19-1161,1-21-516,4-12-387,-4-11 775</inkml:trace>
  <inkml:trace contextRef="#ctx0" brushRef="#br0" timeOffset="319843.75">3221 17624 6708,'4'-53'3354,"-22"49"-387,-1 12-903,0 14-645,1-4-645,6 6 129,12-6-129,8 0-387,16-7-258,7-6-903,11-5-2580,4 0-1161,-7-6-516,2 4 0</inkml:trace>
  <inkml:trace contextRef="#ctx0" brushRef="#br0" timeOffset="320171.875">3420 17766 1,'32'52'4772,"-19"-44"1,9-1-516,3-4-2322,-5-3-387,4-2-387,-3-11-387,-1-1 0,-6-5-645,-5 0 129,-7 0-258,-5 2-129,-11-3-129,-8 10 258,-9 9-258,-2 3 129,-1 13 0,1 10-129,5 3 387,11 8-129,9 1 387,10-4-129,17-7 258,11 0-258,5-8 0,6-5-645,7-9-3741,4-4-903,-8-14-129,8-6-387</inkml:trace>
  <inkml:trace contextRef="#ctx0" brushRef="#br0" timeOffset="320703.125">4059 17768 3999,'-14'0'4515,"31"9"0,21-9-2838,29 4-129,31-2-258,33 2 0,34-4-258,39 0-129,30-9-387,24 5-129,7-1 0,4-1-774,-17 1-1419,-17 3-2838,-46-10-387,-32 2-387</inkml:trace>
  <inkml:trace contextRef="#ctx0" brushRef="#br0" timeOffset="321921.875">4795 17285 2709,'31'11'5289,"-2"16"-258,3 1-1032,5 5-2451,6 11-645,-1-2-774,-1 0-1161,-3-6-3225,-3-8-645,-13-20-258</inkml:trace>
  <inkml:trace contextRef="#ctx0" brushRef="#br0" timeOffset="322078.125">5209 17320 1935,'-24'-37'5289,"-3"47"-516,-4 18 0,-8 5-3096,-6 5-903,-3 3-774,6 3-1290,2 1-2580,10-16-903,18-7-258</inkml:trace>
  <inkml:trace contextRef="#ctx0" brushRef="#br0" timeOffset="322765.625">5683 17468 3225,'17'-50'4902,"-17"33"-1161,-6 4-903,-12-4-645,-6 10-903,-9-4-129,-4 5-387,-5 4-258,3 3-258,-1 9-129,9 4 0,8 4-129,10 3 129,13 1-129,10 1 0,13-2 0,6-6 0,9-8-129,0-5 0,-1-2 0,0-16-129,-6-11 258,-8-10-258,-4-11 129,-7-3-129,-6-11 129,-6-3 129,0-1 0,-3 1 129,-5 6 0,2 6 0,-1 13 0,1 10 0,3 15 129,3 15-129,0 0 129,0 28-129,0 11 129,5 13 129,-1 7 0,2 9-129,2 2 0,1-1-258,0 1-516,-2-19-2193,0-7-2064,4-13-258,-4-12-516</inkml:trace>
  <inkml:trace contextRef="#ctx0" brushRef="#br0" timeOffset="323515.625">6109 17404 3096,'11'-15'2709,"-4"-6"-387,-7 4-387,-7 1-258,-8-6-258,-6 8-129,-10 0-258,-1 7-387,-9-1 129,0 8-258,-2 0-258,7 4 0,4 7-129,7 4 0,10 1-129,11 0 258,5-1-129,14 6 0,10-5 0,5-3 0,5-1-258,1-6-129,3-6-258,-2 0 129,-3 0 0,-4-11 0,-7 4 0,-8-6-129,-6 7 387,-9 6 0,2-13 258,-2 13-129,-6-12 129,6 12-129,-13-8 129,13 8 0,0 0 129,0 0-129,0 0 129,0 0 0,0 10 129,2 9 258,1 7 129,2 9 0,-5 2 129,5 11-129,-5-1 129,3 1-387,-2-5-387,-1-5-1032,0-9-3741,2-6-516,-2-12-129,0-11-258</inkml:trace>
  <inkml:trace contextRef="#ctx0" brushRef="#br0" timeOffset="324906.25">4390 17998 4128,'-67'6'4902,"25"30"-903,1 15-1290,-5 7-1032,18 14-129,11 8-1161,17 5 0,18-3-1935,22-8-3612,10-28 387,15-12 0</inkml:trace>
  <inkml:trace contextRef="#ctx0" brushRef="#br0" timeOffset="325453.125">4834 18448 3483,'-9'-24'3354,"-2"6"-903,-4-1-387,-5 0-258,-4 2-387,-5 2-258,-1 11 0,-2 2-516,6 2-129,0 15 129,9 3-387,17-18-129,-12 53 387,12-53-387,25 63 258,-25-63 129,57 40-387,-57-40 0,72 24-645,-36-26 129,-7-11-645,-2 0 129,-10-5-129,-4 2-129,-6-2 516,-2 8-129,-5-3 774,0 13-129,0 0-387,0 0-2193,13 39-1161,1-26-387</inkml:trace>
  <inkml:trace contextRef="#ctx0" brushRef="#br0" timeOffset="325812.5">4862 18095 2580,'-27'-50'5031,"27"50"-387,11-13-1032,5 5-1806,9 8-774,-2 5-258,-1 5-258,-7 2-258,-4 9-129,-11 1 0,-9 4-129,-10 0 129,-3-2 0,1 0-129,5 1 0,10-7 0,7-5-258,23 1-774,9-5-1677,7-3-2064,11-2 0,-4-4-258</inkml:trace>
  <inkml:trace contextRef="#ctx0" brushRef="#br0" timeOffset="326109.375">5230 18250 4128,'25'-11'5289,"-25"11"-387,9 24-1290,1 5-1677,-10-29-903,10 82 0,-10-82-129,10 92-1419,-3-43-1161,-5 0-1806,-2-49-903,0 0-774,0 34-129</inkml:trace>
  <inkml:trace contextRef="#ctx0" brushRef="#br0" timeOffset="326265.625">5168 18374 3999,'-9'-6'5418,"16"15"-258,18-4-129,8-2-3096,1 7-774,4-5-1677,3-2-3999,2-3-387,-5 3-258,2-3-258</inkml:trace>
  <inkml:trace contextRef="#ctx0" brushRef="#br0" timeOffset="326609.375">5601 18305 3225,'-3'-4'5289,"17"17"-258,4 7-387,8 0-2709,8 7-903,-34-27-258,70 61-774,-70-61-1806,80 62-2580,-52-51-129,-2-1-645,-11-10 0</inkml:trace>
  <inkml:trace contextRef="#ctx0" brushRef="#br0" timeOffset="326765.625">5955 18318 8127,'-77'6'5031,"36"14"-129,-6-2-2064,1 2-1548,2 5-1161,2 3-1548,42-28-2709,-56 44-774,45-29 0,11-15-516</inkml:trace>
  <inkml:trace contextRef="#ctx0" brushRef="#br0" timeOffset="327484.375">5925 17988 5676,'68'-24'5031,"-45"24"-1677,1 8-1290,-2 12-129,-14 6-774,-7 5-258,-5 0-387,-10 1 129,-6-8-516,2-1 0,2-11 0,16-12 129,0 0-258,9 6 129,15-6-129,4 0-387,5 0-516,-6 0-1677,-3 1-2193,1 5-258,-13-5-258</inkml:trace>
  <inkml:trace contextRef="#ctx0" brushRef="#br0" timeOffset="327828.125">6214 17964 3225,'68'12'5676,"-40"17"-129,6 11-1935,-2 18-1032,-10 10-903,-1 7-387,-14 11-774,-7-2-2064,-13 3-2580,-10-12-1290,-6-13-258,-1-17-645</inkml:trace>
  <inkml:trace contextRef="#ctx0" brushRef="#br0" timeOffset="330984.375">6703 17910 258,'7'-2'3741,"7"-4"-1290,2-3 0,7 4-1032,1 3 0,1 2-258,-1 2 0,-5 8-387,-7 7-129,-9 2-387,-3 6 0,-3-9-258,-7-1-129,-1-2-387,1-7 0,10-6 0,0 0 0,7 1 129,8-1 387,5 4 0,-1 1 516,-4 5 129,-3 6 258,-12 0-387,-4 6 129,-13 0-1290,-3-2-3096,-8-15-516,9 4-387</inkml:trace>
  <inkml:trace contextRef="#ctx0" brushRef="#br0" timeOffset="331218.75">6682 18184 4644,'7'7'5418,"12"-5"-129,13 3-645,15-1-2967,2-4-387,10 0-903,4 0-1032,-5 0-2451,-9 0-1935,-2 0-258,-14 0-387</inkml:trace>
  <inkml:trace contextRef="#ctx0" brushRef="#br0" timeOffset="331671.875">6790 18349 258,'-11'-6'4515,"11"6"-129,6-9-1419,8 8-903,7 1-645,2 0-387,3 0-258,-1 8-258,-2 0 0,-6 10-129,-8-2-258,-8 3 0,-1-19 129,0 0 258,-42 66-129,15-53 129,1 0-516,-1-8 0,5-5 0,4-5-129,9-10 129,8 0-387,2-5 129,10 7-258,11 4 516,2 0 129,6 9 0,-30 0 129,64 22-516,-64-22-3870,61 33-516,-40-22-258,3-1 258</inkml:trace>
  <inkml:trace contextRef="#ctx0" brushRef="#br0" timeOffset="332203.125">6493 17761 5934,'53'2'4257,"-1"-2"-1290,15 5-516,10-3-516,12 2-903,7-4-3354,5 2-1806,-8-8-516,-1-7-516</inkml:trace>
  <inkml:trace contextRef="#ctx0" brushRef="#br0" timeOffset="360578.125">7670 17617 129,'-84'17'5031,"84"-17"129,0 0-129,30 0-2451,31 0-903,22-7-645,23 0-387,18-2-645,7 1-387,5 7-516,-15-6-1161,-14 7-1161,-24 3-1677,-35 3-516</inkml:trace>
  <inkml:trace contextRef="#ctx0" brushRef="#br0" timeOffset="360953.125">7835 17691 2967,'-22'0'4515,"48"8"-903,9-4-903,13-3-1032,7-1-387,11 0-774,5-2-516,1-6-258,-6-5-258,-6 0-258,-9-7 129,-7 6 0,-8 1 129,-5 8 387,-4 0 258,-4 5 258,-2 9 387,-2 2-129,-1 13 258,-7-7 0,-3 2 0,-8-6-387,-8 6 129,-12-6-387,-4 1-387,-4-1-2193,4 1-2193,-9-8-258,14 6-387</inkml:trace>
  <inkml:trace contextRef="#ctx0" brushRef="#br0" timeOffset="361781.25">9223 17223 4257,'5'-10'5160,"-5"27"-516,0 12-2193,3 19-774,-3 5-516,3 9 0,-3 0-516,0 2-258,0-10 0,0-7-129,0-11-129,0-11 0,0-13 0,0-12 0,0 0-129,1-18 0,0-9 0,-1-12-129,0-10 0,-2-8-129,-2-2 129,-3-8-258,4 1 258,-2 5 129,2 6 0,3 10 0,0 8 129,9 6 129,11 11-258,8 6 0,14 4-387,5 3-387,17 4-1548,11 3-2580,-3-4-129,7 4-258</inkml:trace>
  <inkml:trace contextRef="#ctx0" brushRef="#br0" timeOffset="362046.875">9217 17723 5934,'17'13'5160,"16"-13"-774,8 1-2322,4-1-1161,4 0-1548,2 0-3225,-3-1-774,-11-12-387</inkml:trace>
  <inkml:trace contextRef="#ctx0" brushRef="#br0" timeOffset="362234.375">9251 17500 4128,'-26'-4'5031,"42"4"-645,21-5-2322,11 4-1677,9-12-3999,14 13-516,-2-12-516</inkml:trace>
  <inkml:trace contextRef="#ctx0" brushRef="#br0" timeOffset="362546.875">9853 17460 3870,'-17'0'5031,"34"14"-387,13-7-2064,7-7-1032,8 3-645,5-1-1290,-1-2-1032,0 0-2451,-2-2-774,-18-6-387</inkml:trace>
  <inkml:trace contextRef="#ctx0" brushRef="#br0" timeOffset="362734.375">9930 17613 6708,'32'21'5289,"3"-16"-516,-1-2-2193,8-3-1677,1 4-4515,-2-8-903,3 0-387,-9-13-516</inkml:trace>
  <inkml:trace contextRef="#ctx0" brushRef="#br0" timeOffset="363718.75">10923 16726 2967,'-32'-94'4515,"13"98"-774,-9 26-1548,2 22-516,4 24-645,3 17-129,9 18-387,10 18-129,11 11 129,12 5-258,9 1-129,-2-5 0,-2-6-129,-3-17-129,-15-9 0,-8-21-129,-14-17-387,-13-24-129,-8-17-129,0-13-516,-1-17-1419,0 0-1548,16-16-129</inkml:trace>
  <inkml:trace contextRef="#ctx0" brushRef="#br0" timeOffset="364484.375">11379 17025 8127,'34'-20'3354,"-28"50"-1290,-3 17-516,1 17-516,-2 5-129,4 16-129,-4-1-387,4 0 0,1-10-387,-1-12-387,4-14-387,-2-18-645,6-13-516,0-22-774,3-14-129,3-12-387,2-7 645,1-5 645</inkml:trace>
  <inkml:trace contextRef="#ctx0" brushRef="#br0" timeOffset="364687.5">11624 17459 774,'0'-16'1677,"-48"33"2322,18 0-2193,2 5-129,7 6-129,4-10-129,12-1-129,10-3-258,19-1-258,9-6-516,8 3-1806,0-9-2322,7 7-645,-10-7-129</inkml:trace>
  <inkml:trace contextRef="#ctx0" brushRef="#br0" timeOffset="364953.125">11814 17652 1677,'-23'8'5031,"23"-8"-258,5 4-129,5-4-2967,7 0-516,2 0-387,4-3-387,2-1-129,-1-9-258,-3 0 0,-6-4-129,-8 3 0,-7-2 0,-7 4 0,-12 1 0,-6 8 129,-4 3 0,-3 15 129,4 7 0,2 4 129,11 10 129,8-5 0,11 6 0,13-5-129,12-4-387,6-5-387,2-7-2709,7-13-1419,9-3-516,-6-14-258</inkml:trace>
  <inkml:trace contextRef="#ctx0" brushRef="#br0" timeOffset="367171.875">12254 17606 2580,'37'18'4257,"19"-18"-1290,35 0-1032,39 0-129,33-5-129,36 5-387,31 0-387,15 0 129,4 1-387,-2 6-129,-20 0-516,-23 1-645,-30-6-3870,-32 4 0,-42-8-516,-25 2 130</inkml:trace>
  <inkml:trace contextRef="#ctx0" brushRef="#br0" timeOffset="367921.875">12918 17133 5160,'45'17'5031,"-19"1"-129,9 4-2322,10 11-1032,-1 2-774,3-1-645,-2 1-1032,-8-7-2580,-6-13-1290,-1-3-387,-13-12 129</inkml:trace>
  <inkml:trace contextRef="#ctx0" brushRef="#br0" timeOffset="368140.625">13351 17193 5805,'-82'-13'4902,"49"23"-258,-9 7-2709,-3 2-645,5 9-645,1 3-1032,3-7-1032,8-4-2967,8 8-258,1-11-516</inkml:trace>
  <inkml:trace contextRef="#ctx0" brushRef="#br0" timeOffset="368625">13712 17257 4773,'13'-31'3354,"-18"15"-774,-10 2-387,-8 4-645,-7 4-258,-4 6-387,-6 0-258,3 6-129,4 10-129,5 8 0,13 0-387,11 0 129,6 1 0,15-4-129,12-7 129,6-5-129,2-9 129,2-5-129,-3-17 0,-3-11 0,-6-10 0,-5-5 0,-8-11 0,-7-9 0,-5-3 129,-2 4-129,-6 7 129,-4 11 0,-1 10 0,0 12 0,11 27 0,-13 4 129,11 26-129,2 15 129,6 13 0,6 7-129,2 6-387,-3 0-1419,0-5-2838,7-4-387,-7-16-387</inkml:trace>
  <inkml:trace contextRef="#ctx0" brushRef="#br0" timeOffset="369250">14157 17219 3870,'8'-51'5418,"-18"31"-3225,-7-1-258,-3 5-258,-9 1-516,1 7 0,-7 6-516,3 5-129,2 9-258,7 5-129,7 0 0,8 6-129,8-1 0,7-2 0,11-4 0,4-2 129,3-8-258,5-4-129,-3-2 0,-2-7-129,-4-1 0,-3-10 129,-5 3 129,-2 0 129,-5 5 129,-2-2 0,-4 12 129,0 0 387,0 0-129,0 11 0,-1 8 129,1 10-129,0 3 0,0 12 258,3 3-387,2 0 129,-1-1-387,0-6 0,0-4-645,-3-10-1290,-1-11-2967,0-2-258,0-13-516,0 0 129</inkml:trace>
  <inkml:trace contextRef="#ctx0" brushRef="#br0" timeOffset="369843.75">12647 17831 4386,'-124'68'4902,"90"-24"-1290,7 13-1677,5 1-645,14 6-129,8-1-1032,12 0-645,9-6-3612,16-10-387,-5-12-258</inkml:trace>
  <inkml:trace contextRef="#ctx0" brushRef="#br0" timeOffset="370328.125">12877 18363 258,'39'-5'3354,"-39"5"-645,11-18-645,-8 3-516,-3-2-516,0-5-258,-6-3-387,-8 6-129,-8-2-129,-2 6 129,-5 0 0,-2 9-258,-2 5 129,3 5 0,4 11 129,8 1 129,9 2-129,9 3 0,3 0 0,13-2 129,7-3 0,8-7-258,-4-5-387,0-4-258,-1-3 0,-6-9 0,-4 1-129,-5-4 258,-9 2-129,-2 3 258,0 10 516,0 0 258,0 0 0,-5 5 258,5 8-387,10 6 0,7 3-516,-2-4-1419,1-7-2451,7 5-387,-5-14 258</inkml:trace>
  <inkml:trace contextRef="#ctx0" brushRef="#br0" timeOffset="370625">12923 17952 774,'34'-37'4257,"-15"29"516,8 3-1806,-2 5-1290,-8 2-387,-5 9-129,-11 4-645,-6 8 0,-12 3 0,-4 2-129,1-3-129,1-3 258,7-3-516,12-3 129,8-2-258,15-8-258,13 1-774,2-6-1419,1 1-2064,8 3-258,-8-3 0</inkml:trace>
  <inkml:trace contextRef="#ctx0" brushRef="#br0" timeOffset="370859.375">13369 18096 2709,'-6'-23'5418,"6"23"-258,0 0-516,-6 13-2322,2 6-645,4 13-903,0 1-129,3 3-129,-1-5-645,-1 2-387,6-2-1290,-2-4-2967,-5-15-516,0-12-258,0 0 0</inkml:trace>
  <inkml:trace contextRef="#ctx0" brushRef="#br0" timeOffset="371000">13279 18220 2451,'-22'-10'5160,"22"10"-387,16 0-258,7 0-2967,4 3-1032,9-1-1935,2-2-2838,19 0-516,3-3-387</inkml:trace>
  <inkml:trace contextRef="#ctx0" brushRef="#br0" timeOffset="371328.125">13686 18051 6837,'26'22'5160,"-5"-1"-387,5 1-2709,6 8-774,-3-1-516,3 4-258,-3-2-645,-5-13-516,-3 3-2064,0-9-1935,-21-12-516,15 0 0</inkml:trace>
  <inkml:trace contextRef="#ctx0" brushRef="#br0" timeOffset="371484.375">13988 18096 3483,'-29'-16'5160,"4"25"-387,-4 4-1032,-8 5-1806,-6 6-774,4 3-903,0 2-645,2-4-1290,1-2-2967,18-4-258,3-8-387</inkml:trace>
  <inkml:trace contextRef="#ctx0" brushRef="#br0" timeOffset="371843.75">13941 17800 2322,'54'-10'4515,"-32"10"129,7 5-2064,-9 10-903,-10 1-387,-4 4-645,-9 3 129,-10 4-129,-7-8-258,0 4 0,2-9 0,8-2 0,10 1-645,17-5-645,10-8-3354,11 0-516,0-3-387,8 0 387</inkml:trace>
  <inkml:trace contextRef="#ctx0" brushRef="#br0" timeOffset="372187.5">14285 17874 1935,'76'24'5418,"-45"7"387,3 8-774,-1 11-2193,-15 0-1161,-5 19-258,-13-3-516,-14-5-903,-8-1-1548,-6-13-3225,-5-18-645,4-10-258,4-19-129</inkml:trace>
  <inkml:trace contextRef="#ctx0" brushRef="#br0" timeOffset="372796.875">14765 17704 1032,'-10'0'4257,"27"2"-258,3-2-1806,-3 4-645,6-1-258,-3 1-387,0 1-387,-6 2-258,-14-7-129,9 17 0,-9-17 129,-7 13-258,-4-8 129,11-5 0,-14 8-129,14-8 0,0 0 129,19 9-258,-2-3 258,1 1 0,-1 4-129,-6 2 258,-6 3-129,-6-4 129,-8 2-129,-4-1 0,-2-2-903,2-6-1161,13-5-2580,-18 5-258,18-5-129</inkml:trace>
  <inkml:trace contextRef="#ctx0" brushRef="#br0" timeOffset="373046.875">14657 17975 5805,'1'13'5289,"19"-11"-645,10-2-1548,22 0-903,3 0-645,11-3-645,0-1-645,0 0-258,-4 4-516,-13 0-516,-10 0-1290,-15 4-2451,-24-4-774,14 14 129</inkml:trace>
  <inkml:trace contextRef="#ctx0" brushRef="#br0" timeOffset="373500">14822 18127 5547,'7'-1'4515,"6"-6"-774,4 7-1032,0 0-1032,6 6-258,-2-3-516,-1 7-129,-8 0-387,-4 8 0,-8 0-129,-10-2 0,-8-1-129,-6 3 129,-1-4-258,1 4 0,3 0 129,5-9 0,16-9-129,-7 17 129,15-16-129,12-1 129,8 1 129,6-1-129,2-4-129,3 2 129,-2-3-258,-3-1-387,1 3-3999,-10-2-387,-7-8-516,-1 4-129</inkml:trace>
  <inkml:trace contextRef="#ctx0" brushRef="#br0" timeOffset="378390.625">15363 17388 516,'-11'-6'5031,"20"6"258,7 0-387,13-2-2451,16 2-1032,5 0-903,10 0-774,5 0-1935,-3 1-2322,-13-3-516,-3 2-129</inkml:trace>
  <inkml:trace contextRef="#ctx0" brushRef="#br0" timeOffset="378593.75">15443 17490 8901,'18'32'4902,"9"-25"-1806,14-6-1161,9 0-1806,-1-1-3870,11-1-645,-6-10-774,4 6 0</inkml:trace>
  <inkml:trace contextRef="#ctx0" brushRef="#br0" timeOffset="379390.625">16245 16974 5289,'8'-34'4902,"8"62"-1161,-7 16-1806,-1 18-645,3 10-258,-3 6-258,1 5-516,-1-3-387,0-7-387,0-14-387,-4-20 0,2-13-516,-6-26 0,12 0 0,-3-23 258,5-8 516,-1-5 129,1-2 516,8-19 1161,-18 42-387,-4 15 129,-10-4-129,-12 6-129,-4 16-258,-3-3 0,2 3-258,5-5 129,10 0 129,12-13-129,11 16 0,15-8-516,9-6-387,7 1-1419,6 9-1935,-9-9-516,4 11 0</inkml:trace>
  <inkml:trace contextRef="#ctx0" brushRef="#br0" timeOffset="379734.375">16609 17534 3225,'9'-4'4386,"7"4"-645,3 0-1677,-4 0-774,8 0-129,-6-3-387,5-2-129,-7-3-258,-1-3-129,-7-1 0,-7 2-258,-10-3 258,-11 5-129,-8 2-129,-3 6 0,-3 5 129,4 13 129,8 4 258,8 8 129,12-1 0,14 2 129,13-4 0,13 4 129,8-8-387,4-8-387,3-4-1419,4-5-3612,-14-9 0,2-8-645,-13-13-129</inkml:trace>
  <inkml:trace contextRef="#ctx0" brushRef="#br0" timeOffset="409765.625">17236 17257 3483,'23'0'5031,"5"10"-387,5 12-1935,2 4-903,8 10-387,-1-3-645,3 5-387,-8-3-774,-8-1-1290,-4-8-2451,-4-4-645,-21-22-516</inkml:trace>
  <inkml:trace contextRef="#ctx0" brushRef="#br0" timeOffset="409984.375">17606 17265 7611,'-26'2'4773,"3"9"-1548,-3 0-1290,-2 14-645,-5 1-516,2 4-645,4 4-1032,-1 1-3354,2-12-387,10 3-516,2-15 388</inkml:trace>
  <inkml:trace contextRef="#ctx0" brushRef="#br0" timeOffset="410484.375">17067 17634 3354,'-7'8'4902,"28"-8"-258,29 0-2193,33 0-645,31-4-387,27 0-258,30-4-516,17-3-516,5 2-129,-4-2-774,-19 1-3612,-25 12-645,-45 3-129,-28 6 129</inkml:trace>
  <inkml:trace contextRef="#ctx0" brushRef="#br0" timeOffset="411156.25">17385 18193 5031,'16'-33'3870,"-16"12"-1935,-10-2-516,-5 1-387,-3 6-258,-6 10-129,-1 6 0,0 4-387,1 12 0,5 8-129,7 9 0,8 2-129,4 0 129,10-8-258,12 0 258,1-11-258,7-4 129,0-8 0,-3-8 0,-2-14 0,-3-4 0,-9-2 0,-4-1 0,-6 4 129,-3 1 129,-1 9-258,1 11 129,-10 0 129,7 15-129,3 0-129,3 6 129,9-4-1032,1 5-1548,-4-8-1548,15-8-258,-11-6-258</inkml:trace>
  <inkml:trace contextRef="#ctx0" brushRef="#br0" timeOffset="411437.5">17455 17961 4128,'13'-28'4386,"13"12"129,-7 10-2193,0 1-903,-2 5-516,-7 5 0,-4 9-387,-6 4-258,-5-4 129,-7 2-258,-2 1 129,1 1 0,4-2-129,9-16-129,3 14-129,16-12-645,6 3-1032,4-5-2451,6 0-129,-7 0-774</inkml:trace>
  <inkml:trace contextRef="#ctx0" brushRef="#br0" timeOffset="411656.25">17761 18045 3483,'21'27'4902,"-21"-8"-129,0 5-774,2 10-2322,-2-4-387,0 4-645,0-6-516,0-3-1161,0-8-2580,4-3-903,-4-14-516,0 0 0</inkml:trace>
  <inkml:trace contextRef="#ctx0" brushRef="#br0" timeOffset="411812.5">17711 18208 5547,'-21'-3'4902,"35"3"0,3-3-1677,6 3-1806,10 0-903,5 0-1161,8-4-3354,-4 1-774,9 3-258,-8-7 129</inkml:trace>
  <inkml:trace contextRef="#ctx0" brushRef="#br0" timeOffset="412046.875">18050 18063 7998,'12'2'4902,"-1"15"-129,3-1-1806,1 2-1935,5 10-387,2-1-516,-1 5-1290,4-2-1677,0 2-2193,-11-16 0,3 0-129</inkml:trace>
  <inkml:trace contextRef="#ctx0" brushRef="#br0" timeOffset="412203.125">18299 18144 5676,'-34'-4'5031,"4"14"-387,0 6-1935,-6 9-1548,-1 3-1935,2-4-3225,-5-10-516,21 5-387,-1-14 0</inkml:trace>
  <inkml:trace contextRef="#ctx0" brushRef="#br0" timeOffset="412515.625">18193 17934 2709,'2'-19'4773,"7"10"-129,8 3-2322,4 6-645,-4 2-387,1 7-516,-9 5-129,-5 1-129,-5 2-258,-6 5 129,-3-4-129,6 3 129,3-5-258,6-1 0,15-4-774,5-1-1935,4-4-1806,8-4-387,-12-4-387</inkml:trace>
  <inkml:trace contextRef="#ctx0" brushRef="#br0" timeOffset="412921.875">17277 17779 4128,'-86'25'4902,"33"7"-645,-4 16-1806,-2 2-774,18 19-129,13 0-516,22 8-387,20-1-903,23 19-3225,24-29-645,21-10-645,12-19-258</inkml:trace>
  <inkml:trace contextRef="#ctx0" brushRef="#br0" timeOffset="413281.25">18369 17808 8385,'129'44'5805,"-80"-2"-645,-8 15-2064,-20 9-1677,-13 20-387,-19 6-903,-24-1-1935,-15-10-2580,-3-13-516,-5-29-129,8-19-903</inkml:trace>
  <inkml:trace contextRef="#ctx0" brushRef="#br0" timeOffset="413828.125">18759 17660 2967,'6'-7'4386,"21"7"-258,-9 0-2064,4 2-516,-1 7-774,-4-1-387,-6 3 129,-4-2-387,-7-9-129,-1 18-129,-10-15-129,11-3-129,-12 6 129,12-6 0,0 0 129,14 0 258,2 4 129,-3 2 129,-4 2 258,-9 9-129,-1-5-645,-10 1-516,-5 2-2709,-8-9-903,12 1-516,-8-6 517</inkml:trace>
  <inkml:trace contextRef="#ctx0" brushRef="#br0" timeOffset="414046.875">18749 17900 5031,'51'22'5289,"-6"-16"-387,1-6-903,5 0-2967,4-3-1032,-1 3-1806,-4 0-2838,-18-4-516,-5 4 0</inkml:trace>
  <inkml:trace contextRef="#ctx0" brushRef="#br0" timeOffset="414328.125">18878 18023 6063,'-19'15'5289,"19"-15"-645,11 2-1935,2 3-1419,1-1-387,3 8-258,-3 2-129,0-3-258,-7 1-258,-6 2 129,-1-1-129,-7 6-129,-8-3 258,0-1-258,-1-6 0,0 5 258,6-4-129,3 3-129,7-13 258,7 13 0,9-11-258,6 1 129,5 6-903,1 3-3354,-1-12-516,9 0-129,-8-4-258</inkml:trace>
  <inkml:trace contextRef="#ctx0" brushRef="#br0" timeOffset="414906.25">19660 16898 7611,'-52'-149'3870,"25"127"-1548,-4 22-645,1 20-387,0 23-516,9 21-387,4 17-258,9 20 0,8 15 258,8 10-258,9 6 129,4 9 258,-5-4-258,-1 2 129,-7-20 0,-7-5 129,-8-21-387,-8-10 0,-9-23-645,-3-20-516,2-18-1290,2-16-1935,1-7-645,14-19-258</inkml:trace>
  <inkml:trace contextRef="#ctx0" brushRef="#br0" timeOffset="416359.375">20082 17494 5031,'4'-40'3354,"-11"23"-258,-8 4-516,-2-2-516,-5 3-516,-4-1-258,2 13-516,-5 0-258,6 17-258,4 5 0,5 5-129,7 0-129,7 7 0,7-3 0,8-6 0,8-9 0,2-12-129,5-6 0,-2-14 0,-2-12 0,-3-16-129,-1-9 129,-6-12 0,-6-7 0,-2-5 0,-5 0 258,-3 1 0,-1 4 129,-6 12-129,-3 10 129,2 14 0,-3 15 129,11 21-129,-14 2-129,10 27 387,4 16-387,0 15 129,3 8 129,3 10 0,0 1-129,3 5 0,-1-9 0,2-7-387,1-9-645,-3-14-2838,1-19-1419,7-6-129,-4-16-645</inkml:trace>
  <inkml:trace contextRef="#ctx0" brushRef="#br0" timeOffset="417343.75">20475 17445 1419,'0'-17'2064,"-14"-16"2709,0 16-2580,-8 5-129,-5-1-129,-2 4-387,-7 3-258,2 6-387,1 9-258,6 13-258,7 1-258,11 0 0,9 3 0,9-1-129,15-4 0,6-5 0,6-8 0,-2-8 0,1-3-129,-5-8 129,-7-5-129,-6-5 0,-5 1 129,-8-1-129,-2 2 129,-2 3 129,-5 1-129,5 15 129,0 0 0,-10 12 0,10 4 0,0 6 129,0 5 0,0 3 129,4 5 0,-2-1 0,5 4 129,-5-1-129,1 3 129,-3-1-129,0 1-258,0-5 258,0-2-258,0-6 0,0-3 0,0-7 0,0-3-129,0-14 129,0 0 129,12 5-129,-12-5 0,7 0 0,-7 0-387,0 0-774,12 0-3870,-12 0-129,0 0-645,-1-16-129</inkml:trace>
  <inkml:trace contextRef="#ctx0" brushRef="#br0" timeOffset="442578.125">20780 17330 2451,'0'0'4902,"16"0"-258,3 0-1419,10 0-1290,2 0-516,6-1-774,-1-1-903,-2 1-1290,-4 1-2322,0 0-645,-13 0-516</inkml:trace>
  <inkml:trace contextRef="#ctx0" brushRef="#br0" timeOffset="442796.875">20795 17512 2193,'-11'2'5160,"33"14"-258,7-16-258,1 0-2967,11 0-1290,3-7-4128,5 7-645,-5-9-645,11-2 129</inkml:trace>
  <inkml:trace contextRef="#ctx0" brushRef="#br0" timeOffset="443687.5">21498 17500 6063,'249'9'3999,"-92"-4"-645,44 8-645,23-6-645,28 7-516,6-4-645,-3 3-258,-25-4-645,-23 3-2064,-51-6-2580,-46 2-387,-30-8-129</inkml:trace>
  <inkml:trace contextRef="#ctx0" brushRef="#br0" timeOffset="444484.375">21860 16688 6837,'22'-117'4644,"-22"117"-774,5 11-1806,-5 29-387,0 21-516,-5 7-516,-1 12 0,-5 0-129,3 0-258,5-6-387,-1-15-516,4-10-387,0-22-645,10-11-1161,3-16-774,8-8-129,-1-14 0,5-4 1032,-3-7 1032,0 2 1162,-7 2 1159,-4 8 1291,-11 6 4386,-24 15-3354,-3 3-516,3 13-774,-4 1-387,11 7-387,3-4-129,14-3-387,12 1-129,11-4-516,12-1-903,-1-2-1677,2-9-1806,7 11-387,-12-8 129</inkml:trace>
  <inkml:trace contextRef="#ctx0" brushRef="#br0" timeOffset="444828.125">22145 17210 3483,'22'8'4257,"-9"-7"-1290,4-1-774,6 0-387,0-9-516,-1 1-258,-6-4-258,2-5-129,-9-1-258,-2 3 0,-7-1-129,-8 5 0,-11 2 0,-6 5 0,-5 4-129,0 11 0,2 2 0,-2 9-129,9 4 0,12 1 0,9 1 129,17 4-129,9-6 0,6-1 129,5-5-516,6-8-1161,-5-8-3096,5 1-258,-17-18-387</inkml:trace>
  <inkml:trace contextRef="#ctx0" brushRef="#br0" timeOffset="445921.875">22967 16786 6837,'-88'-92'4515,"44"75"-1548,-5 11-1032,0 15-516,-2 19-387,7 16-516,14 10-129,10 11-129,9 7 0,11 1 0,15-9 0,14-6 0,13-15 0,7-11-129,-3-19 129,3-13 129,-5-26-129,1-14 0,-11-16-129,-12-12 0,-11-7 129,-11 0-129,-3 3 129,-6 10-258,-3 15-387,-14 12-1032,0 19-3096,0 17-387,-4 15-387,7 17-129</inkml:trace>
  <inkml:trace contextRef="#ctx0" brushRef="#br0" timeOffset="446171.875">22754 16955 7611,'17'3'5418,"-6"9"0,12 6-1935,18 16-1677,-8-3-645,13 10-774,3 3-1548,5-9-3483,-14-8-516,-1-3-258,-16-13-516</inkml:trace>
  <inkml:trace contextRef="#ctx0" brushRef="#br0" timeOffset="446750">23227 17118 2322,'35'-22'5031,"-14"24"-129,11 18-516,6 4-2322,-1 2-774,10 6-645,-6 4-516,-11-5-1032,-6-6-2064,-4-4-1677,-20-21-387,9 7-387</inkml:trace>
  <inkml:trace contextRef="#ctx0" brushRef="#br0" timeOffset="446937.5">23548 17100 5031,'-43'-18'5289,"15"32"0,-12 12-1032,-3 7-2709,-3 4-2322,2 9-3354,-2-12-903,9 5-129,1-12-387</inkml:trace>
  <inkml:trace contextRef="#ctx0" brushRef="#br0" timeOffset="447453.125">21833 17699 2193,'-61'3'4515,"21"22"0,3 17-1677,4 23-774,9 5-645,14 16-387,8-3-387,9 5-258,15-6-774,4-7-1161,3-25-2967,13-5-129,-14-17-258</inkml:trace>
  <inkml:trace contextRef="#ctx0" brushRef="#br0" timeOffset="447937.5">22054 18283 3612,'31'-13'3870,"-21"1"-1161,-8-3-645,-2 0-258,-5-5-645,-13 0-258,-1 3-129,-8 6-258,0 7-129,-7 1-129,1 3 129,3 6-258,6 6 0,9 10 0,8-1-129,7-1 0,8-4 129,15-1-129,5-4 0,1-6-129,3-3 129,-5-4 0,-3-6-129,-5 1 129,-7 1-129,-12 6 129,3-10 129,-3 10-129,0 0 129,0 14 0,1-2-258,10 1-903,4-2-1677,-2-6-1677,13 4-516,-10-9 258</inkml:trace>
  <inkml:trace contextRef="#ctx0" brushRef="#br0" timeOffset="448218.75">22068 17891 4257,'34'-67'4773,"-10"53"-774,4 9-1935,2 8-387,-11 7-774,-5 10-387,-14 0 0,-11 6-387,-9-6 258,-3 6-129,-4-5 129,3-7 0,13 4-129,11-4 0,17-1-516,10-2-645,13 2-1935,7-2-1677,2-5-516,7 7 0</inkml:trace>
  <inkml:trace contextRef="#ctx0" brushRef="#br0" timeOffset="448453.125">22566 18041 3870,'-17'-24'5160,"17"24"0,-8 17-1806,5 0-903,3 12-387,0 3-1161,0 7 258,0 0-387,0 0-645,-3-2-258,-3-12-903,3-2-1677,1-7-2193,-13-12-129,5-5-645,-7-14 130</inkml:trace>
  <inkml:trace contextRef="#ctx0" brushRef="#br0" timeOffset="448609.375">22363 18211 4128,'-18'-5'5289,"30"5"-387,15 2-774,6-2-2451,8 4-1032,8 3-1419,13-5-3354,-9-2-645,8 0-387,-6-2-129</inkml:trace>
  <inkml:trace contextRef="#ctx0" brushRef="#br0" timeOffset="448937.5">22813 18122 5289,'29'0'5160,"-6"15"-129,-2 7-1935,1-6-1290,11 12-516,-7-5-516,3 6-387,-2-4-516,-12-7-516,-3-2-2064,3-6-2064,-15-10-387,0 0-258</inkml:trace>
  <inkml:trace contextRef="#ctx0" brushRef="#br0" timeOffset="449093.75">23098 18166 2451,'-49'2'5289,"19"11"-258,-13 1-645,6 5-2322,-4-1-1032,-1 2-1290,8-4-2838,14 2-1419,-2-15-387,22-3-258</inkml:trace>
  <inkml:trace contextRef="#ctx0" brushRef="#br0" timeOffset="449484.375">23026 17880 1677,'12'-13'4386,"5"13"387,1 0-2580,7 6-645,-5-3-516,-1 5-129,-5 1-258,-3 6 0,-11-1-258,-13-1 129,-2 0 0,-1 3-129,2-1 0,1 0 258,8-5-516,5-10-387,28 19-1032,5-12-2838,5-7-774,7-1-387,-6-10 388</inkml:trace>
  <inkml:trace contextRef="#ctx0" brushRef="#br0" timeOffset="449828.125">23330 17831 3870,'55'48'5676,"-21"-3"-516,-5 13-1290,-3 1-2064,-13 16 129,-13-3-903,-11 5 0,-13-15-387,-8-2-387,-5-7-1290,-10-20-3612,-6-23-516,14-5-258,10-12-516</inkml:trace>
  <inkml:trace contextRef="#ctx0" brushRef="#br0" timeOffset="450531.25">23703 17759 516,'6'0'4257,"-6"0"0,0 0-1290,42-5-774,-42 5-774,0 0-258,57-4-387,-57 4-258,0 0-129,0 0-258,0 0 0,0 0-387,22 42 258,-22-42-387,0 0 387,0 0-258,0 0 258,-5 46-387,5-46 387,0 0-129,44 24 258,-44-24-129,0 0 129,0 0-129,0 0 0,15 48-387,-15-48-1161,0 0-2580,0 0-129,-54 32-774</inkml:trace>
  <inkml:trace contextRef="#ctx0" brushRef="#br0" timeOffset="450765.625">23648 17986 258,'-10'6'5031,"10"-6"645,45 0-774,-4 3-2322,1-3-1161,10 3-645,-1-1-645,3 1-1161,-5 2-2064,-49-5-2064,55 0-258,-55 0 0</inkml:trace>
  <inkml:trace contextRef="#ctx0" brushRef="#br0" timeOffset="451203.125">23729 18184 2709,'0'0'4257,"0"0"-258,0 0-774,51-5-774,-51 5-645,56 0-387,-56 0-258,40 14 0,-40-14-387,0 0-387,10 55 0,-27-33-129,-10-3 0,3 2 129,-3-8-258,27-13 0,0 0-129,0 0 129,0 0 0,57 4 0,-57-4-258,82-13-774,-34 8-2580,-48 5-1419,48-26-516,-48 26-258</inkml:trace>
  <inkml:trace contextRef="#ctx0" brushRef="#br0" timeOffset="451609.375">24129 17592 5547,'0'41'5805,"0"-41"-129,0 0-1161,0 0-6837,0 0-1548,0 0-1032,0 0-645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11-23T15:42:14.5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17734 13894 21,'0'0'14,"0"0"13,-9-7-16,9 7-3,0 0-1,0 0-2,0 0-1,-11 14-2,11-14 0,0 16-2,0-7 1,0 1 0,0-10-1,5 15 1,-5-15 0,9 7 0,-9-7 0,13 0 1,-13 0 0,13-8 1,-13 8 1,10-11 0,-10 11 0,3-15 0,-3 15 0,-7-13-2,7 13 1,-13-10-1,3 10 0,10 0-2,-17 0 1,17 0-1,-11 10 0,11-10 0,0 15 0,0-15 1,8 15-1,-8-15 0,19 14 0,-7-11 1,-1 1 1,-11-4 1,16 0 1,-16 0 0,0-12 1,-5 3 0,5 9 0,-14-17 0,14 17-1,-15-5-3,5 8-7,1 1-30,4 8 0,-5-7-1,10-5-1</inkml:trace>
  <inkml:trace contextRef="#ctx0" brushRef="#br0" timeOffset="10535.0316">16117 14133 18,'-24'16'31,"2"18"1,-4 9-7,1 11-5,10 16-4,6 5-2,15 6-5,16 0-12,12 1-29,4-20-1,14-10-2,3-23-1</inkml:trace>
  <inkml:trace contextRef="#ctx0" brushRef="#br0" timeOffset="11262.6695">17694 14043 36,'16'28'37,"6"21"1,-2 15-8,-8 12-6,0 20-5,-19 2-6,0 3-5,-11-4-13,-6-10-32,-14-25-2,-1-14-2,-8-27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4.24084" units="1/cm"/>
          <inkml:channelProperty channel="Y" name="resolution" value="50.23256" units="1/cm"/>
          <inkml:channelProperty channel="T" name="resolution" value="1" units="1/dev"/>
        </inkml:channelProperties>
      </inkml:inkSource>
      <inkml:timestamp xml:id="ts0" timeString="2015-12-07T17:05:09.885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18429 2578 0,'-24'0'16,"1"0"-1,-1 0 1,-48 0-16,0 24 16,1 23-16,23 1 15,-47-24-15,47 24 16,-72 0-16,49-1 16,23-23-16,24-24 15,0 24-15,24 0 31,0 0-15,24-24-16,24 0 16,0 0-1,23 0 1,-23 0-16,-24-24 16,0 24-16,24 0 15,-144 24 16,1-24-15,-168 71-16,167-71 16,-94 0-16,118 24 15,24-24-15,0 24 16,120-72 15,95-47-15,48 47-16,71-23 15,454-168-15,-501 191 16,-48 24-16,-119 24 16,-1 0-1,-262 48 17,48 0-17,-96 23-15,-95-23 16,0-24-16,71 0 15,72 0-15,24 0 16,72-24-16,71 0 16,120-48 15,285-72-15,-190 73-16,24-1 15,-48 48-15,-95 0 16,24 0-1,-192 95 1,1-71 0,-25 24-16,-23 0 15,0 0-15,47-25 16,25 1-16,23-24 16,24 0-16,96-24 46,-1 1-46,72-1 16,-47 24-16,-1 0 16,-47 0-1,-24 0-15,0 47 16,-48 168 0,-48-71-16,1-25 15,-25-71-15,25-1 16,47 1-16,-48-48 15,48 0-15,0 0 32,24-71-32,0-25 15,0 1-15,24-25 16,-24 72-16,48 1 16,-24 23-16,0 24 31,0 71-16,0 73-15,23 524 32,-47-596-32,-24-25 15,1-166 32,-1-24-47,0-48 16,-24 0-16,0 24 15,48 95-15,-24 1 16,24 238 31,0-96-47,0 120 16,48 96-1,-48-192 1,24-47-16,-24-24 15,0-144 17,-48-47-17,24 0-15,-23 24 16,23 71-16,24 1 16,-24 47-1,24 167 16,24-71-15,24 71-16,-25 48 31,-23-143-15,0-24-16,24-24 16,-24-72 15,-24-24-31,-23-71 15,-25 48-15,48 47 16,24 25-16,-24 23 16,24 239 31,24-168-47,48 120 15,-1 48-15,-23-71 16,72 47-1,-97-144 1,-23-23-16,0-143 47,-23-24-47,-49-1 16,0-47-16,25 48 15,-1 0-15,0 71 16,24 1-1,0 23-15,0 48 16,24 119 15,120 120-15,-96-144-16,119 240 16,-71-144-1,71 24-15,-119-120 16,0-71-16,-1 0 15,-23-167 32,0-48-47,-47 23 16,-1 1-16,24 0 16,-24 48-16,24 71 15,-23-23-15,47 23 16,0 24-16,24 167 62,47-47-62,216 286 16,-168-239-16,24-48 16,-23 49-16,-1-49 15,-24-23-15,-23-25 16,-48 1-16,0-24 15,-72-24 32,-24 0-47,25 0 16,-25-48-16,48 24 16,-24 1-1,48-1-15,-47-24 16,47 0-16,0 0 15,119-23 1,0 71-16,25-24 16,23 24-16,24 48 15,-48 23-15,0-23 16,0 71-16,-143-71 16,24-24-16,-24 0 15,-24 47 1,-47-47-16,-25 0 15,-47 0-15,-119-24 16,-25-24-16,-357-119 16,166-24-1,215 119-15,144 0 16,48 25-16,23-1 16,48 0-1,167-48 1,119 72-16,1 0 15,119 48-15,71 0 16,72-1-16,-239 1 16,407 191-16,-622-144 15,-71-71-15,-24 0 16,0 0-16,0 24 16,-72 23-16,-47 1 15,47 0-15,-357 119 16,238-120-1,-24-23-15,-286 0 16,310-48-16,119 0 16,-24 0-16,1-48 15,47 24-15,48-24 16,0-23 0,72-25-16,23 1 15,407-168-15,-335 191 16,95 1-16,1-1 15,95 1-15,-71 23 16,-25 48-16,-47 0 16,-48 48-16,-24 47 15,24 144 1,-143-96 0,-24-71-16,-143 262 15,24-167-15,-25 24 16,-23-48-16,0 0 15,0 25-15,24-73 16,-144 24 0,192-71-16,23-24 15,48-24-15,1 0 32,23-143-32,0 23 15,0 49-15,0-72 16,71-168-16,72-214 15,-71 358 1,-24 95-16,0-71 16,-1 95-16,49-23 15,-48 47-15,23 0 16,72 24-16,-95 0 16,48 48-16,-1 47 15,-23-47-15,-1 47 16,-47-23-16,-24-24 15,0 0-15,0-1 16,-119 144 0,-1-95-1,-23-25-15,-310 25 16,309-96-16,-524-24 16,477-24-1,-72-23-15,49 23 16,46-24-16,1 1 15,0-49-15,0 25 16,24 23-16,24 1 16,-192-120-16,240 167 15,47 24-15,-48-48 16,72 24 46,24 0-46,24 0 0,23 1-16,1 23 15,214-72-15,-190 72 16,95-24-16,0 0 16,71 0-16,-71 24 15,24-24 1,48 1-16,-72-1 15,-48 24-15,144 0 16,-216 0-16</inkml:trace>
  <inkml:trace contextRef="#ctx0" brushRef="#br0" timeOffset="12586.6176">20602 3222 0,'0'0'0,"-24"0"16,24-23 15,0-1-15,0-24-1,24 24-15,-1 0 16,1-47-16,0 71 15,0-48-15,-24 24 16,24 0-16,0 0 16,-24-24-16,-24 25 15,-24-1 1,-23 24 0,-1 0-16,-23 0 15,-49 0 1,-47 24-1,167-24-15,1 0 16,118-48 31,-23 24-47,47-24 16,-47 24-16,-1 0 15,-23 24-15,-24 0 16,0 0-16,-96 48 47,1-24-32,-25 24-15,48-48 16,1 24-16,-1-24 16,24 0 15,24-24-31,24 0 15,0 0 1,-24 0-16,24 0 16,-48 24 93,24-24-93,0 1-16,0-25 15,0 24-15,0-24 16,0 0-16,0 25 16,0-25-16,0 24 15,0 96 63,0-25-62,0 25-16,0 95 16,0-95-16,0-25 15,0 1 1,-24-119 46,24 23-46,-24-24-16,24 1 16,0-1-16,-24 0 15,24 48-15,0 1 16,0-1-1,0 71 64,-24 1-79,0 24 15,24-1-15,0-47 16,-47 96-16,47-96 15,0-1-15,-24-94 79,24 23-79,0-24 15,0 1 1,0 47-16,24-72 15,-24 49-15,0-1 16,23 24-16,-23 72 78,0 0-78,0 23 16,0 1-16,0-24 15,0 23-15,0 1 16,0-24 0,0-120 46,0 24-46,0-143-1,0 120-15,0 23 16,0 24-16,0 0 16,0 96 46,72 23-46,-48-23-16,0-24 15,0-25-15,0 25 16,-24 0-16,0-24 16,0 0-1,0 0-15,0-1 16,-24-23 0,0 0-1,0 0-15,-24-47 16,48 23 15,0 0-31,24 0 16,24 24-1,-24 0-15,47 24 16,1 0-16,-24 24 16,-1-1-16,49 73 15,-96-96-15,24 23 16,-24-23-1,0 24-15,0-24 16,-48 0 0,24 0-16,-47-1 15,23-23-15,24 0 16,0 0 0,24-23-16,0-1 15,48-48 1,-24 72-1,23 0-15,73-24 16,71 0-16,-144 24 16,25 0-16,-48 0 15,-24 24 32,-24 0-47,0-24 16,-24 0-16,1 0 15,-1 0 1,24 0-16,0-24 16,24 0-16,0-95 15,120 47 17,-49 48-32,1 24 15,-1 0 1,1 0-16,0 0 15,-1 0-15,-23 24 16,0 0-16,-24 0 16,-24 0-1,-24 0 1,-24 0-16,-24-24 16,1 0-16,-1 0 15,-71 0-15,-144-96 16,240 96-1,-1-48-15,0 25 16,48-1 0,24-24-1,48 24-15,-48 24 16,71 0-16,48-24 16,144 24-16,-216 0 15,-23 24-15,-24 24 16,0-48-16,0 24 15,-24 23 1,-24 1 0,0-48-1,-48 24 1,49-24 0,-25 0-16,24 0 15,0 0 1,0-24-16,0 0 15,0-23 1,24 23 0,72 0-16,-24 0 15,-24 24-15,23 0 16,1 0-16,-24 0 16,24 48-16,-24-24 15,-24-1-15,0 25 16,0-24 15,-72 0-15,24-24-16,-214 0 15,118 0 1,97-48-16,-1 24 16,0 0-16,48 1 15,0-25 1,24 24-16,24 0 15,23 24-15,-23 0 16,0 0 0,24 0-16,-1 0 15,49 0-15,-73 72 16,-23-48-16,0-1 16,-24 1-16,24 48 15,-24 23 1,-24 49-1,-24-97-15,24 1 16,1-48-16,-25 48 16,-72-24-16,97-24 15,-25 0-15,0 0 16,0 0-16,24-24 16,24-24 15,48 24-16,0 24-15,24 0 16,-25 0-16,1 0 16,24 24-16,-25-24 15,-47 48-15,24 0 16,-48 47 0,24-71-1,-71 0 1,-1 0-16,-23 0 15,-49-24-15,-23 0 16,24 0-16,72 0 16,-73-24-16,120 24 15,-23 0-15,47-24 16,71 24 15,-23 0-31,48 0 16,-25 24-16,1 0 15,-25 23-15,1-23 16,0 0 0,-48 0-16,-24 24 15,0-1 1,0-23-16,-71 0 16,23 0-16,1-24 15,-25 24-15,-119-24 16,168 0-16,-25 0 15,24-24-15,24 24 16,24-24 0,0 0-16,48 0 15,48-23-15,23 47 16,-24 0 0,73-24-16,213 95 15,-285-47 1,143 120-1,-192-49-15,-47-71 16,0 0 0,0 0-16,-47 0 15,-25-1-15,0-23 16,1 0-16,-72 0 16,-25-23-16,1-25 15,-47-24-15,142 48 16,-71 0-16,71-23 15,24-1-15,1 48 16,47-24-16,23-24 31,73 24-31,23 24 16,311-23 0,-263 23-16,-24 23 15,-71 1-15,-24 0 16,-24 0-16,-1 0 15,-23 0 1,-71 47 0,23-23-1,24-48-15,-95 48 16,-1-24-16,49-24 16,-48 0-16,-1 0 15,72 0-15,-47 0 16,23 0-1,48-24-15,24 0 16,0 0-16,120-24 31,-49 25-31,25-1 16,-1 24-16,1 0 16,-25 0-16,1 0 15,0 24-15,-72-1 16,0 1-1,0 24 1,-72-24-16,48-24 16,-95 24-16,47-24 15,-23 0-15,-120-24 16,167 0 0,-47 0-16,23-24 15,72 25-15,-48 23 16,48-24-1,0-24 1,24 48 0,24-48-16,24 48 15,119 0-15,-96 0 16,1 0-16,23 0 16,-71 24-16,-1 0 15,-23 0-15,0 0 16,-24 0-1,-24-1 1,-71 25-16,23-24 16,1-24-16,-1 0 15,-71 0-15,-1 0 16,25 0-16,-120-24 16,168-24-16,23 25 15,24 23 1,24-72-1,24 48-15,95-24 16,-23 24-16,-1 1 16,72-1-16,1 24 15,-97 0-15,72 0 16,-47 0 0,23 24-16,1 71 15,-120-71 1,0 0-1,-24 0-15,-24 0 16,-24 23-16,25-47 16,-192 48-1,143-48-15,25 0 16,-25 0-16,49 0 16,-73-24-16,72 0 15,48 0-15,0 1 16,0-25-1,0 24-15,24 0 16,48 0-16,-24 24 16,334-48-1,-287 48-15,48 0 16,-95 24-16,-24-24 16,0 24-16,0 0 109,-24 0-109,-1385 143 16,1385-191 15,24-71-16,0 71-15,95-24 16,-71 24-16,71 0 16,239-23-16,-167 23 15,-47 24-15,-49 24 16,-47-1-16,-24 1 16,-24 0-1,0 48-15,0-48 16,-24 0-16,-24 47 15,-47-47-15,47 24 16,-71 0-16,-49-1 16,-333 49-16,262-72 15,48-24-15,-143 24 16,286-24 0,25 0-16,-1 0 15,24-24-15,47-48 16,49 24-1,47-23-15,24 23 16,72-24-16,-120 48 16,120-47-16,-24 47 15,-48 0-15,-24 24 16,-47 0-16,-48 48 31,-48-24-31,0 0 16,-24 47-16,-24-23 15,-143 71 1,-48-23-16,144-96 16,-1 0-16,25 0 15,-1 0-15,0-24 16,48-24-16,-23 24 16,47 0-16,0 1 15,-24-25-15,24-48 16,24 49-16,47-1 15,144-72 1,-95 73-16,-1 47 16,0 0-16,-23 0 15,-1 0-15,-47 24 16,24 23 0,-48 73-1,-24-96-15,-24-1 203,-24 25-203,-1504-24 0,3008-621 0,-1241 597 0,191 0 0,-358 48 16,-48-24 0,0 24-1,-48 23-15,-24-47 16,1 48-16,-72-25 15,-24 1-15,-24 0 16,119-48 0,-406 24-16,335-24 15,48-24-15,-72-48 16,143 48 0,24-23-16,0-1 15,0 24-15,119-143 16,-23 143-1,166-95-15,-119 71 16,25 0-16,-25 24 16,0 24-16,-71 0 15,-1 0-15,-47 24 16,0-24-16,-24 48 16,-72 0-1,25-24 1,-49 23-16,-47-23 0,-48 0 0,0 0 15,-96 0 1,73-24 0,-25 0-16,120 0 15,-49-24 1,168 0 0,48-24-16,119 1 15,0-1-15,96 24 16,0 0-16,23 0 15,-47 0-15,-72 1 16,143 23-16,-238 0 16,-1 0-16,-71 23 31,-119 25-31,0-48 16,-120 96-16,24-72 15,-47-1-15,-25 1 16,-23 0-16,-383 0 31,765-48 0,24-24-15,118 1-16,-23-1 16,72 24-16,262-48 15,-405 49 1,-1 23-16,-47 0 15,-168 0 17,-47 23-32,-48 25 15,-72 0-15,1-24 16,-216 24 0,359-48-1,95 23-15,0-23 16,24-23-1,96 23-15,47-48 16,0 24-16,48-24 16,-24 24-16,24 0 15,-95 1-15,71 23 16,-120-24-16,1 24 16,-143 0 15,-72 24-31,47-1 15,-23-23-15,-48 24 32,96-24-32,71 0 15,48 0 32,47 0-31,1 0-16,-24 0 15,23-24-15,-47 24 16,0 0-16,-48-23 47,-24 23-31,24 0-16,-23 0 15,-73 0 1,49 0-1,-1 0-15,-71 0 16,95 0-16,-24 0 16,1 0-16,-1 0 15,1 0-15,-1-24 16,24 24-16,24 0 16,1 0-16,-1 0 78,0 0-47,0 24 16,0-24 15,0-24-46,0 24 0,0 0-1,1 24 16,-25 47-31,24 1 16,0-1-16,0-23 16,0-24-16,24 24 15,0-72 63,0 0-78,0-24 16,0 24-16,0-23 16,24 23-16,0 0 15,0 0-15,24 72 63,-48-24-48,24 23-15,-24 1 16,0 48-16,0-73 16,0-70 62,0-25-78,0 24 15,0 25-15,23-1 16,1 0 0,0 24 15,-24 95 0,0-71-31,0 0 16,0 0-1,0 24-15,-24-25 16,0-23 31,1 0-31,23-23-1,0-1 1,0-24-16,23 0 15,1 24 1,-24 48 31,0 0-31,0 0-16,0 0 15,0 0-15,-24 0 16,24-1-16,-23 1 15,-25 0 1,24-24 0,0 0-1,24-48-15,0 1 16,0-1-16,0 0 16,0 1-16,0-25 15,0 48 1,0 0-16,24 0 15,-24 96 32,0-24-31,0 47-16,0 1 16,24-25-16,-24 49 15,24-73-15,-24 1 16,0-24-1,0 0-15,0-96 79,0 1-64,0-25 1,0-190-16,0 214 15,0 24-15,0 24 16,0 120 47,0-72-63,0 47 15,24 1-15,-1 0 16,-23-25-16,0-23 15,0 0-15,0-96 63,-23-23-63,-25-24 16,24 23-16,0 25 15,24 23-15,-24 0 16,24 24-16,0 96 78,24 23-78,-24-47 16,48 48-16,-48-73 15,24 49-15,-24-48 16,0-72 46,-24-71-46,0 23-16,24 1 16,-24 47-16,24-24 15,0 49 1,24-25-16,-24 24 47,0 96 0,0-25-47,-24-23 15,0 24 1,0 24-16,0-49 15,1 25 1,-1-48 0,24-48 46,0-23-62,24-25 16,-1 72-16,73-47 15,-72 23-15,0 0 16,23 24-16,-23 1 16,-24 118 31,0-71-32,0 48 1,-71 71-1,23-95-15,24 23 16,0-71-16,24-48 78,0 1-62,24-1-16,24-48 15,-24 25 1,0 47-16,23-24 16,-23 24-16,-24 0 15,0 48 32,-71 48-47,47-24 16,-72 71-16,48-71 15,-23 0-15,23 23 16,0-23 0,48-96 46,0-23-46,48-120-1,-24 119-15,0 24 16,47-71 0,-23 71-16,-24 24 15,-24 96 48,0-48-63,-24 47 15,-47 1-15,23 23 16,48-71-16,-48 24 16,48-96 46,24 1-46,24-49-16,-1 48 15,1-23-15,48-25 16,-1 25-16,-47 23 16,-24 24-16,0 0 15,0 24 1,-24 72 15,-48-25-31,-48 73 16,25-25-16,-25 25 15,-23-1-15,71-71 16,-47 23-16,47-47 16,24 0-1,24-72 32,48 1-47,-48-25 16,47 24-16,25-23 15,-24-1-15,23 0 16,1 25-16,-48 23 16,0 24-16,24-48 15,-96 167 32,0-71-47,-24 72 16,-262 262-1,286-335 1,25-23-16,46-48 63,25-23-63,48-25 15,47-24-15,24 49 16,0-25-16,72 0 15,-96 49 1,72-1-16,48 24 16,-72 0-16,-1 24 15,240 143-15,-334-120 16,119 49 0,-192-72-16,25-24 15,-24 0 1,0 0-1,0 0 1,0 0 0,0 0-16,-1-24 15,25 0-15,0-24 16,-24 24-16,0 1 16,-1-25-16,-23 24 15,24 0-15,0-24 16,-24 24-16,24-23 15,0 23-15,48-119 16,-72 119 0,0 0-16,0-24 15,0 0 1,0 24 0,-120 24-1,49-23-15,-96 23 16,-24 0-16,-48 23 15,-334 73-15,406-24 16,-24 23-16,48-71 16,23 0-16,25 0 15,71-24-15,-24 24 94,24-1-78,-24 1-16,25-24 15,-25 0-15,24 24 16,0 0 0,0-24-16,0 0 15,-47 0-15,47-24 16,-48 0-16,-47-23 15,71 23-15,-47 0 16,-25 0-16,49 24 16,-192-72-1,144 72 1,95 0-16,-119 0 16,23 0-16,49 0 15,-1 0-15</inkml:trace>
  <inkml:trace contextRef="#ctx0" brushRef="#br0" timeOffset="46315.0315">21413 2864 0,'0'48'63,"-47"24"-48,23 47-15,0-71 16,-48 71 0,72-95-16,-24 0 15,24-48 16,0-71-31,0 47 16,0-48-16,0 1 16,24 23-16,0-23 15,-24 71 1,24-24-16,-24 24 16,0 0-16,-24 24 62,-24 24-46,-23 24-16,-144 24 15,143-49-15,48-23 16,24-23 46,48-25-62,0 24 16,-24 0-16,0 24 16,-24 48 31,-24-24-32,0 0 1,0-24-16,0 23 15,24-46 32,0-49-47,0 48 16,24 0 0,0-24-16,24 25 15,-1-1-15,-23 0 16,-24 48 15,0 0-15,-48 23-1,25-23 1,-1-24 0,0 0-16,0 0 15,0 0-15,-24-48 16,48 1-16,0 23 15,0-24 1,0 24-16,24-24 16,0 48-16,24-47 15,0 47-15,47 0 16,-47 0-16,-24 24 16,23 47-16,-47-23 31,0-24-31,24 24 15,-24-25 1,0 1-16,-24 0 31,1-24-31,-1 24 16,-24-24-16,24 0 16,0 0-16,0-24 15,0-24-15,1 48 16,23-23-16,0-1 15,0 0 1,47 0-16,1 0 16,-24 24-16,0 0 31,-24 24 0,0 24-15,0-24-16,-48-1 15,24-23 1,0 0 0,-23 0 15,47-23-15,0-1-16,0 0 15,23 0 1,-23 0-16,24 24 15,0 0-15,-24 24 79,-48-24-79,25 24 15,-1-24-15,-24 24 16,24-24-16,72-48 62,23 24-46,-23 24-16,24-24 16,-24 0-1,-144 48 16,-47 24-15,0 0 0,-48-1-16,-24 1 15,-24 0-15,24 0 16,0-24-16,144-24 16,-96 23-16,-24-23 15,24 0-15,-168 0 16,240 0-16,23 0 15,48 0 1,0 0-16,48-47 47,48 47-31,-24 0-16,-24 0 15,-1 0-15,-23 95 31,-71-71-15,-1 24-16,1 23 16,-49-23-16,1 24 15,23-48-15,1-24 16,23 24-16,25-24 16,166-24-1,96-24 16,47 0-31,144 0 16,24-47-16,119 71 16,-24 0-16,-167-24 15,-71 48-15,119 48 16,-383-24-16,-23 24 16,-47 71-1,-25-95-15,-47 72 16,-48-1-16,-72-23 15,-24 23-15,-23-23 16,-25-25-16,49 1 16,23 0-16,96-48 15,71 0-15,72-24 32,120-24-32,71 1 15,23-25-15,49 24 16,0 24-16,-25 1 15,49-1-15,-25 24 16,97 0 0,-264 0-16,-71 24 15,-24-1-15,-72 25 16,-47 0-16,0 0 16,-49-1-1,25-23-15,-24 24 16,24-24-16,47-24 15,25 0-15,47 0 32,24-72-17,71-23-15,1-1 16,47 25-16,-71 23 16,95 0-16,-71 24 15,0 24 1,-48 0-16,-72 96 15,0-1 1,-71 1-16,-1-1 16,-23 1-16,48-1 15,23-23-15,24-24 16,1-25-16,70-46 31,97-73-15,23-71-16,48 48 15,0-48-15,48-1 16,-24 73-16,-72-1 16,-72 49-1,-47 23-15,0 24 16,-24 24 0,-119 167-16,95-144 15,-72 121-15,-47-1 16,0 24-16,24-48 15,-1 0-15,49-47 16,23-49-16,24-23 16,48-24 15,24-95-31,23 23 16,1-47-16,23-25 15,25 1-15,-1 0 16,0 24-16,-47 47 15,0 24-15,-1-23 16,-142 214 15,23-71-31,-71 95 16,-72 47-16,143-166 16,-72 72-1,49-25-15,23-47 31,48-72-15,72-72 0,-1 25-16,25-1 15,23-47-15,24-1 16,-71 25-16,71 23 16,-119 72-16,0-23 15,-72 166 16,-47-72-31,-25 49 16,25-25-16,-1 25 16,25-73-16,23 1 15,24-48 1,48 0 0,48-119-1,-1 47-15,49-71 16,-1 23-16,-24 1 15,25 0-15,-96 95 16,0-24-16,-1 48 16,-142 96 15,24-1-15,23 1-1,0-1-15,-47 1 16,95-49-16,-47 25 15,142-144 17,-23-23-17,47-48-15,1 47 16,-1 1-16,1-25 16,-25 25-16,-23 47 15,-24 24-15,-24 48 31,-95 72-31,-1 23 16,-23 0 0,-1 24-16,49-47 15,-25-24-15,25 23 16,47-95-16,0 24 16,72-96 15,-1 25-31,49-73 15,23-23-15,1 24 16,-1-1-16,24-23 16,-71 48-1,-1 47-15,-47 24 16,-24 48 0,-119 119-1,-48 48-15,24-48 16,47-47-1,-71 47-15,24-24 16,0 1-16,-1-25 16,-23 25-1,215-144 1,24-72 0,47 1-16,-24-49 15,49 25-15,-25-24 16,0 47-16,-47 25 15,23-25-15,-71 72 16,-167 144 15,95-72-15,-95 71-16,-239 167 16,239-190-1,-24 47 1,238-238 31,25 23-47,23-24 15,-23-47-15,47 24 16,-47 23-16,-25 49 16,25-25-16,-96 48 15,24 24-15,-72 72 31,-48 47-15,1 0-16,-1-23 16,-23 23-16,-120 144 31,215-239-31,72-96 47,24-47-47,47-1 15,0-23-15,25 0 16,-25 24-16,24-1 16,-119 73-16,72-25 15,-96 48-15,23 24 16,-94 119 15,23-47-31,-95 95 16,95-119-16,-238 238 31,166-166-31,-47 47 16,143-143-16,96-120 47,-24 25-47,23-73 15,1 73-15,0-25 16,-1 25-16,-23 23 15,-24 0-15,0 24 16,-72 96 31,-24 47-47,-95 72 16,119-119-1,-71 71 1,95-119-16,96-96 31,-1 1-15,1-25-1,71-23-15,-47-1 16,47 25-16,-95 71 16,0-71-16,-25 95 15,1-24-15,-95 143 31,-1-23-15,-23 23-16,-25 0 16,1 25-1,71-49-15,-143 72 16,167-143 0,72-72-1,47-47 1,25-48-16,23 23 15,0-23-15,1 24 16,23-25-16,-120 73 16,25 23-16,0-24 15,-72 144 32,-48 0-31,-24 47-1,-23 0-15,23 1 16,-238 166 0,238-214-16,-47 23 15,-48 49-15,143-144 16,72-72 15,71-47-15,0 23-16,1-71 15,47 24-15,48 23 16,-96-23-16,24 48 16,-119 71-16,24 0 15,-120 167 17,48-119-32,-119 143 15,-287 215 1,239-215-16,0-47 15,48-1-15,24-24 16,47-23-16,48-72 16,72-72 15,71-47-31,49-72 16,-25 72-1,0-25-15,0-23 16,-23 96-16,94-120 15,25 71 1,-215 73-16,-119 142 47,-1 48-47,-47-47 16,-24 23-16,-48 48 15,48-71-15,24 23 16,-120 48-16,215-167 15,120-95 17,47-48-17,-23 47-15,47-23 16,0-25-16,263-142 16,-311 238-1,-23-23-15,-24 23 16,-48 72 15,-120 95-31,-70 48 16,22-47-1,-70 23-15,-1-24 16,0 1-16,72-1 16,0-47-16,95-49 15,49 1-15,-1-24 16,48 0-1,71-119-15,-23 0 16,47 47-16,167-262 16,-142 238-1,-25 1-15,-71 47 16,71-24-16,-71 49 16,-120 94 15,-71 48-16,24-23-15,-48 23 16,-48 48-16,48-71 16,0-1-16,-24-23 15,143-48-15,24 0 16,24-48 0,72-48-1,-25 25 1,49-49-1,23 1-15,48-25 16,-24 1-16,25 23 16,-49 25-16,144-49 15,-240 120-15,25 0 16,-119 120 0,-1-73-1,-24 49-15,-71 23 16,-24 1-16,24-1 15,-24-23-15,48-25 16,48-47-16,71 0 16,71-96 15,73-23-15,-25-25-16,49 25 15,-1-24-15,0-1 16,-48 25-16,49 23 15,-73 24-15,-23 1 16,-24 47-16,-143 119 31,71-71-15,-95 47-16,-48 48 16,24-47-1,47-1-15,25-47 16,47 0-16,0-48 15,120-48 17,-1-47-32,49-1 15,-25 25-15,72-97 16,-23 73-16,-25 0 16,-24 47-16,-23 0 15,-48 24 1,-96 96 15,-23 23-31,-96 96 16,71-143-16,-47 95 15,-71-23-15,-1 23 16,-95 24 0,214-119-16,120-72 31,120-96-31,-1 1 15,24 24-15,72-96 16,-48 47-16,0 25 16,24-24-1,-71 71-15,-73 24 16,-23 25-16,0 23 16,-143 119 15,23-47-31,-71 47 15,-71 48-15,118-95 16,-333 262 0,309-263-16,73-47 15,47-24-15,95-95 32,49-1-32,-1 1 15,48-48-15,24 23 16,-24-23-16,-23 48 15,-25 23-15,-71 24 16,-24 48-16,-120 120 31,1-73-15,-96 120-16,119-143 16,-143 119-16,0-47 15,120-24 1,-1-25-16,72-23 15,120-167 17,23 47-17,25 1-15,-25-24 16,72-1-16,-48 25 16,48 23-16,-143 24 15,23 1-15,-23 23 16,-119 143 15,47-71-31,-72 24 16,-23 23-16,-72 72 15,24-71 1,0-1-16,47-23 16,49-48-16,47-24 15,119-120 1,1 25-1,47-25-15,0 1 16,48-24-16,-24 47 16,-95 72-16,71-47 15,-23 23-15,-97 24 16,1 24-16,-24 72 47,-24-48-32,1 23-15,-73 49 16,24-24-16,-47-1 16,-24 25-16,24-25 15,47-47-15,-71 24 16,238-120 15,25 1-15,-25-1-16,48 0 15,-23 1-15,-73 71 16,1-48-16,-24 48 16,-96 0 31,-71 0-47,48 24 15,-144 24-15,143-24 16,-142 23-16,214-23 15,143-48 17,24 0-17,1 1-15,23-25 16,71 24-16,-23 0 16,-71 24-16,-25-24 15,-24 24-15,-23-24 16,-144 24 31,-142 24-47,94 0 15,-214 0-15,-358 0 16,381 24-16,97-25 16,-25 1-16,119-24 15,49 0-15,95 0 31,95-47-31,48 47 16,72-24-16,23 0 16,1-24-16,47 24 15,-47 0-15,-72 0 16,-72 1-16,-47 23 16,-48 0-16,-120 0 31,-47 23-16,-24 1 1,-96 0-16,72 0 16,0 0-16,-23 0 15,118-24-15,24 0 16,49 0-16,23-24 31,95-24-31,1 48 16,47-24-16,48-47 15,-24 71-15,-24 0 16,-23-24 0,-25 24-16,-23 0 15,-25 0-15,-166 24 47,47 0-47,-95-1 16,-119 1-16,23-24 15,72 24-15,-71 0 16,71-24-16,95 24 16,25-24-16,142 0 47,120-24-47,-24 24 15,48-24-15,95 0 16,-71 24-16,382 0 15,-526-24 1,49 24-16,-97 0 16,-71 0 15,-95 0-31,-48-23 16,-24 23-16,-24-24 15,-95 24-15,23 0 16,72 0-16,25 0 15,46 0-15,120 0 16,1 0-16,118 0 31,72-24-15,24 24-16,478-24 16,-383-24-1,-47 48-15,-72 0 16,24 24-1,-215-24 1,-72 0 0,-118 24-16,118-24 15,-95 24-15,-48 0 16,-23 23-16,-49-23 16,97-24-16,-25 24 15,120-24-15,71 0 16,0 0-16,167-24 31,25 0-15,70 1-16,25-1 15,24 0-15,-48 0 16,167-24-16,-287 48 16,-119 0 15,-119 24-31,-24 0 15,-48 24 1,-95-1-16,23-23 16,49 24-16,-25-24 15,96 0-15,119-24 16,24 0-16,430-72 31,-167 24-15,71-23-16,0-1 15,-23 48-15,-25 0 16,-71 1-16,-143 23 16,-24 0-16,-191 23 31,95 1-31,-142 0 16,-49 0-16,-24 0 15,-71 24-15,120-24 16,23-1-16,95-23 15,97 0-15,261-71 47,-47 47-47,24 0 16,0 0-16,0-24 16,-120 48-1,49-23-15,-49 23 16,-71 0-16,-96 23 31,-23 1-15,-72 24-16,95-48 15,-119 0-15,48 24 16,-48-24-16,143 24 16,24-24-16,0 0 15,168-72 16,-25 48-31,48-23 16,48-1-16,-24 0 16,0 24-16,-143 24 15,23 0-15,-23 0 16,-72 0 0,-95 72-1,23-72-15,-95 71 16,0-23-16,72-24 15,-48 0-15,119-24 16,48-48 15,0 24-15,0 0 0,-24 48 46,0 0-62,-23 24 16,23-24-16,-24 0 15,-24 0 1,25-1-16,47 1 16,-24-24 15,24-24-31,-24-23 15,24 23 1,-48-24-16,48 0 16,-24 48-16,0-24 15,24-23 32,24 47-47,0 0 16,48-48-16,-1 24 31,168 0-31,-191 24 16,71 0-16,-23 24 15,-25 0-15,1 0 16,-24 24-16,-24-48 16,-24 47-1,0-23-15,0 0 16,0 0-16,0 0 15,0 0 1,-24 0-16,0-1 16,-48 1-1,24-24-15,-23 0 16,-1 0-16,1 0 16,-1 0-16,24 0 15,-47-47 1,71 23-16,0 0 15,24 0 1,0-48-16,72 25 31,-49 47-31,1-24 16,24 0-16,24 24 16,-25 0-1,-23 0-15,24 0 16,0 0-16,-48 24 15,0 0 1,0-1-16,0 25 16,0 0-16,-48 0 15,-191 47 1,120-47-16,0-48 16,-48 24-16,47-24 15,-119-24-15,192-24 16,-25-23-1,72 23-15,0 0 16,0 0-16,0 1 16,0-1-16,0 0 15,0 24-15,48-24 16,-24 48-16,0 24 187,-1 0-187,1 0 16,-24 24-16,48 0 16,-24-25-16,-24 25 15,48-24-15,-48 0 16,24 0-16,-24 0 16,0-48 93,0 0-109,0 0 16,-24 24 77,0 72-93,-24-25 16,48-23 0,-48 24-16,1-24 15,47 0 1,-24-24 15,24-48-31,0 0 16,0 24-16,0 1 15,0-25-15,0 24 16,0 0-16,24 24 16,-24-24-16,23 24 46,-23 48-30,0 71 0,0-95-1,0 0-15,0 0 16,-23-72 46,23 24-46,0-23-16,0 23 16,0 0-16,0 0 15,0 48 32,0 24-31,0-25-1,-24 1 1,24 0 0,-24-95 31,24 47-32,0-24-15,24 24 16,-24 0-1,24 24 17,-24 48-17,0-24 1,0 71 0,23-71-1,-23-72 48,0 25-48,0-25 1,0 24 0,0 48 30,0 24-30,-23-1-16,-1 1 31,0-24-31,0 0 16,0-48 31,24-24-47,0-23 15,0 23 1,0 24-16,0-24 16,0 24-16,24 0 15,-24 96 32,0-48-31,0 24-1,0-24-15,0 23 16,0-23-16,0 0 16,-24-24 46,24-24-46,0-24-16,0 1 15,0-1-15,0 24 16,0 0-16,0-24 16,0 96 31,0 0-32,0-24 1,0 0-16,0 23 15,0-23-15,0-71 79,0 23-79,48-48 15,-24 0-15,23 49 16,-23-1-1,24 0-15,-24 24 16,0 0 15,-24 71-31,24-71 16,-24 48-16,0 0 16,0 0-16,0-24 15,0-1-15,0 1 16,0-71 62,0-1-62,0 24-16,0 0 15,0 0 1,24 24 31,-1 48-32,1-24-15,-24 0 16,0 0-16,0-1 16,0 1-1,0-71 32,-24-25-31,24 24-16,-23 24 15,-1-23-15,0-1 16,24 119 46,0-23-46,0 0 0,0-24-1,-24-48 48,24-24-48,-24 0-15,24-23 16,0 47 0,0 48 31,0 24-32,0-25-15,0 1 16,0 0-16,24 0 15,-24 24-15,0-24 32,0-72 46,0 0-78,0 24 15,0-23-15,0 70 79,0 1-64,24 24 1,-72-48 62,-24-48-62,-47 1-16,24-1 15,-49 0 1,25 24-16,0 0 15,23 0-15,1 24 16,-49 0-16,121 24 16,-25 24-1,48 48 1,0-73-16,24 49 16,-24-48-16,24 24 15,-1-24-15,-23-1 16,0 1-16,24-24 15,0 0 1,0 0 0,0 0-16,0-24 15,0-23 1,-24-1 0,-72 72 30,0 0-30,-23 47-16,71-71 16,-24 24-16,48-72 62,0 1-46,48-1-16,-24 0 15,71-23 1,-47 47-16,95-48 16,-95 72-1,0 0-15,-24 0 16,0 0-16,23 0 16,-47 48-1,0-24-15,0 0 16,0 47-1,-23-47-15,-1 0 16,-24 24 0,-24-1-16,25-23 0,-25 0 15,48-24-15,-48 24 16,49-24-16,23-24 31,0-71-15,47 47-1,25 0-15,0 0 16,95 1 0,-120 47-16,25 0 15,-48 0-15,0 0 16,-24 24-16,0 47 16,0-23-16,0-24 15,-24 24-15,24-1 16,-48 1-16,24-24 15,-23 48 1,-97-25-16,97-47 16,23 0-16,0 0 15,0 0 1,24-71 0,0-49-1,0 49 1,72-25-16,-25 72 15,1-47-15,48 23 16,-25 0-16,72 0 16,-95 48-1,-24 0 1,-24 48 0,0-24-16,-24 48 15,24-25-15,-71 1 16,23 24-16,-24-1 15,1-23-15,-25 24 16,1-1-16,-144 49 16,215-120-1,24-24 48,0-48-63,48 25 15,47-25-15,1-24 16,-1 25-16,1 23 16,-25 0-16,-47 24 15,24 24-15,-48 72 47,-48-24-47,0 47 16,-23-23-16,-192 262 31,239-310-31,24 0 16,-24-24-16,24-24 47,24-72-32,24 25-15,0-1 16,0 25-16,-25-1 15,25 24-15,-48 0 16,0 96 31,-48-25-31,-71 120-1,24-95-15,47-24 16,0 23-16,0-23 15,48-96 32,0 1-31,24 23-16,0-72 16,24 49-16,23-25 15,-23 24-15,24 1 16,-48 23-16,23 0 15,-47 95 17,0-47-17,-47 72-15,-120 142 16,71-166 0,1 24-16,47-49 15,-24 49-15,48-72 16,0 0-16,48-72 62,0-48-62,48 25 16,23-25-16,25-47 16,-25 24-16,-23 47 15,119-95 1,-167 167-16,23-48 15,-23 48 1,-48 72 0,-47 47-1,-1-23-15,48-49 16,-71 49-16,-25 23 16,49 1-16,-49-25 15,25-23-15,47-25 16,0-23-16,48 0 15,0-95 32,24 23-47,48-48 16,-48 25-16,47-49 16,25 25-1,-1-1-15,216-190 16,-287 286-1,0-24-15,-72 143 47,0-71-47,-24 48 16,-214 190 0,167-167-16,-1 1 15,25-25-15,47-71 16,-24 24-16,49-48 15,46-72 17,1 25-17,0-25 1,0-24-16,48-142 16,-49 190-16,-23 0 15,24-23-15,-24 47 16,48 0-16,-48 0 15,0 0 64,-24 24-48,0-24-16,-23-23 1,23 23 0,-48-48-16,48 24 15,0 1-15,1 23 16,-1 0 0,24 0-16,0 143 156,0-71-156,-24 48 15,0-49 1,0 25-16,0 23 16,24-47-1,0-24 1,-24-24 31,0-24-32,1-24-15,-1-23 16,0 47-16,0 0 16,24-48-16,0 49 15,0-49-15,0 24 16,0 24 0,0-23-16,24 47 31,47 23-16,1 49 1,24-48-16,47 71 16,-48-23-1,1 0-15,-25-49 16,-23 25-16,-48-24 62,0 0-62,-24 0 16,0-24-16,-47 24 16,23-24-16,-48 24 15,-23-1-15,24-23 16,-49 0-16,25-23 16,-167-73-1,166 48-15,96 1 16,-23 23-1,47 0-15,0 0 16,0 0 0,23 0-1,25-23-15,72 23 16,-25 0-16,48-24 16,48 24-16,215-47 15,-287 71-15,1 0 16,-1 0-1,-95 0-15,-48 0 47,0 0-15,-71 23-32,47 1 15,-24 0-15,-23 0 16,-72 24-16,119-48 15,0 0-15,48 24 16</inkml:trace>
  <inkml:trace contextRef="#ctx0" brushRef="#br0" timeOffset="48471.3232">19981 2315 0,'0'48'47,"0"-24"-31,24-24 124,0 0-124,0 0-1,-1 0-15,-23 24 32,0 0-17,24-1 1,-24 49-16,0-48 16,0 24-1,-47-24 1,23-1-16,-24 25 15,24-48-15,0 24 16,0-24 0,0 0 15,24-24-31,0 0 16,0-23-16,0-1 15,0 24-15,0 0 16,0 0-1,-71 72 79,47-48-94,-48 48 16,25-24-16,23-1 15,0-23-15,-24 24 16,48-48 47,48-23-63,-24 47 15,23 0-15,25-24 16,0 24-1,-48 0-15,23 0 16,1 0-16,0 0 16,0 0-16,-25 0 15,-70 0 79,-1 0-94,24 0 16,0 0-16,-24-24 15,25 0-15,-49-48 16</inkml:trace>
  <inkml:trace contextRef="#ctx0" brushRef="#br0" timeOffset="59786.368">20220 2124 0,'0'0'0,"0"24"31,0 0-31,0 0 16,0 0-16,0 24 16,0-25-16,0 1 15,24 0 1,-24 24-16,0-24 16,23-24-16,-23 24 15,0-1-15,0 1 16,0 0-1,0 24-15,0 0 16,0-24 0,0-120 93,0 72-109,0-24 16,-23 25-1,23-1 110,0-24-109,0-24 0,0 49 15,-72 213 141,72-166-157,-24 24-15,24-24 16,0 24-16,0-24 16,-24-1-1,24-70 63,0-1-78,0 0 16,-24 0 0,24 1-1,0 23 1,0 48 109,0 0-125,0-48 94,0 0-79,0-48-15,24 25 16,-24 23-1,24 24 126,-24 24-110,0-1-15,0 25 0,0-24 15,0 0 0,0 0-15,-24-24-1,24-24 17,-24 0-1,24-48-16,0 49-15,0-1 16,24 0 203,0 24-219,24 0 15,23-24-15,-47 0 16,0 24-16,0 0 16,-48 48 62,-24-48-78,1 24 15,-25 0 1,48-24-16,-24 23 16,25-23-16,23-23 62,47-1-31,1 24-31,0-24 16,23 24-16,-23 0 16,24 24-16,-48 0 15,23-1 1,73 49-16,-73-48 16,-47 0-1,24 0-15,0-1 16,0-23 15,0 24-15,0 0-16,-24 0 15,48-24-15,-48 24 16,47 0 0,-23-24-1,0 24-15,0 0 16,24-24-16,-24 0 15,47 0-15,-23 0 16,-24 0 31,0-24-16,-24 0-31,47 0 16,-47 0-16,0 0 15,0 0 1,24 24 125,0 24-110,-24 0-15,24 0-16,0 71 15,-24-71-15,24 0 16,-24 0-16,24 0 47,-24-48 15,0 0-46,-24-47-16,24 47 31,24 71 47,0-47-62,-24 24-16,0 0 31,0-48 63,0-23-79,0-1-15,-24 24 32,48 72 15,-24-1-32,0-23-15,0 0 16,0 0-16,-24-24 94,-24-48-79,24-47-15,-24 71 16,48 0-16,-24 0 15,1 72 64,23-24-79,0 24 15,0-1-15,-24-23 16,0 0-16,24 0 15,0 0 1,-24 0-16,0-24 63,0-24-48,0-24-15,0 0 16,-23 1-16,23-1 15,-24 24 1,24 0-16,0 24 16,24 24-1,-24 24 1,24 23-16,0-47 16,0 48-16,0-48 15,0 0-15,0-1 16,24 25-1,-24-24-15,24-24 16,-24 24 0,-24-24 77,-23 0-93,23 0 16,-24 24-16,24-24 16,-24 0-16,48 24 15,-24-24-15,72 0 63,24 0-48,-24 0 1,-1 0-16,-23 0 16,24 0-16,-72 0 109,-24 0-109,1 24 16,-25 23-1,48-23 1,24 0-16,48 0 31,-24-24-15,47 24-16,1 0 15,-48-24-15,24 24 16,-1-24-16,-23 0 16,-119 0 62,-168 0-47,191 0-31,25 0 16,23 0-16,48 0 62,23 0-62,49 0 16,-1 0-16,-23 0 15,47 0-15,-47 0 16,-24 0 0,-72 0 31,-48 0-32,1 0-15,23 0 16,-48 0-16,49 0 15,-25 0-15,24 0 16,24 0-16,48 0 78,24 0-78,0 0 16,0 0-1,47 0-15,-71 0 16,24 0 0,-120 0 62,-23 0-78,23 0 15,24 23-15,0 1 16,25-24-16,94 0 63,1 0-63,143-47 15,-72 23 1,-24 24-16,-23 0 15,357-48 1,-262 24 0,-238 24 46,-25 24-62,-24 0 16,-94 24-16,142-48 15,-72 23-15,1-23 16,0 24-16,-1 0 16,49-24-16,23 24 15,72-24 48,47-24-63,1 24 15,24 0-15,-25-24 16,1 0-16,47 1 16,-95 23-1,-119 0 48,-25 0-63,-333 71 15,333-47 1,25-24-16,23 0 16,24 0-16,120 0 31,47 0-15,1-48-16,47 48 15,0-24-15,0 1 16,0-1-16,-95 24 15,-1 0-15,-23 0 16,-24-24-16,-48 24 47,-71 0-31,-25 0-16,-47 24 15,-72 0-15,1-24 16,47 23-16,-48 1 15,120 0-15,-1-24 16,96 0-16,96 0 31,47-24-15,1 0-16,47-23 16,0 23-16,24 0 15,24 0-15,-96 24 16,24-24-16,-71 24 15,-48 0-15,-120 0 47,-47 0-31,-48 72-16,0-48 16,-24 0-16,-23-1 15,47 1-15,24-24 16,47 24-16,49-24 15,94-24 17,49 0-32,47 1 15,96-25-15,-48 0 16,48 24-16,-95 24 16,94-24-16,264-47 15,-406 71 1,-25 0-16,-118 24 47,-73 23-32,49-47 1,-96 24-16,0 0 16,-454 0-1,526 0-15,24-24 16,47 0-16,72 0 31,95-24-31,-23 0 16,71-24-16,262-47 15,-238 71 1,-95 24-16,-1-24 16,-23 24-16,-191 0 46,-49 0-30,-46 24-16,-526 0 16,453 24-1,96-48-15,72 0 16,71 0-16,48-24 16,119-24-1,1 0 1,95 24-16,71-23 15,-23-1 1,477-24-16,-573 48 16,-72 24-16,-262 0 47,-24 24-32,-24 0-15,-23 0 16,-359 48-1,430-49-15,71-23 16,72 0-16,48 0 31,143 0-31,-47-23 16,333-49 0,-238 48-16,-72 24 15,1-24-15,-121 24 16,1 0-16,-48 0 31,-95 0-15,-72 24-16,-24 0 15,-47 0 1,-25 0-16,-310 47 16,478-71-1,71 0-15,24 0 16,192-24-1,22 24 1,73-47 0,453-25-16,-453 48 15,23 0-15,-95 0 16,-95 1-16,-72 23 16,-168 0 15,-47 23-31,-47 1 15,-49 0-15,-23 0 16,47 0-16,-262 0 16,454-24-1,47 0-15,48 0 16,95 0 0,48-48-1,24 48-15,0-48 16,0 24-16,262 1 15,-262-1 1,-119 0-16,-24 24 16,-24 0-16,-168 0 31,25 24-15,-72 0-16,-71-1 15,-1 1-15,-47 0 16,119-24-16,24 24 15,71-24 1,239-48 15,72 1-31,24 23 16,23 0-16,25-24 16,-25 48-16,97-48 15,-288 48-15,-47 0 16,-48 0-1,-95 0 1,-1 0-16,-94 24 16,-25 0-16,-48 24 15,-118-24-15,142 0 16,72-24-16,72 23 16,71-23-1,143-23 16,73 23-31,94-48 16,25 0-16,23 24 16,48 0-16,263 0 15,-454 24-15,-143 0 16,0 0-16,-48 0 16,-96 0-1,-71 48-15,0-24 16,-47 0-16,-73 24 15,49-1-15,71 1 16,-24 0-16,167-24 16,24-24-1,24 24 1,191 0 0,0-1-16,0 1 15,0-24-15,310 24 16,-405 0-16,-24-24 15,-72 24 17,-144 24-32,49-1 15,-144 1 1,-23-24-16,-25 24 16,24 0-16,96-25 15,72 25-15,71-48 16,0 0-16,167 0 31,120 0-15,-24-48-16,95 25 15,-48-1-15,-71 0 16,-24 24-16,-71-24 16,-97 24-16,-214 48 46,-71-24-30,-48-1-16,-1-23 16,-47 48-16,72-24 15,23 24-15,72-24 16,143-24-16,1 0 16,47 24-1,71-24 1,-23 23-16,71 25 15,-47-24-15,-48 24 16,24-1-16,-48-23 16,0 0-16,0 24 15,-24 0 1,0 23-16,-72-23 16,25 0-16,-49 0 15,25-1-15,-120 73 16,143-120-16,48 24 15,1-1-15,-1-23 16,0 0 0,48 0-1,95-23-15,72-1 16,0 0 0,72 0-16,-72 24 15,119-24-15,-238 0 16,-1 24-16,-71 24 15,-48 0 1,-23 24-16,-72-1 16,-120 25-16,-47-48 15,-1 24-15,-47-1 16,72-23-16,-120 24 16,382-48-1,263 0 32,-48-24-47,119 0 16,0 0-16,478-47 15,-597 47 1,-24 24-16,-119-24 16,-215 72 15,71 0-31,-142-1 15,-73-23-15,25 0 16,23 24-16,1 0 16,119-25-16,71 1 15,48-24-15,120 0 32,71 0-17,0 0-15,48-24 16,334-23-1,-454 23-15,48 24 16,-119 0-16,-119 48 31,47-1-15,-95 1-16,-96 0 16,48-1-16,-48 25 15,72-48 1,72-24-16,47 24 15,24-24-15,144-24 32,-1 0-17,48-48-15,72 49 16,23-49-16,-47 48 16,286-24-1,-381 48-15,-25 0 16,-47 0-16,-120 24 31,-23 24-15,-96-24-16,-24 0 15,-119 0-15,95-1 16,0 1-16,48-24 16,96 24-16,0-24 15,190-48 16,48 1-31,48-25 16,48 1-16,-24 23 16,405-95-1,-429 71 1,-47 48-16,-97 0 16,-214 72 15,-24 0-31,-71-1 15,-25-23-15,-23 0 16,23 48-16,49-72 16,118 24-1,25-24-15,47 0 16,120-48 0,23 0-16,72-23 15,0 47-15,72-24 16,-48-24-1,0 48-15,24 1 0,-191 23 0,-48 0 32,-95 47-17,-25 1-15,-118 24 16,23-25-16,-119 1 16,-48 0-16,48-24 15,119-24 1,72 24-16,72-24 15,238-96 1,48 48 0,48-23-16,47-1 15,-119 48-15,144-71 16,-49 47-16,-47 0 16,-96 24-16,-47 1 15,-215 94 16,-72 1-31,0-24 16,-47 23-16,-73 1 16,73-48-16,71 23 15,-24-23 1,263-48 15,95-47-31,-24 47 16,48-24-1,0 0-15,-47 1 16,23 23-16,-71-24 16,-120 48 46,24 0-46,-48 24-16,-71-24 15</inkml:trace>
  <inkml:trace contextRef="#ctx0" brushRef="#br0" timeOffset="64608.4606">19599 4130 0,'0'0'0,"0"23"16,0 1-16,0 0 16,0 0-16,0 24 15,0 0-15,48-25 16,-48 1-16,47-24 47,-47 24-16,96-48-31,47-47 31,-119 47-15,-96 24 31,-23 0-32,47 0-15,0 0 16,1 0-16,23 0 16,-24 0-16,72-48 62,0-24-62,0-23 31,0 95-31,-1-48 16,1 0-16,0 48 16,-24 120 15,0-25-15,0-47-16,0 24 15,0 23-15,0-71 16,0 48-16,-48-48 15,48-1-15,-23 1 16,-1-24-16,0 0 16,-24-24-1,24 1 1,-24-1-16,48 0 16,-23 0-16,23 0 15,0 0 1,0 0-16,0-71 15,0 47-15,47 24 16,-47 0-16,24 24 16,0 0-1,0 0 1,0 0 0,-24 24-16,0 0 15,0 24-15,0 0 16,0-1-1,0-23 1,-24-24 15,0 0-15,0-24 0,24-47-16,0-1 15,0-119-15,48 72 16,47-1-16,-47 49 15,72-1-15,-73 48 16,97-24-16,-73 48 16,1 0-16,-1 0 15,-47 0-15,48 96 16,-72-48-16,0 71 16,0-95-1,0 48-15,-143 47 16,23-71-1,-23 23-15,-24-47 16,0 0 0,47-24-16,-47 0 15,0 0-15,120-24 16,47 0 0,0-47-16,47-1 15,25 24-15,0 24 16,71-23-16,24 23 15,0 0-15,24 0 16,72 24 0,-168 0-16,-47 24 15,-24-24-15,-24 24 16,0 0 0,-24 0-16,-24-1 15,-47 25-15,23-24 16,-95 0-16,-24 0 15,-215-24 1,287 24-16,47-24 16,0 0-16,25 0 15,71 0 1,23-48 0,1 48-16,48-24 15,23 0 1,0 0-1,1 0-15,94 1 16,-190 23-16,0 0 16,-72 0 15,-71 47-15,0-47-16,-25 24 15,25-24-15,0 0 16,23 0-16,72 0 15,1 0-15,70-24 32,49-23-17,238-73 1,-143 72-16,-24 1 16,24-1-16,-48 24 15,-95 24-15,-24 0 16,0 0-16,-72 0 31,-24 48-15,-71-24-16,-24 23 15,-24-23-15,-24-24 16,48 24 0,24-24-16,119 0 15,120-95 16,23 71-15,0-48-16,1 48 16,-25 0-16,-23 1 15,-48 23-15,-96 0 47,-47 23-47,-1-23 16,-47 24-16,-24-24 15,-71 0-15,71 0 16,0-24-16,0 1 16,24-49-16,47 24 15,96 48-15,0-47 16,1-25 0,23 24-16,0 0 15,0 25-15,0-25 16,0 24-1,23 143 48,-23-47-63,24 0 16,48 142-16,-48-166 15,0-24-15,-24 24 16,0-144 46,0 48-62,-24-47 16,0 0-16,-48-25 16,48 49-16,-23 23 15,-1 0-15,24 24 16,24 48 31,0 72-47,48-25 15,-24-23-15,0 47 16,23-23-16,-23-24 16,-24-1-16,24 25 15,0-24 1,-48-120 46,-71-47-62,47 23 16,0 1-16,-24-1 16,49 49-16,-1 23 15,24 0 1,0 0-16,24 120 47,23-25-47,1 1 15,-24-24 1,24-1-16,-1 73 16,-23-97-16,-24 1 15,24-24-15,-24 24 16,-24-167 62,0 24-62,1 71-16,23 24 15,-24-24-15,48 168 63,23-73-48,-23-23-15,-24 24 16,48 47-16,-24-23 16,-24-48-16,24 24 15,0-24-15,-48-72 94,0 0-78,0-24-16,0 25 15,-24-49-15,24 49 16,24 94 62,0-23-78,0 0 16,0 24-16,0-24 15,0-1-15,24-94 94,0 47-94,24-24 16,0 24-16,-1-23 15,1 23-15,0 24 16,-24 0-16,24 0 15,-25-24-15,1 24 16,0 0 15,0 0-31,0 0 32,24 0-32,-1 24 15,-23 0 1,24-24-1,-24 0 1,-24 24-16,-24 47 78,24-47-78,-48 0 16,-23 0-16,-25 0 15,48 23-15,-23-23 16,-1-24-16,-23 0 16,-72 0-1</inkml:trace>
  <inkml:trace contextRef="#ctx0" brushRef="#br0" timeOffset="68457.0694">17379 2649 0,'0'0'0,"24"24"16,-24 0-1,0 0 1,24 24-16,-24-24 16,23 23-16,1-23 15,-24 0 1,0 0-1,24 0-15,-24 0 32,0-72 30,0 0-62,0-47 16,-24-1-16,24 72 15,0 1-15,0-1 32,0 95 15,24 1-47,0-24 15,-24 47 79,24-47-94,24 119 16,-48-191 62,0 72 0,0 0-63,24 23-15,-24-47 16,0 0-16,0 24 16,0-24-1,0-72 63,0-24-78,0 48 16,0-23-16,0 71 78,0-1-62,0 1-16,0 0 15,0-72 79,0 25-94,-24-49 16,24 24-1,0 24 1,-24 24 234,-48 144-250,96-144 31,24-24-15,23-48 0,-47 48-16,24-24 15,-24 25-15,24-25 16,-24 24-16,-1-24 15,25 0-15,-24 25 16,-24-1 0,24 24 31,-24 47-47,0-23 15,0 24-15,-24-48 16,0 24-16,-24 0 15,25 0-15,-1-24 16,0 0 15,24 24 63,24-1-78,23 25-16,-23-24 15,24 24-15,0-24 16,-24 23-16,23 1 16,-23 24-16,0-1 15,0-23-15,-24 24 16,24 23-16,24 25 15,-1-49 1,-23-23-16,24 71 0,-24-71 0,-24-24 16,24 0-1,0-24 79,-24-48-63,0-24-31,0 25 16,0 23 0,0 0-16,24 0 15,-24 0 1,0 0-1,0 0 1,0 1-16,0-1 16,0 0-16,0 0 15,0 0 1,0 0 0,0 0-1,0 0-15,0 1 16,0-1-1,23 0-15,25 24 16,24-24 0,-25 24-16,73-48 15,-1 24-15,168-23 16,-216 23 0,73-24-16,-121 48 15,-46 48 63,-1-24-78,-24 0 16,-24-1-16,-47 1 16,-24-24-16,23 0 15,25 0-15,23 0 16,24 0-1,48-47 17,48 47-17,48 0-15,-49-24 16,121 24-16,-49 0 16,-24 24-16,49 23 15,-49-23 1,-23 48-16,-48-48 15,47-1-15,-71 1 16,0 0 0,-71 0-1,23 0 1,-24-24-16,-47 24 16,-478-120-1,549 72 1,1 1-16,-1 23 15</inkml:trace>
  <inkml:trace contextRef="#ctx0" brushRef="#br0" timeOffset="71542.6526">20745 3580 0,'0'0'0,"-48"24"15,0 0-15,-23-24 16,23 24-16,-143 0 16,119 0-16,-95 24 15,48-1-15,47 1 16,-23 95-16,71-95 15,24 24-15,0-48 16,72 23-16,214 25 16,-143-72-1,-47 0-15,23-48 16,-47 0 0,23-23-16,-47-25 15,-120 96 48,-95 48-48,143-24-15,96-24 78,23-24-62,73-24-16,-25 24 16,-48 1-16,-23-25 15,-48 48-15,-120 0 47,-23 0-47,-48 0 16,-48 0-16,48-24 15,0 24-15,71-24 16,-23-24 0,95 24-16,-24-23 15,48 23-15,0-48 16,48-23 0,24 47-16,-25 0 15,97 24-15,-25 1 16,287-49-16,-335 72 15,73 24-15,-120 0 16,-1 0-16,-23 71 16,-47-23-1,-25 23-15,-23-23 16,-25-1-16,-166 25 16,143-48-16,-25-48 15,49 23-15,47-23 16,1-23-16,47 23 15,0-48 1,24 24-16,24-24 16,0-23-16,71 23 15,-47 0-15,24 24 16,-1 24-16,-23 0 16,0 0-16,0 0 15,-25 0 1,25 96-1,-72-25-15,0-23 16,-47 24-16,-25-1 16,1 1-16,-48-24 15,71-1-15,-47-47 16,-25 24-16,-118-71 16,214 47-1,-24-96-15,72 24 16,0 25-16,0-1 15,0 24-15,24-48 16,0 25-16,72 23 16,-1-48-16,48 48 15,192 0-15,-264 24 16,168 72 0,-191-48-16,-1 0 15,-23 47-15,0-47 16,-24 24-16,0 0 15,0 23-15,-71 1 16,-73 0 0,1-48-16,24-24 15,-48 0-15,-24-24 16,47-48 0,49 24-16,-24-23 15,71 23-15,24 0 16,0-23-16,24-97 15,48 73 1,0 23-16,71 1 16,24 23-16,120 0 15,-72 48 1,-96 0-16,-23 24 16,47 96-16,-71-73 15,-48 1-15,0 71 16,0-47-1,0-24-15,-24 23 16,0-47-16,-24 24 16,25-24-16,-73 24 15,24-25-15,1-23 16,-192 0-16,96-47 16,24-49-16,24 48 15,71 1-15,0-1 16,0 0-16,48-47 31,24-1-31,24 49 16,191-121-16,-144 145 15,72-1-15,120-24 16,-144 48 0,0 24-16,-71 24 15,-24-25-15,-25 25 16,-23 0-1,0 71-15,-47-95 16,23 48-16,-24-72 16,-24 71-16,-47-71 15,0 24-15,-72-24 16,47 0-16,-23 0 16,24-48-16,-24 1 15,-143-264 1,310 264-16,0-25 15,24-47 1,71 23-16,24 1 16,25 23-16,23 24 15,48 1-15,238 23 16,-262 24-16,-95 0 16,-49 24-16,49 23 15,-96-23 1,0 48-16,0-24 15,0 23-15,0 25 16,-72-1-16,1 1 16,-1-1-16,-167 72 15,24-95-15,-190-1 16,190-47 0,-430-48-1,454-23-15,-24-49 16,120 72-16,-96-71 15,119-1-15,25-23 16,47 71-16,0-47 16,47 23-16,25 1 15,23 23-15,49 24 16,23 0-16,-72 0 16,1 24-16,-25 0 15</inkml:trace>
  <inkml:trace contextRef="#ctx0" brushRef="#br0" timeOffset="75815.1137">18883 3485 0,'0'0'0,"24"0"16,0 0-16,-1 0 15,-23-24 17,0-24-32,-95-23 15,-1-1-15,1 24 16,-48 25-16,23 23 16,25 0-16,47 0 15,24 23-15,48-46 78,24-25-78,-24 0 16,71 0 0,-95 24-16,-71 96 62,23-48-46,-71 0-16,23 24 15,48-25-15,1 1 16,-1 0-16,96-119 47,23 23-47,25-23 15,47-1-15,-24 1 16,239-73 0,-310 121-16,-24 47 15,24 0-15,-72 0 47,0 47-47,-48 49 16,25-24-16,-73 23 15,25-23-15,-72 23 16,95-47-16,-47 24 16,71-25-16,-24-23 15,48-24 1,24 24-16,0-96 31,24 49-15,0-25-16,96-119 15,-73 143 1,25-24-16,-24 24 16,-24-24-16,23 48 15,-47 24 32,-71 72-47,-49-48 16,-23 47-1,24 1-15,-48-49 16,95 25-16,-24-24 16,240-48 31,-25-24-32,48 0-15,72 0 16,0 0-16,23 24 15,-95 0-15,48 0 16,-48 24-16,120 48 16,-240-25-16,1-23 15,-48 0-15,0 24 16,0 47 0,0-71-16,0 0 15,0 0-15,-24 0 16,0 0-16,1 0 15,-73 23 1,96-118 31,72-25-47,23-23 16,25 47-16,23-71 15,0 119-15,0-47 16,-71 47-16,-48 24 15,24 0 1,-25 0 0,-46 24-1,-1 23 1,0 1-16,-48-24 16,-119 119-16,120-119 15,23 0-15,24 24 16,0-48-16,120-48 47,-1-48-47,-23 1 15,47 47-15,24-47 16,0 47-16,-95 0 16,0 24-16,0 24 15,-96 72 16,0-24-31,-23 23 16,-73 1-16,25-48 16,24 0-1,47 0-15,0-1 16,48-94 15,24 23-15,48-24-16,23-23 15,24-1-15,216-95 16,-216 144 0,263-73-16,-72 120 15,-190 48 1,-49 0-16,-47-24 16,0 23-16,-24-23 15,0 24-15,0-24 16,0 0-16,0 0 15,0 0-15,-48 23 16,-47-23-16,47 0 16,-95-24-16,0 24 15,-263-96 1,310 48-16,-23-23 16,71-1-16,24 24 15,0-48-15,24 49 16,48-145-1,0 168-15,23-23 16,25-25-16,47 24 16,-71 24-16,47 0 15,-23 0 1,23 0-16,-47 48 16,-1 23-1,-71-23-15,0-24 16,0 24-1,-24-24 1,1-1 0,-25-23-16,24 0 15,-24 0-15,-23-23 16,-192-216 0,191 167-16,1-23 15,71 47-15,-24 0 16,24 24-16,0-23 15,24 47 1,23 0 0,25 0-16,167 119 15,-168-71-15,1-24 16,47 47-16,-95-47 16,0 0-16,-24 0 15,0 0 1,0 0-1,-167 23 17,72-23-32,-73-24 15,-46 24-15,23-24 16,0 0-16,-287-95 16,359 47-16,23 0 15,72 24-15,1 0 16,23-23-16,23-1 15,73-48 1,23 49-16,287-73 16,-239 96-16,0 24 15,-95 0-15,119 0 16,-96 48 0,-71-24-16,-24 24 15,0-24 1,0 47-16,-47 25 15,-1-72-15,-48 23 16,49-23-16,-49 0 16,-71 24-16,-24-48 15,0 0-15,-24 0 16,48-24-16,0-24 16,71 24-1,1-47-15,47-1 16,24-47-16,24 71 15,48 0-15,0 1 16,167-1 0,-96 24-16,120 24 15,-72 48 1,-48 23-16,120 73 16,-191-97-16,-1-23 15,-47 0-15,24 0 16,0 0-16,-24 0 15,0 23 1,-48-23 0,1 0-16,-25 0 15,-334 48-15,144-49 16,-25-23-16,168 0 16,-168-23-16,25-1 15,-311-143 1,573 143-1,-24 71 32,24 1-31,-24 24-16,-47-1 16,23 1-16,-24-24 15,1 47-15,-49-23 16,96-24-16,-71-24 15,95-1-15,-24 1 16,24-95 15,-48-1 1,0-23-32,1-25 15,47 96-15,-24 0 16,0 24-16,0 0 15,0 0-15,0 24 16,24 0-16,-47 24 16,23 47-16,-24-23 15,24-24-15,0 47 16,0-71-16,-23 72 16,-1-25-16,0-23 15,48-24-15,-48 24 16,48-24-16,-23-1 15,23-94 48,-24-1-63,-24-71 16,48 47-16,0-23 15,0 47-15,0 49 16,0-1-16,0 0 15,0 0-15</inkml:trace>
  <inkml:trace contextRef="#ctx0" brushRef="#br0" timeOffset="77926.3315">18214 3294 0,'0'0'0,"0"24"15,0 0-15,0 24 16,0 23-1,0-47-15,0 0 16,0 0-16,0 0 31,0 23-31,0-23 16,-23-72 62,-49-71-78,48 95 16,-24-47-16,48 23 15,-24 24-15,1-48 16,-1-23-16,24 71 16,0 0-16,0 48 46,0 72-46,-24-25 16,0 1-16,24-24 16,0 23-16,-24-47 15,0 71-15,24-71 16,0 0 0,24-119 46,0 23-62,48-71 16,-25 47-16,1-47 15,24 24-15,-1-24 16,-71 262 31,0 0-32,0-47-15,0 23 16,-24-47-16,24 48 16,0-72-1,0-1 1,0-46 31,0-73-47,0 24 15,0-23 1,0-192-16,24 192 16,-24 71-16,0-24 15,0 192 32,0-1-31,-47 24-16,-1 0 15,0-24-15,24-23 16,0-73-16,24 25 16,-24-72-1,48 0 1,-24-96 0,0 25-1,24-48-15,0-25 16,-24-23-16,24 72 15,0-49-15,0 121 16,-24-1-16,0 95 47,0-23-31,-24 0-1,0 0 1,24-25-1</inkml:trace>
  <inkml:trace contextRef="#ctx0" brushRef="#br0" timeOffset="78035.7284">18119 3031 0,'-24'48'31,"24"-24"-15,-24 24-16,24-24 15</inkml:trace>
  <inkml:trace contextRef="#ctx0" brushRef="#br0" timeOffset="79077.7864">18095 3103 0</inkml:trace>
  <inkml:trace contextRef="#ctx0" brushRef="#br0" timeOffset="83475.1334">18095 3103 0,'48'0'188,"0"0"-188,-1 0 16,1 24-16,-24-24 15,48 24-15,-25-24 16,-23 0-16,0 24 15,-24-72 32,0-24-31,-24-23 0,0 71-16,24 0 15,-24 24 110,1 72-125,-1-25 16,-72 49-1,72-72-15,0-24 16,1-48 15,23-24-15,0-47-16,0 0 16,23 71-16,1 0 15,0 24-15,-24 0 16,0 96 15,0 24-15,-24 23-16,-23-24 15,-1 73-15,-72 94 16,73-143 0,-25-71-16,72 0 15,-48-48-15,48 24 16,-24-24-1,1-48 1,-1-71 0,24 23-16,-24-47 15,24 24-15,-24-25 16,24 49-16,-24-72 16,24 143-1,-24 24 16,0 72-31,0-1 16,-23 1 0,-1-1-16,24-23 15,0-24-15,0 24 16,0-48-16,24-96 47,0 25-32,0-25-15,24-47 16,24 24-16,-24 47 16,0 0-16,0 72 15,0-24-15,23 120 47,-23 47-31,24 24-16,-24-47 15,47 166-15,-71-190 16,24-25-16,-24-23 16,0-24-16,0 0 15,0-96 32,0 1-31,0-1-16,0 0 15,0 1-15,0 23 16,0 24-16,0 167 47,24-95-47,0 48 16,0-1-16,-24 0 15,0-47-15,48 24 16,-24-24-16,-24-1 15,0-23 1,0-119 47,0-1-63,0-47 15,0 24-15,-24-72 16,0-96-1,24 216-15,0 23 16,-24 215 31,24-143-47,0 119 16,0-24-1,0 25-15,0 23 16,0-72-16,0 216 15,0-264-15,0-23 16,0 24-16,0-72 47,-24-95-31,24 47-16,0 0 15,0 25-15,0-25 16,0 0-16,48 1 15,-24 23 1,0 24 0,-1 24-1,1 96 1,0-1-16,-24-47 16,0 47-16,0-23 15,0 71-15,0-71 16,0 0-16,0-49 15,0 1-15,0-143 63,0 47-63,24-95 16,24 0-16,47 0 15,-47 0-15,-24 48 16,0 23-16,24 72 15,-48-24 1,0 192 0,0-1-1,0-71-15,0 47 16,-24 0-16,24-23 16,-48 166-1,48-214 1,0-24-16,-24 0 15,24-48 17,0-72-17,0 1-15,0-48 16,0 23-16,0-23 16,0 72-16,0-49 15,24 49 1,-24 47-16,-24 167 31,0-95-15,0 95-1,0-48-15,-23 25 16,23-49-16,0 25 16,24-72-1,24-144 16,47 1-15,1 0-16,0-25 16,47 1-16,24 0 15,168-120 1,-240 239 0,25-23-16,-25 23 15,1 48-15,-72 0 16,24 190-1,-24-118-15,0 23 16,0 1-16,-24-1 16,24-47-16,0-25 15,0 1-15,-24-48 16,0 24-16,24-72 31,0-71-15,-24 47-16,24-71 15,0 48-15,0 23 16,0 24-16,24-23 16,48 23-1,95 24 1,-143 24-16,0 48 16,-24 23-16,0-23 15,0 24-15,0-1 16,0-23-16,0 0 15,-48 0 1,48-25-16,-24 1 16,0-24-1,0 0 1,24-119-16,0 23 16,-24-23-16,24 24 15,0 23-15,0-95 16,24 119-1,-24 24 1,0 167 15,0-47-15,0-24-16,0 23 16,0 24-16,0 1 15,0-49-15,-24 1 16,24-48-16,-23 0 15,23-120 32,23 1-47,25-48 16,167-263 0,-120 262-1,96-118 1,-191 238-16,72-24 15,-72 24 1,0 120 0,0-1-1,-48 120-15,24-119 16,1 47-16,23-48 16,-48 49-16,24-73 15,-24-47-15,48 24 16,0-167 31,0 23-32,-24-23-15,24-48 16,0-215-16,0 238 16,0-118-1,24 238-15,-24 167 47,0-71-47,-24 47 16,24 72-16,-24-24 15,1 0 1,-1 0-16,-24-71 16,24 23-16,0-71 15,0-24-15,24-48 31,-24-119-15,24 0-16,-23-48 16,-1-24-16,0-24 15,-48 72-15,48-24 16,1 95-16,-1 25 16,24 23-16,-24 48 31,-24 143-31,-24 1 15,1 70-15,-49 1 16,49 0-16,-49-24 16,25 0-16,23-95 15,48-1 1,1-47-16,46-191 47,25-1-47,24-23 15,-1 0-15,25 0 16,-1-24 0,-71 119-16,48-71 15,-24 119-15,-72 191 47,0-95-47,-24 47 16,0 48-16,1 1 15,-1-49 1,0 0-16,0-47 16,25-24-16,-1 23 15,24-47 1,0-95 15,0 23-15,24-72-16,23 25 15,-23 47-15,0-23 16,0 23-16,-24 24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11-23T15:42:40.3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22873 11968 8,'8'11'27,"-11"6"-4,3 22-5,-7 16-3,-3 13-3,-8 12-1,-1 4-1,-2 5-3,-2-10-2,11-5-2,-2-18 0,3-14-1,2-14 1,5-14 0,4-14-1,-7-12 0,7-4 0,-7-2 0,0 1-1,3 6 0,4 11-1,0 0 1,0 0-1,3 21 1,8-4-1,10 0 1,2-2 0,4-12-2,-1-3-8,-5-12-17,-4-16-7,4-4-1,-10-15-1</inkml:trace>
  <inkml:trace contextRef="#ctx0" brushRef="#br0" timeOffset="496.4899">23200 11388 33,'0'-15'29,"0"15"-2,0 0-8,0 15-4,-5 7-4,-8 10-3,13 11-1,-6 6 0,15 9-2,-2 0-1,4 0 0,-3-7-2,15-4 1,3-13-2,-2-7 1,1-16-1,-2-11 1,-8-15-1,3-14 0,2-12 1,-14-10-2,2-10 1,1 1-1,-1-4 1,3 7-2,8 5 2,-11 11-2,-1 13 0,8 9-1,-5 6-4,-10 13-4,16-6-13,-16 6-13,-6 15 0,14 2 0,-8-2 2</inkml:trace>
  <inkml:trace contextRef="#ctx0" brushRef="#br0" timeOffset="820.3463">23566 11681 19,'0'-13'31,"12"21"0,-8 5-7,-7 6-5,7 12-4,-4 4-4,0 12-2,0-2-1,-4 5-3,-3-4-1,7 0-1,0-6-1,0-8-2,0-7-2,-5-8-1,2-6-8,3-11-11,0 0-14,11-10 0,-17-4-1,14 2 4</inkml:trace>
  <inkml:trace contextRef="#ctx0" brushRef="#br0" timeOffset="1037.2017">23599 11676 16,'24'-9'29,"10"9"-3,-4 5-4,-1 5-4,-5 8-4,-15-4-4,-3 8-1,-14-7-3,-7 2-4,-5-2-17,-4 3-16,-6-13-1,9 4-1,2-9-1</inkml:trace>
  <inkml:trace contextRef="#ctx0" brushRef="#br0" timeOffset="5564.1219">1891 10752 19,'4'9'29,"-8"8"-3,4 13-8,6 15-4,-2 6-4,7 5-1,-1 2-1,-1 0-4,-3-12-1,3-4 0,-9-16 0,5-9 1,-5-17-1,0 0 0,-11-20 0,8-12 0,-2-13 0,-5-11 0,5-11-1,0-3-1,5-3 1,8 0 0,3 6 0,4 11 1,4 9-1,7 11-2,5 7-3,8 8-10,8 6-22,-1 9 0,2-1-1,13 7 0</inkml:trace>
  <inkml:trace contextRef="#ctx0" brushRef="#br0" timeOffset="5908.9567">2179 11022 53,'0'0'32,"-9"25"-2,9-3-13,-5 2-9,5 5-10,0-4-18,18 6-11,-11-16 0,11 1-1</inkml:trace>
  <inkml:trace contextRef="#ctx0" brushRef="#br0" timeOffset="6201.478">2548 11082 49,'12'14'33,"-5"0"-5,-7 7-5,-16-5-5,-3 2-4,-6-4-7,-2-5-3,-1-9-2,1-3-1,3-9-2,4-5 0,4-2-1,7-3-1,4 3 1,13-1 0,6 11 1,0 0-1,9 9 1,3 9 0,3 5 0,0 5-1,0 8-10,-8 2-20,-5-5-1,15 3-1,-6-13 1</inkml:trace>
  <inkml:trace contextRef="#ctx0" brushRef="#br0" timeOffset="6639.9973">3621 11007 6,'-44'-40'60,"25"30"-33,-5 3-9,5 7-6,8 15-4,3 4-3,12 7-2,4-1 0,9 1-2,4-1 0,1-6-2,0-2 0,0-7-1,-7-2 0,-15-8 0,0 0 0,-12 2-1,-8-2 2,-4 4 0,-1 0 2,1 2 0,1 3 2,5 6 0,8 2 0,17 0 0,6 0 1,8 0-1,1-4-1,6-3-4,0-4-9,3-2-21,-9-13-1,-2-1 0,-13-12 0</inkml:trace>
  <inkml:trace contextRef="#ctx0" brushRef="#br0" timeOffset="6789.4811">3586 10742 54,'-12'-15'32,"-6"2"-1,18 13-21,-10-6-29,10 6-9,6 10-3,-6-10-2</inkml:trace>
  <inkml:trace contextRef="#ctx0" brushRef="#br0" timeOffset="7969.0277">3804 11071 24,'13'5'29,"-13"-5"-4,17 20-4,-5-1-5,-1 2-5,4 3-2,-3-5-2,4-5-2,-1-10-1,0-4-1,-2-15-1,2-3 0,-5-4-1,-1-6-4,-2 7-11,-2 4-19,-5 2-1,0 15 0,-3-12 0</inkml:trace>
  <inkml:trace contextRef="#ctx0" brushRef="#br0" timeOffset="8262.4908">4402 11115 34,'-13'16'32,"-2"0"1,-10-3-3,0-8-17,2 1-4,-7-6-5,3-7-1,3-4-2,5-2 0,3-5 0,11 1-1,5-2 0,7 4 0,7 8 0,7 7 1,4 3-1,3 10 2,0 4-1,0 8 1,-3-1-2,-4 1-6,-2-4-27,0-2-2,-7-10 1,12-3-1</inkml:trace>
  <inkml:trace contextRef="#ctx0" brushRef="#br0" timeOffset="8796.7934">5429 11052 32,'-12'-8'24,"-12"-1"-1,1 9-4,-3 0-3,1 9-5,8 14-2,6-4-3,11 9-1,14-2-1,11-1 0,5-2-1,8-5 1,-1-10-1,-1-8 0,-9-8-1,-9-11 0,-12-13-1,-12-9 0,-11-16 0,-9-8-1,-2-8 0,0 0 0,6 2-1,7 4-1,12 14-3,3 9-5,18 25-7,7 12-12,4 7-6,8 21 1,2-1 0</inkml:trace>
  <inkml:trace contextRef="#ctx0" brushRef="#br0" timeOffset="9090.07">5888 11057 71,'-15'33'31,"-10"-8"-9,-3-3-6,-1 1-6,-4-12-3,5-3-3,3-8-2,7-14-1,8-1 0,10-8-1,3-1 0,7-1-1,7 7 1,5 5-1,5 9 0,0 8 1,1 9 0,-2 7 0,-1 5 0,-3 2-1,-2 3-4,-4-5-11,-1-9-17,3 1 0,-2-17-1,6 3 0</inkml:trace>
  <inkml:trace contextRef="#ctx0" brushRef="#br0" timeOffset="9405.9165">6067 11052 45,'13'0'33,"11"15"0,-5-1-13,-3 2-7,0 9-3,-14-5-3,-2 3-2,-5-3-1,-1-3-1,-7-7 0,4-5-2,9-5 0,-7-16-1,11 0 1,7-7-1,3 0 1,-3-1-2,2 5 1,0 5 0,-4 8 0,0 6 1,-9 0 0,13 25 0,-4-7-1,3 5 0,1 4-6,-1-6-11,6-2-10,5-2-9,1-8 0,10-4 0</inkml:trace>
  <inkml:trace contextRef="#ctx0" brushRef="#br0" timeOffset="9953.9814">6456 11010 53,'0'0'27,"18"0"-10,3 0-4,4 0-4,3 0-4,-3 0 0,3 0-3,-9-7 0,-4 7-1,-15 0-1,0 0 1,0 0-1,-18 18 0,5-1 1,0 3 0,2 2 0,4 3 1,7-1 0,7 0 1,4-6-1,6-1 1,4-8-1,1-6 0,5-6-1,-1-7 0,-2-6 0,-2-4-1,-3-3 1,-1 0-1,-6 4 0,-5 2 0,-1 5 1,-6 12 0,0 0 0,0 0 0,-12 7 0,12 7 0,0 4 0,6 0 0,3 0 1,7 0-1,2-4 0,6-3 1,-1-4-1,2-4 1,-4-3-1,1-5 0,-3-6-1,-8-5-5,3-1-10,-10 0-20,-8-12 0,4 0-1,-14-10 0</inkml:trace>
  <inkml:trace contextRef="#ctx0" brushRef="#br0" timeOffset="10083.096">6939 10767 75,'-6'-10'34,"6"10"-3,0 0-22,0 0-25,16 14-15,-16-14-2,15 19-1</inkml:trace>
  <inkml:trace contextRef="#ctx0" brushRef="#br0" timeOffset="10488.378">7200 10882 43,'-6'-38'29,"14"1"-3,5 4-12,8 1-3,12 13-2,-3 5-2,7 14-1,-6 9 0,-3 13-1,-4 8-1,-5 16 0,-9 5-1,1 6 1,-7 3-1,-1-3 1,0-5-1,3-6 0,-3-12 0,7-10 0,-2-10-1,-8-14-1,0 0 0,0 0-1,-6-19 0,-11 9 0,-5 3 0,-7 3 0,-3 4-2,-3 2 0,7 7-5,-3-2-8,12 1-14,7 2-8,12-10 0,0 0 0</inkml:trace>
  <inkml:trace contextRef="#ctx0" brushRef="#br0" timeOffset="10675.0394">7659 10999 51,'18'-5'33,"-8"5"-3,-10 0-10,12 21-5,-8-1-5,1 5-6,-5 5-8,6-2-15,-6-4-14,9-1-1,-5-9 0</inkml:trace>
  <inkml:trace contextRef="#ctx0" brushRef="#br0" timeOffset="10999.4916">8061 11012 43,'-21'-15'28,"-1"7"-9,0 8-5,-2 0-5,2 14-3,0 2-2,10 6 0,3 4-1,9-1 0,3-2 0,12 4 0,5-13 1,4 3 0,4-10 0,2-7 1,-8-5-2,2-5 1,-10-4-1,-8-5-1,-9-3-2,-11-2-12,-6-3-21,3 7-2,-4-7 1,3 7-1</inkml:trace>
  <inkml:trace contextRef="#ctx0" brushRef="#br0" timeOffset="11586.6346">8764 10736 52,'0'0'27,"-4"31"-12,4-2-5,0 2-6,-3 5-5,3-5-9,0-7-13,7 1-4,-7-25 0,13 7 8</inkml:trace>
  <inkml:trace contextRef="#ctx0" brushRef="#br0" timeOffset="11729.1201">8894 10760 39,'0'0'30,"0"0"-2,0 0-7,-4 18-8,4 1-8,-3 2-12,3 5-16,-8-3-7,11 4-1,-6-7 0</inkml:trace>
  <inkml:trace contextRef="#ctx0" brushRef="#br0" timeOffset="12030.4907">9002 11047 35,'16'29'29,"-16"-15"-1,3 4-14,1 1-2,-4-6-3,0-2-2,0-11-2,0 0-2,0-19 0,5-1-1,2-2-1,1-7 0,6 3 0,4 2 0,3 6 0,4 7 0,-3 11 1,0 5-1,-4 9 1,-3 10 0,-5 3-1,-4 2-3,-1 2-8,-5-3-12,0-7-6,11 0-6,1-14 1</inkml:trace>
  <inkml:trace contextRef="#ctx0" brushRef="#br0" timeOffset="12331.3418">9638 11076 27,'0'0'31,"-16"21"-1,-2-8-7,-4-4-7,1 4-6,-10-9-4,5-1-2,-2-6-1,7-5-2,2-6 0,7-1 0,9-4-1,3-2 0,9 2 0,6 4 0,7 7 0,-1 3 0,5 11 0,-2 6 1,1 5-1,0 7 1,-6 4-1,-6-4-3,-2 3-12,5-2-17,-14-15 0,5 2-1,-7-12 1</inkml:trace>
  <inkml:trace contextRef="#ctx0" brushRef="#br0" timeOffset="12472.5025">9551 10808 48,'-6'-23'33,"-5"2"-1,11 21-9,0 0-23,0 0-26,17 19-5,-11-9-2,10 14 1</inkml:trace>
  <inkml:trace contextRef="#ctx0" brushRef="#br0" timeOffset="12630.536">9787 10976 62,'22'27'36,"3"9"0,-10 1-11,0-3-12,4 7-6,-4 0-5,-2-4-6,-2-4-8,-4-6-15,-3-11-9,5-3-1,-9-13 0</inkml:trace>
  <inkml:trace contextRef="#ctx0" brushRef="#br0" timeOffset="12789.186">9973 11044 56,'-22'0'34,"-3"16"1,-12 6-13,-3 4-9,5 13-4,-3 2-7,0-3-10,6 3-21,8-3-6,-1-11 0,15-3 0</inkml:trace>
  <inkml:trace contextRef="#ctx0" brushRef="#br0" timeOffset="13345.9754">10199 11108 23,'3'-16'30,"-12"-8"0,0 6-11,-1 6-3,-5 1-5,-1 9-3,-6 2-3,1 10-2,0 4-1,4 4-1,6 5 0,7-1 0,7-1-1,9 1 1,7-8 0,6-4-1,4-4 1,0-11-1,0-2-1,-4-5 1,-4-3-1,-5-4 0,-6 2 1,-2 0-1,-4 4 0,-4 4 1,0 9 1,0 0-1,0 0 1,0 0-1,15 14 1,-15-14-1,19 14 1,-6-10 0,1-4-1,6 0 0,-2-7 1,4 1-1,-3 1 0,2-2 1,-3 7 0,1 0 1,-4 10 0,-2 3 0,-6 4 0,-4-1 1,-3 3-2,-7-3-4,1 0-20,-1-4-11,-7-8 0,14-4 0</inkml:trace>
  <inkml:trace contextRef="#ctx0" brushRef="#br0" timeOffset="13684.9034">10726 10732 29,'8'-13'31,"-8"2"0,0 11-3,4 15-13,-4 4-7,0 3-8,4 7-11,-1-3-13,-3-1-7,9-2 0,-5-13-1</inkml:trace>
  <inkml:trace contextRef="#ctx0" brushRef="#br0" timeOffset="13825.7051">10884 10718 45,'11'0'33,"-11"12"-1,0 13-12,-5 5-12,2 1-33,9 14-3,-10-9-3,10 4-1</inkml:trace>
  <inkml:trace contextRef="#ctx0" brushRef="#br0" timeOffset="14857.0044">11669 11182 28,'8'-11'26,"-8"-9"-4,0 1-3,-7-5-5,-7-3-3,-5 4-3,-5 0-2,-4 9-2,-2 5-1,1 9-1,1 9-1,6 9 0,10 4-1,6 9 1,10-1-1,10-2 1,8-7 0,6-3 0,6-10 0,2-8 0,2-12 0,-6-13-1,-1-10 1,-4-10-1,-8-10 1,-5-9-1,-5 0 0,-4-2 1,-8 9 1,3 6-1,-10 14 0,3 17 0,-4 14 1,5 21-1,-4 15 0,6 20 0,1 7-1,3 11 1,3 2-1,1-2-1,9-1-3,-2-12 0,6-7-3,-5-18 0,4-12-1,-2-14 0,1-5 1,-4-15 3,-3-6 3,-1 0 3,4-28 9,-6 33-3,2 8 0,-7 9 0,12 5-1,-5 9-2,3 6-1,-3 2-1,0-1 0,-4-4-1,3-2 0,-6-15-1,0 0 1,0 0-1,11-20 0,-7 2 0,6-5-1,4-1 1,4-3-1,6 8 0,7 1 0,3 8-1,1 4-3,5 11-15,-6 2-17,-15 0 0,2 8 0,-14-5 0</inkml:trace>
  <inkml:trace contextRef="#ctx0" brushRef="#br0" timeOffset="15518.492">12641 11220 40,'9'19'33,"-4"9"-1,-14-1-14,-13-3-38,5 5-5,-13-12-4,12-2-3</inkml:trace>
  <inkml:trace contextRef="#ctx0" brushRef="#br0" timeOffset="16171.1077">13137 11054 62,'25'22'30,"-11"-5"-11,-4 4-4,-1 4-4,-9-3-2,3 4-2,-6-11-3,-2 0-1,5-15-2,0 0 0,-3-17-1,11-3 0,7-1 0,4-4 0,7 5-1,2-1 1,2 10 1,1 11-1,-3 6 1,-4 11 0,-6 5-1,-5 4 0,-2 6-10,-9 4-23,-2-11 0,4 1-1,-4-13 0</inkml:trace>
  <inkml:trace contextRef="#ctx0" brushRef="#br0" timeOffset="16989.4742">2193 12105 24,'-17'-5'25,"-2"10"-8,-4 8-5,-3 7-3,1 5-1,-3 9-3,9 4 0,10-1-2,15 1-1,10-5 1,2-3 1,12-11 0,-1-6 1,-1-13-1,-6-7 0,-8-8-1,-14-8 0,-14 0-3,-5-4-4,-4 4-9,-2 4-15,-5-4-3,15 8-1,-5-2 1</inkml:trace>
  <inkml:trace contextRef="#ctx0" brushRef="#br0" timeOffset="17259.0046">2328 12155 36,'0'0'31,"8"17"1,-19 0-13,8 5-6,3 8-5,0 1-2,9 2-1,6-1-1,2-8 0,5-7 0,11-8-1,-3-13 0,-1-10 0,-2-9-1,-5-5 1,-9-4-2,-1-2-1,-6 3-2,-10-1-4,4 10-10,-6 7-15,-3 1-4,9 14-1,-3-10 1</inkml:trace>
  <inkml:trace contextRef="#ctx0" brushRef="#br0" timeOffset="17456.035">2607 12155 43,'15'16'34,"-5"0"0,2 7-11,3 6-8,-5-4-5,2 2-3,-3-6-3,3-1 0,1-11-2,3-9-1,0-12 1,-2-4-1,-4-7-1,7-3-1,-3 1-6,-8-1-16,-2 0-13,2 14-1,-6-3 1</inkml:trace>
  <inkml:trace contextRef="#ctx0" brushRef="#br0" timeOffset="17982.0711">3171 12141 19,'-19'0'26,"-8"-4"-2,5 4-9,7 6-5,4 1-3,11 4-3,7 0-1,6 2 0,5-1-2,1-2 1,2-1 0,-2-4-2,-7-5 0,-12 0 1,0 0-1,-10 11 1,-7-5 0,-5 1-1,-3 5 1,6 2 1,-2 5 1,9 3-1,7 0 1,10-1 1,3-3-1,14 1-1,3-6 1,3-6-1,0-7-1,3-5 0,-4-10-1,2-6 1,-2-4-1,-7-8 1,-5 0 0,-6 1 0,0 2 1,-4 6 1,-5 8-1,0 16 1,-14 0 0,10 16-1,-1 9 0,5 6-3,0 5-1,0-2-5,12 1-6,6-5-10,10-12-10,7 1-2,2-15 1</inkml:trace>
  <inkml:trace contextRef="#ctx0" brushRef="#br0" timeOffset="18268.4946">3744 12194 43,'-15'-23'29,"-1"7"-10,-1 7-3,-6 9-4,2 9-3,-1 8-3,6 8-2,4 4-3,6 4 1,6-2-2,12-1 1,3-4 0,1-8 0,3-7 0,0-3 0,-8-8-1,-11 0 1,3-15-1,-14 3-4,-4 2-13,2 3-15,-10-7 0,9 7 0,-3-6 3</inkml:trace>
  <inkml:trace contextRef="#ctx0" brushRef="#br0" timeOffset="18695.8402">4084 12187 42,'-14'-12'23,"-12"-3"-8,2 12-4,0 6-4,-4 9-2,6 5-2,3 5 0,4 6-1,8 1 0,7 2 0,13-3 0,3-2 0,6-6-1,2-4 1,1-8-1,0-4-1,0-8 0,-10-5 0,-3 0 0,-8-2 0,-4 11 1,-6-13 0,-4 13 1,1 11 1,-3 3 0,5 13 0,1 0 1,6 6-1,6 1-1,1 2-4,8-7-5,4-2-9,3-17-15,9 0-1,-4-15 0,10 2 8</inkml:trace>
  <inkml:trace contextRef="#ctx0" brushRef="#br0" timeOffset="18957.8148">4422 12216 40,'-17'-15'28,"-4"-2"-12,-4 8-3,3 9-3,0 3-4,4 13-1,2 6-1,9 7 0,1 2-2,10 1 1,5-3-1,6-6 1,4-8-1,5-5 0,1-10-4,-2-12-6,1-2-9,-3-4-9,-10-8-3,4 7-1,-10 1 4</inkml:trace>
  <inkml:trace contextRef="#ctx0" brushRef="#br0" timeOffset="19253.0059">4483 12281 30,'6'12'28,"10"7"-2,-1-4-4,4-3-6,5 0-4,1-7-4,5 0-1,-2-10-2,1 0-2,-5-7 0,-1-5-1,-9 0-1,-8-7 0,-6 1 0,-11 0-1,-5 4 0,-8 4-1,-2 6 1,-4 9 0,2 9-1,2 8 1,8 8 0,5 8 0,5 3 0,8 3 0,0 4 0,8-1-1,8 2-3,-3-10-6,6-1-13,2-4-11,-2-15 1,3-3-2</inkml:trace>
  <inkml:trace contextRef="#ctx0" brushRef="#br0" timeOffset="19560.9655">5175 12262 24,'9'6'33,"-9"16"0,-21-4-2,-14 3-16,-2 3-3,-8-8-6,0 0-2,0-9-4,7-7-1,6-12-1,6-4-1,12-6-1,9-2 1,13 2 0,6 2 1,7 6 2,2 6 2,5 8 0,3 13 1,-2 6 0,-1 7 1,-5 3-1,-2 1-4,-8 4-6,-2-5-14,-4-10-12,2 0-1,-9-19 1</inkml:trace>
  <inkml:trace contextRef="#ctx0" brushRef="#br0" timeOffset="19718.4525">5026 11880 50,'0'-20'33,"-8"8"0,8 12-9,8 24-32,-8-7-22,10 12-3,-10-1 0,6 5-1</inkml:trace>
  <inkml:trace contextRef="#ctx0" brushRef="#br0" timeOffset="20275.0622">6418 12179 25,'-19'0'27,"-14"0"-2,-1 15-12,6 9-2,6 3-1,13 8-1,9-2-2,12 1 0,10-10-2,7-3 1,4-15-1,-3-7-1,-2-17-2,-9-10-1,-9-8 1,-10-12-2,-13-9 1,-2-10-1,-7-3-1,6-2 0,1 7-2,9 1-2,9 11-4,6 8-6,13 13-11,9 22-7,-3 5 1,9 17 0</inkml:trace>
  <inkml:trace contextRef="#ctx0" brushRef="#br0" timeOffset="20492.9125">6616 12114 54,'-8'38'31,"8"2"-9,0 0-4,6-4-6,9-1-3,1-13-1,9-5-2,-1-12-1,4-5-1,-5-16-1,-2-3-1,-6-7-2,-6-6-5,1 3-7,-10-4-13,-7 1-10,7 11 0,-3 0 0</inkml:trace>
  <inkml:trace contextRef="#ctx0" brushRef="#br0" timeOffset="20697.2586">6862 12169 27,'11'18'33,"11"11"0,-9-5-6,0 0-8,5 0-6,-5-7-4,2 0-3,-5-11-1,5-6-2,0-9-1,-1-5 0,0-9-2,-1-5-3,-1 4-4,-2-5-12,-5 3-16,5 9 0,-10-2-1,12 9 0</inkml:trace>
  <inkml:trace contextRef="#ctx0" brushRef="#br0" timeOffset="20951.4947">7315 12216 42,'5'31'33,"-14"-7"-1,-4-4-10,-5 2-7,-4-8-6,-2-7-3,-2-7-3,5-12-3,6-5 0,5-6-2,10-1 1,4-4-1,8 4 0,9 3 0,1 11 1,6 5 0,-6 13 1,1 8 1,-3 9-3,-7 4-9,-5-1-20,-1 9-1,-7-13 0,10 3 0</inkml:trace>
  <inkml:trace contextRef="#ctx0" brushRef="#br0" timeOffset="21183.1779">7582 12050 49,'0'0'33,"0"23"-3,2 13-9,11 15-6,-7 5-6,6 16 0,-9 4-2,4 6-3,-4-7-2,-3-8-4,0-12-6,0-11-19,-3-19-9,8-12 0,-5-24 0</inkml:trace>
  <inkml:trace contextRef="#ctx0" brushRef="#br0" timeOffset="21455.2449">7667 12271 17,'16'-4'26,"-6"-1"1,11 10 0,-5-5-20,9-9-4,-3 1-2,2-3-1,-1-2 0,-5-6 1,3-1 1,-8-2 3,2 3 0,-9-1 2,-6 20 2,0 0 0,12 3 0,-12 16 0,0 11-2,-3 3-5,3 4-3,6 5-11,-2-5-21,2-18-3,15-3 1,1-16-1</inkml:trace>
  <inkml:trace contextRef="#ctx0" brushRef="#br0" timeOffset="22305.6801">8130 12108 12,'0'0'29,"12"14"2,-2 2-2,5 4-15,-9 2-2,0 6-2,-12-1-2,3 2-2,-6-7-3,-1-9 0,-2-7-2,12-6-1,-7-12 0,14-5-1,8-9 1,4-2-1,2-2 0,4 5 1,-5 4 0,1 4 0,-8 8 0,-1 9 1,-12 0-1,6 16 1,-6-1-1,0 4-1,10 8-2,-1-3-2,12 3-3,4-4-2,9-1-1,6-7 1,2-1 0,1-5 2,1-9 3,-7 0 4,19-26 12,-38 8-2,-5-3 0,-13-7 0,0 1-1,-7-6-1,-2 7-2,-6 2-1,-1 4-1,-5 6-1,2 14-1,0 4 0,5 12 1,0 7 0,5 1 0,3 6 0,6 0 1,9-3-1,4-4 1,5-8-1,1-5 0,2-10-1,4 0 0,-3-15 0,0 1 0,-1-5-1,-5 3 0,-3 0 0,-1 6 0,-12 10-1,12-9 2,-12 9-1,10 9 0,-5 3 1,5 0 1,2 3 1,6-1-1,2-5 1,2-1 0,2-4-1,1-8 0,-3-1-2,-6-9-4,-1-4-4,-9-10-5,-4 1-6,-10-11 0,-2-3 0,-11-7 3,8 1 5,-6-1 7,4 4 6,-7-27 23,17 49-9,2 5 0,3 17-3,0 0-5,4 21-7,-4-10-32,4 21-3,-8-9 0,4 9-1</inkml:trace>
  <inkml:trace contextRef="#ctx0" brushRef="#br0" timeOffset="22825.1188">9790 12048 57,'-21'0'28,"-1"16"-13,0 7-3,3 7-4,8 5-1,6 0-1,18 3-1,6-9 0,12-4 0,-3-13 0,7-4-1,-8-11 0,-3-6-1,-11-7-2,-13-1 0,-16-2-2,-3 2-3,-5 3-9,-1 2-16,-3-2-4,13 5-1,-1-5-1</inkml:trace>
  <inkml:trace contextRef="#ctx0" brushRef="#br0" timeOffset="22990.729">9918 12077 33,'44'0'31,"-3"0"-2,7 0-7,-2 0-10,-5 0-6,-2 0-5,-7 0-6,-7 0-4,-7 3-6,-9-3-3,-9 0-4,0 0 0,0 0 1</inkml:trace>
  <inkml:trace contextRef="#ctx0" brushRef="#br0" timeOffset="23124.9402">10159 12105 32,'-16'18'20,"8"9"0,1-2-3,1 4-3,6 2-5,0 0-4,9-6-9,0-4-9,10-1-11,-4-15-2,13 5-2,0-16 7</inkml:trace>
  <inkml:trace contextRef="#ctx0" brushRef="#br0" timeOffset="23373.1608">10515 12141 62,'-15'-18'24,"-6"9"-4,-5-4-5,-1 13-5,-1 7-3,6 7-4,4 10-1,8 2 0,10 6 0,6 2 0,9-4-1,8-2 1,4-11 0,4-8 0,0-9 0,0-7-2,-5-8-3,-6-9-11,-13-7-19,-1 7 0,-11-10 0,5 14 0</inkml:trace>
  <inkml:trace contextRef="#ctx0" brushRef="#br0" timeOffset="23719.2141">11328 11853 33,'0'0'31,"12"38"0,-12 6-5,5 10-14,2 11-5,-4 4-2,5 5-2,-2-9-2,-1-9-2,1-10-5,-6-17-8,-7-17-16,7-12-2,-14-13 0,9-10 0</inkml:trace>
  <inkml:trace contextRef="#ctx0" brushRef="#br0" timeOffset="23898.8917">11331 11789 59,'42'-21'32,"1"10"-3,5 11-14,3 14-3,-13 2-5,-9 12-1,-20 1-2,-20 3-3,-21-2-5,-15-6-8,-9-8-21,6 0 0,-2-12 0,21 3-1</inkml:trace>
  <inkml:trace contextRef="#ctx0" brushRef="#br0" timeOffset="24614.4006">12489 11998 7,'0'0'27,"-17"0"0,-4 5-6,2 4-5,1 5-5,2 3-2,11 3-2,5-5-2,15 1-2,4-1 0,6-5-1,-1-6 0,3 1-1,-7-5 0,-6-8-1,-14 8 0,-2-15-1,-14 11 1,-5 1 0,-4 3-1,0 3 1,0 10 0,4 1 1,8 6 0,7 1 0,9 2 1,12-4-1,4 0 1,6-6 0,6-8 0,4-5-1,-1-10 1,2-3-1,-5-8 0,-2-1-1,-4-3 0,-4-1 0,-5 9 0,-5-1 0,-11 18 0,10-10 0,-10 20-1,-7 5 2,1 7-3,0 3-4,1 4-11,2 0-15,-4-15 0,13 1 0,-6-15-1</inkml:trace>
  <inkml:trace contextRef="#ctx0" brushRef="#br0" timeOffset="24757.7954">12714 11812 31,'3'-15'26,"-9"1"-5,6 14-18,0 0-24,0 0-4,10 19-2</inkml:trace>
  <inkml:trace contextRef="#ctx0" brushRef="#br0" timeOffset="24929.6249">12798 12017 49,'16'46'35,"5"-1"0,1-5-10,-7-6-8,13-6-6,-8-13-4,7-5-2,-5-16-3,-1-7-2,0-5-3,-4-8-7,1 0-10,-5 2-16,-7-2-1,3 3 1,-2 0 0</inkml:trace>
  <inkml:trace contextRef="#ctx0" brushRef="#br0" timeOffset="25380.8931">13230 12035 31,'11'19'34,"-11"-2"-1,-3 4-6,-5 1-9,-9 0-5,2-3-5,-7-4-3,1-5-3,2-6-1,-3-8-2,7-5 0,2-2-1,8-6 1,1 0-2,7 0 1,7 4 1,-1 6 0,6 7 1,3 5 0,2 6 1,-4 6-1,6 7 1,-1-4 0,1 1 0,0-2 0,2-3 1,0-9-2,1-7 1,0-4 0,0-8-1,-3-4 1,2-5-1,-1-3 0,-5 1 0,0-1 0,-6 5 0,-2 4 0,-4 2 1,-6 13 0,0 0 0,0 10 0,-3 7 1,0 2-1,3 0 1,0 5-2,0-2-1,0-2-7,3-3-22,-3-17-5,13 5-1,-4-15 1</inkml:trace>
  <inkml:trace contextRef="#ctx0" brushRef="#br0" timeOffset="25569.0948">13841 12005 59,'0'0'36,"0"0"0,9-4-7,-9 4-19,0 0-13,9 0-29,-9 0-2,0 9-2,-3 3 0</inkml:trace>
  <inkml:trace contextRef="#ctx0" brushRef="#br0" timeOffset="25705.7418">13803 12248 56,'0'11'39,"0"-1"-1,0-10-6,0 0-52,0 0-9,10-19-7,4 17-1</inkml:trace>
  <inkml:trace contextRef="#ctx0" brushRef="#br0" timeOffset="26785.1286">2029 13754 33,'0'-13'28,"-7"1"-5,-8-1-4,-8 3-2,-11-2-5,2 9-3,-5 3-2,8 10-3,-2 7-1,5 10 0,7 4-2,16 6 0,3-1 0,16-5 0,10-6-1,0-8 1,5-13-1,7-8 0,-2-14 1,-3-10-1,3-9-1,-13-9 2,-6-9-1,-1-5 0,-4-6 1,-6-4-1,-6 2 0,-3 5 1,-4 10 0,7 10 0,0 15 0,-7 18 1,7 10-1,-14 32 1,14 10-1,0 17 0,3 10 1,0 6 0,0-3-1,4-1 0,3-4 0,3-11 0,-3-13 1,-3-15-1,-2-8 0,-5-9-3,0-11-5,0 0-19,0 0-10,0 0-1,4-22 0</inkml:trace>
  <inkml:trace contextRef="#ctx0" brushRef="#br0" timeOffset="27213.7543">2226 13410 41,'0'0'34,"17"-12"0,3 21-12,11 17-6,-6 7-4,6 16-3,-4 4-3,4 10-2,-10 2-1,-1-2 0,-4-9-1,-8-8 0,-4-14 0,2-14-1,-6-18 0,18-6-1,-6-17 1,4-14-1,-3-15 0,8-4-1,2-4 1,0-3 0,0 5 0,-5 3-1,1 8 1,0 9-3,0 13-5,-14 3-11,1 10-18,-6 12-1,9-12 1,-9 12 0</inkml:trace>
  <inkml:trace contextRef="#ctx0" brushRef="#br0" timeOffset="27558.2655">2687 13922 40,'0'0'36,"0"0"0,-3 14-2,3 8-16,4 19-6,-4 5-5,3 13-2,0 1-2,6 1-2,3-3-3,-6-11-3,1-1-3,-7-19-8,8-10-19,-8-17-2,0 0-1,7-20 2</inkml:trace>
  <inkml:trace contextRef="#ctx0" brushRef="#br0" timeOffset="27761.4345">2668 13905 30,'20'-17'35,"17"9"0,-7 4-5,8 4-14,5 11-3,-11 5-3,-8 7-4,-15 1-1,-15 3-4,-16 1-9,-15 0-28,-4-16 0,4-2 0,0-10-1</inkml:trace>
  <inkml:trace contextRef="#ctx0" brushRef="#br0" timeOffset="28152.3898">3252 13746 25,'0'0'34,"11"4"1,6-7-2,10 1-15,14 2-6,2 0-5,7 0-3,-2-4-5,-3 1-5,-2 3-11,-10 0-9,-13 0-8,-7 4-1,-13-4 0</inkml:trace>
  <inkml:trace contextRef="#ctx0" brushRef="#br0" timeOffset="28333.8341">3332 13904 15,'11'13'33,"0"-13"1,20 5-1,9-5-13,4-8-7,5 3-10,1-1-19,0 6-16,-16-11-1,0 11-1,-19-4 1</inkml:trace>
  <inkml:trace contextRef="#ctx0" brushRef="#br0" timeOffset="29979.4942">4063 13278 62,'0'-21'31,"0"21"-10,-3 11-8,-2 26-2,5 23-5,0 13-2,0 11-1,5 6 0,-1 2-2,5-8-2,-5-13-1,3-14-1,-2-18-2,1-13-1,-2-15-2,-4-11 0,12-12 0,-3-7 1,0-8 2,9-2 2,0-4 2,1-2 3,1 8 4,-4-1 0,-1 12 1,-12 5 2,-3 11-1,-16 4 0,-2 10-1,-5 1-2,2 2-2,5 3 0,4-4-1,12-1-1,13-5-3,7 2-5,2-7-11,6-5-15,4 8-1,-5-8 0,5 3-1</inkml:trace>
  <inkml:trace contextRef="#ctx0" brushRef="#br0" timeOffset="30272.9546">4423 13968 14,'0'0'31,"16"7"2,-16-7-2,21-5-11,-1-1-6,-5-5-6,7 1-2,-6-7-3,-2 3 0,-7-4-3,-7-1 0,-6 3 0,-9 4 0,-8 6 0,-1 6 1,-4 8 0,3 7-1,6 8 2,4 4-1,12 5 1,6-1-1,9-2 1,10-2-3,7-3-8,4-12-25,4-12-1,12-7 0,5-15-1</inkml:trace>
  <inkml:trace contextRef="#ctx0" brushRef="#br0" timeOffset="30845.259">4942 13914 25,'-24'0'33,"24"0"0,0 0-1,43 0-18,21 0-4,31-3-3,31 1-2,29-7-2,28-1 0,17-7-1,9 2-1,-10 1 0,-14 4-2,-29 6-10,-29 4-24,-46 0 1,-29 0-1,-39 0 0</inkml:trace>
  <inkml:trace contextRef="#ctx0" brushRef="#br0" timeOffset="31409.4111">5873 13204 27,'-16'-8'30,"-13"0"-3,-2 8-7,-7 6-3,-3 10-6,3 13-3,0 5-3,14 12-1,8 10-2,11 2-1,10-1 1,18-1 0,11-10 0,11-11 0,7-12 0,7-18 0,3-17 0,-3-13 1,-6-13-1,-8-5 0,-17-10 0,-16-1-1,-15-1 0,-12 6 0,-16 8-1,-6 7-1,-5 13-3,-5 6-9,8 8-20,11 19-2,0 2-1,15 3 0</inkml:trace>
  <inkml:trace contextRef="#ctx0" brushRef="#br0" timeOffset="31611.6524">5859 13457 27,'13'15'36,"9"10"0,4 0 1,7 3-14,5 5-11,-4 1-15,0 4-29,-13-15-3,3 5-1,-14-12 0</inkml:trace>
  <inkml:trace contextRef="#ctx0" brushRef="#br0" timeOffset="33860.0493">4898 14379 41,'4'17'30,"4"13"-9,6 12-3,8 14-4,1-1-2,5 6-2,-7-10-3,3-3-1,-9-17-1,3-11-2,-10-17 0,0-13-1,-8-16-1,5-12 1,-8-15-1,0-12-1,-2-10 0,0-3 0,0-1 0,0 9 0,-2 6 0,3 12-1,1 14 1,3 13 0,0 13 0,0 12-1,0 0 1,7 10 0,-7-10 0,13 12 0,-13-12 0,17 4 0,-2-4-1,5-8 1,8 2 0,10-1-1,14-1 0,20 1 0,19 0 0,18-1 0,19-1 0,15-1 0,12 0 0,3-1 0,-4 2 1,-11 1 0,-18 3 0,-17 5-2,-26 0 1,-24 0-1,-18 4 1,-19 1 0,-21-5-1,0 0 1,0 0 0,0 0 2,-13-6 0,13 6-1,-12-9 1,12 9-2,0 0 1,0 0 0,0 0 0,-6 15 0,10 7 0,2 2-1,2 13-11,3 4-20,-11-8-1,6 5 0,-10-16 0</inkml:trace>
  <inkml:trace contextRef="#ctx0" brushRef="#br0" timeOffset="34501.0821">5490 14657 30,'-6'-28'29,"-2"6"-5,-6-1-6,-7 4-4,2 8-3,-8 5-3,2 12-2,1 3-1,-2 10-3,8 7 0,7 5-1,7 4 1,7-4-1,9-3 1,6-4-1,6-8 0,4-9 1,3-7-1,-5-10 0,1-6 1,-4-1-2,-8-5 1,-2 3-1,-5 2 0,-8 4 0,0 13 1,0 0-1,0 0 0,0 24 1,7-6-3,1-4-6,6 1-18,8-2-8,-4-13 1,5-4-2</inkml:trace>
  <inkml:trace contextRef="#ctx0" brushRef="#br0" timeOffset="34806.8478">5509 14336 11,'0'-28'32,"2"-1"1,16 8-8,5 6-5,2 8-5,4 15-3,-7 5-3,-1 10-3,-13 6-3,-8 5 0,-15-1-1,-2 1 0,-7-8 0,4-3-1,5-6 0,9-8 0,6-9-3,21 0-2,9 0-8,1 0-14,4-5-9,11 5-2,-8 0 2</inkml:trace>
  <inkml:trace contextRef="#ctx0" brushRef="#br0" timeOffset="35079.5795">5913 14487 25,'0'-19'34,"0"19"-1,0 0-6,6 21-5,0 4-5,-6 4-6,10 12-4,-6 4-1,5 2-3,0-1-3,-3-4-4,3-8-10,-6-8-18,0-17-5,-3-9 0,0-9-1</inkml:trace>
  <inkml:trace contextRef="#ctx0" brushRef="#br0" timeOffset="35230.2805">5843 14636 31,'0'0'31,"14"-6"2,2 6-5,5 0-16,14 0-8,0 8-11,5-3-17,-3-5-6,12 0 0,-7-4-1</inkml:trace>
  <inkml:trace contextRef="#ctx0" brushRef="#br0" timeOffset="35446.4583">6219 14532 35,'0'0'33,"16"4"2,6 10-2,9 5-17,-6-1-4,6 11-5,-6-5-4,0 3-5,-1-1-6,-9-7-12,-6-9-15,5-3 0,-14-7-2,18-14 2</inkml:trace>
  <inkml:trace contextRef="#ctx0" brushRef="#br0" timeOffset="35590.6863">6493 14557 34,'-13'-10'35,"-3"14"1,-9 4 0,-3 8-17,1 10-7,-10 2-6,2 2-6,1 8-12,4 2-23,-4-15-1,11 0 0,2-17 0</inkml:trace>
  <inkml:trace contextRef="#ctx0" brushRef="#br0" timeOffset="35936.3073">6399 14258 19,'12'-11'33,"2"-4"0,10 15-1,4 0-15,-3 4-6,3 8-4,-10 6-2,-8 7-3,-14 4 0,-8 1-1,-6-1 1,-1-1 0,4-6 1,8-2 0,11-8 0,14-7-4,19-5-12,14 0-22,-9-9 1,14 0-2,-2-17-1</inkml:trace>
  <inkml:trace contextRef="#ctx0" brushRef="#br0" timeOffset="38719.4089">7342 13782 24,'43'0'17,"31"0"-2,23 0 0,34-6-4,27-1-1,25-3-3,16-3-2,-1 0-1,-5 5 0,-20 1-4,-27 7-10,-41 0-17,-29 8 0,-49-5 0,-18 11 7</inkml:trace>
  <inkml:trace contextRef="#ctx0" brushRef="#br0" timeOffset="39185.9491">7355 13992 14,'25'0'15,"10"0"0,26 0 0,19 0-1,27-3-1,21 3 0,26-2-3,15 2-1,11-10-3,1 4-1,-7-1-1,-13 1 0,-22 0-3,-21 0-12,-34 1-18,-16 5-1,-36 0-1,-8 5 1</inkml:trace>
  <inkml:trace contextRef="#ctx0" brushRef="#br0" timeOffset="40111.2057">7718 13462 11,'15'-5'26,"-9"-9"-6,4 0-2,-5-2-3,-5-5-3,0 4-2,0-3-4,-8-1-1,-3 4-1,-1 2-2,-3 6 0,-3 3-1,-4 6 0,0 8-1,6 5 0,0 5 0,5 6 0,5 4 0,6-2 1,5-1-1,7-4 0,4-5 1,3-5-1,2-8 1,4-6-1,-3-7 1,-3-7 0,0 0-1,-7-5 0,-2 2 0,-4 4 1,-6 3-1,0 13 0,0 0 1,-10 0 0,6 10 0,1 9 0,3 3 1,3-2-1,5 1 0,3-1-4,2-8-13,-1-8-16,10-1 1,-6-13-1,8 4 0</inkml:trace>
  <inkml:trace contextRef="#ctx0" brushRef="#br0" timeOffset="40399.6703">7997 13308 54,'0'0'31,"0"0"-12,28 4-4,-1-4-4,10 0-2,1 0-2,2 3-5,1-3-5,-4-3-7,-9 3-10,-4 0-8,-24 0-4,16 0 0</inkml:trace>
  <inkml:trace contextRef="#ctx0" brushRef="#br0" timeOffset="40587.5372">8037 13414 15,'18'11'28,"0"-11"-2,20 0-7,0 0-7,4 0-14,5 0-19,-10-7-5,6 7-1,-13-12 4</inkml:trace>
  <inkml:trace contextRef="#ctx0" brushRef="#br0" timeOffset="41001.1652">8476 13276 35,'0'0'26,"12"13"-6,0 3-5,-5 3-3,5 4-2,-3 2-2,6 1-1,-6-3-3,4-4 0,-8-2-1,2-7 0,-7-10-1,0 0 0,0 0 0,8-10-1,-8-9 1,0 0-1,5-3 0,4-3-1,3 3 1,5 0-1,4 6 0,6 2 0,4 9 0,7 5 0,-1 0-1,-1 5-13,-9-1-19,4 6 1,-13-10-2,9 0 1</inkml:trace>
  <inkml:trace contextRef="#ctx0" brushRef="#br0" timeOffset="43480.4973">7690 14418 34,'0'-21'20,"0"3"-4,-10 1-1,-5 0-4,-7 2-2,-4 5-2,-4 10-3,-4 0-1,-3 14-1,-1 7-1,8 7 0,2 6 0,12 10 0,7 0 0,9 1 0,13-3 1,11-1 0,10-8 1,13-6-1,3-12 1,1-11-1,0-13 1,-2-10-1,-6-10 1,-9-7-1,-14-5 0,-15-5 0,-17-1-1,-3 4 1,-11 5-1,-4 5-2,2 9-3,-3 4-5,9 11-9,9 11-15,-1-2 0,11 13 0,-7-2 6</inkml:trace>
  <inkml:trace contextRef="#ctx0" brushRef="#br0" timeOffset="43715.4955">7634 14537 35,'0'0'33,"15"22"-3,-5-3-9,4 1-5,6 7-3,-2-2-4,4 5-3,0-3-4,-4-7-9,0-6-23,-1 2-3,-8-12-2,6 1 0</inkml:trace>
  <inkml:trace contextRef="#ctx0" brushRef="#br0" timeOffset="44076.8475">8056 14489 30,'0'0'29,"10"6"-3,7-6-7,8 7-3,6-7-5,6 4-2,1-4-3,4 0-5,-1-4-6,-6 0-6,-1 1-10,-6 3-11,-13-6 0,3 6 0</inkml:trace>
  <inkml:trace contextRef="#ctx0" brushRef="#br0" timeOffset="44279.0366">8135 14625 20,'4'11'29,"11"-11"-2,13 3-7,4 1-9,5-2-15,9 5-19,-11-12-3,14 5-2,-15-5 3</inkml:trace>
  <inkml:trace contextRef="#ctx0" brushRef="#br0" timeOffset="44926.4349">8852 14559 16,'0'-14'21,"0"2"-3,0-2-2,-7-1-2,0 0-2,-9 3-3,1 3-3,-7 2-1,-2 4-1,1 3-2,2 10-1,3 2 0,5 3 0,4 5 0,9 3 0,6-3 0,6-2 0,7-3 0,4-7 1,4-8-1,-2-2 0,2-15-1,-2-5 0,-3-7 0,-7-10 1,-3-5-2,-2-6 1,-6-2 1,-4-1 0,0 3 1,-4 6 0,-5 6 0,5 11 0,-4 10 0,8 17 0,-13 5 0,10 14-1,3 10 0,0 12-1,6 7 1,3 3 0,-2 3 0,5 1 1,-5-2-2,2-6-2,3-6-8,-6-7-21,-6-16-2,9-3 0,-9-15 0</inkml:trace>
  <inkml:trace contextRef="#ctx0" brushRef="#br0" timeOffset="45496.1035">9176 14550 13,'7'-12'17,"4"6"-2,-7-7-1,2 2-3,-6 0 0,0-3-2,-4 1-1,-4 0-3,-4-2-1,-4 3-2,0 2 0,-5 5 0,1 2-2,0 6 1,0 4-1,5 4 0,2 4 0,5 2 1,4 1-1,8-3 0,2-1 1,6-4-1,3-3 0,1-7 0,2 0 1,-2-5-1,2-7 0,-5 4 0,-3-3 1,-10 11-1,6-16 2,-6 16 0,0 0 2,-10 9 0,4 7 1,3 6 0,3 7 0,0 1 1,3 12 0,-3 0-1,9 4 0,-5 0 0,4 0-2,-8-8 1,3 0-4,-3-3-20,0-6-14,-3-13-2,6 5-1,-3-21 1</inkml:trace>
  <inkml:trace contextRef="#ctx0" brushRef="#br0" timeOffset="57900.3207">18002 10899 38,'4'-13'29,"-4"13"-2,5-19-4,-11 7-4,0 1-4,-7-2-4,-2 6-3,-5-5-2,-1 8-3,-3 3-1,2 1 0,1 5-2,6 8 1,1 1-1,7 2 0,7 5 0,0-1 1,13-2-1,2-1 1,5-5-1,4-5 1,1-7 0,2-7 0,-2-8-1,0-7 1,-3-7 0,-3-5-1,-4-7 1,-4-5-1,-5-1 0,-6 5 0,0 1 0,0 7 1,-7 3-1,-2 12 1,0 4-1,9 15 0,-15 5 1,8 9 0,3 8 0,4 7-1,0 8 1,0 1-1,0 8 1,4-3-1,-1-1 1,3-6-2,1 1-3,-7-16-14,3-7-20,5 1 1,-8-15-1,18 5 0</inkml:trace>
  <inkml:trace contextRef="#ctx0" brushRef="#br0" timeOffset="58653.1662">18287 10937 41,'0'0'23,"12"-13"-1,-12 13-1,8-18-4,-5 8-4,-3-6-1,-4 7-2,-6-7-2,0 9-3,-8-1 0,1 8-2,-4-1-2,0 6 1,2 4-2,4 6 0,5 3 1,7 0-1,6 0 0,7-2 1,5-2-1,3-2 1,2-7 0,1-2-1,0-6 1,-4-5-1,-3-1 1,-3 0-1,-3-3 1,-5-1-1,-3 4 0,0 9 0,0-10 0,0 10-1,0 0 1,-14 9 0,9 2 1,0 7-1,0 5 1,5 6 1,-5 3-1,5 5 1,-3-2 0,3 1 0,-4-4 0,4-3 1,0-8-1,0-3 1,0-7 0,0-11-1,4 9 0,-4-9 1,0 0-2,10 0 0,-10 0 0,0 0-5,0 0-36,0 0 0,0-13-1,0 13 0</inkml:trace>
  <inkml:trace contextRef="#ctx0" brushRef="#br0" timeOffset="61198.3037">9824 13348 11,'7'-40'31,"-7"0"2,3 13-4,2 15-10,-5 12-3,0 36-5,-8 11-3,8 19-2,-4 8-3,4 11 0,0-1-2,0-1-2,9-8-2,-3-17-1,4-13-3,-3-20-2,5-13-3,-12-12-1,19-8 1,-11-11 0,5-2 1,-4-4 4,0 0 3,-3 3 4,-2 6 3,-4 6 4,0 10 0,-15 3 2,2 9-1,0 5 0,-3 0-1,8 4 0,4-4-2,11-1-1,8-4-1,7-4-4,6-4-12,7 5-17,-5-9 0,1 3-2,-10-3 0</inkml:trace>
  <inkml:trace contextRef="#ctx0" brushRef="#br0" timeOffset="61589.614">10146 13953 7,'0'0'29,"10"8"2,8-2-1,-2-1-12,3-5-7,9 5-1,-4-5-3,4-5-2,-6-3-2,-1-1-1,-8-5-1,0-1 0,-13-2-1,0 0 1,-10 4-2,-5 3 2,-4 5-1,-8 5 0,-2 11 0,1 4 1,1 7 0,7 5 1,5 2 0,11 4 0,11-4 1,12 3 0,5-5 0,8-3-1,2-1-6,-3-5-22,-4-13-9,4-5 0,-2-9-1</inkml:trace>
  <inkml:trace contextRef="#ctx0" brushRef="#br0" timeOffset="62453.4979">10782 13863 32,'0'0'15,"18"8"-1,41-8 2,38 0 0,36 0-1,31-5-1,30 5-3,14-10-1,10 10-2,-4-5-1,-6 5-3,-27 0-4,-26 0-18,-38 0-15,-23 0-1,-38-4 0,-22-2 0</inkml:trace>
  <inkml:trace contextRef="#ctx0" brushRef="#br0" timeOffset="63160.14">11690 13488 27,'5'-12'20,"3"0"-1,-8-2-3,-6 0-2,-5-1-3,-8 1-3,-3 5-3,-6 2-2,0 7-1,-6 7 0,5 5-1,3 7-1,6 4 0,13 8 0,7-2 1,10-1-1,7-4 1,9-5-1,4-7 1,5-12 0,-1-12-1,0-10 1,-3-8 0,-4-11-1,-4-6 0,-6-9 1,-6-5-1,-5-1 1,-3 1 0,-6 5 2,-3 8-1,-4 7 1,2 12-1,-5 12 1,4 17 1,-2 10-2,4 16 1,0 10-1,7 10 1,-3 9-1,6 6 0,0 2 1,3 0-2,-1-2-3,-1-8-7,1-8-20,3-5-6,-8-14 1,8-3-1</inkml:trace>
  <inkml:trace contextRef="#ctx0" brushRef="#br0" timeOffset="63837.3643">12138 13416 33,'0'-15'21,"-10"-4"-2,-2 4-4,-6 3-3,-5 0-3,-2 6-4,-3 6-1,0 0-1,-1 9-2,2 3 1,6 2-1,5 5-1,7 6 1,9-6 0,3 3 0,9-3 1,7-4-1,4-3 0,4-7 0,1-5 0,0-8-1,-4-2 1,0-4-1,-4 0 0,-4-3 1,-6 2-1,-7 1 1,2 4-1,-5 10 1,-3-14 0,3 14 0,0 0 0,-11 0 0,11 0 2,-4 19-1,4-1 2,0 5 0,6 9 0,-6 6 1,4 4 0,-4-1 0,0 3-1,0-4-1,-4-3-5,4-8-24,0-2-9,-6-11-1,6-3 0</inkml:trace>
  <inkml:trace contextRef="#ctx0" brushRef="#br0" timeOffset="66085.0692">10931 14374 3,'3'13'26,"-3"3"1,9 15-7,2 11-5,1 4-2,5 4-2,-3 1-1,3-3-3,-4-11-1,2-5-2,-1-18 0,0-9-1,-4-17 0,-1-10 0,0-16-1,0-7 1,-1-14-2,-3-7 0,-3-7 0,-2 0 0,4 2-1,-1 9-1,-3 7 2,0 9-1,0 14 0,0 12 0,0 11 0,0 9 0,13 0 0,-13 0 0,24 15-1,1-4-1,9 0 1,17-4-1,20 0 0,12-7 0,22 0 0,16 0 0,13-5 1,2 0 1,4-4 0,-9 5 1,-17-2-1,-17 2 1,-19 1 0,-19 1 0,-19-2-1,-8 0 1,-8-1-1,-7 2 0,-1-3 0,-4 3 0,-2-2 0,0 5 0,-10 0-1,11 0 1,-11 0 0,0 0 0,-14 8-1,14-8 1,-13 9 0,13-9 0,-13 13 0,13-4 1,0 8-1,0 7 0,6 8 1,1 6 0,1 6-3,-3-3-15,-2-2-15,8 3-1,-17-16 1,6-2-1</inkml:trace>
  <inkml:trace contextRef="#ctx0" brushRef="#br0" timeOffset="66716.3863">11262 14589 36,'14'-7'30,"-14"7"-6,14 19-5,-1 3-5,-2 0-4,4 7-1,-4 0-3,1 1-1,-5-1-1,-2-4 0,-5-8-2,0-5 1,0-12-2,0 0 1,-10-14-1,10-5 0,-2-10 1,5-3-2,8-2 0,3-2 1,8 5-2,0 4 1,4 8-3,0 2-7,4 6-24,-1 11 0,-8 0-1,5 7 1</inkml:trace>
  <inkml:trace contextRef="#ctx0" brushRef="#br0" timeOffset="67060.4999">11597 14393 43,'16'-6'32,"-2"-6"-5,6 5-9,5 7-5,-4 0-3,3 9-3,-9 1-2,-5 4-1,-10 2-2,-7 4 1,-6-3-2,1-1 1,-5-1 1,8-2-2,2-3-1,7-10-3,23 13-5,-3-13-13,2 4-13,7 0 0,-4-4-1,6 9 0</inkml:trace>
  <inkml:trace contextRef="#ctx0" brushRef="#br0" timeOffset="67370.6702">11889 14578 43,'0'-17'34,"0"17"-1,0 0-8,0 0-7,15 22-5,-10-1-4,3 8-4,-4 5-1,4 4-1,-2 3-1,-1-7-3,0-2-2,-5-8-2,7-5-11,-7-6-16,0-13-4,0-10-1,-4-9 0</inkml:trace>
  <inkml:trace contextRef="#ctx0" brushRef="#br0" timeOffset="67550.8137">11803 14708 15,'0'0'32,"0"0"0,14 0 1,7 0-15,12 4-5,-1-4-7,3 0-7,3 4-15,-3 2-15,-11-10-2,0 8 1,-11-4-2</inkml:trace>
  <inkml:trace contextRef="#ctx0" brushRef="#br0" timeOffset="67820.3867">12172 14604 43,'0'0'36,"12"7"-1,4 1-4,9 9-14,-1-1-6,4 8-5,-3-1-1,1 3-1,-6-1-3,0-4-2,-5 3-3,-6-12-6,3 1-13,0-6-14,-12-7 0,19-15 0,-9-4 1</inkml:trace>
  <inkml:trace contextRef="#ctx0" brushRef="#br0" timeOffset="67979.4573">12476 14623 44,'-21'-10'34,"7"16"1,-10 4-9,0 3-8,-1 7-8,-8 2-3,3 5-4,0 2-7,-1-5-10,3-5-21,9 2 0,-6-13-1,15-2 0</inkml:trace>
  <inkml:trace contextRef="#ctx0" brushRef="#br0" timeOffset="68415.3214">12379 14294 31,'0'-14'31,"0"14"1,19-8-9,-1 3-7,4 8-4,0-3-4,3 10-1,-3-3-2,0 7 0,-14 0-1,-3 4 0,-10-1 0,-3 1-1,-7-3 0,1 5 0,3-3-1,-2 0 0,6-3 0,7-2-1,4-2 0,12 0 0,-1-4 0,10-2-2,5 0-2,-2-4-14,4-4-21,5 4-1,-3-10 1,4 3-1</inkml:trace>
  <inkml:trace contextRef="#ctx0" brushRef="#br0" timeOffset="117888.1172">13376 13779 26,'34'0'18,"27"-5"-1,33 1 0,35-2 0,30-3-3,33 0-2,21-2-4,8 1-1,-1-2-5,-16 3-10,-19 9-21,-33-12-2,-20 12 0,-47-8 0</inkml:trace>
  <inkml:trace contextRef="#ctx0" brushRef="#br0" timeOffset="118476.5055">13483 13987 24,'31'0'20,"3"0"-1,22-3-1,22-2 0,28-1-2,33-3-3,30-9-3,32 4-1,23-6-4,10 2 0,-3-1-3,-17 3 0,-30 3-11,-32 6-23,-61-3-1,-35 6-1,-56-8 1</inkml:trace>
  <inkml:trace contextRef="#ctx0" brushRef="#br0" timeOffset="119445.564">13700 13302 23,'-3'-22'17,"-3"13"-1,-6-5-3,-1 5-2,-5 0-4,-1 6-1,0 3-2,-2 8-1,3 5-1,6 3-1,1 4 0,11-1 1,7 0 1,2-4 0,6-2 1,7-6 0,3-7 1,-4-6 0,4-6-1,-3-8-1,1-8 0,-5-4-1,-3-7-1,-5-6 0,-1-3 0,-3 1-1,-6 4 1,-3 6 0,-6 3 0,2 10 0,-1 9-1,8 15 1,-10 3 1,4 12-1,6 9 0,0 7 0,6 7 1,0 4-1,0 5 1,-2-3-1,7 1 0,-1-4-7,-1-5-14,-6-9-13,10-3 0,-10-14-1</inkml:trace>
  <inkml:trace contextRef="#ctx0" brushRef="#br0" timeOffset="120071.8444">13998 13322 20,'10'-10'20,"-10"10"-3,9-12-3,-9 12-1,9-17-2,-9 5-2,0 0-1,-6 1-2,-4 0-1,-2 1-2,-2 8 0,-6-3-1,1 5-1,-2 12 1,5 1-2,1 3 1,5 3-1,4-1 1,6 1-1,9-2 0,1-3 0,8-4 0,1-6 0,3-4 0,-3-4-1,5-6 1,-5-4-1,-7 1 0,1-3 1,-7 3 0,-6 1 0,0 12 1,0-9 0,0 9 0,-16 12 1,10 0-1,0 5 0,6 5 1,0 3-1,0 3 0,3 1 0,0 0 0,1-3-1,2-4 1,0-2-1,-6-2-4,0-9-11,0-9-16,0 0 0,6-18-1,6 6 1</inkml:trace>
  <inkml:trace contextRef="#ctx0" brushRef="#br0" timeOffset="120358.0137">14252 13215 13,'-8'0'31,"8"0"0,15 0 0,1 0-14,5 5-4,1-5-6,5 0-3,2 5-6,-5-5-9,-2 0-11,0 4-9,-10-4 0,0 0-2</inkml:trace>
  <inkml:trace contextRef="#ctx0" brushRef="#br0" timeOffset="120544.4425">14252 13317 34,'0'0'28,"5"11"-4,10-8-5,12 0-7,4-3-11,0-5-24,9 5-4,-9-8-3,1 8 1</inkml:trace>
  <inkml:trace contextRef="#ctx0" brushRef="#br0" timeOffset="121131.0643">14790 13225 24,'-8'-15'16,"-1"13"-2,-6-2-1,-1 4-4,-1 0-2,0 6-3,-1 4 0,4 2-2,1 4 0,5 1 0,5 1-1,3 1 1,6 0-1,4-4 1,5-4-1,1-3 1,-1-5-1,4-3 1,-4-8-1,1-3 1,-4-4-1,-2-5 0,-7 1-1,-3 0 1,0-1-1,-8 3 0,-2 3 0,0 2-1,0 5 1,10 7 0,-9-3 1,9 3-1,0 0 0,20 0 0,0 1 1,0-1 1,4 0 0,-1 0 1,0 3 2,-4-3-1,0 0 1,-9 0 0,1 0 0,-11 0-1,0 0-2,10 4-1,-10-4-3,0 0-5,-14 0-13,7 0-12,7 0-1,-17 0 0</inkml:trace>
  <inkml:trace contextRef="#ctx0" brushRef="#br0" timeOffset="121799.8412">15175 13287 37,'-17'-22'20,"4"12"-3,-4 1-4,1 5-2,-5 4-4,2 3-2,2 6-2,3 3-1,2 2-1,7 4 0,5 1 0,5-5 0,7 5 1,5-7-1,4-2 1,0-7 0,6-3 0,-4-6-1,3-8 0,-2-5 0,-3-8 0,-1-4-1,-4-5 0,-4-5 0,-2-1 0,-8 1 1,-2 1 0,-3 6 1,-4 9-1,-4 6 1,0 12 0,0 11 0,2 11 0,0 8 0,4 10 0,0 7-1,5 4 1,0 1-1,0 2 1,3-5-2,-3-3-1,7-5-4,-7-7-11,0-14-17,7-2 1,-7-11-1,21-4 1</inkml:trace>
  <inkml:trace contextRef="#ctx0" brushRef="#br0" timeOffset="122244.0575">15462 13157 22,'6'9'27,"-6"-9"-1,-5 23-7,5-2-4,-6 3-3,0 3-2,-5-3-2,2 3-3,-4-8 0,7 3-2,0-9-1,6-13-1,-6 9 1,6-9-1,9-16 0,-1-2 0,2-11 0,3-6 0,1-6-1,2-2 0,0 0 0,0 2 1,-5 7 0,-1 6 0,0 10 0,-1 11 1,-9 7 0,13 19 1,-7 2-1,1 8 0,1 4 0,5 7 0,-4-3-1,1 1 1,2-3-1,-3-5-1,0-5-3,-6-6-5,4-4-10,-7-6-17,0-9-1,0 0 0,-4-9-1</inkml:trace>
  <inkml:trace contextRef="#ctx0" brushRef="#br0" timeOffset="122408.2252">15475 13265 31,'21'3'30,"-4"-3"-3,6 0-16,4 9-27,-8-12-6,16 9-3,-20-18-3</inkml:trace>
  <inkml:trace contextRef="#ctx0" brushRef="#br0" timeOffset="126212.4631">13552 14567 13,'14'-8'20,"-6"-6"0,1 1-2,-6-5-2,-3 1-2,-9 0-3,-4 0-3,-3 4-1,-5 4-4,0 5 0,-2 4-2,2 7 0,6 6-1,2 6 0,10 5 1,3 1-1,12-3 1,4 0 0,8-8-1,1-6 1,6-8 0,-4-8-1,-4-9 0,2-8 1,-7-8-1,-5-9 1,-6-4-1,-4-5 0,-3 3 0,0 4 0,0 5 0,-4 7 1,-2 9-1,6 8 0,0 15 1,-6 10-1,6 12 0,0 9 1,0 6 0,6 9 0,-6 2 0,6 0 1,-6 3 0,3-3-2,-3-7-1,4-8-5,0-6-10,0-4-16,-4-23 0,7 12-1,-7-12 2</inkml:trace>
  <inkml:trace contextRef="#ctx0" brushRef="#br0" timeOffset="126670.1169">13856 14372 27,'0'0'28,"0"0"-2,0 16-6,-4 1-5,-2 8-4,-3 3-2,0 7-1,-1-3-2,-1 1-2,4-4 0,0-2-3,1-8 2,6-5-2,0-14 0,0 0 0,7-18 0,2-4 0,-5-10-1,1-7 1,1-8-2,0 0 2,1 2-2,-4 7 2,4 3-1,-5 7 0,3 11 0,2 8 1,-7 9-1,14 10 0,-5 9 1,2 3-1,2 7 0,2 5 1,2 0-1,1 5 1,-2-1 0,0-1-3,-2-4-2,-4-7-7,3-3-17,-2-4-7,-11-19 1,7 12-1</inkml:trace>
  <inkml:trace contextRef="#ctx0" brushRef="#br0" timeOffset="126837.0659">13793 14557 18,'0'0'28,"28"5"-2,-5-8-8,7-5-30,7 11-9,-9-11-4,6 12-2</inkml:trace>
  <inkml:trace contextRef="#ctx0" brushRef="#br0" timeOffset="127151.1339">14141 14457 11,'0'0'30,"24"0"1,-7 0-3,4 0-11,7 0-7,-1 0-6,1 4-9,-2-4-16,4 0-9,-10-4-1,7 4 0</inkml:trace>
  <inkml:trace contextRef="#ctx0" brushRef="#br0" timeOffset="127453.1172">14197 14554 22,'0'0'31,"14"5"-1,3-1-6,7 2-4,1-5-5,9 4-3,-3-5-7,-1 0-19,-4-6-17,2 6-3,-12-10 0,2 10-1</inkml:trace>
  <inkml:trace contextRef="#ctx0" brushRef="#br0" timeOffset="129992.3775">14718 14404 46,'-28'-17'19,"16"4"-4,-4-8-4,3-2-2,2 0-3,7-4 0,8 1-1,1 1-1,14 8 1,-1 5 0,9 12-1,-1 0 1,2 14-1,-10 6 0,-3 10-1,-15 5-1,-7 3 0,-10 2 0,-6-1-1,-6-4 0,-3-1 0,1-7-1,7-6 0,10-8 0,7-4 0,7-9 0,16 6 0,1-4 1,5-2-1,2 4 1,1-1-1,-3 3 1,0 2-4,-9 2-5,-13-10-12,11 10-13,-4-1 0,-7-9-1,0 0 3</inkml:trace>
  <inkml:trace contextRef="#ctx0" brushRef="#br0" timeOffset="130570.9757">14855 14497 18,'0'0'25,"0"0"-3,0 0-5,11 0-3,-11 0-3,9 18-2,-5-4-1,-1-2-1,0 2-1,-3 0-1,4-3-2,-4-11 0,4 14-2,-4-14 0,0 0 0,0-16-1,0 1 1,-4-2-1,4-2-1,-4 0 1,4 1-1,-6 2 1,3 0 0,3 6-1,0 10 1,3-14 0,-3 14 0,15-9 0,-2 6-1,0-1 1,5 4 0,-3-3 0,4 3-1,-4-5 1,-1 5 0,-3 0-1,-11 0 1,15-3 0,-15 3-1,0 0 1,0 0 0,10 8 0,-10-8 0,0 10 1,4-1 1,-4 2 0,0 3 0,0 3 1,0 0 0,0 2 1,0 5-1,2-3 0,1 0-1,2-2-1,-1-3-2,4-2-7,-8-1-22,0-13-5,11 0 0,-11 0 1</inkml:trace>
  <inkml:trace contextRef="#ctx0" brushRef="#br0" timeOffset="131216.8294">15145 14415 41,'0'0'18,"0"0"-2,0 0-4,13 12-2,-9-2-3,3 2 0,-3 0-1,4 7 0,-2-4-1,2 2-1,-3-3 0,0 1 0,-1-6-1,-1 0 0,-3-9 1,0 0 0,0 0 0,0 0-1,0 0-1,0-9 1,0 0-1,0 0-1,0-1-1,3-3 1,0 2-1,3-2 0,3-1 0,-1 0 0,5 2 0,-2 0 0,3 4 0,4 1 0,-1 7 0,2 0-1,-2 0 0,-2 7-3,2-2-5,-5 4-17,-12-9-8,16 6 0,-16-6-1</inkml:trace>
  <inkml:trace contextRef="#ctx0" brushRef="#br0" timeOffset="131947.5393">15679 14466 28,'3'-24'18,"-3"9"-1,-8-4-1,-3 2-3,-1 0 0,-7 2-3,4 3-2,-6 2-2,1 10 0,2 0-3,2 15 0,5 1-1,3 5-1,5 0 1,3 5-1,7-4 0,2 0 0,6-4 0,1-4 0,-2-4 0,3-6 0,0-8 0,-1-3 0,-3-8 0,0-5-1,-4-9 1,-3-7-1,-6-5 0,4-9 0,-4-4 0,-4 3 0,-2-2 1,0 9 0,0 3 0,0 10 0,-3 6 0,6 11 0,-4 3 1,7 11-1,-9 0-1,9 0 1,-3 16-1,3 1 0,7 9 1,0 6 0,0 9 0,4 3 1,-2 3-1,2 2 1,-1-3-2,-1-2 0,0-6-6,-6-9-14,-3-10-15,6-1 0,-6-18-1,16 10 0</inkml:trace>
  <inkml:trace contextRef="#ctx0" brushRef="#br0" timeOffset="132406.5073">15757 14344 44,'10'0'29,"-10"0"-7,5 11-5,5 5-5,-7-2-2,3 9-3,-3-2-2,3 1 0,-3-3-3,4 0 1,-4-8 0,0 1 0,-3-12 1,0 0-1,0 0 1,0 0-1,6-12 0,-6 1-1,0-4 0,0-2-1,0-1-1,4 1 0,1 3 0,2-3 0,6 9 1,1-1-1,2 3 0,6 6-1,-1 0 0,1 4-5,4 6-13,-5 1-18,-9-6 1,0 5 0,-12-10 0</inkml:trace>
  <inkml:trace contextRef="#ctx0" brushRef="#br0" timeOffset="141213.5107">1698 16229 20,'7'3'29,"11"0"-5,5-3-7,10 0-3,9 0-1,3-4-5,1 4-5,7-6-8,-10 4-8,-5-1-10,2 3-7,-18-5 0,-4 10 4</inkml:trace>
  <inkml:trace contextRef="#ctx0" brushRef="#br0" timeOffset="141437.0792">1795 16397 21,'23'0'30,"16"0"-1,4 0-11,7 0-5,2 0-12,-5-4-24,7 8-3,-12-14-3,4 10-1</inkml:trace>
  <inkml:trace contextRef="#ctx0" brushRef="#br0" timeOffset="142078.4048">2699 15816 13,'-3'-33'27,"3"17"1,0 16-10,-4 17-2,4 19-4,-2 12-3,2 17-2,0 10-1,2 7-1,3-3-2,-2 0-1,4-14-1,-2-6 0,2-15-1,1-17-1,2-16-2,-10-11 0,22-20-1,-4-8 0,4-3 1,0-8-1,0 1 2,-7 0 1,-3 9 2,-6 9 1,-8 8 1,-11 12-1,-2 9 1,-10 8-1,3 3-1,9 4 1,1-4-1,12 3 1,7-6-1,17-1 1,4-3-3,9-6-3,4 1-10,-1 6-16,0-14-2,3 10 0,-12-10 1</inkml:trace>
  <inkml:trace contextRef="#ctx0" brushRef="#br0" timeOffset="142437.8172">3159 16295 6,'-13'3'28,"13"-3"-3,15 9-8,0-6-2,5 0-3,4-3-1,3 0-4,2-8-1,0 1-3,-8-5-1,-2 2 0,-10 0-1,-9-2 0,-6 2-1,-10 6 1,-8 4-1,-4 2 0,-3 8 0,-3 4 1,6 6 1,3 6 0,12 3 1,10 3 1,9-3 0,10 2 0,5-7 0,14-1-1,3-7-7,2-4-21,-6-12-8,8 0-2,-10-9 1</inkml:trace>
  <inkml:trace contextRef="#ctx0" brushRef="#br0" timeOffset="143401.307">3794 16424 15,'10'10'22,"20"-10"-5,34 9-3,22-7-1,31-2-1,22 5-1,22-5-3,19 0-1,10-5-1,6 3-1,-3-7 0,-7 4-3,-16 0-4,-15-3-14,-27-2-15,-9 8 0,-37-10 0</inkml:trace>
  <inkml:trace contextRef="#ctx0" brushRef="#br0" timeOffset="144822.4479">4533 15925 19,'14'-6'24,"-11"-7"-7,-3 1-3,-9 0-3,-6 4-1,-3 3-3,-5 5-2,-2 0-1,-2 16-2,2 0 0,3 9-1,4 6 0,9 9 0,9-3 0,6-1-1,6-2 1,10-7 0,6-8 0,3-10 0,-2-13 0,0-11 0,-6-6 0,-8-11 0,-3-2 0,-12-4-1,-9 4 2,-3 3 0,-4 6 1,1 4-1,-1 5 1,5 5-1,11 11 1,0 0-1,0 0 0,27-8-1,3 8 0,7 0 0,4 3 0,3-3 0,2 4 0,-5-1-4,-11-3-13,-8 0-16,2 6-1,-14-10 0,1 8 0</inkml:trace>
  <inkml:trace contextRef="#ctx0" brushRef="#br0" timeOffset="145476.9087">5248 16058 13,'-4'-14'27,"2"-1"-6,-11-2-2,-2 2-3,-5-1-3,-6 1-3,0 5-3,-3 2-1,-2 8-3,0 0 0,6 11-2,3 4-1,7 9 0,6 3 0,9-2 1,3 5-1,9-6 0,10 2 1,6-11-1,3-5 1,4-10 0,-5-7 0,4-8-1,-3-10 2,-5-10-2,-10-9 1,-2 1-1,-6-11 0,-5-1 1,-3-2-1,-6-1 0,-2 8 1,2 7-1,-3 7 2,1 8-1,0 14 0,8 14 0,-10 5 1,7 19-1,3 8 1,0 5 1,5 10 0,3 9-1,-2 0 1,3 2-1,1-3 1,-1-4-1,-3-5-2,0-10-3,2-3-12,1-12-20,-9-21-1,17 7 0,-10-21-1</inkml:trace>
  <inkml:trace contextRef="#ctx0" brushRef="#br0" timeOffset="146025.2961">5522 15833 21,'0'0'29,"-11"0"-3,4 15-6,-4 5-5,-1 11-3,-3 3-3,3 9-1,-4-3-2,3 3-1,0-8-2,4-2-1,1-10 0,6-6-1,2-17 1,0 0-1,5-10 0,5-11 0,-4-11 0,6-10 0,1-8-1,4-3 1,1 0-1,-1-1 0,-1 6 0,-1 8 1,-2 7-1,-1 14 1,-3 10 0,-9 9 0,16 17 1,-7 8 0,4 9 0,0 8 0,5 4 1,3 5-1,-2 0 0,3-2 0,-4-4-1,-2-4-1,-4-9 0,-3-10-3,0-3-6,-9-19-13,0 0-15,0 0 0,-4-25-1,4 6 1</inkml:trace>
  <inkml:trace contextRef="#ctx0" brushRef="#br0" timeOffset="146237.2771">5459 15990 14,'0'0'32,"12"10"1,8-7-6,5 1-8,6 1-6,2-5-2,2 9-3,-4-9-5,-2 0-9,-8-9-27,1 9 0,-13-12-2,3 10 1</inkml:trace>
  <inkml:trace contextRef="#ctx0" brushRef="#br0" timeOffset="147582.3397">3892 16961 19,'4'12'30,"9"19"1,-1 6-13,-2 8-5,2 9-3,1-4 0,2 1-3,-2-13-1,-1-5-4,0-12 1,-2-9-2,1-12 0,-1-14 0,0-13 0,-4-11 0,-2-13-1,-2-7 2,-2-8-2,3-6 1,-3 0 0,0 8 1,0 5-2,6 9 0,1 14 0,-1 11 0,2 8 0,2 8 0,8 9-1,8 0 0,11 0-1,9 5 0,22-2 0,10-3-1,24 9 0,10-7 1,18-2 0,6 5 0,9-1 1,5 0 0,0-1 1,-3-3 0,-3 0 0,-9 0 0,-9 0 0,-10 0 0,-18 0 0,-14 0 0,-22 0 0,-16 0 0,-21 0 1,-10 0-1,-15 0 0,-9-3 1,-4-2-1,-2 5 0,3-5 1,2 5-1,10 0 0,-15 0 0,15 0 1,0 14-1,3 4 1,3 6 0,4 4-3,-4 2-17,-3-1-13,6 2 0,-15-10 0</inkml:trace>
  <inkml:trace contextRef="#ctx0" brushRef="#br0" timeOffset="148078.6898">4256 17062 6,'25'4'29,"-13"7"0,3 13-8,-2 7-3,-3-3-4,0 10-3,-5-5-1,2 2-5,-7-11 1,0-8-4,0-16 0,0 0-1,0-16 1,3-6 0,3-5-1,2-2 1,5-4-2,5 3 2,5 8-2,4 3-1,5 10-8,-5 4-14,-1 5-11,5 4-2,-13-1 2</inkml:trace>
  <inkml:trace contextRef="#ctx0" brushRef="#br0" timeOffset="148369.8185">4662 16979 4,'-6'-24'29,"16"10"2,-5 4-11,15-1-4,1 11-3,-2 0-2,-1 11-1,-5 2-3,-10 10-2,-12-2-2,-5 7 0,-6-3 0,-3-4-1,1-1-1,5-4 0,11-6 0,6-10-3,24 8-4,0-13-8,9 2-15,9 3-6,-5 0 1,3 0 0</inkml:trace>
  <inkml:trace contextRef="#ctx0" brushRef="#br0" timeOffset="148611.756">5047 17101 13,'0'0'34,"6"12"0,-6 3-1,0 8-13,3 9-6,-3-3-2,4 8-2,-4-6-3,5 3-4,-5-7-3,0-6-8,5-9-17,-5-12-9,0 0-4,-10-6-2</inkml:trace>
  <inkml:trace contextRef="#ctx0" brushRef="#br0" timeOffset="148799.8014">4894 17248 33,'10'8'31,"7"-8"-1,21 0-13,2 0-13,3-10-25,13 15-6,-10-12-3,7 7 0</inkml:trace>
  <inkml:trace contextRef="#ctx0" brushRef="#br0" timeOffset="149055.8658">5377 17146 14,'14'0'32,"-1"-4"1,18 16-1,-1 5-16,3 2-6,7 10-4,-3 1 0,-3 1-2,-3-2-3,-6-2-4,-7-5-6,-2-10-11,-2-8-7,3-7-8,-8-13 1</inkml:trace>
  <inkml:trace contextRef="#ctx0" brushRef="#br0" timeOffset="149249.9093">5736 17198 29,'-18'0'33,"-10"0"-2,-3 8-6,-2 8-7,-3 0-6,2 11-3,-3-2-5,4-1-9,10-5-18,8-1-10,-2-10-1,17-8-2</inkml:trace>
  <inkml:trace contextRef="#ctx0" brushRef="#br0" timeOffset="149512.5839">5746 16941 35,'20'-5'32,"-3"0"-3,1 5-10,7 10-3,-7-2-5,1 11-2,-12 1-2,-7 7-1,-13-8-2,-2 3 0,-4-6 0,5 1-1,3-6-1,11 0 0,0-11-2,28 9-5,6-9-19,7 3-12,-4-13-2,16 1 1</inkml:trace>
  <inkml:trace contextRef="#ctx0" brushRef="#br0" timeOffset="150258.933">6738 16369 10,'16'15'28,"2"-15"0,15 0-11,11 6-2,6-6-3,9 7-3,0-7-4,-1 3-7,-8-3-10,-7 6-8,-18-6-10,-6 6 0,-19-6 1</inkml:trace>
  <inkml:trace contextRef="#ctx0" brushRef="#br0" timeOffset="150451.1747">6785 16518 26,'15'9'30,"5"-9"-4,19 0-7,8 1-4,11 4-9,7 2-17,-4-7-15,11 3-4,-19-9 0</inkml:trace>
  <inkml:trace contextRef="#ctx0" brushRef="#br0" timeOffset="151017.1041">7919 15768 28,'0'-27'29,"0"27"2,0 0-11,0 24-6,0 16-2,-3 12-2,3 16-1,3 5-2,3 10 0,-3 1-2,4-8-1,-1-6-2,0-11 0,-3-10-2,-3-16 0,6-13-2,-6-20 0,0 0-3,14-12 1,3-8-1,-1-9 0,9 1 1,-1-3 1,4 6 1,-4 1 2,-4 11 1,-8 4 0,-12 9 1,0 0 0,-28 19 0,3-3 0,-6-1 0,3 4 1,1-3-2,8 5 2,10-6-1,14 2 0,11-3 0,8 1-2,11-1-3,6-5-7,8-1-18,1-2-8,-7-6 1,3 0-1</inkml:trace>
  <inkml:trace contextRef="#ctx0" brushRef="#br0" timeOffset="151372.1579">8321 16474 16,'0'0'30,"18"13"0,-8-9-10,9-1-5,0 2-2,3-5-4,3-3-3,-3-3-3,-2-4 0,-6-4-2,-4 2 0,-10-4-1,-6 2 0,-9 6 0,-5-2 0,-5 6 0,-3 4 0,1 14 0,1-2 0,8 8 1,5 3 1,10 1-1,9 4 1,10-2 0,9-6-1,3-1-3,3-6-20,0-13-10,10 2-2,-10-17 0</inkml:trace>
  <inkml:trace contextRef="#ctx0" brushRef="#br0" timeOffset="151966.3781">8946 16472 6,'0'0'24,"10"9"1,14-9-3,29 6-12,28 1 1,28-7 0,35 5 2,31-5 0,33 0 0,27-5-2,26 5-1,12-8-3,5 4-2,-3 1-2,-10 3-1,-20-5 0,-16 5-1,-27 0-2,-25 0-2,-24 8-5,-25-8-11,-22 0-18,-14 4 0,-25-4 0,-14 7-1</inkml:trace>
  <inkml:trace contextRef="#ctx0" brushRef="#br0" timeOffset="152965.8523">9470 16012 38,'-2'-12'23,"2"12"-2,-16-9-2,4 9-4,-7 0-2,0 9-4,-5 3-3,5 10-1,3 6-2,4 4 0,6 5-2,9 0 1,9-4 0,7-2 0,5-9 0,5-10 0,1-12 0,-2-4-1,-3-15 1,-6-4-1,-7-10 0,-12-3 0,-3-2-1,-6 6 0,-6 1 1,2 6-2,-3 3 1,4 8 0,12 14 0,-10-11 0,20 11 0,5 5 0,11-1 0,7 1 0,8 1 1,0-3-1,4-3 1,-1 5 0,-7-5-1,-8 0 1,-8 0 0,-12-4 0,-9 4-2,0 0-2,-16 0-9,9 4-23,-8-8-2,15 4 2,-15-4-2</inkml:trace>
  <inkml:trace contextRef="#ctx0" brushRef="#br0" timeOffset="153633.4147">10035 16012 10,'-25'-25'26,"12"1"-2,-2-2-6,10-3-4,10 6-3,4-3-1,13 15-3,3 1 0,6 12-1,0 10 1,0 8-1,-10 6 0,-9 9-1,-12 5 0,-15 3-2,-10 3 1,-6 0-2,-8-9-1,4-2 1,4-4-2,5-10 1,12-5 0,14-16 0,10 9 0,11-9 0,3-3 0,5 3 0,1 0 0,5 0 0,-7 0-1,-4 3-3,-2 3-4,-13-6-9,1 0-18,0 3-2,-10-3-1,0 0 1</inkml:trace>
  <inkml:trace contextRef="#ctx0" brushRef="#br0" timeOffset="154115.2671">10274 16031 39,'0'0'32,"13"5"0,-13 8-10,0 4-6,5 7-5,-5-1-2,3 6-1,-3-3-4,0-3 0,0-3-2,0-8 0,0-12-1,0 0-1,0 0-1,0-28-2,-3 4 1,0-2-1,3-1 0,-6-1 0,6 4 0,0 3 1,2 5 0,5 4 2,2 7-1,4 2 1,5 3 0,1 0 0,3 3 0,3-3 0,-1 3 0,0-3 0,-1 0 0,-2 0 1,-1 0 1,-8 3 0,-12-3 2,15 11-1,-15 4 1,0 0 0,-3 7 0,0 7-2,-1 4-5,-1-5-13,5-1-19,12 0-1,-2-12-2,11-3 1</inkml:trace>
  <inkml:trace contextRef="#ctx0" brushRef="#br0" timeOffset="154522.5112">10704 16070 25,'25'0'33,"-12"8"-1,6 8-7,2 9-6,-9 1-4,5 9-4,-9-2-3,1 2-2,-9-7-3,0-6 1,-9-10-2,9-12 0,-15 0 0,6-12-1,6-10 0,-1-5 0,4-4 0,9-1-1,5 1 0,7 3 0,6 5-1,4 9-1,4 5-5,-1 3-11,-4 6-19,2 5 0,-14-5-1,2 7 1</inkml:trace>
  <inkml:trace contextRef="#ctx0" brushRef="#br0" timeOffset="155145.5092">11380 16118 46,'-12'-24'24,"-7"5"-4,-2-3-2,0 7-4,-8 2-2,3 6-3,-4 7-2,6 7-3,5 8-2,8 7 0,5 6-2,6 1 2,9 0-2,6-2 1,9-4 1,4-8-1,3-8 0,0-9 0,0-12 0,0-6-1,-5-9 0,-4-8-1,-4-9-1,-8-6 0,-3-5 0,-4 2 0,-3 4 0,0 1 1,-6 9 1,-1 8 0,0 12 0,7 21 1,-12 0 0,7 21 1,2 10 1,3 9-1,3 4 1,7 9 0,-1 0 0,0 1-1,2-3-1,-2-6-3,5-4-10,-7-4-23,-1-18-1,3-5 1,-9-14-2</inkml:trace>
  <inkml:trace contextRef="#ctx0" brushRef="#br0" timeOffset="155485.6287">11594 15983 38,'10'5'33,"5"10"-2,2 7-9,-6-2-5,3 10-3,-8-1-4,2-2-1,-6-7-3,3 0-1,-5-7-1,0-13-1,0 0-1,0 0 0,-5-16 0,5-4-1,5-4 0,3-1 0,3-1-1,5 2 0,5 4 0,6 6 0,1 7-3,0 1-8,3 4-27,-4 5 0,-11-3-1,1 5 0</inkml:trace>
  <inkml:trace contextRef="#ctx0" brushRef="#br0" timeOffset="156577.6189">9049 17104 16,'18'41'29,"-8"0"-8,5 2 0,0 1-3,-2-5-4,2 0-1,-5-11-3,3-7-2,-13-21-1,18 4-3,-12-17 0,0-10-2,1-12 0,2-10-1,-3-9 0,-3-11-2,1-1 0,1-3 2,-1 8-1,2 1 1,-3 13-2,0 8 0,0 13 1,2 12-1,-5 14 1,13 0 0,-13 0 0,16 14-1,-3-4-1,5-1 0,7 1-2,3-10 0,16 5 0,9-5-1,17 2 0,13-2 1,17 0 1,12-2 1,18 2 0,7 0 2,5 5-1,4-5 1,-3 4 0,-7-4 0,-6 5 0,-12-2 0,-16-3 1,-14 0-1,-15 0 0,-17 0 0,-16-3 0,-12-1 0,-15-1 0,-13 5 1,0-10-1,0 10 1,-13-10-1,13 10 0,-14-2 1,14 2-1,-10-3 0,10 3 1,0 0-1,0 0 1,3 12 0,0 1 0,1 4 0,3 12 0,0 5-4,1 7-28,-8-7 0,9 5-1,-16-8 1</inkml:trace>
  <inkml:trace contextRef="#ctx0" brushRef="#br0" timeOffset="157336.761">9464 17224 31,'12'20'29,"-8"1"-7,2 5-4,-2 7-4,-4 3 0,8 1-4,-8-7-3,6-1 1,-6-11-5,0-9 0,0-9-1,0-10 0,0-11-2,4-6-1,5-4 1,2-3-2,9 3 2,1 0-3,7 6 2,3 6-1,3 14-3,-6 2-9,1 3-14,-2 12-6,-12-9 0,2 5 0</inkml:trace>
  <inkml:trace contextRef="#ctx0" brushRef="#br0" timeOffset="157644.9479">9895 17081 24,'22'-12'31,"-4"-1"-4,7 5-9,3 8-3,-6 0-3,-3 11-2,-10 4-3,-9 5-2,-13 4-2,-5 6-1,-9-2 0,2-6-2,-3-3 1,9 1-1,9-7 1,10-2-2,13-5 1,9-6-3,5 3-3,2 0-17,-2-3-10,2 0-2,-8 0 1</inkml:trace>
  <inkml:trace contextRef="#ctx0" brushRef="#br0" timeOffset="157893.4653">10230 17273 8,'0'0'33,"7"13"0,-7-2-2,0 4-10,0 11-4,-4 1-6,8 11 0,-4-6-6,0 0-1,2-1-6,-2-5-9,3-8-19,1-4-6,-4-14 0,0 0 0</inkml:trace>
  <inkml:trace contextRef="#ctx0" brushRef="#br0" timeOffset="158093.5155">10062 17404 52,'11'4'33,"13"-4"-4,3 3-14,11-3-6,6 0-9,9-3-24,11 7-7,-11-4-1,9 0 0</inkml:trace>
  <inkml:trace contextRef="#ctx0" brushRef="#br0" timeOffset="158389.421">10583 17307 16,'10'0'33,"8"10"-1,4 3-9,0 0-6,6 9 0,0 3-7,6 5 0,-6-1-5,0-4-4,-1-4-7,-8-7-7,0-5-12,-3-9-9,-6-13-1,1-9-1</inkml:trace>
  <inkml:trace contextRef="#ctx0" brushRef="#br0" timeOffset="158589.4673">10862 17312 32,'-18'11'34,"-13"2"1,-3 3-13,0 9-4,-6 2-8,6 2-3,0 1-10,4-5-15,3-4-16,18-9 0,9-12-1</inkml:trace>
  <inkml:trace contextRef="#ctx0" brushRef="#br0" timeOffset="158878.5321">10869 17019 28,'9'-15'33,"5"15"0,0 0-12,3 3-6,3 6-3,-7-2-3,2 7-2,-15 2-2,-3 5-1,-11 1-1,-5 0 0,-1-2 0,6 1 0,5-6-1,15-1-1,20-4-13,18-6-25,7-15 1,17 0-1,-7-15 0</inkml:trace>
  <inkml:trace contextRef="#ctx0" brushRef="#br0" timeOffset="178359.0798">13601 16359 27,'9'-6'34,"-9"6"2,19 25-5,-9 8-14,-4 10-4,4 17-4,-5-1-1,4 9-4,-6-4-6,-3-9-6,7-7-8,-10-16-9,-4-18-11,7-14 0,-12 0-1</inkml:trace>
  <inkml:trace contextRef="#ctx0" brushRef="#br0" timeOffset="178660.2305">13444 16663 43,'30'0'34,"4"-10"-1,13 0-12,8-1-9,4 2-7,1-3-6,-4 4-5,-7-3-3,-9 7-2,-12-3-1,-6 7 1,-22 0 2,0 0 6,-13-8 6,-12 8 3,-53 19 13,32 0-8,-9-1-1,5 11-3,0-2-6,4-1-5,9 0-10,8 0-17,5-15-2,15-1 1,-4-18 4</inkml:trace>
  <inkml:trace contextRef="#ctx0" brushRef="#br0" timeOffset="178860.2762">13478 16552 44,'24'-7'40,"4"7"-1,15 9-3,7 20-16,-1 5-31,11 16-21,-7-4-4,10 3-2,0-18-2</inkml:trace>
  <inkml:trace contextRef="#ctx0" brushRef="#br0" timeOffset="179831.6516">1559 1031 33,'0'0'34,"0"0"3,0 0-15,0 0-2,25 54-9,-28 2 0,12 19-4,-6-2-2,-3-1-6,0-2-2,5-24-5,-3-6-9,-2-5-15,5-16-2,-8-30-3,-7-4 1</inkml:trace>
  <inkml:trace contextRef="#ctx0" brushRef="#br0" timeOffset="180155.0451">1447 1267 32,'0'0'29,"0"0"-6,56-23-9,-56 23-1,85-9-9,-35 9-4,7 4-5,-7-20-4,1-1-3,-10 0 4,-41 17 0,54-30 2,-54 30 4,0-45 11,0 45 1,-41 0 4,41 0-4,-73 24 2,27-11-5,-7 7-1,8 5-3,0 5 1,9-4-9,3-1 1,33-25-7,-52 7-11,38 0-7,14-7-1,0 0-2</inkml:trace>
  <inkml:trace contextRef="#ctx0" brushRef="#br0" timeOffset="180362.3158">1382 1068 56,'0'0'35,"0"0"-7,75 29-6,-23-4-9,9 13-4,8 20-21,3 13-17,1 1-7,-13-14 0,1-14-3</inkml:trace>
  <inkml:trace contextRef="#ctx0" brushRef="#br0" timeOffset="244082.7824">2224 1605 24,'0'0'19,"16"-21"-2,5-11 0,4-5-2,4-8-4,-4-11-2,3-9-3,-6-8-2,1 10 2,-7 1-2,-6 12 0,-10 8-1,0 42 2,-7-60-2,7 60 3,0 0-2,0 0 0,-9 48 0,9-48-1,26 84-1,-2-16-2,4 4 0,3-6-2,-3-2-1,3-9-8,-6-5-7,-4-6-18,-14-15 2,-7-29 0,-10 0 3</inkml:trace>
  <inkml:trace contextRef="#ctx0" brushRef="#br0" timeOffset="244302.4419">2432 1335 23,'14'-8'32,"7"8"-2,-2 15-4,8-1-15,2-1-17,-5-9-21,7 8-1,-19-12-4,-2 9 4</inkml:trace>
  <inkml:trace contextRef="#ctx0" brushRef="#br0" timeOffset="244515.3719">2183 1143 27,'0'0'32,"0"0"0,0 0-2,0 0-24,0 0-19,0 0-15,45-16-2,1 37 0</inkml:trace>
  <inkml:trace contextRef="#ctx0" brushRef="#br0" timeOffset="244767.4293">2842 1451 26,'13'7'32,"-1"-12"1,7 5 0,-4 12-23,6-12-3,2-2-1,-5-6-2,-18 8-2,40-52-1,-40 52-1,13-47 0,-13 47 2,-19-71-3,19 71 1,-46-40-2,14 40 1,-1 17 1,0 2 0,6 10 1,9 14-1,11 9 3,7 0-1,4 6 2,12 1 0,-1-11-1,7 1-1,0-7-4,-7-11-8,6-9-15,2-3-11,-8-19 1,4-10-1</inkml:trace>
  <inkml:trace contextRef="#ctx0" brushRef="#br0" timeOffset="245075.7881">3429 1332 53,'-16'31'34,"-3"-17"-2,-3 1-12,-2 3-9,-7-2-5,3-1-4,3-8-2,0-17 0,4-9-1,21 19 0,-19-55-1,19 55 2,0-44-1,0 44 3,0 0 0,44-37 3,-20 46-2,4 23 0,-3 6 2,5-8-4,-4 12-12,4 1-24,-13-5 0,1-10-2,-3-19 1</inkml:trace>
  <inkml:trace contextRef="#ctx0" brushRef="#br0" timeOffset="246054.8914">1705 2206 63,'0'0'33,"9"22"-10,-2 13-6,8 21-3,-2 12-4,3 12 0,0-1-4,4 10-1,1-9-3,1-6 0,0-14-1,-7-15 1,1-17-1,4-15-1,0-17 1,1-14 0,2-20 1,-2-15-1,9-14 0,9-11 0,4-2 1,-5 0-3,-2 1 2,-8 9-2,0 16-2,-11 11-7,-3 22-18,-14 21-11,-18-6 1,5 21-1</inkml:trace>
  <inkml:trace contextRef="#ctx0" brushRef="#br0" timeOffset="246429.5675">2198 2822 35,'0'0'36,"0"0"1,0 17-4,-7 7-12,7 18-7,0 3-5,4 11-1,-1 0-4,1-1-1,4-4-2,-8-11-1,6-4-2,-1-12-2,0-3-6,-5-21-10,0 0-17,0 0-2,0-14 2,4-1-1</inkml:trace>
  <inkml:trace contextRef="#ctx0" brushRef="#br0" timeOffset="246646.6148">2188 2822 21,'25'-21'34,"0"-1"1,13 12 1,1 10-15,-5 0-6,4 15-4,-13 7-5,-11 2-1,-14 5-3,-13-1-2,-5 2-7,-17-6-13,-3-9-16,7-6-1,3-15 0,15 2 0</inkml:trace>
  <inkml:trace contextRef="#ctx0" brushRef="#br0" timeOffset="246965.4513">2715 2689 56,'31'5'34,"0"-10"-2,3 2-13,10 3-6,-7 0-5,5 0-7,-3 0-13,-8 3-15,-10-3-7,1 0 0,-22 0-1</inkml:trace>
  <inkml:trace contextRef="#ctx0" brushRef="#br0" timeOffset="247180.012">2731 2780 34,'16'18'35,"8"-15"0,17 4-6,2-2-25,0-8-28,9 7-4,-11-11-4,5 7-2</inkml:trace>
  <inkml:trace contextRef="#ctx0" brushRef="#br0" timeOffset="247836.9763">3800 1967 39,'-16'-26'28,"10"15"-10,-12 17-6,-3 14-2,-2 9-4,-2 20-2,1 18-1,0 16-1,4 15 2,5 12 2,6 3 2,9 7-2,3 5 2,0-9-2,6-2-1,-6-13 0,-3-3 0,-9-9-3,-7-9 0,-8-12-1,-7-16-1,0-8-3,0-18-3,9-12-12,0-10-18,10-20 0,12-4 0,10-18 0</inkml:trace>
  <inkml:trace contextRef="#ctx0" brushRef="#br0" timeOffset="248468.1651">4228 2868 19,'-10'-32'23,"2"4"-2,-8-1-3,-2 0-4,-7 10-4,-3 2-1,3 9-4,-6 5 0,3 6-1,4 6-3,5 10 0,3 3-1,10 4 1,6 2-1,6 1 0,12-2 0,4-3 1,6-1 0,3-14 0,1-9-1,2-3 1,1-16-1,-8-4-1,-2-10 2,-7-13-2,-2-2 0,-7-6 0,-3 2 0,-6-1 0,0 6 1,0 1 0,-3 7-1,-1 11 1,1 11 0,-2 4 0,5 13 1,-10 0-1,7 19 0,0 11 1,3 12 1,-3 8 0,3 6 0,3 6 0,3 1-5,1-2-16,-2-15-11,11-5 0,-6-22-2</inkml:trace>
  <inkml:trace contextRef="#ctx0" brushRef="#br0" timeOffset="248867.9961">4458 2359 27,'0'-13'32,"9"31"0,-3 7-10,1 10-8,6 13-3,-4 3-3,6 11-1,-3-1-1,4-1-2,-5-6-1,5-13 1,-7-8-2,4-12 2,-4-8-1,2-13-1,0-11 2,2-7-2,-1-16 0,6-2 0,-2-9-1,2-2-2,2-5 1,-2 1 0,1 3-1,-5 7-1,-4 13-2,-4-3-7,1 15-19,-7 16-7,-3-11 0,3 11-2</inkml:trace>
  <inkml:trace contextRef="#ctx0" brushRef="#br0" timeOffset="249204.1176">4840 2794 65,'0'13'35,"0"14"-2,3 10-15,-6 5-8,3 10 0,0 0-4,6 2-1,-6-3-1,8-5-2,-3-7-2,-2-9 0,0-4-2,-3-16-5,5 6-11,-5-7-18,0-9 0,0 0-2,-8-21 2</inkml:trace>
  <inkml:trace contextRef="#ctx0" brushRef="#br0" timeOffset="249446.4633">4833 2868 30,'35'-12'32,"-7"-5"0,6 11-9,-2 6-5,-5 0-5,-2 11-3,-17 4-4,-5 7-1,-13 2-3,-6 0-6,-3-2-15,3 0-15,-9-17-1,15 1-1,-3-15 0</inkml:trace>
  <inkml:trace contextRef="#ctx0" brushRef="#br0" timeOffset="249950.5047">5346 2635 40,'0'0'32,"9"6"0,9-6-9,4-7-8,11 7-5,1-4-4,2 4-5,1 8-4,-3-8-7,-3 7-12,-5-1-10,-14-6-3,1 7 1</inkml:trace>
  <inkml:trace contextRef="#ctx0" brushRef="#br0" timeOffset="250170.5606">5393 2780 67,'27'0'33,"12"4"-10,9-4-10,-1-2-32,5 2-7,-12-7-5,-3 7-2</inkml:trace>
  <inkml:trace contextRef="#ctx0" brushRef="#br0" timeOffset="253765.4499">6049 2198 33,'4'-11'32,"-4"11"-1,-10 0-10,10 23-3,0 16-5,0 17-4,0 14-2,0 12-1,-4 3-1,4 3-2,0-9-1,0-4-2,2-15-1,-2-19-4,8-9-5,-8-32-3,13 5-3,-4-20-1,7-7 1,-1-9 1,6-1 2,-5-4 6,2 6 6,-2 5 6,-6 3 3,-5 9 15,-20 6-10,-6 10-2,-1 9 0,-7-1-3,5 6-1,0-4-1,10 8-1,6-7-1,13 0 0,12-2-2,7-3-4,13-2-13,4 1-19,-4-13-1,6 2 0,-5-6-1</inkml:trace>
  <inkml:trace contextRef="#ctx0" brushRef="#br0" timeOffset="254132.5235">6366 2866 5,'0'0'29,"9"11"0,0-11 0,9 0-15,4-4-3,0-1-4,2-1-3,-2-2-2,-2-4 0,-2 0-1,-9-1 0,-3 2-1,-6 11 1,-12-18 0,-3 12 0,-7 1 1,-2 5 0,-5 5 0,1 7 2,0 4 1,10 8 0,2 4 0,12 5 1,8-4-2,12 6 0,8-5-2,5-10-6,11-8-29,6-3-3,-3-14 0,10-7-1</inkml:trace>
  <inkml:trace contextRef="#ctx0" brushRef="#br0" timeOffset="255816.153">7023 2588 24,'-22'-4'21,"2"4"-3,-7 7-3,0 5-3,2 4-1,3 4-3,10 8-2,8-1-1,10 6 0,8-4-2,10-1 1,3-11-1,5-5 0,-5-12 0,2 0 0,-7-15 0,-8-8-1,-7-7-1,-7 0 0,-10-1 0,-1 1-1,-5 6 0,3 1 0,-2 4-1,6 11 0,9 8 2,0 0-1,9 0 0,10 0 1,9 0-2,3 5 1,5-2-3,2-3-7,2 0-14,-2 5-8,-13-5 0,-1 9-1</inkml:trace>
  <inkml:trace contextRef="#ctx0" brushRef="#br0" timeOffset="256416.9794">7355 2624 45,'0'0'33,"0"0"-3,12 11-8,-9 7-5,-3 4-7,3 4-1,-3 0-3,4 7-1,-4-4-2,0-1-1,3-6-1,-3-7 0,0-15-3,0 0-1,0 0-4,0-12-1,0-5-2,-7-12-1,7 4 1,-9-3 0,6 3 2,-1-1 2,1 2 5,3 4 2,7-6 6,2 17-1,7 2-1,2-1-1,6 7 0,2 1 0,2-4-2,1 4 0,2 0 0,-7-5 0,0 5-1,-5-3 1,-3 3 0,-4-3 0,-3 3 1,-9 0-2,13-6 1,-13 6 0,0 0 1,6 17 0,-6-3 1,0 5-1,3 9 0,-3 4 0,0 0 0,0-3-2,0 3-9,0-13-28,6 3-1,-6-22 0,25 4 1</inkml:trace>
  <inkml:trace contextRef="#ctx0" brushRef="#br0" timeOffset="257215.5343">8223 1881 46,'-22'9'20,"-3"10"-6,0 14-2,1 20-4,3 19 2,6 11-2,4 14 1,11 16-1,0 4-1,3 13 1,3-2-3,1-4 0,-4-17 0,0-2-3,-9-14 0,-3-13-1,-5-13 1,-1-15-1,-3-16-1,-1-7-6,3-13-17,4-9-10,-7-15-2,19 10 0</inkml:trace>
  <inkml:trace contextRef="#ctx0" brushRef="#br0" timeOffset="258575.5314">8341 3328 34,'-23'-5'25,"3"11"-7,-3 6-4,2 2-3,6 11-3,3-2-1,12 9-1,2-5 0,14 0 0,6-7 0,5-5-1,1-8 1,6-7-1,-9-11 1,0-4-1,-10-10-1,-5 1 0,-10-4-1,-6 0-2,-1 4-7,-8 3-28,-1-3-2,8 7 0,-2-6-1</inkml:trace>
  <inkml:trace contextRef="#ctx0" brushRef="#br0" timeOffset="259146.6554">8411 1683 31,'0'0'31,"0"0"2,8 9-11,-6 16-6,-2 11-5,6 7-5,-6 4 1,0-3-4,0-1 0,0-9-4,0-6-1,-2-3-6,2-6-6,0-19-12,0 0-8,0 0 0,0 0 0</inkml:trace>
  <inkml:trace contextRef="#ctx0" brushRef="#br0" timeOffset="259524.7801">8449 1630 50,'26'-4'30,"-4"4"-8,6 10-5,-4 5-5,-5 5-5,-4 14-1,-8-1-2,-7 5-2,-13-3 1,-1-7-1,-6-8 0,2 5-2,-1-6 2,4-12-1,15-7 1,-9 9-1,9-9 0,21 8-1,-5-5 1,8-1 1,1 5-1,4 5-1,-1-4 1,-2 6 0,-4 5-6,-6-9-21,-7-4-9,4 7 0,-13-13 0</inkml:trace>
  <inkml:trace contextRef="#ctx0" brushRef="#br0" timeOffset="261606.1677">8946 2622 14,'-65'3'18,"29"7"-1,26-10 0,38 8-1,28-6 0,39-2-2,33 0-1,33 0-1,30 0-2,24-4 0,21 4-2,9-6-2,3 6-2,-15 0-1,-11 0-2,-23 0-2,-25-5-5,-26 5-11,-30 0-18,-36-6-1,-21 3-1,-33-8 1</inkml:trace>
  <inkml:trace contextRef="#ctx0" brushRef="#br0" timeOffset="262417.5393">9514 2098 45,'-19'-25'29,"11"7"-8,8-6-4,12 0-4,12 6-4,4 6-1,12 1-1,7 11-2,5 7 0,-8 7-2,-6 13 0,-14 10-1,-19 3 0,-16 7-1,-14 6 0,-15-5-1,-7 1 1,0-5 1,10-8-1,7-12-1,17-4 2,13-20-1,22 14 1,3-14-1,8 0 1,9-5-1,0 4-3,2 1-4,-10-8-4,0 8-3,-10-9-3,-1 0 0,-11-8-1,-3 8 3,-9-13 3,4-2 7,-4 3 5,3-19 18,-3 29-5,12 5 0,-12 6 0,18 15-2,-8 2-2,3 6-1,-6 0-3,4 1-2,-5-5-2,0 3 1,-6-13 0,0-9-1,0 0 0,0 0 0,-3-26 0,3 5-1,3-4 1,7 2-2,2-5 0,6-1 1,7 0-1,1 12-1,-2 10-1,0 0-4,4 7-11,-9 9-20,-10-1-1,1 8-1,-10-3 2</inkml:trace>
  <inkml:trace contextRef="#ctx0" brushRef="#br0" timeOffset="262929.6792">10552 2293 46,'0'-30'27,"0"1"-6,-2 5-5,-11-2-3,-3 12-4,-8-1-2,0 11-2,-4 4-1,0 10-3,3 10 1,6 7-2,4 4 0,8 1 0,7-1 0,9 1 1,7-3 0,2-10 1,7-9-1,0-10 0,0-17 1,3-3-1,-4-11 1,-2-11-2,-3-13 1,-4-5 0,-2-11-2,-5 4 1,-1-2 1,-3 3 1,-4 3-3,0 16 3,-4 16-1,-3 19 0,2 22 2,-4 12-1,2 22 0,3 15-2,-2 11 1,6 1-1,7 8 0,-4-11-6,10-2-13,-3-3-17,-5-20 1,5-9-1,-4-12 1</inkml:trace>
  <inkml:trace contextRef="#ctx0" brushRef="#br0" timeOffset="263260.2332">10754 2170 30,'0'0'34,"-9"-6"1,9 6-3,4 23-14,-4-4-5,9 6-3,-6 0-4,3 10-1,-3-12-1,3-1-1,-6-7 0,0-15 0,0 0-2,10-19 1,-10-1 0,9-7-1,3-8 0,1 6-2,9 0 2,5 6-2,1 9 1,6 4-2,3 10-7,-6 6-24,0 4-6,-3 3 1,-10-3-1</inkml:trace>
  <inkml:trace contextRef="#ctx0" brushRef="#br0" timeOffset="265484.085">9204 3118 30,'0'0'31,"9"16"-1,-6 6-7,3 11-6,-2 9-5,5 8-3,0 2-1,1-1-3,-1-7-1,3-6-1,-3-9-1,1-12 1,-10-17-1,15 0 0,-9-13-1,1-13 0,-2-12 0,-1-3-1,-4-11 0,0-9 0,3-3 0,0-2 0,3 2-1,-3 8 1,3 10 0,4 7-1,0 12 1,1 13 0,2 14 0,-3 0-1,5 12 1,6-1-1,7-1-1,6 2 1,16-3-1,15-4 1,22-5-1,21 0 0,23-5 1,12 1 0,14 4 0,8-7 0,-1 7 2,-6-5-1,-15 5-1,-14-6 1,-22 6 1,-15-3-1,-16-3 0,-18 6 0,-15-9 0,-15 7 0,-12 2 0,-16 0-1,0 0 1,0 0 0,-10 0-1,0 11 1,-1 9 0,1 2 0,7 6 0,3 4-1,0 0-18,13 5-14,-11-13 0,11-5-1,-13-19 0</inkml:trace>
  <inkml:trace contextRef="#ctx0" brushRef="#br0" timeOffset="266027.5197">9611 3347 31,'0'0'32,"11"-9"0,-11 9-5,13 23-11,-6-5-4,-1 11-4,-3-2-3,5 5 0,-5-8-2,1-2 1,-4-8-2,0-14 1,0 0-2,-4-13 1,4-5-1,0-10 0,4-2-1,3-5 1,4 2-2,5 1 1,6 8-2,2 6-2,7 11-9,-3 7-20,-2 0-2,7 9-2,-5-6 2</inkml:trace>
  <inkml:trace contextRef="#ctx0" brushRef="#br0" timeOffset="266320.7303">10031 3246 47,'-3'-17'33,"10"5"-1,5 2-14,3 2-5,6 8-4,-1 0-3,-2 9-1,-8 3 0,-6 5-3,-11 5 1,-5 4-2,-6-2 1,-2 0-1,-2-2 1,8-3-1,10-6 0,7-2-2,12-3-3,7-8-9,4-4-22,8 4 0,-1-4-1,7 0 1</inkml:trace>
  <inkml:trace contextRef="#ctx0" brushRef="#br0" timeOffset="266561.7741">10371 3292 25,'0'0'67,"-4"12"-34,10 7-13,-6 4-5,9 10-5,-9-2-2,6 8-2,-6 0-2,6-4-1,-2-6-6,-4-6-6,2-9-18,2-4-10,-4-10 0,0-10-1</inkml:trace>
  <inkml:trace contextRef="#ctx0" brushRef="#br0" timeOffset="266794.2154">10320 3439 63,'11'-4'33,"16"4"0,-3 4-17,5-4-9,4 0-12,2 3-18,-2 3-9,-7-6-1,3 0 0</inkml:trace>
  <inkml:trace contextRef="#ctx0" brushRef="#br0" timeOffset="267038.7679">10614 3338 71,'10'0'35,"6"10"-2,8 6-13,-2-4-7,6 10-6,0 1-2,0 3-3,-1-2-4,-7-6-4,1 1-10,-6-7-15,-6-12-5,5 0 0,-6-12 0</inkml:trace>
  <inkml:trace contextRef="#ctx0" brushRef="#br0" timeOffset="267074.7707">10917 3369 59,'-25'-10'33,"6"15"-2,-7 7-9,-7 1-8,1 10-6,-2 0-4,-6 4-6,6 2-15,5-2-17,-2-11-1,10-1 1,3-15-1</inkml:trace>
  <inkml:trace contextRef="#ctx0" brushRef="#br0" timeOffset="267402.8491">10971 3189 35,'8'-14'32,"6"14"-2,-6-6-8,8 3-7,1 6-5,-6 1-3,-1 7 0,-10 2-3,0 7-1,-11-3 0,3 6 0,-1-5 3,9 1-1,15-4-3,15-7-11,18-8-25,37-7-1,22-14-1,20 0 1</inkml:trace>
  <inkml:trace contextRef="#ctx0" brushRef="#br0" timeOffset="270828.8638">11928 2583 16,'0'0'31,"24"8"1,-5-14-1,10 6-14,9 0-5,3-2-7,3 2-6,2 2-12,-3 1-15,-8-6-3,-2 6-1,-13-8 0</inkml:trace>
  <inkml:trace contextRef="#ctx0" brushRef="#br0" timeOffset="271114.9619">11993 2714 42,'15'10'33,"5"-10"-8,8 4-5,9 0-5,4-4-2,4 5-6,-2 1-20,6 1-17,-20-7-2,1 6-2,-18-12 0</inkml:trace>
  <inkml:trace contextRef="#ctx0" brushRef="#br0" timeOffset="272680.1527">12742 2442 25,'-11'-30'26,"11"2"-6,6-5-3,12 1-2,6 4-2,7 0-3,7 21 0,-1 7-3,1 20 1,-14 9-2,-6 12-2,-18 5-1,-12 7 0,-15 3-1,-4-2-1,-4-7 1,1-11-1,0-9-1,11-3 1,16-7 0,9-8 0,13-5-1,8-4 0,4 4 0,2-4-4,10 3-11,-5 2-19,-2-9-1,-2 4 1,-5-4 0</inkml:trace>
  <inkml:trace contextRef="#ctx0" brushRef="#br0" timeOffset="273244.5104">13103 2504 69,'0'0'33,"11"20"-8,-11-3-11,7 7-4,-7-1-2,0 6-2,0-2-2,0-4-2,-4-8-1,1-1 0,3-14-4,0 0 1,0 0-2,-11-21 0,11-1 0,-4-5-1,4 3 1,-3-7 1,-3 4 1,3 3 1,3 3 0,0 4 0,3 8 1,6-2 0,0 6 1,4 5-1,5 0 0,4 0 0,0 4 0,2-4 0,-1 0 0,0 0 1,0 0 1,-4 3-2,-4-8 2,1 1 1,-7-1-1,-9 5 0,12 0 1,-12 0-1,0 0 0,0 0 0,0 0 0,6 9 0,-6-9 1,0 23 1,0-4 0,6 4 0,-6 0 0,4 3 0,-1 2-1,3-3-1,0 0-5,-6-11-14,0-4-20,3-1 0,-3-9 0,0 0 0</inkml:trace>
  <inkml:trace contextRef="#ctx0" brushRef="#br0" timeOffset="276697.2082">13595 2109 35,'0'0'29,"0"0"-7,-3 22-3,3 17-5,0 12-3,7 9-2,-7 5-2,6 7-1,-3 1-3,3-5-1,-4-10-2,2-12 0,-4-13-2,3-8-2,0-11-3,-3-14 0,9-11-1,-3-9 0,4-7-1,-1-2 2,10 1 2,12-36 3,-16 41 4,-8 4 2,-7 19 1,0 0 3,0 0-1,-22 12 1,4 6-2,-2 2 0,6 4 0,3 1-1,9 0-1,5-9-2,11 3 0,6-5-9,5-5-16,0-9-9,8 10 0,-8-15-2</inkml:trace>
  <inkml:trace contextRef="#ctx0" brushRef="#br0" timeOffset="277057.8911">13855 2764 25,'0'0'29,"0"20"2,0-20-3,10 8-15,6-4-5,-1-4-2,4 0-1,-1-2-1,1-4-2,-7-2 0,-3-1 0,-9-2-1,0 11-1,-11-13 1,-3 9-1,-7 4 0,0 0 0,-2 12 0,-1 2 0,6 5 1,2 1 0,7 7 1,9-3 0,8-2-1,9-3 1,4-5-1,7-9-7,11-2-9,6-3-18,-5-17 0,7 2-1,-5-16 0</inkml:trace>
  <inkml:trace contextRef="#ctx0" brushRef="#br0" timeOffset="277607.441">14303 2397 44,'-10'-3'29,"-6"-8"-8,-4 8-6,-6 7-3,2 1-4,-1 16-2,0 3 0,9 1-2,3 5-2,8 4 1,5-5-1,15-1 1,0-6 0,7-7 0,3-7-1,-1-3 0,1-9 0,-2-6-1,-6-9 1,-4-5-2,-7-7 0,-6-1-1,0-1 1,-12-4 1,2 6-1,-1 2-1,-2 5 1,6 9 0,7 15 0,0 0 0,17-7 0,0 15 0,9-1 0,4 0 0,3 1 0,0-2 1,-2-6-2,-4 0-4,1 0-20,-4 0-9,-16-14 0,5 13 0</inkml:trace>
  <inkml:trace contextRef="#ctx0" brushRef="#br0" timeOffset="278193.5274">14976 2014 21,'-29'0'29,"-2"20"0,-16 8-9,4 20-5,-1 22-4,6 6-4,10 11-1,11 1-2,14-2 1,15-5-4,13-7-4,12-18-17,8-13-10,-9-18 0,7-6-2</inkml:trace>
  <inkml:trace contextRef="#ctx0" brushRef="#br0" timeOffset="279449.7076">14886 2476 49,'21'16'28,"-8"5"-6,5 8-5,2 9-2,0-1-4,5 6-1,-1-7-2,4-5-3,-4-12-2,-1-6-1,-4-13-1,-4-16 1,-4-8-1,-1-8 0,-8-12 0,-2-11-1,-7-10 0,0-1-1,0-2 1,-2 6-1,4 3 1,5 6 0,5 8 0,8 13-1,5 4 1,9 9 0,9 4 0,10 5-1,13-5 1,13 0 1,14 5-1,14-4 1,8 4-1,5 1 1,1 4 0,-8-5 0,-7 8 0,-9 2-2,-16-6 1,-12 6 0,-12-9 0,-6 5 0,-4-6 0,-6 2 0,-5 3 0,-3-4 0,-4 3 0,-6 2 0,-4 4-1,-12 0 1,0 8-1,0-8 1,-15 8 0,5 0-1,1-2 0,0 4 1,6 8 1,3 1-2,5 3 1,5 10-2,6 9-6,-7-2-19,0 2-8,0 7 0,-12-19 1</inkml:trace>
  <inkml:trace contextRef="#ctx0" brushRef="#br0" timeOffset="279899.2921">15269 2513 37,'0'0'31,"22"9"-2,-6 6-7,5 2-7,6 13-5,-1 2-1,3 0-4,-2 0-4,-2-3-5,-5-4-11,-2-4-12,-8-14-6,3-7 1,-6-12-3</inkml:trace>
  <inkml:trace contextRef="#ctx0" brushRef="#br0" timeOffset="280149.7956">15572 2508 42,'-11'0'31,"-11"2"-2,-1 12-9,-7 9-5,-4 8-6,3 5-3,-1 1-6,-1-2-7,7-6-15,6 3-9,-2-17-1,13 0-1</inkml:trace>
  <inkml:trace contextRef="#ctx0" brushRef="#br0" timeOffset="280400.8591">15516 2201 50,'7'-10'31,"1"-2"-1,6 7-15,3 5-4,-1 7-3,2 0-2,-4 1-3,-7 11 0,-11 5-2,-6 0 0,-4 3 0,-2-3-1,-1 0 1,5 1-1,7-4 0,10-9-1,12 1-6,8-7-9,6-6-17,9 11 0,-8-8 1,5 3-1</inkml:trace>
  <inkml:trace contextRef="#ctx0" brushRef="#br0" timeOffset="280656.9195">15822 2464 42,'0'0'33,"-6"17"1,6 1-4,0 13-14,-6 0-5,6 10-2,0-5-2,0 3-3,0-10-3,3-2-2,2-4-8,-5-12-9,0-11-15,0 0-3,0 0-1,4-24 1</inkml:trace>
  <inkml:trace contextRef="#ctx0" brushRef="#br0" timeOffset="280909.4758">15700 2602 34,'0'0'30,"27"0"-3,-9 0-7,10 3-10,3 3-8,6-6-18,6 11-11,-14-11-1,8 4 0</inkml:trace>
  <inkml:trace contextRef="#ctx0" brushRef="#br0" timeOffset="281159.0291">16110 2368 41,'0'0'32,"-15"-3"1,9 18-10,6 16-8,-3 2-5,10 18-2,-7 0-3,7 5 0,1-7-2,-1-6-2,-2-4-4,-5-12-6,7-5-11,-4-10-14,-3-12-1,-10-10 0,-3-12 1</inkml:trace>
  <inkml:trace contextRef="#ctx0" brushRef="#br0" timeOffset="281402.9208">16048 2338 53,'31'-7'30,"-3"0"-8,3 10-6,-2 13-3,-5 1-5,-8 12-2,-10 3-2,-12 0-1,-9-3-1,-4 9-1,-3-12 0,0 1 0,10-6 0,8-4 0,11-7 0,9 3 0,8-2-1,5-2 0,1 4-5,-1-7-11,-5-6-17,0 4-1,-11-9 2,2-4-2</inkml:trace>
  <inkml:trace contextRef="#ctx0" brushRef="#br0" timeOffset="281655.9755">16210 2152 51,'13'-7'34,"1"-9"-2,3 10-13,1 9-7,-3 0-3,-2 6-2,-11 5-3,-4 4-1,-8 8-1,-2 0-2,-1-1 2,4-3-1,7-6 0,7 1 0,15-7-2,10-10-6,7-9-28,6 9 0,-8-8 0,6 8 0</inkml:trace>
  <inkml:trace contextRef="#ctx0" brushRef="#br0" timeOffset="282352.4904">16482 2617 51,'0'0'36,"0"0"-1,0 0-12,28 8-5,1-8-5,11 0-4,3-3-10,-2 7-30,2-8-4,-3-1-2,-6-9 0</inkml:trace>
  <inkml:trace contextRef="#ctx0" brushRef="#br0" timeOffset="282848.7083">16936 2452 58,'0'10'36,"8"8"-3,8 3-10,2-2-8,8 17-4,-2-4-4,6 4-3,-4-2-3,0-12-4,0 2-9,-10-7-18,-1-10-6,-3-7-1,-2-9 0</inkml:trace>
  <inkml:trace contextRef="#ctx0" brushRef="#br0" timeOffset="283099.2594">17224 2510 55,'-16'4'32,"-6"4"-9,-8 3-5,1 10-4,-9 3-4,2 11-2,-4-5-2,0 4-2,4-2-4,3-1-4,8-5-11,10-3-18,3-18-2,12-5 1,0 0-1</inkml:trace>
  <inkml:trace contextRef="#ctx0" brushRef="#br0" timeOffset="283547.4803">17182 1942 24,'22'28'32,"11"16"3,3 19 0,-1 17-14,1 19-4,-16 5-4,-5 6-3,-19-7-3,-13 1-2,-13-14-2,-9-18-2,-5-19-31,0-14-7,-2-22-1,9-9-1</inkml:trace>
  <inkml:trace contextRef="#ctx0" brushRef="#br0" timeOffset="290032.4825">20217 1987 29,'-9'51'28,"9"32"-8,-7 34-3,7 34 0,5 33-3,0 36-1,7 27-2,-2 31-1,2 16-2,-6 18-3,0 17-1,-12 6 0,-4 10 0,-8 3-2,-6-3 1,-2-2-1,-1-12-2,9-19-11,9-18-25,5-47-1,19-33 0,9-54 0</inkml:trace>
  <inkml:trace contextRef="#ctx0" brushRef="#br0" timeOffset="290972.5274">21004 2635 46,'4'-16'20,"-4"3"-2,-6 1-1,6 12-5,-22 0-1,9 13-2,-3 6-2,5 13-2,1 4-1,10 3 0,0 2-1,13-5 1,8-7-3,6-9 1,2-8 0,1-12-1,-5-16 1,-6-9-1,-10-9 0,-9-2-1,-10-5 1,-8 2-1,-3 0 0,0 8 0,2 5-1,3 3 0,13 9 1,10 6 0,13 2 0,9 6 0,9 0-1,7-3-1,7 6-6,1-3-18,-7 0-8,1 8-1,-15-8 2</inkml:trace>
  <inkml:trace contextRef="#ctx0" brushRef="#br0" timeOffset="291237.468">21554 2607 50,'0'0'35,"20"5"-1,-3-1-10,5-4-9,8 4-4,0-2-5,4-2-6,0 4-6,-8-4-11,-1-5-14,-4 5-4,-12 0-1,-9 0 0</inkml:trace>
  <inkml:trace contextRef="#ctx0" brushRef="#br0" timeOffset="291471.4414">21611 2735 49,'0'0'33,"24"15"-1,-1-15-14,6 2-12,4 1-18,1-6-18,17 3-1,-6-7-1</inkml:trace>
  <inkml:trace contextRef="#ctx0" brushRef="#br0" timeOffset="291715.4977">22188 2680 21,'13'-7'31,"23"7"3,7-5 0,24 2-18,21 3-5,10-3-1,16-1-2,7-6-4,-3 5-7,-4 1-11,-16 4-19,-27-14-2,-4 10-1,-34-11 1</inkml:trace>
  <inkml:trace contextRef="#ctx0" brushRef="#br0" timeOffset="292116.733">22690 1987 33,'-27'0'26,"-13"10"-7,1 10-1,-2 9-5,6 13-3,9 10-1,8 4-2,25 7 0,12-8 0,17-5 1,11-11-2,10-7-1,-2-19-1,3-13 0,-3-24-1,-12-11-1,-12-11-1,-17 0-1,-14-10 1,-10-1-1,-6 13-3,-14-2-6,2 15-9,-1 19-16,-4 1-3,10 11 1,-4 4 0</inkml:trace>
  <inkml:trace contextRef="#ctx0" brushRef="#br0" timeOffset="292351.3716">22644 2225 44,'10'14'37,"20"8"0,-2 5-8,6-2-11,8 8-8,-4 4-15,5 1-29,-10-9-1,-6 1-3,-20-9 1</inkml:trace>
  <inkml:trace contextRef="#ctx0" brushRef="#br0" timeOffset="292786.3432">22505 3081 59,'0'0'35,"6"29"-6,-6-3-9,-13 0-6,7 5-3,-6 3-2,4-2-4,-3-4-1,4-6-2,-2-11 1,9-11-2,-12 3 0,12-12-1,12-14 1,-4-10 0,2-14-1,0-5 0,3-3-1,5-2 1,-3 6 1,-1 5 0,-3 10-1,5 18 1,2 18 0,4 13 0,2 13 0,-1 13 0,1 2 0,4 7-1,3 2 1,-9-4-3,1 0-5,-8-12-11,-2-7-20,-2-8-1,-11-19 0,-3 11 1</inkml:trace>
  <inkml:trace contextRef="#ctx0" brushRef="#br0" timeOffset="293023.9506">22523 3155 55,'12'4'35,"16"6"1,3-10-4,12 6-44,7 2-19,-13-8-2,12 9-3</inkml:trace>
  <inkml:trace contextRef="#ctx0" brushRef="#br0" timeOffset="293815.0476">20979 4400 25,'0'-14'27,"-21"-4"-3,3 9-7,-7 9-4,-4 5-4,2 11-1,4 9-3,7 10 0,9 3-1,11 2-1,9-2 1,10-7-1,6-10 0,5-8 0,-2-13 0,-3-4-2,-8-13 0,-8-8 0,-10-8-1,-7 0 0,-8 4 0,-1-5-1,-1 8 2,4-1-1,4 12 1,9 5 0,14 3 0,10 7 1,8-2-1,6 2-2,8 2-11,1 5-21,-10-14 0,0 7-1,-14-2 0</inkml:trace>
  <inkml:trace contextRef="#ctx0" brushRef="#br0" timeOffset="294072.5841">21493 4371 30,'0'0'33,"16"0"1,8 0 0,5 4-17,4-4-11,5 0-7,0 5-13,-1 3-18,-12-8-1,0 8 0,-14-8-1</inkml:trace>
  <inkml:trace contextRef="#ctx0" brushRef="#br0" timeOffset="294310.6288">21578 4524 44,'0'9'30,"9"-13"-1,17 4-19,8 4-33,-6-10-3,14 6-3,2-10 0</inkml:trace>
  <inkml:trace contextRef="#ctx0" brushRef="#br0" timeOffset="294561.6901">22085 4495 26,'0'0'30,"0"0"-4,0 0-6,41 10-1,8-10-3,29 0-3,16-6-2,23 6-4,18-4-2,11 1-4,4 3-7,-8-10-10,-18 5-19,-16 1 0,-25-6-1,-24 6 0</inkml:trace>
  <inkml:trace contextRef="#ctx0" brushRef="#br0" timeOffset="295237.2586">22545 4164 19,'-7'-13'24,"-8"-9"-9,-2 7-4,-9 1-2,-1 5-2,1 5-2,-3 4-2,3 7-1,6 6 0,4 4 1,7 7 1,9 1 1,5-3 1,13 0 1,4-4-1,8-3 0,1-12 0,4-9-1,-3-10-2,-1-8-1,-3-8 0,-9-8-1,-2-10-1,-5-2 1,-3-1-2,-9 5 2,0 3-1,-7 8 0,-2 11 0,3 15 1,6 11 1,-16 25 0,7 8 1,9 11-1,0 5 1,4 8-1,8-1-5,-2-1-12,-2-12-17,14 3-2,-7-22-1,8-2 0</inkml:trace>
  <inkml:trace contextRef="#ctx0" brushRef="#br0" timeOffset="295621.4061">23045 3971 40,'-15'-12'31,"-15"-5"0,-1 8-13,-6 9-5,-1 8-3,-1 11-3,5 5-1,12 9-1,8 5-1,11 7 1,8-3 0,21-1 0,7-8 0,13-8 0,2-11-1,1-10 0,-8-13-1,-3-7-1,-11-12-2,-12-8 0,-12-2-6,-8-11-3,-1 5-11,-4 8-16,2 3-2,5 8 0,-4 8 0</inkml:trace>
  <inkml:trace contextRef="#ctx0" brushRef="#br0" timeOffset="296758.8661">23092 4085 29,'0'0'32,"6"-11"-3,-6 11-5,0 0-3,0 0-3,-8 21-4,8 7-3,-6 4-3,6 11-1,4 6-3,6 0-3,3 7-15,-1-8-23,0-12 0,4-2-2,-3-15 1</inkml:trace>
  <inkml:trace contextRef="#ctx0" brushRef="#br0" timeOffset="297553.824">22644 4938 24,'10'-6'27,"-10"-8"-6,-3-4-3,-10 2-3,-7-1-3,-7 5-3,-10-2-2,0 7-3,-5 3 0,6 10-2,-4 11 0,8 7 1,12 4-1,6 9 0,14-4 0,12 3 1,11-7 1,8-6-1,5-11-1,4-12 0,1-9-1,-3-11 0,-5-9 0,-6-10-2,-8-11 1,-5-1 0,-9-2-1,-8 4 0,-6 8 0,0 6 1,-3 11 0,0 12-1,1 17 1,0 13 0,4 11 0,7 5 0,9 7 0,-3 7-4,4 5-10,3 1-19,-3-11-1,6 3 1,-8-17-1</inkml:trace>
  <inkml:trace contextRef="#ctx0" brushRef="#br0" timeOffset="297976.2645">22904 4838 38,'0'0'35,"0"0"1,-16 17-4,8 12-16,-4 5-5,1 8-2,-1-2-3,4 1-1,-3-4-2,11-9-1,-3-6-1,3-9 1,0-13-1,0 0 0,7-31 0,3 1 0,1-10 0,-1-8-1,5-6 0,-2 0 0,1 3 0,0 7 0,3 11 0,-7 13 0,5 13 1,4 15 0,0 14-1,-2 9 1,3 10 1,0 8-1,-1-1 0,0-1 0,0-1-2,-4-4-2,3-5-10,-11-13-18,6-7-8,-4-8 0,-9-9 0</inkml:trace>
  <inkml:trace contextRef="#ctx0" brushRef="#br0" timeOffset="298218.235">22916 4991 43,'23'-3'33,"25"9"-5,-12 0-28,11-14-23,9 8-6,-8-13-2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11-23T14:38:46.3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12587 12083 24,'7'15'32,"9"-15"0,37 6 6,-23-6-28,11 0-7,1 0-14,-1 5-18,-3-9-2,-3 9-1,-12-5 0</inkml:trace>
  <inkml:trace contextRef="#ctx0" brushRef="#br0" timeOffset="201.459">12650 12235 66,'31'4'34,"12"0"-11,0 1-7,1 1-13,-1-2-30,3 9-2,-12-8-3,10 0-3</inkml:trace>
  <inkml:trace contextRef="#ctx0" brushRef="#br0" timeOffset="675.9381">13248 11815 42,'0'-17'35,"16"13"-1,-1 7-9,-6 10-9,10 12-5,-7 7-3,7 11-2,-1 9 0,7 4-3,-10 2 0,1-1-1,-3-5-1,9-7 0,-9-8-1,1-8 1,-5-17 0,7-12 0,-1-8 0,-5-12 1,12-12-1,-9-8 1,4-7 0,6-5-1,1-3-1,-6 2 1,3 3-1,-1 7 0,-10 10-2,-2 5-4,2 16-8,-10 12-24,0 0-1,-8 9-1,3 4 1</inkml:trace>
  <inkml:trace contextRef="#ctx0" brushRef="#br0" timeOffset="1014.7199">13818 12250 29,'-5'-20'35,"5"20"1,0 0 1,0 0-17,5 29-6,-5-8-4,5 9-3,-3 0-2,7 3 0,-6-5-2,1 0-2,-4-4-1,2-5-2,3-6-5,-5-13-8,0 0-22,0 0-3,0-9 1,4-4 0</inkml:trace>
  <inkml:trace contextRef="#ctx0" brushRef="#br0" timeOffset="1359.5474">13823 12230 49,'4'-19'35,"15"9"0,0 3-13,2 0-7,10 12-4,-3-5-4,-5 14-2,-5-2-3,-2 2-3,-14 2-1,-4 0-1,-5 0-1,-11-6-1,3 5 0,1-12-1,5 4 1,-1-7 1,10 0 2,0 0 1,16 7 1,1-1 1,0 3 1,-1 5 1,-1 3 0,-2 3 0,-13 1 0,-3 0-1,-13-1 0,1-1-1,-10-6-2,-2-6-5,5-7-15,3 3-13,1-13 0,18 10-1</inkml:trace>
  <inkml:trace contextRef="#ctx0" brushRef="#br0" timeOffset="1652.9154">14244 12073 37,'11'0'37,"5"0"1,6-2 0,9-5-17,7 7-10,2 0-13,2 4-32,-2-9-3,4 5 0,-7-9-2</inkml:trace>
  <inkml:trace contextRef="#ctx0" brushRef="#br0" timeOffset="2164.8145">14824 11836 24,'0'0'34,"11"-14"2,-11 14 0,16 28-15,-9-2-6,11 16-5,-5 2-3,6 11 0,0 1-3,4 2-1,-5-4-1,1-9-1,-6-7 0,-1-10 1,-3-14-1,4-14 0,-3-14 1,4-9-1,4-12 0,5-11 1,2-5-2,1-4 1,0-1 0,-2 5-1,-4 2 0,-5 6 0,-2 9-2,-10 3-2,0 15-7,-9 3-18,6 13-11,-13 0 0,13 0 0</inkml:trace>
  <inkml:trace contextRef="#ctx0" brushRef="#br0" timeOffset="2714.2994">15365 12252 22,'-14'14'31,"5"10"0,-12 1-9,7 1-6,1 2-4,-5-5-4,7-1-1,1-10-1,10-4-1,0-8 1,10-8-1,-2-11 0,5-5-1,1-8 1,5-1-2,-5-4 0,0 4-2,-5 1 0,-3 8 0,1 7 0,-1 3-1,-6 14 1,9 4-1,-3 7 0,4 7 1,2 10-1,2 2 0,4 4 0,3 2 1,-4-2-1,6 0 0,-5-4-2,0-7-2,-1-3-5,-5-11-11,-3-3-17,1-2-2,-10-4 1,0 0 0</inkml:trace>
  <inkml:trace contextRef="#ctx0" brushRef="#br0" timeOffset="2877.5175">15362 12373 44,'13'0'37,"6"0"0,7 10-10,3 1-16,-3-7-36,17 9-4,-8-17-3,13 4-4</inkml:trace>
  <inkml:trace contextRef="#ctx0" brushRef="#br0" timeOffset="15519.0592">16216 11737 67,'0'14'33,"-6"6"-9,6 11-7,0 15-5,3 1-4,4 9-3,0-4-1,2-1-2,2-4-4,-4-9-7,4-8-15,2-10-11,-13-20-1,9 3 1</inkml:trace>
  <inkml:trace contextRef="#ctx0" brushRef="#br0" timeOffset="15707.468">16089 11993 23,'19'-9'34,"2"-2"1,13 6 0,9-1-15,-2-1-9,8 3-5,-4 0-12,0 3-18,-10-10-11,2 6 1,-12-7-2</inkml:trace>
  <inkml:trace contextRef="#ctx0" brushRef="#br0" timeOffset="15833.2347">16455 11872 43,'-40'10'33,"6"14"0,-5 3-13,3 2-9,-1 2-10,9 1-18,8 0-15,-1-16 0,12 1-1</inkml:trace>
  <inkml:trace contextRef="#ctx0" brushRef="#br0" timeOffset="15976.7914">16095 11848 48,'10'-5'39,"24"22"0,15 9 0,14 7-26,7 19-42,5-13-3,11 2-4,-7-19-1</inkml:trace>
  <inkml:trace contextRef="#ctx0" brushRef="#br0" timeOffset="16816.3955">16663 2247 21,'0'14'30,"5"26"2,-8 0 1,3 11-21,0 16-1,5-2-3,3 4-1,2-11-3,-1-13-4,3-7-5,-6-16-12,-6-9-15,0-3-2,-12-18 1,-1-7 0</inkml:trace>
  <inkml:trace contextRef="#ctx0" brushRef="#br0" timeOffset="17170.4761">16563 2542 16,'21'-19'29,"20"9"0,6-11-10,5 2-6,7 1-3,-6 3-2,-3 1-2,-16 8-3,-13 6 0,-21 0-1,-17 22 0,-15 0 0,-14 3 0,-4-1 0,-2 5-1,4-8-2,5-4-1,10-6 0,10-11 0,14-11-1,3-3 0,6-8 0,-6-4 0,2 0 3,-5 1 2,-5 0 1,-1 9 0,1 4 1,14 12 1,-13 4 2,26 13 0,12 5-1,18 6-1,10 5-10,2 5-26,-7-10-3,7 0 1,-15-18-1</inkml:trace>
  <inkml:trace contextRef="#ctx0" brushRef="#br0" timeOffset="17875.4104">17491 2241 9,'-19'0'27,"19"18"0,0 8-8,10 13-3,7 10-4,-1 9-1,10 5 0,-3-5-2,2 4-1,-4-13-1,2-3 0,-7-21-1,2-4 1,-3-26-1,3-7-1,-5-17 0,5-13-2,-1-13 1,2-11-2,-1-4 0,-2 0-2,-4 13 0,-2 5-3,-2 16-3,-8 6-9,0 30-23,0 0-1,-6 28 1,1 1-1</inkml:trace>
  <inkml:trace contextRef="#ctx0" brushRef="#br0" timeOffset="18153.9829">17878 2677 30,'0'0'34,"-6"17"0,6 7 1,0 5-19,0 3-6,5 3-3,-2-1-1,2-1-4,1-1-5,-1-11-5,1 1-9,-2-12-12,-4-10-7,0 0 1,0 0-1</inkml:trace>
  <inkml:trace contextRef="#ctx0" brushRef="#br0" timeOffset="18469.9088">17884 2780 37,'17'-14'33,"-5"-2"-1,11 4-8,-1 6-7,-1-3-4,-1 9-4,-6 0-4,-4 11-4,-10 1-2,0-2-1,-10 0-2,-2-1 0,3 4-1,9-13 0,-5 13 2,5-13 1,26 12 2,-3-3 2,-1 5 1,2 6 0,-9 0 1,-5 4-1,-10-2 0,-8 1-1,-9-8-1,-7-5-2,2-6-2,-1-13-3,9-1-7,4-8-13,7-9-7,9 9-1,3-12 0</inkml:trace>
  <inkml:trace contextRef="#ctx0" brushRef="#br0" timeOffset="18710.4644">18386 2585 47,'14'-3'33,"2"-1"1,13 0-12,5 8-9,-3 1-7,6-5-7,-4 5-12,-3 8-15,-7-11-5,-2 5-2,-21-7 1</inkml:trace>
  <inkml:trace contextRef="#ctx0" brushRef="#br0" timeOffset="18860.9296">18458 2675 19,'0'0'33,"18"2"-2,9 7 1,4-9-19,10 0-16,6 8-23,-1-16-3,9 8-1,-10-11-2</inkml:trace>
  <inkml:trace contextRef="#ctx0" brushRef="#br0" timeOffset="19304.2936">18968 2169 39,'0'-17'35,"0"17"2,10 18-5,-7 10-15,6 18-4,-7 4-5,9 16-1,-6 5-2,3-1-1,-5 0-2,0-11-1,-3-9 0,3-12-1,-3-13-1,0-12 0,0-13-1,16-9 0,-3-7 0,4-6-1,7-7 0,1 0 1,4 0 0,-1 8 1,-4 4 0,-6 6 0,-9 11 1,-9 0 1,-11 7-1,-5 6 1,-8 6-1,-2-1 1,2 0 0,4 1 0,6-4-1,10 2 0,8-2 1,7-6-3,8-4-4,2 1-6,4 0-19,5 1-5,-4-7 0,3 12 0</inkml:trace>
  <inkml:trace contextRef="#ctx0" brushRef="#br0" timeOffset="19650.469">19323 2771 46,'0'0'30,"12"0"-5,3 4-7,3-4-4,4 0-4,-1 0-3,5-4-3,-6-3 1,0-1-2,-6-3-1,-3-2 1,-8 0-2,-3-1-1,0 14 1,-23-19-1,2 15 0,-1 4 0,-3 7 0,-3 5-1,6 2 1,2 6 0,4 0 0,11 5 2,5-4 1,15 3 0,3-5 1,9 1 0,7-3-3,8-6-7,4-7-28,14 0-3,1-14 0,12 1-1</inkml:trace>
  <inkml:trace contextRef="#ctx0" brushRef="#br0" timeOffset="20259.7175">19847 2747 35,'26'0'31,"4"3"-2,25-3-9,24 6-4,20-6-2,26 8-3,10-6-3,9 5-3,1-5-3,-12-2-5,-14 0-8,-26 0-16,-29-6-9,-21-1 0,-30-10 1</inkml:trace>
  <inkml:trace contextRef="#ctx0" brushRef="#br0" timeOffset="20829.3588">20505 2431 30,'11'-15'30,"3"5"-6,-6-9-4,-8-4-6,0 5-4,-15-9-3,1 11-3,-7 3 0,-6 1-1,-5 3-1,0 9-1,-1 13 0,4 5-1,7 6 1,5 1 0,10 1-2,10 5 1,11-6 0,10-3 0,6-8 0,3-8 0,1-9 0,0-5 0,-4-4 1,-4-12-1,-9 1 1,-6-5 0,-6-1 1,-5 10 0,0 4 0,-6 5 1,6 10 0,-14 7 1,5 8 0,9 20 0,-7 2 1,7 5 0,-5 2 0,5 7 0,0-6-1,5-1 0,-2-6-5,-3-9-23,4-9-15,5-1 0,-9-19-1</inkml:trace>
  <inkml:trace contextRef="#ctx0" brushRef="#br0" timeOffset="21385.4634">20292 3119 22,'3'11'32,"9"10"-5,-3 3-3,-3 3-4,4 2-5,-8-3-3,3-1-3,-5-3-3,0-6-2,0-16-1,0 0-1,-9 0-1,9-10 0,0-13 0,0-4-1,9-6 0,5-5 1,5 1 0,7 7 0,5 2 0,2 6 0,3 12-1,-4 3-5,-1 14-9,-7 9-22,-7 2 0,0 4-1,-10-1 0</inkml:trace>
  <inkml:trace contextRef="#ctx0" brushRef="#br0" timeOffset="22093.9248">20539 3352 44,'0'0'33,"2"18"-6,-2-4-5,5 5-4,-5-1-4,6 6-3,-6-2-3,7 0-2,-3-3-4,0-4-2,1-1-3,-5-14-6,0 0-10,0 0-15,0-9-3,-4-5 1,-6-5 0</inkml:trace>
  <inkml:trace contextRef="#ctx0" brushRef="#br0" timeOffset="22422.8638">20506 3350 38,'15'-5'34,"0"-5"-1,7 8-10,8 2-6,-4 0-4,4 5-4,-2-2-2,-5 4-3,-9 0-2,-14-7-1,9 15-1,-9-15 0,-12 11-1,1-11 1,1 3-2,10-3 1,0 0 0,0 0 1,16 9 0,3-4 1,1 0 0,1 8 0,-4 1 1,-2 4 0,-13 1 0,-9-1 1,-13 2-2,-10-1-1,-7-2-1,-4-8-4,3 3-7,-2-3-25,7-9-1,12 0 1,9-5 0</inkml:trace>
  <inkml:trace contextRef="#ctx0" brushRef="#br0" timeOffset="23214.872">17393 3924 27,'0'-10'30,"19"20"3,1 12-10,3 11-5,8 13-4,-3 5-3,6 15-1,-10-1-2,3 0-3,-11-10-1,0-7 0,-8-15 0,-3-7-1,-5-26 0,0 0 0,10-35 0,0-3 0,5-17-1,8-10 0,4-10-2,6-3 1,0 2-1,-1 7 0,-2 11-2,-6 12-1,-8 21-6,-12 13-11,-4 12-19,-13 24-1,-3 0 2,3 13-1</inkml:trace>
  <inkml:trace contextRef="#ctx0" brushRef="#br0" timeOffset="23641.465">17837 4424 39,'-10'7'29,"10"13"0,-8-3-14,1 0-6,2-1-2,-1-3-2,6 1-1,0-14 0,0 0 0,0 0-1,9-10 1,-1-8-1,0-5 0,1-9-1,2-1-1,-2 0 0,-1 0-1,-1 5 1,1 6 0,-3 8 0,-5 14 1,16 3-1,-6 12 1,2 6 1,4 7-1,2 2 0,3 3 1,-1-2-1,1-1-2,-2-8-3,-6-5-5,3-2-13,-7-4-15,-9-11 0,0 0 0,-25-9 0</inkml:trace>
  <inkml:trace contextRef="#ctx0" brushRef="#br0" timeOffset="23771.3629">17841 4480 32,'-10'-5'33,"10"5"0,20 0-1,4-2-23,7 2-19,0-10-17,21 10-4,-4-9-2,11 4 0</inkml:trace>
  <inkml:trace contextRef="#ctx0" brushRef="#br0" timeOffset="24145.4639">18334 4256 66,'18'7'34,"6"-7"-8,7 5-8,0-5-6,7 8-5,2-6-7,-5-2-9,-2 4-13,-2 0-12,-18-4-1,0 0 0</inkml:trace>
  <inkml:trace contextRef="#ctx0" brushRef="#br0" timeOffset="24302.9733">18428 4339 29,'0'0'36,"22"17"0,-2-14 0,8 2-19,4 5-33,-3-10-12,12 0-5,-5-8-1</inkml:trace>
  <inkml:trace contextRef="#ctx0" brushRef="#br0" timeOffset="25019.1518">18974 3917 35,'0'0'31,"0"0"1,15 29-12,-4 13-6,-2 9-5,4 15-1,-5 2-1,1 4-2,-5-4-3,-4-10-1,0-12-2,0-10-2,0-16-3,0-20-1,0 0 0,16-16 0,2-10 0,0-7 1,6-1 1,-2-2 2,1 4 2,-7 8 2,-5 7 1,-11 17 0,0 0 1,-25 7 0,0 9 1,0 6 0,-2 5 0,8 1 0,5-5 0,14 2-1,2-7 0,15-3-3,7 0-6,1-3-7,3-7-14,6 7-5,-10-12 0,6 7-1</inkml:trace>
  <inkml:trace contextRef="#ctx0" brushRef="#br0" timeOffset="25318.6315">19310 4478 27,'0'0'29,"0"0"-3,17-5-6,-1 5-4,8 0-4,-2-5-2,8 5-1,-7-7-3,2 3-1,-4-4 0,-5 1-2,-9-1-1,-7 8-1,-7-17 0,-8 17 0,-4 0-1,-4 4 0,0 5-1,0 3 1,1 3-1,7 5 1,4-1 0,11-1 1,5-1-1,10-1 1,8-4-1,7-4-4,8-3-21,7 2-10,4-11 1,6 4-1</inkml:trace>
  <inkml:trace contextRef="#ctx0" brushRef="#br0" timeOffset="25641.9141">19882 4459 60,'19'0'34,"15"0"-8,20 0-6,22 0-3,13 0-4,21 11-2,6-8-2,10 4-4,-10-5-2,-10-2-6,-11 0-10,-19 0-24,-23-9-1,-14-1-1,-26-8 0</inkml:trace>
  <inkml:trace contextRef="#ctx0" brushRef="#br0" timeOffset="26229.888">20513 4117 23,'5'-19'30,"-5"19"1,-9-27-9,-5 13-7,-6-4-5,-5 6-3,-1 2-3,-3 5-1,-1 5-2,4 0-1,4 9-1,8 3 1,8 4-1,11 1 1,9 0 0,7 0-1,4-4 2,8-4-1,1-2 1,-1-7 0,-1 0 0,-6-3 0,-5-5 0,-6-1 1,-7 0 0,-8-4 2,0 3-1,-3 1 1,3 9-1,-16-6 1,16 6 0,-17 13-1,12 4 1,1 5-1,4 12 0,0 0 1,3 5-1,2-1 0,1 2-2,2-1-12,3-3-27,-7-11 1,6-3-2,-10-7 0</inkml:trace>
  <inkml:trace contextRef="#ctx0" brushRef="#br0" timeOffset="26741.347">20258 4780 34,'9'18'36,"-2"0"0,2 7-8,4 6-7,-6 0-6,4 4-4,-6-2-4,1-5-2,-6-10-2,3-4 0,-3-14-2,0 0 0,-6-26 1,6 1-2,6-10 1,3 0-1,1-3 0,8 5 0,6 3 0,5 5 0,6 10-1,3 7-2,9 15-9,-9 0-21,0 1-5,-1 7-1,-10-3 0</inkml:trace>
  <inkml:trace contextRef="#ctx0" brushRef="#br0" timeOffset="27207.4717">20572 5040 59,'0'9'35,"0"-9"0,-9 17-15,9 2-7,-7-3-5,3 7-2,-2-6-3,1 0 0,1-5-1,4-12-1,-6 9 0,6-9 0,5-14 0,-1-3 0,4-3 0,2-5-1,0 0 1,5-3-1,1 3 0,-1 2 0,1 4 0,-2 7 0,1 5 0,-2 7 0,0 11 1,0 5 1,-2 5-1,0 7 0,0 4 1,-1 0 0,2 2-1,-4-5-2,3-3-3,-5-8-3,7 1-9,-6-8-20,-7-11-2,10 2-1,-10-2 2</inkml:trace>
  <inkml:trace contextRef="#ctx0" brushRef="#br0" timeOffset="27380.6764">20588 5152 61,'0'0'39,"0"0"0,22 0-5,5 2-18,18-2-25,8 0-24,25 6-4,11-9-1,22-1-1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11-23T15:48:13.2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1751 10799 7,'-28'-6'29,"18"6"2,10 0 0,13-3-14,17 3-4,21-3-5,8-1-5,14-1-6,4 1-12,-2-6-15,-9 10-2,-15 0 0,-12 12 6</inkml:trace>
  <inkml:trace contextRef="#ctx0" brushRef="#br0" timeOffset="181.7276">1773 11076 32,'0'0'30,"16"14"-3,11-11-9,15-3-5,10 6-4,6 0-10,-4-3-12,-2-3-16,0 14-3,-21-11 2,-5 8 7</inkml:trace>
  <inkml:trace contextRef="#ctx0" brushRef="#br0" timeOffset="346.738">1761 11318 22,'12'17'25,"6"-15"-4,17 2-9,9-4-12,9-4-19,18 6-4,-1-9-2,11 7 13</inkml:trace>
  <inkml:trace contextRef="#ctx0" brushRef="#br0" timeOffset="654.5633">2718 11261 38,'-44'15'27,"10"3"-4,-8-2-12,-6-2-5,8-5-3,0-9-1,6-7 0,10-8-2,8-4 0,10-1 0,12-4 0,10 2 0,8 7 1,5 6 1,4 9 2,1 12 1,5 7-1,-1 3 1,-3 4-5,-5 1-9,-1 2-15,-10-14-6,6 2-1,-13-17-1</inkml:trace>
  <inkml:trace contextRef="#ctx0" brushRef="#br0" timeOffset="873.2557">2805 11235 69,'0'0'33,"16"18"-11,-1 1-7,1 1-5,6 2-2,-2-3-3,-3 0-1,1-11-1,2-4 0,-2-8-1,6-6 0,-5-8-2,-1-1-1,-2 0-6,-4-3-7,0 3-19,-3 9-2,-2-4-1,3 11 0</inkml:trace>
  <inkml:trace contextRef="#ctx0" brushRef="#br0" timeOffset="1173.7215">3546 11268 57,'-17'21'34,"-6"4"-6,-9 2-5,-7-8-10,7 0-6,-4-13-6,5-6-4,3-5-1,5-11-1,5-1-1,7-8 0,11 1 1,4-2 2,6 7 2,5 5 2,8 5 1,7 9 2,2 13 0,1 6 0,-5 1 0,1 7-2,-5 1-4,-2-5-4,-3-7-18,-7 1-9,-12-17-1,0 0 1</inkml:trace>
  <inkml:trace contextRef="#ctx0" brushRef="#br0" timeOffset="1309.3319">3320 10885 34,'-10'-30'31,"10"30"-2,0 0-11,15-2-31,1 25-13,-3-5-3,12 16-1</inkml:trace>
  <inkml:trace contextRef="#ctx0" brushRef="#br0" timeOffset="1460.0078">3825 11422 37,'6'40'34,"-6"7"0,-19-13-13,-5-2-38,-4 4-9,-12-22-4,12 1-3</inkml:trace>
  <inkml:trace contextRef="#ctx0" brushRef="#br0" timeOffset="2436.3809">4594 10928 31,'7'39'32,"-7"7"0,0 13-11,0 12-7,0-2-3,0 4-4,-3-11-2,6-12-2,2-15-1,-1-13 0,-4-22-1,0 0 0,5-24 1,-5-5-1,-8-16 0,-1-6 0,-2-6 0,0-3-1,2-1 0,2 2 0,3 6 0,4 7 0,7 10 0,9 8 0,9 8 0,9 7-2,12 9-4,7-1-8,11 5-20,9 0 0,-1 0 0,2 8-1</inkml:trace>
  <inkml:trace contextRef="#ctx0" brushRef="#br0" timeOffset="2693.5825">4597 11514 44,'9'8'33,"7"-8"-1,18 0-14,7 1-8,8-1-5,3 0-13,-2-5-21,3 5-3,-15-9-1,0 0 0</inkml:trace>
  <inkml:trace contextRef="#ctx0" brushRef="#br0" timeOffset="2864.2339">4644 11229 32,'0'0'30,"24"7"-1,7-7-13,12 4-15,11 4-23,-1-8-3,9 2-3,-12-4-1</inkml:trace>
  <inkml:trace contextRef="#ctx0" brushRef="#br0" timeOffset="3067.6437">5116 11379 42,'5'13'35,"10"7"0,1 7-4,2-4-19,9 5-5,-2 1-7,-1-5-7,2-1-15,-4-3-12,-8-13-1,2-3-1</inkml:trace>
  <inkml:trace contextRef="#ctx0" brushRef="#br0" timeOffset="3218.8229">5342 11421 33,'-27'0'35,"6"13"1,-6 4-1,-6 7-17,3 7-8,-2 1-7,4-5-11,6-3-17,11-2-11,-2-15 0,13-7 0</inkml:trace>
  <inkml:trace contextRef="#ctx0" brushRef="#br0" timeOffset="3475.5979">5715 11197 52,'10'0'32,"11"0"1,10 0-16,6 0-8,3 5-7,2-5-10,-3 0-19,1 5-5,-15-11 0,-3 6-1</inkml:trace>
  <inkml:trace contextRef="#ctx0" brushRef="#br0" timeOffset="3623.9051">5742 11301 38,'-4'17'34,"10"-7"-3,17-6-8,8 1-15,3-5-31,18 0-4,-6-5-5,18 1-2</inkml:trace>
  <inkml:trace contextRef="#ctx0" brushRef="#br0" timeOffset="4031.8251">6346 11339 12,'0'0'31,"23"0"1,2 0-4,13 0-10,10 8-11,11-8-22,10 9-11,-7-11-4,13 2 0</inkml:trace>
  <inkml:trace contextRef="#ctx0" brushRef="#br0" timeOffset="4533.7706">7625 11192 21,'-23'-24'24,"-4"7"-10,-4-1-1,-2 7-2,-5 3-2,0 8-1,4 8-3,6 4-1,9 9-2,7 3 1,12 0-2,9-1 2,10-5-1,12-8 0,10-10 1,1-10 0,2-8-1,0-16 0,-5-11 0,-7-14-2,-7-8 1,-10-8-1,-8-3 1,-7 0-1,-4 6 1,-8 11 0,1 11 1,-6 18 0,1 17 1,1 20-1,6 23 0,0 17 0,6 13 0,3 15-1,5 7-3,7 8-8,1 1-16,-7-10-6,10-4-1,-13-16 0</inkml:trace>
  <inkml:trace contextRef="#ctx0" brushRef="#br0" timeOffset="4761.3948">7109 11373 18,'12'3'31,"15"-3"0,25 0-3,15 3-11,18-3-4,19 0-3,9 0-6,8 0-8,0 0-8,-7 0-18,-21 0-3,-13 4-1,-32-2 0</inkml:trace>
  <inkml:trace contextRef="#ctx0" brushRef="#br0" timeOffset="5368.7136">7470 11997 53,'6'-13'21,"-6"-5"-5,-3-2-3,-7-3-4,-8-2-2,-4 4-2,-9 2-2,2 9 0,-7 5-1,2 5-1,3 14 1,5 1-1,11 4 0,8 8 0,11-2 0,6 0 0,11-6 2,7-5-1,4-8 0,5-6 0,0-19-1,0-5 1,-1-11-1,-4-9 1,-9-15-2,-3-6 0,-7-3 1,-6 2-1,-7 5 2,-7 9-2,-3 11 2,-3 16-1,-4 20 0,4 20 0,3 17 0,4 14 1,6 10-2,3 7 2,7 5-1,3-2-2,4-2-3,0-11-6,4-9-16,1-11-8,-6-19-1,2-3 1</inkml:trace>
  <inkml:trace contextRef="#ctx0" brushRef="#br0" timeOffset="5551.1486">7680 11771 48,'15'7'34,"11"12"0,-4 1-4,2 3-18,7 9-4,-1-6-3,1 1-4,-2-1-6,-5-8-10,-8-8-19,3-1-1,-7-17-1,3-4 0</inkml:trace>
  <inkml:trace contextRef="#ctx0" brushRef="#br0" timeOffset="5701.4877">7969 11785 52,'-23'7'36,"-4"8"-1,-10 4-10,-6 8-10,-1 2-7,0 4-8,1-2-15,2-8-20,11 1 0,8-10-1,16-5 0</inkml:trace>
  <inkml:trace contextRef="#ctx0" brushRef="#br0" timeOffset="6271.9769">8494 10630 43,'0'0'33,"0"0"-3,3 32-8,12 16-6,-2 11-6,14 16-2,-2 5 0,3 4-2,-3-6-3,0-8 0,-4-15 0,1-13-1,-3-23 1,-1-14-1,-1-18-1,3-15 1,2-21-1,2-16 1,-1-7-1,2-7 0,0 0-1,0 3 0,-8 11-1,-4 6-4,3 27-5,-14 11-11,-2 21-17,0 0 0,-2 16 0,2 10 0</inkml:trace>
  <inkml:trace contextRef="#ctx0" brushRef="#br0" timeOffset="6708.8248">8952 11185 53,'0'0'34,"0"17"2,4 14-14,4 16-7,-8 5-5,9 13-2,-3-2-4,-1 0-4,1-9-6,-2-13-6,2-9-17,-2-10-7,-4-22-1,-7-13 1</inkml:trace>
  <inkml:trace contextRef="#ctx0" brushRef="#br0" timeOffset="6888.2751">8898 11207 24,'33'-15'35,"13"15"0,1 0 2,-1 5-16,-2 18-5,-16-3-3,-10 11-5,-27-2-4,-19-7-14,-22-2-25,-5-2-2,-11-18-2,-1 0 1</inkml:trace>
  <inkml:trace contextRef="#ctx0" brushRef="#br0" timeOffset="9657.7135">9690 11151 17,'-14'4'33,"14"-4"1,6 9 1,12-9-15,17 0-7,4 0-7,5 0-9,5-5-22,2 7-8,-12-2-1,-5 4-1</inkml:trace>
  <inkml:trace contextRef="#ctx0" brushRef="#br0" timeOffset="9823.7912">9728 11328 23,'0'0'29,"15"13"2,8-13-6,14 0-36,12 6-11,-2-11-4,16 5-3</inkml:trace>
  <inkml:trace contextRef="#ctx0" brushRef="#br0" timeOffset="19350.5625">1757 13257 31,'0'0'30,"25"2"-1,6-2-12,16-8-5,8 5-6,11-4-12,-9 7-16,-9-7-7,5 9-1,-24-2 0</inkml:trace>
  <inkml:trace contextRef="#ctx0" brushRef="#br0" timeOffset="19500.5899">1841 13406 27,'3'19'29,"16"-19"-2,24 5-13,13-2-28,6-10-10,16 7-2,-1-15-2</inkml:trace>
  <inkml:trace contextRef="#ctx0" brushRef="#br0" timeOffset="19725.1444">2573 13331 26,'0'0'29,"28"0"1,9-3-7,19 3-24,11 3-24,1-8-2,17 5-1,-5-4 2</inkml:trace>
  <inkml:trace contextRef="#ctx0" brushRef="#br0" timeOffset="19982.4323">3410 13322 8,'-13'3'27,"32"8"2,12-11 0,31 0-14,15 0-10,17 0 0,14-7-5,9 2-12,4 5-15,-15-16 0,3 8-2,-26-9 7</inkml:trace>
  <inkml:trace contextRef="#ctx0" brushRef="#br0" timeOffset="20455.8256">3986 13026 22,'13'-10'28,"-13"-11"1,3 0-13,-7-2-3,-10-5-5,-5 6-2,-6 0-3,-3 10-1,-6 9 0,5 5-1,2 14 0,3 6-1,10 6 0,8 1 0,10 0 1,12-4-1,8-9 0,3-6 1,5-10-1,2-15 1,-3-9 0,1-10-1,-11-12 1,-7-5-1,-7-12 1,-7-2 0,-7 0 2,-4 7 0,-2 4 0,-2 16 0,-1 11 0,4 20 0,0 24 1,6 19-2,6 27-5,-3 12-10,3 13-20,5 11-1,-5-3 0,4 11-1</inkml:trace>
  <inkml:trace contextRef="#ctx0" brushRef="#br0" timeOffset="20959.5798">3670 13882 15,'13'-11'23,"-13"-8"-6,-4-3-4,-5-3-2,-6 8-1,-8-1-1,-1 7-3,-3 7-1,-4 8-2,6 10 0,6 9-1,7 3 0,12 3-1,6 2 0,9-4 0,10-7 0,6-8 1,3-7-1,-3-13-1,3-8 1,-6-12-2,-6-12 2,-3-9-2,-8-11 1,-8-4-1,-3 3 2,0 4 2,-7 6-1,-3 15 1,-3 18 1,1 18 0,5 26 0,-1 17 0,4 10-1,4 10-2,4 4-2,5 2-8,3-4-20,0-15-3,6-10-1,-5-16 0</inkml:trace>
  <inkml:trace contextRef="#ctx0" brushRef="#br0" timeOffset="21132.8074">3928 13739 48,'12'6'34,"9"13"1,-5-1-6,-1 3-20,8 5-4,1-1-8,0-4-14,-4-8-16,4-1-1,-9-16 0,4 2-1</inkml:trace>
  <inkml:trace contextRef="#ctx0" brushRef="#br0" timeOffset="21260.6592">4167 13742 58,'-25'13'39,"-3"20"0,-9 1-4,-4 8-25,-2 8-40,-1-13-4,10-1-4,3-19 0</inkml:trace>
  <inkml:trace contextRef="#ctx0" brushRef="#br0" timeOffset="25824.7941">4995 12562 14,'-29'-7'32,"-11"28"1,-15 25-1,-5 32-15,8 30-4,2 20-2,18 22-5,15 9-3,17-3-10,31-9-20,18-15-7,7-33 0,18-26-1</inkml:trace>
  <inkml:trace contextRef="#ctx0" brushRef="#br0" timeOffset="26283.7683">5284 13174 22,'0'-12'30,"0"12"0,-11-26-6,-3-1-10,1-2-6,3-5-3,6-3-1,4 2-2,11 4 0,11 5-1,9 13-1,5 13 1,-4 14 1,-5 13-1,-14 13 1,-13 9 0,-9 8 0,-16-1 0,-6 0-1,-4-8 1,3-6-1,3-9-1,14-9 1,15-8 0,6-7 0,14-4-1,6-1 2,6-1-2,3-3-2,4 4-8,-5-4-15,-5 0-9,3 0 0,-9-7 0</inkml:trace>
  <inkml:trace contextRef="#ctx0" brushRef="#br0" timeOffset="26681.5812">5578 13257 35,'6'9'34,"1"10"1,-7 0-6,0-1-13,7 7-4,-7-5-4,6 0-2,-6-9-2,0-11-1,0 0-1,3-9-1,-6-8 0,0-9 0,-1-5-1,1-1 0,3 0-1,0-1 1,0 8-1,4 0 1,4 4-1,4 10 1,5 3 0,1 5-1,2 3 1,0 0 0,2 5 0,-1-2 0,1 4 0,0-1 0,-4 0 0,-2 1 1,-4 5-1,-6 6 1,-2 3 0,-4 6 0,-7 0 0,1 4-1,0-1-4,-3-5-11,0 0-22,9-5 0,5-11 0,11-2-1</inkml:trace>
  <inkml:trace contextRef="#ctx0" brushRef="#br0" timeOffset="27524.4901">5991 12682 22,'-7'-33'31,"-5"2"0,12 31-5,-17 9-10,10 32-4,7 24-3,0 17-3,2 8-4,5 11-4,-1-3-5,6-9-7,-3-16-5,3-17-6,0-18-9,-9-20 1,6-9 13</inkml:trace>
  <inkml:trace contextRef="#ctx0" brushRef="#br0" timeOffset="27712.259">6102 13106 66,'-18'5'27,"-1"8"-8,-3 5-5,1-1-5,8 7-3,7-3-1,12-3-3,10-1-1,8-5-4,14-2-8,4 5-20,-7-11-1,5 6 0,-12-10-1</inkml:trace>
  <inkml:trace contextRef="#ctx0" brushRef="#br0" timeOffset="28078.6573">6238 13389 23,'0'0'32,"7"19"2,-7-19-1,21 13-16,1-8-6,-4-5-4,4-3-2,-3-4-1,-1-5-2,-8-3-1,-1 1-1,-9-2 1,-6 3-1,-3-4 0,-13 6 0,0 5 0,-6 6 0,4 7 0,1 7 0,5 8 1,6 3 0,12 8 0,8 1 1,6 0-1,9 1 0,6-5-4,-1-12-8,3-9-24,3-3-1,-4-17 0,5-3 0</inkml:trace>
  <inkml:trace contextRef="#ctx0" brushRef="#br0" timeOffset="28561.2886">6739 13108 21,'-23'-17'30,"4"10"-2,-9-2-6,-2 9-7,2 3-3,0 8-4,3 11-3,6 4-1,10 6-1,9 0-1,3-3 0,10-4 0,11-4 0,1-12 0,6-9-1,-3-7 0,-3-10 0,-5-8-1,-9-6 0,-7 0-1,-9-7 0,-7 6 1,-6 3-1,-1 4 1,0 4-1,6 11 1,13 10 0,0 0 0,0 0 0,25 6 0,6 3 0,7 0 0,6 1 1,5-5-1,-5 3 0,-1-2-1,-9-6-6,-4 0-19,-7 5-7,-23-5 0,0 0 0</inkml:trace>
  <inkml:trace contextRef="#ctx0" brushRef="#br0" timeOffset="32763.1127">7448 12658 20,'-25'0'32,"-6"22"3,-19 20-4,0 19-11,7 27-5,2 6-4,17 18-3,12 7-3,18-3-4,19-7-14,15-12-22,13-30 0,12-18-1,-1-25-1</inkml:trace>
  <inkml:trace contextRef="#ctx0" brushRef="#br0" timeOffset="33320.7593">7609 13147 17,'0'0'33,"9"15"1,0 10-3,1 8-9,5 10-8,-6-2-2,7 1-5,-6-6-2,2-8-1,-3-17-2,-9-11 0,13-15-1,-7-15 0,-6-12 0,-3-14 0,-3-12-1,-4-2 0,3-3 1,-2 6-1,0 3 0,3 11 0,6 13 0,3 12 0,13 12 0,11 13-1,17 6 1,21-1-1,28 2 1,25-1-1,22-3 0,18 0 0,16-4 0,-3-7 0,-5 2-1,-16 0-1,-25 5-1,-26-2 1,-28 1 0,-25-2 0,-22 0 0,-13 2 2,-11 5 0,-4-18 2,-4 9 0,8 9 1,-10-9-2,10 9 2,9 26-2,0 2 1,0 16-1,2 10 0,-2 6-8,-1 7-25,-8-8 0,10-1-1,-13-19 0</inkml:trace>
  <inkml:trace contextRef="#ctx0" brushRef="#br0" timeOffset="33689.7878">7959 13222 20,'9'0'32,"10"17"1,-1 2-2,5 10-13,7 9-5,-5 0-5,3 3-6,-6-6-8,-3-7-10,-10-14-17,2-4-1,-11-10-1,4-20 3</inkml:trace>
  <inkml:trace contextRef="#ctx0" brushRef="#br0" timeOffset="33816.4055">8154 13300 64,'-18'12'36,"-12"7"-4,-5 5-12,7 5-10,-4 3-11,6-8-18,4-5-14,11-2-1,11-17-2</inkml:trace>
  <inkml:trace contextRef="#ctx0" brushRef="#br0" timeOffset="34125.8266">8219 13034 45,'-5'-20'33,"14"8"2,0 0-12,7 5-9,11 12-5,-5 4-2,-1 9-2,-8 5-3,-9 3 0,-8 1-1,-8 0 0,-3-7 0,-1-1 0,3-5-1,5-2 1,8-12-1,11 10-2,5-7-3,5-3-9,5 3-21,8 6 0,-9-4-1,6 7 0</inkml:trace>
  <inkml:trace contextRef="#ctx0" brushRef="#br0" timeOffset="34314.4645">8500 13225 46,'0'11'36,"0"4"1,0 7-7,6 13-12,-6-2-7,6 8-4,0-4-8,-6-4-7,10-4-14,-4-5-15,-6-14 0,0-10 0,-15-6-1</inkml:trace>
  <inkml:trace contextRef="#ctx0" brushRef="#br0" timeOffset="34448.3968">8402 13387 23,'0'-18'31,"19"18"1,3-4 0,7 4-16,8 0-13,1 0-16,8 5-16,-14-9-2,4 4-1,-14-11 1</inkml:trace>
  <inkml:trace contextRef="#ctx0" brushRef="#br0" timeOffset="34637.0442">8732 13127 44,'-8'-9'37,"8"9"0,0 15 1,0 11-20,11 14-6,-4 3-5,2 11-2,-3 1-3,1-2-4,2 0-5,-3-17-9,-6-7-23,0-10 1,0-19-1,-10 0 0</inkml:trace>
  <inkml:trace contextRef="#ctx0" brushRef="#br0" timeOffset="34892.833">8673 13168 45,'35'-22'36,"6"4"1,4 8-10,9 10-10,-11 7-5,1 11-4,-17 4-2,-16 9-2,-16 2-2,-17 4 0,-12 1-2,-6-3 0,0-2 0,2-4 0,11-1-1,12-9 0,15-1 0,12-5 1,16-4-2,5-9-5,14 0-26,0 0-4,-2-14-1,0-1 1</inkml:trace>
  <inkml:trace contextRef="#ctx0" brushRef="#br0" timeOffset="35186.8416">8980 13007 59,'10'-20'36,"12"11"0,-1 2-14,0 2-10,2 15-3,-15 1-4,0 11-2,-12 4-1,-5 1 0,-4-2-1,0 3 0,1-7 0,7-2 0,13-8-2,11-6-2,9 2-8,5-6-25,2-4-1,3 1 0,-4-6 0</inkml:trace>
  <inkml:trace contextRef="#ctx0" brushRef="#br0" timeOffset="35426.8255">9359 13329 69,'0'0'37,"31"14"1,7-7-7,14-2-28,4 2-34,6-7-3,9-3-2,-9-9-1</inkml:trace>
  <inkml:trace contextRef="#ctx0" brushRef="#br0" timeOffset="35825.8276">10025 13183 39,'0'0'36,"0"0"0,22 27 1,7 2-18,1 3-8,10 9-4,-2 2-3,2-7-6,-3 2-5,-9-17-11,-3-9-15,-6-8-5,-7-13 1,1-9 0</inkml:trace>
  <inkml:trace contextRef="#ctx0" brushRef="#br0" timeOffset="35952.2757">10336 13261 61,'-25'-10'37,"-13"10"1,-8 10-11,-1 16-9,-9 4-9,8 4-8,1 6-11,6-2-26,11-15-2,17-4 0,13-19-1</inkml:trace>
  <inkml:trace contextRef="#ctx0" brushRef="#br0" timeOffset="36261.9052">10376 12752 54,'24'19'38,"17"26"0,8 18-4,1 15-17,0 22-5,-19 7-4,-14 9-5,-21 3-6,-21-17-17,-13-15-19,-2-17 0,-3-27-1,14-18 0</inkml:trace>
  <inkml:trace contextRef="#ctx0" brushRef="#br0" timeOffset="36637.4144">10664 12508 28,'19'8'35,"21"23"2,4 30-2,3 23-13,8 35-5,-15 21-4,-9 27-3,-31 13-4,-22 5-9,-23-1-34,-17-10-2,-19-31 0,-4-19-1</inkml:trace>
  <inkml:trace contextRef="#ctx0" brushRef="#br0" timeOffset="43261.4012">1599 15352 54,'13'7'35,"8"-3"2,7-4-11,5 0-12,9 0-5,4 3-8,1-3-10,1-3-22,-7 6-5,-6-7-1,-1 4 0</inkml:trace>
  <inkml:trace contextRef="#ctx0" brushRef="#br0" timeOffset="43464.8659">1629 15491 9,'0'0'34,"4"13"2,10-12-1,14-1-11,17 0-7,2 0-11,11 7-32,-2-15-5,6 8-3,-9-7-3</inkml:trace>
  <inkml:trace contextRef="#ctx0" brushRef="#br0" timeOffset="44121.8263">11428 13213 28,'-11'5'34,"22"2"-1,0-3-7,14 1-7,15 0-5,4-2-5,9 1-8,5 1-15,-5-1-18,-8-4-2,-6 0-1,-18-4 0</inkml:trace>
  <inkml:trace contextRef="#ctx0" brushRef="#br0" timeOffset="44294.5545">11532 13375 42,'31'12'31,"-3"-12"0,18 8-11,1-8-27,-3 0-18,11 0-4,-7-6-1,10 6-1</inkml:trace>
  <inkml:trace contextRef="#ctx0" brushRef="#br0" timeOffset="44527.1985">12234 13404 51,'-16'6'35,"16"-6"1,-5 9-5,5-9-20,0 0-9,18 6-14,-2-1-21,-8-8-1,8 3-1,-6-2-1</inkml:trace>
  <inkml:trace contextRef="#ctx0" brushRef="#br0" timeOffset="44707.878">12641 13457 49,'0'0'36,"0"0"1,0 0-1,0 0-22,0 0-11,0 0-13,0 0-24,11 0-2,-1-5 0,-10 5-1</inkml:trace>
  <inkml:trace contextRef="#ctx0" brushRef="#br0" timeOffset="44835.6285">12913 13477 77,'0'0'33,"0"0"-33,0 13-11,-15-24-18,15 11-4</inkml:trace>
  <inkml:trace contextRef="#ctx0" brushRef="#br0" timeOffset="47653.7244">2908 15291 9,'-45'-5'26,"8"-5"-3,-5-13-8,8-9-2,9-5-2,7-4-1,18-2-1,12 0 0,12 8-1,10 11-1,13 17 0,-4 14 0,-2 15 0,-10 10-1,-16 19-1,-20 4-1,-18 11-2,-17-2 0,-3-3-1,-7-10 0,0-10-1,4-12 0,17-12-1,11-9 1,18-8 0,9-9 0,13 0 0,9 2 0,12 3 0,7 4-5,-2 0-12,4 0-18,3 4-1,-11-6 0,2 2-1</inkml:trace>
  <inkml:trace contextRef="#ctx0" brushRef="#br0" timeOffset="48104.2316">3165 15298 41,'0'0'36,"0"16"-1,6 1-3,-1 10-17,-5 1-6,5 6-1,-5-1-3,6-4-2,-4-7-2,-2-10-1,0-12-1,0 0 0,-2-22 0,-2-8-1,-2-2 0,-3-7 1,3 1 0,3 5 1,-4 2-1,7 5 1,4 6-1,8 8 1,1 4-1,7 8 1,5-3 0,4 3-1,5 0 1,2 0 0,-4-3-1,2-1 1,-6 1 0,-10 3 1,-5-5 0,-3 5 0,-7 12 2,-3 2-1,-7 7 2,1 8-1,0 5 0,6 6-1,0 1-3,0-3-6,9-7-29,9-2-1,-2-14-1,15-6 0</inkml:trace>
  <inkml:trace contextRef="#ctx0" brushRef="#br0" timeOffset="48706.441">3905 15254 14,'0'0'32,"-27"-16"1,8 12-5,-8 8-7,-4 1-6,3 9-4,1 2-3,7 9-4,7 7-1,8 1-2,10 2 0,8-1 0,8-5 0,7-7-1,3-6 1,0-10 0,-3-12 0,-6-10-1,-6-9 1,-7-7-1,-9-6 0,-14 0 1,-7-4 0,1 10 0,-5 1 0,6 8 0,3 6 0,7 8 0,9 9 0,19-6 0,8 6 0,8 6 0,8-6-1,4 0-6,2 0-30,-2-4-2,-10-5 2,0 5-2</inkml:trace>
  <inkml:trace contextRef="#ctx0" brushRef="#br0" timeOffset="49531.8002">4275 14662 44,'-7'-20'34,"7"20"0,0 10-11,0 24-5,4 22-6,-1 14-4,6 19-3,-3 6-1,3 6-2,0-2-2,-2-12-3,3-12-3,-7-24-4,5-11-6,-5-26-4,7-14-4,-3-10 1,5-14 0,1-5 4,2-6 6,0-1 8,3 1 8,5-12 22,-17 33-7,-6 14 1,-9 0-1,-8 12-2,0 6-3,-5-2-2,6 8-2,0-7 0,10 4-2,6-7-1,10 0 0,11-5-1,8 0-2,3-2-3,1-7-9,4 0-27,-4 0-2,-7-10 0,-1 5 0</inkml:trace>
  <inkml:trace contextRef="#ctx0" brushRef="#br0" timeOffset="50691.4463">4654 15515 34,'0'0'34,"8"23"1,1-16-2,7-2-18,6 4-6,2-9-1,5-5-3,-4-4-3,-1-3 0,-2-5-1,-7 1-1,-9-2 1,-6 0-1,-14 2 0,-5 9 0,-9 4 0,-3 3-1,-2 13 1,3 4 1,0 7-1,8 9 1,12 1 0,10 4 1,7-2 0,11-3 0,7-5 0,10-4-1,2-6-3,-3-13-13,-6-5-22,5-5 0,-9-14-1,-1-3 0</inkml:trace>
  <inkml:trace contextRef="#ctx0" brushRef="#br0" timeOffset="51334.1539">5708 14483 2,'-33'0'31,"-14"29"2,-19 20 2,-3 30-15,2 31-3,4 17-2,17 27-3,11 8-2,26 8-2,18-7-3,21-9-2,16-19-5,10-24-8,10-21-27,4-19-1,-2-35 0,4-14-1</inkml:trace>
  <inkml:trace contextRef="#ctx0" brushRef="#br0" timeOffset="51944.3347">5829 15182 17,'-3'-39'31,"9"4"1,-6-7-9,0-2-4,2 10-3,-4 5-3,2 12-3,0 17-2,0 0-3,-6 28-1,9 7-2,2 10-2,0 5 1,0 1 0,5-1-1,-4-4 1,2-2 0,-8-9 0,-3-4 0,-6-10 0,-5-5 0,-3-4-1,-2-3 1,-1-4-1,3 1 0,4-3 1,13-3-1,0 0 0,27 0-1,4 0-4,1-4-21,10-6-12,11-1 1,-6-6 0</inkml:trace>
  <inkml:trace contextRef="#ctx0" brushRef="#br0" timeOffset="52342.5318">6307 15373 20,'0'0'34,"-4"10"0,17-6 1,12 0-16,8-7-5,10 6-4,4-3-1,9 0-3,0 0-2,-6 0-1,-6 0-1,-7 0-2,-12 0-1,-10 0-1,-3 7-5,-12-7-9,-12-5-21,12 5 0,-19-5-1,10 5 1</inkml:trace>
  <inkml:trace contextRef="#ctx0" brushRef="#br0" timeOffset="53047.774">7225 15325 21,'-19'0'25,"19"0"3,18 11-15,14-11-4,23 6 1,26-6 2,30 0 0,29-10 0,35 4-2,28-5-2,27 0-1,10-2-2,4-2-1,-8 5-3,-13-2 0,-21 8-5,-32-8-5,-27 7-14,-28 5-13,-41-11 1,-17 11-2</inkml:trace>
  <inkml:trace contextRef="#ctx0" brushRef="#br0" timeOffset="53455.3777">8146 14801 32,'0'0'32,"11"20"2,12 5-9,9 4-8,10 8-7,2 1-3,4 3-3,-4-5-7,0-6-6,-9-7-12,-7-5-12,-13-18-1,3-3-1</inkml:trace>
  <inkml:trace contextRef="#ctx0" brushRef="#br0" timeOffset="53612.3394">8545 14853 62,'-17'0'37,"-4"12"0,-7 13-13,-15-2-9,-3 16-5,-11 0-5,-1 0-5,6 4-15,5-4-22,4-10 0,14-7-1,8-8 0</inkml:trace>
  <inkml:trace contextRef="#ctx0" brushRef="#br0" timeOffset="54175.7922">7269 15900 19,'2'15'29,"14"15"1,-7 11-9,6 7-6,1 8-2,-1-1-4,4 2-2,-1-9-1,-2-3 0,-3-16-2,-1-12 0,-12-17-1,12-9 0,-6-18-1,-2-9 1,-4-15-1,-7-12-1,0-12-1,-1-4 1,2 1 0,0 3 0,-1 4 0,3 11 0,4 13 1,4 17-1,3 15-1,5 5-6,3 10-29,3 12-2,-5-2 0,12 2 0</inkml:trace>
  <inkml:trace contextRef="#ctx0" brushRef="#br0" timeOffset="54771.3405">7414 15666 18,'0'0'27,"9"14"-4,16-11-8,15 3-3,19-4-3,22 2-1,21-4 0,24-6-3,23-3 0,22-3-2,19-2 1,3-3 0,2-2-1,0 2 0,-17-2-1,-11 5 0,-21 2 0,-23 4 0,-24 0-1,-18 2 0,-18 2 0,-13 4 0,-14-4 0,-11-1-1,-13 3 0,-12 2 1,0 0-1,0 0 1,-9-7-1,-3 7 0,3-4 1,9 4-1,-13 0 1,13 0-1,0 0 0,-10-6 0,10 6 0,0 0 0,0 14 0,6 4 0,-1 7-3,-2 7-19,0-3-12,8 6 0,-11-7 0</inkml:trace>
  <inkml:trace contextRef="#ctx0" brushRef="#br0" timeOffset="56409.9554">7677 15966 36,'0'20'31,"3"11"1,-3 10-14,0 5-5,7 12-3,-7-4-3,9 6-1,-4-12-3,2-8-1,-4-13-4,0-12-3,-3-15-4,0 0-4,0-21-5,-6-3-6,-3-10-1,2-3 1,-5-5 4,2-3 6,5 1 11,3 1 3,2 2 10,23-18 32,-1 43-18,9 9-1,7 11-4,-2 5-3,-1 12-5,-11 2-3,-2 9-2,-15 2-3,-17-2-1,-9-1-1,-11-4-1,-3-3 0,1-6 0,4-5-1,9-2 1,6-3 0,13 2 0,10 1 0,12 0 1,5 2 0,4 3-2,4-2-8,-1 0-25,-1-14 0,3 0-1,-13-18 0</inkml:trace>
  <inkml:trace contextRef="#ctx0" brushRef="#br0" timeOffset="56748.8397">8043 15913 37,'8'-15'34,"9"7"1,1 0-4,2 5-16,4 10-4,-5-2-4,-2 12-2,-11 2-2,-6 6-1,-11 1 0,-4-2-1,-7-1-1,0-4 1,3-1 0,9-5-1,10-5 1,14-4-1,13-1-2,4-3-11,4-5-24,8 5 1,-6-5-2,4 5 2</inkml:trace>
  <inkml:trace contextRef="#ctx0" brushRef="#br0" timeOffset="57095.3403">8488 16021 42,'0'-12'35,"0"22"1,6 11-9,0 5-11,6 16-5,-2 0-4,2 4-2,-6-1-2,0-3-3,0-6-4,-6-14-9,0-9-18,0-13-6,-14 0 0,4-8 0</inkml:trace>
  <inkml:trace contextRef="#ctx0" brushRef="#br0" timeOffset="57237.7401">8371 16218 36,'0'0'34,"25"-14"-1,6 14-4,7-3-16,6-2-12,3 8-28,0-12-5,2 9-1,-11-11-1</inkml:trace>
  <inkml:trace contextRef="#ctx0" brushRef="#br0" timeOffset="57538.5067">8822 16070 44,'13'0'34,"15"13"1,-1 4-5,4 4-17,7 9-3,0 3-5,-4 3-6,0 1-10,-6-5-20,-10-13-5,3-4 0,-11-15 0</inkml:trace>
  <inkml:trace contextRef="#ctx0" brushRef="#br0" timeOffset="57703.5568">9176 16094 51,'-16'12'38,"-11"2"0,-2 11-3,-2 4-19,-11-2-7,1 9-5,3-2-8,-1-1-25,7-8-8,7-6-1,10-11-1</inkml:trace>
  <inkml:trace contextRef="#ctx0" brushRef="#br0" timeOffset="58267.6497">9352 15888 53,'-15'-17'26,"6"3"-4,9 0-1,0-3-5,14 9-5,0 1-1,7 7-3,2 0-1,-1 13-1,-8 2 0,-5 8-3,-12 5 1,-9 2-1,-11 0-1,0-1 0,-2-5 1,1-2-1,8-6 0,9-7 0,7-9 0,25 6-1,5-6-1,5-3-7,5-4-31,1 7 2,-1-9-2,-2 3 1</inkml:trace>
  <inkml:trace contextRef="#ctx0" brushRef="#br0" timeOffset="58755.8334">9929 14555 31,'10'8'32,"9"15"2,12 21-12,15 29-4,2 19-4,6 29-3,-16 22-2,-11 17-3,-21 7-1,-15 3-2,-22-4-2,-16-9 1,-12-17-1,-2-19 0,8-26-1,7-18-2,18-20-15,15-24-20,1-29 0,19-13 0,1-23-1</inkml:trace>
  <inkml:trace contextRef="#ctx0" brushRef="#br0" timeOffset="58996.6135">10683 15669 91,'-7'11'0,"-4"-11"0,-2 7-9,-3-28-27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902" units="1/in"/>
          <inkml:channelProperty channel="F" name="resolution" value="INF" units="1/dev"/>
        </inkml:channelProperties>
      </inkml:inkSource>
      <inkml:timestamp xml:id="ts0" timeString="2015-11-23T14:27:37.7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14743 2459 8643,'0'-42'4773,"-9"61"-903,5 20-1677,-6 14-774,6 15-129,-2 3-645,6 13 0,2-3-387,6-10 129,-1-7-258,5-15 258,-6-14-258,0-14 0,-6-21 129,4-9-258,-4-23 129,-10-12-129,-1-15 0,-2-7-387,3-3 258,2-5-387,1 6 258,1 6 129,6 8-129,3 7 129,9 11 129,7 3 0,8 9 0,11 4-129,14 10-387,9-2-2709,12 2-1290,10 11-516,-4-1-258</inkml:trace>
  <inkml:trace contextRef="#ctx0" brushRef="#br0" timeOffset="281.25">14711 3127 6837,'27'21'4902,"8"-21"-387,19 9-1161,4-9-3354,5 0-3741,6 0-387,-11-5-645,0-5-387</inkml:trace>
  <inkml:trace contextRef="#ctx0" brushRef="#br0" timeOffset="468.75">14741 2865 6063,'-26'-9'5160,"42"2"-258,22 3-516,17-1-4386,15 5-3741,-1-13-645,19 8-387,-2-10-387</inkml:trace>
  <inkml:trace contextRef="#ctx0" brushRef="#br0" timeOffset="875">15630 2739 6063,'52'12'4902,"-22"-12"-645,15 0-2193,-2 0-3096,-2-6-2451,7 6-774,-10 0-387</inkml:trace>
  <inkml:trace contextRef="#ctx0" brushRef="#br0" timeOffset="1093.75">15669 2837 8385,'4'29'5547,"29"-19"-258,11-3-903,6-5-2838,8-2-2709,-1 0-3225,7-4-516,-2-12-387,3-3-516</inkml:trace>
  <inkml:trace contextRef="#ctx0" brushRef="#br0" timeOffset="6375">16513 2389 1806,'25'-100'3999,"-9"118"258,-11 28-1032,1 25-1935,-2 20-258,-1 13-129,0 9-258,0-5-387,0-9 0,0-17-387,-1-15 0,1-23-387,-1-23-258,-2-21 0,18-27-129,-1-16 0,5-8 258,8-6 0,5 2 129,0 4 129,-2 9 516,-5 12 387,-10 18 0,-21 20 903,-20 11-645,-10 9 258,-2-1-129,1 5-387,3-6 129,11-3 129,9-3-129,11-6-129,20-6-129,12-1-129,7-3-1032,3 1-1935,-1-3-1677,6 11-129,-11-9-516</inkml:trace>
  <inkml:trace contextRef="#ctx0" brushRef="#br0" timeOffset="6734.375">17079 3042 4257,'-4'16'4902,"27"3"-129,0-14-258,10-4-3096,4 3-387,-3-4-516,-1-7-258,-7-5 0,-8-8-258,-11 2-258,-7-4 129,-11 4-129,-12 6 129,-7 8 0,-6 4 129,-1 13 129,2 11 129,10 6 0,10 9 387,10-4-129,13 3 129,15-10-129,13 0-129,5-4-903,2-10-3741,3-13-516,8-1-258,0-15-387</inkml:trace>
  <inkml:trace contextRef="#ctx0" brushRef="#br0" timeOffset="7375">17779 3013 3096,'-35'3'7998,"70"-5"-6063,34-4-258,27 4 258,34-3-129,33 5-258,22-8-258,22 8-129,1-1-387,-6 1-258,-18 1-387,-25 2-516,-34 4-1548,-36 1-2580,-42-8-387,-26 0-258,-27-7-258</inkml:trace>
  <inkml:trace contextRef="#ctx0" brushRef="#br0" timeOffset="8109.375">18476 2227 3999,'-109'6'3612,"55"23"-774,13 12-1935,2 13-129,13 10-516,14 5 258,13 0 0,19-5 387,21-17 0,15-8 0,10-19 129,7-11 0,-1-18-129,-2-21-129,-14-16-129,-15-13-129,-25-7-129,-16-1 129,-20 3-258,-15 4-258,-10 12-903,-8 9-1419,-5 20-2193,15 15-129,3 1-516</inkml:trace>
  <inkml:trace contextRef="#ctx0" brushRef="#br0" timeOffset="8328.125">18434 2475 7740,'62'50'5418,"-34"-28"0,7 8-1290,6 4-2451,-3 0-903,-1 1-2064,-3 0-3225,-2 0-387,-8-9-516,1-5-387</inkml:trace>
  <inkml:trace contextRef="#ctx0" brushRef="#br0" timeOffset="8687.5">19003 2583 6321,'32'-19'5160,"-13"21"258,5 15-903,7 6-2580,0-1-1032,4 11-258,-3 1-774,-3-3-903,2-3-2709,-6 1-1032,-10-15-387,1-4-516</inkml:trace>
  <inkml:trace contextRef="#ctx0" brushRef="#br0" timeOffset="8828.125">19395 2520 9030,'-62'1'5418,"21"27"-258,-8 14-1548,2 1-3870,-8 2-3741,12 2-516,-1-7-774,10 4-387</inkml:trace>
  <inkml:trace contextRef="#ctx0" brushRef="#br0" timeOffset="10093.75">17836 3333 9030,'-54'-4'4386,"27"36"-387,-1 17-2451,-6 11-645,9 12-516,9 5-387,8 2-516,13-1-1032,14-7-1935,9-14-903,15-10-387,0-22 129</inkml:trace>
  <inkml:trace contextRef="#ctx0" brushRef="#br0" timeOffset="10593.75">18148 3856 9159,'13'-43'4386,"-16"26"-1677,-3-3-774,-9-2-516,-1 5-516,-8 1-258,-1 5-387,-6 8-129,1 3-129,-1 11 0,4 9 0,8 5-129,5 5 0,7 1 129,9-1-129,12-5 129,8-5-129,7-6 129,1-8-129,3-6 0,-4-13 129,0-4-129,-9-1 129,-5-2 129,-3 1 0,-9 6 0,-3 13 0,0 0 129,0 0 0,1 14 129,5 7-387,2 0-516,-1-3-774,5-5-2967,7 3-387,-7-16-258,9 0-129</inkml:trace>
  <inkml:trace contextRef="#ctx0" brushRef="#br0" timeOffset="10890.625">18166 3435 5289,'31'-69'4902,"-9"52"-258,7 8-1290,-1 9-1548,-8 1-645,-4 19-258,-15 4-387,-4 10-129,-16 2-129,-3 2-129,-5-6 0,2-1-129,7-4 0,8-8 0,12-10-129,13-3 0,13-5-258,2-1-774,7 0-3096,2 1-387,-9-1-387,3 12-258</inkml:trace>
  <inkml:trace contextRef="#ctx0" brushRef="#br0" timeOffset="11203.125">18536 3604 11094,'10'-35'4902,"-5"43"-258,-2 17-2709,-3 4-903,3 11-258,-2 3-258,5 5 0,-4 0-387,1-6-258,2-5-387,-4-7-645,4-8-1548,3-9-2193,-8-13-258,0 0-258,-2-9 0</inkml:trace>
  <inkml:trace contextRef="#ctx0" brushRef="#br0" timeOffset="11375">18470 3812 8127,'-19'-13'5031,"26"0"-258,11 7-645,12 5-2838,2 1-1419,4 0-1548,9-3-2580,14 3-645,1-3-129,1 3-516</inkml:trace>
  <inkml:trace contextRef="#ctx0" brushRef="#br0" timeOffset="11656.25">18958 3649 7998,'-11'-14'5031,"18"17"-129,14 11-903,7 12-2709,-3-1-516,8 10-516,-3 0-129,2 2-516,-1-1-1419,-5-3-2967,-14-16-129,3-3-258,-15-14-387</inkml:trace>
  <inkml:trace contextRef="#ctx0" brushRef="#br0" timeOffset="11828.125">19275 3660 9030,'-40'-4'5160,"19"21"-258,-10 5-1419,-8 2-2064,2 8-516,-4 0-645,0 1-645,5-2-1290,2-2-2322,6-10-903,13-6-387,6-11-258</inkml:trace>
  <inkml:trace contextRef="#ctx0" brushRef="#br0" timeOffset="12312.5">19165 3395 774,'-24'-55'8772,"30"45"-4386,12-1-2064,4 3-645,8 8-387,-2 2-387,3 11 0,-8 1 0,-8 9-387,-13 3 0,-6 4-258,-16-3 0,0 1 0,-2-4-129,2-6-129,6 0 0,10-8-129,14-2-258,11-8-516,13 3-1806,5 0-1806,-4-3-516,5 1-258,-11-1 388</inkml:trace>
  <inkml:trace contextRef="#ctx0" brushRef="#br0" timeOffset="12609.3748">19462 3340 5934,'58'-8'5418,"-32"32"-258,3 18-645,-5 20-2709,-10 8-903,-4 15-258,-10 3-129,-10 1-258,-11-7-387,-6-13-774,0-13-2451,-2-17-1419,-1-23-129,10-11-645</inkml:trace>
  <inkml:trace contextRef="#ctx0" brushRef="#br0" timeOffset="13343.75">19847 3157 7353,'15'-9'4128,"1"2"-1290,7 3-1161,4 4-387,1 0-387,-2 4-129,-7 3-387,-6 4-129,-10 1 0,-3 2-129,-14-3-129,-3-3 0,-1 0-129,-1-2 0,7-3-129,12-3 0,0 0 129,7 9 0,14-3 129,0 3 129,23 11 258,-34-5 0,-6-3 0,-9 2-258,-11-3-258,-5-2-1290,-3-1-2967,-4-8 0,10 0-516,2-8 258</inkml:trace>
  <inkml:trace contextRef="#ctx0" brushRef="#br0" timeOffset="13578.125">19817 3394 4257,'-16'18'5547,"22"-5"-516,17-6-129,12-3-2451,6-4-903,12 4-516,3-4-774,1 0-903,1 1-1032,-10-1-1806,-7 0-1419,-10 2-387,-15-1-387</inkml:trace>
  <inkml:trace contextRef="#ctx0" brushRef="#br0" timeOffset="14031.25">19907 3559 4902,'15'0'9804,"3"0"-6321,8 0-1419,1 0-645,5 8-258,-5 1-516,-1 6-129,-12 3-258,-11 4 129,-6 3-387,-16 1-258,-8-1 129,-3-3 0,2-3-129,1-5 0,10-2 129,17-12 129,-6 9 129,17-6 129,12-3 129,11 0 0,1 0 0,3 1-258,1 5-1161,1 0-3612,-12-6-258,2 1-258,-11-2-387</inkml:trace>
  <inkml:trace contextRef="#ctx0" brushRef="#br0" timeOffset="15484.3749">19562 3026 129,'-21'10'1290,"21"-10"0,21 12 2838,7-12-1806,12 0 258,11 0-258,7 0-516,5 3-129,-6-3-129,0 5-387,-12-5-258,-7 5 0,-14-5-387,-8 0-258,-16 0-516,0 0-2193,2-13-2064,-2 13-258,-4-12-516,4 12 0</inkml:trace>
  <inkml:trace contextRef="#ctx0" brushRef="#br0" timeOffset="40500">2197 9948 2451,'-63'108'3483,"66"-51"-516,10-2-1032,16-2-258,18-5 129,1-16 0,12-13 129,-4-19 0,4-7 0,-19-26-387,-3-7-258,-26-20-129,-10-5-129,-11-9-387,-17 7-258,-12 6-129,-11 8-258,2 12-258,-5 11-645,7 22-2193,8 10-1935,-6 12-387,8 7-129,2 0-258</inkml:trace>
  <inkml:trace contextRef="#ctx0" brushRef="#br0" timeOffset="40640.6248">2004 10041 11868,'115'30'4902,"-46"-30"-1032,3 0-3225,5-5-4128,7 5-774,-11-9-645,-4 6-258</inkml:trace>
  <inkml:trace contextRef="#ctx0" brushRef="#br0" timeOffset="40953.1248">2962 10167 6450,'-94'32'4257,"54"-23"-1161,-5-3-1548,-6-4-645,10-2-387,2-5-516,13-9-129,12-2 0,14-5 129,10 4 129,14-1 258,14 7 129,7 7 516,0 4-129,10 16 258,-10 4-129,-4 11-258,-6-2-4386,-4 9-645,-15-14-387,5 0-516</inkml:trace>
  <inkml:trace contextRef="#ctx0" brushRef="#br0" timeOffset="41359.375">3404 10180 5547,'60'-42'4773,"-20"42"-387,13 19-903,2 12-2451,-2 9-645,-2 8-516,-4 4-1548,-6 1-2580,-18-16-258,-1-1-258</inkml:trace>
  <inkml:trace contextRef="#ctx0" brushRef="#br0" timeOffset="41515.6248">3833 10223 7224,'-32'-61'4902,"6"66"0,-8 22-1032,-9 10-2580,-10 11-1032,0 3-387,6 3-1290,1-5-1677,3-10-1548,17-4-258,6-16-387</inkml:trace>
  <inkml:trace contextRef="#ctx0" brushRef="#br0" timeOffset="41843.75">3856 10241 1935,'49'12'4773,"-39"-8"-129,9 5-129,-4-3-2322,3-6-645,4 0-645,-3-5-387,-3-5-129,-4-9-258,-4 0-129,-8-4 0,-2-4-129,-9 7 0,-5 5-129,-5 4 0,0 9 0,2 6 129,1 14 0,7 10 0,1 12 129,7 5-129,3 1 129,0 6-516,2-3-1032,2-5-2451,5-2-516,-6-12-129,7-5 0</inkml:trace>
  <inkml:trace contextRef="#ctx0" brushRef="#br0" timeOffset="42171.875">4160 10135 10320,'-3'-14'4773,"19"18"-387,-8 17-3096,-2-1-774,1 3-129,-1-1 0,-1-5-129,-3-4-129,-2-13 0,0 0 0,15-10-258,-6-10 129,3-1 0,4-1 129,3 3-129,1 5 129,0 7 129,-1 7-129,-3 7 129,-5 8 0,2 6-387,-4 7-774,-6 1-3612,2-8-129,6 0-387,-3-12-258</inkml:trace>
  <inkml:trace contextRef="#ctx0" brushRef="#br0" timeOffset="42484.375">4692 10076 1419,'-48'-20'8772,"35"26"-4515,-3 11-2193,-1 2-903,5 8-645,5 3 129,6 0-387,1-4-129,15-2 0,6-6 0,3-6 0,2-8 129,-1-4 0,-3-6 129,-7-4 0,-12-5 0,-4 1 0,-15 1-129,-5 3-645,-1 6-1935,0 3-2193,-3-3-129,8 4-516,3 0 259</inkml:trace>
  <inkml:trace contextRef="#ctx0" brushRef="#br0" timeOffset="42656.25">4773 10125 7353,'40'-12'5031,"-40"12"-129,10 2-903,0 13-2322,-8 1-1548,-1 5-3096,-1 1-1548,3 3-387,-3-2-516</inkml:trace>
  <inkml:trace contextRef="#ctx0" brushRef="#br0" timeOffset="42906.25">5140 10010 9417,'-15'7'4902,"13"17"-129,1 11-3096,2 15-387,3 5-516,2 8-258,-1 3-387,-4-4-903,2-9-1806,0-6-2064,-5-17-516,0-13-129,2-17 259</inkml:trace>
  <inkml:trace contextRef="#ctx0" brushRef="#br0" timeOffset="43046.875">5114 10175 6450,'51'-19'4902,"-32"21"-645,7 8-1677,0 2-6192,-8-10-645,9 10-387,-7-10-258</inkml:trace>
  <inkml:trace contextRef="#ctx0" brushRef="#br0" timeOffset="43296.875">5497 10105 9417,'-13'-1'4644,"-10"5"-258,8 3-3096,3 8-516,3 0-387,6 4-129,3-1-258,6 1 129,7-3 0,8-2 129,1-4 387,3-5-129,-5-5 0,0-5 129,-7-8 129,-5-1-258,-10-4-258,-13-6-1032,-12 0-3870,0 4-258,-6-2-387,3 7-387</inkml:trace>
  <inkml:trace contextRef="#ctx0" brushRef="#br0" timeOffset="43906.25">5731 10114 3870,'20'24'4128,"-20"-10"-258,2 6-2322,-2 2-258,0-5-387,0-4-387,0-13 0,0 0-129,-7 0-129,5-7 129,-2-11 129,4-3 129,0-4-129,4 5 129,8 1-129,5 5 0,3 5 0,2 9 0,0 0-129,0 14-258,-4 4-258,-1 4-387,-5 5-1032,-6 0-1161,-1-3-1935,2 2-129,-5-9-387</inkml:trace>
  <inkml:trace contextRef="#ctx0" brushRef="#br0" timeOffset="44171.875">6184 10247 5160,'12'-55'4773,"-21"25"-387,-5 3-1677,1 2-903,-10 3-903,3 10-258,-6 5-129,4 7-129,0 7-129,3 11-129,5 5 129,8 3-129,6-2 129,10 1-129,10-6 0,5-7-258,8-2-774,-4-2-2451,-3-9-1032,1-8-516,-11-8-387</inkml:trace>
  <inkml:trace contextRef="#ctx0" brushRef="#br0" timeOffset="44328.1248">6256 10100 9159,'44'21'5031,"-36"-6"-258,2 2-2193,-3 8-1161,-2-2-1419,-2 2-3999,-3-7-645,0-3-258,0-15-516</inkml:trace>
  <inkml:trace contextRef="#ctx0" brushRef="#br0" timeOffset="44609.375">6401 10108 9417,'45'6'5031,"-34"6"-258,-2 4-2580,-5-6-774,-1 1-774,-3-11-645,6 9-129,-6-9-387,8-9 129,2-4 0,4-3 0,3-1 129,3 1 258,-2 6 129,4 7 387,-4 3-129,-1 13 129,-2 4-129,-2 10-258,-5 3-258,-6-3-1290,-2-3-3096,0 3-129,0-13-516,-3-2-129</inkml:trace>
  <inkml:trace contextRef="#ctx0" brushRef="#br0" timeOffset="44750">6570 9818 4128,'7'-14'5160,"6"14"-516,-13 0-2580,0 12-3612,4 11-2580,-4-7-516,0 13-258</inkml:trace>
  <inkml:trace contextRef="#ctx0" brushRef="#br0" timeOffset="45343.75">7009 10108 3096,'-28'-32'9030,"3"21"-5547,-3 5-1419,1 9-645,-4 2-774,7 11-258,2 5 0,8 3-129,9 1-258,11 1 129,10-6 0,7-5-129,5-3 129,0-7 0,-6-3-129,-2-2 129,-20 0 129,0-7-516,-16 4-516,-10 3-3225,-5-6-516,7 6-258,-1-3-258</inkml:trace>
  <inkml:trace contextRef="#ctx0" brushRef="#br0" timeOffset="45843.75">7254 10160 516,'-22'-37'4386,"7"22"0,-34-14 2322,24 22-5160,-1 6-645,2 4-516,4 9-258,8 7-129,7 6 129,5-2-129,9 1 0,10-4 129,5-6-129,3-1 0,4-9-129,-3-4 0,-1-5 129,-4-10-258,-6-3 129,-5-1 0,-2 0 258,-6 1 0,-3 5 0,-1 0 129,0 13 0,0 0 129,0 0 0,-1 15-129,1-3 0,2 8-129,6-6 258,7 3 0,2-6 129,5-1 0,0-6 0,2-4 129,-2-3-129,2-6 129,-8-5-387,-3-4-516,-1 3-3225,-6 2-1032,-6 0-516,0 4-516</inkml:trace>
  <inkml:trace contextRef="#ctx0" brushRef="#br0" timeOffset="46062.5">7602 9978 9030,'0'0'5547,"9"12"-387,-6 8-129,-1 6-3612,5 14-645,-2 5-387,0 11-258,0 4 0,-4 1-258,-1 1-258,0-8-258,0-1-903,-3-13-2709,2-13-774,1-11-258,0-16-387</inkml:trace>
  <inkml:trace contextRef="#ctx0" brushRef="#br0" timeOffset="46203.1248">7648 10256 5031,'0'-12'5160,"0"12"-258,13 0-516,-1 0-2451,5 3-4644,-3-3-1806,13 4-258,-2-5-516</inkml:trace>
  <inkml:trace contextRef="#ctx0" brushRef="#br0" timeOffset="46546.875">8057 10041 645,'-65'-8'7740,"46"7"-3999,5 3-2451,9 8-516,3 3-387,2 1-258,11-2-129,-1 0-129,4-3-258,0 0 0,-1-4-129,-13-5 0,9 8 0,-9-8 516,-9 7 516,-1-1 516,-17 11 1806,13-9-1290,11 5 258,3-13-258,8 20-258,7-13-516,6-3-1161,3-4-3870,5 3-258,-2-7-645,5-4-129</inkml:trace>
  <inkml:trace contextRef="#ctx0" brushRef="#br0" timeOffset="47312.5">8709 10020 7482,'63'0'4386,"-30"0"-1677,-2 0-1032,-2 0-516,0 2-516,-9-2-258,-7 0-258,-13 0-129,-8 0-129,-13 0-129,-4 3 129,-3 7 129,-3 5-129,7 4 129,5 3 129,11 1 258,8 2-129,12-1 0,9-2 0,4-8 129,5-2 0,-2-6 0,0-4-129,-3-3 0,-6-6 0,-3-5-258,-3 0 129,-3 3-258,-10 9 0,17-11 0,-17 11-129,13 0 129,-13 0 129,11 20-129,-7-10 129,-4-10 129,7 14-129,-7-14 0,4-6 0,-1-7 0,5-8 0,6-1-129,3-2 258,2 2-129,6 3 129,-1 9 129,3 7 0,-6 3 129,1 14 0,-10 6 0,-1 5-516,-2 4-1677,2 2-2580,-6-10-258,9-3-387,0-7-129</inkml:trace>
  <inkml:trace contextRef="#ctx0" brushRef="#br0" timeOffset="47656.25">9935 10123 7998,'-43'-47'4773,"17"35"-387,3 7-2193,1 5-1032,-4 5-387,7 10-516,3 6 258,9 4-387,7 3 0,7 4 0,9-6 0,6 0 129,3-4-258,0-4 129,-2-5 0,-4-8-129,-8-5-387,-11 0-903,-2-22-3096,-9 8-387,-8-9-129,9 3-516</inkml:trace>
  <inkml:trace contextRef="#ctx0" brushRef="#br0" timeOffset="47828.1248">9909 10131 9030,'68'19'5418,"-44"-3"-258,5 3-903,6 10-2451,-6 1-1032,3 9-516,-3 3-516,-5-6-903,0-4-3741,-6-3-129,-5-13-387,1-11-516</inkml:trace>
  <inkml:trace contextRef="#ctx0" brushRef="#br0" timeOffset="47968.75">10280 10159 7611,'-31'-26'5418,"9"32"-387,-12 19-258,-11 13-2838,1 14-1161,-4 6-1677,-1 1-3741,1-8-129,8-1-516,0-14-516</inkml:trace>
  <inkml:trace contextRef="#ctx0" brushRef="#br0" timeOffset="48578.1248">10589 10081 2709,'-42'-8'9030,"28"9"-5160,-2 8-1935,3-1-774,8 5-645,5-1-258,5-1-258,9-3 129,3 0 0,0-3-129,1-3 0,-4 0 0,-14-2 0,0 0-129,0 0 129,-7 3-129,-14 4 0,3 3 129,-3 3 0,3 1 0,5 4 0,7 1 0,6-2 129,6-1 0,8-6-129,5-3-258,1-7-1032,1-7-2193,4-3-774,-13-15-387,2 0 0</inkml:trace>
  <inkml:trace contextRef="#ctx0" brushRef="#br0" timeOffset="48687.5">10597 9968 9417,'-14'-68'4515,"14"68"-1161,0 0-3612,0 9-3354,2 4-645,13 9-645,-4-3 646</inkml:trace>
  <inkml:trace contextRef="#ctx0" brushRef="#br0" timeOffset="48953.1248">10862 10138 1419,'0'0'4515,"-30"-8"4257,13 6-6708,-1 2-1032,-2 3-129,1 5-387,4 8-129,6 0-258,4 5 129,5-2-129,5 3 129,7 1 0,3-6 0,1 0-129,-1-7 0,-3-5-258,-2-5-258,-10 0-1032,7-6-2709,-13-17-645,5 5-258,-9-9 258</inkml:trace>
  <inkml:trace contextRef="#ctx0" brushRef="#br0" timeOffset="49265.6248">10862 10138 516,'42'12'4515,"-24"-6"387,7 7-516,-8 0-1548,-2-1-1032,3 5-645,-9-4-645,1 1-129,-8-3-258,-2-11-258,0 0-129,0 0-258,0-8 0,3-9-129,8 2 129,1-4 0,6 1 387,5 6 258,2 4 516,2 8 129,-6 1 258,6 14 387,-11 2-258,4 12 0,-10 1 0,1 1-516,-8 5-903,3-3-4386,-6-7 0,0-1-645,0-14-645</inkml:trace>
  <inkml:trace contextRef="#ctx0" brushRef="#br0" timeOffset="50093.75">21484 2780 8514,'11'-84'4644,"-11"84"-903,0 0-1935,6 13-516,-3 21-387,-1 12-387,5 6 0,-4 0-258,2 3 0,-4-7-129,-1-10 0,-1-10-258,-7-10 129,-6-8-129,0-10 129,-1-8-129,2 1 0,13 7 0,-3-14 129,11 11 0,15 3 0,9 3-516,6 4-1290,4-3-2580,10-1-258,-6-8-387,0-3 0</inkml:trace>
  <inkml:trace contextRef="#ctx0" brushRef="#br0" timeOffset="50421.875">21893 2564 3483,'-150'-91'4257,"90"84"-129,-12 0-2064,1 7-1419,-2 26 129,1 17-129,7 15 129,9 17-258,15 14 258,12 7-129,24 8-129,19 0 258,27-4-258,20-15 0,18-13-258,15-24 0,11-25-129,11-23 129,1-29 0,-10-30-129,-11-22 129,-29-22 0,-25-15 0,-39-9 129,-28 1-129,-40 17-516,-28 21-3483,-20 6-774,-2 24-645,-4 11-258</inkml:trace>
  <inkml:trace contextRef="#ctx0" brushRef="#br0" timeOffset="51312.5">11952 10194 2709,'30'0'4902,"-17"-8"-258,2-7-645,-1-7-1548,-5-6-903,3-2-516,-5-2-258,3 5-258,-7 2-129,-2 8 0,-1 7-129,0 10-129,-9 13 129,4 11-129,1 11-258,-3 1-258,7 12-903,-1-2-2064,1-7-1419,5 1-258,0-15-258</inkml:trace>
  <inkml:trace contextRef="#ctx0" brushRef="#br0" timeOffset="51640.6248">12176 9894 6450,'-75'-42'4902,"-27"33"3354,52 18-7224,-2 16-387,11 10-387,9 14-129,8 10-129,15 7 0,9 6 0,13 3-129,17-3 129,12-5-258,9-12 0,9-13-129,8-17 0,4-20 129,-4-15 129,-4-26 387,-6-16 0,-20-17 387,-13-5 258,-25-12-129,-9 14 129,-24 4-387,-11 14-1548,-10 12-3225,4 15-516,-4 7-387,11 15-516</inkml:trace>
  <inkml:trace contextRef="#ctx0" brushRef="#br0" timeOffset="52468.75">12997 10143 6321,'93'58'4773,"-67"-15"-129,-2 15-2193,-9 6-1161,-8 4-645,-7-3-645,-9-7-387,-13-13-387,-2-13-387,-9-21 0,8-11-129,0-26 258,11-13 774,5-10 516,8-10 516,4 1 129,9 0 387,13 7 0,1 3-129,8 12-258,0 9-387,4 7-129,-2 9-258,-2 4-129,-6 6 0,-6 1 0,-4 3 0,-9 7 258,-6 7-258,-3 3 0,-5 3-258,-2-2-387,5 3-1032,2 0-2838,0-12-129,9-1-387,3-11 129</inkml:trace>
  <inkml:trace contextRef="#ctx0" brushRef="#br0" timeOffset="52750">13668 10163 7224,'-8'5'4644,"-7"12"-258,-10-1-1935,-5-1-1290,-1 0-645,0 0-387,-2-7-129,4-5-258,5-3 0,5-8-129,8-5 129,9 0 129,4-2 0,10 3 387,7 4 129,3 6 0,3 5 129,3 9 129,-1 6 0,-2 7-1032,-3 0-2322,-4-6-1677,5 6-516,-4-14 0</inkml:trace>
  <inkml:trace contextRef="#ctx0" brushRef="#br0" timeOffset="53328.1248">14158 10072 9804,'-13'-6'4515,"37"-3"-387,4 2-2451,14 7-516,-1-7-258,6 7-387,-6-2-129,-6 1-129,-11 0-129,-10 1-129,-14 0 129,-5 17 0,-16-2-129,-1 0 0,-3 4-129,2 3-129,5 1-129,11 1-387,11 1-258,6-8-129,14 3-258,4-6-387,10-1-387,0-8-129,3-3 387,-3-2 258,-3-9 774,-4-6 645,-5-5 774,-9 0 516,-5-4 903,-12-18 2322,-6 29-2451,-10 3-387,0 7-387,-6 3-387,5 7-387,1 7-129,6 6-129,6 0 0,4 2 129,7-2 0,9-2 258,4-4 0,2-5 129,1-9 0,-3 0-129,-3-10-387,-17 10-3999,3-29-645,-4 12-258,-21-5-387</inkml:trace>
  <inkml:trace contextRef="#ctx0" brushRef="#br0" timeOffset="54093.75">15056 10158 1419,'73'-22'9804,"-47"22"-5805,1 0-1161,0 14-516,-13 3-516,-2 8-516,-9-1-516,-3 1-129,-5-5-516,-4-5 0,0-6-258,-1-9-129,10 0-129,-5-22 0,9 6 129,7-3-129,5 5 129,1-1 129,5 8 0,1 5 129,-3 2 0,-1 7 0,-6 4 0,-2-2-516,-3 5-1161,0 2-1935,-8-16-1032,0 11-129,0-11-387</inkml:trace>
  <inkml:trace contextRef="#ctx0" brushRef="#br0" timeOffset="54375">15348 10143 2322,'18'-67'4902,"0"30"-129,7 3-1161,5 10-1032,-4 1-516,6 16-258,-6 5-387,2 9-258,-9 10-516,0 13-129,-9 3 0,4 7-258,-3-1 0,1 1-129,-3-1 0,1-7 0,-1-7-258,-1-7 129,-3-9-129,-5-9-129,0 0 129,-5-5-129,-10-2 0,-6-1 0,0 6-387,-7-1-645,6 3-3225,0 6-387,1-4-387,11 2-258</inkml:trace>
  <inkml:trace contextRef="#ctx0" brushRef="#br0" timeOffset="54765.6249">15881 10088 5676,'-33'-25'4386,"26"31"-903,0 4-1419,2-1-774,5 6-645,5-2-129,8 1-516,5-1-129,-2 0-129,3-5-129,-5-3 0,-3 0-387,-11-5 387,0 0 0,-8 4 258,-10-1 387,0 1 258,-3 0 129,5 4 129,1 1 0,9 2 129,6-11-387,8 16-129,9-8-774,1-5-774,9-3-2838,1 0-387,-5-3-516,5 2 258</inkml:trace>
  <inkml:trace contextRef="#ctx0" brushRef="#br0" timeOffset="55125">16024 10158 1548,'31'-32'10320,"-11"32"-5418,-1 5-1806,-7 2-903,4 10-1032,-12-3-387,-3 5-645,-6 0-258,-7-7-258,-2 0-516,-5-8-387,6 1 0,0-10 0,10-4-258,3-8 258,9-2 516,4-4 258,6 4 645,27-15 1677,-23 25-774,-8 1 387,3 8-129,-18 0 0,9 16-129,-9-6-258,3 10 0,-3-4-387,0 3-129,6-1-387,-2-5-645,6-1-3354,3 0-903,-2-7-258,14-2-516</inkml:trace>
  <inkml:trace contextRef="#ctx0" brushRef="#br0" timeOffset="55859.375">16331 10046 1548,'21'-12'8385,"-5"12"-5418,12 6-1161,6 0-258,-3 3-774,0-2-387,-3 0-387,-4-3-129,-12-3-258,-12-1 0,0 0-258,-8-1 258,-8 1-258,-6 0 258,1 1 387,-22 18 258,26-2 258,5 3-129,8 0 258,3 2 258,9 2-129,5-6 0,9 3-129,-1-5 0,8-2-129,-2-7-129,2-4-258,1-3-258,-3-5-129,-1-7 0,-2-2-129,-3-4 0,-2 3 0,-3 1 129,-4 2 0,-1 1 258,-11 11 129,11-14 0,-11 14 0,10-10 0,-10 10 0,0-11-129,0 11 0,0-14 0,0 14 0,-10-11 0,10 11 0,-15-8 0,5 8 0,-1 0 0,-1 4 0,-2 7 129,-1-1 0,2 6 258,0 4 129,6 7 0,1 7 129,1 1 129,5 7 0,5-1-258,5 5 129,-5-6-129,3-3-516,-1-4-774,-4-13-1419,-1-7-2580,-2-13-258,0 0-387,16-2-129</inkml:trace>
  <inkml:trace contextRef="#ctx0" brushRef="#br0" timeOffset="56078.1249">16922 10059 7224,'15'7'4773,"-10"15"-129,-5 4-1677,0-2-2193,3 5-1548,-3-4-3225,3 4-516,-3-10-516,7 0 129</inkml:trace>
  <inkml:trace contextRef="#ctx0" brushRef="#br0" timeOffset="56281.25">17112 10050 8514,'0'0'5289,"5"19"-387,-1 3-1161,6 5-2451,-4 0-645,1 0-645,-1 5-903,-4-12-1935,-2-7-1806,0-13-387,0 0-387,0 0 0</inkml:trace>
  <inkml:trace contextRef="#ctx0" brushRef="#br0" timeOffset="56468.75">17275 10088 4644,'-20'3'9675,"5"4"-6579,-1 5-1032,-5-1-645,12 4-645,2-3-258,7 3-387,4 1-387,8-3-1161,9-1-2322,5 4-903,-4-5-129,5 2-387</inkml:trace>
  <inkml:trace contextRef="#ctx0" brushRef="#br0" timeOffset="56718.75">17582 10228 2709,'9'-47'9288,"-9"26"-5934,-7 0-1032,-5-2-645,0 4-516,-5 1-387,-1 6 129,-3 7-387,6 5 0,1 4-129,4 13 0,2 1-129,8 4 129,4-1-129,8 2-129,4-4-129,4-4-645,1-2-1806,3-8-2193,-8-7-387,0-6-258,-6-16-129</inkml:trace>
  <inkml:trace contextRef="#ctx0" brushRef="#br0" timeOffset="56812.5">17610 9843 9030,'-4'-45'3354,"4"70"-3354,-3 3-2064,3 12-1935,-6-10-645</inkml:trace>
  <inkml:trace contextRef="#ctx0" brushRef="#br0" timeOffset="57765.6249">2129 10949 1806,'18'56'4128,"-6"-23"129,-12 3-1419,3-4-1161,-2-2-516,-1-8-387,0-7-516,0-15 0,-11 0-258,4-19 0,5-10 0,2-2 129,1-6 0,8 0 258,11 5 258,4 3-129,0 11 129,1 13 0,4 6 129,-6 14-129,1 9-129,-7 9-258,-5 4-1161,-3-1-3225,4 3-387,-5-8-258,0-2-387</inkml:trace>
  <inkml:trace contextRef="#ctx0" brushRef="#br0" timeOffset="58140.6249">2604 10971 3096,'-47'-30'9804,"33"30"-6063,-3 4-1677,2 5-645,8 6-387,4-1-516,10 1-258,11 0-645,-1-3 129,6-2-258,0-3 0,0-2 129,-6-5-129,-3 0 129,-14 0 129,0 0 258,-9-5 258,-6 4 129,-4 1 129,0 0-129,-4 8 129,3 1-129,8 5 0,8 1-258,4-1-258,4 4-516,11-1-1290,4-8-2451,9 7-387,-4-12-387,8 4 517</inkml:trace>
  <inkml:trace contextRef="#ctx0" brushRef="#br0" timeOffset="58453.1249">2867 11020 3870,'0'-21'5031,"-18"5"-387,18 16-258,-21 7-2193,11 4-1161,4 8-645,2 5-258,4 1-129,11 3-129,2-3 0,6-2 0,0-5 129,2-6-129,-1-5 129,0-7 129,-6-10 129,-5-11 258,0-8-129,-9-8 258,0-8-129,-11-9 0,-3-4 129,4-3-129,4 7-258,0 4-129,6 5-645,10 17-1419,4 9-2709,6 11-387,10 11-387,-5 9-258</inkml:trace>
  <inkml:trace contextRef="#ctx0" brushRef="#br0" timeOffset="58687.5">3142 11055 7482,'-17'-13'5289,"17"20"-258,0 8-645,5 11-2709,-5-3-645,4 7-387,-2-1-645,-2-3-1806,0-2-2838,0-1-387,0-12-387,0 0-258</inkml:trace>
  <inkml:trace contextRef="#ctx0" brushRef="#br0" timeOffset="58812.5">3113 10892 6321,'13'-44'4902,"-13"31"-1032,10 10-3741,3 4-2967,-13-1-1935,25 15-387</inkml:trace>
  <inkml:trace contextRef="#ctx0" brushRef="#br0" timeOffset="59109.375">3443 11120 8643,'-70'-23'4773,"57"23"-516,0 9-2580,6 1-774,7 10-516,7-1-258,9 3 0,5-1 0,5-2 129,5-10 0,2-1 129,-5-8 0,-2-1-129,-8-9-258,-13-8-1032,-10-5-3225,-13 4-516,-16-7-258,3 7-258</inkml:trace>
  <inkml:trace contextRef="#ctx0" brushRef="#br0" timeOffset="60000">4160 10993 3999,'21'22'4386,"6"-19"-258,14-1-1935,11 1-1032,-1-1-258,1-2-387,-9 0-258,-10-2 0,-15-1-258,-18 3 0,0 0 0,-14 15 0,-10-1 0,0 5 129,3 5-129,10 2 0,8 1 0,6-2-129,17-4-387,9-2-258,9-5-645,3-5-516,1-8 0,-5-1 0,-1-8 645,-6-7 258,-8-5 903,-7-1 645,-7-8 774,-8-30 2838,-8 33-2193,-6 2-129,1 9-774,-6 0-129,4 12-387,-3 3-129,5 14-129,5 3-258,1 5 129,7 3-129,1-1 0,12 0 0,1-4 129,7-4 0,0-5 0,1-8 0,-3-3 0,-1-10 0,-5-5-129,-2-3 129,-4 2-129,-6-1 0,1 4-129,-2 2 129,0 11-129,0 0 129,0 0-129,0 7 129,3 7 0,10 1-129,0-1 258,5 2 0,4-3 129,-4-6 258,6-3 0,-2-4 258,-3-10-258,-9-8 129,-1-1-387,-8-3-645,-4 5-3741,-11-10-774,1 10-258,-5-1-258</inkml:trace>
  <inkml:trace contextRef="#ctx0" brushRef="#br0" timeOffset="60578.1249">5854 10988 5547,'-82'-15'4773,"53"22"-258,-2 9-1290,7 8-1806,14 8-645,10 2-387,16-1-129,12-4 0,9-5-129,0-9 129,0-10-129,-6-10 258,-9-17-258,-12-12 0,-10-7 0,-15-11 0,-7-5 0,-5-2-129,1-1 0,4 1-258,7 6-516,11 9-129,4 6-903,13 10-2709,16 16-387,1 1-258</inkml:trace>
  <inkml:trace contextRef="#ctx0" brushRef="#br0" timeOffset="60890.6249">6162 10987 6450,'-2'104'4773,"-2"-76"-774,-10-2-1806,-3-10-645,1-5-774,-6-10-387,1-2-258,-3-13-258,4-8 0,5-3-129,3-4 129,7-1 129,5 6 129,9 5 258,10 6 0,7 9 0,6 7 129,2 11 129,3 7-129,-3 4-129,-2 5-129,-5-2-387,-7 0-1548,-9-2-2709,4-6-516,-8-5 0,3-5-645</inkml:trace>
  <inkml:trace contextRef="#ctx0" brushRef="#br0" timeOffset="61250">6369 10961 6063,'22'3'5160,"-3"16"-258,-7-1-387,-5 4-3612,5 7-129,-5 1-387,0 1-258,-6-3-387,-1-7 129,-2-6-258,2-15 0,0 0 0,-5-7 0,8-10 129,2-8 129,5 0 129,3 0 0,-2 2 129,-1 3 0,-3 8 129,-7 12 0,0 0 0,0 4 129,-6 11-129,-1 7 0,4 1 0,3 1 0,3 1-129,11-6-645,5-2-2451,6-5-1548,-3-12-387,9 0-387,2-6 388</inkml:trace>
  <inkml:trace contextRef="#ctx0" brushRef="#br0" timeOffset="61781.25">6727 10955 9288,'-19'6'4644,"47"9"-1548,3-6-1677,1-6-516,4 4-129,-1-6-387,-4 0-387,-4-1-258,-11-1-129,-6 0-129,-10 1 0,0 0 129,-14 5-129,2 8 258,-4 2 129,2 5 129,-8 26 516,19-22 0,3-2 0,3-4-129,6-6 0,9-2 129,-3-8-129,8-2 0,0-7 0,-3-10-258,0-5 129,-3-3-258,-1-1 0,-4-3-258,-4 5 258,-3 5-129,-3 3 129,-2 16 0,0 0 0,0 0 0,0 16 0,-2 3 129,2 1-129,6 6 258,6-4-258,3-3 129,2-2 129,3-5 0,-1-9 0,0-3 0,-1-3-387,-5-13-1806,-6-2-2451,3 3-387,-6-9-387,1 7-129</inkml:trace>
  <inkml:trace contextRef="#ctx0" brushRef="#br0" timeOffset="62156.25">7343 10915 10965,'-2'-79'5031,"24"54"-645,6 10-2709,0 5-645,9 10-387,-4 12-258,-1 14 129,-8 7-387,-9 15 0,-5 3 0,-3 3 0,-4 0 0,-3-5 0,2-8 0,-1-8 0,-1-10 0,4-13-129,-4-10 129,0-18-258,0-9 129,-7-5-129,-2 2 0,-2 2-129,-4 4 129,-4 7 0,-1 12 0,-3 10 0,0 13 0,0 6-645,5 3-1419,3 1-2451,-1-11-258,13 3-387,3-20-129</inkml:trace>
  <inkml:trace contextRef="#ctx0" brushRef="#br0" timeOffset="62359.375">7732 10995 11997,'5'-15'5031,"0"30"-645,-5 10-2580,0-1-1161,3 3-645,1 3-1290,-2 2-3225,-1-12-258,3-6-387,-4-14-387</inkml:trace>
  <inkml:trace contextRef="#ctx0" brushRef="#br0" timeOffset="63000">8112 11048 3612,'-74'-25'7353,"50"25"-5031,5 0-774,1 9-387,11 8-258,1 1-258,6 5 0,9-3 0,6-1-258,5-3-129,4-3 129,0-8-129,1-5-129,-2-4-129,1-10 0,-4-2-129,-4 0 0,-4 0 0,-4 4-258,-8 12 129,7-11 129,-7 11 0,0 11 129,0 3 0,3 5 129,3 3 0,4-3 258,4-3 129,5 1 258,-1-8 258,6-2-258,-5-7 129,2-8-129,-7-8 258,-1 0-516,-6-4-258,-3 0-645,-1 6-1419,-3 3-2838,-3-3-516,1 4-387,-2-1-129</inkml:trace>
  <inkml:trace contextRef="#ctx0" brushRef="#br0" timeOffset="63296.875">7872 10784 9417,'-7'-54'4902,"7"54"-645,4 13-4644,4 21-3096,-8-5-903,10 18-645,-4-4 0</inkml:trace>
  <inkml:trace contextRef="#ctx0" brushRef="#br0" timeOffset="63562.5">8632 11190 8514,'18'12'0,"-18"-39"0</inkml:trace>
  <inkml:trace contextRef="#ctx0" brushRef="#br0" timeOffset="79125">19845 9361 3483,'0'0'8256,"-4"9"-5418,-14 8-645,-7 1-516,1 8-516,-6-3-387,3 5-516,3-2-516,2-5-903,9-2-2193,9 0-1161,4-19-387,-2 15 129</inkml:trace>
  <inkml:trace contextRef="#ctx0" brushRef="#br0" timeOffset="79421.875">20123 9460 2709,'19'-8'8256,"-29"10"-5289,-9 11-645,-7 7-774,-7 3-645,0 0-516,0 6-774,-1-4-1419,3-3-2580,15-2 0,-1-13-516</inkml:trace>
  <inkml:trace contextRef="#ctx0" brushRef="#br0" timeOffset="79890.625">20326 9833 3999,'6'7'9159,"-25"8"-6063,-4 0-1548,1 4-774,-1 1-1161,4-2-1806,0-6-1935,13 2-516,6-14-129</inkml:trace>
  <inkml:trace contextRef="#ctx0" brushRef="#br0" timeOffset="80203.125">20483 10046 2322,'19'0'8514,"-19"13"-5418,-4 4-516,-14 0-645,-4 8-516,-5-5-516,3 1-1290,1-5-3741,8 3-129,1-12-516,14-7-516</inkml:trace>
  <inkml:trace contextRef="#ctx0" brushRef="#br0" timeOffset="80796.875">20543 10602 3612,'13'-3'8256,"-13"3"-5031,0 0-1032,-15 20-516,-7-3-516,2 1-903,1 6-1548,6 1-2967,-7-10-258,10 1-516,10-16 258</inkml:trace>
  <inkml:trace contextRef="#ctx0" brushRef="#br0" timeOffset="81140.625">20592 10917 2580,'12'0'9546,"-12"0"-5805,-12 16-1677,-6 5-516,-7-1-774,3 3-645,-4 5-1032,3-1-1935,-1-5-1677,13 0-258,-2-10-258</inkml:trace>
  <inkml:trace contextRef="#ctx0" brushRef="#br0" timeOffset="81484.375">20505 11349 2451,'36'-19'6708,"-26"17"-3999,-10 2-387,15 2-516,-15-2-258,-5 19-387,-12-3-129,0 5-387,-9 1-387,-1 0-774,2 0-903,1 1-2967,1-7-387,14-1 129,0-12-257</inkml:trace>
  <inkml:trace contextRef="#ctx0" brushRef="#br0" timeOffset="81812.5">20492 11747 8901,'0'0'4386,"-9"0"-903,-10 7-2064,-5 10-387,-7 1-516,0 3-387,0 3-645,-1 0-387,7-2-1677,5 4-1806,3-15-129,14 4-258</inkml:trace>
  <inkml:trace contextRef="#ctx0" brushRef="#br0" timeOffset="82062.5">20453 12065 5031,'0'26'4257,"-20"-15"-774,0 4-2322,-8 4-516,-5 4-129,-3 3-774,-2-2-1677,7 4-1935,-7-15-387,17 5 258</inkml:trace>
  <inkml:trace contextRef="#ctx0" brushRef="#br0" timeOffset="82390.625">20304 12512 4386,'-19'51'4515,"-5"-33"-516,-3 5-2064,-6 3-774,-5 3-258,-2 2-774,-1-1-903,-4 1-903,4-7-2064,8 9-387,-3-16-645</inkml:trace>
  <inkml:trace contextRef="#ctx0" brushRef="#br0" timeOffset="82750">19800 12740 4644,'2'19'4644,"-15"-6"-129,-2 10-387,-11 2-3096,-2 1-645,-2 4-129,-4 4-129,0 1 0,-1 2-645,0-3-645,8 1-1548,5 0-1677,-3-17-258,11 3 0</inkml:trace>
  <inkml:trace contextRef="#ctx0" brushRef="#br0" timeOffset="83062.5">19399 12892 2580,'0'0'4128,"0"0"129,0 0-774,0 0-2193,-11 1-129,-6 14-258,-11 5-258,-3 6-516,-6 1-258,-5-1-645,0 0-387,0-11-1032,9-5-774,8-5-774,9-17-774</inkml:trace>
  <inkml:trace contextRef="#ctx0" brushRef="#br0" timeOffset="83312.5">19161 12697 4386,'4'-12'4773,"-14"14"-516,-11 3-645,-4 5-2967,2 2-258,-1 2 0,0 4-387,2-3-258,1-6-387,6 0-1032,5-5-1419,2-8-1290,8 4-129</inkml:trace>
  <inkml:trace contextRef="#ctx0" brushRef="#br0" timeOffset="83578.125">18972 12313 4902,'-49'39'1806,"33"-20"0,-5-2-774,2-2-516,1 1-1161,-1-9-1548,9 6-1419,-8-16 258</inkml:trace>
  <inkml:trace contextRef="#ctx0" brushRef="#br0" timeOffset="83859.375">18855 11930 2580,'-49'37'4644,"25"-22"-3741,1-1-645,4 1-1032,-3-12-2193,14 7-258</inkml:trace>
  <inkml:trace contextRef="#ctx0" brushRef="#br0" timeOffset="84359.375">18839 11067 129,'-53'29'516,"32"-15"-516,2-2-644</inkml:trace>
  <inkml:trace contextRef="#ctx0" brushRef="#br0" timeOffset="84625">18841 10660 1548,'-91'65'3225,"64"-46"-2193,7-1-903,5-6-1032,3-9-1806</inkml:trace>
  <inkml:trace contextRef="#ctx0" brushRef="#br0" timeOffset="84906.25">19005 10240 3225,'-35'33'2709,"12"-14"-1677,-7 1-258,-1 0-387,-2-1 0,5-4-516,2 0-774,5-12-1419,21-3-645</inkml:trace>
  <inkml:trace contextRef="#ctx0" brushRef="#br0" timeOffset="85171.875">19240 9884 3096,'-53'16'2451,"18"1"-645,-1 2-645,2 1-258,0-5-258,8 0-516,4-5-387,10-3-1161,2-7-1161,10 0-903</inkml:trace>
  <inkml:trace contextRef="#ctx0" brushRef="#br0" timeOffset="85406.25">19377 9539 1032,'0'-11'2967,"-45"29"2838,8 7-3612,-11 8-387,0 5-516,-4 4-903,6 1-1935,1-9-2193,17 3-387,7-22-129</inkml:trace>
  <inkml:trace contextRef="#ctx0" brushRef="#br0" timeOffset="86125">18809 11255 5547,'53'-17'4644,"-53"17"-258,2-9-2064,-2 9-774,-18 6-774,-3 10-129,-7 1-258,-4 5-129,-5 5-258,1 1-1032,3-4-2580,7 2-903,-2-16-129,15 1-387</inkml:trace>
  <inkml:trace contextRef="#ctx0" brushRef="#br0" timeOffset="86515.625">18778 11593 1419,'13'-2'9417,"-31"12"-5160,-8 8-2064,-6 9-774,-5 4-1419,0 0-2580,-2-11-1548,17-2-387,1-21-387</inkml:trace>
  <inkml:trace contextRef="#ctx0" brushRef="#br0" timeOffset="98828.125">2070 11804 3096,'4'-7'4515,"-11"21"-129,4 15-1161,3 9-1548,0 5-645,0 9-129,0-3-774,0-1-645,9-6-1419,1-8-2322,-5-16-258,-2-7-129</inkml:trace>
  <inkml:trace contextRef="#ctx0" brushRef="#br0" timeOffset="99109.375">2018 11767 6708,'54'-41'3999,"-26"39"-2322,9-1-645,3 3-129,2 0-387,1 0 0,-3 0-129,-3 0-258,-9 0-129,-8 0 258,-5 6 129,-4 9 0,-9 7 258,-2 11 0,-3 4 258,-7 14 0,-3 1 0,5 4 129,-2-1-387,6-4-387,4-6-387,6-12-1161,12-10-1677,14-7-1677,-2-16-645,8-1 0</inkml:trace>
  <inkml:trace contextRef="#ctx0" brushRef="#br0" timeOffset="99390.625">2875 12067 6321,'1'29'5160,"-24"-16"-129,1-3-1677,-4 5-1677,-11-8-516,6 0-645,-4-7-387,7-3-129,0-14-129,4-4-129,8-4 0,6 1 0,5-2 0,5 5 0,10 6 258,1 6 0,9 9 0,7 9 129,1 9 129,0 7-129,2 3-258,-5-1-1290,-1-2-2838,2 0-387,-10-8-387,-1-3-129</inkml:trace>
  <inkml:trace contextRef="#ctx0" brushRef="#br0" timeOffset="99531.25">2771 11957 9288,'-46'-41'3225,"40"31"-3225,6 10-2709,0-18-1935,11 16 0</inkml:trace>
  <inkml:trace contextRef="#ctx0" brushRef="#br0" timeOffset="99687.5">2932 11878 7482,'73'63'5289,"-58"-32"-387,1 2-1161,4 10-2193,-2 0-645,0 8-903,-2 2-1677,1-1-2967,-5-12-129,4-8-516,-5-16-516</inkml:trace>
  <inkml:trace contextRef="#ctx0" brushRef="#br0" timeOffset="99859.375">3242 11981 6450,'-68'39'5418,"30"-5"-516,0 9-1161,-2 3-3096,2 1-2322,9 5-2580,-6-10-516,11-4-387,1-12 0</inkml:trace>
  <inkml:trace contextRef="#ctx0" brushRef="#br0" timeOffset="100343.75">3518 12015 9030,'-42'-54'4257,"19"41"-1548,-1 0-1032,3 10-516,-2 3-645,5 12-258,1 5-129,10 5-129,4 3 129,4-2 0,11-2 0,3-8 129,7-6-258,1-7 129,5-2 0,2-10 0,0-5-129,2-2 0,-3 1 0,3 6 0,-6 2 0,0 7 0,-5 3 129,-7 5-129,-1 11 129,-6 6 0,-3 1 0,-4 2 0,-1 1 0,-5-3-516,2-4-2064,2-1-2064,2-18-387,0 0-129</inkml:trace>
  <inkml:trace contextRef="#ctx0" brushRef="#br0" timeOffset="101046.875">4513 12044 2193,'-11'-48'7224,"-5"39"-4773,-3 9-774,-3 6-129,1 14-645,4 6-129,11 5-387,6 4 0,6-1-258,16-2 0,6-8 0,1-10 129,2-11 129,-5-8-129,-9-16 0,-9-14-129,-8-7 258,-12-13-129,-6-6 129,-3 0-129,2-3 0,1 2-129,5 6-387,10 14-645,4 4-1677,12 9-1806,12 18-645,-3 1 0</inkml:trace>
  <inkml:trace contextRef="#ctx0" brushRef="#br0" timeOffset="101359.375">4804 12018 2451,'-27'71'4257,"17"-45"-774,-8-7-1161,-2-5-903,0-1-645,0-10-258,2-6-258,6-12-129,6-4 0,5-5 129,1 0 387,7-1-258,5 5 129,6 5 0,4 10 258,2 5-129,1 15 0,0 0 0,3 8-258,-2 3-129,-2-2-645,1 1-1290,-5-1-1935,0-13-1161,3-2-258,-6-9 0</inkml:trace>
  <inkml:trace contextRef="#ctx0" brushRef="#br0" timeOffset="101734.375">4993 12004 4773,'8'-14'5031,"4"20"-516,-1 12-1677,-6 2-1032,3 6-645,-6-3-387,-1 3-387,-1-7-258,0-1-129,-1-7-129,1-11-129,0 0 0,10-13 0,0-3-129,1-2 258,2 1 0,-2 0 129,-2 3 0,-9 14 129,8-10 0,-8 10 0,0 8 258,-6 4-258,0 2 129,1 3-129,1-1 129,4-1-129,3-3-129,9-1-774,6-7-3483,5 4-387,-2-8-387,10 2 0</inkml:trace>
  <inkml:trace contextRef="#ctx0" brushRef="#br0" timeOffset="102281.25">5326 12013 3354,'-25'-2'4257,"25"2"0,18 0-2580,5 0-645,7-3-258,-1 0-258,1 1-258,-5-1-258,-6 2 0,-10 1-129,-9 0 258,-9 9 0,-10 3 129,-2 2 0,-2 3 0,4 2 0,2-2 129,8 2-129,7-4 0,8 1 129,10-7-129,5 3-129,3-9 258,3-3-129,0 0-129,2-9 129,-5-5-129,-1-2 0,-5 0-129,-4-1 0,-4 4 0,-4 2 0,-6 11-129,0 0 129,0 0 129,0 8-129,0 6 0,0 4 0,1-1 129,8-2-129,3-1 0,5-4 129,0-3-129,2-7 258,-1 0-129,-1-9 129,-2-4-387,-4-5-645,-1-1-2064,-3 3-1548,-7-7-387,0 5-387</inkml:trace>
  <inkml:trace contextRef="#ctx0" brushRef="#br0" timeOffset="102593.75">5723 11942 1548,'17'-66'10578,"-3"42"-5547,6 2-1935,9 13-903,-4 2-774,4 7-129,-2 11-645,0 11-129,-8 1-129,-1 10-129,-3 2-129,-5 1 0,-3 1 0,-1-4-129,-3-2 0,1-7-129,-4-4 129,1-5-129,-1-15 0,0 12 0,0-12 0,0 0-129,-12 0 258,1 0-129,0 5 129,-3 1 0,1 3-129,-3-1-387,3 3-1419,3-3-2838,-1-8-387,11 0-258,0 0-387</inkml:trace>
  <inkml:trace contextRef="#ctx0" brushRef="#br0" timeOffset="102796.875">6159 12102 6321,'11'-35'5418,"-11"35"-516,0 0-645,0 0-2322,12 15-1032,-10 2-645,-2 3-1419,0-4-3483,0 6-129,0-10-387,0-12-387</inkml:trace>
  <inkml:trace contextRef="#ctx0" brushRef="#br0" timeOffset="102921.875">6184 11880 7998,'-3'-36'2967,"3"36"-2838,3 10-2838,-3-10-1548</inkml:trace>
  <inkml:trace contextRef="#ctx0" brushRef="#br0" timeOffset="103468.75">6553 12153 8256,'-15'-38'4128,"-1"25"-1806,-5-2-516,-1 8-516,-5 3-129,4 5-387,-1 6-387,9 11-129,2 2 0,7 3-129,6 3 129,6-1-129,11-4-129,5-3 129,1-7-129,1-7 129,1-4-129,-1-5-129,-1-11 129,-7-4 0,-4-1 0,-5-1 129,-1 1 0,-4 3-129,-2 5 129,0 13 258,0 0-258,0 0-129,0 0 129,0 17 0,0-2-129,9 5 129,1-3-129,7-1 129,3-1-129,0-3 129,3-5-129,-1-3 129,-1-4 0,-2-5 0,-1-7-129,-8-5-258,-3 2-1548,-1-4-2580,-11-6-516,-2 5-129,-6-7-387</inkml:trace>
  <inkml:trace contextRef="#ctx0" brushRef="#br0" timeOffset="107343.75">7670 12144 258,'-9'-49'8385,"-7"26"-5160,-5 5-1032,-2 3-645,-5 5-387,0 5-516,0 5-129,0 11-258,6 5 129,6 5-258,11 2 0,5 1 0,4-4 129,14-1 0,4-11-129,8-5 129,1-8-129,0-16 0,-2-12-129,-1-9 129,-6-12-258,-3-7 129,-2-7 0,-6-3 0,-4 7 0,-1 5 129,-2 9 0,-3 13 0,-1 13 0,0 24 0,-7 0 0,0 23 0,-1 15-129,-2 12 129,3 9-129,2 5 258,2 5-129,3 1-129,6-5-258,3-11-903,8-12-2967,7-5-516,-8-17-258,6-4-129</inkml:trace>
  <inkml:trace contextRef="#ctx0" brushRef="#br0" timeOffset="107609.375">7797 12029 8643,'24'10'4644,"-10"9"-1806,0 3-774,-9 1-387,6 2-645,-7-5-258,1-1-129,-2-9-258,-3-10-129,0 0-258,3-23 129,1 0 0,4-6-129,3-3 0,3 1 0,5 2-129,4 6 0,5 11-258,-2 4-645,4 8-1935,-4 8-1806,-9 1-129,1 8-516</inkml:trace>
  <inkml:trace contextRef="#ctx0" brushRef="#br0" timeOffset="107984.375">8243 12171 8256,'12'12'5934,"-12"-12"-903,0 0-4902,10 2-2322,-10-9-2838,1-5-645</inkml:trace>
  <inkml:trace contextRef="#ctx0" brushRef="#br0" timeOffset="120296.875">8238 12240 6063,'39'24'5031,"-36"-4"-387,2 3-2322,-7 0-1548,-6-1-4257,-1 1-645,-9-13-645,18-10-129</inkml:trace>
  <inkml:trace contextRef="#ctx0" brushRef="#br0" timeOffset="120859.375">8657 12008 4773,'77'13'4773,"-58"11"0,-10 4-1161,-9 1-2193,-3 2-774,-9-3-645,-3-7-645,2-7-645,-2-11 0,15-3-129,-7-14-129,11-5 129,7-8 516,7 2 516,21-29 1548,-18 35 129,-4 0-129,-1 11 129,-16 8 0,12-3-387,-12 3-129,-5 11-258,-4 5 0,0 1-387,-1 1 129,8 4-387,2 0-129,7-5-903,16 0-1419,6-2-1806,0-13-516,11 1 129</inkml:trace>
  <inkml:trace contextRef="#ctx0" brushRef="#br0" timeOffset="121296.875">9203 12051 8127,'34'-3'4902,"-38"16"-1032,-8 1-1677,-6 6-774,-7-2-516,-1 0-774,-2-1-258,-1-4-258,3-7-258,-1-5 0,4-1-129,5-1 0,6-5 129,4-9 258,8 3 129,13-13 387,2 15 129,8 5 258,2 5 129,0 0 0,0 9-129,-2 3 0,-1 4 0,-2 1-129,0 1-258,-5-6-129,-1-3 0,2-3-129,-2-6 0,3-3 0,-2-12 0,1-4-129,-1-6 129,0 1 0,8-20 258,-14 28 0,-4 5 129,-5 11 0,0 0 258,10 16 0,-10 0-258,0 3-903,1-1-3483,5 3-516,-4-9-129,14-2-645</inkml:trace>
  <inkml:trace contextRef="#ctx0" brushRef="#br0" timeOffset="122000">10405 12021 5547,'22'27'4644,"-22"0"-129,-11 3-2322,-8-7-645,1 5-774,-6-7-387,2-5-387,2-10 0,0-6-258,4-6 129,1-10 0,9-5-129,2-4 258,4 1 0,3 1 129,4 6 0,7 2 258,1 6-129,4 9 258,-1 7 0,2 11-129,-3 7 0,-2 3-387,3 5-258,-5-2-1677,-1-4-2322,7 3-645,-7-15-387,7-3 388</inkml:trace>
  <inkml:trace contextRef="#ctx0" brushRef="#br0" timeOffset="122359.375">10522 12109 4128,'35'-20'4902,"-23"15"-129,3 7-1548,-2 10-1548,-7 0-645,-2 9-516,-4 1-516,-7 0-387,-2-4-258,-3-5-387,3-4-258,9-9 0,0 0-129,-4-15 258,14 0 387,3-6 516,7-1 258,17-18 1290,-18 27-258,-8 0 0,-1 9 129,-10 4-258,4 5 129,-4 7-129,-5 6-387,-2 1 129,5 3-258,0 3 0,2-5-645,9-1-1032,13-1-3096,-3-12-258,12 0-387,-2-8 0</inkml:trace>
  <inkml:trace contextRef="#ctx0" brushRef="#br0" timeOffset="122859.375">10862 12019 6063,'26'6'2322,"-1"-2"-645,4 0-645,5-1-129,0 0-387,-4-3-129,-8 0-258,-7 0 0,-15 0 0,0 0 0,0 0 0,-11 6 129,-7 3-129,-1 1 129,-3 2-129,6 7 0,4-1 258,4 2 0,6-2 0,2 2 0,9-6 258,5 1-258,6-4 0,3-4 129,1-5-258,0-2 0,1-8-129,-1-9-258,-4 0-129,1-5 129,-8-1 0,1 2 0,-3 2 129,-5 2 0,-6 17 129,0 0 129,10-1 129,-8 9-129,-2 8-258,2 2-387,-2 3-1548,5 7-2322,-5-16-258,0 7-129</inkml:trace>
  <inkml:trace contextRef="#ctx0" brushRef="#br0" timeOffset="123015.625">11227 11937 10191,'-6'-58'5160,"3"48"-645,3 10-3225,0 0-5031,0 0-645,2 7-645,-2-7-387</inkml:trace>
  <inkml:trace contextRef="#ctx0" brushRef="#br0" timeOffset="123343.75">11322 12065 5289,'13'0'5031,"5"3"-1161,-5 9-903,-3-3-774,6 12-645,-8-3-129,8 6-645,-6-3-129,7-1-258,-2-9-129,3-5 0,-1-6-129,3-8-129,-5-10 0,3-5-129,-3 0-516,-5-3-129,-1 3-2322,0 6-1677,-8 3-387,-1 14-258</inkml:trace>
  <inkml:trace contextRef="#ctx0" brushRef="#br0" timeOffset="123843.75">11897 12029 3612,'2'46'5031,"-15"-30"-387,1 6-516,-3-1-2322,-7-4-903,0 0-516,-3-7-258,1-4-129,0-6-129,4-3 0,5-9-129,7-6 129,7-2-129,1 1 258,10 1 0,6 3 129,4 4 0,2 5 129,0 6 129,0 6-129,-1 6 258,1 6-258,-6-1 258,-1 2-258,0-5-129,0 2 0,0-9-129,-1-7 0,1-2 0,-3-13-129,4-5 0,-2-4 129,3 1 0,-1 1 0,3 5 0,0 7 0,3 5 0,1 7 129,-1 14 0,-2 3-129,-6 6 258,-1 3-129,-9-3 258,-4 2-129,-11-7 0,-7-5-774,-6-9-3870,1 1-387,-4-10-258,1-5-645</inkml:trace>
  <inkml:trace contextRef="#ctx0" brushRef="#br0" timeOffset="124500">12750 11975 6321,'40'-18'5031,"-16"28"-387,2 6-1935,-8 6-1032,3 12-516,-8-3-129,-4 4-516,-5-7 0,-4-2-258,-2-8 129,-6-7-258,8-11-129,-10-7 258,10-10-258,2-6 0,6-4 0,7-3 0,6 4-258,6 0 258,5 5 0,4 9-129,-3 6-129,-2 2-387,0 5-645,-9 2-1419,-6 3-2064,-1 3-387,-15-9-258</inkml:trace>
  <inkml:trace contextRef="#ctx0" brushRef="#br0" timeOffset="126375">13376 12200 9288,'10'14'5160,"-10"-14"-387,0 0-3870,10 9-4257,-10-9-903,0-7-516,0-14-645</inkml:trace>
  <inkml:trace contextRef="#ctx0" brushRef="#br0" timeOffset="129046.875">13748 12134 516,'6'24'8643,"9"-23"-5547,11-1-645,3-11-129,4-3-645,-1-11-645,0-8-258,-7-9-258,-4-8-258,-7-5-129,-5-4-129,-4 3 0,-4 5 0,-1 9 0,-7 13 0,1 16 0,6 13 0,-15 29-129,12 10 129,3 12 0,8 7 129,8 5-258,4-1-129,7-4-516,2-10-258,2-7-1032,-4-10-2322,-14-15-387,2-6-258</inkml:trace>
  <inkml:trace contextRef="#ctx0" brushRef="#br0" timeOffset="129312.5">13881 11993 3870,'-58'-39'4386,"58"39"-903,-13 0-2838,13 0-3870,2 13-774,-2-13 0</inkml:trace>
  <inkml:trace contextRef="#ctx0" brushRef="#br0" timeOffset="129656.25">14259 12210 6966,'68'-3'2451,"-53"-4"-645,-4-3-258,-6-7-516,-2-8-645,-3 0-258,-6-2-258,-2 1-129,-3 4-129,-7 5 129,0 8 129,2 9 0,1 10 258,3 13-129,5 11 129,4 8 0,3 2 258,5 6-258,3-1 129,3 0 0,2-5-516,0-9-2193,-7-15-1548,11-3 129,-17-17 1</inkml:trace>
  <inkml:trace contextRef="#ctx0" brushRef="#br0" timeOffset="129984.375">14755 12124 2193,'-68'57'8772,"37"-48"-5160,2-6-1935,4-3-516,1-8-903,6-10-129,5-3-258,7-3 129,4 1 129,2 1 0,6 7 387,7 7-129,5 8 129,4 8 129,1 6 0,3 8-258,0 1-387,0 4-3096,-2-9-1290,8 0-258,-10-12-645</inkml:trace>
  <inkml:trace contextRef="#ctx0" brushRef="#br0" timeOffset="130281.25">15364 11982 5031,'15'-12'4515,"9"5"0,11 5-2709,7 2-516,-2 0-774,1 1-387,-6 4-516,-11 1-774,-11 0-774,-13-6-1290,0 0-645,-15 10-387,-4-10 1291</inkml:trace>
  <inkml:trace contextRef="#ctx0" brushRef="#br0" timeOffset="130406.25">15533 11996 6450,'-24'33'4644,"23"-15"-1032,1 3-774,1 0-1032,6 4-903,-1-3-774,3 0-1806,-2-9-2709,8 3-129,-1-10-645,5 0 517</inkml:trace>
  <inkml:trace contextRef="#ctx0" brushRef="#br0" timeOffset="130687.5">15818 12098 516,'-8'-38'8127,"8"38"-5418,-19-8-645,6 8-645,-1 7-516,5 6-387,4 4-258,5 3-258,2-1 0,10 4 0,6-7 0,5-5 258,3-3 258,-4-8 258,14-11 1161,-26-5-903,-10-7 0,-6 6-129,-9-3-774,-8 1-2322,-1 3-2451,6 10-258,-2-4-516,9 9 0</inkml:trace>
  <inkml:trace contextRef="#ctx0" brushRef="#br0" timeOffset="131828.125">2417 12785 6708,'-38'-26'3612,"8"23"-1677,-4 3-387,-1 0-774,-2 9 0,4 3-387,7 11 0,9 0 0,12 5-387,10 0 129,12-1-129,9-2 129,10-6-129,2-5 129,-2-6-129,-4-8 0,-5 0 129,-11-3-258,-6-6 129,-7 1 129,-3 8 0,-16-2 129,3 9 0,-3 13 129,4 12 0,1 7 0,5 8 0,3 4-258,3-1-387,6-4-1161,6-9-1806,-3-17-1161,10 0-387,-6-20 258</inkml:trace>
  <inkml:trace contextRef="#ctx0" brushRef="#br0" timeOffset="132125">2575 12851 1935,'-39'-24'3999,"28"28"258,-4-1-903,6 12-2580,9 3-387,3 4-258,8 0 129,3 1 0,10-5 0,-1-5 129,7-6 258,-5-7 129,-1-5 0,-11-12 258,-2 1-129,-9-8-129,-2 6-129,-9 0-645,-7 3-1935,-6 0-2580,12 10-258,-7-2-516,7 7 259</inkml:trace>
  <inkml:trace contextRef="#ctx0" brushRef="#br0" timeOffset="132453.125">2790 12952 6063,'49'23'4773,"-35"-23"-1161,3-1-1419,5-4-1032,-6-7-129,-1 0-516,-2-7-258,-9-2 0,-4-2-258,-3 0 129,-8 1-129,-9 6 0,-2 7 0,-2 8 129,-1 7-129,3 11 0,7 13 129,3 8-129,6 7 129,6 4-129,3 2 0,8-3 129,6-1-258,-4-8-903,2-10-3225,6-2-387,-5-19-129,9-1 0</inkml:trace>
  <inkml:trace contextRef="#ctx0" brushRef="#br0" timeOffset="132937.5">3105 12823 4644,'25'-3'4257,"-7"0"-387,8-2-2322,5 0-774,-4 0-516,-1-2-258,-7 0-258,-5 2 0,-14 5 129,0 0 129,0 0 129,-13 15 258,-5-2-129,2 6 258,1 0 129,10 6 0,3-4-129,3 0 129,10-1-129,9-4 0,3-5-129,4-5 0,-3-6-129,1 0-129,-2-14-129,-4-3-129,-2-6 129,-5 0-129,-5 0 0,0 3 0,-4 3 0,-1 6 0,-2 11 129,0 0 0,0 0 0,9 13-129,-2 5-774,-5-1-1677,-1-3-1806,7 4-129,-8-18-387</inkml:trace>
  <inkml:trace contextRef="#ctx0" brushRef="#br0" timeOffset="133109.375">3446 12726 5805,'-15'-98'5418,"9"76"-516,6 22-516,-2-11-4257,2 11-3870,0 14-1032,6 0-387,6 6-258</inkml:trace>
  <inkml:trace contextRef="#ctx0" brushRef="#br0" timeOffset="133843.75">3643 12844 3999,'-56'23'2709,"43"-9"-1290,9 2-387,4 0-129,14 1 129,12-4 0,7-2 129,5-5 129,-4-6 129,0 0-258,-12-8-129,-4-4-258,-13-5-258,-8-3-1548,-15-4-3096,5 6-258,-15-11-516,9 7 0</inkml:trace>
  <inkml:trace contextRef="#ctx0" brushRef="#br0" timeOffset="134843.75">4328 12795 7353,'20'5'4644,"5"0"-774,7-2-1935,-1-1-645,5 2-645,-3-3-129,1-1-129,-7 0-258,-5-1-129,-12-2 0,-10 3 0,0 0-129,-20-6 129,-4 6 0,-2 10-129,-2 2 129,0 5 0,5 3 0,6 4 129,10-1-129,7 0-129,19-2-129,9-7-129,10-1-258,5-8-129,5-4-129,-5-2 129,2-10-129,-7-5 258,-8-1-129,-7-1 645,-12-3 258,-8-14 1032,-6 21-516,-12 5 129,1 5-129,-6 3 258,2 2-387,0 7-129,6 6-129,4 3 0,8 3-129,3 0 0,9-3 0,5-1 0,7-4-129,1-6 129,2-3-129,-1-3 129,-5-10-129,-5-5 0,-3-2 0,-4-3 0,-5 2 0,-2 2 0,-2 2 0,0 14 0,0 0 0,0 0 0,0 0 0,0 20 0,7-2 129,4 2-129,6-3 129,2-5 129,2-5 387,-3-7-129,3 0 0,-8-7 0,0-5 0,-6-7-258,-4 1-645,-3 0-3999,0 7-516,0-2-387,2 2-387</inkml:trace>
  <inkml:trace contextRef="#ctx0" brushRef="#br0" timeOffset="135250">5639 12938 8385,'-1'49'4902,"7"-32"-258,4 2-2709,9 2-774,2-6-258,3-3-258,3-8-258,0-4 0,-3-9-258,-2-14 0,-3-9-129,-4-7-129,-8-10-129,-7-5 129,-13-2 0,-9 1 0,-8 8 0,-5 9 129,-7 12 129,0 9 0,0 14 0,10 10 0,8 11 0,12 12-129,12-1-387,12-1-516,21 3-1032,6-3-774,13-3-774,12-2-1548,-3-9-387</inkml:trace>
  <inkml:trace contextRef="#ctx0" brushRef="#br0" timeOffset="135515.625">6202 12923 9030,'10'34'3870,"-23"-22"-1032,-7 1-1032,-6-3-645,-2 0-516,-5-10-258,1 0-387,1-8-129,6-7-129,8-1-129,7-4-129,6 0 129,4 1 129,10 6 258,8 7 258,32 14 1032,-23 7-516,4 11 129,-3 0-387,2 4-1290,-13-4-3354,12 2-516,-7-14-387,3 1-258</inkml:trace>
  <inkml:trace contextRef="#ctx0" brushRef="#br0" timeOffset="136265.625">6972 12822 7224,'-55'-20'4128,"35"23"-1419,5 12-903,5 2-645,10 6-516,8-4-258,13-3 0,4-4-387,8-3 129,-5-2-258,0-7-129,-8 0 129,-9-7 0,-11 7 0,-9-12-129,-11 8 258,-6 2-129,-1 2 129,-5 5 129,3 5-129,4 3 129,10 1 0,7 3 129,8 0 129,9-1-129,11-1 0,8-4 129,4-1-129,4-5 0,1-5-129,-2 0-129,-2-4-258,-6-9-129,-2-3-129,-6-6-258,-5 1 258,-4 0 0,-5 1 258,-2-5 0,-3 25 516,0 0 0,-3 12 0,3 8-258,0 2-1419,0-3-2580,6 7-258,-4-10-258</inkml:trace>
  <inkml:trace contextRef="#ctx0" brushRef="#br0" timeOffset="136437.5">7177 12753 6450,'-17'-101'5289,"11"80"-387,6 21-774,5 0-4128,-5 0-3870,8 21-903,-2-4-387,7 8-129</inkml:trace>
  <inkml:trace contextRef="#ctx0" brushRef="#br0" timeOffset="136640.625">7317 12884 7998,'28'61'4902,"-17"-37"-129,-2 1-2064,-1-8-1548,4 0-387,-3-7-516,6-4 0,-2-7-129,3-14 0,-1-5 0,3-6-129,-1-1-129,-1-3-258,4 5-1161,-10 9-2193,-2-3-1290,2 13 129,-10 6-645</inkml:trace>
  <inkml:trace contextRef="#ctx0" brushRef="#br0" timeOffset="137078.125">7911 12893 5160,'-21'47'5160,"1"-40"-387,-1 3-1290,0-1-1806,-6-6-903,2 2-387,-2-5-387,1-5-258,4-5 0,4-6-129,5-1 0,6-4 129,7 4-129,0 1 258,9 7 0,4 5 258,3 4 0,4 8 0,0 9 129,5 5 129,-6 3-129,4-1 0,-1-1-129,0-2 0,0-6-129,-2-10 0,-3-5-129,0-7 0,0-8-129,-3-8 0,0-3 129,-4-2-129,0 1 258,0 7 0,-3 3 258,-7 17 129,0 0 0,11 4 129,-10 15 129,2 6-645,-3 2-4257,3 4-258,-3-9-387,10 3-258</inkml:trace>
  <inkml:trace contextRef="#ctx0" brushRef="#br0" timeOffset="138281.25">9071 13063 5547,'6'-35'4902,"-14"19"0,-4-4-1806,-7 7-1419,-7 0-774,0 7-258,-4 5-129,2 2-258,4 11-129,3 10-129,11 4 129,10 2-129,4 2 129,14-6 0,8-4 0,3-11 0,2-9-129,3-9 129,-2-18-129,-3-8 0,-5-11 0,-5-11 0,-5-7 0,-7-5-129,-5-1 129,-2 7 0,-2 10 0,-8 10 0,1 16 0,-1 16 0,10 11 0,-11 24 129,11 18 0,0 8 0,9 9 0,1 5-129,3 4 129,0-1-129,1-1-129,-3-9-1290,-3-11-3354,2-4 0,-2-18-516,5-7 0</inkml:trace>
  <inkml:trace contextRef="#ctx0" brushRef="#br0" timeOffset="138828.125">9400 13128 4773,'49'-26'4515,"-40"13"-774,-4-3-1161,-3-1-774,-4-5-516,-9 4-516,-6-1-258,-2 3 0,-6 4-258,0 6-129,-2 6 0,4 1 0,1 11-129,8 8 0,8 3 0,6-2 0,6 2 0,11-4-129,6-6 129,4-6-258,3-5 258,-4-2-129,-1-9 0,-7-1 129,-5 0 129,-13 10 0,0 0 258,0 0 129,-3 23 129,-5 11 0,-2 3-129,7 12-129,-4 6 129,4 1-129,3-2-258,0-8-258,3-5-387,0-10-129,6-5-1419,0-11-2709,-9-15-516,0 0-129,11-22 129</inkml:trace>
  <inkml:trace contextRef="#ctx0" brushRef="#br0" timeOffset="139125">9821 12903 8901,'0'0'4644,"10"0"-129,15-2-2709,11 2-1290,3 2-1548,5 3-3096,-5-5-645,3 3 0,-15-3-258</inkml:trace>
  <inkml:trace contextRef="#ctx0" brushRef="#br0" timeOffset="139312.5">9854 13002 5547,'-29'31'5418,"35"-27"-516,19-1-129,9 4-3096,7-6-1548,2 5-4128,1-7-516,9-1-516,-10-9-516</inkml:trace>
  <inkml:trace contextRef="#ctx0" brushRef="#br0" timeOffset="140062.5">10731 12936 6063,'-28'-32'5031,"2"20"-516,2 1-2322,-4 9-774,0-1-516,4 9-387,3 10-258,6 9 0,5 4-258,9 1 129,2 4 0,14-3-129,4-3 129,3-8-129,1-11 129,-1-6-129,-5-9 0,-6-12 0,-8-9 0,-3-6-129,-12-3 129,-4 1 0,0 1 0,1 7 0,2 3 129,6 6-129,7 6 0,15 7 258,9 3-129,10 2 0,4 0 129,6 1 129,-3 2 0,0 2 0,-6-2 0,-7 1 0,-10 1-129,-8-5-1032,-10 0-3870,0 0-258,0-8-258,0 8-516</inkml:trace>
  <inkml:trace contextRef="#ctx0" brushRef="#br0" timeOffset="141140.625">11234 13069 5805,'11'-58'4128,"-19"39"-1032,-6-1-774,-7 0-774,-3 8-516,-4 0-129,-1 10-387,-4 2-258,4 2 0,7 13-258,7 4 129,7 3-129,8 5 0,9-2 129,10 0-129,5-4 129,7-4-129,-3-7 129,3-8 0,-2-6 0,0-14-129,-6-11 0,-4-10 0,-2-8 0,-7-9 0,0-6-129,-5 4 129,-2 1 0,-3 10 0,-1 5 0,-6 14 0,0 13 0,7 15 129,-13 11 0,7 17 0,0 11 0,5 8 0,1 7 0,0 4 0,1 1-387,3-9-903,0-6-3354,6-3-129,-6-15-387,7-4 0</inkml:trace>
  <inkml:trace contextRef="#ctx0" brushRef="#br0" timeOffset="142046.875">11634 12787 774,'4'-2'9417,"-13"13"-4773,-3 16-1935,-4 15-1161,-6 3-645,2 5-258,-2-2-258,3-5 0,4-7-387,3-12 129,7-10-129,5-14 0,0-10 0,7-17 0,2-13 0,5-4 0,1-10 0,2-1 0,0 2 0,1 6 0,-3 8-129,1 11 129,-3 14 0,2 11 0,-2 15 129,0 16-129,-1 8 129,5 9-129,3 6 258,-2-1-516,5 4-387,-5-11-516,1 0-1161,-4-6-2322,-9-15-129,4-6-387</inkml:trace>
  <inkml:trace contextRef="#ctx0" brushRef="#br0" timeOffset="142203.125">11579 12955 10836,'11'8'5031,"20"1"-258,3-9-4386,3 0-4257,6 0-516,-9-8-774,0-2-258</inkml:trace>
  <inkml:trace contextRef="#ctx0" brushRef="#br0" timeOffset="142734.375">12100 12974 3225,'8'-5'10062,"13"1"-5418,9-2-2451,8 6-1161,0 0-1161,-1 0-1935,-3 0-2451,-1 0-387,-14 0-258</inkml:trace>
  <inkml:trace contextRef="#ctx0" brushRef="#br0" timeOffset="142890.625">12111 13031 9417,'48'22'5289,"-7"-19"-387,6-2-2580,1-2-5805,7 1-903,-12-7-516,2 3-645</inkml:trace>
  <inkml:trace contextRef="#ctx0" brushRef="#br0" timeOffset="153234.375">13028 13031 516,'17'-72'8772,"-18"46"-5289,-11 3-903,-7-1-645,-1 11-516,-8 5-516,4 8-258,-1 14-258,3 8-258,7 8-258,6 2-129,8 4 0,3-4-129,12-3 129,3-11-129,5-13 129,-1-6 129,-1-14 129,-4-9 0,-6-7 258,-4-2-129,-6 0 129,0 4-129,-4 5 129,3 7-129,1 5 0,11 7 129,8 2-129,9 3 0,6 3-258,3-2-903,-2-1-3225,5 0-387,-8-6-258,3 2 0</inkml:trace>
  <inkml:trace contextRef="#ctx0" brushRef="#br0" timeOffset="153828.125">13690 12556 6321,'-83'22'4773,"47"21"-1419,-1 13-1161,-2 11-774,10 16-387,10 1-258,15 7-387,11-11-129,19-5-1032,12-14-3354,14-8-516,3-22-258,7-9 0</inkml:trace>
  <inkml:trace contextRef="#ctx0" brushRef="#br0" timeOffset="154671.875">13948 12923 645,'-67'-62'4386,"62"33"-3354,6 0 258,15 1 0,12 6 129,48-2 1935,-35 24-1419,0 16-258,-12 2 129,-7 11-516,-19 4-387,-7 9 0,-23 2-645,-10 2-516,-7-1-387,-5-11-258,8 1-258,3-11 0,20-2 516,18-22 129,0 10 387,22-10 387,57-9 1290,-37 6-774,2-1-1032,-6-3-3483,-2 10-645,-14-3-645,-1 2 129</inkml:trace>
  <inkml:trace contextRef="#ctx0" brushRef="#br0" timeOffset="155171.875">14234 12969 6966,'10'43'4386,"-10"-22"-516,-3 5-2838,3 1-387,0-3-774,0-2-387,0-7 0,0-15 0,0 0-129,3-10 258,-2-10 129,-1-8 258,0-2 387,0-1 129,0 1 0,0 6 0,6 4 129,2 6-258,5 5-129,1 5 0,3 3-129,0 0-129,3 1 0,-2 0 129,2 0-258,-2 0 258,-1 0-129,-3 0 0,1 0 129,-3 1 129,-12-1 129,14 9 0,-12 0 0,-1 6 0,-1 1 0,0 8 0,0 2-129,0 3-387,0 5-1290,1 0-2967,-1-12-258,4 5-387,-4-12 129</inkml:trace>
  <inkml:trace contextRef="#ctx0" brushRef="#br0" timeOffset="155890.625">14623 12897 3999,'20'-2'4902,"-20"2"-387,19 25-1290,-5-1-1290,-7 1-903,6 9-258,-4-3-258,2 2-129,-4-5-129,-2-5 129,-5-9-258,0-14 0,0 0 0,0 0 0,-1-21 129,1-1-129,3-4 129,5-2-129,8 2 129,1 4-129,8 4 129,3 6-387,2 9-1290,5 3-3225,-11 0-258,4 3-387,-14-3-258</inkml:trace>
  <inkml:trace contextRef="#ctx0" brushRef="#br0" timeOffset="156406.25">15105 13067 6966,'0'0'4902,"0"8"-645,0-8-2193,0 0-5547,16-2-903,-16 2-645,26-3 258</inkml:trace>
  <inkml:trace contextRef="#ctx0" brushRef="#br0" timeOffset="157062.5">15540 13075 6321,'35'-36'2193,"-29"20"-516,-6-3-387,-3-6-258,-17 3 0,0-1-129,-7 4-258,-4 2-129,-5 8-129,2 4-129,0 6 129,6 12-129,11 9-258,6 5 129,11 1 129,4 3-129,13-3 0,8-2 0,5-8 0,2-8 129,2-9-129,-3-8 129,-3-12-258,-4-16 0,-2-9-258,-7-12 129,-1-3 0,-5-5 129,-1 0 129,-6 5 258,1 12 0,-3 7 0,-4 16 0,-3 12 129,7 12-129,-14 15 0,10 12-129,-2 12 0,6 11-129,1 5 258,7 5-258,3 4-258,0-7-774,6-1-2064,3-2-1548,-9-19-516,6-4-129</inkml:trace>
  <inkml:trace contextRef="#ctx0" brushRef="#br0" timeOffset="157359.375">15772 12902 3612,'0'0'5031,"6"14"-387,0 10-516,3 5-2709,-5-2-516,3 2-129,-1-5-387,0 0 0,-2-12-258,-4-12 0,0 0 0,6-7 129,-3-14-129,2-3-129,2-4 129,4-1-129,6 3 129,1 4-258,8 7-516,-2 5-2322,0 2-1677,7 6-129,-8 0-516</inkml:trace>
  <inkml:trace contextRef="#ctx0" brushRef="#br0" timeOffset="157687.5">16154 12453 9417,'104'-4'5289,"-54"50"0,-6 18-2193,0 31-1032,-22 14-774,-19 17-645,-22 9-1935,-28-5-3612,-24-18-258,-12-18-387,-11-28-516</inkml:trace>
  <inkml:trace contextRef="#ctx0" brushRef="#br0" timeOffset="173656.25">16739 12849 5547,'-11'-3'4386,"11"3"-516,8 0-1161,14 5-774,6-5-645,10 0-774,8 0-1290,4 0-2580,-4-5-1290,1 5-129,-12-9-387</inkml:trace>
  <inkml:trace contextRef="#ctx0" brushRef="#br0" timeOffset="173859.375">16739 12974 7224,'-21'32'5031,"45"-27"0,23 0-2838,16 4-5418,-2-9-774,17 3-516,6-7-645</inkml:trace>
  <inkml:trace contextRef="#ctx0" brushRef="#br0" timeOffset="174750">2181 13823 3870,'-37'0'4773,"37"0"0,0 0-903,32 2-2193,4-2-903,12-2-645,1-1-903,4-3-1419,-8 2-1548,-6 4-903,-18 0-258</inkml:trace>
  <inkml:trace contextRef="#ctx0" brushRef="#br0" timeOffset="174921.875">2190 13939 8256,'-2'21'4902,"26"-20"-516,7-1-2322,15 0-3225,1-5-2709,8 2-516,-7-8-774,4 2 130</inkml:trace>
  <inkml:trace contextRef="#ctx0" brushRef="#br0" timeOffset="175578.125">3236 13741 516,'-29'22'8772,"4"-22"-5676,-8-15-903,-1-11-774,12-2-258,6-11-387,14 2-129,13-2-387,15 7 0,8 10 0,9 18 258,-3 9 0,-2 21 129,-16 12-129,-8 15 387,-19 9-387,-13 0-258,-12 0-387,-7-7-129,-2-9-387,-2-15-258,13-11 0,0-17 258,18-3 0,4-14 516,6 0 258,13-9 1032,8 23-258,-1 0 129,8 13-258,-3 4-258,5 4-645,1 0-2580,4 1-1935,-7-13-387,6-2-645,-7-8 388</inkml:trace>
  <inkml:trace contextRef="#ctx0" brushRef="#br0" timeOffset="176000">3470 13842 4644,'0'0'4902,"5"15"-129,-5 3-1548,5 6-1806,-5 0-645,1 2 0,-1-6-258,0-2-258,0-18 0,-1 9-129,-1-14 129,0-13-129,-3-9 0,5-6-129,0-3 129,-1-1-129,1 4 0,-2 7 0,1 4 0,1 8-129,0 14-129,13-6-129,-1 9-129,4 1 0,7 6 0,0-5-129,7 1 129,-7-2-129,-1 1 258,-3 0 258,6 12 387,-18-5 0,-3 6 258,-4 2 0,0 3 0,0 3-129,0 0-387,4 2-1032,4 1-3354,-8-10-129,9 4-516,-6-11 129</inkml:trace>
  <inkml:trace contextRef="#ctx0" brushRef="#br0" timeOffset="176515.625">4001 13928 6063,'0'-34'4644,"-15"19"-1419,-3 0-1032,-2 5-516,-8 1-387,3 9-387,-3 0-258,4 9-129,0 5-258,9 6 0,5 3 0,10 1-258,10-1 0,4-6 0,4-3 0,4-9 129,0-5-129,-2-5 0,-3-12 129,-9-5-129,-4-5 0,-2 2 0,-2-2 129,-2 3-129,-2 5 0,1 1 0,3 8 0,0 10 0,21-10 0,-3 8 0,7 2-129,1 0 129,3 2-516,-3-2-516,1 0-3354,-7 0-387,-9 0-258,3 0 0</inkml:trace>
  <inkml:trace contextRef="#ctx0" brushRef="#br0" timeOffset="177078.125">4263 13771 5805,'-3'-20'5031,"11"35"-258,-2 12-2193,0 3-903,6 11-645,-5-1-258,2-2-129,0-5-387,-2-4 0,-3-11-129,-4-18-129,0 0 0,13-12 0,-8-16 0,2-4 0,2-2 0,6-4 0,1 7 129,8 5-129,0 10-516,2 7-2064,5 9-1935,0 14-645,-4-1-129,3 10 259</inkml:trace>
  <inkml:trace contextRef="#ctx0" brushRef="#br0" timeOffset="177953.125">4884 13951 2451,'5'-47'6063,"-16"28"-3741,-7-1-129,-9 1-645,2 6-258,-7 3-258,2 8-387,-2 2-129,7 12 0,4 5-258,12 9-129,5 2-129,5-2 129,12-4 0,7-1 0,6-7 0,1-8 0,4-6-129,-3-6 129,0-14 0,-1-11-129,-5-11 0,-3-12 0,-2-8 129,-6-9-129,1 2 129,-5 2 129,-2 7 0,-3 13 129,-2 9 0,0 17 129,0 21-258,-10 2 129,5 22-129,3 14-129,0 11 0,2 11 0,0 7-129,9 2-258,1 3-1032,-4-6-2967,0-12-774,8-5 0,-7-19-387</inkml:trace>
  <inkml:trace contextRef="#ctx0" brushRef="#br0" timeOffset="178312.5">5105 13793 3096,'6'-10'10707,"4"22"-5805,-4 3-2193,3 8-1032,-6 1-774,7 7-129,-3-3-387,-1-2 0,-1-3-258,-1-7 0,-4-6 0,0-10 0,0 0 0,7-11 0,-5-10-129,3-5 129,2-6-129,6 0 0,5 3 0,3 2 0,4 9 0,3 7-258,3 11-645,-6 11-4128,-3 1 0,2 7-387,-8-5-516</inkml:trace>
  <inkml:trace contextRef="#ctx0" brushRef="#br0" timeOffset="178906.25">6048 13852 2709,'-86'10'4902,"75"-8"-129,11-2-1806,26 4-1032,14-4-387,19 3-258,11-1-645,8 1-645,0 3-645,-7-1-1290,-8-1-2322,-11 9-645,-25-4-516</inkml:trace>
  <inkml:trace contextRef="#ctx0" brushRef="#br0" timeOffset="179109.375">6048 14001 7353,'-27'-9'4515,"58"1"-1161,18 1-1677,12 2-645,10-2-516,4 2-774,-3 1-645,-8-1-1161,-14 0-1161,-16 5-1032,-18-13-387</inkml:trace>
  <inkml:trace contextRef="#ctx0" brushRef="#br0" timeOffset="179234.375">6588 13876 5805,'61'57'3612,"-51"-30"-903,-8-2-1548,-9-9-3096,-11 7-1419,-22-20-645,1 2 1</inkml:trace>
  <inkml:trace contextRef="#ctx0" brushRef="#br0" timeOffset="179406.25">6033 13683 4257,'-107'55'4902,"75"-12"-129,6 4-1935,7-4-1548,13 6-387,9-1-2451,23-4-2451,7-17-387,24 2-516</inkml:trace>
  <inkml:trace contextRef="#ctx0" brushRef="#br0" timeOffset="180687.5">7464 14013 5289,'47'-71'4902,"-46"45"-1161,-7 1-1677,-20 0-387,-2 7-387,-9 2-645,1 5-129,-2 7-258,4 5-129,6 10-129,10 8 129,9 4-129,9 5 0,5-2 0,14-1 129,6-7-129,6-9 0,3-9 0,0-7 0,-1-17-129,-3-13 0,-4-14 0,-7-11-129,-6-5 129,-3-4 0,-5 0 0,-2 5 129,-3 9 129,-3 11 0,-3 14 0,0 13 129,-4 17-129,2 13 129,0 15 0,0 14-129,2 6 0,5 16 129,1 8-258,6 2 0,4-1-516,2-9-1032,1-6-2838,8-4-516,-4-18-258,4-8 130</inkml:trace>
  <inkml:trace contextRef="#ctx0" brushRef="#br0" timeOffset="181203.125">7844 13971 7482,'14'-25'2967,"-13"14"-387,-1-1-774,-3-4-387,-6 1-516,-7 0-258,-6 2-258,-2 3 0,-2 8-258,-1 2 0,1 7 0,5 9 0,5 5-129,10-1 0,6 4 0,10-1 0,9-6-129,10-5 0,-1-5-129,3-6-129,-3-1 129,-3-8 0,-9-6 129,-4 1 0,-8 3 129,-4 10 129,-6-9 129,-4 11 129,0 13 129,2 11 0,5 9-129,3 6 0,2 6-129,4 0-129,4-2-129,0-2-387,1-10-516,0-5-1935,0-7-1677,-11-21-387,15 0-129</inkml:trace>
  <inkml:trace contextRef="#ctx0" brushRef="#br0" timeOffset="181421.875">8230 13842 5934,'57'-7'4773,"-21"7"-645,-7 0-2451,7 0-2967,2 2-2709,-13-2-258,1 0-387</inkml:trace>
  <inkml:trace contextRef="#ctx0" brushRef="#br0" timeOffset="181578.125">8272 13972 8901,'31'24'5031,"-3"-23"-774,7-1-2967,10 2-4644,-10-9-774,6 3-645,-14-11-516</inkml:trace>
  <inkml:trace contextRef="#ctx0" brushRef="#br0" timeOffset="182281.25">9031 13890 5934,'-46'-57'4386,"30"24"-1806,4-4-774,6-7-387,8 5-258,11-1-387,15 8 129,7 11-258,8 16 0,-3 7 0,-2 24 0,-18 10 0,-12 15-129,-16 7-258,-17 0 0,-14-2-129,-8-4-129,0-12-129,2-12-129,11-13 0,14-15 0,17-7 0,9-10 0,17-4 0,13-1 129,6 6 258,5 8 129,-1 6 0,-1 4-129,-8 18-387,-8-2-1677,-13 4-2451,2 3-516,-12-8-258,2 2 0</inkml:trace>
  <inkml:trace contextRef="#ctx0" brushRef="#br0" timeOffset="182734.375">9416 13887 4257,'15'8'5160,"-11"14"-258,-4 0-516,0 2-3096,2 5-258,-1-6-387,1-2-129,0-7-258,-2-14-129,0 0 0,9-1-129,-9-21 0,0-7 0,-6-6 0,1-2 0,-3 2 0,-1 2 0,4 7 0,1 4 0,4 10 0,9 9-129,8 3 0,2 0-129,7 5-258,2-3 258,2 1-258,-2-2 129,-1 3 0,-7-4 129,-5 2 129,-3 6 258,-12-8-129,10 22 258,-10-6-129,0 7 129,-4 0-129,2 3-258,-1 3-645,-1-1-2451,0-8-1290,6 3-258,3-12-258</inkml:trace>
  <inkml:trace contextRef="#ctx0" brushRef="#br0" timeOffset="183171.875">10045 13933 3870,'-10'-20'4644,"-18"6"-645,11 6-1290,-4 4-1161,-5 1-645,4 3-129,-2 4-387,6 9 0,3 3-258,7 5 129,6 2-129,4 1 129,10-3 0,4-3-129,3-6 0,0-6 0,1-6 0,-4-8 0,-4-9-129,-5-9 0,-7-5 0,0-1 0,-7 0 0,-1 0 0,1 5-129,-1 4 129,3 9 0,5 14 0,0 0 0,13 2 0,3 8 0,5 3 0,5-2-129,2-5-645,2-4-3612,1-1-129,-7-9-516,6-1 129</inkml:trace>
  <inkml:trace contextRef="#ctx0" brushRef="#br0" timeOffset="183765.625">10192 13897 4902,'19'-16'5031,"5"16"-387,-8 7-1806,-5 9-774,7 9-645,-8 2-645,0 2 0,-5-1-387,0-5 0,-4-8-129,-1-15-129,0 0 0,0 0 0,3-19 0,2-3-129,4-8 0,3 3 0,7 1 0,3 3 0,3 7 0,3 6-258,-3 10-258,-1 0-1548,-7 6-2580,4 7-387,-10-2-387,2 6 129</inkml:trace>
  <inkml:trace contextRef="#ctx0" brushRef="#br0" timeOffset="184343.75">10892 13980 4902,'5'-47'4515,"-12"27"-1419,-7-2-516,-7 0-903,-5 7-387,-5 1-387,1 7-258,-2 7-258,5 7-129,5 11-129,12 8 0,9 0 0,5 4 0,13-2-129,5-4 129,5-6 0,7-9 0,-3-7-129,0-6 129,-2-15-129,-3-10 0,-6-13 0,-2-12 0,-8-9 0,-4-6-129,-2 0 258,-3 5-129,-1 5 0,-2 13 0,-3 13 129,-3 18-129,8 15 258,-12 11 0,6 16-129,3 15-129,0 12 258,3 6-258,0 3 129,4 2 0,4-2-129,1-5-258,3-6-774,-4-14-1548,1-14-2064,7-6-387,-4-16-129</inkml:trace>
  <inkml:trace contextRef="#ctx0" brushRef="#br0" timeOffset="184593.75">11066 13787 903,'17'19'9804,"-3"11"-5031,-5 2-2451,1-3-516,5 4-645,-9-3-258,0-5 0,-5-10-387,0-3 0,-1-12 0,0 0-258,0-15 258,2-5-258,4-4 0,7 0-258,4 1 258,4 2-258,6 9-258,-2 3-1290,4 9-3225,5 7-387,2 6-258,13 4-129</inkml:trace>
  <inkml:trace contextRef="#ctx0" brushRef="#br0" timeOffset="185218.75">7046 13169 5805,'-4'-38'5160,"1"75"-258,3 35-2193,0 36-903,0 20-645,10 22 0,-7 9-516,1 11-129,-4-10-258,-4-10-258,-2-19-903,-2-22-3741,-2-37-387,7-21-258,-7-39-516</inkml:trace>
  <inkml:trace contextRef="#ctx0" brushRef="#br0" timeOffset="185750">6951 13271 1161,'-71'6'4128,"71"-6"387,58-4-2193,37 1-387,42-2-645,49 5-129,51 0-258,47 2-258,44 1 0,39 1-387,40-4 0,21 2-258,16-2 0,-2 0-516,-6-3-1161,-17 0-2580,-39-10-129,-30 8-516</inkml:trace>
  <inkml:trace contextRef="#ctx0" brushRef="#br0" timeOffset="186296.875">6979 14557 516,'37'3'9675,"27"-8"-5805,33 4-1032,43-8-1032,49 7-387,47-5-516,54 4-258,51-4-129,38 4-129,33-5-258,11 1 0,1 0 0,-4-1-129,-20-2-516,-31-6-1419,-41-6-2709,-35 1-258,-50-11-387,-36 1 129</inkml:trace>
  <inkml:trace contextRef="#ctx0" brushRef="#br0" timeOffset="186734.375">11710 13274 4902,'25'-44'5160,"-7"54"-129,-11 35-2064,-5 20-903,5 32-645,-6 13-258,5 17-387,-3 10-774,0 2-3741,-2-16-903,8-12-516,-4-25-387</inkml:trace>
  <inkml:trace contextRef="#ctx0" brushRef="#br0" timeOffset="200609.375">2207 15251 4644,'0'-18'2709,"-19"-4"-516,1 10-516,-7 0-645,-5 2-258,4 1-387,-8 3 0,8 6-258,-2 6 0,11 11-129,1 1 129,12 8-129,7 0 129,6 1 0,13-6-129,6-3 258,6-10-129,3-8 129,1-15 0,-7-11-129,-4-17 0,-4-8 0,-3-11-129,-10-1 129,-3-1 0,-7 2 0,-3 6 258,3 12 0,-4 10-129,1 14 129,3 20 0,-12-2-129,9 16 258,5 15-387,4 14 0,1 9 0,-1 7 129,7 5 0,1 1-258,2-7-903,0-10-3225,1 0-258,-6-20-258,5-6-129</inkml:trace>
  <inkml:trace contextRef="#ctx0" brushRef="#br0" timeOffset="201078.125">2504 15014 5547,'-1'-28'4644,"1"28"-258,-5 22-1806,5 12-903,0 4-516,-4 9-387,-2 1 129,6 1-258,-3-9-129,3-4-258,1-13 0,-1-7 0,0-16-129,0 0 129,2-15-129,-2-11 129,0-11 0,-4-5-129,-4-6 0,5-5-129,0 0 129,-2 2-258,3 2 129,2 6 0,0 8 0,7 4-258,8 8-387,1 3 0,12 12-774,6 1-1548,5 6-2064,6 2-258,2 3-129</inkml:trace>
  <inkml:trace contextRef="#ctx0" brushRef="#br0" timeOffset="201390.625">2542 15381 6321,'45'17'4644,"-10"-10"-516,-7-7-3741,3-4-3612,11 3-645,-11-12-516</inkml:trace>
  <inkml:trace contextRef="#ctx0" brushRef="#br0" timeOffset="201609.375">2551 15203 6063,'-25'-15'5031,"37"6"-387,15 4-1161,9-1-3225,7 0-3612,11 6-903,-9-4-387,11 4-645</inkml:trace>
  <inkml:trace contextRef="#ctx0" brushRef="#br0" timeOffset="202000">2878 15378 7611,'26'3'4902,"-11"6"0,8 7-2322,0 10-1161,-3-3-645,4 6-1032,-1-1-1935,1-3-2322,-12-13-387,4-2-387,-16-10 259</inkml:trace>
  <inkml:trace contextRef="#ctx0" brushRef="#br0" timeOffset="202187.5">3099 15359 8385,'-47'23'5160,"20"-2"-129,-4 2-1548,0 6-2451,2 1-1032,3-5-2451,2-4-2193,10-3-387,4-11-645,10-7 388</inkml:trace>
  <inkml:trace contextRef="#ctx0" brushRef="#br0" timeOffset="202687.5">3415 15170 4257,'24'9'5160,"7"-9"-387,4 0-1419,4-2-1806,4 2-1032,-1 0-1677,-1 2-2451,-10 1-903,-3 5-645,-16-7 258</inkml:trace>
  <inkml:trace contextRef="#ctx0" brushRef="#br0" timeOffset="202890.625">3437 15312 6837,'12'29'5547,"23"-24"-258,8 3-1677,0-8-1032,12 3-2193,-10-3-4515,3 6-645,-13-10-516,6-1-645</inkml:trace>
  <inkml:trace contextRef="#ctx0" brushRef="#br0" timeOffset="208734.375">3547 14831 2193,'30'-52'9546,"-21"37"-6579,3 10-516,-12 5-645,6 10-516,-6 9-258,0 8-258,0 6-645,0-4-387,6 6-1290,1-7-2838,-3-15-516,10-6-258,-14-7 0</inkml:trace>
  <inkml:trace contextRef="#ctx0" brushRef="#br0" timeOffset="209046.875">3628 14670 2709,'-95'-36'4128,"63"36"-258,-7 2-1806,1 11-903,4 8-387,1 7-129,14 11-387,10 5 0,11 0-129,17 3 129,16-3 258,11-6-258,10-2 129,6-14 0,1-12 387,-5-11-129,-3-13 129,-18-17-129,-12-9 258,-23-12 0,-7 1 0,-26-2-387,-9 9-516,-10 8-2709,2 13-1935,-5 4-387,15 16-645,6 3 0</inkml:trace>
  <inkml:trace contextRef="#ctx0" brushRef="#br0" timeOffset="209671.875">4467 15389 7611,'-180'9'4386,"161"-3"-1548,34-4-1806,41 2-129,49-4-129,54 0 258,53-3-387,48-3 0,35-2-258,17 2 129,2 0-129,-11 3-129,-32 3-774,-44 0-3612,-58 0-516,-49 6-516,-61-6 129</inkml:trace>
  <inkml:trace contextRef="#ctx0" brushRef="#br0" timeOffset="210921.875">4773 14572 6837,'7'-101'4902,"-7"101"-774,18 37-1806,-17 15-774,5 19-645,-6 7-129,2 6-258,-2-4-516,0-9-387,1-8-129,-1-16-258,6-13 0,-6-19-258,0-15-129,11-1 129,3-18 129,-3-8 129,9-5 387,2 0 129,25-28 774,-27 38-129,-6 6 387,-14 16 129,0 0-129,-24 0 0,-3 17 0,-9 3-258,0 2 0,6 0-258,6 0 129,14-4-258,14-6 0,22-1-258,12-7-258,11 2-903,2 4-3096,-5-9-258,7 8-387,-20-6 130</inkml:trace>
  <inkml:trace contextRef="#ctx0" brushRef="#br0" timeOffset="211281.25">5139 15177 1677,'-12'24'4773,"12"-24"0,4 10-258,11-9-2580,0-1-774,8-1-258,-2-7-387,0-4-387,-5-4 0,-1-1-258,-8-3 0,-7 2 0,-2 1 0,-13 8 129,-6 3-129,-1 6 258,-4 13-129,1 6 258,3 6 0,6 5 0,10-1 0,8 3 0,12-7-258,7-6-387,7-4-2451,8-5-1677,-7-10-387,16-3-258</inkml:trace>
  <inkml:trace contextRef="#ctx0" brushRef="#br0" timeOffset="211796.875">5746 14829 7224,'-60'-90'4773,"24"70"-1419,-4 8-1032,-7 12-645,5 13-903,2 13-129,8 12-258,11 8-258,15 8 0,6 0 129,22 2 129,12-10-129,10-8 129,6-13 0,8-13 0,-2-14-129,-2-22 129,-10-13 129,-7-12-258,-17-9-129,-14 2 0,-10 1-129,-18 7 0,-11 12-516,-7 8-1161,4 10-3096,0 17-387,2 1-258,11 16-387</inkml:trace>
  <inkml:trace contextRef="#ctx0" brushRef="#br0" timeOffset="212031.25">5622 14921 7611,'11'-10'5805,"5"18"-258,2 11-258,4 0-3225,12 10-1032,-1 6-1161,-3 2-3741,2-4-1290,3-1-258,-8-6-516</inkml:trace>
  <inkml:trace contextRef="#ctx0" brushRef="#br0" timeOffset="212421.875">6001 14957 7998,'32'-14'5289,"-14"31"-129,1 6-1290,-1-1-2451,8 12-516,-2-2-903,-2-2-1032,2-5-3612,-2-2-387,-6-13-387,0-1-387</inkml:trace>
  <inkml:trace contextRef="#ctx0" brushRef="#br0" timeOffset="212578.125">6298 14962 5805,'-49'0'5547,"18"14"-129,-3 10-774,-2 5-3096,0-3-5418,-3 13-774,1-2-516,5 6-258</inkml:trace>
  <inkml:trace contextRef="#ctx0" brushRef="#br0" timeOffset="213593.75">4522 15619 8643,'-67'6'5289,"30"25"-1290,1 21-1677,-2 6-903,16 16-258,8 2-645,14 2-516,16-3-2967,16-10-1677,6-19-387,13-12-516,-3-17 388</inkml:trace>
  <inkml:trace contextRef="#ctx0" brushRef="#br0" timeOffset="214125">4876 16094 1419,'3'-30'4128,"-9"7"387,-4 0-2064,-3 3-387,-5-1-387,-3 4-516,-7 5-129,2 6-258,-4 6-129,5 2-258,1 13-129,8 5 0,4 7-129,9 2 0,5-2 0,13-3-129,7-5 0,4-7 0,4-7-129,-1-5 0,1-11 0,-3-7-129,-2 0 0,-10 0 258,-3 1-129,-5 8 129,-7 9 0,0 0 129,2 10-129,-2 6-645,5 3-1677,8 4-2064,-4-10-258,11 4-387</inkml:trace>
  <inkml:trace contextRef="#ctx0" brushRef="#br0" timeOffset="214437.5">4908 15708 645,'-1'-45'4902,"10"26"0,14 10 0,-3 4-2580,3 1-645,4 7-516,-11 8-387,-2 11-129,-13 8-516,-3 2 0,-11 6-645,-7-6 129,2-1-129,5-6 0,12-3-258,1-11-129,21-2-774,5-4-2193,9-5-645,8 1-129</inkml:trace>
  <inkml:trace contextRef="#ctx0" brushRef="#br0" timeOffset="214671.875">5311 15818 3999,'7'10'5418,"-3"12"-129,-4 4-645,-3 0-2451,3 16-516,-2-6-903,2 4-774,0-2-1161,0-10-2451,0-9-1290,5-2-516,-5-17-129</inkml:trace>
  <inkml:trace contextRef="#ctx0" brushRef="#br0" timeOffset="214828.125">5202 15998 9417,'12'15'5289,"4"-12"-258,13-3-1806,3 0-3741,-1 0-3741,9 0-516,-4-5-387,4 5-516</inkml:trace>
  <inkml:trace contextRef="#ctx0" brushRef="#br0" timeOffset="215203.125">5549 15968 7482,'24'-29'5418,"-6"29"-258,10 3-2064,6 18-1032,-4 3-903,7 13-516,-6 0-645,-1-2-1161,1-2-3483,-7-4-387,-7-13-516,0-1-129</inkml:trace>
  <inkml:trace contextRef="#ctx0" brushRef="#br0" timeOffset="215375">5906 15953 3870,'-52'0'5160,"17"14"0,2 10-516,-8 1-2580,0 1-1419,1 3-1290,8-2-2838,4-1-1161,4-9-516,17-3-129</inkml:trace>
  <inkml:trace contextRef="#ctx0" brushRef="#br0" timeOffset="215796.875">5854 15656 6837,'3'-33'4902,"15"32"-387,6 1-2580,-3 0-516,8 4-516,-10 6-387,-4 7-129,-10 6-129,-5 4 129,-12 4-258,-7-1 0,-2 0-129,2-3 129,3-5 0,11-2 0,5-9 0,16-5-129,10 0-1290,6-2-3096,-6-6-516,7-1-129,-6-9-516</inkml:trace>
  <inkml:trace contextRef="#ctx0" brushRef="#br0" timeOffset="216375">6178 15610 6966,'81'-13'5418,"-37"39"0,-1 13-516,-2 12-2967,-3 15-774,-16 8-516,-8 7-258,-14 0-645,-10-12-516,-11-3-1548,-12-18-2580,-7-19-645,6-10-129,7-18-516</inkml:trace>
  <inkml:trace contextRef="#ctx0" brushRef="#br0" timeOffset="216968.75">6723 15498 4773,'51'-8'4386,"-30"6"-1548,1 2-645,-1 3-645,-9 2-258,1 9-645,-10-1-129,-3 2-129,-7-2-129,-3-1-129,-1-6-258,11-6-129,0 0-129,0 0 258,10 2-129,9-2 0,4 0 129,2 1 258,-5 5 129,-4 4 0,-14 2-129,-2 2-129,-14 3-1548,-3-1-2709,-11-10 0,6 4-516</inkml:trace>
  <inkml:trace contextRef="#ctx0" brushRef="#br0" timeOffset="217187.5">6673 15727 1806,'-4'33'5418,"22"-31"-258,18 2-258,8 0-2064,4-4-1032,9 0-903,-3-1-645,-2-4-774,2 5-1161,-19-2-1935,-9 0-1290,-5 2-516,-21 0 0</inkml:trace>
  <inkml:trace contextRef="#ctx0" brushRef="#br0" timeOffset="217515.625">6804 15935 1548,'-10'3'4515,"20"-3"516,5 0-1677,10-3-1032,8 3-387,-3 0-387,1 6-258,-10-1-258,-2 10-258,-13 1-129,-6 4 0,-12-1-258,-4 0-129,-6-5 0,2 4 0,2-9-129,7 1 0,11-10 0,0 0 0,18 6-129,7-6-129,6 2-1677,9-2-3096,-4-7-258,13 2-516,2-7 0</inkml:trace>
  <inkml:trace contextRef="#ctx0" brushRef="#br0" timeOffset="241187.5">12308 13814 5934,'-18'-19'4902,"-1"5"-1032,14 2-1548,5 12-774,22-18-645,11 6-258,7 4-387,7 3 0,-7 5-129,-3 5 129,-15 15-129,-18 7 129,-13 8-129,-21 7 258,-8-1-258,-3-1 0,3-4-129,11-9 129,12-7-129,15-7 0,22-9-258,12-4-516,6 0-645,-1 0-1161,2-7-2193,-5 2-129,-11-7-258</inkml:trace>
  <inkml:trace contextRef="#ctx0" brushRef="#br0" timeOffset="241468.75">12553 13701 6837,'-51'-95'4257,"13"79"-1548,-11 13-1032,-13 5-516,-3 15-645,-1 12-258,5 8 0,13 8-258,11 11 129,16 4-129,21 1 258,22-3 258,25-3 0,16-11 258,19-12 258,7-21 129,9-11 0,-7-20 0,-6-14 0,-27-22-258,-21-7-129,-33-4-387,-21 3-516,-28 16-4515,-24 8-516,-14 10-387,-8 16-516</inkml:trace>
  <inkml:trace contextRef="#ctx0" brushRef="#br0" timeOffset="242281.25">7593 15311 4902,'-23'-4'4902,"23"4"-258,0 0-2193,13 3-774,18-3-516,19 0-258,8 0-645,10-3-774,5 1-516,-7-1-774,-4 3-516,-17 7-1806,-20 1-903,-16 9 0</inkml:trace>
  <inkml:trace contextRef="#ctx0" brushRef="#br0" timeOffset="242500">7641 15454 6837,'-25'-2'5031,"47"2"-258,13 0-2322,18 0-1032,12 0-645,6-3-1419,1 3-3483,-7-6-645,2 3-516,-19-11 258</inkml:trace>
  <inkml:trace contextRef="#ctx0" brushRef="#br0" timeOffset="242921.875">7732 14986 5934,'27'-50'3354,"-1"39"-645,3 5-387,-4 6-387,-5 3-258,-17 10-258,-3 10-516,-22 5-258,-6 2-258,-6 0-129,4 0-129,4-3-129,12-4 0,15-9 0,18-5-129,12-4-387,6-5-645,6 0-1806,2 0-1677,-8-9-258,-1 0-129</inkml:trace>
  <inkml:trace contextRef="#ctx0" brushRef="#br0" timeOffset="243203.125">7959 14837 4386,'-85'-66'4128,"36"54"-903,-1 12-1677,-6 7-645,0 11-387,2 9-129,9 10 0,15 6-129,16 9 258,15 2 258,21-5 0,26-1 258,13-12 0,19-7 0,0-20 258,5-9-129,-12-21-129,-8-11-129,-24-15-258,-23-6-129,-21-5-258,-22 2-903,-13 9-4386,-8 8-129,-9 10-387,0 9-387</inkml:trace>
  <inkml:trace contextRef="#ctx0" brushRef="#br0" timeOffset="244906.25">8643 14798 5289,'6'-30'4644,"-5"48"-1806,-1 14-903,-1 21-387,-2 12-516,3 11-129,0 6-129,0 1-516,3-6-387,1-9-129,4-12-387,-6-20-258,6-13-516,-8-23 0,17 0 0,-4-11 129,7-14 0,1-3 258,2-3 645,2 3 387,15-13 1032,-40 41-258,0 0 129,0 0-129,-25 10 0,-6 7-129,0 3-129,0-5-129,9 4 258,11-8-258,11-1-129,15-4 129,16-4-1032,7-2-3096,10 2-258,-4-2-516</inkml:trace>
  <inkml:trace contextRef="#ctx0" brushRef="#br0" timeOffset="245234.375">9032 15398 7740,'12'0'4644,"8"3"-903,3-3-2580,1 0-387,3 0 129,-2-8-516,-1 0-258,-8-3-129,-5 1 0,-11-2 0,-5 1 0,-11 4 0,-7 7-129,-4 0 258,-1 12-129,1 7 258,5 5-129,5 4 258,12 1 0,6-1 0,17 1 0,6-8-387,3-2-1290,-3-11-3096,12 1-387,-3-10-387,9-9 129</inkml:trace>
  <inkml:trace contextRef="#ctx0" brushRef="#br0" timeOffset="246359.375">9850 15450 2451,'-110'23'3225,"115"-16"-516,30 0-387,35-3-258,38 1-258,35-5 129,41 3-645,28-1 0,22 3-387,11-5-129,-1 3 0,-18-2-645,-23-1-1290,-48 0-3354,-29 0-258,-55-12-387,-34 1 0</inkml:trace>
  <inkml:trace contextRef="#ctx0" brushRef="#br0" timeOffset="247078.125">10397 15185 3225,'11'-49'3483,"-16"30"-1032,-6-4-516,-5 0-645,-2 10-129,-7 1-258,-1 8-129,-1 7-387,3 10-129,0 9-129,8 7 0,7 2-129,9 1 129,9-4-129,12-4 258,4-8-258,10-11 129,3-5 0,-1-16-129,-3-13 0,-5-12-258,-5-11 0,-7-13 0,-3-6 0,-6-9 0,-4 2 0,-2 10 258,-2 6 129,0 15 0,-18-2 516,6 49-129,2 18 0,-2 18-129,5 12 0,2 8 129,5 8-129,2 4 0,10 0-258,2-1-129,0-8-1290,3-12-2838,1-3-516,-10-19-258,7-4 517</inkml:trace>
  <inkml:trace contextRef="#ctx0" brushRef="#br0" timeOffset="247640.625">10824 15165 129,'49'-25'6708,"-43"14"-4128,-2-3-516,-4-1-387,-3-5-387,-6 3-387,-7-2-258,-7 2 0,-5 5-387,1 6 0,-5 6-129,3 7-129,3 13 129,8 6-129,5 1 0,10 6 0,5-3 0,12-3-129,11-5-258,2-12 0,5-6-387,2-7-129,-2-10 129,-5-8 0,-3-3 258,-12-1 129,-5 5 258,-4 2 1161,-10 14-129,-4 14 0,4 15 0,1 7-129,6 8 0,0 2-258,5 1 0,3-2-258,4-6-387,0-6-516,-2-9-1806,-10-20-1935,17 12-129,-14-18-387</inkml:trace>
  <inkml:trace contextRef="#ctx0" brushRef="#br0" timeOffset="247828.125">11180 15159 6837,'3'-10'4128,"12"10"-1677,-5 5-4644,-10-5-2064,0 0-258</inkml:trace>
  <inkml:trace contextRef="#ctx0" brushRef="#br0" timeOffset="248093.75">11387 15003 4644,'23'-6'5160,"1"23"-387,8 9-645,5 8-2709,-2 1-387,0 3-258,-3-3-516,-5-5-516,0-2-1419,-7-10-2838,-5-17-387,5-2-387,-5-21 0</inkml:trace>
  <inkml:trace contextRef="#ctx0" brushRef="#br0" timeOffset="248281.25">11770 15071 4902,'-53'-34'5289,"10"39"-129,-4 18-1032,-3 10-2322,-9 0-903,3 4-1806,7-2-3483,10 3-387,4-13-387,20 0-258</inkml:trace>
  <inkml:trace contextRef="#ctx0" brushRef="#br0" timeOffset="248781.25">10045 15695 6321,'-96'11'4644,"51"13"-1806,0 12-1032,8 15-516,3 5-387,15 8-129,10-1-387,10 2-387,17-6-1290,9-3-2838,5-19-387,14-3-387</inkml:trace>
  <inkml:trace contextRef="#ctx0" brushRef="#br0" timeOffset="249531.25">10373 15812 4902,'41'-59'4644,"-13"59"-129,-3 10-2709,-2 6-516,-6 13-516,-16 1-129,-1 6-258,-11-3-258,-10-2 0,2-8-258,0-5-129,9-8 0,10-10-258,14 0-516,11-6-1290,6-6-1935,15 8-387,-6-4 258</inkml:trace>
  <inkml:trace contextRef="#ctx0" brushRef="#br0" timeOffset="249796.875">10852 15976 9804,'0'0'5031,"0"15"-1161,0 5-1677,-2 4-645,2 6-516,-5-1-387,5 6-387,0-5-516,0-4-645,7-2-1032,-4-8-2838,-3-16-516,0 0-258,0 0 0</inkml:trace>
  <inkml:trace contextRef="#ctx0" brushRef="#br0" timeOffset="249937.5">10719 16074 5547,'0'0'5289,"26"0"-258,9 6-516,2-2-3870,-3-4-4515,8 7-516,-7-8-645,10-6-387</inkml:trace>
  <inkml:trace contextRef="#ctx0" brushRef="#br0" timeOffset="250375">11066 16057 5547,'44'10'5160,"-17"5"-129,9 6-2064,5 11-1290,-6 0-387,6 3-387,-7-1-645,-6-5-1032,-1-4-1419,-9-7-2451,-18-18-516,19 1-258</inkml:trace>
  <inkml:trace contextRef="#ctx0" brushRef="#br0" timeOffset="250531.25">11431 16099 3483,'-55'-23'5031,"27"43"-129,-9 1-258,-1 0-2838,1 8-1161,1 1-1161,2-4-2064,5-12-1935,9 1-258,3-10-645</inkml:trace>
  <inkml:trace contextRef="#ctx0" brushRef="#br0" timeOffset="250843.75">11286 15812 6966,'33'-48'4515,"-14"39"-1806,9 2-903,3 7-387,-8 5-258,-3 12-387,-12 4-387,-6 12-129,-10-1 0,-9 4-129,-4-6 0,3 1 0,5-11 0,10-2-129,12-11-258,16-7-516,13 0-2709,6 0-1032,-6-5-516,6 5 0</inkml:trace>
  <inkml:trace contextRef="#ctx0" brushRef="#br0" timeOffset="251171.875">11682 15816 5031,'56'19'5418,"-28"12"-129,6 9-645,-3 17-2967,-12 4-387,-7 11-645,-12-1-774,-11-7-1548,-14-10-2967,-1-7-516,-8-21-387,7-12-129</inkml:trace>
  <inkml:trace contextRef="#ctx0" brushRef="#br0" timeOffset="251687.5">12124 15610 3096,'62'-6'6063,"-36"6"-4386,-1 4-516,-3 5-258,-10 1-387,-7 2-129,-6-1-258,-12-3 0,-2-1-129,-4-3 129,4-4-129,5 0 0,10 0 0,6 0 129,11 0 129,6 0 258,-3 5-129,3 7 129,-12 3 258,-6-1-516,-5 5-645,-14 0-2322,-8-10-1677,4 4 0,-5-10-129</inkml:trace>
  <inkml:trace contextRef="#ctx0" brushRef="#br0" timeOffset="251890.625">12021 15864 6450,'14'16'5289,"27"-13"-903,9-3-1548,10 0-1161,11 0-387,0 0-903,-4 0-1032,-2 0-1419,-15 0-2193,-18-4-774,-8 4-387,-24 0 517</inkml:trace>
  <inkml:trace contextRef="#ctx0" brushRef="#br0" timeOffset="252218.75">12195 16003 1032,'-24'5'4644,"32"-5"0,17 0-516,8 0-2064,-1 0-774,3 1 129,-5 2-516,-6 5-258,-14 1 0,-8 3 0,-11 5-258,-14 1-129,-12 4 0,0 1-129,-1-3 0,8-2 0,7-1 129,11-1 0,10-6 0,20-7-129,15-3 0,6 0-1032,2-8-3741,9 3-258,-6-13-516,7 8-129</inkml:trace>
  <inkml:trace contextRef="#ctx0" brushRef="#br0" timeOffset="255765.625">12584 15281 5934,'5'10'5031,"11"-10"-387,13 3-2322,8 3-1032,5-1-1032,3-1-1032,-1-4-3354,-1 5-516,-16-5-387,-1 0 130</inkml:trace>
  <inkml:trace contextRef="#ctx0" brushRef="#br0" timeOffset="255921.875">12613 15393 4644,'4'17'5160,"32"-9"-516,7-6-1290,9-2-6063,8 12-1161,-8-7-645,5 4-387</inkml:trace>
  <inkml:trace contextRef="#ctx0" brushRef="#br0" timeOffset="256828.125">13503 15350 1935,'207'-5'3354,"144"5"-516,-123 0-1548,331 6 2580,-252-5-1935,10 6 0,-10-3-258,-7 2-516,-33 3-1806,-19 2-3225,-51-10-645,-28 3-774,-44-6 258</inkml:trace>
  <inkml:trace contextRef="#ctx0" brushRef="#br0" timeOffset="257375">13964 14503 7353,'10'-57'4644,"-10"64"-774,-2 26-1935,-1 24-645,1 11-645,2 11-129,0 4-516,5 0-387,4-6-774,-1-17-903,2-13-774,-2-16-1419,-6-22-645,7-9 259</inkml:trace>
  <inkml:trace contextRef="#ctx0" brushRef="#br0" timeOffset="257546.875">14096 14877 645,'-24'-15'6837,"2"25"-4386,-5 5-1161,-3 2-258,9 1-129,6 1 0,13-3-129,9-1 0,15-3-258,8-1-516,13 3-2580,-1-8-1161,9 5-903,-12-10 258</inkml:trace>
  <inkml:trace contextRef="#ctx0" brushRef="#br0" timeOffset="257875">14247 15076 5805,'16'18'4644,"8"-14"-903,1-4-2064,1-4-516,1-5-258,-3-2-258,-5 0-129,-6-4-258,-8 0-129,-8 0-129,-10 5 129,-8 4-129,-5 6 0,-3 5 0,0 9 0,3 7 0,7 6 0,10 4 0,8-1 0,6 0 0,11-5 0,10-3-387,4-7-1161,-2-11-2709,7 0-258,-7-11-387</inkml:trace>
  <inkml:trace contextRef="#ctx0" brushRef="#br0" timeOffset="258093.75">14644 14992 5805,'11'10'4644,"-1"3"-3096,-10-13-2451,0 0-2967,3 11-774</inkml:trace>
  <inkml:trace contextRef="#ctx0" brushRef="#br0" timeOffset="258828.125">14986 14983 258,'-38'-52'5418,"28"17"-3612,6-2-645,4-4 258,11 0-129,12 5-129,5 7 258,7 13-129,-4 15 0,-4 15-129,-13 14 129,-11 15-387,-16 7-387,-14 9-387,-8 0-129,-6-3-258,2-8-258,1-13-129,11-5-258,10-16 258,17-14 258,7 1 387,14-7 258,7-2 129,5-4 387,9 7 0,-5 1 0,1 5 0,-8 7-387,-2 3-645,-6 3-2193,-6 1-2064,-16-15-516,6 13-129</inkml:trace>
  <inkml:trace contextRef="#ctx0" brushRef="#br0" timeOffset="259265.625">15243 14979 2709,'12'-1'4902,"-5"23"-129,-7 2-516,-4 1-2967,4 6-129,0-1-516,0-2-129,0-6-387,0-8-129,0-14-129,0 0 0,0-19 129,0-10-129,0-8 0,0 3 129,0-5 0,0 6 0,2 3 0,-1 6 0,4 11 0,-5 13 0,15-6-129,-15 6 129,20 0-258,-8 1 258,1 1-258,3-1 129,2-1 0,-2 0 0,-2 0 129,2 0 0,-4 0 129,-2 3 129,-10-3 0,12 19 129,-11-2 0,-1 7 0,0 1-129,-2 2 129,-3 6-516,1-8-1161,-6-1-3096,10 3-387,0-15-387,4 3 129</inkml:trace>
  <inkml:trace contextRef="#ctx0" brushRef="#br0" timeOffset="259859.375">15794 14917 6966,'-43'-25'4257,"19"22"-1677,-1 3-903,-1 2-645,-1 14-387,7 3-258,3 6-129,8 6-129,7-1 0,6 0 258,9-7-387,8-7 129,3-8 0,2-8-129,-5-6 129,-1-12-129,-6-7 0,-8-1 0,-6-2 129,-2 0 0,-5 8 0,-3 1-129,5 7 129,5 12 0,-3-11-129,3 11 129,18 0-129,3 0 129,4 0-129,5 2-129,2 0-645,-2 5-2967,-6-7-903,6 0-129,-14 0 0</inkml:trace>
  <inkml:trace contextRef="#ctx0" brushRef="#br0" timeOffset="260765.625">16037 14928 5676,'8'-12'4515,"-2"25"-1548,0 11-645,-3 6-645,-1 3-645,1 3-129,0-3-516,-1-3-129,0-7-258,1-14 129,-3-9-129,0-9 0,1-12-129,1-9 129,5 1 129,1-4 0,6 3 129,5 3-129,3 9 129,5 6-129,4 7-258,6 5-3096,-1 2-1290,-6-1-258,2 9-387</inkml:trace>
  <inkml:trace contextRef="#ctx0" brushRef="#br0" timeOffset="261390.625">16706 15024 7353,'-35'-59'3354,"8"42"-903,0 7-774,-4 5-387,1 5-387,-1 5-516,6 11-129,7 9-129,10 3-129,7 5 129,3-2-129,14-4 129,6-7 0,9-9-129,0-9 258,4-8-129,-4-17-129,3-13 0,-9-13 129,-2-10-129,-3-7-129,-9-9 258,-3-3-129,-5 4 129,-3 8 129,-7 14 0,0 17-129,-5 17 258,1 18 0,-2 24-258,6 21 129,1 11-258,4 13-258,2 7-258,6-1-1161,3-4-2580,7 1-516,-5-16-258</inkml:trace>
  <inkml:trace contextRef="#ctx0" brushRef="#br0" timeOffset="261656.25">16796 14951 8127,'24'-7'4902,"-10"33"-1419,-2 8-1290,-4 1-774,3 3-258,-6-4-387,1-3-258,-3-8-129,1-13 0,-4-10-129,6-13-129,0-11 0,1-4 0,4-5 0,3 1-129,7 2 0,2 6-129,6 10-387,0 10-4128,-1 3-258,6 5-387,-4-1-258</inkml:trace>
  <inkml:trace contextRef="#ctx0" brushRef="#br0" timeOffset="263171.875">17267 15078 6708,'9'-2'129,"-9"2"-1161,-5 0-2451</inkml:trace>
  <inkml:trace contextRef="#ctx0" brushRef="#br0" timeOffset="263421.875">17462 14940 5805,'60'37'5031,"-33"-9"-387,-6 3-1677,-2 0-2193,2 2-903,-3-3-2967,5 2-1419,-16-15-129,11-2-387</inkml:trace>
  <inkml:trace contextRef="#ctx0" brushRef="#br0" timeOffset="263609.375">17755 14992 10191,'-43'-44'5418,"13"52"-387,-10 15-1806,-9 5-1935,6 7-1161,0 6-4773,6 1-258,1-8-516,11-4-258</inkml:trace>
  <inkml:trace contextRef="#ctx0" brushRef="#br0" timeOffset="264203.125">17051 15396 3483,'46'-4'10449,"4"2"-6966,18 2-903,9 3-1032,12 2-516,9 3-2967,1 0-2580,-3-8-258,4 5-645,-8-5 129</inkml:trace>
  <inkml:trace contextRef="#ctx0" brushRef="#br0" timeOffset="264953.125">14426 15604 6321,'-21'7'4773,"-8"18"-1290,-6 13-1548,-4 9-645,6 11-129,8 3-516,12 7-258,13-3-258,15-2-516,16-5-1419,13-8-2580,-3-13-258,9-5-258</inkml:trace>
  <inkml:trace contextRef="#ctx0" brushRef="#br0" timeOffset="265656.25">14777 15647 6708,'41'-72'5031,"-5"68"-1290,-3 5-1290,-4 7-645,-1 12-516,-19 2-387,-5 7-258,-7-1-258,-7-4-129,-7-3-129,6 0 0,2-4 0,9-8 0,8-3-129,11-6-258,14 1-645,1 4-2838,2-5-1161,4 1-387,-9-1-129</inkml:trace>
  <inkml:trace contextRef="#ctx0" brushRef="#br0" timeOffset="266062.5">15431 15814 7353,'-7'-43'4902,"-7"36"-516,4 13-2193,10 27-645,-5 2-774,5 10 0,1-1-516,4-2-516,4-1-903,-2-11-903,-3-10-2451,-1-6-645,-3-14 0</inkml:trace>
  <inkml:trace contextRef="#ctx0" brushRef="#br0" timeOffset="266250">15283 15941 8127,'-7'-29'5031,"28"25"-258,18 4-2451,13 1-1419,10 4-2580,8-1-2580,-4-5-645,6-1-258,-8-9 1</inkml:trace>
  <inkml:trace contextRef="#ctx0" brushRef="#br0" timeOffset="266546.875">15816 15847 9288,'2'-6'5031,"23"23"-645,7 8-2580,3-2-774,5 11-129,0-3-645,-3-2-774,-1 0-903,-11-11-1548,-8-7-1806,-2-5-516,-15-6 0</inkml:trace>
  <inkml:trace contextRef="#ctx0" brushRef="#br0" timeOffset="266718.75">16153 15901 9159,'-42'-44'5160,"13"46"-645,-11 18-2064,-10 2-1032,2 8-903,-2-1-774,4 0-1806,4-6-2580,17 0-387,6-11-258,19-12-129</inkml:trace>
  <inkml:trace contextRef="#ctx0" brushRef="#br0" timeOffset="267031.25">16133 15622 5031,'-2'-56'5031,"19"47"-387,0 5-1806,4 0-1161,3 4-645,-7 9-387,-6 5 0,-10 6-258,-3 6-129,-12 0 0,-3 3-129,-1-7 129,5-2-129,10-4-129,4-2 0,18-4-129,9-8-774,14-2-3612,1 0-387,-7 0-129,0 0-258</inkml:trace>
  <inkml:trace contextRef="#ctx0" brushRef="#br0" timeOffset="267328.125">16458 15578 8901,'55'24'5418,"-30"7"-387,0 10-2064,1 15-1419,-13 6-516,-5 7-387,-9-2-387,-14-1 0,-12-6-258,-9-15-516,2-6-2322,-3-16-2193,4-14-387,10-7-387,9-13 129</inkml:trace>
  <inkml:trace contextRef="#ctx0" brushRef="#br0" timeOffset="267968.75">16867 15575 645,'3'-21'8256,"12"16"-5418,7 2-645,4 0-516,8 3-129,-5 0-258,1 3-387,-8 2-129,-6 3-387,-16-8-258,0 13-129,-18-5-129,-4-3 0,-2-1-129,2-4-129,8 2 129,14-2 0,0 0 0,6 1 258,17 4 129,0 2 129,-2 6 0,-4 1 0,-10 2 129,-7 2-258,-10 1-129,-8-8-903,-7 2-1806,3-3-1806,-6-10-387,11 0-129</inkml:trace>
  <inkml:trace contextRef="#ctx0" brushRef="#br0" timeOffset="268234.375">17366 15491 8643,'-5'4'5160,"-12"12"-774,-7 8-1806,-8 1-774,-3 13-774,-5-2-258,1 6-129,-1-3-516,5-1-129,6-6-387,3-6-516,16-4-516,1-15-2322,9-7-1419,8 0-129,7-16-258</inkml:trace>
  <inkml:trace contextRef="#ctx0" brushRef="#br0" timeOffset="268562.5">17342 15647 2967,'46'-28'8901,"-23"23"-6321,7 5-516,-4 0-645,3 3 0,-12 5-258,0 9-129,-17 0 0,0 8-258,-15-1-129,-3 1 129,-6-3-387,5 0 0,1-5-258,5-2 0,10-3 0,3-12 0,14 6 0,9-6 0,7 0-129,3-3-258,7 3-2322,0 0-2322,-4-3-387,0-2-387,-3-4-129</inkml:trace>
  <inkml:trace contextRef="#ctx0" brushRef="#br0" timeOffset="319484.375">18330 15331 5805,'-12'8'5031,"3"-4"-387,9-4-2193,10 0-9417,11 2 2322,-4-6-258</inkml:trace>
  <inkml:trace contextRef="#ctx0" brushRef="#br0" timeOffset="319828.125">18672 15365 6966,'35'-1'4515,"-1"-10"-387,-3-8-2709,3-12-645,3-9-129,-3-15-258,-5-7-258,-8-8 0,-4-6 0,-7 4 0,-6 7 258,-4 11-258,-4 14 258,-7 22-129,1 17 129,-3 11-129,5 26 0,3 9-129,5 8 0,4 10 129,10 4-258,12-3 0,1-3-387,5-3-387,-1-11-903,-6-10-2838,-1-8-258,-11-17-387</inkml:trace>
  <inkml:trace contextRef="#ctx0" brushRef="#br0" timeOffset="320015.625">18964 15231 2193,'39'14'3870,"-11"-4"-774,-8-4-2322,-5-6-3999,7 3-516</inkml:trace>
  <inkml:trace contextRef="#ctx0" brushRef="#br0" timeOffset="320187.5">18757 15103 5160,'-75'-32'4902,"75"32"-387,0 0-1032,14 0-6708,17 7-903,-3 0-645,13 10 0</inkml:trace>
  <inkml:trace contextRef="#ctx0" brushRef="#br0" timeOffset="320453.125">19174 15279 3870,'54'19'5160,"-31"-19"-258,6 0-774,1 0-2322,-4-3-645,2-1-258,-9-8-387,-1-2-258,-11-5 0,-6-3-129,-4-3-129,-12 1-129,-3-1 0,-6 11 0,1 9 0,-4 9 0,5 13 129,4 16-129,9 11 129,6 4 0,3 4 129,11 0-258,6-5-645,0-9-1806,-2-10-2064,8-6-258,-7-15-387</inkml:trace>
  <inkml:trace contextRef="#ctx0" brushRef="#br0" timeOffset="320734.375">19811 15201 5289,'-11'50'5031,"-18"-35"-129,2 0-1677,-5 2-1806,-4-10-774,3-5-516,3-4-258,5-11-129,9-5 129,12-1 0,4 2 387,10 5 0,8 5 387,7 8 129,0 10 0,5 10-258,-4 5-1032,2 5-3999,-10-10-129,1 5-516,-8-14-516</inkml:trace>
  <inkml:trace contextRef="#ctx0" brushRef="#br0" timeOffset="321359.375">20409 14819 4773,'13'7'4644,"-8"29"0,-4 3-2064,-1 8-1548,0 7 0,-3-2-516,3-3 0,0-5-258,0-6 129,0-19-129,2-7 0,-2-12 0,0-22 0,-2-12 0,-1-12 0,-3-6-129,-4-4 0,3 0-129,-1 2 129,2 6-129,1 5 0,5 6 0,0 13 0,12 5-129,10 1 0,10 7-903,9 3-2322,10-1-1290,13 9-258,-4 0-258</inkml:trace>
  <inkml:trace contextRef="#ctx0" brushRef="#br0" timeOffset="321609.375">20413 15250 9159,'7'0'4902,"26"0"-903,7 0-2193,3 0-1419,3-2-1419,-1-6-3096,1 6-645,-15-10-258,0 2 0</inkml:trace>
  <inkml:trace contextRef="#ctx0" brushRef="#br0" timeOffset="321781.25">20468 14972 6966,'-25'-12'5289,"50"12"-516,26 4-1548,22 2-6966,-5-11-774,18 4-258,-2-17-645</inkml:trace>
  <inkml:trace contextRef="#ctx0" brushRef="#br0" timeOffset="323765.625">21038 15022 6966,'37'3'5160,"-12"-3"-387,8-3-2580,9 3-1161,-2 0-1032,0 0-2451,-8 0-1935,-1 4-387,-12-1-516</inkml:trace>
  <inkml:trace contextRef="#ctx0" brushRef="#br0" timeOffset="324015.625">21072 15106 3483,'-21'14'5418,"46"-2"-387,3-6-387,12 2-4128,20 0-4257,-7-10-645,15-1-645,-2-11 0</inkml:trace>
  <inkml:trace contextRef="#ctx0" brushRef="#br0" timeOffset="324609.375">21949 14240 3870,'-36'-81'4515,"1"88"-129,-10 21-2322,4 30-645,1 26-516,5 22-516,13 24 0,12 16-387,10 6 0,14 4 0,4-4 0,1-13-129,-4-12 258,-12-17 0,-6-17 0,-29-22 258,-14-15 0,-14-18 0,-3-14-258,0-13-774,8-1-3483,6-21-387,23-4-516,13-17 387</inkml:trace>
  <inkml:trace contextRef="#ctx0" brushRef="#br0" timeOffset="325828.125">22299 15200 6708,'-6'-91'2709,"-9"60"-387,-7 5-645,-1 9-387,-7 7-387,4 10-387,3 17 0,2 10-258,5 7-258,14 1 129,2-2-129,15-3 129,6-7 0,7-11 129,3-12-129,4-16 129,-2-18 0,-2-14 0,-3-13-129,-7-10-129,-2-6 0,-1-2 0,-5 8-129,-6 10 129,-6 13-258,-1 16 516,0 19-129,0 13 0,-1 27 258,-2 11-129,0 12 258,3 11-129,3 5 0,8 5-129,-1 0-387,-3-4-516,3-8-1806,1-7-2064,-8-19-258,6-5-387</inkml:trace>
  <inkml:trace contextRef="#ctx0" brushRef="#br0" timeOffset="326125">22543 14953 516,'11'30'4515,"-7"6"387,-5 0-387,0 1-2322,3 3-645,-2-4-387,0-4-258,2-12-258,1-8-129,-3-12 0,0-24-129,-2-12-129,-2-11 0,4-9 0,-2-7-129,2-1-129,1 4 0,7 5-129,2 12 258,10 10-258,-1 10 0,5 8-387,6 6-774,6 7-2064,1 2-1419,-6 0-129,14 7-645</inkml:trace>
  <inkml:trace contextRef="#ctx0" brushRef="#br0" timeOffset="326390.625">22679 15229 1806,'-107'45'5031,"107"-31"-129,0-14-129,20 7-3096,20 1-258,-1-4-774,6-1-1032,-4-3-3612,-2 0-645,-14-12-258,3-4-258</inkml:trace>
  <inkml:trace contextRef="#ctx0" brushRef="#br0" timeOffset="326578.125">22614 15059 7998,'-22'0'5031,"39"3"-387,12-3-2322,15 3-1935,-7-3-4128,15 1-774,-2-5-387,13-2-387</inkml:trace>
  <inkml:trace contextRef="#ctx0" brushRef="#br0" timeOffset="326875">23005 15069 8385,'18'20'5031,"-2"2"-387,8 3-2322,-3 9-1032,-2-4-516,-1 1-903,9-3-1290,-7-5-2967,-10-14-387,-10-9-516,8-7 0</inkml:trace>
  <inkml:trace contextRef="#ctx0" brushRef="#br0" timeOffset="327062.5">23251 15058 11094,'-63'-2'5160,"30"22"-129,-6 11-2580,-2-3-1419,-4 6-1161,9-4-4515,10 4-258,7-12-387,8-3-645</inkml:trace>
  <inkml:trace contextRef="#ctx0" brushRef="#br0" timeOffset="327656.25">23566 15056 4386,'11'-1'5160,"7"1"-258,6 0-645,8 1-2967,-2 1-774,8-2-903,3 1-2193,-9 2-1806,-12-3-387,-6 0-387</inkml:trace>
  <inkml:trace contextRef="#ctx0" brushRef="#br0" timeOffset="327875">23596 15191 6837,'6'35'5418,"15"-27"-129,11-2-2064,17 2-1290,4-8-5289,3 6-903,-12-6-774,14 0-645</inkml:trace>
  <inkml:trace contextRef="#ctx0" brushRef="#br0" timeOffset="329187.5">1964 17228 2193,'55'6'5031,"-24"-3"-258,4-3-258,2-3-3096,11-2-1290,0 1-2064,2 4-2193,-14-4-387,3 4-387</inkml:trace>
  <inkml:trace contextRef="#ctx0" brushRef="#br0" timeOffset="329437.5">2032 17327 6063,'-10'18'5676,"35"-18"-387,16 6-903,7-3-4128,0-3-4257,14-1-258,-3-14-774,3-1-645</inkml:trace>
  <inkml:trace contextRef="#ctx0" brushRef="#br0" timeOffset="330187.5">3187 16724 4773,'-5'-164'4773,"0"143"-258,5 21-2322,-18 2-1032,5 38-516,4 17-258,5 23-387,4 22-258,9 14 258,6 13 0,2 9 258,-3-3 0,3-2 129,-7-15 0,-7-14 129,-7-19 0,-11-10 129,-10-21-129,0-14-258,1-17-1161,-2-6-2580,2-14-1161,24-3-516,-17-16-129</inkml:trace>
  <inkml:trace contextRef="#ctx0" brushRef="#br0" timeOffset="332937.5">4246 17435 258,'-448'-4'3741,"367"4"258,36-5-1677,99-4-1935,54 1-129,54 1 129,57-1-258,51-1 129,47 1-129,37 3 258,22-1 516,10 4 129,-11 1 0,-19 1-129,-39 2-387,-44 6-2709,-63-8-1548,-45 2-645,-69-6-387</inkml:trace>
  <inkml:trace contextRef="#ctx0" brushRef="#br0" timeOffset="333500">4175 16671 2451,'-31'-115'4515,"31"115"-645,0 0-1419,0 31-516,0 24-645,3 10-387,9 13-129,-3 0 0,1 0-387,-1-14-258,4-9-258,-3-16-516,0-22-774,1-17-1290,1-12-645,-2-18-516,10-4 129,1-5 774</inkml:trace>
  <inkml:trace contextRef="#ctx0" brushRef="#br0" timeOffset="333718.75">4356 16892 2451,'-33'23'6579,"3"-1"-4128,-2 5-387,-1-2-774,12-1-258,12-6-387,9-6-258,17-8-129,20-1-387,12-1-903,5 3-1935,-2-5-1419,6 6-258</inkml:trace>
  <inkml:trace contextRef="#ctx0" brushRef="#br0" timeOffset="333968.75">4599 17090 645,'-33'-3'4257,"33"3"129,0 0-1548,15 5-774,5-3-516,1-2-387,4-4-387,2-9-258,-1 0 129,-3-4-387,-4 1 0,-8-1 0,-11 1-129,-11 7 129,-9 4-129,-11 5 0,-4 12 0,-2 6 129,3 3-129,9 9 129,13 4 0,12-2-129,11 0 129,15-7 0,11-4-645,5-2-774,5-5-3483,-5-15-129,4-9-516,-7-16-129</inkml:trace>
  <inkml:trace contextRef="#ctx0" brushRef="#br0" timeOffset="334718.75">5230 17003 2580,'-44'-24'2064,"25"-4"-387,4-9-387,12-5 258,3 2-387,13 0 258,11 13 0,5 5 0,5 18 129,-6 8 0,-5 23-258,-17 7-387,-6 15-258,-12 6-516,-10-1-258,-6-2-258,-6-11-258,4-9-129,4-17-129,13-9 258,13-6 258,0-21 387,19 3 258,5-1 258,8 6 129,2 7 258,3 10-129,-7 7-387,-5 9-903,-2-1-3741,-5 5-387,-8-10-645,1-2 258</inkml:trace>
  <inkml:trace contextRef="#ctx0" brushRef="#br0" timeOffset="335171.875">5489 16973 3225,'2'32'4515,"3"-4"0,-5-2-2451,2 0-774,-1 1-387,-1-8-387,0-3-258,0-16-387,0 0 0,-7-2-129,-1-26 0,2-4-129,0-6 0,1 2 0,1-3 129,4 4 0,0 8 129,2 6 129,5 11 0,18 10 0,-7 0 0,3 9 129,2-4-258,2 2 258,3-3-129,-2-4 0,-1-1 0,-3-4 258,-6-1-129,-4 5 0,-12 1 645,0 0-258,0 11 129,-9 4-129,5 7 258,-2 3-387,6 4 129,0-1-387,4-1-516,9 5-2064,5-7-2193,-4-13-129,9 5-258</inkml:trace>
  <inkml:trace contextRef="#ctx0" brushRef="#br0" timeOffset="335609.375">6075 17026 1032,'12'-18'4515,"-12"3"-129,-14 1-1806,-3 4-645,-6-4-516,-2 6-516,-6 3-129,7 5-387,-4 5 129,5 7-258,8 8-258,8 6 129,7 3-129,10-1 129,5-3-129,6-5 129,2-8 0,-1-6-129,-2-7 129,-7-16 0,-6-6 0,-7-6-129,-3 0 129,-6-1-258,0 3 258,-1 1-129,6 5 0,4 7 0,7 8-129,14 4 129,4 2 0,4 0 0,4 4-258,-2 3-2193,1-5-2193,7 2-129,-7-6-258</inkml:trace>
  <inkml:trace contextRef="#ctx0" brushRef="#br0" timeOffset="336046.875">6328 16902 2451,'11'-14'5031,"-1"33"-129,-7 5-1677,2 2-1290,1 9-516,-2-4-516,3 0-258,-4-6-258,0-6-129,-3-19-129,0 0 0,-3-10 0,0-14 0,3-3 129,2-5-258,6-1 129,6 2-129,7 10 0,6 5 0,4 8-516,0 7-2064,-4 1-2193,6 5-258,-13-1-516</inkml:trace>
  <inkml:trace contextRef="#ctx0" brushRef="#br0" timeOffset="336734.375">6951 17037 258,'40'-14'4515,"-40"3"-129,0-1-1548,-3 3-903,-10-6-387,-6 3-516,-12-1-258,-1 6-258,-7 4-258,0 3 129,-1 3-258,4 7 0,8 8-129,9 3 0,14 4 0,5-3-129,15 1 129,10-6 129,5-7-129,7-5 0,1-8 0,-1-15 129,-3-12-129,-4-6 0,-6-12 0,-4-7 0,-7-3 129,-7-4-129,-5 6 0,-2 8 0,-8 9 0,-4 10 129,-2 17-129,1 12 129,1 11 129,6 24 129,0 6-129,7 11 129,0 5 0,8 4 0,1 1-387,5-3-387,3-2-1419,1-11-2838,-3-19-387,7-5-258</inkml:trace>
  <inkml:trace contextRef="#ctx0" brushRef="#br0" timeOffset="337015.625">7130 16957 1935,'0'-4'4773,"5"27"-129,-4-3-774,6 5-2322,5 2-516,-5 1-129,4 0-258,-4-6-129,1-7-129,-8-15 0,0 0-258,0-10 129,-3-10-129,2-9 129,1-5-129,0-1 0,7 4 129,10 8-258,4 1-258,4 12-387,1 6-3612,1 3-774,5 4-258,-4 1 0</inkml:trace>
  <inkml:trace contextRef="#ctx0" brushRef="#br0" timeOffset="337218.75">7496 17082 6837,'-5'20'5418,"5"-20"-774,5 10-3612,7-6-4515,-12-4-903,10-11-903</inkml:trace>
  <inkml:trace contextRef="#ctx0" brushRef="#br0" timeOffset="337515.625">7750 16934 5031,'-20'2'5418,"28"19"-258,8 6-1032,6 0-2838,8 5-387,-1 1-645,3-1-516,3 1-1032,-8-11-2193,-7-12-1419,1-5-387,-9-10-129</inkml:trace>
  <inkml:trace contextRef="#ctx0" brushRef="#br0" timeOffset="337718.75">8041 16993 5676,'-42'-37'5418,"10"56"-258,-14 14-1161,-5 2-5547,6 10-2580,-7-6-645,16 3-774</inkml:trace>
  <inkml:trace contextRef="#ctx0" brushRef="#br0" timeOffset="338187.5">7754 17361 2193,'-51'-4'4773,"51"4"129,19-3-1935,21-3-903,20 6-516,21-3-1548,17 3-3999,-1 0-516,11 0-387,-17 0 0</inkml:trace>
  <inkml:trace contextRef="#ctx0" brushRef="#br0" timeOffset="338859.375">4572 17548 774,'-78'38'4773,"31"-4"387,2 6-1935,5 16-387,6 0-1032,20 10-387,12-2-774,20 6-645,23-8-2838,23-24-1548,4-18 0,13-4-645</inkml:trace>
  <inkml:trace contextRef="#ctx0" brushRef="#br0" timeOffset="339687.5">5112 17696 4128,'51'-56'4515,"-29"46"-387,1 6-2064,1 6-645,-14 9-387,-2 9-258,-9 3-387,-10 3 258,-4-1-387,3 0-129,0-5 129,9-6-129,3-14-387,18 10-645,6-9-3483,10-1-129,-7-5-516,9 0 259</inkml:trace>
  <inkml:trace contextRef="#ctx0" brushRef="#br0" timeOffset="340015.625">5536 17722 2322,'6'-43'5418,"3"58"-258,-6 15-258,2 4-2064,2 13-1419,-3 2-516,3 5-387,0-10-645,-1-4-1548,-6-9-2838,6-11-516,-6-20-258,0 0-129</inkml:trace>
  <inkml:trace contextRef="#ctx0" brushRef="#br0" timeOffset="340203.125">5451 17854 5934,'12'7'5418,"22"-3"-645,3-2-1290,13-2-4128,16-3-3096,-11-5-774,14-2-645,-4-11-129</inkml:trace>
  <inkml:trace contextRef="#ctx0" brushRef="#br0" timeOffset="340562.5">6072 17829 1548,'-9'-17'4902,"16"11"129,12 9-903,3 7-1806,-1 5-645,6 7-645,-4 3-516,3 2-774,-1 2-903,-5-4-1935,-9-9-1806,8-7-387,-6-9 0</inkml:trace>
  <inkml:trace contextRef="#ctx0" brushRef="#br0" timeOffset="340765.625">6396 17866 6837,'-33'-19'5031,"4"26"-258,-10 12-2193,-8 1-1032,0 0-903,0 2-774,2 0-1161,12-1-2064,13-12-1548,3-4-129,17-5-129</inkml:trace>
  <inkml:trace contextRef="#ctx0" brushRef="#br0" timeOffset="341078.125">6427 17611 3354,'34'-32'4902,"-13"31"-1032,3 1-1290,2 5-258,-9 5-903,-3 14-258,-14 3-387,-1 4-129,-13-3-258,-6-1 258,1-4-516,2-2 0,10-5 0,7-16-129,7 7 129,15-7-387,12 0-1290,6 0-3096,-3-4-258,3 1-258,-11-2-129</inkml:trace>
  <inkml:trace contextRef="#ctx0" brushRef="#br0" timeOffset="341406.25">6810 17579 5160,'79'38'5547,"-47"3"-258,-2 5-2193,-3 12-1161,-20 10-645,-7 2-258,-16 5-387,-12-4-1548,-15-24-3225,43-47-774,-76 60-258,51-51-516</inkml:trace>
  <inkml:trace contextRef="#ctx0" brushRef="#br0" timeOffset="341953.125">7294 17527 903,'57'-21'4257,"-28"19"-129,-6 2-1677,-6 4-903,-4 10-516,-11-1-516,-4 3-258,-12-4-645,-4-2 0,-1 3-387,2-8 0,6-2 0,11-3 0,0 0 516,16 3 258,29 3 1032,-25 1-129,-6 3 129,-14 5-387,-3 3-516,-13-3-1935,-3 1-1806,-15-10-774,13 2 129</inkml:trace>
  <inkml:trace contextRef="#ctx0" brushRef="#br0" timeOffset="342156.25">7759 17478 5289,'-31'39'5418,"0"-14"-774,-14 10-2193,-6 0-774,4 8-645,-1-2-903,2-3-1161,10-7-3354,9-1-516,8-11-387,16-9 259</inkml:trace>
  <inkml:trace contextRef="#ctx0" brushRef="#br0" timeOffset="342562.5">7706 17674 3096,'-15'-4'4515,"30"-6"-129,1 5-1677,6 0-774,6 5-516,-4 0-258,2 12-129,-10 6-387,-5 4 0,-11 5 0,-11-1-129,-12-3-258,-2-1 0,-6-1 0,4-7-258,3-7 258,4-7-129,20 0 0,-5-10 258,16 4 129,16-1-129,4 2 0,7 5-129,2 7-2451,-1 8-2580,-7-2-258,0 3-516,-17-6-516</inkml:trace>
  <inkml:trace contextRef="#ctx0" brushRef="#br0" timeOffset="356125">10043 15989 2580,'48'11'4644,"-39"2"-1032,2 9-645,1 7-903,-4-1-516,2 3-387,-6-6-516,3-1-258,-7-8-129,0-16 0,0 0-129,2-11 129,0-12 0,9-2 129,2-6 0,8 5 129,6 3-129,5 6-258,8 10-3225,1 7-1548,-11 7-258,0 8-645</inkml:trace>
  <inkml:trace contextRef="#ctx0" brushRef="#br0" timeOffset="358828.125">14582 15947 4773,'-3'-12'4386,"11"15"-1548,-1 8-774,3 9-387,-2 2-258,2 5-387,-3-1 0,2 2-258,-6-9-387,1-8-129,-4-11-129,0 0 0,5-23 129,5-2-129,4-7 258,5 4 0,7 1-129,7 9 0,4 8-516,1 10-4128,0 0-258,4 9-516,-10-7-258</inkml:trace>
  <inkml:trace contextRef="#ctx0" brushRef="#br0" timeOffset="363671.875">4839 17763 1,'0'0'4256,"0"0"388,0 12-1161,0 1-1161,6 11-516,-1-1-903,6 6-129,-2 0 0,2-2-258,-1-9-129,0-1-129,-10-17 0,0 0 129,0 0 258,10-18 129,-7-8 0,6-2 0,4 2 129,11-2-129,5 4-129,10 3-516,5 9-5031,2 7 129,-8 2-903,5-3-129</inkml:trace>
  <inkml:trace contextRef="#ctx0" brushRef="#br0" timeOffset="369750">8582 17293 3354,'46'1'4773,"-5"-3"-1032,3 1-1677,5-1-774,3 1-774,-1 1-1032,-9 0-2322,-11 0-1290,-5 8-645</inkml:trace>
  <inkml:trace contextRef="#ctx0" brushRef="#br0" timeOffset="370015.625">8640 17438 2709,'29'12'5031,"16"-9"-387,6-3-1935,4 0-2064,1 6-4128,-6-6-387,0 0-516</inkml:trace>
  <inkml:trace contextRef="#ctx0" brushRef="#br0" timeOffset="371046.875">9487 16768 3999,'0'12'3999,"0"12"-1161,-2 16-516,0 15-645,-1 7-516,3 13 129,0-4-645,3 4 0,4-7-645,0-9-516,2-16-387,1-16-774,2-14-1419,4-11-1290,-4-14-516</inkml:trace>
  <inkml:trace contextRef="#ctx0" brushRef="#br0" timeOffset="371328.125">9677 17173 516,'-13'-23'3096,"-14"30"-387,1 5-774,-4 7-645,4 1 0,6 3-129,9-6-129,11 2-129,10-9-129,15 1 0,9-3-129,4-3-258,5 2-1806,8 0-2709,-18-7-129,0 6-516</inkml:trace>
  <inkml:trace contextRef="#ctx0" brushRef="#br0" timeOffset="371640.625">9812 17396 6063,'41'13'3096,"-20"-13"-774,2-2-258,-1-3-774,-2-3-258,-3-4-387,-4 1-258,-7-3-129,-6 2-129,-2 3 0,-12 0-129,-3 4-129,-6 5 129,-2 0 0,-1 11 0,2 4 0,2 0 0,7 6 0,9 2-129,6 2 258,6-3-129,12-1 258,8-3-516,3-6-516,3-5-3741,-6-7 129,7-3-129</inkml:trace>
  <inkml:trace contextRef="#ctx0" brushRef="#br0" timeOffset="372296.875">10187 17272 2193,'0'0'5031,"14"12"-258,-14-12-774,0 0-3096,3 17-4257,-3-17-774,0 0-516,5-17-128</inkml:trace>
  <inkml:trace contextRef="#ctx0" brushRef="#br0" timeOffset="373687.5">10485 17156 3225,'-6'-17'3999,"-4"24"-1419,4 12-516,2 5-645,3 9-387,-1 1-129,2 1-387,0-6-387,0-6-516,0-12-774,0-11-903,0 0-387,0 0-516,-2-23-645</inkml:trace>
  <inkml:trace contextRef="#ctx0" brushRef="#br0" timeOffset="373984.375">10459 17090 3096,'23'-28'2580,"-11"28"0,4-2-645,1 1-645,4 1-387,4-3-258,0 3-387,2-1-129,1-4 0,-5 0 129,-5 3-258,-3-1 129,-15 3-258,10 0 258,-10 0-129,-7 7 0,-1 8 0,-2 2 129,2 6 129,1 3 0,5 9 258,2-3-258,3 7 0,4-4 0,3-3-387,-1-6-1032,4-3-2709,-7-13-774,6-3 129</inkml:trace>
  <inkml:trace contextRef="#ctx0" brushRef="#br0" timeOffset="374750">11069 17131 5160,'-58'-33'2451,"30"28"-516,0 5-258,-2 3-645,3 9-129,2 11-258,7 2-258,5 5-129,9-1 0,5 2 129,11-5-258,8-2 0,4-10 129,3-7-129,0-7 0,-3-2-129,-7-12 129,-4-3-129,-7-6 129,-6-4-129,-3-2 0,-3 2 0,-3 5 129,3-1-129,4 9 0,2-1 0,8 7 258,8 6-258,8 2 129,4 2-129,0 4 129,1-3 0,-5 3-258,-2 0-1290,-11-6-2838,1 2-129,-11-9-387</inkml:trace>
  <inkml:trace contextRef="#ctx0" brushRef="#br0" timeOffset="376437.5">11273 17085 2193,'0'0'4644,"12"10"-1032,4 7-903,12 13-645,1-1-774,5 8-258,-1-6-387,-1 2-129,-2-4-774,-7-3-903,-5-8-1548,-5-6-1935,-13-12-258,0 0-128</inkml:trace>
  <inkml:trace contextRef="#ctx0" brushRef="#br0" timeOffset="376703.125">11553 17141 3999,'-43'-8'4515,"26"21"-1677,-7 10-645,-8 0-645,-2 10-516,-3-2-258,1 2-387,0-7-129,5 1-129,6-12-387,11-3-387,14-12-2193,0 0-1806,16-12 0,15-2 1</inkml:trace>
  <inkml:trace contextRef="#ctx0" brushRef="#br0" timeOffset="377468.75">12095 16646 6063,'-60'-40'2580,"39"45"-516,4 16-516,3 18-387,6 17-258,5 19-129,4 19-129,8 4-129,7 13 129,0 2-258,2 2 0,-5-8-129,-5-5-129,-4-19 0,-4-15 129,-9-9-129,-8-14 0,-4-16-258,0-8 0,1-12-387,1-4-774,3-7-3096,16 2-129,-21-10-516</inkml:trace>
  <inkml:trace contextRef="#ctx0" brushRef="#br0" timeOffset="378484.375">12283 17365 903,'-83'-5'3483,"125"-5"387,32 5-2580,46 0-774,34 0-258,36 1 129,28 0-129,35 1 258,17 1 129,14-3 129,-3 1-129,-15 1 0,-23 2-516,-32 1-1161,-27 0-2838,-57-1-387,-29 1 0</inkml:trace>
  <inkml:trace contextRef="#ctx0" brushRef="#br0" timeOffset="379656.25">13121 16927 2967,'-93'-43'2709,"78"20"-258,11 0-516,8-4-645,20 6 129,7 0-645,10 10 258,2 8 0,1 5-129,-6 10-129,-8 10-129,-17 8 0,-13 5-258,-13 4 0,-17 2-129,-9-4-129,-4-2 0,0-3 0,6-9 0,12-8-129,12-4 0,13-11 0,12 6 0,13-6 0,7 0 129,6 0-129,2 0-129,0 1-387,-4-1-1290,-16 0-2838,6 0-129,-9-9-387</inkml:trace>
  <inkml:trace contextRef="#ctx0" brushRef="#br0" timeOffset="379953.125">13354 16970 3999,'12'-15'5031,"-12"15"-645,12 12-1161,-3 6-1161,-5-2-903,5 9-258,-5-1-129,4 1-129,-6-6-258,1-6 0,-3-13-258,0 0 129,0 0 0,-1-20-129,-1-4 0,2-4 0,3 1-129,5 2 0,8 4 129,27-5-387,-15 22-258,7 4-2709,2 5-1677,-7-2-387,4 4-387</inkml:trace>
  <inkml:trace contextRef="#ctx0" brushRef="#br0" timeOffset="380562.5">14002 17011 3870,'10'-11'4257,"-8"2"-1935,-2-2-387,-10-5-516,-5 3-645,-9-4-129,0 10-258,-8-3-129,-2 8 0,-4 4 129,2 8-258,5 10 0,8 5 129,8 1-129,12 3 0,5-2 0,17-4 129,6-8-129,7-9 0,2-6 0,2-11 0,-5-11-129,-1-8 0,-6-9 258,-7-10-516,-6-5 129,-5 0 129,-5 0 0,-1 11-129,-5 5 129,-4 8 0,-2 11 129,11 19 258,-13 4-258,13 24 129,0 7 129,8 8-129,3 6 0,6 5 0,-1 3-516,0-6-1677,-7-4-2580,7-3-258,-10-15-387</inkml:trace>
  <inkml:trace contextRef="#ctx0" brushRef="#br0" timeOffset="380875">14116 16951 5289,'32'-1'5160,"-19"15"-258,-5 6-2451,4 8-774,-6-5-516,2 2-258,-3-3-129,1-2-387,-5-10 0,-1-10-129,0 0 0,3-15-129,-3-6 0,4-5 0,2 1 0,5-6-129,5 6 0,6 3 0,9 9-129,3 6-387,10 7-4128,2 4-387,-4 2-516,9 11-129</inkml:trace>
  <inkml:trace contextRef="#ctx0" brushRef="#br0" timeOffset="381593.75">12583 17480 903,'-79'12'4386,"41"10"-258,1 8-1419,4 16-387,5 1-903,12 14 0,11-1-645,13 1 0,14 1-645,10-10-387,11-4-2451,9-10-1548,-4-14-516,7-7-258</inkml:trace>
  <inkml:trace contextRef="#ctx0" brushRef="#br0" timeOffset="381953.125">12719 17834 645,'18'28'4644,"-6"-9"258,-6 3-1032,-2-2-1935,3 4-516,-2-5-387,-2-3-129,-3-6-516,0-10-129,0 0 129,0-14-258,-2-9 258,1-7-129,1-5-129,6 2-258,9 0 258,5 4 0,6 1-129,5 13 0,2 7-258,0 8-774,1 1-2322,-6 8-1290,-15-3-516,5 6 0</inkml:trace>
  <inkml:trace contextRef="#ctx0" brushRef="#br0" timeOffset="382281.25">13007 17576 2193,'27'-19'4644,"-7"13"-129,7 2-1935,0 4-1032,-4 9-516,-2 2-258,-12 1-258,-9 8 129,-8 2-387,-8 4 129,-7-3-129,5-2 129,3-6-129,11 0-129,6-3-387,15-5-387,12-7-3483,7 0-516,-5 0-516,9 0 387</inkml:trace>
  <inkml:trace contextRef="#ctx0" brushRef="#br0" timeOffset="382640.625">13431 17758 4386,'-4'-13'5031,"4"13"-387,11 18-1935,-11 1-645,7 6-774,-5 6-258,6 4 129,-1-2-903,0 1-387,3-3-903,-6-6-1806,-2-10-1935,-2-15-516,0 0-258</inkml:trace>
  <inkml:trace contextRef="#ctx0" brushRef="#br0" timeOffset="382859.375">13356 17862 1935,'-18'-7'5031,"33"8"-129,10 2-774,10-1-2967,12-1-4128,1-2-1161,15-2-645,-3-3 0</inkml:trace>
  <inkml:trace contextRef="#ctx0" brushRef="#br0" timeOffset="383140.625">13813 17792 1548,'12'2'4773,"0"9"0,10 3-258,5 3-2322,1 5-774,6-2-516,1 5-774,-4 1-1290,-7-6-3225,1-7-258,-12-4-516,0-2 259</inkml:trace>
  <inkml:trace contextRef="#ctx0" brushRef="#br0" timeOffset="383343.75">14128 17778 5031,'-59'6'5160,"20"8"-516,-2 2-1419,2 6-1677,0 3-1290,6 0-1677,3-5-3096,14-3-258,4-8-387</inkml:trace>
  <inkml:trace contextRef="#ctx0" brushRef="#br0" timeOffset="383671.875">14038 17532 645,'-6'-27'4644,"29"25"129,1 2-1806,4 1-645,4 10-774,-8 1-387,-3 3 129,-13-1-516,-8 6 0,-9 1-258,-9-3 129,-6-2-258,3-3 129,4-4-516,10 0-258,7-9-516,15 9-1548,4-9-2580,17 0 129,2 0-903</inkml:trace>
  <inkml:trace contextRef="#ctx0" brushRef="#br0" timeOffset="384015.625">14413 17526 4257,'26'11'5676,"-2"19"-387,2 10-1290,-5 6-2193,2 20 0,-12 3-774,-7 1 0,-7 9-1290,-15-5-645,-6-4-3741,-7-20-387,-5-26-645,3-18-258</inkml:trace>
  <inkml:trace contextRef="#ctx0" brushRef="#br0" timeOffset="384640.625">14786 17399 1419,'41'-10'4257,"-26"10"258,10 0-1935,-1 0-774,-2 3-774,0 5-387,-6 1-129,-5 4-387,-8 0-129,-3-1-129,-5-1 258,-5-1-258,-1 0 129,11-10-258,-13 11 387,13-11-129,5 1 0,6 2 0,4-1 0,-3 3 129,-2-1-129,-10-4 0,5 19 0,-10-8-1032,-6-7-2838,-2 2-645,-11-2-129</inkml:trace>
  <inkml:trace contextRef="#ctx0" brushRef="#br0" timeOffset="384937.5">14743 17637 5547,'-15'2'5289,"34"-1"-516,8-1-1419,16 4-1806,6-4-645,10 0-258,3 0-774,1 0-774,-3 0-903,-6 0-2580,-21-4-516,-6 4-387</inkml:trace>
  <inkml:trace contextRef="#ctx0" brushRef="#br0" timeOffset="385203.125">14882 17781 2709,'-49'0'4773,"37"-9"-387,20 4-1548,21 2-774,7 3-774,8 0-387,-1 3-258,-3 2-129,-10 5 129,-12 2-129,-15 4 129,-13 3-129,-16 1 0,-7-1 0,-5-4-129,6 2-129,3-2 0,14-4 0,15-11-129,9 10 0,20-10-129,10 0 0,10 0-645,8 4-3999,-5-4-387,6 0-387,-2 0-129</inkml:trace>
  <inkml:trace contextRef="#ctx0" brushRef="#br0" timeOffset="409375">12123 18041 903,'-58'7'3096,"58"-7"-258,0 0 129,-30 56-1548,30-56-774,7 61 0,-7-61-258,41 60-129,-41-60 645,65 29-774,-65-29 516,63-7 1161,-39-19 258,-14-3-1032,-6-10 387,-15 7 0,-8 0-774,-9 6 129,-2 0-2193,-3 14-3741,9 5 0,2 2-129,10-7-129</inkml:trace>
  <inkml:trace contextRef="#ctx0" brushRef="#br0" timeOffset="410140.625">12237 16542 8127,'5'-20'4644,"5"20"-1161,-10 0-774,7 24-774,-7-4-645,7 11-516,-4-3-258,2 0-387,0-5-645,-3-4-258,4-3-1290,-6-16-1290,-2 10-1677,2-10-387,-9-3 0</inkml:trace>
  <inkml:trace contextRef="#ctx0" brushRef="#br0" timeOffset="410515.625">12243 16531 5031,'51'-26'4257,"-32"14"-1161,8 4-1548,4 5-645,-4 2-258,-4 4 0,-7 7 0,-8 7-129,-9 1 0,-11 6 129,-12-1-129,-1 1-129,-3-4-129,4-4-258,3-5 0,5-4 0,16-7 0,0 0 129,6-2 258,10-3 129,3 0 129,8 5 258,-5 0-129,5 3 129,-6 6 0,-1 6-258,-7-1-129,1 7-129,-7-7-258,-1-4-903,2 0-4128,-8-10-258,16 2-387,-3-3-516</inkml:trace>
  <inkml:trace contextRef="#ctx0" brushRef="#br0" timeOffset="425109.375">15658 17288 8385,'11'-5'5547,"-11"5"-1290,0 0-5031,0 0-2838,0-11-1161,0-3-774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902" units="1/in"/>
          <inkml:channelProperty channel="F" name="resolution" value="INF" units="1/dev"/>
        </inkml:channelProperties>
      </inkml:inkSource>
      <inkml:timestamp xml:id="ts0" timeString="2015-11-23T14:34:53.7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2681 9657 4902,'-76'-38'4257,"40"53"-645,6 19-2064,9 15-387,13 8-516,8 7-129,12-3-258,16-4 129,16-14 129,12-13 258,2-19 129,4-11 129,-7-22 0,-4-11 258,-16-16-129,-8-1 0,-24-6-387,-12 5-258,-22 4-387,-10 12-258,-8 8-387,-5 7-645,6 17-2193,-2 3-1419,3 6-645,12 3-129,6-1 0</inkml:trace>
  <inkml:trace contextRef="#ctx0" brushRef="#br0" timeOffset="125">2484 9711 10062,'5'34'5031,"17"-24"-258,13-4-2193,10 5-2193,16-6-4257,8 7-774,-2-10-387,11 5-387</inkml:trace>
  <inkml:trace contextRef="#ctx0" brushRef="#br0" timeOffset="593.75">3269 9800 4386,'-53'-11'4515,"29"9"-516,2 2-2193,4 7-645,5 2-516,8 3-387,8 1-387,9 0 0,6-2-129,4-1 129,3-2-129,-3-2 129,-2-3-129,-6-1 129,-14-2 129,0 0 0,-10 7 0,-34 8 387,22-4-258,4 6 129,4 1-129,9-2 258,7 1-387,10-2 129,12-5-258,5-3-903,2-1-3096,-6-14 129,4 0-516</inkml:trace>
  <inkml:trace contextRef="#ctx0" brushRef="#br0" timeOffset="734.375">3195 9619 8127,'-36'-46'4773,"23"37"-516,18 9-3483,11 10-4515,-2-5-1032,12 13-258</inkml:trace>
  <inkml:trace contextRef="#ctx0" brushRef="#br0" timeOffset="968.75">3374 9774 5676,'-2'15'4644,"27"-15"-129,13 0-2193,4-2-1290,4 1-387,1-2-903,-1 3-1161,-8-1-1419,-15-1-1548,-6 2-516,-17 0 387</inkml:trace>
  <inkml:trace contextRef="#ctx0" brushRef="#br0" timeOffset="1093.75">3560 9815 5934,'-18'42'4515,"21"-16"-387,-1-3-2580,9 0-2967,5 4-2064,-8-13-774,11 7-129</inkml:trace>
  <inkml:trace contextRef="#ctx0" brushRef="#br0" timeOffset="1578.125">3777 9847 5031,'0'-41'5031,"0"41"-387,-9 4-645,1 6-2580,4 7-516,-1 3-516,5 4-129,0 1 0,8-1-129,6-3 0,1-4 0,4-3 0,3-4 0,-2-8-129,-1-2 129,0-7-129,-1-3 0,-6-2 0,0-2-129,-3-1 129,-4 1 0,-2 2-129,-1 2 129,-2 10 0,0-15-129,0 15 129,0 0 0,0 0 0,0 0 0,-5 8 0,5 4 0,0 5 0,0 0 0,0 2-129,6-3 0,6-3 129,0-3-129,1-10 258,3 0 129,-2-15 0,1-2 129,-5-7 0,-3 2 258,-7-2-387,0 5-258,-4 7-1677,-1 2-3096,-10 0-129,6 7-516,-4-6-258</inkml:trace>
  <inkml:trace contextRef="#ctx0" brushRef="#br0" timeOffset="5687.5">4740 9789 3483,'77'-49'4515,"-48"47"-387,-5 2-2064,-3 5-387,-5 14-258,-9 6-516,-3 10-129,-5 0-129,-2 3 0,-3-3-129,5-2 0,1-9-129,5-5 0,8-13 0,3-7-129,3-13 0,2-6 0,-1-8-129,-1-2 0,-2-3-129,-5 4 129,-2 4-258,-4 8 129,-2 8-129,-4 9 129,0 0 0,-6 12 0,0 11 129,2 5-129,0 3 129,2 2-258,4 2-645,6-6-3741,5-7-258,12-7-258,2-15-387</inkml:trace>
  <inkml:trace contextRef="#ctx0" brushRef="#br0" timeOffset="5906.25">5435 9781 9804,'-37'-2'5289,"37"2"-387,3 7-1161,18-7-2838,13 3-774,6 2-1419,0 2-3354,1-7-258,-3 0-516,-9 0 0</inkml:trace>
  <inkml:trace contextRef="#ctx0" brushRef="#br0" timeOffset="6062.5">5467 9878 6450,'-42'41'5547,"56"-29"-387,15-7-258,11 0-4128,9 4-4515,-4-9-774,8 0-645,-10-10-387</inkml:trace>
  <inkml:trace contextRef="#ctx0" brushRef="#br0" timeOffset="6734.375">5928 9798 5547,'27'-9'4773,"-18"17"0,4 17-2064,3 9-1419,-5 0-516,3 5-129,-3-3-258,-1-4 0,-5-10-129,-3-7-129,-2-15 258,-1-11-258,-3-15 0,2-6 0,2-7 0,9-2 0,6 3-129,6 4 129,9 10-516,2 6-1419,-1 9-2580,7 9-516,-7 3-129,0 10-258</inkml:trace>
  <inkml:trace contextRef="#ctx0" brushRef="#br0" timeOffset="7046.875">6321 9588 6063,'22'-56'5031,"-4"47"-903,4 5-1935,6 10-387,-10 7-645,-3 13-387,-9 3-258,-6 9-129,-11-1-129,-3-3-129,-4-5 0,2-5 0,6-10-258,10-14-129,12 5-1161,12-5-2709,7-7-645,8 5-258,-3-3-258</inkml:trace>
  <inkml:trace contextRef="#ctx0" brushRef="#br0" timeOffset="7328.125">6749 9793 9030,'0'-25'5289,"0"25"-258,2 9-2064,-2 7-1290,4 16-645,-2 4-387,3 6-387,0-1-258,0-3-774,0-2-2193,2-10-2064,-7-13-258,0-13-516,-5 0 258</inkml:trace>
  <inkml:trace contextRef="#ctx0" brushRef="#br0" timeOffset="7468.75">6618 9897 10191,'-12'-9'5160,"31"9"-129,15 0-2322,12 1-2193,6 2-2064,6 0-2967,-3-3-258,3 0-645,-2-3-258</inkml:trace>
  <inkml:trace contextRef="#ctx0" brushRef="#br0" timeOffset="7703.125">7112 9801 5547,'-4'9'5160,"26"6"0,8 9-387,4 5-3096,0 0-645,4 4-516,-6 0-774,-5-7-1419,-3-6-2967,-6-5-258,-10-14-516,2-5-129</inkml:trace>
  <inkml:trace contextRef="#ctx0" brushRef="#br0" timeOffset="7843.75">7433 9819 10836,'-33'-9'5418,"3"31"-387,-6 8-1290,-10 2-2709,3 5-774,2 2-1419,3-3-3741,7-11-258,11-4-516,8-13-258</inkml:trace>
  <inkml:trace contextRef="#ctx0" brushRef="#br0" timeOffset="8218.75">7431 9540 6063,'27'-34'4902,"-1"31"-645,-2 3-1806,-3 3-645,-2 11-645,-15 7-387,-2 9 0,-10 2-258,-4 4 129,-4-5 0,10 3 0,6-12-258,16-3 0,21-7-1161,17-11-3870,6-10-129,20-14-645,14-18-258</inkml:trace>
  <inkml:trace contextRef="#ctx0" brushRef="#br0" timeOffset="14750">7956 10031 8901,'43'40'4902,"-43"-22"-645,0 7-3612,-3 1-3999,-11-13-903,2 0-774,-1-11 0</inkml:trace>
  <inkml:trace contextRef="#ctx0" brushRef="#br0" timeOffset="15484.3749">8429 9815 5676,'7'0'4515,"16"8"-1161,5-1-1806,3-5-774,3-2-129,-1 0-516,-3 0-129,-7-4-129,-10-3-129,-13 7 129,0-9 129,-9 9 0,-8 1 0,-4 8 129,2 6 129,0 5 0,9 4-129,6 1 0,7-1-129,14-3 0,9-2-258,11-4-387,1-3-129,8-9-258,-2-3 0,-1-6 129,-6-5 0,-6-4 387,-9-3 516,-11-5 387,-5 1 645,-18-19 1806,-12 24-1290,2 10-129,-11 2-129,4 8-129,-2 6-387,7 10-129,4 3-129,11 2-387,9 0 0,10-4-387,14-5-258,2-8-1419,5-7-2451,1 0-516,-6-16-387,-1-3 258</inkml:trace>
  <inkml:trace contextRef="#ctx0" brushRef="#br0" timeOffset="15578.125">8888 9755 6321,'-22'-58'3999,"12"46"-1935,10 12-4257,0 0-1161,0 0-903</inkml:trace>
  <inkml:trace contextRef="#ctx0" brushRef="#br0" timeOffset="15875">9035 9789 6063,'-8'39'4902,"8"-39"-129,22 4-1290,6-1-2838,0-3-387,2 0-258,-1 0-258,-5 0-129,-3-4 0,-9-2 0,-12 6 258,0 0 129,-18 0 258,-2 2 129,-2 8 129,1 4-129,0 7 129,6 1-129,11 2-258,4-2-258,15-1-516,6-7-1677,6-4-1935,8-1-516,-1-10-387</inkml:trace>
  <inkml:trace contextRef="#ctx0" brushRef="#br0" timeOffset="16234.3749">9469 9803 6450,'-72'-2'4515,"59"16"-774,7 1-2451,6-1-774,5 1-903,13 0-387,3-4-1161,4-2 0,-2-3 0,1-3 387,-12-3 258,-12 0 903,0 0 903,-9-9 903,-38 9 3225,22 0-2193,-5 6-387,10 7-258,0-2-387,14 7-516,6-4 129,10 3-516,8-5 129,6 0-387,5-3-1548,7-4-3225,-8-7-516,6-4-129,-1-15-387</inkml:trace>
  <inkml:trace contextRef="#ctx0" brushRef="#br0" timeOffset="17046.875">10343 10011 258,'33'-29'3999,"-19"-19"1677,-14 16-3483,-3-1-387,-6 1-387,-10 1-516,0 11 0,-7 3-387,-1 12-258,-3 5 0,5 16 129,4 7-258,7 5-129,9 5 129,5 0-129,14-6 129,11-2-129,6-11 129,7-9 0,0-8-129,1-11 129,-5-16-129,-3-13 0,-7-10-129,-8-12 129,-5-3 0,-5 2 129,-6 4 0,-1 9 129,-5 8 0,-4 14 129,1 14-129,9 17 0,-18 22 0,12 12-129,3 14-129,3 8-129,0 10-516,6 1-1419,1 3-2580,7-1-129,-5-16-258</inkml:trace>
  <inkml:trace contextRef="#ctx0" brushRef="#br0" timeOffset="17421.875">10629 9861 6450,'-7'-19'4773,"7"19"-129,0 0-2322,0 0-903,-9 15-645,9 1-387,0 4-129,5 5 0,5-3 0,3-1-129,2-4 258,5-4-387,1-5 258,0-8-258,3-5-258,-4-8-129,-1-5 129,-3-4 0,-6 0-129,-3 0 258,-4 3-129,-3 7 258,0 12 0,0 0 258,-6 0 0,5 12-129,-1 8 129,2 4-258,6 4-516,1 5-3612,-1-14-516,9 1-387,-2-13-129</inkml:trace>
  <inkml:trace contextRef="#ctx0" brushRef="#br0" timeOffset="17765.625">11137 9831 7224,'0'0'5160,"15"4"-258,13-4-645,3 0-3354,7 0-1419,4-3-3225,3 3-903,-9-2-516,-1 2-258</inkml:trace>
  <inkml:trace contextRef="#ctx0" brushRef="#br0" timeOffset="17937.5">11200 9883 8514,'-35'43'5289,"46"-35"-387,18 0-1935,14-4-1935,8-4-4773,8 0-774,-2-10-516,5-2-387</inkml:trace>
  <inkml:trace contextRef="#ctx0" brushRef="#br0" timeOffset="18593.75">12068 9757 774,'-91'1'9417,"58"-23"-6063,3-12-774,12-3-645,6-9-516,12 5-645,9-2-258,14 8-129,11 13 129,11 16 0,-1 10-129,0 19 129,-13 10-129,-7 14-129,-21 8 0,-8 5-129,-21-2-129,-10-4-129,-6-8-258,-3-10 0,3-12-129,6-14 0,12-10 0,10-3 129,11-13 258,4-1 129,43-9 258,-10 19 0,5 7 258,3 8-387,-2 3-903,0 7-3483,-3 6-516,-13-6-258,-1 1-129</inkml:trace>
  <inkml:trace contextRef="#ctx0" brushRef="#br0" timeOffset="18890.625">12321 9810 8385,'19'29'5160,"-9"-6"-258,-5 5-2838,-2-6-516,4 5-645,-4-7-387,0-2-129,-3-18 0,0 0 0,0 0-258,9-24 0,-3-5 0,5-3-129,2-3 0,8 0 0,-1 5-129,2 9 0,3 10-645,-4 3-2193,2 8-1806,2 5-387,-7 6-258,0 4-129</inkml:trace>
  <inkml:trace contextRef="#ctx0" brushRef="#br0" timeOffset="19109.375">12738 9881 9933,'0'0'5418,"0"0"-387,0 0-774,0 0-6063,12 4-2580,-3-4-774,6 0-516,-2-2-129</inkml:trace>
  <inkml:trace contextRef="#ctx0" brushRef="#br0" timeOffset="19968.75">13195 9853 8514,'19'-52'3999,"-20"30"-1032,-12-2-774,-3 5-645,-9 2-645,-2 9-258,-3 8-129,0 3-129,2 14-129,5 9 0,5 0-258,13 4 129,5 1 0,12-5 0,9-6-129,8-6 129,5-11-129,3-4 0,0-12 0,-3-14-129,-3-9-129,-7-13 0,-2-8-129,-10-11 258,-3-7-129,-5 3 258,-1 6 0,-3 5 0,0 18 129,-3 14 0,-2 17 0,5 12-129,-6 33 258,5 9-516,1 14 516,1 8-258,6 3-258,3 4 516,4-2-258,1-5 0,2-5 0,-1-10 0,-2-11 129,-4-8 0,1-10 129,-4-9-129,-7-11 258,0 0-129,0-10 0,-1-5 0,-3-4-129,2-2 129,-2-2-387,4 1 129,4 5 0,-1-2-129,4 6 129,0 2 0,-7 11 0,11-12-129,-11 12 129,0 0 129,14 10-129,-9 3 0,3 5 0,4 2 0,1 4 129,0 0-129,-2-3 258,2-1 129,-4-8-129,-9-12 0,10 2 0,-9-9 129,-1-12-258,1-5 129,4-3-129,4 1 0,8 1-258,3 1-258,16 12-2064,11 2-2580,12 3-129,32 7-516,42-3-129</inkml:trace>
  <inkml:trace contextRef="#ctx0" brushRef="#br0" timeOffset="27156.25">2436 10722 7482,'62'-11'3999,"-40"11"-1290,-1 6-903,-2 12-387,-8 4-387,-5 8-387,-7 5-129,-12 2-258,-4 1-258,0-7-129,1-4-258,1-18-129,15-9-258,0-6 0,9-13 258,7-9-129,7-3 387,-2-2 129,24-25 903,-35 36-129,0 6-258,-9 6 129,-1 10 129,-11 0-258,-1 10 0,0 8-258,3 5 0,6 3 0,1 0-129,5 2-129,15-7-387,9-3-1032,8-6-1548,-2-12-1419,10 0-258,-3-12 258</inkml:trace>
  <inkml:trace contextRef="#ctx0" brushRef="#br0" timeOffset="27562.5">2994 10808 5805,'21'24'3741,"-21"-6"-516,-12 0-903,-4 1-516,-4-4-645,-7 0-258,-4-6-387,6-6-258,1-3-258,0-8 0,9-6-129,6-3 0,7-2-129,7-2 0,11 3 129,2 3 0,3 3 129,3 10 129,-3 2 0,3 12 129,-7 7 0,-2 5 0,-4 3 0,3 2-129,-2-1 0,2-6-129,1-5-129,3-12 129,2-5-129,0-11 0,4-11 0,-7-5 129,0-5 0,-2 3 129,-3 3 0,-1 8 0,-7 8 258,-4 10 0,10 8 0,-4 12-129,-4 9-258,3 6-3354,-5-7-1032,8 5-516,2-17-516</inkml:trace>
  <inkml:trace contextRef="#ctx0" brushRef="#br0" timeOffset="35406.25">3970 10749 6966,'22'-2'4515,"-22"2"-1161,16 0-1548,-5 4-903,2 4-258,5 4 0,-1 5-387,0 5-129,0 2-129,-3 1 0,-3 3-129,1-1 0,-1-2 0,0-9 129,6-6-129,0-10 0,4-1 129,2-14-129,1-8 258,-2-4-129,-1-3 129,-2 0-129,-7-1 129,-2 5 129,-5 2-129,-5 7 129,-2 6 0,2 11 0,-15 0 0,7 14 129,0 11-129,4 6 129,1 6-129,3 6 258,6 0-387,5-5-258,9 0-2322,2-7-2064,-3-17-387,5-2-387,-8-12 388</inkml:trace>
  <inkml:trace contextRef="#ctx0" brushRef="#br0" timeOffset="35781.25">4457 11163 3354,'24'-1'4257,"-11"-7"-1161,0 0-903,2 1-387,-3-5-387,1 3-129,-7-2-129,-6 11-387,10-15-129,-10 15 0,0 0-258,0 0 0,0 0-258,-4 10 0,1 5-129,1 2 0,1 4 0,1 0-129,0 4-516,-3-7-1677,3-5-2193,3-2-387,-3-11-258</inkml:trace>
  <inkml:trace contextRef="#ctx0" brushRef="#br0" timeOffset="36078.1248">4791 10897 2451,'30'2'4773,"-12"-2"-258,13 0-1161,0 1-2193,3 2-1548,0 5-3225,-7-8-516,2 0-645</inkml:trace>
  <inkml:trace contextRef="#ctx0" brushRef="#br0" timeOffset="36265.6248">4866 10992 7353,'-10'29'5160,"35"-23"-387,8-3-2193,0-3-1419,7 5-3741,-5-7-1548,11 1-774,-10-13-387</inkml:trace>
  <inkml:trace contextRef="#ctx0" brushRef="#br0" timeOffset="37187.5">5422 10897 5805,'6'-17'5160,"6"27"-129,10 9-1161,5 12-2451,-2 1-516,5 6-387,3-1-645,-5-2-1161,2-10-3096,-2-1-516,-10-16-258,1-8-258</inkml:trace>
  <inkml:trace contextRef="#ctx0" brushRef="#br0" timeOffset="37343.75">5766 10911 5160,'-68'-1'5160,"30"21"-129,-5 1-903,-4 3-2838,3 4-645,4 1-1161,5-4-1161,9-6-2451,10-1-774,3-10-258,13-8 130</inkml:trace>
  <inkml:trace contextRef="#ctx0" brushRef="#br0" timeOffset="37703.1248">5796 10701 8385,'-12'-52'5031,"19"38"-774,6 3-1935,0-2-1032,8 10-258,-3 2-387,-2 5-258,-11 11-129,-4 6 0,-7 3-129,-10-1 0,-2 0-129,1-5 0,1-4 0,16-14 0,0 9-129,16-9 0,15-4-387,4-1-774,6 3-3354,2 2-387,-3 4-129,-6 9-258</inkml:trace>
  <inkml:trace contextRef="#ctx0" brushRef="#br0" timeOffset="37968.75">6301 11082 5160,'45'15'5676,"-34"5"-516,-10 2-645,-5 0-2580,-5 6-1161,-7-6-4773,-4 1-645,-6-14-129,8-1-903</inkml:trace>
  <inkml:trace contextRef="#ctx0" brushRef="#br0" timeOffset="38640.6248">6779 10830 6708,'79'-40'4773,"-57"38"-387,-8 4-1806,4 16-1032,-12 8-516,1 8-387,-7 4 0,1 3-387,2-4 0,4-3-129,8-11 0,4-7-129,5-12 0,3-4 0,4-14 0,-6-10-129,-1-3 0,-5-4 0,-4 1 0,-7-1 0,1 7 129,-9 2 0,0 7-129,0 15 129,0 0 0,-4 6 0,2 13 0,1 10 129,-1 3-129,2 7 129,0-2-129,6-5-516,5-5-3999,6-2-129,-5-16-516,10 0-129</inkml:trace>
  <inkml:trace contextRef="#ctx0" brushRef="#br0" timeOffset="39015.6248">7244 11118 6837,'26'-20'4902,"-5"11"-516,3 1-2451,6 8-516,-9 1-258,0 10-387,-9 6-129,-6 5-258,-8 4 0,-8 3-129,-10-2 0,-2-1 0,0-4 0,4-3-258,4-6 129,14-13 0,0 0 0,0 0-129,19 0-129,6-5-258,7 2-1290,-1 1-3096,-2-7-258,7 5-258,-7-6-258</inkml:trace>
  <inkml:trace contextRef="#ctx0" brushRef="#br0" timeOffset="39281.25">7672 10908 6708,'-2'-9'4644,"29"7"0,4 2-2709,4-3-903,8 3-1161,-3 0-2580,3 6-1548,-15-6-387,1 3-387</inkml:trace>
  <inkml:trace contextRef="#ctx0" brushRef="#br0" timeOffset="39453.1248">7737 11001 8385,'-6'42'5031,"25"-38"-258,11-4-2709,8 0-1677,2 0-3999,8-3-645,-6-9-774,4 1-258</inkml:trace>
  <inkml:trace contextRef="#ctx0" brushRef="#br0" timeOffset="40015.6248">8327 10764 10449,'8'-67'5031,"-8"67"-1548,4 13-1548,-4 17-516,0 20-516,-6 8-387,6 8-129,-1 2-516,0-6-129,1-5-516,0-18-774,0-11-1806,0-14-1548,0-14-258,-13-14-516</inkml:trace>
  <inkml:trace contextRef="#ctx0" brushRef="#br0" timeOffset="40296.875">8280 10829 129,'78'-115'9933,"-46"88"-5160,3 9-1935,-2 16-1032,-11 2-516,-5 15-516,-13 11-258,-7 10-258,-15 5-258,-8-2-258,-1 2-129,-3-7-129,6-2 129,9-6 0,8-6 0,7-4 387,17-1 0,10-1 258,3 1 129,6 4 129,-3-3-129,1 2 0,-4 2-1290,-6-3-3354,-12-11-516,0 0-387,-9-12 0</inkml:trace>
  <inkml:trace contextRef="#ctx0" brushRef="#br0" timeOffset="40625">8666 10624 8643,'59'-36'4644,"-38"33"-2064,-1 3-645,-3 5-645,-10 10-516,-3 8-258,-6 6-129,-13 3-258,-4-2 0,-2-2-129,2-6-129,9-6 129,10-5-129,11-10-129,16-1-387,5-1-1548,4-5-2193,8 6-387,-8 0-258</inkml:trace>
  <inkml:trace contextRef="#ctx0" brushRef="#br0" timeOffset="40875">9100 10774 10191,'0'5'5160,"0"14"-387,2 10-2709,-2 0-1032,0 12-258,0 1-129,0-1-516,1 0-774,-1-11-903,1-8-3225,2-3-258,-3-19-387,0 0-387</inkml:trace>
  <inkml:trace contextRef="#ctx0" brushRef="#br0" timeOffset="41015.6248">8979 10968 8514,'0'0'5418,"24"1"-516,1 2-903,6-3-3354,7-5-1806,-2-5-3483,5 6-258,-4-6-387,13 3-387</inkml:trace>
  <inkml:trace contextRef="#ctx0" brushRef="#br0" timeOffset="41343.75">9425 10899 5676,'38'-11'5031,"-14"33"-387,0 7-1032,4 0-2580,5 8-645,1 0-645,-3-3-2322,-6-10-1806,6-1-516,-8-15-129</inkml:trace>
  <inkml:trace contextRef="#ctx0" brushRef="#br0" timeOffset="41500">9767 10917 8127,'-94'19'4902,"58"9"-387,-3 0-2451,-1-1-1677,1 1-1548,1-2-3225,9 1-258,-1-14-387,14 1 259</inkml:trace>
  <inkml:trace contextRef="#ctx0" brushRef="#br0" timeOffset="41953.1248">9780 10660 10320,'1'-50'5031,"9"39"-1032,6 4-2322,12 7-516,-1 4-516,1 7-258,-4 3-129,-3 5-129,-7 5 129,-7-2-258,-7-2 129,0-3 0,-7-2-129,0-3 129,7-12-129,-5 10 129,5-10-129,22-6 0,6-1 258,6-2-516,4 6-129,-5-5-1677,-4 3-2838,0 5-258,-16 3-258,-13-3-129</inkml:trace>
  <inkml:trace contextRef="#ctx0" brushRef="#br0" timeOffset="42109.375">10200 11107 10320,'0'49'5160,"7"-40"-5031,-7-9-387,0 0-4257,24-14-1032</inkml:trace>
  <inkml:trace contextRef="#ctx0" brushRef="#br0" timeOffset="45250">10786 11168 5934,'52'21'5160,"-24"-27"-387,1-12-2451,-4-13-645,8-9-645,-7-12-387,4-6-258,-7-6-258,-3-5-129,-3 5-129,-6 5 129,-4 11-258,-6 11 129,-1 17 129,0 20 0,-8 0-129,2 26 129,-2 14 0,6 13 0,2 10 0,11 3 129,2 2-129,7-4 129,0-5-129,2-7 0,-1-11-387,-5-13-1935,-6-14-2193,-10-14-387,6-6-387</inkml:trace>
  <inkml:trace contextRef="#ctx0" brushRef="#br0" timeOffset="45390.6248">10989 10960 2967,'-13'16'4773,"37"2"-258,0-18-516,6 5-4386,8 6-3225,-9-11-516,6 4-516</inkml:trace>
  <inkml:trace contextRef="#ctx0" brushRef="#br0" timeOffset="45531.25">10950 10864 5805,'-82'-40'3612,"82"40"-1806,0 11-4515,0-11-1161,30 20-258</inkml:trace>
  <inkml:trace contextRef="#ctx0" brushRef="#br0" timeOffset="45890.6248">11364 11088 3870,'36'17'5031,"-14"-15"-129,11 2-516,-2-1-2709,-3-3-645,3-4-516,-5-8-258,-7-1 0,-11-5-258,-8-7 0,-9 1-258,-9-1 129,-10 4 0,0 4-129,-1 11 129,-5 6 0,4 8 0,5 16 129,9 7 0,7 4 0,7 7 129,2 0 0,6-2 0,8-1 0,2-7-387,-5-9-903,4-8-3225,-1-6-258,-14-9-516,9-8 129</inkml:trace>
  <inkml:trace contextRef="#ctx0" brushRef="#br0" timeOffset="46171.875">11851 11030 3870,'-7'63'5031,"-13"-46"-387,5-5-774,-4 1-2193,-2-9-903,2-1-516,1-3-129,0-10-258,6-1 0,4-3-129,6 0 129,2 1 0,8 4 129,6 5 129,4 4 0,6 6-129,4 9-1548,6 4-2580,-12-5-516,7 5-129,-9-11 130</inkml:trace>
  <inkml:trace contextRef="#ctx0" brushRef="#br0" timeOffset="46781.25">12535 10848 1419,'12'56'3612,"3"-17"-387,0-1-1290,5-4-387,6-2-258,2-15-258,5-10-258,2-16 0,-1-18-258,-4-18-129,-10-12-129,-11-12-129,-9-7-129,-10-5 0,-13 5 129,-6 10 0,-6 14 129,-1 15-129,3 18 129,4 19 0,12 18-129,5 21 129,12 11-129,5 4-258,18 2-129,14 0-516,7-8-1419,4-11-2064,12-3-387,-5-18 0</inkml:trace>
  <inkml:trace contextRef="#ctx0" brushRef="#br0" timeOffset="47015.6248">13139 10946 6966,'-32'55'4386,"9"-37"-258,-5-2-2709,0-9-645,3-5-387,3-5-258,7-10-129,8-6 0,7-1-129,7-2 129,10 1 0,4 4 387,6 11-129,-2 6 258,3 9 129,-5 12 0,0 6-258,-3 6-1032,2 4-3483,-5-11-258,11-1-645,6-19-129</inkml:trace>
  <inkml:trace contextRef="#ctx0" brushRef="#br0" timeOffset="47578.1248">14052 10792 774,'-17'-13'7611,"-1"10"-5289,0 3-903,0 0-516,4 7-129,5 3-387,8 2-129,2 1-129,10-3 0,9-1-129,-1-2 0,2-1 0,-2-5 0,-5-1-129,-14 0 0,0 0 0,0 0 129,-23 17 129,1-6-129,3 3 129,0 4 0,5 2 0,11-1 258,5-1 0,11-5 0,10-4 129,3-7-129,5-2 129,1-11 0,2-5 0,-7-6-258,-1-3 0,-7-2-129,-3 4 0,-5 1 0,-4 6 0,-5 5-129,-2 11 129,0 0 0,-2 15-129,2 4-258,-2 1-516,2 6-2064,8 3-1677,-8-8-129,9-1-258</inkml:trace>
  <inkml:trace contextRef="#ctx0" brushRef="#br0" timeOffset="47734.375">14227 10671 9030,'-20'-98'4773,"20"86"-1032,0 12-3999,-10-10-3483,12 19-774,-1 1-516</inkml:trace>
  <inkml:trace contextRef="#ctx0" brushRef="#br0" timeOffset="47906.25">14227 10671 8385,'88'148'5418,"-72"-117"-387,-2-1-1161,-7-6-2322,6 4-645,0-7-645,1-6-129,-1-8-258,2-7-129,3-7-129,1-15-774,7-3-1161,-4-5-1806,-1-2-1032,4 4-129,-7 0-387</inkml:trace>
  <inkml:trace contextRef="#ctx0" brushRef="#br0" timeOffset="48343.75">14765 10776 1677,'49'23'9675,"-49"-8"-5934,-4 7-774,-12-2-903,3 4-645,-10-5-645,4-4-645,0-3-516,1-9-129,6-3-129,3-5 0,6-8 0,-2-6 0,5 2 129,2-3 129,5 4 129,1 6 258,5 5 129,0 5 0,4 7 258,-2 10-129,2 3-129,2 6 129,3 0-129,3 1 0,2-5 0,2-5-129,0-4 0,0-12 0,2-7 0,-4-11 0,-4-7 0,-5-3 387,-5-2 129,-7 7 0,-6 0 258,0 22 0,0 0 0,-9 3 0,1 19-129,5 4-903,3 1-4257,7 6-258,15-13-516,28-5-516</inkml:trace>
  <inkml:trace contextRef="#ctx0" brushRef="#br0" timeOffset="49843.75">2295 12010 4386,'-3'-22'5160,"-2"44"-258,5 22-258,-3 14-3096,0 2-774,6 6 0,6-3-516,-2-6 0,2-11-129,1-9 0,-6-18 129,-4-19 0,5-5 129,-7-24-129,-10-17 387,-1-9-387,0-9 258,2-5-258,2 0-129,-4 8 0,8 7-129,5 10 0,11 17 0,11 8-258,7 10-258,8 4-1290,10 5-2838,11 0-645,-1 3 0,5 6-516</inkml:trace>
  <inkml:trace contextRef="#ctx0" brushRef="#br0" timeOffset="50078.1248">2293 12530 11739,'53'23'4515,"-10"-20"-1290,4-3-5676,11 0-1677,-11-3-516,-4 2-516</inkml:trace>
  <inkml:trace contextRef="#ctx0" brushRef="#br0" timeOffset="50265.6248">2312 12327 11223,'-21'-10'4902,"28"-2"-645,28 12-3354,9 0-4644,11 0-645,-3 0-516,14 0-387</inkml:trace>
  <inkml:trace contextRef="#ctx0" brushRef="#br0" timeOffset="50500">2967 12252 7482,'-21'14'4902,"42"-7"-129,3 2-1548,13-6-3225,8 1-1677,-1-4-2709,1 2-129,-9-2-645</inkml:trace>
  <inkml:trace contextRef="#ctx0" brushRef="#br0" timeOffset="50640.6248">3043 12385 8127,'19'27'5031,"14"-23"-645,-2-1-5160,3-8-2967,11 1-903,-11-13-516</inkml:trace>
  <inkml:trace contextRef="#ctx0" brushRef="#br0" timeOffset="53593.75">3620 12034 3999,'23'-99'4902,"-23"99"0,9 0-1419,-7 29-1677,2 17-645,-2 12-387,5 10-387,-1 6-129,0-2-645,6-3-1290,-5-8-2709,-1-21-645,2-12-129,-8-28 130</inkml:trace>
  <inkml:trace contextRef="#ctx0" brushRef="#br0" timeOffset="53796.875">3828 12237 6063,'-44'57'4902,"4"-26"-774,-1-2-1935,5 0-774,7-3-387,16-3-258,13-9-387,21-2 0,16-7-129,15-2-516,4-1-1806,10 2-2580,-18-4 0,1 0-645</inkml:trace>
  <inkml:trace contextRef="#ctx0" brushRef="#br0" timeOffset="54140.6249">4007 12584 4386,'-13'17'5160,"13"-2"-258,8-11-387,6-4-3096,6 0-645,1-10-387,2-3 0,-3-1-645,-6-3 258,-5 1-258,-9 1 129,-10 3-129,-9 7 258,-8 5-129,-4 3 129,-1 11 129,4 5 0,2 5 0,15 3 129,6-2 129,10 1-258,16-2 0,9-4-387,11-3-1548,8-5-2709,-10-12-258,7 0-387,-4-15 0</inkml:trace>
  <inkml:trace contextRef="#ctx0" brushRef="#br0" timeOffset="54656.25">4438 12262 7482,'-13'5'4902,"13"17"-645,0 4-1935,0 0-903,1 6-387,2-5-258,3-1-387,-2-9-129,2-6-387,-6-11 0,7-7-258,-6-10-129,-1-12 129,-6-4 0,-2-8 129,1 5 0,-2 2 0,3 1 129,4 7 129,2 8 0,7 6-129,10 6 0,7 4-129,4 2 0,1 0 0,4 2-129,-6 1 0,-1 2 129,-6-2 129,-5 3 129,-7 2 129,-8-8 129,10 23 129,-8-7 129,1 5-129,-1 5 129,2 6-129,1 0 0,1 2-258,2-2-774,-3-2-2580,-2-11-1419,8-1-129,-11-18-387</inkml:trace>
  <inkml:trace contextRef="#ctx0" brushRef="#br0" timeOffset="55125">5067 12373 774,'6'-46'9030,"-6"29"-5547,-5-4-903,-7-4-903,-3 5-516,-7-2-387,2 8-129,-7 3-258,-3 10-129,0 5-129,3 14 0,5 9-129,5 7 129,9 1-129,6 2 0,7-5 0,12-5-129,6-8 0,0-12 0,5-7-129,-4-7 129,-5-10-129,-6-8 129,-5 0 0,-6-4 258,-2 4 0,0 0-129,-4 4 258,4 6-129,0 6 0,11 6 0,4 3-129,7 0-129,7 3-129,2 0-516,6 3-1935,1 0-1935,-11-6-129,7 1-258</inkml:trace>
  <inkml:trace contextRef="#ctx0" brushRef="#br0" timeOffset="55484.375">5309 12243 4902,'21'-18'5547,"-2"31"-387,2 8-774,0 2-2451,10 10-903,-1 2-774,-2-2-1419,0-4-3354,0 0-516,-10-13-129,1-5-516</inkml:trace>
  <inkml:trace contextRef="#ctx0" brushRef="#br0" timeOffset="55656.25">5635 12250 10707,'-69'33'5031,"32"-11"-129,-3-1-2838,7 9-1290,-5 5-1032,4 3-4257,1-7-258,12 0-645,-2-13 0</inkml:trace>
  <inkml:trace contextRef="#ctx0" brushRef="#br0" timeOffset="56578.1249">6235 11756 5160,'-75'-67'4773,"50"77"-645,-6 22-2580,8 22-387,8 19-387,5 19-258,10 16 0,0 6-129,13 8-258,-1 0 129,4-3-129,-2-12-129,-5-10 0,-4-18-129,-5-18 129,-11-15-129,-9-22 0,-1-10-1290,0-11-2838,-5-12-129,8-4-387</inkml:trace>
  <inkml:trace contextRef="#ctx0" brushRef="#br0" timeOffset="57468.75">6280 13119 5547,'9'2'5547,"16"17"-516,-8-4-258,0 6-2967,5 11-903,0 1-645,0-1-1161,2-3-3612,-3-1-516,-5-12-129,1-4-516</inkml:trace>
  <inkml:trace contextRef="#ctx0" brushRef="#br0" timeOffset="57656.25">6559 13143 9159,'-58'-13'5160,"35"23"-387,-4 7-2580,-7 2-903,4 6-645,-4 3-516,-1 1-516,6 3-1677,2 0-2580,1-11-387,12-4-387,2-14 129</inkml:trace>
  <inkml:trace contextRef="#ctx0" brushRef="#br0" timeOffset="58062.5">6642 12929 6063,'-12'-48'5160,"18"37"-516,7 3-1806,9 5-1290,0 3-645,3 3-387,-4 10-129,-5 3-258,-10 5-129,-7 1 0,-13 1 0,-5 2 0,-4-2 129,3-2-129,5-4 129,9-1 129,12-5-129,15-2 129,9-1-129,4-5-258,4 4-2322,-2-3-2193,-11-4-258,-1-3-645,-13-11 129</inkml:trace>
  <inkml:trace contextRef="#ctx0" brushRef="#br0" timeOffset="58781.25">6398 11708 6450,'-7'10'4902,"6"16"-516,1 6-2322,-3 3-645,3 7-645,0-1-645,0-3-1032,4-6-2322,6-6-1290,-10-15-258,0-11-258</inkml:trace>
  <inkml:trace contextRef="#ctx0" brushRef="#br0" timeOffset="59062.5">6369 11776 1032,'21'-58'9417,"0"50"-5934,0 6-903,-2-1-1032,3 6-387,-9 4-516,-5 6-258,-7 2-258,-1 2 129,-12-2-258,-1-2 129,-1 0-129,2 0 129,6-4-129,6 2 129,6-2 129,11 3 0,3 4 387,3 2-387,-1 1 129,2 1 0,-4-1-516,-3-6-1548,-17-13-2709,19 11-645,-14-16-129,6-6-258</inkml:trace>
  <inkml:trace contextRef="#ctx0" brushRef="#br0" timeOffset="59500">6578 11528 8256,'40'-27'4257,"-22"24"-2064,-1 3-774,-4 8-387,-5 8-516,-8 6-258,0 6 0,-11-2-258,-1 2 258,-3-3-129,7-3 0,2-5-129,6-4 129,12-8-258,7-5-903,8-5-3225,5 5-129,-2-7-387,5 7 517</inkml:trace>
  <inkml:trace contextRef="#ctx0" brushRef="#br0" timeOffset="59796.875">6860 11725 8901,'3'-13'5289,"-3"20"-387,-5 5-1935,4 12-1290,-6 1-645,6 7-645,0 2-129,1-2-516,0-1-516,2-10-645,8-3-2064,0-5-1548,-10-13-258,12 1-387</inkml:trace>
  <inkml:trace contextRef="#ctx0" brushRef="#br0" timeOffset="59968.75">6770 11850 11739,'-10'-10'5160,"27"7"-903,-4-1-2064,17 4-1419,1 0-2580,4 7-2838,-4-4-258,3 6-516,-11-4-258</inkml:trace>
  <inkml:trace contextRef="#ctx0" brushRef="#br0" timeOffset="60265.6249">7062 11776 8385,'0'0'5160,"12"10"-129,4 9-2451,-1-1-903,10 12-1032,-3-1-516,-1-3-903,3-1-2709,-4-3-1419,-9-9-258,2-3-258</inkml:trace>
  <inkml:trace contextRef="#ctx0" brushRef="#br0" timeOffset="60453.1249">7320 11798 7611,'-50'7'5160,"21"2"-258,-1 6-1548,1 3-1935,-5 4-774,3 0-774,4 5-903,1-4-2322,7-4-1419,9-3-387,10-16-258</inkml:trace>
  <inkml:trace contextRef="#ctx0" brushRef="#br0" timeOffset="61000">7315 11566 7353,'24'-29'4515,"-7"23"-1806,4 6-645,-4 0-774,4 9-129,-9 6-387,-6 7-129,-6 2-258,-5 3 0,-5-3-129,0 2 258,1-5-387,4-2 129,5-7 0,14-3-129,9-4 0,5-5-387,8-1-4257,0-3-258,-5-8-129,5-3-516</inkml:trace>
  <inkml:trace contextRef="#ctx0" brushRef="#br0" timeOffset="65843.75">7690 12470 2193,'-136'-6'4128,"112"6"258,24 0-1806,27 6-1290,27-4-516,32 1-129,30-3 129,28 0-258,25-2-129,13-7-516,0-1-258,-6-5-516,-20 2-903,-20 4-2580,-38-7-387,-26 7 258</inkml:trace>
  <inkml:trace contextRef="#ctx0" brushRef="#br0" timeOffset="66234.375">8113 12235 6837,'50'-114'4902,"-38"68"-1419,-5-2-1032,2 9-516,-9-1-516,2 14-258,-4 8-516,2 18 0,-9 9-258,9 29-129,0 16-387,0 10-1677,1 7-2967,13 7-387,-3-11-129,11-1-258</inkml:trace>
  <inkml:trace contextRef="#ctx0" brushRef="#br0" timeOffset="67343.75">7980 12797 1161,'65'-22'6966,"-41"22"-4644,-4 1-387,-5 10-258,0 10-516,-10 4-258,-4 4-129,-2 2-387,-3 1 129,0 0-387,4-4 129,0-4-258,8-5 258,3-8-129,6-4-129,6-7 129,-1-6-258,2-10 0,0-6-258,-1-1 129,-4-6-129,-3 1 129,-5 2 0,-4 4 258,-7 4 129,-3 7 129,-6 6 129,-2 5 129,-1 7 129,-1 5 0,6 12 0,4 1 0,3 4-129,7-3-129,6 2 0,4-3-516,1-5-1548,0-8-2709,1-2-516,-8-10-387,-1 0 129</inkml:trace>
  <inkml:trace contextRef="#ctx0" brushRef="#br0" timeOffset="68953.125">8497 12613 5676,'33'-24'2838,"-16"19"-903,2 2-258,2 3-516,-4 0-129,-2 0-129,-6 5-129,-2 5-129,-7 1-258,-7 0-129,-7-3-129,0 0 0,0 0-387,3-3 0,11-5 0,-9 4-258,9-4 258,16 6 0,5 1 129,-3 0 0,1 2 387,-5 1 129,-7 2 129,-7 3-129,-9-2-129,-10-4-129,-4 0-774,-4-2-1419,-1-7-2193,11 0-258,-1-5 0</inkml:trace>
  <inkml:trace contextRef="#ctx0" brushRef="#br0" timeOffset="69203.125">8883 12571 5031,'12'-4'5031,"-15"12"-516,-9 6-2193,-7 2-774,0 8-516,-11 1-129,1 5-258,-5 0-387,4-1-516,4-2-645,4-8-1290,4-7-2322,14 0-387,4-12-258</inkml:trace>
  <inkml:trace contextRef="#ctx0" brushRef="#br0" timeOffset="69593.75">8887 12709 5547,'32'-16'4515,"-16"12"-1548,0 2-903,8 2-645,-5 6-258,-1 3-129,-8 3-387,-1 4 0,-9 3-258,-4 1-129,-8 0 129,-3-3-129,-2-2-129,0-1 0,4-2-129,13-12 0,-9 10 0,9-10 0,11 0 0,7 0 0,3 0-129,0-1-774,7-3-2451,-2 3-1419,-5-8 0,3 5-387</inkml:trace>
  <inkml:trace contextRef="#ctx0" brushRef="#br0" timeOffset="70359.375">9577 12344 7224,'10'-39'2967,"-10"22"-258,-10-5-903,-3 3-516,-7-5-129,-3 6-516,-4 2 0,-1 7-258,-3 8-129,5 3-129,1 13-129,7 7 0,8 4-129,6 3 129,4 0-129,11-2 129,9-6-129,7-8 0,5-8-387,2-9 129,0-13 0,-3-10-129,-1-9-129,-7-11 258,-6-7 0,-4-6 258,-7 0 258,-5 5 258,-1 2 258,-2 11 0,-6 7-129,1 14 258,-3 10-258,3 11 0,-3 14-129,3 11-258,3 11 0,2 7-129,2 11 258,0 6-129,6 3-258,4 0-774,4-10-3354,3 5-516,-5-14-129,7-6 0</inkml:trace>
  <inkml:trace contextRef="#ctx0" brushRef="#br0" timeOffset="70828.125">9761 12214 6708,'15'-13'4128,"-6"3"-1419,-9 10-645,12 0-645,-9 9-387,-3 2-258,0 8-258,0-2-129,0 7 0,0-2 0,6 0-129,0-2 0,7-2-129,3-8 0,5-5 0,-2-5-129,3-3 0,0-11-129,-3-7 0,-1-4 0,-3-4 0,-5 0 0,-4 1 0,-2 2 258,-3 9-129,-1 8 258,0 9 0,-6 10 0,4 14 129,2 10-129,0 4-903,6 1-3612,11 5-516,-5-15-258,24-4-129</inkml:trace>
  <inkml:trace contextRef="#ctx0" brushRef="#br0" timeOffset="87828.125">10532 12305 4257,'-11'20'5031,"20"-15"-129,16 1-1032,9-1-2451,11-3-1161,6 0-1161,5-1-2322,1 4-1290,-13-5-645,-6 8 258</inkml:trace>
  <inkml:trace contextRef="#ctx0" brushRef="#br0" timeOffset="87984.375">10585 12460 8127,'34'17'5031,"5"-14"-387,9 2-2838,10-1-3225,-5-1-2451,4 4-645,-14-7-645</inkml:trace>
  <inkml:trace contextRef="#ctx0" brushRef="#br0" timeOffset="88703.125">11440 11993 3096,'37'-108'5031,"-37"108"-258,0 9-1806,-12 27-774,4 27-645,-4 12-774,7 12-387,3 5-645,2-4-1161,9-11-2580,9-5-774,-3-21-387,5-18 129</inkml:trace>
  <inkml:trace contextRef="#ctx0" brushRef="#br0" timeOffset="88906.25">11627 12373 5289,'-31'-31'4902,"1"39"-258,-8 8-1548,-6 1-1935,7 6-516,6-3-129,15-2-258,16-2-129,16-4-129,21-4-129,7-2-774,11 0-2064,-2 5-1677,-13-8-129,0 9-258</inkml:trace>
  <inkml:trace contextRef="#ctx0" brushRef="#br0" timeOffset="89250">11705 12557 4128,'9'31'5031,"-9"-31"-258,24 10-645,-3-7-2580,-1-3-774,2 0-258,0-4-258,-1-2-129,-9-7-129,-2 1 0,-7-2 0,-3 0 0,-10 2-129,-5 4 129,-8 6 0,-1 2 0,-4 12 0,1 7 0,2 7 129,8 4 0,9 3 0,8-3 0,7 1-129,13-7-387,9-4-258,9-11-1935,5-9-2064,12-7-258,-2-18-258</inkml:trace>
  <inkml:trace contextRef="#ctx0" brushRef="#br0" timeOffset="89796.875">12179 12228 6708,'5'31'4773,"-5"-1"-645,0 4-2193,-1-1-516,1 1-774,-2-7-258,2-3-129,0-13-129,0-11-129,0 0 129,-5-23-258,0-6 129,-2-5 0,1-6 0,1 2-129,0 2 129,5 3 0,0 7 0,10 10-129,6 7 129,7 5-129,2 4-129,5 0-258,2 4 129,-1-1-258,1 1 129,-8-2 129,-5 4 129,-7 2 258,-8 2 258,-6 27 516,-4-11 0,-5 1-387,4 4 129,6 2-516,0-3-1290,1-3-2967,11 2-516,1-12 0,8 1 130</inkml:trace>
  <inkml:trace contextRef="#ctx0" brushRef="#br0" timeOffset="90234.375">12752 12339 7740,'-41'-57'4515,"20"41"-1935,-3 7-645,-4 2-903,3 7-129,1 3-387,5 13-258,5 6 0,8 2-258,6 2 129,2 1-129,12-4 129,1-4-129,4-10 129,0-4-129,-1-6 0,-3-12 0,-5-5 129,-7-6-129,-3-5 0,-3 0 0,-6 2 0,3 4 0,2 1 0,2 6 0,2 5 0,12 4 0,6 6 0,4-1-129,7 2-129,1-1-387,4 1-1161,-3 0-1677,-3 0-1161,-1 1-258,-10-1 517</inkml:trace>
  <inkml:trace contextRef="#ctx0" brushRef="#br0" timeOffset="90484.375">12921 12230 9159,'20'-8'5031,"-2"21"-1161,4 6-1935,7 8-645,-5 0-516,1 4-645,-2-2-1161,-6-3-2064,-5-8-1548,1-6-387,-13-12-258</inkml:trace>
  <inkml:trace contextRef="#ctx0" brushRef="#br0" timeOffset="90640.625">13184 12235 5547,'-44'-5'5418,"15"22"-387,-2 5-645,-2 7-2451,-6 2-1161,0-1-2193,-4-1-2838,16 0-774,-1-11-129,14-3-516</inkml:trace>
  <inkml:trace contextRef="#ctx0" brushRef="#br0" timeOffset="91296.875">13790 11814 6708,'-76'-102'4773,"45"93"-129,-5 9-2709,3 15-645,8 18-516,5 17-258,7 17-258,9 15-129,4 12 0,7 10 0,-1 5 0,-3 2 0,-2 1 0,-4-4 129,-8-6-129,-10-12-129,-2-12 0,-1-11-516,-3-19-516,8-14-2838,4-13-903,3-21-258,12 0-258</inkml:trace>
  <inkml:trace contextRef="#ctx0" brushRef="#br0" timeOffset="91609.375">13592 13104 10836,'40'3'5160,"-27"11"-258,0 6-2838,3 8-1161,-3-1-645,2-1-774,3 1-2322,0-7-1935,-9-11-387,4-5-516,-8-11 517</inkml:trace>
  <inkml:trace contextRef="#ctx0" brushRef="#br0" timeOffset="91734.375">13818 13098 5289,'-37'-7'5418,"8"20"-258,-1 6-1032,-1 5-2193,-2 1-1677,-1-4-2967,3-5-1677,11 3-645,2-13-258</inkml:trace>
  <inkml:trace contextRef="#ctx0" brushRef="#br0" timeOffset="92046.875">13851 12862 3096,'35'-52'5031,"-10"46"-387,-3 1-129,-3 5-2838,-2 8-645,-9 8-387,-6 8-129,-7 1-129,-7 2 0,-5-4 0,3 2-129,1-6 0,9-7 129,4-12-258,13 12 0,10-10-387,1-2-2967,0-5-1419,7 0-516,-10-11-258</inkml:trace>
  <inkml:trace contextRef="#ctx0" brushRef="#br0" timeOffset="92468.75">13821 11451 4257,'8'29'4386,"-8"-5"-516,0 10-2064,2 3-645,-1 2-1032,1-5-1290,0-6-2064,3-3-1032,-5-25-129</inkml:trace>
  <inkml:trace contextRef="#ctx0" brushRef="#br0" timeOffset="92718.75">13793 11478 6063,'39'-78'4773,"-16"70"-1806,3 8-903,-5 1-645,-4 11-258,-9 5-516,-8 6-258,-6 0-129,-10 3-258,-5-3 0,0-3 0,4 0-129,5-5 0,9-2 0,3-13 129,24 16-129,4-8-129,6 2-1032,-3 6-2451,-5-14-774,3 8-258,-14-10 130</inkml:trace>
  <inkml:trace contextRef="#ctx0" brushRef="#br0" timeOffset="93000">13992 11333 129,'10'-47'8901,"5"44"-5160,4 2-1935,-6 1-387,1 10-387,-6 2-516,-5 6-258,-3 0 0,-8 3 129,-6-3-258,0-1-129,2-3 129,4-6 0,8-8-129,8 7-129,14-6-645,2-1-1419,1-1-2193,9 1-129,-12 0-387</inkml:trace>
  <inkml:trace contextRef="#ctx0" brushRef="#br0" timeOffset="93218.75">14266 11461 8643,'0'0'5160,"0"0"-903,0 19-2064,-6-3-774,3 9-516,-5 2-387,4 4-387,3 4-516,-6-9-1548,7-2-2709,1-1-387,1-13-387,-2-10 129</inkml:trace>
  <inkml:trace contextRef="#ctx0" brushRef="#br0" timeOffset="93375">14189 11572 5934,'-26'-15'5289,"26"15"-387,13 0-774,4-2-2838,12 2-516,-1 3-903,1-1-1806,-3 0-2709,0 8-258,-8-7-516,3 6 258</inkml:trace>
  <inkml:trace contextRef="#ctx0" brushRef="#br0" timeOffset="93562.5">14399 11522 1806,'33'0'10191,"-14"18"-5676,0 4-1935,-5-2-1161,6 5-645,-5-3-774,-2-3-1548,-1-3-2838,2-4-516,-14-12-387,18 0 258</inkml:trace>
  <inkml:trace contextRef="#ctx0" brushRef="#br0" timeOffset="93703.125">14620 11530 3999,'-18'-15'5289,"2"30"-258,-8 3-387,-6 6-2709,2 5-1161,3-2-3354,1 5-1806,-7-11-516,10 3-645</inkml:trace>
  <inkml:trace contextRef="#ctx0" brushRef="#br0" timeOffset="94031.25">14610 11355 4386,'-5'-18'5160,"17"7"-258,5 7-903,1 4-2322,-1 0-774,2 8-258,-7 4-258,-4 5-258,-5 3 0,-3 1 0,-6 1 129,1-2-129,4-4 129,1-1-129,11-8 0,12-1 0,8-3-645,1 0-3870,1-6-645,3 1-129,-15-5-258</inkml:trace>
  <inkml:trace contextRef="#ctx0" brushRef="#br0" timeOffset="94781.25">14622 12213 2451,'58'-64'4902,"-14"46"-129,-3 1-1419,4 5-1419,0 12-129,-11 7-645,-6 17-258,-15 11-129,-8 9-387,-5 1 0,-6 1 0,0-5-258,3-3 129,3-11-258,7-14 129,11-13-129,3-12-129,3-15 0,1-5 0,-2-6 0,-4-2-129,0 4 129,-7 3-129,-1 10 129,-5 10 129,-6 13 129,5 7 0,-5 14 0,0 9 0,0 5 0,2 2 0,1 0-258,1-6-774,4-7-3741,2-5-387,0-18 0,10-6-516</inkml:trace>
  <inkml:trace contextRef="#ctx0" brushRef="#br0" timeOffset="95187.5">15344 11839 7353,'-39'10'5547,"39"-10"-258,0 0-1032,31 8-2451,5-8-1419,5 3-5031,3-5 0,7-5-774,-4-6-387</inkml:trace>
  <inkml:trace contextRef="#ctx0" brushRef="#br0" timeOffset="95765.625">15769 11468 1419,'-16'3'8772,"23"-3"-5676,6-7-774,11 4-774,-1-2-645,5 5-129,-3 0-387,-2 7-129,-13 3-129,-7 3 0,-6 2-129,-12 1-129,-7 1 0,1-4 0,4 0-129,4-5 0,13-8 0,5 11-129,16-4 129,4-1 129,3 3 0,-1-1 129,-9 4 129,-10 2 129,-9 1 129,-15 0-258,-11-1-258,-4-3-2193,-3-8-1806,11 9-387,2-12-387</inkml:trace>
  <inkml:trace contextRef="#ctx0" brushRef="#br0" timeOffset="96000">15720 11783 4902,'-17'11'5547,"38"-4"-258,10-3-903,11-4-2322,12 0-645,-2 0-774,4 0-645,0 0-1032,-13 0-2322,-19 0-1419,-1 9-774,-23-9 129</inkml:trace>
  <inkml:trace contextRef="#ctx0" brushRef="#br0" timeOffset="96359.375">15793 11960 8127,'7'-12'4902,"5"11"-1419,4 1-1290,7 4-645,-5 3-387,0 5-258,-8 1-387,-7 7-258,-4 2-129,-14-1 129,-7-1-129,1-1 0,-2-4-129,8-1 129,5-5-129,10-9 0,10 7 129,11-6-129,6 0 0,2-1-645,6 0-3870,-1 1-258,-10-2-645,3 1 0</inkml:trace>
  <inkml:trace contextRef="#ctx0" brushRef="#br0" timeOffset="96953.125">16496 12329 129,'3'-41'3999,"-26"-10"2967,5 28-4902,-7 3-645,-1 9-258,-4 4-258,1 7-258,0 6-258,9 13 0,3 4 0,11 5-129,5-1 0,4-2 0,13-6-129,10-6 129,3-10-129,4-5 0,0-17-129,-2-11 129,-4-13 0,-2-12-129,-10-12 0,-4-8 258,-6-9 0,-2 5 129,-3 3 0,-4 15 129,-5 12-129,1 21 0,-2 18 0,5 20-129,-3 22 0,3 19-129,5 9-129,0 10-129,8 7-1032,2 1-3483,0-8-258,8-2-387,-5-12-129</inkml:trace>
  <inkml:trace contextRef="#ctx0" brushRef="#br0" timeOffset="97390.625">16703 12189 2967,'0'-22'4773,"0"10"0,0 12-645,3 6-2193,-3-6-774,0 24-258,-6-5-387,3 3 0,2 2 0,1 2-129,3-4-258,7-3 129,4-4-129,7-6-129,2-9 129,3-2-129,1-15 0,-3-5 0,0-7 0,-6-2 0,-2 1 129,-5 4 129,-7 6 0,-4 20 258,0 0 0,0 0 0,3 26-129,-3 3-1419,0 2-3741,7 3-129,-1-14-645,15-4-387</inkml:trace>
  <inkml:trace contextRef="#ctx0" brushRef="#br0" timeOffset="103125">17281 12407 3870,'7'12'4644,"18"-10"-774,8-2-1548,2 0-1290,7 0-903,2 0-1806,1 5-2322,-14-5-387,1 3-258</inkml:trace>
  <inkml:trace contextRef="#ctx0" brushRef="#br0" timeOffset="103296.875">17333 12533 3225,'31'17'5289,"4"-12"-387,-1-4-903,8-1-6321,4 4-1290,-14-4-645,14 0-774</inkml:trace>
  <inkml:trace contextRef="#ctx0" brushRef="#br0" timeOffset="104359.375">2082 14142 3870,'9'26'5160,"7"-21"-129,8 4-387,4-4-3225,3-2-645,5-1-1032,3-2-2193,-3 1-1935,-6-6-516,-4 0-387</inkml:trace>
  <inkml:trace contextRef="#ctx0" brushRef="#br0" timeOffset="104531.25">2081 14330 5547,'8'13'5547,"29"-13"-516,9 0-516,10-8-6321,9 8-2193,-3-5-645,-3 5-645</inkml:trace>
  <inkml:trace contextRef="#ctx0" brushRef="#br0" timeOffset="121671.875">2980 14172 5031,'-38'23'5676,"38"-23"-645,26 14-258,15-9-3225,11-5-3612,8 3-2193,-7-4-516,6-1-645,-7-4-128</inkml:trace>
  <inkml:trace contextRef="#ctx0" brushRef="#br0" timeOffset="122296.875">3655 14205 3870,'-70'-66'5160,"59"30"-258,10-3-1032,13 4-1935,11 3-774,13 14 0,4 10-387,5 12 0,-11 12-258,-6 18 0,-15 11-129,-13 10-387,-15 3 0,-12 0-258,-10-5-387,-8-9 0,6-7-258,-1-17-258,10-10 258,9-10 258,11-7 387,9-8 387,6 1 258,11 7 258,5-1 258,10 9 129,0 6-387,2 6-1032,-4 0-3999,10 4-645,-6-8-258,3 0-387</inkml:trace>
  <inkml:trace contextRef="#ctx0" brushRef="#br0" timeOffset="122890.625">3970 14006 3483,'0'-99'5547,"0"89"-129,0 10-387,-9 19-2580,9 28-903,-2 13-645,2 8-516,-1 5-258,1 0-645,1-6-258,5-14-258,8-9-645,-7-23 0,11-13-129,-4-13 0,9-10 258,-3-12 387,6 2 774,-6-1 645,13-17 1806,-29 29-387,-4 14-258,-15 0 129,-4 12-258,-11 2-387,5 5-129,0-1-258,5-2-258,11-3-129,9-4-258,15 1-129,7-6-1032,11 1-2322,2 4-1161,-9-4-387,7 8-387</inkml:trace>
  <inkml:trace contextRef="#ctx0" brushRef="#br0" timeOffset="123218.75">4260 14485 4386,'3'17'5160,"11"-2"-258,-14-15-258,20 3-3354,-2-3-774,-1-1-387,2-7-129,-2-2-258,-3-3 129,-4 0 129,-4 0 0,-6 0 129,0 13 258,-21-15 129,3 15 258,-7 3-258,3 14 258,-1 4-258,7 5 0,6 3-129,9-1-129,4 1-129,10-4-387,12 0-2193,3-9-2580,3-14 0,8-2-516,1-13-258</inkml:trace>
  <inkml:trace contextRef="#ctx0" brushRef="#br0" timeOffset="123750">4608 14195 5547,'6'-13'5289,"13"31"-258,7 6-903,-1-3-2709,8 9-645,1 2-1032,-2-4-1548,0-5-2709,-3-5-387,-10-12-645,-3-6 388</inkml:trace>
  <inkml:trace contextRef="#ctx0" brushRef="#br0" timeOffset="123906.25">4903 14189 7740,'-37'-33'5289,"16"43"-258,-8 15-1677,-7-2-1677,3 9-774,-2 0-774,3 1-903,8 1-2580,6-4-1548,2-9-387,8 1-387</inkml:trace>
  <inkml:trace contextRef="#ctx0" brushRef="#br0" timeOffset="124437.5">5062 14219 2580,'9'-3'5160,"-9"18"0,0 9-516,-1 2-2709,-7 0-774,6 2-258,-2-1-258,1-3-387,3-8-129,0-7-129,0-9 129,2-7-129,-1-11 0,-1-7 0,-3-6 0,0 0 0,-1-1 0,-1 1 0,2 4 129,1 5-129,2 6 0,2 5 0,9 5-258,4 2 0,8 2-387,1 0-129,4 2 129,3 0-129,0 0 129,-7 1 0,0 2 258,-6 1 387,-7 3 258,-3 3 387,-4 1 0,-3 5 129,-1 0-129,0 9-129,-4-2 129,1 4-258,3 0-516,-3 0-1161,3-3-3096,0 2-645,0-11-129,6-1-258</inkml:trace>
  <inkml:trace contextRef="#ctx0" brushRef="#br0" timeOffset="124906.25">5739 14275 2451,'-4'-29'4902,"-9"12"-774,-2 0-516,-32-7 774,19 21-2967,-6 1-645,2 4 0,2 8-387,5 9-258,5 5-258,9 3-129,11-1 0,9-1-387,11-3 258,3-8 0,5-5-129,0-9 129,1-3 129,-8-14 258,-5-8 129,-6 1 129,-8-5 129,-3-26 387,-4 32-387,-2 2 0,3 11-129,4 10-129,0 0 0,0 0 0,16 6-129,3 4 0,8 0 0,5-1-258,0-7-2580,2-2-1935,4-3-129,-10-6-387</inkml:trace>
  <inkml:trace contextRef="#ctx0" brushRef="#br0" timeOffset="126343.75">6467 13759 5805,'-53'0'5418,"4"27"-903,-2 17-1677,-8 19-774,12 24-516,5 13-387,17 15-516,19 4-258,15 1-1161,25-5-3870,19-13-387,5-24-387,11-20-129</inkml:trace>
  <inkml:trace contextRef="#ctx0" brushRef="#br0" timeOffset="126796.875">6640 14384 9030,'75'0'5289,"-18"2"-774,13-2-2064,17 4-1032,5-3-1548,5 4-3483,-8-3-1032,-7 1-645,-20-2-258</inkml:trace>
  <inkml:trace contextRef="#ctx0" brushRef="#br0" timeOffset="127140.625">7046 14172 4902,'22'-117'5031,"-13"68"-645,1-3-1806,2 10-516,-6 1-645,1 17-129,-7 13-516,0 17-258,-4 29-774,-7 13-2967,1 11-1548,7 15-516,-4 2 0</inkml:trace>
  <inkml:trace contextRef="#ctx0" brushRef="#br0" timeOffset="127703.125">6677 14683 10320,'10'6'5031,"-5"18"-903,-1 6-2322,6 13-645,-2 4-516,1-1-129,-2-1-387,2-7 129,-2-9-129,0-15-129,-7-14 129,10-14-129,-9-19 0,0-9 0,-1-9 0,0-5 129,-1 2-258,-1 3 258,2 6-129,0 11 258,11 9-258,9 9 129,10 11-258,7 1-129,14 4-129,2 0-645,13 0-1677,0 2-2064,-6-2-387,-2 0-387</inkml:trace>
  <inkml:trace contextRef="#ctx0" brushRef="#br0" timeOffset="128203.125">6966 14847 8514,'28'-6'4902,"-28"6"-1032,5 12-1935,-2 7-774,-3 0-387,1 5-258,1-1 0,3 1-258,2-4-129,4-2 0,6-7 0,3-5-129,2-6 0,3-6-129,-1-9-129,-1-9-129,0-1-129,-8-9 129,-1 0 129,-9 0 0,-3 5 258,-2 8 258,-4 8 258,4 13 258,-13 6 0,7 18 0,0 5-129,6 5-129,1 4-1032,5 2-3999,5-19-516,9-10-387,4-17-387</inkml:trace>
  <inkml:trace contextRef="#ctx0" brushRef="#br0" timeOffset="128593.75">7418 13772 5805,'121'54'5418,"-61"12"-129,4 20-1419,-2 24-1806,-21 13-774,-13 16-387,-26 5-516,-21-6-516,-23-11-1548,-20-18-3096,-14-29-387,0-19-516,3-33-129</inkml:trace>
  <inkml:trace contextRef="#ctx0" brushRef="#br0" timeOffset="129265.625">7982 13701 2322,'19'0'4515,"-5"-2"-129,15-2-1548,2 4-1548,0-3-129,1 0-387,-4-2-258,-4 0 129,-7 1-387,-17 4-129,0 0 0,0 0 0,-5 9 0,-7 4 0,-2 5-129,2 7 129,1 11-129,5 10 129,6 12-129,1 9 0,5 16 129,4 17 258,-2 8 0,2 12 0,-5 1 129,-2 9 129,-3-5-129,-3-1 129,-8-14-129,1-10-129,-4-17 129,-2-14-258,-3-17 0,-1-15 0,-2-14 0,-2-7-258,5-10-645,1-6-4257,-6-9-129,4-5-258,1-12-645</inkml:trace>
  <inkml:trace contextRef="#ctx0" brushRef="#br0" timeOffset="130078.125">8464 15141 5547,'8'-7'5676,"14"6"-258,-9 8-774,1 8-2322,10 17-1032,-8 0-774,3 3-516,2 2-1419,-4-3-2838,0-15-774,-1-6-516,-4-13-387</inkml:trace>
  <inkml:trace contextRef="#ctx0" brushRef="#br0" timeOffset="130593.75">8706 15213 1161,'-16'14'4902,"-5"-5"387,1 7-645,-6 6-1935,-9-5-1290,5 8-1032,-1 1-1548,5 1-3096,1-13-774,12 1-129,2-13 259</inkml:trace>
  <inkml:trace contextRef="#ctx0" brushRef="#br0" timeOffset="130937.5">8815 15020 4386,'9'-23'5418,"7"17"-645,-2 2-903,1 2-2322,4 5-516,-9 9-387,-2 8-258,-8 7-258,-1 2 0,-6-3 0,-1-1-129,3-6 0,5-6 0,11-6 0,9-6-129,7-1-1161,5 0-3225,-6-12-516,5 5-129,-14-8 0</inkml:trace>
  <inkml:trace contextRef="#ctx0" brushRef="#br0" timeOffset="131546.875">8470 13467 5031,'0'-5'5160,"-4"25"-258,-2 6-1806,2 17-1290,-7 1-774,5 2-387,2 0-903,1-6-774,4-10-1677,4-11-1935,-5-19-258,8-8-516</inkml:trace>
  <inkml:trace contextRef="#ctx0" brushRef="#br0" timeOffset="131796.875">8432 13464 6321,'53'-42'4644,"-31"41"-1419,6 1-903,0 9-774,-11 5-516,-5 7-387,-12 7-387,-7 2-258,-15 2-129,-3-4-129,-1-2-129,3-4 0,10-2 0,7-5 0,6-2 258,15-3 387,7-1 129,4 1-129,4 0-1161,1 2-3096,-8-12-387,4 3-387,-12-13 1</inkml:trace>
  <inkml:trace contextRef="#ctx0" brushRef="#br0" timeOffset="132171.875">8669 13352 6966,'37'-43'4902,"-21"34"-1161,5 2-1290,2 7-645,-7 7-645,-4 9-258,-10 3-516,-2 8-129,-7-2 0,-2 0-129,-4-4 0,5-4-129,8-6-129,0-11-387,21 6-903,-1-6-2967,5-3-774,8 1 0,-8-6-129</inkml:trace>
  <inkml:trace contextRef="#ctx0" brushRef="#br0" timeOffset="132484.375">8949 13496 5289,'4'-17'5547,"-4"17"-516,0 0-903,10 14-2064,-10 6-774,0 10-645,0 3-258,0 3 0,3 2-903,-3-9-645,6-4-2451,1-4-1290,-7-21-387,4 9-387</inkml:trace>
  <inkml:trace contextRef="#ctx0" brushRef="#br0" timeOffset="132656.25">8891 13600 5805,'-11'0'5547,"22"0"-258,8 0-903,6 0-2193,1-3-2193,2 3-4257,0-5-645,4 5-516,-5-2-129</inkml:trace>
  <inkml:trace contextRef="#ctx0" brushRef="#br0" timeOffset="132937.5">9145 13551 6966,'7'-6'5289,"10"13"-129,-3 13-1935,2-1-1290,9 9-1032,-6-1-774,1 2-774,3 0-2322,-5 0-1677,-5-15-387,1-2-516</inkml:trace>
  <inkml:trace contextRef="#ctx0" brushRef="#br0" timeOffset="133109.375">9397 13558 6708,'-42'-12'5418,"15"25"-129,1 8-516,-3 4-2838,-1-1-1161,1 4-1290,8-2-3999,5 0-516,0-8-258,10-3-387</inkml:trace>
  <inkml:trace contextRef="#ctx0" brushRef="#br0" timeOffset="133593.75">9348 13317 7998,'37'-30'4515,"-15"25"-1419,2 3-774,3 5-387,-11 5-645,-3 8-129,-12 3-516,-1 4 0,-10-1-258,-2-1 0,-2-2 129,5-4-258,6-4-129,9-5 0,13-2 0,6-4-258,6 0-903,-1 0-3741,-1-9-258,3 5-387,-7-8-387</inkml:trace>
  <inkml:trace contextRef="#ctx0" brushRef="#br0" timeOffset="134421.875">9622 14318 9417,'12'10'5289,"14"-6"-258,5-1-2580,5-3-1548,6 0-1290,2-3-3741,-1 0-645,-9-10-645,-3 6-258</inkml:trace>
  <inkml:trace contextRef="#ctx0" brushRef="#br0" timeOffset="134593.75">9651 14420 6063,'39'34'5676,"4"-26"-774,0-8-2322,4-3-6063,15 3-903,-10-12-645,11 2-258</inkml:trace>
  <inkml:trace contextRef="#ctx0" brushRef="#br0" timeOffset="137921.875">10387 14297 6063,'24'10'5031,"17"-1"-903,5-6-4644,11-4-2967,12 1-516,-2-11-774</inkml:trace>
  <inkml:trace contextRef="#ctx0" brushRef="#br0" timeOffset="138343.75">11128 14231 1,'-60'21'3869,"44"-21"-128,-7-11-903,6-16-1935,5-5-258,6-10-258,7-2 516,13-1 0,8 8 129,6 9 258,3 14-258,-2 14 258,2 15 0,-19 16-387,-6 16 0,-15 6-516,-10 6-129,-10-3-387,-5-8-387,0-4-645,-2-17 129,15-6-129,4-20 129,17-1 387,0-10 258,16-2 516,39 0 1032,-18 12-258,-1 10-516,1 4-2193,-4-2-2322,4 7-516,-12-13-387</inkml:trace>
  <inkml:trace contextRef="#ctx0" brushRef="#br0" timeOffset="138578.125">11350 13883 7482,'9'-41'5031,"1"67"-129,-7 18-2580,-5 13-903,1 14-516,-1 7-774,1-5-1290,1-2-1677,9-7-1935,-5-18-258,7-13-258</inkml:trace>
  <inkml:trace contextRef="#ctx0" brushRef="#br0" timeOffset="138781.25">11537 14226 1935,'9'-18'6708,"-24"19"-3999,-13 14-516,-2 2-387,-1 7-387,2-5-387,10-1 0,10-4-258,16 0-129,13-6-129,13-3-258,6 0-1290,1 2-3225,-5-7-387,2 4-645,-15-1 258</inkml:trace>
  <inkml:trace contextRef="#ctx0" brushRef="#br0" timeOffset="139109.375">11682 14433 7353,'-6'14'4773,"17"-2"-129,3-7-2451,7-5-1419,4-2-258,1-6-387,-4-6-129,-2-3 0,-7-1-129,-10-1 129,-5 3 0,-11 5 129,-5 9 129,-4 2 0,-2 10 129,1 9-129,4 4 258,7 2-258,11 4 0,5-5-129,12-4-129,9-1-258,1-9-2451,-1-7-1935,6-3-387,-5-9-258</inkml:trace>
  <inkml:trace contextRef="#ctx0" brushRef="#br0" timeOffset="139593.75">12000 14058 5547,'29'13'5289,"-13"7"-516,9 14-903,2 4-2709,2 3-903,-3-2-1419,0-7-3225,3 1-516,-7-19-387,-2-4 130</inkml:trace>
  <inkml:trace contextRef="#ctx0" brushRef="#br0" timeOffset="139765.625">12316 14075 5676,'-64'-7'5289,"28"29"-258,-7 3-1032,-1 6-2838,6 3-903,7 4-1290,6-6-2451,12-10-1419,13-3-258,10-12-129</inkml:trace>
  <inkml:trace contextRef="#ctx0" brushRef="#br0" timeOffset="140218.75">12445 14139 2322,'0'9'4902,"3"15"-129,-3-3-258,0 5-3096,1 3-387,1-5-387,3 2-258,-2-11-129,-3-15-129,0 0 0,0 0-129,0-24 129,-4-4 0,-3-4-129,-1-4 0,1 1 129,1 4-258,0 4 258,3 6-258,3 4 129,5 7 0,7 5-258,4 1-129,6 4-387,2-1-129,8 1-129,-4-3 129,1 3-129,-5-1 258,0 1 516,-7 1 516,-8 5 645,-1 7 258,-8 4-129,0 8 129,-2 3 0,-1 7-387,0 0-774,1 0-1419,2-6-2967,5 0-516,1-10-387,6-1 388</inkml:trace>
  <inkml:trace contextRef="#ctx0" brushRef="#br0" timeOffset="140671.875">13078 14163 6450,'-19'-43'4515,"5"28"-1290,-2 3-1161,-6-1-387,-1 9-387,-4 3-516,1 5-129,0 13-129,4 3-258,6 5 0,9 4 0,7 2-258,8-2 0,10-6 0,4-7 0,5-10-258,1-6 129,-5-8 0,-5-13 0,-6-7 129,-7-3 0,-5-2 129,0 1 0,-5 3 258,-1 5-258,5 5 0,1 7 0,9 4 0,11 8 0,5 0-129,8 0 0,1 3 0,1 1-258,3-4-3999,-6 1-387,-8-3-516,0-1 0</inkml:trace>
  <inkml:trace contextRef="#ctx0" brushRef="#br0" timeOffset="141562.5">13813 13534 7224,'-34'24'5031,"-9"44"0,-10 32-2967,-7 23-387,11 27-129,8 10-516,20 10-387,20-5-774,14-6-4386,22-30-387,20-28-387,7-39-258</inkml:trace>
  <inkml:trace contextRef="#ctx0" brushRef="#br0" timeOffset="142125">14125 14255 6063,'-198'8'4773,"198"-8"-516,23 7-1935,61-5-1935,47 3 0,48-3 129,46 3 0,45-2-129,25 1 0,6-3-258,-4-1-258,-24 0-2193,-35 4-2193,-61-6-258,-46 2-258</inkml:trace>
  <inkml:trace contextRef="#ctx0" brushRef="#br0" timeOffset="142515.625">14994 14042 9417,'44'-75'5031,"-20"33"-1806,1-3-1032,-9-10-645,5 1-258,-5-1-387,-1 11-129,-10 13 0,-3 16-387,-2 15 129,-9 32-258,5 21-774,-4 17-4515,1 7 0,7 11-516,0-9-258</inkml:trace>
  <inkml:trace contextRef="#ctx0" brushRef="#br0" timeOffset="143718.75">14058 14711 4386,'22'75'4773,"-3"-20"-903,-5 5-1548,-4 5-774,1 1-645,-3-11-129,3-8-129,-1-19-258,-2-18-129,-8-10 0,15-22-129,-11-16 129,-1-13-258,-3-10 129,0-6-129,0-3 0,-1 2 129,-7 10-129,0 7 129,2 12 0,2 12 0,4 11-129,17 8 0,7 5-129,14 0-129,17 0 0,23 0 0,33-6-129,27-2 129,29 0 0,9-2 129,9-1 0,-1 5 258,-5 1-129,-15 4 0,-36 4 129,-28 0 0,-38 0-129,-19 2 129,-21-2 0,-7 0 0,-15 0 0,6-10 0,-6 10-129,5-14 0,-5 14 129,12-11-258,-12 11 129,0 0-129,0 0 0,0 0 129,-13 4 129,3 0-129,-5-1 0,5-1 129,1 1 129,9-3 0,-6 20 129,8 4 0,4 5 129,1 10-387,3 11-2451,-1 2-2193,-7-4-258,-1 4-516,-9-18 130</inkml:trace>
  <inkml:trace contextRef="#ctx0" brushRef="#br0" timeOffset="144171.875">14356 14892 2967,'-15'33'4644,"15"10"-129,-3 9-903,3 3-2451,0 4-903,4-5-1290,3-6-1806,-1-22-1548,7-5-258,-13-21 388</inkml:trace>
  <inkml:trace contextRef="#ctx0" brushRef="#br0" timeOffset="144421.875">14338 14870 3999,'75'-32'4644,"-40"45"0,-4 6-2451,-8 3-645,-6 11-645,-16-1-129,-7 2-516,-17-7-258,-7-1-129,-2-7 0,-1-3 0,9-6 129,10-4 258,14-6-129,0 0 258,25 13 129,4-5-129,7 1-516,4 4-3096,-4-5-1161,9 1-516,-10-7-258</inkml:trace>
  <inkml:trace contextRef="#ctx0" brushRef="#br0" timeOffset="144734.375">14697 14841 3999,'36'-62'5031,"-11"55"-258,-2 7-2064,2 7-645,-14 7-645,-4 10-387,-10 0-387,-13 7 0,-8-4-258,-2 0-129,5-6-129,8-2 0,11-6-129,8-4-129,17-3-387,6-4-774,11-1-2580,1 6-1161,-10-6 0,3 9-516</inkml:trace>
  <inkml:trace contextRef="#ctx0" brushRef="#br0" timeOffset="144937.5">15000 14916 10449,'6'-12'5160,"0"32"-516,-5 1-2838,6 13-516,-7 4-516,5 3 0,-5 3-645,0-2-387,1-6-1032,-1-9-1806,0-11-1806,0-6-516,0-10-387</inkml:trace>
  <inkml:trace contextRef="#ctx0" brushRef="#br0" timeOffset="145109.375">14976 15077 6321,'3'-30'5418,"18"28"-258,0 2-903,4-4-2580,11 4-1032,0 4-1032,-1 2-3999,-1-6-516,5 4-516,-7-4-258</inkml:trace>
  <inkml:trace contextRef="#ctx0" brushRef="#br0" timeOffset="145312.5">15378 14956 3612,'-13'-30'5547,"21"30"-387,13 17-129,4 7-3096,-2 2-516,7 7-516,-3 0-516,1-1-774,-2-2-1290,-7-7-3096,-7-13-258,0-3-645,-12-7 129</inkml:trace>
  <inkml:trace contextRef="#ctx0" brushRef="#br0" timeOffset="145453.125">15646 14972 6063,'-20'-28'5418,"-1"37"-129,-5 9-1032,-6 9-2580,-3 2-1161,-2 3-903,6-2-3999,0 6-645,-1-12-129,6-1-516</inkml:trace>
  <inkml:trace contextRef="#ctx0" brushRef="#br0" timeOffset="145765.625">15603 14790 2580,'9'-39'5160,"3"32"-129,12 6-774,1 2-2064,-4 5-645,-1 9-258,-11 2-516,-6 5-129,-7 1-258,-6 4 129,-7-2-129,1-3 0,7-3-258,9-3 0,9-7-129,18-6-774,8-3-4128,8-1-129,-3-10-387,10-4-387</inkml:trace>
  <inkml:trace contextRef="#ctx0" brushRef="#br0" timeOffset="146250">16758 14359 10836,'66'0'4644,"-26"-1"-2322,3-7-5547,20 6-645,-5-11-1032,15 4-258</inkml:trace>
  <inkml:trace contextRef="#ctx0" brushRef="#br0" timeOffset="146546.875">17341 14299 2967,'-71'-12'5031,"71"12"-258,33-6-129,24 6-2709,34 0-1161,31 3 0,25 2-258,18 4-516,9 0-1032,-2-4-1935,-14-5-1677,-11 0-516,-45-8-129</inkml:trace>
  <inkml:trace contextRef="#ctx0" brushRef="#br0" timeOffset="146812.5">17848 14062 9159,'-22'-86'4386,"22"32"-1935,15-7-516,-2-9-387,5 6-387,-2 4-387,-3 15-129,-5 18-129,-8 27-387,3 21-258,-5 33-2451,-1 21-2064,3 19-387,0 6-258,6 8 259</inkml:trace>
  <inkml:trace contextRef="#ctx0" brushRef="#br0" timeOffset="147328.125">17489 14669 7482,'14'77'4644,"-14"-39"-1161,1 5-1419,5 5-387,-1-7-774,5-3-129,-2-13-129,3-8 0,-11-17-129,16-10-129,-15-20 0,0-8-129,-3-12 0,-6-6-129,0-4-129,-2 2 0,3 5 0,2 6 0,5 11 0,3 7 0,12 12 0,13 7-129,10 5 0,9 5-387,17 4-1032,5 2-2580,12-6-774,9 5-516,-7-5-129</inkml:trace>
  <inkml:trace contextRef="#ctx0" brushRef="#br0" timeOffset="147656.25">17760 14773 6966,'-8'-2'5418,"21"17"-258,5 6-1032,7 1-2580,12 10-645,-3-1-387,5 4-516,1 0-1161,-9-11-2193,-4-7-1548,-3-7-516,-12-10-387</inkml:trace>
  <inkml:trace contextRef="#ctx0" brushRef="#br0" timeOffset="147812.5">18103 14778 6063,'-44'-27'5676,"13"42"-516,-11 11-516,-10 1-2838,9 9-1161,2 1-1032,1 4-4128,13-16-516,12-1-387,5-18-129</inkml:trace>
  <inkml:trace contextRef="#ctx0" brushRef="#br0" timeOffset="149484.375">18120 14633 516,'32'-15'8772,"-11"13"-5805,7 2-774,-2 4-645,-7 4-258,-3 11-129,-16 0-387,-6 8-129,-19 0 0,0 0 0,-6-3-129,8 0 0,11-7-129,11-5-129,13-7 0,22-1 0,12-4-516,2-1-2967,0-13-1419,5 3-387,-8-10-387</inkml:trace>
  <inkml:trace contextRef="#ctx0" brushRef="#br0" timeOffset="150031.25">18266 13510 4128,'171'70'5289,"-91"13"0,-6 29-129,-18 25-3096,-9 28-645,-31 11-516,-16 8-387,-22-9-1161,-21-17-3096,-8-30-1161,3-31-516,-3-38-516</inkml:trace>
  <inkml:trace contextRef="#ctx0" brushRef="#br0" timeOffset="150718.75">19262 14195 5676,'23'6'5289,"2"-6"-516,16 0-1032,9 0-2580,-2 1-774,2 4-774,-3 2-1290,-10 5-2967,-15-8-258,-8 9-387</inkml:trace>
  <inkml:trace contextRef="#ctx0" brushRef="#br0" timeOffset="150875">19330 14359 6966,'-14'30'5547,"34"-28"-129,17-2-903,15 2-3096,5-2-3741,2 2-2064,-1-4-516,4-5-645,-3-13-258</inkml:trace>
  <inkml:trace contextRef="#ctx0" brushRef="#br0" timeOffset="152109.375">1991 16264 5805,'7'15'5160,"6"-15"-387,14 0-2322,8 4-903,5-4-774,6 0-903,3 0-2967,3 0-1290,-8-6-516,-2 3-387</inkml:trace>
  <inkml:trace contextRef="#ctx0" brushRef="#br0" timeOffset="152296.875">2137 16412 1677,'-63'28'5289,"63"-28"-129,12 10-129,14-10-2322,15 1-1548,1 3-1161,0 3-3870,-4-7-516,12 0-645,-8-10-387</inkml:trace>
  <inkml:trace contextRef="#ctx0" brushRef="#br0" timeOffset="155984.375">3128 16423 8127,'-97'-115'3999,"88"61"-1290,9-1-774,18 1-645,14 11-129,8 9-258,10 21 0,-2 13 129,0 23-258,-14 17-258,-11 14 0,-19 11-387,-13 4 0,-14 0-258,-10-11-258,-3-7-129,-8-15-129,9-15-129,1-17 129,12-5 258,7-15 129,10-4 258,5 2 258,3 2 0,12 7 258,5 9 129,5 9-129,0 12-129,5 8-387,1 1-516,-2-3-2193,-3-5-1935,8-3-645,-10-17-258</inkml:trace>
  <inkml:trace contextRef="#ctx0" brushRef="#br0" timeOffset="156187.5">3474 16172 2709,'-18'-52'5289,"18"52"-387,0 8 0,7 26-2838,-3 10-774,3 12-258,-1 7-516,0 7-645,2-3-1161,-6-5-2193,1-17-1419,5-7-387,-3-26-129</inkml:trace>
  <inkml:trace contextRef="#ctx0" brushRef="#br0" timeOffset="156390.625">3641 16433 6837,'-14'9'5031,"-11"4"-774,-3 0-2322,6 8-387,-1-8-645,12 3-129,10-6-387,1-10 129,23 16-516,5-12-903,9-3-3354,2 4-516,-6-5-258,8 7-516</inkml:trace>
  <inkml:trace contextRef="#ctx0" brushRef="#br0" timeOffset="156718.75">3844 16615 4386,'0'28'4644,"12"-27"-516,6-1-2064,4 0-645,-3-3-774,5-8-129,-6-4-129,-5 1 0,-10-4-129,-3 1 129,-8 5 0,-8 2 0,-8 6 0,-2 6 0,-1 10-129,4 6-129,3 5 129,9 4 0,11 4 129,4-1-129,11-7-129,10 2 129,3-3-903,0-8-3870,-1-10-258,6-4-516,-6-13-387</inkml:trace>
  <inkml:trace contextRef="#ctx0" brushRef="#br0" timeOffset="157187.5">4203 16312 5289,'-1'-22'5547,"11"27"-516,9 12-774,8 15-2709,-7-1-774,5 6-645,1 3-1290,-2-2-3225,-3-13-516,3-5-387,-11-18-129</inkml:trace>
  <inkml:trace contextRef="#ctx0" brushRef="#br0" timeOffset="157359.375">4472 16293 9030,'-50'7'5031,"17"17"0,-4 2-2709,3 11-1290,-4 3-1032,4-5-1032,9-4-1935,7-2-2193,-1-14 0,17-4-387</inkml:trace>
  <inkml:trace contextRef="#ctx0" brushRef="#br0" timeOffset="157843.75">4585 16358 3612,'-7'11'5289,"5"10"-387,-3 5-258,-3-2-3483,8 5-258,-1 1-387,1-9-129,0-6-129,0-15 0,0 0-129,6-7 0,-2-15-129,-2-7 129,-1-9-129,-1 1 129,0 0-129,0 4-129,0 8 129,0 1 0,0 10 0,0 14 0,12-3-258,2 3-129,7 8-129,0-2-258,10 4-387,0-5-516,6 2 0,-9-7 0,6 5 258,-12-5 387,-1 2 387,-7 1 645,-2 14 1419,-12-6-516,0 7 258,-1 0-258,1 5-129,-2 1-258,0 3 0,1 2-516,1 0-1548,-4-4-2451,8 2-387,-4-11-258</inkml:trace>
  <inkml:trace contextRef="#ctx0" brushRef="#br0" timeOffset="158390.625">5208 16341 3999,'-3'-22'4902,"-6"20"-774,-8 0-1419,-8 2-774,0 0-516,-4 4-516,4 11-129,0 1-387,10 7-129,8 2-129,7 1 0,5 0 129,12-2-129,6-7-129,4-4 129,-1-9 0,0-6 0,-8-10-129,-3-8 129,-9-3-129,-6-5 129,-7-1-129,-6-2 0,-1 5 0,0 1 0,5 6 0,3 5 129,6 14-129,17-10 0,8 10 129,6 0 0,4 5 0,4 1-129,0 4-1290,0-2-3483,-16-8-129,-1 4-387,-12-6-258</inkml:trace>
  <inkml:trace contextRef="#ctx0" brushRef="#br0" timeOffset="159218.75">6035 15644 5934,'-42'35'5160,"-5"24"-903,-5 34-1677,-10 21-516,10 32-387,1 13-258,20 15-387,15 3-516,16 1-1032,23-18-4257,23-20-129,8-33-645,18-23-387</inkml:trace>
  <inkml:trace contextRef="#ctx0" brushRef="#br0" timeOffset="159703.125">6196 16522 2322,'-12'-10'5031,"56"9"129,29 1-258,30 2-2838,23 1-645,21 3-645,14 1-1032,0-3-2967,-5-4-1419,-7-1-387,-23-11-387</inkml:trace>
  <inkml:trace contextRef="#ctx0" brushRef="#br0" timeOffset="160015.625">6775 16375 4128,'22'-127'4902,"-8"67"-387,-2-7-2064,-3 0-387,-2 10-516,-7 10-387,0 24-516,-6 21 0,-1 26-516,-4 33-774,-3 16-2709,3 10-1419,4 12-387,1-3-387</inkml:trace>
  <inkml:trace contextRef="#ctx0" brushRef="#br0" timeOffset="160265.625">6665 16834 7998,'-7'-11'5289,"23"28"-129,1 9-1419,6 1-2967,5 7-387,3 0-1290,-3 0-3741,1-20-387,7 1-387,-11-15-258</inkml:trace>
  <inkml:trace contextRef="#ctx0" brushRef="#br0" timeOffset="160390.625">7004 16811 6708,'-93'32'5160,"45"8"-129,-10-3-1032,4 1-3483,2 6-2064,4-9-2967,18-3-645,5-15-129</inkml:trace>
  <inkml:trace contextRef="#ctx0" brushRef="#br0" timeOffset="163718.75">7673 16620 1548,'-10'29'5289,"32"-29"-258,19 4-258,9-4-4773,8-7-3483,16 4-774,-8-16-516</inkml:trace>
  <inkml:trace contextRef="#ctx0" brushRef="#br0" timeOffset="164296.875">8535 16622 129,'-121'1'3999,"121"-1"258,5-11-129,36-2-2838,40 0-258,39-4-129,47-1 129,45-5-258,38-1 129,28 0-258,13 4 129,2 0-387,-18 3-645,-30 6-2580,-38 7-1935,-61-7 0,-36 5-258</inkml:trace>
  <inkml:trace contextRef="#ctx0" brushRef="#br0" timeOffset="164687.5">9645 16241 1548,'20'-50'4515,"-11"17"516,6-5-903,0-6-2451,-6-9-129,2 3-258,-8 0-258,0 14-258,-3 11 0,0 25-516,-14 3-516,5 28-1677,2 25-2709,7 19-258,0 5-645,14 9 259</inkml:trace>
  <inkml:trace contextRef="#ctx0" brushRef="#br0" timeOffset="165437.5">8633 17050 1161,'19'0'4773,"-15"27"258,3 14-903,-1 16-2193,-4-3-516,2 7-387,-2-8-387,3-7-129,-2-22-129,2-14-516,2-15 258,-4-31-258,-1-15 258,-2-17-129,-1-18 0,-3-6 0,0 6 0,-2 7 129,1 8-129,2 16 258,3 18-258,3 13 0,8 19-129,3 5 129,3 8-129,1 0 0,4 3 0,-4-5 0,-2 0-129,-3-1 129,-4-3-129,-9-2 129,0 0 129,0 0 0,9 0 0,0 3 129,9-3 0,14-5 0,22 0 0,23-1 0,32-5-129,30 2 129,29-6-129,23 3 129,15-3 0,5 0-129,-6 1 0,-16 2-516,-26 5-1161,-32 0-2967,-45-3-129,-23 5-387</inkml:trace>
  <inkml:trace contextRef="#ctx0" brushRef="#br0" timeOffset="165781.25">10820 16640 3999,'15'22'5160,"-15"3"-774,4 9-2709,6 8-4644,-11-6-645,2 9-774</inkml:trace>
  <inkml:trace contextRef="#ctx0" brushRef="#br0" timeOffset="166296.875">9063 17106 516,'-3'9'4128,"3"19"258,-1 7-2322,-2 2-258,3 9-387,0-2-903,0 3-516,3-5-1290,2-3-2322,-5-21-774,8-9 258</inkml:trace>
  <inkml:trace contextRef="#ctx0" brushRef="#br0" timeOffset="166593.75">9021 17105 4128,'38'-32'5031,"-7"32"-774,1 3-1806,1-2-1032,2 11-516,-7-3 0,-6 4-516,-14 2-258,-11 1 0,-18 0-258,-10 1-129,-4 2 129,-2-1-129,3-1 129,6 1 129,13-1 258,13 1-258,9-3 516,16 2 258,5-5-387,9 3-258,4 1-2580,2-7-1806,-6-9-645,2-1-516</inkml:trace>
  <inkml:trace contextRef="#ctx0" brushRef="#br0" timeOffset="166937.5">9338 17025 1806,'6'-50'5031,"5"31"0,10 6-1806,4 9-903,-1-1-774,2 8-516,-8 8-387,-6 6-129,-11 4-258,-3 8 0,-13-3 129,-7-1-258,1-3 0,-1-4 0,7-6-129,12-2 0,3-10-129,13 1-516,15-1-1032,8 0-3096,-1-5-258,8 1-387</inkml:trace>
  <inkml:trace contextRef="#ctx0" brushRef="#br0" timeOffset="167203.125">9776 17108 2709,'-10'-22'5547,"10"22"-387,-11 13-387,1 3-2193,7 14-1032,-7-1-516,8 9-516,2-4-129,0 3-516,5-3-774,-4-4-2322,5-12-1935,4-9-258,-10-9-387</inkml:trace>
  <inkml:trace contextRef="#ctx0" brushRef="#br0" timeOffset="167406.25">9674 17244 1548,'-35'-12'5418,"35"12"-258,9 0-129,19 0-2709,12-1-1290,3-3-2451,10 1-2838,-3-11-645,10 2-258</inkml:trace>
  <inkml:trace contextRef="#ctx0" brushRef="#br0" timeOffset="167671.875">10114 17085 6837,'7'13'5289,"8"6"-258,5 2-2451,9 14-1419,-1 0-129,1 1-1548,3-1-903,-6-3-2580,-2-12-903,-3-3-1032,-7-17 775</inkml:trace>
  <inkml:trace contextRef="#ctx0" brushRef="#br0" timeOffset="167828.125">10476 17099 5031,'-62'9'5418,"21"17"-387,-11 4-1290,-4-1-2451,4 5-1161,1-2-1548,12-1-3354,-1-7-129,18-2-774</inkml:trace>
  <inkml:trace contextRef="#ctx0" brushRef="#br0" timeOffset="168359.375">10486 16901 6321,'-6'-23'4773,"20"14"-1290,2 6-1161,7 6-645,-4 1-645,2 13-129,-9-4-258,-4 6-258,-8 0 0,-9 1 0,-8-1-129,1 5-129,0-5 129,3-6 0,12-2-129,1-11-129,26 13-258,2-13-774,7 0-3741,4 0-387,-5-10-129,7 4-387</inkml:trace>
  <inkml:trace contextRef="#ctx0" brushRef="#br0" timeOffset="168875">10991 15608 6321,'77'75'5160,"-33"4"0,-1 28-2709,3 24-1032,-4 21-258,-12 11-258,-6 6-387,-17-4-258,-10-12-129,-15-18-258,-14-27-774,-1-23-1290,5-22-2838,0-34-129,16-19-516</inkml:trace>
  <inkml:trace contextRef="#ctx0" brushRef="#br0" timeOffset="169156.25">11760 16501 10449,'40'-3'5805,"-32"18"-1548,-8-3-4386,-13-12-4515,13 0-645,-16-28-516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11-23T14:40:26.1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11737 16139 12,'-11'-6'31,"11"6"2,40 7 15,-8-2-38,3 0-3,4-5-8,3 0-13,3 5-16,-12-12-3,3 7 1,-14-15 2</inkml:trace>
  <inkml:trace contextRef="#ctx0" brushRef="#br0" timeOffset="203.5577">11819 16292 34,'0'0'37,"29"11"0,-6-6-2,3-5-19,9 5-22,-2-10-23,10 9-3,-4-16-4,6-5-1</inkml:trace>
  <inkml:trace contextRef="#ctx0" brushRef="#br0" timeOffset="33988.4019">13605 15729 27,'-22'-2'14,"-6"2"-2,-13 0-3,-11-7-1,-10 2-1,-7-1 0,-3 5-1,-4 1 1,7 0 0,4 1-1,9 7 0,11-1 0,20 7 0,9-1 1,16 6-1,18-2 0,14 7 1,11-4-1,9 7 0,4 0-2,3 4 0,-9 1-1,-7 3-1,-17 4-1,-15 7-2,-20 5 1,-22 1-1,-15 6 0,-13-1 1,-9 1-2,-7-2 2,4 1-1,5-6 1,8-10 0,15-2 1,14-5-1,20-4 1,24-5 0,23-7 0,24-8 1,28-1 0,18-4 0,18-1 0,15-4 0,-2 0 0,-8 0 0,-14 0 0,-21 8-2,-27 2-3,-23-1-22,-18 1-13,-28-10-1,-15 2 0</inkml:trace>
  <inkml:trace contextRef="#ctx0" brushRef="#br0" timeOffset="34629.401">13360 17040 35,'0'0'33,"12"7"1,-12 11-8,-6 1-13,6 3-4,-3 2-3,9 2-4,1-4 1,4-1 0,5-3-2,1-8-5,3 0-5,-5-1-21,-15-9-5,17-9 1,-17-6-1</inkml:trace>
  <inkml:trace contextRef="#ctx0" brushRef="#br0" timeOffset="34786.081">13414 16893 49,'0'0'38,"13"0"1,-13 0-2,13 4-29,-9-17-39,-4 13-3,5-22-3,1 4 0</inkml:trace>
  <inkml:trace contextRef="#ctx0" brushRef="#br0" timeOffset="36163.2578">14299 15998 16,'-7'-27'31,"7"16"2,0 11-4,11 9-11,3 24-4,5 14-4,3 20-2,3 4-2,9 12 0,-3 1-3,4 0 1,-5-11-2,-1-10-1,-9-17 0,1-11 1,-7-17 0,-4-13-1,-2-15 1,0-17 1,0-12-1,6-14 0,10-16 0,6-10-2,1-5 2,3 2-1,1 6 0,-3 7-1,-5 13 0,-10 11-1,-10 18-3,-10 9-8,3 18-23,-10-3-4,-2 7-1,6 7 1</inkml:trace>
  <inkml:trace contextRef="#ctx0" brushRef="#br0" timeOffset="36750.4813">14897 16673 31,'16'0'34,"-16"0"-3,0 0-8,10 14-6,-13 3-4,3 7-3,-5-2-4,1 7-1,-2 0-2,3 0 0,3-2-1,5-1 0,4-11-1,6 0 0,4-8-2,-4-7-7,6 0-18,-1-9-10,-11-11-2,3 0 1</inkml:trace>
  <inkml:trace contextRef="#ctx0" brushRef="#br0" timeOffset="37164.0742">14958 16506 37,'18'-3'40,"-18"3"2,14 0-4,-14 0-10,0 0-11,11-4-5,-11 4-7,0 0-37,-14 0-7,14 0-3,-22-27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11-23T15:01:19.9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19862 8335 3,'33'0'9,"6"0"-1,20 0-1,13-3-2,25 3 1,23-9-1,31 4 0,24 0-1,28-2 1,16 1-1,16 0 0,2 2 0,0 4 0,-15 0 0,-15 0-1,-22 7 0,-32 2-1,-24 0 1,-31 1-2,-22 1 1,-27 0-1,-5-2 0,-17-1 0,-11-3-1,-5-3 1,-11-2 0,0 0-1,0 0 0,0 0 1,0 0-1,0 0 0,-11 0 0,2 0-1,9 0 1,0 0 1,0 0-1,-7 11 0,7-11 1,0 0-1,0 0 0,0 0 1,0 0-1,-13 8 0,13-8 0,0 0 0,0 0 0,0 0 0,0 0 0,-12 0 0,12 0 0,0 0 0,0 0-3,-12 12-13,12 1-9,-12-13-1,12 0-1</inkml:trace>
  <inkml:trace contextRef="#ctx0" brushRef="#br0" timeOffset="12059.1823">19235 3294 28,'0'10'30,"-4"4"0,-4 16-12,-2 14-5,-4 6-3,0 13-2,-6 0-3,-1 2-1,4-8-4,2-9-1,4-8-2,0-11-2,7-11-5,4-18-6,0 0-8,18-25-6,-13-9 0,13 0 4</inkml:trace>
  <inkml:trace contextRef="#ctx0" brushRef="#br0" timeOffset="12352.3448">19222 3346 17,'0'-23'24,"0"23"-3,15 0-3,-1 10-2,4 12-4,7 1-4,8 9-2,10 3 0,7 0-1,1-2-2,3 0-1,-3-4 0,-6-1 2,-10-2-2,-11-3 2,-20-4-2,-17 2 1,-18-8-1,-14 2 1,-13-4-2,-2-4 0,-5-3-2,2-4-1,5 4-1,9-4-7,14 0-9,16 8-12,2-8-2,17 9 0,0-9 4</inkml:trace>
  <inkml:trace contextRef="#ctx0" brushRef="#br0" timeOffset="12743.9423">19711 3333 11,'0'-28'30,"6"17"2,-6 11 0,0 0-14,16 26-4,-12 9-4,8 11-3,0 7-1,5 11-2,-3-2-2,5-4 0,-1-9-1,-2-6 1,1-17 1,1-11 0,-2-24 0,4-15 0,-2-15 1,2-12-1,-2-13-1,3 0 0,-2-2-1,-4 6-1,1 11-3,-8 5-2,6 23-9,-10 7-17,-4 14-6,13 0-2,-13 0 2</inkml:trace>
  <inkml:trace contextRef="#ctx0" brushRef="#br0" timeOffset="13014.2657">20349 3452 38,'0'0'32,"20"-3"1,-1-1-4,6 4-19,9 5-3,6-1-4,0-4-5,0 8-9,-6-4-13,-10-4-8,2 0-1,-15-4-1</inkml:trace>
  <inkml:trace contextRef="#ctx0" brushRef="#br0" timeOffset="13195.5049">20351 3603 41,'11'3'32,"19"7"-1,2-10-13,8 0-16,8 8-25,-9-15-5,5 7-2,-16-5-2</inkml:trace>
  <inkml:trace contextRef="#ctx0" brushRef="#br0" timeOffset="13547.9792">20978 3659 20,'0'0'29,"11"0"2,20 0-13,22-4-2,27 4-2,19 0-1,20 4-4,9-4-3,16 0-2,5 0-5,-8-7-10,-6-4-22,-18 11 0,-36-16-1,-15 12 0</inkml:trace>
  <inkml:trace contextRef="#ctx0" brushRef="#br0" timeOffset="14148.319">21440 3002 33,'-3'19'29,"-12"3"1,-3 11-13,0 14-7,-3 1-1,7 5-2,-2-10-2,4-5-1,0-10 0,5-13-2,7-15 0,0 0-2,-3-22 1,10-8 0,5-11-1,1-12 0,5-7 0,4-1 0,0 1 1,-1 5-1,-1 6 1,-5 8-1,-1 10 0,-4 16 0,-10 15 0,10 0 0,-10 18-1,3 7 2,5 11-2,2 3 1,6 9 1,8-1-1,2 1 0,4-1 0,3-5 1,-4-5-1,-6-8 1,-9-3-1,-11-7 1,-11-3-1,-12-3 1,-13-4 0,-5 0 0,-8-5-1,1 1-2,2-5 0,8 0-7,2 0-5,13-5-10,20 5-9,0 0 0,10-7 0</inkml:trace>
  <inkml:trace contextRef="#ctx0" brushRef="#br0" timeOffset="14644.501">21757 2914 22,'6'-18'28,"9"18"-1,-15 0-8,15 18-5,-10 9-3,-5 7-4,4 10-1,-4 4-2,0 4-1,0 2-1,0-2 0,0-9-1,5-1 0,0-10 1,2-5-2,4-12 2,4-5-1,0-10 0,7-13 1,2-7-2,0-10 1,4-9-1,-3-7 0,0-8 0,-3-1 0,-3-1-1,-4 6 1,-5 6 1,-5 8 0,-5 11 1,0 13-1,0 12 1,-12 20 1,6 5-1,3 13 1,3 3-2,5 6 1,1 0-2,4-6-6,3-4-28,3-1-2,-11-12 1,4 2-2</inkml:trace>
  <inkml:trace contextRef="#ctx0" brushRef="#br0" timeOffset="15833.4995">21609 4096 28,'5'-15'27,"-2"2"-9,-7-2-4,-4 0-2,-5-2-3,-5 3-3,-4 0-2,-2 9-2,-1-1-1,1 8 0,4 10-1,5 2 0,4 6 0,7 2 0,4 0 1,11-2-1,3-1 0,6-8 0,0-3 1,1-8-1,1 0 1,-5-8-1,0-2 1,-6 1 0,-3 0 0,-8 9 0,7-13-1,-7 13 2,0-9-1,0 9 1,0 0 0,0 0-1,0 0 0,-10-3 1,10 3-1,-7 16-1,5 2 1,-2 11-1,-1 7 1,1 15-1,0 3 1,4 4-1,-4 1 1,4-6-1,4-6 1,-4-6 1,7-13 2,-4-14 0,1-2 0,-4-12 0,0 0 1,0 0-1,0 0 0,0-12-1,0 12-2,0 0-4,-4-9-11,4 9-22,3-10 0,-3-4 0,11 3 0</inkml:trace>
  <inkml:trace contextRef="#ctx0" brushRef="#br0" timeOffset="17156.0966">21962 2709 12,'0'0'17,"-9"-3"12,24-8-17,6 0-1,13-5-4,9-4-1,14-3-1,13-4-1,11-5-1,7 3-1,0 0-1,-12 3 0,-10 5 0,-11 8 0,-15 0 1,-16 8-2,-24 5 1,0 0-1,-5 15 0,-7-7 1,-2-2 0,-4-6-1,0 0 0,1 0 1,2-4-1,-2-6 0,0-1 1,-1-2-1,5 3 0,2 5 0,6-7 0,5 12 1,0-11-1,0 11-1,19 0 1,2 0 0,-1 4 0,5-4 0,-1 2 1,-5-2-1,2 7 3,-8 0 0,-7 4 2,-15-1-2,-1 6 1,-12 3-2,2 3-7,3-5-15,8 3-11,-5-14-1,18 3-1</inkml:trace>
  <inkml:trace contextRef="#ctx0" brushRef="#br0" timeOffset="18253.6385">22922 2109 31,'10'-3'25,"-10"3"-7,0 23-5,6 8-4,-6 12-3,4 4-1,2 8-1,-1 5-2,-2 1 0,6-5-1,1-5 1,0-13 1,1-21 0,-2-2 0,6-16 1,4-16 0,-1-9 1,-2-9-1,1-22 0,2 5-2,-5-7 1,6 4 0,-8 1 0,-3 10-2,-4 8 1,3 17-1,-8 19 1,9 9-1,-1 12 0,0 14 0,-2 13-1,3 5 0,8 7 1,-7-5 0,-3-7 0,3-1-1,0-10 0,1-10 1,-3-18-1,7-13 2,-4-18-2,9-14 0,4-18 0,1-11 1,4-5 0,-7-8 0,8 3 0,-8 8-1,-4 11 1,-5 13-2,0 15 3,-3 9-3,-10 8 1,0 11 0,0 0 0,0 0 1,-10 9-1,10-9 0,-12 7-1,12-7-2,-9 17-5,9-17-13,-21 12-16,16 1 1,-11 0-1,8 7 1</inkml:trace>
  <inkml:trace contextRef="#ctx0" brushRef="#br0" timeOffset="18939.0213">22440 3650 13,'0'0'28,"0"0"1,28-9-8,-10 3-6,9 4-6,3 2-7,8 0-7,0 8-12,-7-8-11,1 16-1,-15-10 0</inkml:trace>
  <inkml:trace contextRef="#ctx0" brushRef="#br0" timeOffset="19089.4905">22498 3807 42,'14'10'28,"4"-10"-5,16 0-18,4 5-14,7-10-14,20 5-3,3-7-2</inkml:trace>
  <inkml:trace contextRef="#ctx0" brushRef="#br0" timeOffset="19682.4272">23167 3292 7,'11'-61'61,"-11"42"-29,0 19-12,14 14-6,-14 13-3,7 14-3,-7 3-3,9 10-1,5-5 0,7 1-1,-4-9-2,-3-5 2,-1-16-2,1-9 1,2-11-1,4-15 1,-5-9-1,-10-13 1,3-8-2,5-2 1,-1 0-1,1 5 0,-5 7-1,-8 13 1,-3 12 0,3 10-2,16 30 3,-13 2-2,3 5 1,-6 8 0,9-1 1,11-2-1,-1-4-1,-4-12 3,1-11-2,8-10 0,3-14 1,7-15 0,-1-12 0,2-4 0,-5-5-1,1 3 0,-1 4-1,-9 4-3,-4 14-6,-17 10-9,0 10-17,-10 18-1,-6-1 1,-2 12-1</inkml:trace>
  <inkml:trace contextRef="#ctx0" brushRef="#br0" timeOffset="19953.5014">22997 3885 47,'15'0'33,"15"-7"2,23 0-15,16 7-8,10-8-3,7 8-2,6 0-3,-4 0-4,-5 8-6,-7-8-8,-20 2-17,-19 5-4,-14-10 0,-1 3 0</inkml:trace>
  <inkml:trace contextRef="#ctx0" brushRef="#br0" timeOffset="20538.7737">23393 4291 32,'4'-20'20,"-1"2"-2,-6-6-3,-6 2-3,-2 2-3,-6 3-2,-13 4-2,-7 4-2,6 9 1,-2 0-2,6 12 0,3 8-2,7-2 1,-1 5-1,18 1 1,3-2-1,14-3 1,8-2-1,-4-6 1,4-6-1,7-5-1,2-6 1,-5-7-1,-1-3 1,-11-1-1,-4 0 2,0-2 0,-8 3 2,-5 7 0,0 9 2,0 0 0,-19 10 1,19 15 0,0 5 0,0 9-1,6 6 0,5 3-1,-8-2-3,12-6-9,-3-3-27,0-4-2,-12-14 1,0-4-1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11-23T14:52:46.9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16186 12136 13,'3'-14'28,"-3"14"19,0 0-32,-3 15-4,-8-1-3,-4 11-3,-4 6-2,-2 9 0,-4 3-1,0 6 0,0-1 0,4-1 0,5 1-1,4-7 0,2-7 0,5-7-1,5-7 1,0-3 0,0-8 2,0-9 0,0 0 0,0 9 1,0-9 0,0 0 0,-7-14 0,7 6-1,-5-5-2,1 2 0,1-3-1,-3-1 0,2 5 0,-2-2 0,6 12 0,-9-5 0,9 5 0,-3 14 0,3 1 0,0 2 1,0 3-1,3 2 1,-1-1 0,2-3 1,0-2-1,1-2 2,-5-14 0,10 11 0,-10-11 1,17 0 0,-6-5 1,7 0-1,-2-5 0,2 1-1,0-1-2,-2-5-6,1 3-34,-11 3-1,-6-6-1,0 1 0</inkml:trace>
  <inkml:trace contextRef="#ctx0" brushRef="#br0" timeOffset="909.0055">15994 11318 44,'2'-22'35,"8"7"-3,-4 2-10,-6 13-4,15 0-5,-15 0-4,13 32-2,-5-4-3,8 13-1,-4 1 0,7 9-1,-1-3-1,2 2 1,-2-6-1,1-5 0,-3-10 0,-4-8 1,-4-10 0,3-7 0,-11-4 0,14-26 1,-8 1-1,4-7 1,-1-4-1,3-7-1,1 0 0,0-2-1,2 2 1,-3 7 0,-2 4-1,-4 3 0,-1 11 0,-1 0-1,-4 18-3,0-11-4,0 20-19,7 0-13,-7 2-1,12 2 0,-2 2 0</inkml:trace>
  <inkml:trace contextRef="#ctx0" brushRef="#br0" timeOffset="1359.3145">16480 11596 28,'6'-16'36,"-6"16"1,0-8 0,0 8-16,0 0-6,0 0-6,0 17-3,0-1-1,0 9-2,3 2-1,-3 6 2,3 4-2,1 1 0,-4 0 0,5-2 0,-5-6 0,4-3-2,-4-5 0,0-4-2,5-4-2,-5-14-4,0 12-11,0-12-19,0 0-2,0-16 0,-3-3 0</inkml:trace>
  <inkml:trace contextRef="#ctx0" brushRef="#br0" timeOffset="1774.6437">16372 11611 25,'0'0'28,"0"0"-6,0 0-3,5-13-4,-5 13-2,16-9-2,-4-1-3,6 4 0,5-3-1,5 5 0,0-1 0,8 5-1,-4-4-2,1 8 0,-4 1 0,-2 7-1,-11 0 1,-6 5-1,-10 0 0,-7 4 0,-9-1 0,-2 2 0,-6-3-3,1-9-9,-1-1-30,11-5-1,-2-9 0,15-3 0</inkml:trace>
  <inkml:trace contextRef="#ctx0" brushRef="#br0" timeOffset="18387.0033">1894 10839 11,'-5'-31'32,"5"13"1,-3 3 2,3 15-15,11 4-7,-2 19-2,7 14-5,1 10 0,0 15-1,1 11-1,10 3-2,-3 0 0,-3-6 0,0-5-1,-4-16-1,-2-9 2,-2-16 0,-1-15 1,-13-9 1,13-11-1,-8-10 1,-1-12-1,13-4 1,10-18-1,4-1-1,6-8-1,6 1 0,-2 8-1,0 4 1,-5 10-2,-17 12-4,-7 16-18,-12 13-18,0 0 1,-15 23-1,2-4 0</inkml:trace>
  <inkml:trace contextRef="#ctx0" brushRef="#br0" timeOffset="18815.3865">2430 11328 34,'0'-18'36,"0"18"0,0 0-7,0 0-9,0 0-4,6 27-4,1 9-4,-7 8-3,5 10-1,-1 0-1,5 6 0,0-1-2,-3-3 0,1-8-3,-4-7-1,6-8-6,-9-12-7,6-6-18,-6-6-6,0-9 0,0 0 1</inkml:trace>
  <inkml:trace contextRef="#ctx0" brushRef="#br0" timeOffset="19102.0026">2407 11385 36,'11'-16'34,"7"-6"-2,1 3-10,15 9-5,-4 1-4,2 9-3,-8 4-3,-1 11-2,-11 4-2,-9 7-1,-12-2 0,-13-4-1,-3-2-6,-3-8-10,4-10-21,4 0 0,5-11-1,15-1-1</inkml:trace>
  <inkml:trace contextRef="#ctx0" brushRef="#br0" timeOffset="19515.0046">3004 11132 55,'0'0'35,"0"0"0,0 0-11,21-10-8,-2 3-4,18 7-6,-3-7-1,7 7-1,-1-3-2,0-1-3,-6 4-2,-6 0-7,-3 0-8,-9 0-14,-7 0-6,-9 0-1,0 0 2</inkml:trace>
  <inkml:trace contextRef="#ctx0" brushRef="#br0" timeOffset="19748.8301">3050 11253 71,'12'5'30,"7"-8"-4,15 3-3,3-5-6,10 5-2,0 0-6,1 0-8,-1 0-37,-9 7-1,-16-7-1,-4 4-2</inkml:trace>
  <inkml:trace contextRef="#ctx0" brushRef="#br0" timeOffset="27901.4552">4356 10850 25,'0'0'26,"0"0"-6,-26-2-4,-1 2-4,-8 0-4,-11 0-3,0 5-2,-4-3-1,4-2 0,5 8-1,6-4 0,9 1-1,15 3 1,11 3 1,11 2-1,10 0 1,9 3 1,8-1-1,9 6 1,-1-1 0,-2 3 0,-8 0-1,-10 9 0,-17-3-1,-12 2 1,-16 6-1,-16 0 0,-11-2 0,-6 2-1,-1-2 1,1-2 0,5-5 0,7 0 1,11-8 0,8-1 1,15-4 0,15-3-1,13-7 2,21 2-2,10-7 0,18 0-1,12-4 1,8 1-2,2-2 1,-7 2 0,-11 3 0,-13 0 0,-15 0 1,-11 0 1,-17 0-1,-19 0-1,0 0-1,0 0-12,-12-6-25,12 6-1,-16-6 0,16 6-1</inkml:trace>
  <inkml:trace contextRef="#ctx0" brushRef="#br0" timeOffset="28692.5226">4884 10933 50,'0'0'25,"0"0"-4,12 13-4,-3 12-3,-3 7-3,12 14-3,-3 5 1,5 9-2,0-3-1,3 2-2,-2-7 1,0-7-2,-2-8 0,-2-8 0,-6-10 0,0-9 1,-11-10-1,16-6 0,-4-13 0,-1-2-1,1-12-1,5-1 1,0-6-1,-1-3-1,2-3 0,-2 0 1,-7-1-1,0 4 0,-4 7 0,-5 3 0,0 6-3,0 8-2,0 19-10,0 0-25,0 0 1,12 22-1,-5-4 0</inkml:trace>
  <inkml:trace contextRef="#ctx0" brushRef="#br0" timeOffset="29092.1582">5441 11443 40,'0'0'33,"0"0"-4,0 11-5,-8 0-6,8 7-4,-8-5-2,8 9-3,-7-2-3,7 2-1,5 2-1,1-3-2,4-4 0,4-3-1,3 0-1,-1-9-3,7-1-5,-13-10-13,3-8-17,-1-1-1,-4-8 0,-4 1 0</inkml:trace>
  <inkml:trace contextRef="#ctx0" brushRef="#br0" timeOffset="29324.8879">5481 11290 56,'0'0'37,"0"0"1,0 0-12,13 4-8,-13-4-7,0 0-4,0 0-6,0 0-37,0 0-2,0 0 0,-6-13-1</inkml:trace>
  <inkml:trace contextRef="#ctx0" brushRef="#br0" timeOffset="33897.1447">5938 11229 34,'0'0'25,"20"4"-5,-1-4-3,7-4-4,10 4-3,2 0-2,2 0-3,-2 0-4,-3 6-3,-6-1-4,-6 1-8,-8-6-11,0 11-6,-15-11 1,0 0 6</inkml:trace>
  <inkml:trace contextRef="#ctx0" brushRef="#br0" timeOffset="34122.3174">6000 11375 24,'0'0'31,"18"4"-3,4 0-4,8-4-4,8 0-5,-2 0-6,6 0-8,-2-10-31,0 13-2,-10-6-2,-1 10 0</inkml:trace>
  <inkml:trace contextRef="#ctx0" brushRef="#br0" timeOffset="38700.0147">6714 11054 29,'0'-27'29,"0"11"-5,0 6-3,0 10-5,8 20-3,-5 9-5,4 17-2,-2 9-2,3 12-1,-3 4 1,1 0-2,-3-2-1,0-8-1,-3-11 1,6-13-1,-2-16 0,-4-21-1,13 0 1,-1-12-1,3-14 1,4-2 0,3-7 0,-5 3 0,2 3 0,-2 6 0,-9 7 0,-8 7 1,0 9-2,-18 4 2,-1 6-2,-2 3 1,1 2 0,-1 0 0,6 2 0,8-2 1,14-1-1,11-5-1,10 1-3,3-10-8,3 0-17,6 5-4,-8-11-1,5 6 1</inkml:trace>
  <inkml:trace contextRef="#ctx0" brushRef="#br0" timeOffset="39055.2246">7104 11514 35,'0'0'29,"9"8"-7,3-8-4,3 0-3,1-4-4,0-4-2,2 2-2,-8-4-2,4 1 0,-10-1-2,-4 0 0,0 1-1,-12 4 0,-1 5 0,-7 0-2,0 5 0,-1 7 0,1 3 0,1 3 0,5 4-1,8 2 1,6 1 0,0-1 1,12-5-1,4 1 1,2-2 0,3-4 1,-2-8-1,3 2 0,-1-4-5,-8-4-20,0-9-11,2 5-1,0-13 0</inkml:trace>
  <inkml:trace contextRef="#ctx0" brushRef="#br0" timeOffset="39513.7862">7582 11512 17,'0'0'30,"0"0"-1,27 2-7,16-2-4,16-8-3,28 8 0,16-10-3,17 6-2,8-5-3,4 4-1,-10 0-2,-13 5-6,-22 0-34,-27 10 0,-30-10-2,-15 13 0</inkml:trace>
  <inkml:trace contextRef="#ctx0" brushRef="#br0" timeOffset="42236.333">8188 11035 39,'0'-23'24,"-3"4"-3,-6 1-3,-3-2-6,-4 5-2,-8 3-4,1 6-2,-5 2-1,1 6-1,2 6-1,4 3-1,2 5 0,10 4 0,6-2 0,6 0 0,6-2 0,9-2 1,4-5-1,3-5 0,2-4 1,2-10-1,-2 1 1,-4-7 0,-5-2-1,-3 1 1,-6 2-1,-5 1 1,-4 14-1,0 0 1,0 0 0,-15 20 0,5 2 1,4 11 1,-3 4 1,5 6 0,1 2 1,3 0 0,3-6-1,3-6-1,-2-5 1,2-7-2,0-7 0,0-5-2,-6-9-2,0 0-3,0 0-6,0 0-11,0 0-15,0 0 0,-6-16 0,6 16 2</inkml:trace>
  <inkml:trace contextRef="#ctx0" brushRef="#br0" timeOffset="42934.0194">8369 11244 15,'3'-21'29,"-3"21"1,12-22-8,-9 9-5,3 3-3,-6-3-4,0 13-2,0 0-2,0 0 0,0 0-3,3 20 1,-3-4-2,4 9 0,-1-3 1,2 3-1,-2 0 1,4-1-3,0 1-19,1-5-16,-8-8-1,6-2 0,-6-10 0</inkml:trace>
  <inkml:trace contextRef="#ctx0" brushRef="#br0" timeOffset="43988.6925">8021 11810 24,'0'0'18,"9"-8"-4,-9 8-1,0 0-3,0 0-3,0 0-2,0 0-1,0 0-1,0 0-1,0 0 1,0 0-1,0 0 1,0 0 0,0 0-1,7 13 1,-7-13-1,6 16 0,-4-4 1,4 7-1,2 4 1,-1 0-1,0 5 1,3 0-1,-3-4 1,1-2-1,-4-3 2,2-5-1,-6-14 0,0 0 1,0 0-1,0-24 0,0 4-1,0 0 0,0-7-1,12 3-1,3 0 0,4 2 0,9 3 0,1 6 1,2 3-1,0 5 1,-6 1 0,-1 4 0,-7 0-3,-17 0-13,0 0-20,13 13 0,-13-13 1,0 0-2</inkml:trace>
  <inkml:trace contextRef="#ctx0" brushRef="#br0" timeOffset="52939.2492">8238 12192 13,'0'-8'18,"0"8"-1,10-15-2,-10 15-3,15-19-2,-5 6-2,-1 4-2,-3-2-1,4 4 0,-10 7-1,9-9 0,-9 9 0,0 0 0,3 18 1,-3 0-1,3 0-1,-3 3 1,2 4-1,4-1 1,-6-4-2,7 1 0,-4-7-2,-3-14-3,6 16-10,-6-16-19,0 0-1,11 0 0,-11-10 0</inkml:trace>
  <inkml:trace contextRef="#ctx0" brushRef="#br0" timeOffset="53302.2262">8442 12105 40,'10'0'32,"-10"0"-7,0 15-4,0 4-6,0-1-4,4 9-3,-4-3-1,5 6-2,-1-6-2,1-2 0,0-5-2,-2-3-1,3-2-3,-6-12-4,4 10-7,-4-10-15,0 0-6,0-12 0,-6 0 0</inkml:trace>
  <inkml:trace contextRef="#ctx0" brushRef="#br0" timeOffset="53557.3024">8443 12129 25,'15'0'27,"-3"-7"-6,8 3-3,2 4-3,1 0-3,1 4-1,-5 0-2,2 6 0,-21-10-2,13 19-1,-17-9-1,-1 1-1,-8-2-5,-2 3-24,-1-8-9,6 1-2,-2-13 1</inkml:trace>
  <inkml:trace contextRef="#ctx0" brushRef="#br0" timeOffset="55377.0194">9263 11337 24,'0'0'30,"0"0"-2,0 0-7,3 10-4,-3 12-5,3 11-3,1 4-3,2 9 1,-6 2-1,8 3-2,-5-5-1,1-3-3,2-6-3,-6-11-5,0-8-6,0-8-11,0-10-10,-13-9 0,1-9 1</inkml:trace>
  <inkml:trace contextRef="#ctx0" brushRef="#br0" timeOffset="55541.0561">9138 11515 32,'0'0'33,"10"-5"-2,6 1-6,15 4-4,6 0-7,10 4-2,1 0-7,2 5-28,-3-7-11,2 7-1,-11-12-2</inkml:trace>
  <inkml:trace contextRef="#ctx0" brushRef="#br0" timeOffset="56684.4717">1891 12904 3,'0'0'30,"3"-10"4,3 25-3,-1 5-11,-5 8-4,5 12-5,-3 2-3,3 11-1,-5-2-2,8-1-3,-2-6-2,-6-10-5,9-5-5,-9-10-9,0-19-12,10 10-4,-14-22 0,-3 1 4</inkml:trace>
  <inkml:trace contextRef="#ctx0" brushRef="#br0" timeOffset="56834.2516">1777 13169 26,'-4'-10'32,"16"7"-5,10-1-3,10-1-4,9 5-8,16-7-34,14 13-5,-5-12-3,17 12-4</inkml:trace>
  <inkml:trace contextRef="#ctx0" brushRef="#br0" timeOffset="58141.4491">2557 12797 23,'9'-24'31,"-15"6"0,6 18-10,10 15-6,-7 18-4,5 16-3,-5 9-3,1 10 0,2 7-2,0-1-1,-2-5-3,-4-10-3,6-10-6,-9-14-7,3-12-12,3-6-5,-3-17 0,0 0 9</inkml:trace>
  <inkml:trace contextRef="#ctx0" brushRef="#br0" timeOffset="58322.5787">2672 13196 32,'-10'7'30,"-14"-2"-5,1 12-7,2 0-5,6 2-4,7 3-3,13-7-2,13-1-2,13 0-8,6-4-8,4-10-16,11 14-1,-14-14-1,5 9 7</inkml:trace>
  <inkml:trace contextRef="#ctx0" brushRef="#br0" timeOffset="58645.6713">2949 13362 31,'21'-4'32,"-10"-3"-1,8 2-10,-4 0-10,-2-3-3,3 3-2,-4-4-2,-2-1-2,-10 10 0,0-14 0,0 14-1,-22-10 0,3 10 0,1 10 0,-1 1 0,-2 9 1,4 0 1,12 9 0,5-6 1,11 4 0,6-7 0,4-1-2,5-3-9,4 0-27,-3-16-2,11-5-1,-7-10 0</inkml:trace>
  <inkml:trace contextRef="#ctx0" brushRef="#br0" timeOffset="59239.0079">3494 13234 10,'0'0'28,"-10"8"-2,30-5-8,12-3-2,22 0-3,26 0-2,27 0-1,24 0-1,16-4-4,11 4 0,-4-7-2,-7 7 1,-17 0-5,-25-5-11,-27 1-21,-24 4-1,-36-7 0,-18 7-1</inkml:trace>
  <inkml:trace contextRef="#ctx0" brushRef="#br0" timeOffset="60027.8014">4119 12720 42,'13'-8'22,"-9"-1"-2,1-4-5,-2 3-3,-3-2-4,-8-1-2,-5 1-1,-3 3-2,-5 4-1,-1 5-1,1 0 0,-2 3-1,1 6 0,4 5 0,6 2 0,6 3 0,9 0 0,5-4 0,5 0 0,9-3 0,3-4 0,2-3 0,2-5 0,-4-5 1,-3-4-1,-4 2 0,-2-2 1,-6 1-1,-10 8 0,2-12 1,-2 12 0,0 0 0,-15 20 0,11 1 2,-2 4 0,2 11 1,-2 3 1,6 7 0,0-2 0,7-2 1,-7-4-1,6-4 0,-6-9-2,7-3 0,-7-10-1,5-3 0,-5-9-3,0 0-3,0 0-15,0 0-19,0 0 0,4-11-1,-4 1 0</inkml:trace>
  <inkml:trace contextRef="#ctx0" brushRef="#br0" timeOffset="60705.9803">4321 12929 32,'-6'-20'30,"16"5"-7,-1 3-4,6 3-5,4 9-2,0 0-4,2 9-1,-6 3-1,-5 9-1,-10 1-1,0 5-1,-11-4-1,-3 2 0,-2-6 0,1 0-1,3-7 0,8-2 0,4-10 1,13 3 0,2-3 0,11 0 1,2 0-1,5 0-2,-1 5-16,-2 4-21,-11-4 0,2 7-1,-21-12 1</inkml:trace>
  <inkml:trace contextRef="#ctx0" brushRef="#br0" timeOffset="62203.4642">3971 13531 17,'0'0'28,"9"19"-7,-5-1-2,2 4-2,0 8-2,-3-4-2,3 6-2,-6-6-4,10 0 0,-10-10-1,6-3-1,-6-13-1,0 0 0,-3-14 0,3-3-1,0-7 0,3 0-1,2-8-1,5 2 0,3-1-1,11 5 0,7 5 1,1 6-1,4 6 0,-4 2-5,2 11-10,-6 3-23,-10-5 1,-1 8-1,-17-10 0</inkml:trace>
  <inkml:trace contextRef="#ctx0" brushRef="#br0" timeOffset="62810.8022">4167 13830 24,'6'-12'30,"12"6"-6,-4 2-3,3 1-6,2 6-1,-7 1-4,3 9-1,-8-1-3,-7 7-1,-7 4 0,-5-1-3,-3-1 1,-4-2-1,4-5-1,2 1 0,1-8 0,12-7-1,0 0 0,16 6 1,-1-10-1,7 4 2,-1-6-1,4 6 0,-1-3 1,-3 3-1,-4 3-3,-5-3-7,-3 4-18,1 2-10,-10-6 0,0 0 1</inkml:trace>
  <inkml:trace contextRef="#ctx0" brushRef="#br0" timeOffset="63188.5803">4443 13818 28,'0'-13'33,"0"13"0,0 0-8,0 0-6,14 20-5,-14-8-3,6 13-5,-6 0-1,7 5-1,0-1 0,1-2-2,-4-3 0,5-3-2,-3-5-2,-6-16-2,10 12-5,-10-12-8,0-13-14,0 13-6,6-20-1,-6 9 2</inkml:trace>
  <inkml:trace contextRef="#ctx0" brushRef="#br0" timeOffset="63489.5809">4446 13815 36,'5'-10'27,"11"6"-4,6-1-3,6 2-3,5 3-3,-2 3-3,3 6-1,-8-4-1,-2 7-2,-15-2 0,-9 4-1,-12-4-3,-12 0-10,-13-5-28,4 4-2,-6-9-1,8 7-1</inkml:trace>
  <inkml:trace contextRef="#ctx0" brushRef="#br0" timeOffset="69981.0127">5225 13230 27,'9'4'29,"13"-4"-7,2 0-3,11 0-5,5 0-3,3-5-6,-2 5-3,-1 0-4,-9 0-8,-5 5-8,-7 3-12,-19-8 0,0 0-2</inkml:trace>
  <inkml:trace contextRef="#ctx0" brushRef="#br0" timeOffset="70253.6214">5237 13378 25,'0'0'27,"25"6"-2,1-6-2,8-5-2,7 5-4,0-7-5,6 7-9,-4-3-32,1 10-3,-18-7-2,-4 13-1</inkml:trace>
  <inkml:trace contextRef="#ctx0" brushRef="#br0" timeOffset="71324.0177">5938 12908 7,'10'-17'29,"-10"-3"2,0 20-6,0 0-7,10 33-4,-3 8-3,1 11-4,3 10-1,-1 6-1,0 1-3,1-4-2,-3-7-2,3-10-3,-6-14 0,1-8-1,-2-17 0,-4-9 1,10-3 0,0-9 1,-2-5 2,-1-3 2,2 1 1,-3 0 0,0 6 0,-6 4 1,0 9-1,-7-5 1,-4 10 0,-5 2-1,4 5 1,-1 0-1,3-2 1,8 0 0,8-1 0,10-2-1,5-3-3,7 2-13,6 1-15,-6-7-1,6 3 0,-12-6 5</inkml:trace>
  <inkml:trace contextRef="#ctx0" brushRef="#br0" timeOffset="71683.0091">6384 13395 27,'0'0'31,"0"11"2,0-11-9,18-5-11,-3 5-4,2-3-2,4 0-1,-2-5-2,0-1-1,-7-2-2,-2-1 1,-10 3-1,0 9 0,-16-15-1,0 15 1,-6 0-1,-2 8 0,2 6 1,4 5 0,2 1 0,9 7 2,7-3-1,7 4 0,9-8 1,8 2 0,1-7-1,2-6-1,2-2-11,-1-7-26,-5-10-1,0-2 1,-8-9-2</inkml:trace>
  <inkml:trace contextRef="#ctx0" brushRef="#br0" timeOffset="72805.0751">7027 13487 36,'43'4'17,"22"-4"1,24 0 1,20 0-3,21-4-2,19 0-2,8-8-1,9 3-2,-5-1-2,-6 4-2,-22-2-3,-17 3-5,-26 5-18,-19 5-13,-35-10 0,-16 5-2</inkml:trace>
  <inkml:trace contextRef="#ctx0" brushRef="#br0" timeOffset="75282.3561">7225 13002 55,'6'-24'25,"9"5"-4,8 6-2,1 8-5,7 15-2,-3 5-4,-3 14-1,-10 5-3,-6 9 0,-13-2-1,-7 2-2,-11-5 0,-6-6-2,-3-9 1,3-11-1,0-8-1,10-4 0,8-14 0,4 2 2,6-2 0,13-3 1,-1 5 0,9 6 1,1 6-1,4 0 1,-2 9-1,0 0-2,-1 8-5,-8-3-16,-2-4-13,2 4-1,-15-14 1</inkml:trace>
  <inkml:trace contextRef="#ctx0" brushRef="#br0" timeOffset="75440.8936">7646 13187 57,'0'0'34,"0"0"-4,-13-9-13,13 9-43,0 0-6,0 0-2,0 0 0</inkml:trace>
  <inkml:trace contextRef="#ctx0" brushRef="#br0" timeOffset="75644.1349">7732 12966 61,'0'0'36,"0"0"1,0 0-14,14 31-9,-14-3-6,5 9-2,-1 5-3,2 0-4,-3-1-7,-3-6-17,3-6-12,3-4-1,-2-12 1</inkml:trace>
  <inkml:trace contextRef="#ctx0" brushRef="#br0" timeOffset="75997.0407">8111 13025 41,'-24'-18'31,"4"11"0,-4 7-12,-1 0-7,3 12-3,-2 5-4,8 11 0,3 1-3,8 3 0,5 5 0,9-3 0,9-3-1,7-5 0,6-8 1,4-11-1,-1-7 0,0-6 1,-6-11-1,-4-6 1,-11-5-1,-8-1 0,-8-1-4,-6 1-8,-6 3-23,2 7-1,-6-1-1,8 14 0</inkml:trace>
  <inkml:trace contextRef="#ctx0" brushRef="#br0" timeOffset="76208.4051">8149 12862 49,'12'-9'32,"14"9"-2,-5 0-20,6-7-28,5 13-9,-11-11-4,10 15 0</inkml:trace>
  <inkml:trace contextRef="#ctx0" brushRef="#br0" timeOffset="76551.7919">8535 12714 37,'0'0'33,"-20"-13"-4,8 9-8,-1 7-7,-5 0-5,5 8-3,-3 6-2,7 4-2,2 7-2,7 3 1,3 3-1,7 0 1,2-5 0,8-3 0,-1-6-1,5-9 1,-2-11 1,-3 0 1,-7-14-1,-6-3 1,-6 0-2,-8 0-6,-6-2-28,0 14-2,-12 1 0,5 13-1</inkml:trace>
  <inkml:trace contextRef="#ctx0" brushRef="#br0" timeOffset="82054.686">7891 13690 35,'0'0'28,"0"18"-4,0-3-3,-6 3-5,3 3-2,-7-3-4,4 5-3,0-5-3,6-2 0,0-3-3,10-4 1,2-4-2,3-1 1,4-4 0,0 0-1,-2 0-1,3 0-2,1 0-3,-8-2-2,6 2-3,-7-7-1,0 2 1,-2-3-1,-1-1 3,-4-6 3,2 1 5,-4-3 5,-3 0 4,0 5 3,0-5 0,0 17 1,-3-17-1,3 17-1,0 0-2,0 0-1,-12 19-3,12-2 0,0 7-1,0 3 0,0 2 0,5 7 0,2-2-1,2 2 0,-3-7 0,1-2-2,-1-1-3,-6-3-31,0-12-4,0 2-1,0-13 0</inkml:trace>
  <inkml:trace contextRef="#ctx0" brushRef="#br0" timeOffset="83635.3527">9176 13298 24,'0'0'32,"4"-18"0,-4 18-6,0 0-7,8 25-5,-4 3-4,-4 4-5,6 9 0,-3 1-2,2 6 0,2-5-3,-4-4-1,3-6-3,-6-10-3,4-2-5,-4-21-8,0 0-9,0 0-6,0-9 1,-4-6 4</inkml:trace>
  <inkml:trace contextRef="#ctx0" brushRef="#br0" timeOffset="83793.3319">9014 13487 48,'0'0'25,"23"-8"-3,7 8-2,7 0-6,7 5-4,3 1-10,3 7-27,-11-13-3,2 4-2,-20-12-1</inkml:trace>
  <inkml:trace contextRef="#ctx0" brushRef="#br0" timeOffset="84579.0098">1826 14907 25,'0'0'31,"0"0"2,11 23-5,-7 6-12,-1 3-6,0 11-1,2 1-3,4-2-4,2-1-7,-11-10-6,9-7-14,1-3-9,-10-21 1,0 0-1</inkml:trace>
  <inkml:trace contextRef="#ctx0" brushRef="#br0" timeOffset="84746.0404">1721 15132 40,'0'0'33,"10"-3"-1,10-3-9,13 6-5,-1-4-6,15 4-3,0 0-7,-4 0-21,-9 0-15,3 7-2,-15-7 0,3 6 0</inkml:trace>
  <inkml:trace contextRef="#ctx0" brushRef="#br0" timeOffset="85172.9724">2523 14751 31,'6'-12'29,"-15"5"2,12 25-14,-3 19-5,3 13-5,10 14-3,-10 10 1,8 5-3,-1-1-3,0-5-5,-1-6-8,0-13-9,-6-21-8,4-8-1,-7-25 2</inkml:trace>
  <inkml:trace contextRef="#ctx0" brushRef="#br0" timeOffset="85362.6003">2684 15175 8,'-10'-3'30,"5"15"0,-12 0-4,-3 7-11,1 0-5,0 1-3,9 0-2,2-3-2,11-4-4,16-5-5,2-3-9,7-5-10,15 3-5,-11-8 0,11 8 4</inkml:trace>
  <inkml:trace contextRef="#ctx0" brushRef="#br0" timeOffset="85655.8628">2908 15334 29,'0'0'31,"0"0"0,12 0-9,2 0-8,2-4-4,1 0-4,1-5 0,4-3-2,-7-5-2,0 1 0,-8-2-2,-7 2 1,-7 2-1,2 5 1,-11 5-2,-3 8 1,0 5 1,-5 8-1,2 4 1,6 4 1,11 2 1,5 2 0,5-3 0,8-4 0,3-1 0,11-4-2,2-5-8,-5 1-27,-2-18-2,12 0-1,-3-14 0</inkml:trace>
  <inkml:trace contextRef="#ctx0" brushRef="#br0" timeOffset="86188.0584">3450 15337 23,'-37'0'29,"22"8"0,5-2-11,10-6-4,43 11-1,4-11 0,27 7-2,17-7 0,22 0-3,9 0-2,12-6-2,-4 2 0,-6-1-1,-13 0-1,-18 1-1,-21 4-4,-23 0-10,-18 0-25,-12 6 1,-19-6-1,0 0 0</inkml:trace>
  <inkml:trace contextRef="#ctx0" brushRef="#br0" timeOffset="88200.4819">4508 15409 29,'0'0'21,"17"-15"2,5 9-2,12 1-2,16 5-2,13-8-2,13 8-4,3 0-3,11 3-3,0-3-5,-8 0-13,-12-7-22,-8 2 0,-18-7-1,-2 1 0</inkml:trace>
  <inkml:trace contextRef="#ctx0" brushRef="#br0" timeOffset="88659.5748">3559 14996 14,'0'0'29,"0"0"-4,0 0-3,15 0-3,3 0-4,13 0-5,0 0-13,9 5-23,-5-15-4,11 10-2,-9-12-1</inkml:trace>
  <inkml:trace contextRef="#ctx0" brushRef="#br0" timeOffset="89074.3407">4145 14757 35,'-22'-10'31,"9"14"-5,-11 4-8,-3 6-5,4 11-4,-1 6-4,8 8-2,6 2-1,10 2 0,3-2-1,10-3 0,9-6 1,6-7 0,3-12 0,3-6 1,-9-12 0,0-4 1,-10-7 0,-10-4-1,-12-4 0,-10 8 0,-14 0-1,-3 5-2,-1 11-4,-2-3-9,9 8-14,10 7-10,9-4 1,18 4 0</inkml:trace>
  <inkml:trace contextRef="#ctx0" brushRef="#br0" timeOffset="89285.1821">4312 14977 52,'0'0'37,"10"-9"1,-10 9-2,0 0-21,0 0-12,0 0-15,0 0-25,6 9 0,-6-9-1,0 0 0</inkml:trace>
  <inkml:trace contextRef="#ctx0" brushRef="#br0" timeOffset="89561.8844">4494 14761 36,'0'0'34,"0"0"0,0 0-6,-5 17-12,5 2-6,0 13-3,4 6-2,1 5-1,-5 1-2,4 3-3,4-1-8,-5-9-19,-3-9-8,9-4 0,-9-15-1</inkml:trace>
  <inkml:trace contextRef="#ctx0" brushRef="#br0" timeOffset="89969.9527">4749 14868 38,'0'0'32,"-24"-13"-2,8 10-10,-2 6-6,-4 7-5,7 6-3,-2 4-2,5 5-1,1 3-2,7 6 1,4 0-1,9 1 0,7-6 0,3-3 0,8-6 1,1-7-1,3-8 0,4-5 0,-5-14 0,1-2 2,-10-9-1,-4 0 1,-11-8-1,-6-1 1,-12 0-2,-3 1-1,-2 6-8,-4 5-22,1 0-7,5 9 0,2 2-1</inkml:trace>
  <inkml:trace contextRef="#ctx0" brushRef="#br0" timeOffset="91864.777">5051 14541 16,'0'0'18,"-14"-5"-1,0 14-1,-9 1-3,0 5-3,0 4-1,2 2-2,4 5-2,8 0-1,9 2-1,8-5-1,9-2-1,3-1 1,5-6 0,-1-7 2,0-3 0,-10-8 1,-4-2 0,-13-4 0,3 10 0,-20-15-5,1 15-27,-2-10-6,10 10 0,-5-3-2</inkml:trace>
  <inkml:trace contextRef="#ctx0" brushRef="#br0" timeOffset="93134.8003">4666 14711 59,'9'-6'38,"10"1"-1,9 0-16,3 9-43,-1-10-7,10 16-3,-9-8-5</inkml:trace>
  <inkml:trace contextRef="#ctx0" brushRef="#br0" timeOffset="100878.6121">12910 10628 42,'0'0'21,"0"0"-3,0-11 0,0 11-3,0 0-2,18 9-2,-8 1-3,11 11-2,-1-1-3,7 7-8,4-2-26,6 13 0,-9-9-3,9 4 1</inkml:trace>
  <inkml:trace contextRef="#ctx0" brushRef="#br0" timeOffset="101337.0129">13453 11001 25,'0'0'29,"0"0"0,0 0-8,0 0-6,12 12-3,3 5-4,5 2-3,4 4-3,4 4-10,6 6-23,-9-6 0,9 6-1,-12-8-1</inkml:trace>
  <inkml:trace contextRef="#ctx0" brushRef="#br0" timeOffset="101720.0137">14020 11501 10,'0'0'29,"16"0"2,-4 0-1,3 13-13,10 5-6,0 5-3,6 8-8,3 4-20,1 8-9,-10-7-2,6 7-1</inkml:trace>
  <inkml:trace contextRef="#ctx0" brushRef="#br0" timeOffset="102260.9862">14700 11938 23,'0'0'31,"0"0"0,7 13-2,4-2-14,7 6-7,4 1-6,6 4-9,-4-2-23,12 9-1,-10-10-1,7 8 0</inkml:trace>
  <inkml:trace contextRef="#ctx0" brushRef="#br0" timeOffset="102765.572">15238 12385 22,'0'0'29,"20"7"-1,-9-1-6,6 8-19,4 10-25,-4-7-3,13 12-2,-12-10-1</inkml:trace>
  <inkml:trace contextRef="#ctx0" brushRef="#br0" timeOffset="103050.7715">15657 12723 55,'11'23'9,"9"4"-8,2 18-13,-8-17-14</inkml:trace>
  <inkml:trace contextRef="#ctx0" brushRef="#br0" timeOffset="107234.0137">3529 15816 4,'8'22'28,"-8"2"1,15 13-10,4 11-3,0 11-3,3 3-3,-2 1-2,2-1-3,-6-10 0,3-6-1,-10-14 2,1-11-1,-10-21 1,9-7-1,-9-18 2,6-9-2,-6-19 1,0-6-2,0-8-2,3-3 0,-3 1-1,5 4 0,-5 6 0,0 10 0,4 11-1,-4 16-2,0 22-8,0 0-28,0 0 0,4 14 0,-4 0-1</inkml:trace>
  <inkml:trace contextRef="#ctx0" brushRef="#br0" timeOffset="107820.4417">3779 15748 14,'-22'-7'26,"22"7"-6,12-3-6,17 3-3,19-4-2,24-3-1,25 2 0,30-5-2,25 6-1,16-4-1,5 2 0,-3-2-1,-5 2 0,-22 2-3,-22 4-3,-31 0-7,-34 4-12,-32-4-9,-13 7-1,-22-7 1</inkml:trace>
  <inkml:trace contextRef="#ctx0" brushRef="#br0" timeOffset="108234.8828">5381 15712 53,'13'29'35,"-9"0"-8,2 3-7,4 7-7,-1-6-38,3 6-4,-12-19-3,13-1-2</inkml:trace>
  <inkml:trace contextRef="#ctx0" brushRef="#br0" timeOffset="111358.7646">4218 15978 23,'0'0'24,"-13"-24"-3,13 15-2,5 1-3,-5 8-4,25-11-3,-10 11-2,7 3-2,-3 2-1,-2 6-2,-7 3 0,-3 5 0,-11-4-1,-6 3 0,-4-2 1,-3-3-1,0 0-1,1-4 0,4-1 0,12-8 0,0 0 0,12 10-3,6-3-8,4 0-20,-1-7-2,10 7 0,-11-7 0</inkml:trace>
  <inkml:trace contextRef="#ctx0" brushRef="#br0" timeOffset="111669.0177">4526 16142 38,'0'0'34,"0"-12"0,0 12-11,3 15-6,-3 5-5,9 8-4,-5 1-2,2 6-1,0 3-2,0-4-3,2 1-6,-4-12-6,3-3-13,-5-5-11,-2-15-1,0 0-1</inkml:trace>
  <inkml:trace contextRef="#ctx0" brushRef="#br0" timeOffset="111804.5459">4449 16303 36,'0'-17'32,"18"17"0,-2 0-11,9-5-11,3 2-19,-4-9-18,17 12-4,-8-14-1,8 6 1</inkml:trace>
  <inkml:trace contextRef="#ctx0" brushRef="#br0" timeOffset="112278.5317">4793 16110 23,'3'-16'33,"11"12"0,2-6-7,6 3-11,8 7-4,-1 2-2,0 8-4,-4-1-2,-6 7-1,-8 2-1,-7-1 0,-4 3-2,-9-10 0,-4 1-1,0-9 0,2-2-1,11 0 1,-7-6 0,7 6 1,13-15 1,1 15 1,3 7 2,1 7-1,-5 6 2,-4 10-1,-9-2-1,-4 9 0,-11-3-2,-5-6-4,-3-6-3,-9-9-5,5-11-7,2-7-10,1-12-5,13-2-1,-4-11 11</inkml:trace>
  <inkml:trace contextRef="#ctx0" brushRef="#br0" timeOffset="112690.0146">5020 15937 16,'0'-17'28,"12"5"-5,2 0-3,7 7-4,-1 5-2,0 0-3,-2 10-1,-8 2-2,-1 7-1,-9-1-1,-3 5-1,-6-6-1,-2 4-2,1-5 0,3 1-1,7-7 0,0-10 0,17 14-1,0-14-9,3-6-27,8 6 1,-6-9-2,6 4 1</inkml:trace>
  <inkml:trace contextRef="#ctx0" brushRef="#br0" timeOffset="114393.4382">5753 15258 7,'0'9'32,"0"-9"2,30 5-3,-5-1-11,6-4-7,7 6-4,4-3-8,2 3-15,-6-6-17,4 4-3,-14-4 1,-3 3-1</inkml:trace>
  <inkml:trace contextRef="#ctx0" brushRef="#br0" timeOffset="114559.2605">5839 15391 18,'-5'13'34,"5"-13"0,20 9-6,10-5-9,11-4-31,9 6-12,-7-10-5,16 9-4</inkml:trace>
  <inkml:trace contextRef="#ctx0" brushRef="#br0" timeOffset="116769.0151">6684 14855 62,'4'-23'34,"-11"8"-12,7 15-5,-2 31-4,2 11-3,5 15-3,-1 11-3,2 6-1,3-1-4,0-6-3,4-5-5,-4-20-6,2-9-7,-2-12-5,-9-21-1,18 0 0</inkml:trace>
  <inkml:trace contextRef="#ctx0" brushRef="#br0" timeOffset="116934.3038">6877 15258 31,'0'0'23,"0"0"2,-15 4-3,-5 10-4,-2 11-5,-2-3-4,3 5-2,5-6-2,13-1-5,16-4-4,5-7-8,13-6-16,9 2-5,-5-12 0,5 5 0</inkml:trace>
  <inkml:trace contextRef="#ctx0" brushRef="#br0" timeOffset="117257.9537">7052 15403 19,'0'0'30,"0"16"2,0-16-6,14 7-11,2-4-5,3-6-2,5-1-2,-1-6-2,-2-2-2,-2-5 0,-7 0-1,-6 1 1,-6 2-2,-13 1 1,-5 5-1,-4 8 0,0 3 0,-3 10 0,-2 2 0,7 8 0,6 3 1,8 3-1,12-1 1,6-5 1,9-2-1,4-5 1,4-5-4,2-5-12,2-6-20,-11-13 0,2 1-1,-10-12 0</inkml:trace>
  <inkml:trace contextRef="#ctx0" brushRef="#br0" timeOffset="118129.5536">7528 15308 24,'0'0'36,"0"0"2,0 0-1,0 0-13,10 10-10,-10-10-11,0 0-34,0 0-5,0 0 0,13-17-2</inkml:trace>
  <inkml:trace contextRef="#ctx0" brushRef="#br0" timeOffset="124829.5872">4023 16100 29,'3'13'29,"-12"1"-8,-3 4-4,-1 4-4,-2 1-2,3-1-5,0-2-1,5 0-1,4-6 0,6-2-1,-3-12 1,21 14-1,-5-11 0,0 3 0,3-6-2,-1 3-1,-2-3-2,-4 0-2,1-9-1,-4 0 0,-1-7 0,-3-3 0,1 0 3,-4-1 1,2 3 3,-1 8 3,-3 9 2,0 0 0,0 13 1,0 13 1,0-1-2,0 11-1,0-2 0,6 1-2,-6-3-2,5-3-7,-1-9-32,3 6-1,-7-11 0,0 4 0</inkml:trace>
  <inkml:trace contextRef="#ctx0" brushRef="#br0" timeOffset="128186.0253">7743 15308 30,'8'4'35,"8"-8"-1,12 0-9,9 4-9,6-6-4,4 6-4,-1-4-9,-6 1-12,-8-2-19,-1 7-2,-19-5-1,0 3 0</inkml:trace>
  <inkml:trace contextRef="#ctx0" brushRef="#br0" timeOffset="128372.798">7900 14962 27,'0'-24'32,"-9"2"-1,9 22-9,0 0-9,0 20-11,0 9-17,-6 2-15,11 15-1,-8 2 0</inkml:trace>
  <inkml:trace contextRef="#ctx0" brushRef="#br0" timeOffset="128770.6182">7848 15708 30,'-16'-25'32,"16"10"-2,0-7-7,7 1-7,7 4-5,-1 3-3,9 5-2,0 3-2,2 12 0,-6 5-1,-1 10 0,-8 6-1,-9 5 0,-9-2-1,-4 1 1,-9-4-2,-2-7 1,-1-7-2,3-6 1,4-7 0,5-10-1,7-1 0,6-3 1,6 1 0,7 2 0,-1 4 1,7 7-1,2 6 1,0 0 0,-1 6-2,-2-1-10,1-6-23,5 4-3,-8-13 1,9-1 0</inkml:trace>
  <inkml:trace contextRef="#ctx0" brushRef="#br0" timeOffset="129096.2827">8298 15388 54,'6'14'38,"-6"-14"-1,0 0-3,0 0-23,0 0-23,9-2-21,-9 2-4,0 0 0,9-13-1</inkml:trace>
  <inkml:trace contextRef="#ctx0" brushRef="#br0" timeOffset="129464.0171">8436 15315 19,'10'-24'30,"-10"-8"0,6 1-8,-2 2-4,-4-2-3,0 9-4,0 5-1,0 17-3,0 0-1,0 0-2,-7 26-1,7 6-1,3 2-1,4 7-1,-2 5-2,0 0-7,8 0-13,-1-2-14,-6-15-1,6-3 1</inkml:trace>
  <inkml:trace contextRef="#ctx0" brushRef="#br0" timeOffset="129817.4695">8707 15201 50,'-14'-14'32,"4"2"-9,-7 9-5,-6 3-5,4 12-4,-5 5-3,7 7-1,2 5-2,6 4-1,9 3 1,6 2-2,7-5 1,12-4 0,2-8 0,9-7 0,-1-11 0,2-7 0,-5-10 0,-4-7-1,-7-6 1,-8-3-2,-10-2 0,-10 0-4,-2 7-8,-6 4-24,-7 0-1,4 9 0,-8-3 0</inkml:trace>
  <inkml:trace contextRef="#ctx0" brushRef="#br0" timeOffset="130051.3728">8720 15001 55,'12'0'35,"2"0"1,13 0-8,4-5-31,0 0-27,7 9-3,-7-9-2,6 5-1</inkml:trace>
  <inkml:trace contextRef="#ctx0" brushRef="#br0" timeOffset="130471.6598">9228 14795 20,'-22'-9'29,"4"11"0,-7 2-12,2 8-4,1 8-3,4 9-4,7 8-1,7 1-1,11 2 2,6-5-1,11-1 2,1-13 0,6-4-1,-3-14 1,-3-3-2,-12-12-1,-8-7-6,-15-3-33,-8 12-1,-19-4 0,-6 14-1</inkml:trace>
  <inkml:trace contextRef="#ctx0" brushRef="#br0" timeOffset="132080.6524">9352 15530 35,'14'0'35,"3"-2"0,11 2-10,10 0-7,1 0-4,9 2-5,-2 2-15,3 0-27,-14-9-2,-1 5-2,-19-8 1</inkml:trace>
  <inkml:trace contextRef="#ctx0" brushRef="#br0" timeOffset="132962.0172">10043 15138 64,'11'-5'34,"-11"5"-9,5 25-8,2 14-4,-4 14-5,4 10-4,-2 7 0,2 5-3,2-3-3,-6-6-3,7-8-5,-7-17-7,5-14-7,-1-12-3,5-15 1,0-4 1</inkml:trace>
  <inkml:trace contextRef="#ctx0" brushRef="#br0" timeOffset="133134.2011">10242 15598 48,'-3'-13'22,"3"13"0,-21-3-2,5 6-4,1 6-6,-1 0-3,9 1-1,7-10-2,11 19-2,11-14-1,2-5-4,10 5-13,1 1-17,-7-10 0,2 7-1,-12-3-1</inkml:trace>
  <inkml:trace contextRef="#ctx0" brushRef="#br0" timeOffset="133489.3222">10469 15687 19,'-6'13'33,"6"-13"0,18 12 1,-7-7-17,7-5-7,3-2-3,-2-5-2,2-3-1,-6-2-2,-3-3-1,-5 0 1,-7-4-1,-9 2-1,-7 2 1,-2 7-1,-4 8 1,-3 4-1,-2 10 1,5 5 0,8 10 1,6 2 0,12 2 1,7-4-1,11-2 1,7-6-3,1-5-3,10-5-21,-2-4-13,-11-12 0,7-2-1</inkml:trace>
  <inkml:trace contextRef="#ctx0" brushRef="#br0" timeOffset="148678.4797">11290 15219 5,'-14'-4'29,"-15"-3"0,7 18-1,-3 2-14,4 7-4,2 10-3,7 5-3,9 6-1,8-1 0,7-2 0,11-8 0,8-5 2,0-11 0,5-4 1,-7-10 1,-4-10 0,-15-5-1,-10 0-1,-16-2-1,-8 3-2,-7 4-6,-7 1-13,0 3-20,9 13 0,3-1 0,13 7-1</inkml:trace>
  <inkml:trace contextRef="#ctx0" brushRef="#br0" timeOffset="148971.9114">11027 15729 39,'0'0'37,"0"0"1,22 0-3,10-7-18,21 7-4,6 0-6,12 0-4,8 0-13,-5 7-26,-5-7-1,-1 0-2,-18-5 1</inkml:trace>
  <inkml:trace contextRef="#ctx0" brushRef="#br0" timeOffset="149805.1887">11388 15908 51,'0'0'24,"0"0"-6,-24 0-3,3 0-6,-1 3-3,-6-3-3,4 2-1,-2-2-2,7 10 1,2-7-2,5 4 1,2 2-1,4 3 0,3 3 0,3-1 1,-3 0 1,3 0-1,4 0 1,1-1 1,-5-13 1,15 16 0,-5-12 1,4 0 0,3-4 0,3 0 0,3 0 0,5 0 0,0 4-1,-2 8-1,-4 2 1,-3 7-1,-9 4 1,-10 3-1,-6-1 0,-10 0 0,-12-4-1,-2-6 0,-6-8 0,0-9-1,2-6-2,6-8-2,8-1-2,2-8-4,18 3-14,9 3-12,5-5 0,14 6 0</inkml:trace>
  <inkml:trace contextRef="#ctx0" brushRef="#br0" timeOffset="150145.0221">11842 15802 53,'0'0'38,"0"0"0,0 0-3,0 0-19,10 6-7,-10-6-15,0 0-30,0 0-1,0 0-1,-5-16 0</inkml:trace>
  <inkml:trace contextRef="#ctx0" brushRef="#br0" timeOffset="150955.6736">12128 15611 67,'0'-27'24,"0"-1"-3,3-7-3,4 6-4,-7-2-3,0 8-2,0 1-3,0 22-1,0 0-1,0 0-2,0 35 0,3 0-1,1 8-2,1 5-4,7 8-11,-2-2-20,-3-10 0,7-5-1,-4-14 1</inkml:trace>
  <inkml:trace contextRef="#ctx0" brushRef="#br0" timeOffset="151310.9452">12495 15536 12,'-19'-20'31,"6"9"0,-9 5-6,2 2-6,-3 13-5,-1-1-5,5 14-3,-1 6-2,9 7-1,4 4-1,14 0 1,6-2-2,12-8 1,8-4 0,7-8 0,1-13 0,2-8 0,-8-11 1,-4-5-1,-16-8 0,-9-5-2,-12 0 0,-13-3-8,-3 5-17,4 3-10,-10 2-1,10 8 0</inkml:trace>
  <inkml:trace contextRef="#ctx0" brushRef="#br0" timeOffset="151581.0306">12572 15371 39,'-10'-14'35,"10"14"0,25-5-1,1 5-27,7 0-19,-2 0-18,16 3-3,-4-6-2,7 3 1</inkml:trace>
  <inkml:trace contextRef="#ctx0" brushRef="#br0" timeOffset="152038.6268">13134 15152 71,'-16'0'31,"-6"0"-12,-3 6-8,1 6-3,1 9-4,8 4-3,3 6 1,6 4-2,8 0 2,8 0-1,9-4 0,5-2 0,2-12 0,2-5 1,-4-12 1,-5 0 0,-10-12 1,-9 0-1,-12-1-3,-10 7-27,-9-5-7,6 11 0,-15 0-2</inkml:trace>
  <inkml:trace contextRef="#ctx0" brushRef="#br0" timeOffset="461142.9301">13396 15715 20,'16'7'33,"3"-11"0,15 8 0,3-4-18,6 0-15,1 5-20,-1-10-10,-3 5-2,-17-5 0</inkml:trace>
  <inkml:trace contextRef="#ctx0" brushRef="#br0" timeOffset="461301.2363">13427 15802 31,'0'0'34,"38"6"-1,-4-10-2,15-3-39,8 7-19,-8-7-2,7 7-4</inkml:trace>
  <inkml:trace contextRef="#ctx0" brushRef="#br0" timeOffset="461917.3358">14069 15769 35,'14'6'35,"3"-6"1,14-6-4,10 6-16,5-3-9,5 1-16,-5-6-22,6 8-4,-12 0 0,1 0-1</inkml:trace>
  <inkml:trace contextRef="#ctx0" brushRef="#br0" timeOffset="462466.1225">14869 15470 50,'-22'-12'35,"1"12"-1,-9 4-12,-2 4-8,4 16-4,3 3-5,8 11-2,6 4-1,11 3-1,13-2-1,9-3 1,10-4 0,4-7 0,4-11 0,-3-4 0,-3-11 0,-6-6 1,-14-5-1,-9-4 0,-15 1 0,-11 0 0,-10 4-1,-4-1-5,5 8-11,-1 6-21,-1-6 0,14 8 0,2-4 0</inkml:trace>
  <inkml:trace contextRef="#ctx0" brushRef="#br0" timeOffset="462683.0724">15038 15836 48,'10'9'37,"-10"-9"1,0 12-1,0-12-18,-5 14-17,5-14-23,0 0-14,0 0-3,0 0 1,0 0-1</inkml:trace>
  <inkml:trace contextRef="#ctx0" brushRef="#br0" timeOffset="463141.7895">15138 15555 48,'20'-15'35,"-2"-4"0,11 3-11,6 10-8,-6 1-5,1 11-4,-10 6-4,-5 9 0,-11 5-2,-8 2 0,-11 0 0,-4-2 0,-1-5-2,0-3 1,8-5 0,12-13-1,0 0 1,0 0-1,28 0 1,-4 0-1,1 2 1,0 6 1,-5 7 0,-8 5 1,-12 3-1,-3 2 0,-12-4-2,-8-4-3,0-2-8,-7-6-12,2-9-13,9-3 0,-1-9 0</inkml:trace>
  <inkml:trace contextRef="#ctx0" brushRef="#br0" timeOffset="463360.4041">15629 15755 81,'0'0'40,"0"0"-1,0 0-9,0 0-35,0 0-30,0 0-4,-8-11 0,8 11-1</inkml:trace>
  <inkml:trace contextRef="#ctx0" brushRef="#br0" timeOffset="463932.619">15918 15756 6,'13'-15'29,"-7"-14"2,6 1 1,-3-6-15,-2-3-3,5 6-4,-6-4-1,1 9-2,-3 9-2,-4 17 0,0 0-1,5 29-1,-5 3-1,0 10 0,0 5 0,0 2 0,0 4-1,6-7-2,1-8-3,-2-12-8,5-10-16,8-7-8,-5-12 0,9 0-1</inkml:trace>
  <inkml:trace contextRef="#ctx0" brushRef="#br0" timeOffset="464270.1162">16346 15544 19,'-9'-7'33,"-13"-1"1,4 12 0,-4 8-15,-3 2-7,3 11-4,4 4-3,6 6-2,8 3-2,7 3 1,6-2-1,10-3 0,6-5 1,4-7-1,5-12-1,-1-4 1,-2-11-1,0-9 0,-6-7 1,-6-4-1,-8-9 0,-4 2 0,-10 1 1,-6-2-2,-7 4 0,-3-2-7,1 12-11,-1 3-16,-5-6-1,11 8 0,-5-4 0</inkml:trace>
  <inkml:trace contextRef="#ctx0" brushRef="#br0" timeOffset="465218.7093">16510 15270 31,'7'-13'31,"9"3"-4,0 0-8,5-2-4,6 8-4,1 2-2,-2 2-2,-7 5-3,-4 7-2,-9 4 1,-6 2-2,-10 0 1,-6 2-1,-1-10-1,0 3 0,6-7 1,11-6-1,0 0 0,0 0 0,24 0 0,0 0 0,-1 6 1,1 1 0,-8 2 1,-4 5 0,-12 0 1,-9 2-1,-13-4 0,-5-3-2,-3-1-9,-2 1-25,0-14-2,8 5 0,1-13 0</inkml:trace>
  <inkml:trace contextRef="#ctx0" brushRef="#br0" timeOffset="465790.9006">17013 15484 53,'13'0'36,"-4"0"0,3 10-13,6 17-7,-3 2-4,7 15-5,-3-1-1,7 10-2,-5-5-1,3 1-1,1-10 0,-5-12 0,0-8-1,0-11 0,1-11 0,-1-12-1,3-9 1,3-10 0,-1-6 0,3 3 0,-4-4 1,0 4 0,-7 3 0,1 6 0,-6 7-1,-5 8-3,-7 13-6,0 0-31,0-12-3,0 12 1,0 0 0</inkml:trace>
  <inkml:trace contextRef="#ctx0" brushRef="#br0" timeOffset="472872.8111">16309 15370 63,'18'0'27,"10"0"-40,10 10-7,-11-12-3,14 2-3</inkml:trace>
  <inkml:trace contextRef="#ctx0" brushRef="#br0" timeOffset="1.01211E6">4253 11722 12,'0'0'17,"9"0"0,-9 0 15,0 0-16,0 0-3,0 12 0,0-12-3,0 17-1,0-17-1,0 20-2,-3-8-2,3 2 0,0 1-1,4-1-1,-1-1 0,3-2 0,2-1-1,2-4 0,1-4-2,0-2-5,2-2-10,1 2-19,-7-11 1,6 4-1,-11-6 0</inkml:trace>
  <inkml:trace contextRef="#ctx0" brushRef="#br0" timeOffset="1.01267E6">4225 11640 18,'0'0'31,"0"0"2,0 0-8,0 0-4,13 6-5,-13-6-3,0 0-3,5-11-2,-5 11-3,0 0-3,0 0-12,0 0-25,0 0-2,-5-20 1,8 6-1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11-23T14:56:01.9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1613 11114 25,'23'-43'29,"5"-3"-5,13 1-6,-4 8 0,6 3-3,1 19-1,-10 8-2,0 24-3,-13 12-2,-5 20-1,-10 8 0,7 9-3,-8-2 1,5 2-1,3-5-1,4-7 0,6-15-1,11-9 0,6-15 0,4-13 1,1-12-1,0-9 0,-5-9 0,-3-14 0,-3-9-1,-11-4 1,-4-3-1,-9 0 0,-1 4 0,-5 8 0,3 9 1,-7 9-2,-4 9 1,4 19 0,0 0 0,-4 16 0,4 13 0,-5 7 1,2 10 0,6 4 1,-3 7-1,6-1 0,7-5-2,-6-10-9,11-10-30,6-5-1,-2-12 0,0-5-1</inkml:trace>
  <inkml:trace contextRef="#ctx0" brushRef="#br0" timeOffset="667.5578">2582 11514 28,'0'0'25,"-4"11"-5,-4 7-3,5 3-4,-4 7-2,0-2-2,7 0-3,-9-2-1,4-2-1,1-7-1,4-5-1,0-10-1,0 0 0,4-19 1,-4-1-1,8-6 1,2-6-2,-4-1 1,6-1-1,-6 1 1,-1 6-1,0 7 2,2 5-1,-7 15 1,12-3 0,-7 12 1,5 9 0,-1 6 0,3 4 0,2 2-1,0 4 0,0-4 0,1 1-1,1-7-1,-7-4-3,3-2-3,-5-8-4,-1 0-10,-6-10-10,0 0-6,0 0 0,-16-6 1</inkml:trace>
  <inkml:trace contextRef="#ctx0" brushRef="#br0" timeOffset="833.6787">2609 11654 37,'-18'-14'31,"18"14"-7,0 0-6,10-10-5,4 10-5,3-5-7,3 5-6,6-3-11,5 7-12,-6-9-3,3 5 1,-9-13 9</inkml:trace>
  <inkml:trace contextRef="#ctx0" brushRef="#br0" timeOffset="1068.114">2855 11518 39,'-4'-15'30,"4"15"-5,0 0-6,0 0-3,0 0-4,0 0-3,13 20-3,-13-5-1,10 7-1,-8 1-1,5 2 0,-1-3-1,-6 3-2,3-2-2,-3-7-4,9 0-6,-9-16-10,0 0-8,0 0-6,-15-6 1,15-6 6</inkml:trace>
  <inkml:trace contextRef="#ctx0" brushRef="#br0" timeOffset="1253.9993">2863 11480 48,'23'-9'24,"-1"1"-5,2 3-3,0 10-3,-4 0-3,1 12-3,-11 1-1,-10 2-2,-6 4-3,-10-5-6,-2 4-12,2-7-15,-9-13-1,9 4 0,-5-11 6</inkml:trace>
  <inkml:trace contextRef="#ctx0" brushRef="#br0" timeOffset="1532.415">3101 11514 60,'7'0'35,"7"12"-1,3 4-15,-1-3-8,3 11-2,0 1-4,0 1-3,-2 1-2,0-3-3,-1 0-7,-11-10-12,-5-14-14,13 17 0,-13-17 0,9-18 5</inkml:trace>
  <inkml:trace contextRef="#ctx0" brushRef="#br0" timeOffset="1722.74">3320 11482 50,'-15'12'35,"-8"8"-2,-4 2-10,4 11-8,-7-1-6,4 6-3,-1-4-4,6-2-5,5 0-7,1-10-19,6-14-6,9-8-2,0 0 2</inkml:trace>
  <inkml:trace contextRef="#ctx0" brushRef="#br0" timeOffset="2308.4999">2813 10836 6,'23'8'24,"-7"-8"-5,8 0-3,1-5-3,0 2-2,3-2-2,-9-7-1,-4 3-2,-6-4 0,-3 1-1,-12-2 0,0 3-1,-12 2 0,-4 4-1,-3 5 0,-2 0-1,-2 10 0,5 3-1,-4 6 1,8 5 1,6 0 0,11 7 2,3-4-1,14 3 2,8-7-1,4 1 0,1-8 0,11-2-2,-4-4-5,-3-10-34,-3-8-1,6 2-1,-13-12 1</inkml:trace>
  <inkml:trace contextRef="#ctx0" brushRef="#br0" timeOffset="2923.9991">3832 11350 16,'0'0'31,"15"7"0,1-7-9,11 0-4,8 7-5,-1-7-2,9 0-5,-3 0-3,-5 0-6,1 3-7,-10-3-10,-8-3-13,3 8 0,-21-5-1</inkml:trace>
  <inkml:trace contextRef="#ctx0" brushRef="#br0" timeOffset="3164.1279">3884 11514 42,'21'9'36,"2"-9"-2,5 0-11,12 0-6,-4-9-3,6 9-5,-5-4-6,-3 4-23,-6-7-16,-1 7 0,-15-3-2</inkml:trace>
  <inkml:trace contextRef="#ctx0" brushRef="#br0" timeOffset="15137.6375">4614 10946 23,'5'-15'32,"-5"6"2,0 9-9,0 33-6,3 5-6,6 18-2,-5 7-3,2 13-2,-1 0-1,3 4-4,-2-7-2,-1-10-4,-1-10-4,-4-17-5,0-8-9,0-14-7,0-14-3,0 0-1</inkml:trace>
  <inkml:trace contextRef="#ctx0" brushRef="#br0" timeOffset="15332.0014">4756 11403 41,'0'0'28,"0"0"-1,-14-2-4,-3 8-6,4 9-6,-5 2-3,5 2-3,1-1-1,9 0-2,8-2 0,15-3-1,11 0-4,2-7-7,8-6-21,6 4-4,-5-12 0,5 8 0</inkml:trace>
  <inkml:trace contextRef="#ctx0" brushRef="#br0" timeOffset="15685.5764">5047 11568 22,'0'0'34,"0"0"0,15 9 0,-4-9-17,3 0-8,10-4-3,-3 0-1,0-1-2,-4-4-2,-3 1 0,-14 8 0,10-15 0,-10 15-1,-22-9 0,3 9 1,-2 6 0,-6 1-1,2 8 2,2 3 0,5 6 0,5 1 0,10 1 1,6-3-1,11 0 1,6-3-1,7-4-3,2 0-8,2-7-24,8-9-4,7-5-1,6-12 0</inkml:trace>
  <inkml:trace contextRef="#ctx0" brushRef="#br0" timeOffset="16153.1547">5707 11546 28,'-27'7'33,"6"-7"0,21 0-7,24 7-10,25-7-3,36 4-2,28-4-2,37 0-1,23-4-1,26 4-2,12-9-1,6 1-2,-3-1-3,-15 0-6,-16 9-10,-26-3-21,-29-5-1,-26 8 1,-40-9-1</inkml:trace>
  <inkml:trace contextRef="#ctx0" brushRef="#br0" timeOffset="16843.7057">6214 11001 50,'18'-8'22,"-6"-7"-2,-6-3-4,-6 4-3,-8-6-4,-4 8-2,-10-3-3,0 3-2,-4 5 0,-2 5-1,1 4-1,2 8 0,7 4 0,5 2 0,4 4-1,5 4 1,8-4 0,8 2 0,3-3 0,5-4 0,8-5 0,-1-6 0,4-4 1,-3-4-1,-4-2 0,-4-3 0,-5 1 0,-5 0 1,-10 8-1,0 0 2,0 0-1,-14 7 2,3 7 0,4 10 0,-1 0 1,4 7 0,1 0 0,3 4-1,0-3 0,3-5 0,3 1-2,0-8-3,1 1-7,-7-8-16,0-13-11,11 11 0,-11-11-1</inkml:trace>
  <inkml:trace contextRef="#ctx0" brushRef="#br0" timeOffset="17054.0128">6399 11229 38,'12'-3'36,"-6"12"0,-6 0 0,0 5-20,5 10-6,-5-2-2,0 4-2,0-1-3,0-1-5,6-1-9,-6-8-25,0-15-2,0 0 1,15 0-1</inkml:trace>
  <inkml:trace contextRef="#ctx0" brushRef="#br0" timeOffset="17708.8243">6960 11069 46,'13'-8'25,"-3"-4"-3,-2-2-4,-8-2-4,0-2-3,-10 2-4,-5-2-1,-3 6-2,-6-3-2,-4 6 0,-2 6-1,-3 8-1,2 5 0,4 2 0,8 11 0,8-2 0,5 1 0,12 1 0,8-3 0,12-4 0,4-6 0,1-4 0,3-6-1,-3-4 1,-1-2-1,-7-4 0,-7 1-1,-8-4 2,-4 3-1,-4 1 1,0 9 0,-7-10 0,7 10 1,-12 5 0,6 8 1,3 5 0,0 6 0,3 5 2,-3 4 1,3 7 0,0-5 0,3 5 0,-3-8 0,6-3-1,-6-5-1,6-6-1,-2-7-4,-4-11-14,0 0-23,10-11 1,-10-7 0,0 3 0</inkml:trace>
  <inkml:trace contextRef="#ctx0" brushRef="#br0" timeOffset="19102.7814">7108 11203 13,'17'0'29,"1"-11"1,8 11-10,4 0-3,-1 0-4,4 9-1,-14 1-3,-1 5-1,-15 3-2,-8 6-2,-8 0 1,-6 2-2,-5-3 0,5 0-2,4-4 1,8-1-1,11-7 1,11-2-1,10-5 1,6-4-5,6 0-28,4 0-4,-10-4-1,1 4-1</inkml:trace>
  <inkml:trace contextRef="#ctx0" brushRef="#br0" timeOffset="25523.723">6422 11839 45,'17'28'33,"-10"2"-3,-4 8-12,7 10-4,-4-4-3,3 5-4,-3-8-2,-2-8-2,2-13-1,-6-20 0,0 0 1,11-15-1,-11-12 1,7-9 0,-1-2-1,7 1 0,-1 0 0,9 8 0,5 3-1,6 9-1,4 6-5,-3 3-6,2 4-24,-3 4-3,-14 0 1,0 6-1</inkml:trace>
  <inkml:trace contextRef="#ctx0" brushRef="#br0" timeOffset="25875.5004">6710 12258 25,'0'0'25,"0"-19"-5,6 6-1,0-6-1,4 4-2,-5-2 0,5 7-3,-7 0-1,-3 10-2,0 0-2,6 16-2,-9 5-1,3 8-2,-6 2 0,6 3-1,0-2-1,0 1 0,9-9-3,-6-6-2,6-3-10,-9-15-23,13 4-2,-4-9 0,1-5 0</inkml:trace>
  <inkml:trace contextRef="#ctx0" brushRef="#br0" timeOffset="26260.3849">6906 12258 24,'0'0'33,"-7"-15"1,7 15-5,15-18-10,-3 6-7,8 5-4,-2 2-3,7 5-1,-3 0 0,-1 10-1,-6 1-1,-6 10 1,-9 2-1,-4 2 1,-6 3-1,-5-4 0,-4 2-1,2-5 0,2-3 0,0-6-1,5-3 1,10-9 0,0 0 0,7 10 0,7-10 0,6 0 0,2 4-1,5-1-3,2-3-30,2 7-5,-7-7-1,7 5 1</inkml:trace>
  <inkml:trace contextRef="#ctx0" brushRef="#br0" timeOffset="31207.0025">1624 13339 20,'14'-31'31,"9"1"-4,4 0-5,-1 4-3,9 9-2,-3 5-3,0 23-3,-8 10-3,-1 20-2,-11 10-1,0 10-2,-2 4-1,2 2-1,-3-4 1,5-10-1,7-11 0,-1-13-1,8-15 1,5-14 0,-3-12 0,-2-15 0,0-12 0,-5-6-1,-3-9 1,3-4-1,-8-4 0,-6 1 0,0 6 0,-2 8 0,-7 8 0,6 7 0,-6 11-1,-3 12 1,3 9 0,0 12 1,0 13-1,0 8 1,7 8 0,-2 15 0,-3 7 0,8 5 0,0 3 0,-4-5 1,3-8-2,0-5-1,-1-8-5,1-19-15,2-13-18,6-5 0,0-16 0,5-1-1</inkml:trace>
  <inkml:trace contextRef="#ctx0" brushRef="#br0" timeOffset="31493.0654">2446 13684 14,'9'-9'30,"19"5"0,-1-6-4,7 2-13,1 3-3,-1 0-6,0 2-4,-12 3-5,-3 0-6,-10 0-6,-9 0-4,0 0 0,-20 3 0</inkml:trace>
  <inkml:trace contextRef="#ctx0" brushRef="#br0" timeOffset="31634.7003">2588 13672 51,'-6'17'25,"6"2"0,-3-1-2,3 8-4,0-4-5,5 6-4,-5-5-4,7-2-5,0-1-11,-7 1-22,0-21-4,6 14-1,-6-14 1</inkml:trace>
  <inkml:trace contextRef="#ctx0" brushRef="#br0" timeOffset="31920.3455">2945 13748 22,'-13'-20'30,"1"17"-2,-13 3-6,-2 0-7,1 10-3,-4 1-3,6 7-2,-2 2-2,19 4 0,7 2-1,13-4-1,7-3 0,4 0 0,7-4-3,2-10-4,4 3-10,-9-8-11,-6-13-10,-3 5 0,-10-8 0</inkml:trace>
  <inkml:trace contextRef="#ctx0" brushRef="#br0" timeOffset="32402.1884">2792 13829 58,'19'2'29,"2"-6"-11,8-1-6,5 1-6,3-2-5,-2-1-2,-2-2-1,-5 1 1,0-1 1,-7-1 2,-4-1 2,-6 5 2,-11 6 2,10-2 2,-10 2 0,0 14-1,-9-4-2,5 7-2,-4-3-1,4 3-1,-2-2-1,3-3-1,3-12 0,-4 9 0,4-9 0,0-11 0,7 1-1,-3-2 1,2-8-1,-1 3 0,-1-1 1,1 2-2,2 3 1,-3 2 0,-4 11 0,9-11 0,-9 11 0,11 11 0,-4 0 1,0 3 0,2 4 0,3 5 0,0-1 0,1 1 0,2 0 0,-5-5-3,5 0-11,-2-6-27,-13-12 1,18-5 0,-14-15-1</inkml:trace>
  <inkml:trace contextRef="#ctx0" brushRef="#br0" timeOffset="32936.9629">2634 13029 16,'0'0'29,"10"17"0,3-13-12,4-4-5,6 3-2,2-8-2,2 0-1,-5-4-2,0-4-1,-13-2-1,-6 2-1,-10-2 1,-3 3-2,-10 3 1,-5 6 0,-3 3-1,1 11 0,4 4 0,5 5 1,9 6 1,5 5 1,4-4 1,22 4 0,-1-6 0,14-3 0,0-6-1,6-6-4,1-10-34,4 5-2,-11-14-1,-2 3-2</inkml:trace>
  <inkml:trace contextRef="#ctx0" brushRef="#br0" timeOffset="33614.5276">3713 13579 15,'0'0'31,"13"11"-1,2-8-9,7 1-5,9 1-3,3 0-2,6 2-3,0-1-9,1-2-11,-4-8-20,3 4-1,-14-12 0,-1 6 0</inkml:trace>
  <inkml:trace contextRef="#ctx0" brushRef="#br0" timeOffset="33875.0038">3773 13754 36,'0'0'34,"9"7"-2,13-4-9,-1-3-5,14 9-6,3-3-10,7 1-31,-2-11-4,10 10-2,-10-6 0</inkml:trace>
  <inkml:trace contextRef="#ctx0" brushRef="#br0" timeOffset="35264.8751">4445 13194 35,'7'-11'31,"-7"11"-6,0 0-5,0 21-6,0 11-3,5 18-4,-2 14-1,4 11-1,-4 5-2,3 4 0,-2-4-2,-1-8-1,1-8-1,0-15-2,0-15-1,3-19-1,4-9-1,-1-18-1,6-5 2,-5-9 0,6-3 1,-3-5 1,-1 4 2,-4 2 2,-5 8 1,-4 8 3,-20 12-1,5 7 0,-3 7 0,0 2-1,4 4 0,2-4 0,12 1-1,4-3 0,10-4-2,5-3-5,4-4-10,5-3-16,5 0-2,-8 0 0,10 0 1</inkml:trace>
  <inkml:trace contextRef="#ctx0" brushRef="#br0" timeOffset="35649.4868">4787 13825 14,'0'0'31,"0"9"2,9-2-5,3-1-11,1-1-5,9 1-3,-3-6-3,5 0-1,-2 0-2,-1-6-2,-6-5 1,-4-1-1,-4-2 0,-7-2-1,-2 1 0,-8 1 0,-4 5 0,-6 3 0,-2 6 0,-1 9 0,1 6 0,0-1 0,3 8 1,9 2-1,5 3 2,11-1-1,9-2 1,4-4 0,8-3-1,3-2-3,4 0-7,-2-5-21,1-10-6,1 0 1,-6-12-1</inkml:trace>
  <inkml:trace contextRef="#ctx0" brushRef="#br0" timeOffset="36400.6161">5346 13834 3,'21'9'30,"7"-9"2,25 0-8,20 0-3,21 0-3,27 4-3,22-4-3,19 0-3,14 0-2,10 0-4,4-6-3,-2-1-4,-5-2-16,-15 2-16,-36-8 0,-23 5 0,-44-4 0</inkml:trace>
  <inkml:trace contextRef="#ctx0" brushRef="#br0" timeOffset="37122.8762">5870 13210 6,'23'0'24,"-14"0"-5,8 5-6,-1-5 0,2-5-2,-2 0-2,-4-2-2,1 2 0,-7-8-2,-3 2-1,-8-1-1,-2 1 0,-7 1 0,-5 4-2,-4 6 1,-2 0-1,-5 10 0,4 5-1,4 5 1,4 3-1,10 4 1,8-4-1,8 0 0,7-2 0,7-5 1,4-6 0,-2-6-1,0-9 1,-1-4 0,-6-4 0,-4-5-1,-3 0 1,-4 1 1,-6 4-1,-5 4 1,5 9 0,-14 5 1,4 7-1,2 6 2,4 10-1,-1 3 0,5 8 0,0 0 0,5 5-1,2-3 1,2 0-2,-3-8-2,0-4-3,6-4-9,-7-9-12,-5-16-11,14 12 0,-14-12 0</inkml:trace>
  <inkml:trace contextRef="#ctx0" brushRef="#br0" timeOffset="37295.4722">6149 13518 40,'0'0'33,"8"19"-4,-8 3-7,-5 2-7,5 9-3,0-1-5,0-3-10,0-5-22,15-2-9,-15-22 0,19 3-2</inkml:trace>
  <inkml:trace contextRef="#ctx0" brushRef="#br0" timeOffset="37873.7708">6555 13309 26,'18'-9'21,"-18"9"-1,16-17-2,-10 5-4,-6-2-3,0-2-3,0-3-3,-9 5-1,0-4-2,-8 7-1,-1 3 0,-4 3-1,-1 5 0,0 8 0,4 5 1,0 4-2,5 4 2,7 2-1,7 0 0,9-1 0,3-3 0,7 0 1,0-4-2,4-10 0,0-5 0,-4-3 0,2-4-1,-5-6 1,-6-3 0,-3 2 0,-7 1 1,0 4 1,0 9 2,0 0 0,-16 4 1,12 14 0,-2 3 1,6 10 0,0 1 0,0 5 0,3-4-1,4 2-1,1-4-1,0-5-5,0-2-10,-2-4-19,-6-20-3,7 12-1,-7-12 1</inkml:trace>
  <inkml:trace contextRef="#ctx0" brushRef="#br0" timeOffset="38251.2207">6769 13426 6,'0'-15'31,"16"8"1,-4-6 0,3 6-13,4 7-4,-4-4-4,6 13-2,-11 3-3,-1 5-1,-9 3-1,-6 4-1,-7 4-1,1-5 0,-6 3 0,5-6-1,-2-3-1,6-4 1,6-2 0,3-11-1,18 11 1,0-11 0,5 3 0,1-3 0,4 0-1,0 0-6,0 0-15,-4 0-16,-14-9-1,3 9 1,-13 0 0</inkml:trace>
  <inkml:trace contextRef="#ctx0" brushRef="#br0" timeOffset="38844.0058">6071 14118 31,'9'-5'33,"1"14"-1,-1 10-8,1 6-6,4 11-6,-4 1-3,3 4-2,-4-3-2,-1-3-2,-4-6 0,2-11-1,-6-18-1,0 0 0,-6-9 0,6-14 0,-3-7 0,9-3 0,3-4 0,6 1-1,6 1 0,8 6 0,3 11 1,1 5-1,2 9-4,-7 0-9,-1 4-21,-2 8-3,-13-8-1,1 8 1</inkml:trace>
  <inkml:trace contextRef="#ctx0" brushRef="#br0" timeOffset="39168.0033">6356 14508 29,'7'-23'31,"2"6"-4,0-2-8,0-4-2,0 5-2,-2-2-3,2 9-2,-6 2-2,-3 9-2,7 11-2,-7 6 0,0 2-2,0 5-1,3 3-2,-3-3-4,9 5-7,-9-5-19,6-8-6,4-3 0,-10-13 0</inkml:trace>
  <inkml:trace contextRef="#ctx0" brushRef="#br0" timeOffset="39544.0098">6555 14498 13,'0'0'32,"9"-21"1,4 10-3,5 2-13,-5 0-4,4 9-3,-7 0-1,3 7-3,-8 4-1,-5 6-1,-2 4-1,-5 1-1,-5 0 1,-2-1-2,0-4 0,5-2 0,3-6 0,6-9-1,0 0 1,15 4 0,-1-8 0,7 4 0,0 0 1,4 0 0,-3 0 0,-1 4-1,-4 0 0,-3-2-4,1 7-14,-5-5-21,-10-4-1,0 0 1,-10-6-1</inkml:trace>
  <inkml:trace contextRef="#ctx0" brushRef="#br0" timeOffset="41425.8763">7849 13510 40,'0'0'26,"0"0"-3,10 29-2,-6 1-5,-4 6-4,9 14-3,-6-1-2,4 1-1,-2 1-2,2-4-2,-4-9-1,3-11-1,-2-3-3,-4-15-3,0-9-4,0 0-6,0 0-6,-16-19-4,7 2 0,-7 3 0</inkml:trace>
  <inkml:trace contextRef="#ctx0" brushRef="#br0" timeOffset="41568.8635">7736 13810 34,'-3'-14'49,"3"14"-26,28-6-3,0 6-3,5-6-5,11 6-3,6 0-8,0 6-32,-4-10-3,8 7-1,-14-10-1</inkml:trace>
  <inkml:trace contextRef="#ctx0" brushRef="#br0" timeOffset="42882.8873">8402 13268 16,'-9'-29'31,"9"29"2,-12 0-4,12 29-11,0 21-4,6 14-5,3 16-2,-2 4-1,5 3-3,0-1-1,1-9-2,1-13-2,-3-15-2,2-17-2,-4-22 0,5-10-1,-3-10 1,2-11 0,-1-5 2,1 0-1,0-1 3,-2 6 1,-2 3 1,1 7 0,-10 11 1,0 0 0,0 0 1,0 0 0,-6 14 0,-4-4 1,1 2 0,0-2 1,2 5 1,4-5-1,6 3 1,4-1-1,9 1 1,5-4-1,7-2-1,-1-4-1,5-3 0,-4 0-1,0-8 0,-1-2 0,-8 1-1,-3-4 0,-7 2 0,-9 11 1,0-16-2,-13 13 1,-4 3 0,-5 3 0,-1 5 0,-1 7 0,2 4 0,3 1 0,4 5 0,9 0 1,6 3-1,9-4 2,6 1-2,3-4 1,8-4 0,-1-3 0,6-3 0,0-5 0,-6-2-1,-3-4 0,-4 0-1,0 0-10,-8 0-25,-10 0-1,4-13 1,-8 3-1</inkml:trace>
  <inkml:trace contextRef="#ctx0" brushRef="#br0" timeOffset="43505.7385">9166 13875 16,'-28'4'30,"25"5"1,3-9-9,31 4-6,28 1-2,22-5-1,27 6-1,29-6-2,37 0-1,15 0-4,21-3-5,8-7-34,-10 4-1,-22-9-1,-7 2-1</inkml:trace>
  <inkml:trace contextRef="#ctx0" brushRef="#br0" timeOffset="46216.4296">9675 13343 35,'12'-24'21,"-2"2"-1,-10-4-3,-7 3-3,-5 1-4,-7 3-2,2 9-3,-9 1-1,1 9-1,3 6-1,1 4-2,3 6 1,9 3-1,-1 3 0,6 0 0,4-1 1,10-3-1,-3-3 0,7-2 1,2-8-1,0-5 1,2-5 0,1-2 0,-4-5 0,1 3 0,-1-1 0,-6 2 1,-9 8 0,11 0 0,-11 14 0,0 9 1,-4 5-1,4 7 0,-3 7 0,3 2 0,3-2-1,3-1 1,1-6-2,-2-9-1,5-5-5,-4-13-7,4-8-17,-1 0-4,-6-11-2,-3 11 1</inkml:trace>
  <inkml:trace contextRef="#ctx0" brushRef="#br0" timeOffset="46533.6082">9830 13571 65,'12'-21'35,"1"12"0,2 5-17,1-6-7,2 10-4,-4 0-2,-2 10-2,-5 3-1,-5 6 0,-6 5-1,-5 3 0,-3 1 0,-3-4 0,3 1-1,5-6 1,1-3-1,6-7 0,0-9 0,24 7 1,-4-7-2,4 0 0,4 0-5,-1 0-12,1-7-19,5 1 0,-3-7 0,4-1-1</inkml:trace>
  <inkml:trace contextRef="#ctx0" brushRef="#br0" timeOffset="47065.4632">10314 13329 58,'6'-11'21,"-6"-3"-4,0-4-4,-6 3-3,-1-2-4,-4 2-1,-5 2-1,-2 9-2,-2 4 0,-4 0-1,3 12 0,-1 2 0,6 4-1,3 2 0,7 2 1,6-2-1,6-5 0,10 1 1,1-6-1,4-4 1,0-6 0,1-6-1,-1-3 1,-5 0-1,-1-1 1,-6-2 0,-6 2-1,-3 10 1,0 0 0,0 0 0,-3 10 1,3 8 0,-3 7 0,3 7 2,3 4-1,0 5 0,4 0-1,0 1 1,-3-4-1,4-1 0,-3-9-1,-1-8-4,2-3-8,-6-7-23,0-10-1,10-10-1,-10-5 0</inkml:trace>
  <inkml:trace contextRef="#ctx0" brushRef="#br0" timeOffset="47471.9906">10450 13496 45,'9'-12'33,"7"12"1,-3 0-14,3-5-6,7 7-6,-6-2-2,1 9-2,-5-3-2,-5 3 0,-8-9-2,0 20 1,-6-11-1,-4-1-1,1 0 1,9-8-1,-11 10 0,11-10 0,11 6 1,2-6 0,3 7 1,2 0 0,1 8 1,-6 1 0,-5 3 1,-8 3-1,-7-2 0,-3 0-3,-7-2-6,-4-7-15,0-9-13,7 1-1,-1-8 0</inkml:trace>
  <inkml:trace contextRef="#ctx0" brushRef="#br0" timeOffset="48014.89">9808 14206 14,'4'9'31,"8"19"0,-5 1-9,-2 3-4,2 6-3,-1-3-4,1 3-2,-4-8-3,2-4-2,-5-11-1,3-6-1,-3-9-1,3-12 1,-3-6-1,4-8 0,-1-8 2,6-3-2,4-2 1,8 2 0,1 3 0,6 8 0,5 6-1,2 8-4,5 12-13,-2 0-20,-8 2-1,4 8 0,-10-3 0</inkml:trace>
  <inkml:trace contextRef="#ctx0" brushRef="#br0" timeOffset="48842.0056">10076 14594 21,'0'-12'31,"7"8"0,0-7-7,-4-1-7,-3 12-4,7-19-4,-7 19-3,9-10-1,-9 10-2,0 0-1,0 0 0,0 0-2,0 0 0,0 0 0,0 0 1,0 0-1,0 0 0,0 0 0,0 0 0,0 0 0,0 0 0,0 0 0,0 0 1,0 0-2,0 0 1,10-5 0,-10 5 0,21-9 0,-5 5 0,-1 4 0,1 0 0,0 0 0,-1 9 0,-9 3 1,0 5-1,-6 2 0,-6 3 0,-3-2 1,-6 2-1,2-4 1,-3-1-2,4-6 1,-1-2 0,13-9 1,0 0-1,0 0 1,0 0-1,22 6 1,-3-6 0,-2 0-1,3-4-5,1 4-15,1 0-15,-9 0 0,5 0 0,-9-7-1</inkml:trace>
  <inkml:trace contextRef="#ctx0" brushRef="#br0" timeOffset="49322.1636">10400 14532 27,'0'0'34,"0"0"1,17-11-2,1 11-12,0-9-9,8 9-4,-5-3-3,0 6-1,-2 2-2,-7 3 0,-12 3-2,-5 3 0,-7-1 0,-7 2-1,0-2 1,1-3-2,-2-3 1,11-2 0,9-5 1,0 0 0,16-6 0,2 6 0,4 3 1,-1 5 0,-2 3 1,-3 5 0,-13 3-1,-6 3 1,-12 0-1,-5-5-4,-3 0-17,-2-2-16,-12-13-2,6 3 1,-4-12-1</inkml:trace>
  <inkml:trace contextRef="#ctx0" brushRef="#br0" timeOffset="50121.1386">3720 15323 40,'16'17'33,"-13"4"1,4 11-12,0 13-9,-3 4-4,6 7-1,-4-2-5,0-2-5,6-6-9,-9-10-15,-3-17-8,0-4-1,0-15 0</inkml:trace>
  <inkml:trace contextRef="#ctx0" brushRef="#br0" timeOffset="50269.172">3595 15618 25,'0'0'35,"25"-10"-1,10 7-6,11-1-12,1 4-18,12 0-23,-9-10-5,8 15-3,-15-10-2</inkml:trace>
  <inkml:trace contextRef="#ctx0" brushRef="#br0" timeOffset="51128.5574">4315 15224 3,'0'-34'27,"13"19"1,-13 15-6,0 0-8,5 30-2,-5 6-3,0 17-2,0 15 0,0 11-1,0 4-1,0 9-1,0-5-2,0-3-1,4-13-2,0-16-1,4-17-1,-2-18-1,6-13 0,2-16 0,4-15 2,3-4 1,-2-3 1,2 2 3,-4 1-1,-3 6 2,-7 7 0,-7 15 0,-11 0 0,0 13-1,-11 5 0,4-1-2,-3 2 0,7 1 0,2-3 0,12-4-3,12 1 0,2-11-4,10 3-2,1-6 0,4 2 2,-5-2 0,3 4 0,-8-4 4,-4 4 3,-2 2 2,-13-6 5,16 12 0,-16-12-1,15 9 0,-6-9 0,9 1-1,2-1-1,5-4-1,-1-6-2,-2-1 1,-3-2-1,-1-3-1,-8 0 0,-10 2 0,-10 2-1,-5 5 0,-7 7 0,-3 9 0,1 3 1,1 6-1,2 3 0,12 4 1,9 1 0,8-2 0,8-1-1,9-4-3,6-1-13,4-5-20,-1-13 0,9 5-1,-5-15-1</inkml:trace>
  <inkml:trace contextRef="#ctx0" brushRef="#br0" timeOffset="51555.0053">5363 15862 32,'0'0'31,"0"0"3,41-14-16,14 14-4,21 0-2,26 0 0,24 0-1,33 0-2,21 0-3,18-5-2,7 0-1,5-4-2,-7-2-3,-13-1-9,-29 1-26,-29 4-1,-45-2 1,-28 5-1</inkml:trace>
  <inkml:trace contextRef="#ctx0" brushRef="#br0" timeOffset="52179.7527">6096 15330 17,'9'-19'27,"-21"-10"-6,-1 4-4,-5 4-2,-10 4-4,-1 3-3,-4 10-2,-1 4-2,0 12-1,9 4-1,5 2-1,7 2 0,10 1 0,6-1-1,8-8 1,9 1 0,0-6 0,7-7 0,-3 0 0,1-10 0,-4 0 0,-3-2 1,-4 4-1,-4 2 0,-10 6 1,0 0 1,4 21-1,-4 5 1,-6 6-1,6 7 1,-3 6-3,3-3-3,3 2-8,-1-8-13,2-14-10,8-3 0,-12-19-1</inkml:trace>
  <inkml:trace contextRef="#ctx0" brushRef="#br0" timeOffset="52338.8048">6190 15504 31,'11'21'35,"-11"-1"-1,0 12 0,0 2-20,0-1-10,-6 1-12,2-6-24,10-1-2,-2-16 0,6-7-1</inkml:trace>
  <inkml:trace contextRef="#ctx0" brushRef="#br0" timeOffset="52819.7018">6588 15373 17,'10'-10'31,"-10"-3"-1,0 0-7,0-2-5,-9-5-6,-3 3-3,-7-1-2,0 5-2,-3 3-2,-2 3 0,1 7-2,2 6 0,4 8 0,7 3-1,3 3 1,7 1-1,10-3 1,2-1-1,7-5 0,5-5 0,-2-7 0,3 0-1,-3-10 1,-5 0-1,-3-2 0,-5 5 0,-9 7 1,0 0 0,0 0 1,-6 15 0,0 9 1,-1 9 1,1 3-1,2 6 1,2-1-1,2 1 0,8-4-3,-1-10-7,5-5-15,1-6-12,-3-17-1,7 0-1</inkml:trace>
  <inkml:trace contextRef="#ctx0" brushRef="#br0" timeOffset="53217.1812">6732 15504 33,'3'-13'34,"12"6"0,-3 3-9,4-6-9,8 10-4,-8-3-4,5 9-3,-7 1-1,-8 5-2,-6 3 0,0-2-1,-13 1 0,3 0 0,-2-3-1,3-7 0,9-4 0,0 0 0,0 0 0,16 0 0,6 0 0,-4 5 1,1 4 0,-5 8 0,-10 2 1,-4 2 0,-10 1-1,-8-3-2,-6 0-9,-7-5-20,-4-10-7,7 1 0,0-13-1</inkml:trace>
  <inkml:trace contextRef="#ctx0" brushRef="#br0" timeOffset="53760.0862">5872 16227 34,'16'11'35,"-8"8"0,6 10-10,-2 7-9,-1 3-4,4 6-3,-10-11-3,6-1-1,-5-12-2,-1-9 0,-5-12-2,0 0 0,0-29 0,3 0 0,3-7 1,8-4-2,3-5 1,9 4-1,7 3 1,4 6-1,6 12-1,-3 7-5,1 13-10,-10 12-22,-3-1 0,-6 8 0,-10-3 0</inkml:trace>
  <inkml:trace contextRef="#ctx0" brushRef="#br0" timeOffset="54090.5729">6214 16588 29,'11'-12'29,"-11"12"-8,16-19-2,-9 5-3,5 1-3,-6-5-3,6 11 2,-5-4-3,2 13 0,-9-2-2,13 24-2,-13-7-1,8 11-1,-8 1 0,3 1-2,-3 0-1,4-9-3,-4-1-7,0-8-17,0-12-11,0 0 0,0 0-1</inkml:trace>
  <inkml:trace contextRef="#ctx0" brushRef="#br0" timeOffset="54534.0058">6526 16542 29,'0'0'32,"0"0"1,9-19-15,4 16-2,-1-9-4,8 12-2,1-5-2,1 5-3,-4 3-1,-2 4-2,-10 4-1,-6 5-1,-6-1 0,-6 0-1,-5 1 1,-3-4-1,5-3 0,-1-4 0,16-5 0,0 0 1,0 0 0,16-7 1,2 7-1,4 7 2,-2 4 0,0 5 1,-6 6-1,-7 2 1,-10 0-1,-7 3 1,-11-3-2,-6-10-14,-11-5-24,6 2-1,-11-11 1,6 0-1</inkml:trace>
  <inkml:trace contextRef="#ctx0" brushRef="#br0" timeOffset="57866.8667">1884 17104 8,'7'25'30,"-21"7"1,7 14 1,-13 16-16,-4 0-4,5 7-4,-3-5-2,8-4-4,2-12 0,7-13 1,2-11-3,3-24 1,13-8-1,-4-13-2,2-11 2,-4-11-2,-1-4 3,-2-11-4,2-2 3,-3 4-1,-3 4 1,0 10 2,0 6-2,0 7 2,0 12-2,0 17 3,17 0-4,-3 12 0,8 11 1,6 7-1,10 2 2,6 9 1,9-1 0,5 3 0,1-3 1,-2-3 0,-7-6 0,-3-4 0,-13-6-1,-11-6-1,-17-3 0,-20-2 0,-20 2 0,-12 2-1,-10-4 0,-4-4 1,-4-1-2,-4 3 1,3-3-1,15 2-1,12-2-5,8-5-5,21-4-17,9 4-7,0 0 2,27-6-2</inkml:trace>
  <inkml:trace contextRef="#ctx0" brushRef="#br0" timeOffset="58429.0826">2334 17149 38,'22'-13'33,"-5"5"-1,2 8-11,4 13-5,-8 4-3,4 16-5,-10 3-1,3 9-1,-12 3-2,3 4 0,-3-6-2,0 0-1,6-7 0,4-5 2,8-10-4,1-3 1,8-12 0,2-2 0,5-7 0,3-13 0,-2-10 0,-4-7-3,0-7 2,-7-14-2,0-2 2,-10-5-1,-9 1 0,-9 1 1,-4 14 1,-2 6 2,-4 14-1,1 15 2,0 11-2,8 14 0,5 13 0,9 10 0,6 6 1,4 10 0,6-3 0,3 1-1,0-3 1,-1-9 0,-2-7 0,-6-7-2,-4-5-11,5-15-27,-20-9-1,11-7 0,-14-11 1</inkml:trace>
  <inkml:trace contextRef="#ctx0" brushRef="#br0" timeOffset="61324.9999">3348 17316 3,'22'4'28,"-4"-4"1,19 0-6,1-3-16,3 3-11,4 0-14,-8 0-8,4 0-2,-11-5 15</inkml:trace>
  <inkml:trace contextRef="#ctx0" brushRef="#br0" timeOffset="61513.3158">3404 17473 35,'9'5'33,"3"-2"0,19-3-11,10 5-14,2-11-31,9 6-3,-5-6-5,12 3-3</inkml:trace>
  <inkml:trace contextRef="#ctx0" brushRef="#br0" timeOffset="62106.9071">4213 17068 39,'31'4'30,"-1"6"-5,-3 17-3,-6 16-1,-9 8-6,0 19-4,-12-7-4,6 4-2,-6-9-1,7-7-2,4-17 0,6-12 0,7-13 0,4-21-1,3-9 1,3-14-3,-9-13 2,0-7-1,-3-3 0,-7-3-1,-5 3 0,-4 12 0,-6 12 0,-6 18 3,6 16-1,-14 28 1,6 10 0,3 21 0,5 4 0,0 5-1,17 1-8,2-7-24,9-16-8,18-8 0,5-18-1</inkml:trace>
  <inkml:trace contextRef="#ctx0" brushRef="#br0" timeOffset="62557.0089">4836 17471 26,'14'17'33,"4"-4"0,10-5-5,2 5-15,4-6-2,3 1-3,-6-4-6,-2-1-4,-4-3-3,-13-7-2,-12 7-2,0 0 0,-3-10 0,-12 10 0,1 0 4,-3 0 3,0 12 5,3 5 2,1 1 2,7 9 1,2-4-1,4 6 1,4 0-3,2 1-4,4-2-8,1-9-18,-11-19-7,18 0-1,-13-12 1</inkml:trace>
  <inkml:trace contextRef="#ctx0" brushRef="#br0" timeOffset="62941.8418">5037 17177 25,'14'-6'27,"11"0"-11,-7-2-3,1-2-3,-2-2-3,-5-3-2,-7 1-1,-8-1-1,-3 3 0,-10 7 0,-2 1-1,-4 4 0,2 11 1,0-1-1,4 10 2,4-1 1,12 8 1,3-5 1,15 2-2,4-3 2,14-1-3,1-5-2,1-4-19,-3-5-17,5-2-3,-11-12 1,1 1 1</inkml:trace>
  <inkml:trace contextRef="#ctx0" brushRef="#br0" timeOffset="63249.63">5592 17505 27,'20'0'36,"-1"-5"0,13 10 1,4-2-23,7-3-24,13 7-19,-15-7-3,11 0-2,-14-13-2</inkml:trace>
  <inkml:trace contextRef="#ctx0" brushRef="#br0" timeOffset="63896.7269">6359 17224 24,'25'0'33,"-10"0"3,7 14-10,-7 14-8,-9 8-5,-2 10-3,-7 0-4,3 11-2,-9-10-2,9 1 2,3-7-2,9-9 0,11-15-2,10-5 2,8-12 0,8-12-1,1-10 1,2-13 0,-4-12-2,-3-4-2,-7-3 2,-7-4-1,-10 6 1,-11 8 0,-10 12 0,-4 21 1,-11 19 0,0 13 3,-4 18-3,2 8 1,3 8-1,8 4-4,15 0-15,9-8-20,1-13-2,12-9 1,0-11-1</inkml:trace>
  <inkml:trace contextRef="#ctx0" brushRef="#br0" timeOffset="64317.5985">7079 17658 21,'0'16'30,"0"4"1,-10 4-10,-2 1-4,6-2-5,-4-1-3,4-7-3,6-15-3,0 0 1,0-17-2,10-7 0,-1-8 0,4 2-2,-1-3 1,-1 2-1,2 7 1,-3 10 0,-1 8 0,4 13 0,0 7 1,-2 4 1,5 8-2,3 7 1,-1-1-3,1 2-2,-19-34-7,33 54-17,-26-42-8,2-3-2,-9-9 1</inkml:trace>
  <inkml:trace contextRef="#ctx0" brushRef="#br0" timeOffset="64436.9913">7101 17740 9,'0'0'26,"27"9"-4,-7-9-14,0-9-28,15 3-3,-10-8 2</inkml:trace>
  <inkml:trace contextRef="#ctx0" brushRef="#br0" timeOffset="64822.0396">7249 17181 31,'0'0'28,"31"12"-1,-7-8-14,-1-4-3,5-4-2,-4-6-3,-6 0-3,-1-8-1,-11 0 2,-6 4-3,-12-3 0,-4 5-1,-6 6 1,-3 6 0,0 10 1,-1 8 1,9 8 0,2 1 2,12 6 0,8-4 2,14 2-3,7-6 0,4-5-11,6-10-24,9-3-2,-6-7 0,9 0-1</inkml:trace>
  <inkml:trace contextRef="#ctx0" brushRef="#br0" timeOffset="65363.0067">7987 17495 27,'13'0'32,"15"4"1,8-4-9,6-4-10,6 4-5,2 0-8,-2-7-8,-3 2-13,-5 5-11,-18 0-2,-2 7 0</inkml:trace>
  <inkml:trace contextRef="#ctx0" brushRef="#br0" timeOffset="65521.304">8018 17607 44,'7'9'33,"7"-1"1,18-8-19,11 7-35,4-12-6,21 1-3,-3-8-3</inkml:trace>
  <inkml:trace contextRef="#ctx0" brushRef="#br0" timeOffset="70552.8424">8900 16976 16,'0'-18'32,"9"18"-1,-5 12-5,2 16-6,6 21-5,-10 3-4,8 18-2,-7-2-3,4 7-4,-1-10-5,-3-4-4,1-11-2,-4-14-2,0-8-2,0-11-2,5-7-2,-5-10 1,0 0 0,9-14 2,1-2 2,3-3 1,5-3 5,1-8 4,2 1 8,-5 0 1,2-14 18,-21 31-8,-9 12 1,-7 0-3,-3 18-1,-5 2-7,8 7 0,5-3-3,8 2 0,12-8-2,9-1-1,12-5-3,4-2-9,7-6-10,7-4-10,-13 0-1,7 0-1</inkml:trace>
  <inkml:trace contextRef="#ctx0" brushRef="#br0" timeOffset="70899.0104">9259 17548 27,'0'0'28,"14"8"-2,-3-3-11,5-5-6,-1 2-2,1-2-3,2-2-1,-1-3-2,-5 0-1,-12 5 2,9-20-1,-16 11-1,7 9 0,-21-7 0,4 7 0,-4 6 2,0 2-1,0 4 0,1 10 1,7 0 1,8 2 1,5-2 1,7-5-1,8-2 0,13 3 1,6-5-2,0-8-10,3-9-26,9 4 0,-5-18-1,8 1-1</inkml:trace>
  <inkml:trace contextRef="#ctx0" brushRef="#br0" timeOffset="71454.5607">9911 17495 6,'-19'8'31,"29"4"2,20-8-2,23-11-13,31 3-4,22-9 1,30-1-2,19-3-5,17 5-2,0-9-2,0 5-1,-12 4-3,-19-1-12,-22 2-25,-24 6 0,-37-7 0,-16-1-3</inkml:trace>
  <inkml:trace contextRef="#ctx0" brushRef="#br0" timeOffset="72109.0074">10314 16990 17,'7'-17'23,"3"5"-8,-6-8-2,-1-1-2,-3-1-2,-9-1-2,-2 4-2,-6 6-1,-1 4-1,-6 5-1,-1 9-1,2 4-1,5 11 1,5 3-1,4 2 1,9 0-1,6-1 0,7-5 1,3-3-1,5-7 1,1-9-1,-4-6 1,4-3 0,-7-4-1,-1 0 1,-7 2 0,-7 11 0,10-12 1,-10 12 1,0 24 0,0 3 0,0 4 1,0 6-1,0 0 1,5 2-3,0-5 0,1-4-8,4-6-8,5-8-20,-15-16 3,22 4-1,-16-16 13</inkml:trace>
  <inkml:trace contextRef="#ctx0" brushRef="#br0" timeOffset="72446.9846">10527 17156 15,'0'0'33,"13"-12"0,0 12 1,7 0-17,-7-4-5,3 10-2,-16-6-3,16 23-2,-16-2-2,-11 4-2,-3 0 0,-5 0 0,-2-3-1,5 2-1,3-4 3,8-11-4,5-9 3,12 5-1,3-5 0,8 0-1,5 0-3,-4-6-17,0 0-15,7 3-1,-3-7 1,4 0 0</inkml:trace>
  <inkml:trace contextRef="#ctx0" brushRef="#br0" timeOffset="73027.9111">11030 16977 23,'11'-7'28,"-8"-12"-8,2 2-3,-5 0-3,-5-5-5,0 8-1,-7-5-2,-4 9-2,-5 3-1,-3 7-1,-4 0-1,-1 7-1,0 7 0,4 3 0,5 6 1,7 0-1,7-3 0,9 1 0,7-4 0,8-2 1,4-11-1,2-4 1,1-4-1,0-8 0,-3 1 1,-4-4-1,-5 0 1,-3 2 0,-3 1 0,-7 12 1,0 0 1,0 0 0,0 0 0,0 29 2,0-9 0,0 11-1,4 1 1,1 2 0,-2 2-1,6 4-2,-4-6 1,1-4-6,4-3-4,-7-11-25,-3-16-6,18 0-1,-8-12 1</inkml:trace>
  <inkml:trace contextRef="#ctx0" brushRef="#br0" timeOffset="73478.4887">11143 17082 37,'0'0'34,"0"0"2,8-10-14,3 5-6,12 5-4,-3-5-4,6 5-2,-4 0-3,1 10-1,-10-5 0,-4 3-1,-9-8 0,-5 15-1,-5-7 0,-1-3 0,-3 2-1,1-4 1,13-3-1,-12 7 0,12-7 1,9 7-1,4-2 0,1 2 1,0 0 0,3 6 1,-5 1-1,-6 1-1,-6-1 2,-7 3-2,-7-5 2,-5 0-5,0-3-3,-2-9-19,-4-6-10,10 6 0,-1-10 0</inkml:trace>
  <inkml:trace contextRef="#ctx0" brushRef="#br0" timeOffset="74161.8529">10472 17655 10,'21'24'33,"-14"-7"1,-7-17 0,24 63-13,-24-63-3,20 65-5,-20-65-5,15 66 0,-15-66-1,7 26-2,-7-26-3,0-24-3,3 2-2,3-7 1,3-8 3,5-4-4,6 5 0,4 3 1,7 11 2,-3 4-1,6 12-5,-8 6-12,-5 0-18,1 9-1,-9 1 0,2 5 0</inkml:trace>
  <inkml:trace contextRef="#ctx0" brushRef="#br0" timeOffset="74494.0083">10759 17864 25,'0'0'32,"0"0"0,26-13-2,-4 2-15,-3 11-6,6-8-2,-25 8-5,0 0 3,49 36 2,-49-36-7,0 51 0,0-51-5,-27 60 4,27-60-4,-25 56 5,25-56-5,0 0 1,0 0 6,0 0-1,0 0 0,55 14-1,-55-14-13,46-14-24,-46 14 9,55-24-4,-55 24-2</inkml:trace>
  <inkml:trace contextRef="#ctx0" brushRef="#br0" timeOffset="74875.9176">11045 17821 10,'0'0'32,"4"-16"0,9 11-2,5-2-12,-3 4-7,7 3-2,-7 0-4,3 8-1,-8-1-2,-2 3 0,-8-10-1,0 18-2,0-18 2,-8 20 1,8-20-2,0 0 0,11 8-1,-11-8 0,0 0 5,43 12-1,-43-12-2,0 0-9,14 56 9,-14-56-3,-33 60 2,33-60-5,-57 53-9,57-53-23,-56 30 0,56-30 5,0 0 3</inkml:trace>
  <inkml:trace contextRef="#ctx0" brushRef="#br0" timeOffset="75417.5723">12039 17258 31,'13'0'33,"-10"14"1,0 8-12,7 15-4,-6 2-7,8 10 0,-3-7-6,2 2-2,-2-8-7,-9-11-6,3-9-11,-3-16-12,-16 0-2,5-16-1,-10-6 8</inkml:trace>
  <inkml:trace contextRef="#ctx0" brushRef="#br0" timeOffset="75921.5841">11959 17457 42,'0'0'35,"20"-3"2,3-3-12,13-5-9,13 7-12,-2-1-33,10 5-3,-5-10-3,10 0-1</inkml:trace>
  <inkml:trace contextRef="#ctx0" brushRef="#br0" timeOffset="77765.0108">12721 17033 4,'0'-36'30,"6"18"-1,-6 3-7,0 15-4,0 16-2,0 16-3,4 21-4,-4 5-1,0 18-1,0-2-2,5 6-2,-3-8-2,-2-11-3,14-17-4,-8-11-3,9-15-5,-2-15-1,11-12-1,-5-15 1,6-3 0,-3-4 3,-1 2 8,-2-3 2,-9 6 7,-7-3 14,-3 29-7,-29 14 0,8 6 0,-8 1-3,2 6 0,2 0-3,11-1-1,6-6-2,12-6 0,11-6-3,9-4-1,7-4-8,4 5-14,-4-9-9,9 1 0,-10-1-2</inkml:trace>
  <inkml:trace contextRef="#ctx0" brushRef="#br0" timeOffset="78042.0177">13117 17556 31,'0'0'33,"0"0"0,17 2-13,-4-7-4,7-4-4,-4-4-3,6 0-4,-7-4-1,-3 2-3,-6 1 0,-6 1 0,-12 3 0,-7 10-1,-2 5-1,-3 10 1,-1 4 0,2 3 1,5 1 0,12 3 0,6-3 1,12-3 0,7-3-4,8-6-3,11-2-29,11-6-1,2-9-1,10-7 1</inkml:trace>
  <inkml:trace contextRef="#ctx0" brushRef="#br0" timeOffset="78516.5377">13676 17412 18,'-14'7'30,"31"-3"3,17-4-10,25-4-6,37 4-2,25-8-2,34 8-2,18-5-3,20 5-3,5-3-3,1 3-2,-12 0-8,-19 0-19,-24-7-10,-20-3-1,-33-7 1</inkml:trace>
  <inkml:trace contextRef="#ctx0" brushRef="#br0" timeOffset="79156.2557">14094 16951 24,'22'-4'21,"-4"-6"-2,-2 0-2,-3-7-3,-5 0-4,-8-2-4,-5-6-2,-8 11-1,-6-1-1,-5 6-1,-7 4 0,0 7-1,0 5 0,6 8 0,4 4 0,8-2 0,7 3 0,6-4 0,10-3 0,8-1 1,6-8-1,-1-4 1,2-7 0,2 2-1,-6-4 0,2-1 1,-8 5 0,-5 0 1,-10 5 0,11 12 1,-14 4 1,3 10 0,-8 5 1,4 10 0,1-2 0,3 7-1,0-3-2,0-4-8,10-10-17,4-5-14,-4-12 3,8-9-4</inkml:trace>
  <inkml:trace contextRef="#ctx0" brushRef="#br0" timeOffset="79532.3562">14363 17099 43,'0'0'34,"0"0"-7,-2 21-3,-1-4-8,3 10-6,0-1-9,0 2-13,-3-5-21,11-2-2,-1-10 0,9-5-2</inkml:trace>
  <inkml:trace contextRef="#ctx0" brushRef="#br0" timeOffset="80034.2966">14718 16990 11,'10'-7'28,"-10"-11"-1,0 2-6,-3 1-4,-6-4-4,-4 4-3,-5-1-3,1 6-2,-6 2-2,-1 13-1,0 1 0,2 4-2,4 8 1,5 4-1,3-1 0,7 1 0,10-2 1,5-6 0,3-4 0,9-5-1,1-5 1,-1-8-1,0-4 1,-3-4-1,-5 3 1,-1 1-1,-15 12 0,9-13 0,-9 13 1,-9 16 0,3 2-1,0 12 1,3 1-1,-2 5 2,5 1 0,0-1-2,6-2 0,2-2-7,3-8-11,4-7-18,-15-17 2,21 12-1,-21-12 6</inkml:trace>
  <inkml:trace contextRef="#ctx0" brushRef="#br0" timeOffset="80440.5177">14837 17142 31,'15'-9'34,"2"9"-2,-1 0-7,1-3-9,4 8-4,-6-5-4,-3 5-3,-12-5-2,0 0 0,0 11-2,0-11 0,-19 9 0,5-4-1,5-5-1,9 0 1,0 0-1,0 11 0,8-4 1,9 3-3,1 0 3,-1 4-2,-4 3 4,-7 2-2,-6-2 1,-5 0-2,-9-6 2,-7-1-5,-1-2-12,7-3-20,-13-10 0,12-1-1,-5-5 2</inkml:trace>
  <inkml:trace contextRef="#ctx0" brushRef="#br0" timeOffset="81051.6018">14131 17619 39,'19'12'36,"-9"7"0,1 5-7,-11-24-11,10 67-1,-10-67-4,7 76-4,-7-76-6,0 51 3,0-42-4,0-9-2,8-19 2,5-3-6,-1-7 2,8-7-1,4-2 3,8 6-3,1 5 2,4 10 1,-2 5-3,1 12-4,-8 8-11,0 4-19,-5 5-1,-12 2 0,0-5-1</inkml:trace>
  <inkml:trace contextRef="#ctx0" brushRef="#br0" timeOffset="81337.8596">14401 17969 46,'6'-29'27,"4"8"-5,2-2 3,-5 0-13,-7 23 0,0 0 0,0 0-2,0 0-4,40 43-2,-40-43 0,8 76-6,-4-33 2,-4-43-11,9 73-30,-9-73-1,0 0 2,0 0 2</inkml:trace>
  <inkml:trace contextRef="#ctx0" brushRef="#br0" timeOffset="81788.5785">14645 17826 48,'0'0'32,"17"-4"2,-3-6-12,10 5-8,0-2-3,8 7-4,-2 0-3,-2 0-1,-8 7-2,-20-7 2,0 0 0,0 0-1,0 0 3,-14 51-6,14-51 4,0 0 0,-44 37 0,44-37-2,0 0-4,0 0 4,19 42-7,-19-42 3,34 46 0,-34-46-1,13 71 1,-16-30-4,3-41 7,-47 73-15,6-54-22,0-4-3,-11-13 3,4-9-3</inkml:trace>
  <inkml:trace contextRef="#ctx0" brushRef="#br0" timeOffset="106154.0119">15915 17340 7,'0'0'31,"0"0"-2,28 8-8,-3-8-2,7 0-3,10 4-1,2-4-6,3-4-8,-5 4-6,-4 0-7,-4 5-11,-6-1-11,-16-4 0,1 0 2</inkml:trace>
  <inkml:trace contextRef="#ctx0" brushRef="#br0" timeOffset="106357.0264">15937 17486 30,'0'0'35,"15"4"0,12-4-8,14-11-4,12 8-9,4-1-20,13 4-25,-14-3-2,0 0-2,-22-11-2</inkml:trace>
  <inkml:trace contextRef="#ctx0" brushRef="#br0" timeOffset="111114.5207">16655 17377 60,'0'0'34,"17"0"-5,11 0-5,6 0-7,13 0-6,-1 4-10,0-4-23,-2-2-13,-1 2-3,-9-5 1</inkml:trace>
  <inkml:trace contextRef="#ctx0" brushRef="#br0" timeOffset="111512.0139">17270 17342 19,'9'-16'31,"-5"-13"-2,1-1-8,-1-3 0,-4-3-6,6 4-1,-6 4-3,0 9-1,0 1-4,0 18 0,0 0-2,0 14-2,5 11 0,2 11 0,0 5-1,0 3 2,0 3-2,1 5 0,0-4 0,-2-7-1,-1-7-1,-5-12-8,6-5-21,-2-5-9,-4-12 1,0 0 1</inkml:trace>
  <inkml:trace contextRef="#ctx0" brushRef="#br0" timeOffset="111715.3073">17489 17521 50,'11'9'36,"-11"-9"0,12 6-1,-12-6-24,0 0-17,15 0-26,-15 0-3,0 0 0,0-19-1</inkml:trace>
  <inkml:trace contextRef="#ctx0" brushRef="#br0" timeOffset="112347.2487">17875 17286 34,'26'-8'24,"-18"-1"-1,5 1-5,-2-4-5,-3-3-2,-1-4-2,-7-1-2,0-1-1,-9 1-2,-3 6 2,-9-3-3,0 11 0,-9 6 0,2 6-2,-3 0 0,4 13 0,5 2 0,6 3-2,8-2 1,8 3-1,9-7 1,9-4-1,4-3 1,2-7-1,2-4 2,0-6 0,-6 6 0,-3-11-1,-5 7 0,-1 4 1,-2 0-2,-2 10 1,2 1 1,-3 8 1,1 3-2,-4 2 2,-3 6-1,0 1 0,-12 0 1,-2-9 1,-3-2-2,-7-7-1,-1-10 0,1-3-2,6-4-3,0-13-4,11 2-10,7-2-15,0-1-2,11 3 1,1-1-1</inkml:trace>
  <inkml:trace contextRef="#ctx0" brushRef="#br0" timeOffset="112633.5664">18159 17374 38,'0'0'37,"4"8"-2,-4-8-6,0 0-14,15 0-3,-15 0-3,13-8-2,-13 8-2,12-4 1,-12 4-2,0 0 0,0 0 0,0 0-2,0 0-8,0 0-32,-14 0 0,14 0-2,-4-13 1</inkml:trace>
  <inkml:trace contextRef="#ctx0" brushRef="#br0" timeOffset="113128.2646">18466 17390 15,'0'-16'29,"0"1"-3,2-11-5,5-5-7,-3-4 0,6-1-2,-6 0-3,4 7 1,-6 5-3,1 5 0,-3 9-2,0 10 0,-5 22-3,0 4 1,2 11-1,3 5 0,-3 4-1,3 9 0,5-5-2,1-3-3,5-4-7,-1-9-18,-1-17-7,11-5-1,-3-12 1</inkml:trace>
  <inkml:trace contextRef="#ctx0" brushRef="#br0" timeOffset="113483.0149">18829 17269 37,'-27'-20'34,"13"12"-2,-4 3-9,-6 5-9,5 5-3,-2 5-4,3 11-1,3 2-2,4 8 0,7 4-1,4 5-1,7-3 0,8-1 0,6-5-1,6-9 0,6-7-1,1-7 0,-1-12 1,-1-13 0,-5-10 2,-4-2-1,-11-4 0,-9 1 0,-11-2 1,-6 1-2,-7 4-3,-5 5-7,4 14-20,1 1-11,-3-4 0,10 10 2</inkml:trace>
  <inkml:trace contextRef="#ctx0" brushRef="#br0" timeOffset="114520.5979">18903 17091 52,'0'0'36,"13"-4"1,12 1-13,6 6-8,-3-3-9,5 4-13,-1-4-28,2 6-2,-9-6 1,3 0-2</inkml:trace>
  <inkml:trace contextRef="#ctx0" brushRef="#br0" timeOffset="115009.3124">19358 17018 32,'-2'9'32,"-14"-9"-1,16 0-10,-10-9-5,10-5-3,11 8-5,4-4 0,8 1-3,-1 3-1,6 6 0,-6 4 0,-4 14 1,-12 3-2,-6 4 0,-14 0 0,-6 3-1,-6-2 0,0 2-1,-1-10 0,5-5 0,5-4-1,17-9 1,-7 12-1,7-12-1,16 10 2,2-10-3,3 5 2,1 1-1,1 0 1,-1-6-4,0 7-8,0-7-28,-9-7 2,-1 0 0,-5-1 0</inkml:trace>
  <inkml:trace contextRef="#ctx0" brushRef="#br0" timeOffset="115829.5519">19865 17145 45,'0'0'31,"0"0"-4,0 0-7,33 0-3,3 0-5,18 0-5,5 0 0,14 0-2,0 0-1,1 0-2,-9-5-1,-12 5-1,-13 0-2,-14 0-2,-13-3-4,-13 3-2,-11 0-4,-9-5-4,2 5 1,-8-6 0,5 6 1,-3-3 3,2 6 3,1-3 4,-1 6 4,1 2 3,3 4 2,-1-2-1,4 4 2,-1-4-1,-6 12 8,18-9-3,4 3 1,0-3 1,6 10 4,2-1-3,4 14 2,-6 4-3,2 8 0,-8-4-3,-6 2 0,-9-5-4,-4-3 1,-9-7-1,-2-14-2,-4-11 1,5-6 0,2-9-3,2-1-7,9-3-26,7 0-1,-4 0 0,13 13-1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4.24084" units="1/cm"/>
          <inkml:channelProperty channel="Y" name="resolution" value="50.23256" units="1/cm"/>
          <inkml:channelProperty channel="T" name="resolution" value="1" units="1/dev"/>
        </inkml:channelProperties>
      </inkml:inkSource>
      <inkml:timestamp xml:id="ts0" timeString="2015-12-02T17:30:38.078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20172 2578 0,'0'24'78,"0"-48"79,0 0-126,-24 24 16,24 24-32,0 0-15,0 0 32,0-1-17,0 1-15,0 0 16,0-72 78,0 25-94,0-1 15,0 48 63,0-1-62,24 25 0,-24-72 109,-24 0-94,24 48 94,0 0-110,0-48 64,0 0-64,-24 1 1,-24-1-16,48 0 15,-23 24-15,-1 0 16,0 0 0,24 24 46,0 0-46,0-1-16,24-23 15,-24 24-15,24-24 16,-1 0 0,1 0-16,0 0 31,-24-24-15,0 1-16,0-1 15,0-24 1,-24 24-1,24 0-15,-24 24 0,1-24 16,-1 24 31,24 24-16,0 24-31,0 0 16,24-48-1,-24 24 1,23-24-16,-23-24 78,0 0-62,0 0-16,0 0 15,0 0-15,0 0 16,-23 0-16,23 72 94,23-48-94,-23 48 15,48 24 1,-48-49 0,24 1-16,0 0 15,0 0 1,-24-72 46,0 24-62,0-47 16,0 47-16,0 0 16,0 0-16,24 72 93,-24-24-77,0 0 0,0 0-16,0-48 93,0-24-77,0-24 0,0 96 62,24 24-78,-24-24 15,0 24-15,0-25 16,23 25-16,-23-24 31,0-48 47,0 0-62,0-23-16,0-1 16,0 24-1,0 0-15,0 48 78,0 0-62,0 0-16,0 0 16,0-1-16,0 1 15,0-71 63,0 23-78,0 0 16,0 0 0,0 0-16,0 72 78,0-24-78,0 0 15,0-1 1,0 1-16,0 0 16,0 0-16,0-48 78,0-24-63,0 25-15,0-1 16,-23 24-16,23-24 16,-24 24 31,24 24-32,0 0-15,-24 23 16,24 25-1,0-48-15,0 0 16,0 0-16,0-1 16,0-46 62,0-25-78,-24 24 15,24 0-15,0-24 16,0 24 0,0 72 31,-24 0-32,24-24 1,0 0-16,0 0 15,0-1-15,0 1 16,0-71 47,0 23-63,24-48 15,-24 0 1,24 49-1,0 23 79,-24 23-78,0 1-16,24 0 15,-24-48 48,0 0-47,0-23-16,0 23 15,0 0-15,0 0 16,23 24 78,-23 48-79,0 0 16,0-72 63,0 0-94,0-24 16,0 24-16,24 0 15,-24 0-15,24 24 63,-24 24-63,0 0 16,0 0-16,0 24 15,0-24-15,0 0 16,0-48 78,0 0-94,0 0 15,0 0 1,0 48 62,0 24-62,0-24-1,0-1-15,0-46 78,0-1-62,0 0-16,24 0 16,-24 48 93,0 0-93,0 0-16,0-48 78,0 0-63,0 0 1,24 24 46,-24 24-62,0 0 16,0 0 0,0-48 77,0 0-77,0 0 0,0 48 77,0 0 204,0 0-297,0-1 16,0 1-16,0 0 16,0 0-1,-24 0-15,24 0 16,-24 0-1,24 0 1,0-1-16,0 1 16,-24 24-1,24-96 157,0 1-156,0 23-16,0-24 15,0 24-15,24-48 16,-24 49-16,0-25 16,0 24-1,0 48 79,0 0-94,0 0 16,-24 23-16,24-23 15,0 0-15,0 0 16,-24 24 0,24-24-16,0-48 109,0 0-93,0 0-16,0 0 15,0 0-15,0-24 16,0 25-1,0 70 64,0-23-64,0 0-15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11-23T14:59:42.9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2078 11072 51,'-14'-37'29,"-35"-18"20,15 40-30,3 15-6,-7 11-3,7 20-2,2 14-2,12 13-2,8 5 0,4 3-1,14-5-2,10-4 0,9-10-1,10-12 1,5-16-1,1-15 1,-7-13-1,3-10 0,-12-13 0,-12-10-2,-10-3-3,-18-3-6,-7 4-12,-5 6-16,-14-5 0,-5 11 1,0 0 1</inkml:trace>
  <inkml:trace contextRef="#ctx0" brushRef="#br0" timeOffset="130.1684">1700 10920 48,'-11'-3'35,"11"3"-1,5 11-6,9-2-43,9 9-14,7-1-5,10 10-1</inkml:trace>
  <inkml:trace contextRef="#ctx0" brushRef="#br0" timeOffset="489.3098">2297 11328 40,'-16'0'34,"16"0"0,11 0-3,3 0-20,14 0-4,-3 0-1,3-5-2,-3 0-2,-5-4 0,-4 1-2,-7 1 1,-9 7 0,-11-2-1,-3 6 1,-3 8-1,-2 2 0,2 7-1,3 0 2,8 8-1,6-5-1,6-2-2,10 3-2,2-9-5,15-2-7,5-7-4,3-4-6,5-3-3,-2-12 0,7 2 5</inkml:trace>
  <inkml:trace contextRef="#ctx0" brushRef="#br0" timeOffset="909.8011">2812 11421 61,'0'0'30,"0"0"-3,-26 18-5,8-6-7,-10-5-6,3 3-3,-2-10-3,-1 0-2,6-8 0,10-4 0,5-4-1,3-1 0,4 0 0,7 7 1,2 1 0,7 9 1,4 5 0,1 8 0,0 1 0,7 5 1,3-1 0,3-2-1,-3-4 0,0-3-1,-3-9 0,3 0 0,-4-10 0,-4-3 0,-5-2 0,-2 2-1,-3-2 1,-1 6-1,-12 9 0,15-8 0,-15 8 0,6 10 1,-3 3-1,4 1 0,-2-5 1,2 3 1,-7-12 0,13 8-1,-13-8 1,18-10 0,-9-3-1,-2-2-4,4 0-31,-3 2-6,-6-6-1,10 0-1</inkml:trace>
  <inkml:trace contextRef="#ctx0" brushRef="#br0" timeOffset="1408.3047">3717 11273 49,'31'0'33,"0"0"1,9-1-14,9 2-7,-5-1-6,3 0-5,-5 0-4,-10-2-2,-10-2-2,-10-3 0,-12 7 0,0 0 0,-15-8 2,-1 8 1,0 5 4,1 6 1,2 2 3,1 7 0,2-3 1,5 8 0,2-4-2,6 3-1,0-2-5,3-6-9,4-3-18,7 6-4,-3-9-1,7-2 0</inkml:trace>
  <inkml:trace contextRef="#ctx0" brushRef="#br0" timeOffset="1677.4248">4436 11347 25,'-4'-19'33,"-1"9"0,-11-3-8,-2 4-8,-1 9-5,-6 0-4,1 8-2,0 2-2,7 11-2,1 0-1,13 3 0,6-1 1,10-1-1,7-5 1,5-5 0,2-8 1,1-4-1,-4-5-1,-3-9-6,-4-4-30,-5 0-1,-5-3-1,5 3 0</inkml:trace>
  <inkml:trace contextRef="#ctx0" brushRef="#br0" timeOffset="2220.4042">5147 11417 31,'16'-10'28,"-11"-4"-7,5-3-5,-7 1-4,-6-2-3,-3 4-2,-10-4-2,-2 6 0,-5 4-2,-5 3-1,3 5 1,-1 9-2,1 2 1,6 6-2,7 0 1,5 0 0,7 0-1,11-5 1,4-4 0,3-3-1,7-5 0,-2-5 0,-1-4-1,4-2 1,-7-1 0,-4 3 1,-2 1 2,-13 8 2,0 0 0,6 11 1,-12 5 0,2 11 1,1 9-1,3 6-1,0 5-1,3 5-2,1-1 0,3-1 0,1-4-2,-2-9-1,0-3-5,-2-15-7,4-9-22,-8-10-4,9 0 0,1-10 0</inkml:trace>
  <inkml:trace contextRef="#ctx0" brushRef="#br0" timeOffset="2581.3728">5272 11573 39,'5'-22'34,"8"17"0,1-3-10,6-1-9,9 6-6,-9 0-3,5 3-1,-6 3-2,-3 4-1,-16-7-1,7 18 0,-7-18 0,-17 18 1,6-10-2,2-2 1,9-6 0,-8 9-1,8-9 0,17 11 1,4-3-1,0 2 0,1 4 0,0 4 0,-10 1 0,-4 2 1,-8-4 1,-14 0-1,-11-2-1,-6-9-4,1-6-21,1 0-12,-3-11 0,10-4 0</inkml:trace>
  <inkml:trace contextRef="#ctx0" brushRef="#br0" timeOffset="3414.7978">6201 11220 18,'-10'0'29,"-8"-8"2,6 8-9,-1 6-6,1 2-6,8 5-3,8 0-2,6 2-2,8-5-1,8 3 0,-2-3 0,0-2-2,-2-8 0,-6 0 0,-16 0-1,0 0 0,-16 0 0,-6 3 1,-3 4 0,-2 3 0,1 3 1,2 3-1,8 3 1,11 2 1,7-6 0,14 3-1,6-9 1,6 0-1,6-9 1,0 0-1,0-9 0,-1 0 0,-4-8 0,-4-3 0,-7-2 0,-5-2 0,-4 5 0,1 0 1,-7 6-1,-3 13 1,0 0 0,0 0 0,0 9 0,0 10 0,0 4-3,0-1-3,7 2-10,-7-2-19,0-8-3,5-4 0,-5-10 0</inkml:trace>
  <inkml:trace contextRef="#ctx0" brushRef="#br0" timeOffset="3565.8315">6366 11086 41,'0'-10'30,"-10"-6"-4,10 16-14,0 0-35,0 0-5,13 16-3,-13-16 5</inkml:trace>
  <inkml:trace contextRef="#ctx0" brushRef="#br0" timeOffset="3761.9273">6551 11230 42,'35'34'34,"-7"-2"1,-7 4-12,1-1-5,-7-8-5,4 1-4,-7-16-3,3-4-1,-5-15-1,1-6-1,-3-7-1,1-9-1,-3-3-5,1 0-5,5 5-12,-3 5-13,6 2-4,5 6 0,4 6 1</inkml:trace>
  <inkml:trace contextRef="#ctx0" brushRef="#br0" timeOffset="4152.7152">7156 11326 79,'-12'21'30,"-4"-4"-6,-4 3-6,-7-7-6,2-3-4,-2-6-5,6-4-1,2-7-2,7-4 0,7-3 0,5-8-1,0 6 0,8 3-1,4 3 1,0 5 1,4 10-1,2 3 1,0 7 0,1 5 0,3-1 1,0-1 0,-1-4 0,1-4-1,-4-10 1,2 0 0,-5-12-1,1-5 1,-4-3-1,1-1 1,-5 2 0,-1 4 0,-1 6 1,-6 9-1,0 0 0,0 0 0,3 17 0,-3 0-5,7 4-9,-7-2-18,6-5-5,15 0-1,4-8 1</inkml:trace>
  <inkml:trace contextRef="#ctx0" brushRef="#br0" timeOffset="4497.4536">8176 11262 17,'-44'-29'64,"13"16"-34,0 7-12,4 10-6,-5 7-3,8 8-2,6 5-3,8 2 0,7 0-1,10 2-1,7-4 0,6-2-1,1-9 1,4-3-1,-2-10 1,-6 0-1,-7-14 0,-7 0 0,-6 0-2,-10-9-6,6 8-14,-2 2-14,-9-6-1,5 6-1,1-2 1</inkml:trace>
  <inkml:trace contextRef="#ctx0" brushRef="#br0" timeOffset="4663.0536">8114 11236 48,'18'-3'36,"11"3"-1,2 0-1,4-7-24,7 7-5,-1 0-5,-3 0-6,-5 0-8,-11 0-8,-6-6-7,-4 6-7,-12 0 2</inkml:trace>
  <inkml:trace contextRef="#ctx0" brushRef="#br0" timeOffset="4821.1069">8353 11235 55,'-5'18'35,"-4"0"-2,3-3-9,6 9-10,4-6-6,3 1-9,12-1-7,2-4-10,7-5-14,9 1-3,-2-6 0,6 1 0</inkml:trace>
  <inkml:trace contextRef="#ctx0" brushRef="#br0" timeOffset="5054.7996">8773 11311 58,'-4'-17'31,"-11"-1"-8,-6-1-5,2 10-3,-12-4-5,6 13-2,-2 8-2,7 7-1,2 3 0,8 7-1,7-3 0,10 2-1,9-2 1,6-8-1,2-9-1,4-5-2,2-6-6,-11-5-30,-3-13-2,-7 0 0,-14-5 0</inkml:trace>
  <inkml:trace contextRef="#ctx0" brushRef="#br0" timeOffset="5624.7994">9669 11239 31,'13'0'33,"-13"0"-2,0 18-8,-9 1-6,-11-1-5,-4 6-2,-8-10-3,-1 1-2,-1-7-3,2-8-1,4-5-1,4-8 1,8-2-2,11-6 1,10 0-1,5-1 1,5 7-1,6 1 1,4 11 0,4 12-1,2 5 1,-3 9 0,-1 5-1,-5-2-5,-1 3-12,2 0-17,-11-16 1,3-5 0,-15-8-1</inkml:trace>
  <inkml:trace contextRef="#ctx0" brushRef="#br0" timeOffset="5979.7989">9697 10980 30,'0'0'27,"0"0"-1,0 26-15,6 3-17,0 3-8,7 11-2,0 0 1,8 4 5,1-4 4,0-3 3,17 24 17,-23-42 7,-4-7 2,-12-15 0,13 9-6,-13-20-2,0-2-3,0-9-3,7 3-2,1-4-4,1 3 0,4 2-2,2 8 0,1 6-1,2 11 1,-4 5 0,-3 5 0,-2 3-1,-2 3-1,0 1-4,-3-5-9,3-2-16,9-5-5,-4-9-1,17-3 1</inkml:trace>
  <inkml:trace contextRef="#ctx0" brushRef="#br0" timeOffset="6445.8009">10366 11207 37,'-18'0'31,"-7"-7"-3,6 7-9,5 7-6,4 3-5,10-1-3,7 5-2,7-1-1,3-2 0,3 1-1,2-3 0,-3-4 0,-7-5 0,-12 0-1,0 0 1,0 0-1,-22 8 1,1-5-1,-2 5 1,2 4-1,4-1 1,4 4 0,13-1 1,6 1-1,6-3 0,7-3 1,5-9-1,5 0 1,1-9-1,1-6 0,-3-2-1,-2-6 1,-5 0 0,-5-1-1,-4 5 1,0 1 0,-8 8 1,-4 10 0,0 0 0,6 14 0,-6 5 0,3 5 0,0 2-4,3-4-4,5 3-20,6-2-10,-4-17-1,11 3 0</inkml:trace>
  <inkml:trace contextRef="#ctx0" brushRef="#br0" timeOffset="6807.1452">10866 11318 45,'0'0'35,"-4"19"2,4-19-6,14 13-17,7-3-3,-5-10-3,6 1-3,-2-1-2,2-6-2,-3-2-1,-5-7 1,-7-4-3,-7-2 2,0 1-2,-13 0 1,-5 3-1,-3 2 1,-6 6 0,2 9 1,-3 9 2,5 6-1,3 5 1,6 7 0,3 4 0,7 3 1,4 7 0,9 0-2,1-2 1,0-3-1,4 3-5,-1-10-10,5-5-25,8-5 1,-5-13-1,13-3 0</inkml:trace>
  <inkml:trace contextRef="#ctx0" brushRef="#br0" timeOffset="7121.2367">11419 11260 46,'-15'-17'34,"-7"-4"0,-5 6-11,1 9-6,-8 2-5,6 8-3,-3 7-2,8 7-3,5 4-1,8 3 0,7-1-1,9 1 0,4-4 0,13-4-1,1-10 0,7-5 0,0-2-4,-9-16-8,4-4-27,-5 5-1,-5-6 1,-4 5-1</inkml:trace>
  <inkml:trace contextRef="#ctx0" brushRef="#br0" timeOffset="7332.245">11732 11444 79,'8'28'40,"-8"4"0,-12-2-16,-23-2-53,1 6-6,-24-15-3,-1 1-1</inkml:trace>
  <inkml:trace contextRef="#ctx0" brushRef="#br0" timeOffset="8263.0692">1835 12530 20,'9'27'29,"-1"-2"3,10 4-13,6 0-2,2-1-3,7-6-3,-9-12-2,7-10-2,-6-9-2,0-11-1,-4-12-1,-6-13-1,-15-11-1,-11-5-1,-5-5 0,-10 2 1,-13 7 1,-1 8-1,-10 12 1,4 17-1,2 15 1,17 18 0,8 14-1,10 8-1,18 4-8,10 0-7,21-2-21,9 1-1,9-9 0,12-3 0</inkml:trace>
  <inkml:trace contextRef="#ctx0" brushRef="#br0" timeOffset="8986.7629">2402 12458 17,'-34'-10'30,"12"10"-3,-5 2-9,5 8-4,9 2-3,10 3-4,6 2-3,10-3-1,6 0 0,5 1-2,1-7 1,-5 1 0,-3-4-1,-17-5 1,0 0-1,0 11 0,-15-7 0,-2 5-1,-1 1 0,0 2 1,4 4-1,5-1 0,9 2 1,11-4-1,6-2 1,1-6 0,7-5 1,1 0-2,9-12 1,-11-2-1,1-6 0,-6-1 0,-4-2-1,0 1 1,-6 3-1,-6 3 0,-5 4 2,2 12-1,0 0 0,-9 9 1,5 6 0,4 4 0,0 1-1,8 4 1,3-5-1,3-3 2,3-5-2,-1-11 1,6 0-1,-7-8 1,1-6 1,-4-5-2,-4 2 1,-4-2-1,-1 4 0,-3 2 0,0 3 1,0 10-1,0 0 0,-6 15 1,9-1 0,3 2 0,-1 1-1,8 0 2,1-1 0,4-9 1,7-2 1,1-10-1,-6-5 1,1-8 0,-1 3-1,-11-5-2,-3-4-6,3 8-19,-9 4-14,-15 2 0,15 10-1</inkml:trace>
  <inkml:trace contextRef="#ctx0" brushRef="#br0" timeOffset="9338.0449">3081 12630 39,'-6'9'35,"6"5"1,9-3-9,1-7-11,11 0-4,-2-4-4,8-4-3,-5-2-2,3-7 0,-6-4-3,-3-3 1,-8-3-2,-8-2 1,-8-1-1,-6 2 1,-3 6-1,-6 5 1,-1 8 0,-4 8 0,3 12 0,4 7 1,5 7 0,6 9 0,5 8 1,5 6-1,6 3 0,3 3 0,0-4-2,-5-3-3,2-1-12,3-7-21,-6-18-1,6-9 1,1-16-1</inkml:trace>
  <inkml:trace contextRef="#ctx0" brushRef="#br0" timeOffset="9783.7064">3404 12543 38,'0'0'34,"-10"9"1,4 5-10,2-1-10,8 4-5,2-2-3,4 4-2,2-5-1,10-2-1,-1-6-2,-2-6 1,5-7-2,-4-5 1,-6-6-1,2 1 0,-4-3-1,-8 1 1,-4 4 0,0 3 1,0 12 0,0 0-1,0 0 2,-6 10-1,6 2 2,12 6-1,-2-4 0,5 1 1,3-1-1,1-2 1,-3-5-1,2 0-1,0-3-5,-18-4-8,17-8-27,-17 8 0,6-22 0,-4 7-1</inkml:trace>
  <inkml:trace contextRef="#ctx0" brushRef="#br0" timeOffset="9917.272">3639 12313 53,'-12'-27'39,"2"9"0,1 2-1,-3 9-23,12 7-11,-10 12-38,10 7-3,-5-4-2,5 9 0</inkml:trace>
  <inkml:trace contextRef="#ctx0" brushRef="#br0" timeOffset="10460.4172">4728 12547 39,'0'-15'34,"-13"-6"-3,-2 1-8,-1 11-6,-8 0-4,2 9-4,-6 9-2,9 13-3,3 2-1,7 5-2,9-1 1,6 2-1,9-5 0,8-3 0,2-8 0,5-10-3,-2-4-6,-12-14-13,-1-9-16,-8 1-1,-7-16 1,-6-2-1</inkml:trace>
  <inkml:trace contextRef="#ctx0" brushRef="#br0" timeOffset="10564.2658">4654 12279 56,'0'0'28,"0"11"-12,0-11-30,20 25-11,-13-13-3,12 12-1</inkml:trace>
  <inkml:trace contextRef="#ctx0" brushRef="#br0" timeOffset="11002.0013">4843 12504 56,'16'18'35,"-4"-12"0,8-6-16,8 2-8,-3-2-3,4-4-3,-3-3-3,-5 1-1,-5-3 0,-5-1-1,-11 10 0,6-13-1,-6 13 1,-16 0-1,2 8 1,-2 3-1,1 7 1,1 2 1,3 6-1,4-1 1,7-1 0,4 2-1,7-6 1,3-3 0,4-8 0,4-4-1,0-5 1,0-10 0,1-4-1,-3-6 0,-1-4 0,-2-2 1,-3 4-1,-3-1 1,-4 4 0,-2 5 1,-5 14 0,0 0 0,0 12 1,-3 8-1,3 4-2,-5-2-12,5 7-26,3 0 1,4-11-2,10 1 1</inkml:trace>
  <inkml:trace contextRef="#ctx0" brushRef="#br0" timeOffset="11904.7281">6065 12480 4,'-3'-12'26,"18"2"0,0-19-9,10-6-3,13-3-2,4-5-2,9 2 0,-5 4-1,1 3 0,-13 12-1,0 19-1,-19 14-1,-6 18 0,-14 12-2,-1 10 0,-7 10 1,9 4-1,1 1-1,7-5-1,8-9 1,13-6 0,5-15-1,11-9 0,2-14 0,4-13-1,0-13 0,-1-11-1,-5-10-1,-4-14 0,-3-5 0,-12-8 0,-4 1 0,-8 3 0,-5 10 1,-5 14 0,-9 11 0,-4 20 1,2 19-1,1 18 1,1 13-1,3 8 1,2 9 0,4-2 0,4 0 0,2-5-1,0-4-3,-3-13-6,7-7-27,-5-3-2,-5-10-1,6-5 0</inkml:trace>
  <inkml:trace contextRef="#ctx0" brushRef="#br0" timeOffset="14068.4114">7101 12175 27,'24'10'28,"-11"-10"-4,8 0-8,1-7-4,0-2-4,0 0-1,-5-8-2,0 2 0,-11-5 0,-6 2 0,-4 0 0,-5 9 0,-7 0-1,-5 9 1,-4 3-1,-2 8 1,2 6-2,5 9 1,6 2 0,7 3 0,14 0-1,11-2 0,9-1 0,8-6-2,2-3-8,1-5-30,-4-14-1,5 0 0,-10-17-1</inkml:trace>
  <inkml:trace contextRef="#ctx0" brushRef="#br0" timeOffset="14854.2176">7569 12506 45,'0'0'34,"13"3"0,4-3-13,14 0-5,7 0-6,12 0-3,-2 4-4,0-4-7,1 5-10,-11 0-15,-11-5-6,-5 9-1,-22-9 1</inkml:trace>
  <inkml:trace contextRef="#ctx0" brushRef="#br0" timeOffset="15048.5109">7646 12656 36,'0'0'34,"0"0"0,10 6-10,11-6-7,6 0-6,11 0-7,3 2-18,11 2-17,-11-9-4,11 5 1,-8-4-1</inkml:trace>
  <inkml:trace contextRef="#ctx0" brushRef="#br0" timeOffset="15530.5487">8574 12225 43,'-22'-24'36,"-5"12"-1,-10 12-9,-5 9-10,8 22-5,-1 7-5,10 13-2,10 6-1,15 7-2,7-2 1,18-1 0,12-12 0,6-7 0,5-19 0,4-9-1,-2-19 1,-4-12 0,-8-12 0,-13-12 0,-13-12 0,-12-5-1,-14 1 1,-9 6-1,-9 6-1,-4 7-2,6 21-8,-3 14-24,9 9-5,11 17-1,2 3 0</inkml:trace>
  <inkml:trace contextRef="#ctx0" brushRef="#br0" timeOffset="15732.2978">9052 12634 67,'7'15'14,"-7"-15"-14,0 0 0,0 0-28,8-19-7</inkml:trace>
  <inkml:trace contextRef="#ctx0" brushRef="#br0" timeOffset="33710.7218">1729 13518 39,'10'19'31,"5"-15"-1,16 1-14,13-1-4,8-4-6,6-4-7,4-2-12,-14 6-11,-9-8-8,-4 13 1,-22-2-1</inkml:trace>
  <inkml:trace contextRef="#ctx0" brushRef="#br0" timeOffset="33877.0242">1781 13773 27,'-10'6'32,"20"3"-3,6-9-10,13 0-8,8 0-6,8 0-10,-2 5-17,-1-5-7,-1 6-3,-15-6 2</inkml:trace>
  <inkml:trace contextRef="#ctx0" brushRef="#br0" timeOffset="34041.244">1801 13961 18,'-22'11'31,"16"4"0,6-15-7,16 13-10,13-8-7,11-2-11,7 4-20,1-16-5,20 7-2,-1-15 0</inkml:trace>
  <inkml:trace contextRef="#ctx0" brushRef="#br0" timeOffset="34433.075">2542 13758 10,'-29'3'29,"-5"-3"-1,7 8-4,0 2-12,3-1-4,10 5-3,14-1-2,9 1-1,10-4-1,5-2 0,4-1 0,-7-1 1,-1-3-2,-5-3 1,-15 0 0,0 0 0,-18 8 0,-4-1 1,-6 0 0,9 8-2,-5-3 2,8 5-1,10 0 0,6 1 0,7-2 1,12-2-1,8-3-3,-3-5-5,4-6-9,3 0-14,-11-15-2,0 2 1,-13-18 8</inkml:trace>
  <inkml:trace contextRef="#ctx0" brushRef="#br0" timeOffset="34545.1084">2511 13649 17,'0'0'24,"-16"-6"-5,16 6-26,3 12-13,-9-4-2,22 16 12</inkml:trace>
  <inkml:trace contextRef="#ctx0" brushRef="#br0" timeOffset="34844.9992">2671 13895 16,'13'17'33,"11"4"1,-10-8 0,3-6-16,2 4-5,-4-11-5,2 0-2,1-11-4,-6-1 0,-4-5-3,-8-4 0,-5 1-1,-6-1 0,0 2-1,-7 6 1,-6 8 0,-1 5 1,0 7 0,6 11 1,-2 7 1,8 5 1,1 6 0,12 6 0,6-1 0,7 1-1,5 0-6,-3-5-11,4-12-18,9 2 0,-3-15-1,2 0 1</inkml:trace>
  <inkml:trace contextRef="#ctx0" brushRef="#br0" timeOffset="35305.0293">3115 13917 13,'0'-17'23,"-13"-11"-3,4 8-5,-7 5-1,2 3-3,-2 9-1,-9 3-3,7 10-1,2 4 0,1 3-2,9 4-1,6 0-1,0 0 0,15-4-1,4-2 2,5-5-2,-2-6 1,-1-4-1,1-11 0,-4 0 0,-4-3-1,-6-2 1,-4 3-1,-1 1 1,-3 2-2,0 10 1,0 0 0,0 0 0,0 11 1,0-11 0,16 18 0,-1-10 1,3-4 1,1 1 0,0-10 0,3 5 1,-6-6-3,-1 0-3,-15 6-11,12-7-21,-12-5-1,0 12-1,-3-20 1</inkml:trace>
  <inkml:trace contextRef="#ctx0" brushRef="#br0" timeOffset="35493.1303">3332 13769 35,'18'5'36,"-18"7"1,4 12 1,2 10-21,-3 2-5,7 15-5,-7 5-1,4 2-4,-2 1-1,-2-4-3,4-5-6,-7-12-9,3-13-21,0-8 0,-3-17 0,6-10 0</inkml:trace>
  <inkml:trace contextRef="#ctx0" brushRef="#br0" timeOffset="35635.5565">3385 14032 33,'21'6'31,"-12"-11"-3,14 9-10,5-4-38,-5-11-7,16 6-1,-5-12-3</inkml:trace>
  <inkml:trace contextRef="#ctx0" brushRef="#br0" timeOffset="35981.6025">3801 13805 54,'-30'-7'28,"10"7"-11,1 4-5,4 2-5,9 4-3,6-10-3,5 16 1,5-7-1,5 0 0,0-5 0,2 2 1,-2-6-2,-15 0 1,10 4 0,-10-4-1,-10 9 1,-1-1 1,-6 3 3,3 4-1,-6 2 2,13 3-1,-1-2 2,13 2-1,2-8 0,9 1-5,8-6-12,4-1-20,6-12-5,15-2 0,8-8-1</inkml:trace>
  <inkml:trace contextRef="#ctx0" brushRef="#br0" timeOffset="36424.4238">4735 13911 17,'-4'-23'28,"4"3"-4,-16 3-5,0 0-4,-6 5-1,-6 5-5,4 7-1,-3 3-2,7 8-2,2 7 0,12 6-1,6-1-1,6 5 1,8-4-1,3-2 0,7-6-1,-2-4-7,3-7-15,2-5-13,-11-14 0,1 0-1</inkml:trace>
  <inkml:trace contextRef="#ctx0" brushRef="#br0" timeOffset="36553.5899">4691 13662 38,'0'0'29,"-13"-14"-3,13 14-21,9 10-27,-9-10-5,13 13-2,-1-7 10</inkml:trace>
  <inkml:trace contextRef="#ctx0" brushRef="#br0" timeOffset="36952.0004">4848 13801 26,'17'9'30,"8"6"0,-5-8-9,3-5-9,5 1-4,-3-3-3,-2-3-2,-6-2-1,-4-2-1,-13 7 0,6-12-1,-6 12 0,-16 0 0,1 5 0,-4 2 1,-1 5-1,4 4 2,1 5 0,7 2 1,5-3 0,6 2 0,10-3 0,4 1 0,3-6 1,5-3-2,-4-11 0,4-4 0,0-8-1,0-1 0,-7-7-1,-1-5 1,-3 2-1,-7 0 1,0 3-1,-4 7 0,-3 13 1,0 0 1,0 0 0,-10 21-2,10 2-1,-3 0-17,-1 4-18,16 2 0,-2-10 0,13 3-2</inkml:trace>
  <inkml:trace contextRef="#ctx0" brushRef="#br0" timeOffset="37506.8081">6177 13546 59,'0'0'30,"0"0"-7,15 33-5,6 4-4,10 15-4,-2 6-1,5 12-2,-6-6-1,6 2-2,-10-13-1,-2-11-1,-5-19 0,0-12-1,-2-16 0,1-19 0,0-12 0,3-8 0,-1-8-1,4-3 0,3 4-1,-7 4 0,1 7-4,-7 8-6,4 13-14,-4 12-13,-12 7 1,0 0-1</inkml:trace>
  <inkml:trace contextRef="#ctx0" brushRef="#br0" timeOffset="37944.8039">6663 14057 55,'0'-14'34,"0"1"-7,0 13-6,0 0-5,0 0-4,-9 17-4,14 12-3,-5 3-2,4 11-1,-4 3 0,10 8 0,-7-1-1,2-7-1,-1-5-1,-4-10 0,3-5-5,-3-13-7,0-13-15,9 3-10,-9-18 1,4 2-1</inkml:trace>
  <inkml:trace contextRef="#ctx0" brushRef="#br0" timeOffset="38214.3484">6573 14028 14,'12'-10'30,"1"-3"-1,17 7-8,5 3-4,6 3-4,2 5-3,-5 5-1,-5 5-3,-18 3-1,-6 5-1,-20 1-1,-8-2-1,-8-1-4,-4-9-7,2-4-16,11 0-10,2-14 1,16 6-1</inkml:trace>
  <inkml:trace contextRef="#ctx0" brushRef="#br0" timeOffset="38651.7188">7063 13882 24,'12'2'31,"14"-2"-5,-2 0-4,7-5-7,3 5-4,1 0-3,2 0-4,-3 0-3,-6 0-4,-10 0-5,-5 3-9,-13-3-10,15 5-6,-15-5 2,0 0 9</inkml:trace>
  <inkml:trace contextRef="#ctx0" brushRef="#br0" timeOffset="38862.3032">7137 13990 28,'13'6'32,"9"-6"-5,5 3-4,2-3-3,5 2-5,-6-2-6,2 0-12,-11 0-28,5 0-2,-14-9-1,8 4-1</inkml:trace>
  <inkml:trace contextRef="#ctx0" brushRef="#br0" timeOffset="61653.2121">7639 13984 45,'20'6'36,"7"-3"-8,8-3-4,8 0-3,2 0-6,3 0-9,1 0-14,-8 0-25,-11 0-4,-4 6 1,-18 0-2</inkml:trace>
  <inkml:trace contextRef="#ctx0" brushRef="#br0" timeOffset="63156.6779">8452 13752 20,'-16'-14'32,"1"14"0,-12 7-7,-4 2-8,3 10-4,-4 4-5,7 10-2,4 4-2,11 6-2,10-2 0,7-2-1,12-4 1,9-4-1,6-10 1,6-8 1,-6-13 0,0-4 1,-8-10 0,-8-3 1,-15-4-1,-8 0 0,-15 1-1,-3 3 0,-8 6-3,-3-1-3,5 12-7,-4 0-18,6 0-11,11 12 0,3-5 1</inkml:trace>
  <inkml:trace contextRef="#ctx0" brushRef="#br0" timeOffset="63412.1716">8618 14141 72,'0'0'39,"0"0"0,0 0-6,0 0-23,0 0-8,0 0-19,13 9-21,-13-9-1,9-11 0,-4-1-1</inkml:trace>
  <inkml:trace contextRef="#ctx0" brushRef="#br0" timeOffset="63944.1813">8727 13808 45,'15'-7'33,"1"-8"-3,11 5-10,8 5-4,-3 0-5,7 8-3,-9 1-2,-2 6-2,-13 3-1,-7 6-1,-12-2 0,-11 2-1,-1-4 1,-5-1-1,2-4-1,3-5 0,16-5-1,0 0 1,0 0 0,19-3-1,6 3 0,0 9 1,4 2 1,-4 6-1,-5 4 1,-11 4 0,-9 4 0,-9 0 0,-12-3 1,-5-6-2,-2-1-1,-5-9-1,5-7-3,3-9-1,10 1-5,-1-10-7,16-4-15,6 6-3,-2-5 0,17 11 2</inkml:trace>
  <inkml:trace contextRef="#ctx0" brushRef="#br0" timeOffset="64194.8371">9287 14006 83,'0'0'40,"0"0"0,0 0-15,0 0-13,0 0-8,0 0-6,0 0-25,0 0-13,0 0 1,-8-2-1</inkml:trace>
  <inkml:trace contextRef="#ctx0" brushRef="#br0" timeOffset="64651.7136">9528 13972 27,'0'-11'25,"10"2"-5,1-5-1,-3-5-5,5 0-2,-7-6-1,4 4 0,-10-4-2,8 7 0,-8 0-2,0 8-1,0 10-1,0 0 0,-12 6-2,12 13-1,0 7-1,0 6 0,3 6 0,1 4 0,2-1 0,3 2-1,1-2-2,-4-12-9,5-9-23,3-3-4,-4-11 1,4-6-1</inkml:trace>
  <inkml:trace contextRef="#ctx0" brushRef="#br0" timeOffset="65118.0075">9935 13890 33,'0'-12'32,"-11"-2"-4,1 4-5,-5 6-4,-4 0-7,1 9-2,-5 3-4,2 8-2,2 3 0,1 7-3,5 4 1,6 3-1,7 0 0,4 1 0,8-5 1,4-3-1,9-2-1,-1-8 1,5-7 0,1-9 0,-1-9 0,-2-4-1,-4-11 2,-5-5-1,-6-5 0,-6 0 0,-9-2 0,-7 7 0,-2 5-3,-10-2-9,1 9-26,0 7-1,-2 1 1,8 5-2</inkml:trace>
  <inkml:trace contextRef="#ctx0" brushRef="#br0" timeOffset="65849.5947">9924 13548 6,'0'0'6,"0"0"9,14 0-7,-1 0 0,5 0-3,-2 3-9,-1-3-12,8 6-3,-11-9 11</inkml:trace>
  <inkml:trace contextRef="#ctx0" brushRef="#br0" timeOffset="66239.9693">10131 13490 18,'0'0'28,"9"-19"1,3 10-10,7 4-5,-3-2-2,1 7-3,-2-3-1,-1 8-1,-14-5-2,9 19-1,-14-9-1,-2 2 0,-2 0-1,3-2 0,6-10-1,-3 16-1,15-8 1,6-1-1,5 1 0,7 4 1,-4 2-1,1 4 0,-8 2 2,-7 2 0,-12-1 0,-10 0 1,-14-6-1,-3-3-2,-2-3-6,-5-5-22,3-10-7,18 3-2,-1-9 1</inkml:trace>
  <inkml:trace contextRef="#ctx0" brushRef="#br0" timeOffset="66788.6461">10566 13799 39,'0'0'34,"14"-10"3,-1 14-10,3 13-9,2 2-5,8 14-5,-3 2-2,5 9-2,-3-2-1,1 1-2,-2-7 1,-3-5-1,-2-11 1,0-11-1,-4-9 1,5-14 0,-3-8 1,4-9-1,2-8 0,2 0 0,-1-5 0,6 5 0,-1 1-1,-1 7 0,-5 5-2,-4 6-7,-5 5-32,-3 9-1,-11 6 0,8-13 0</inkml:trace>
  <inkml:trace contextRef="#ctx0" brushRef="#br0" timeOffset="74415.3399">1692 15044 45,'-8'-22'31,"8"12"-8,0 10-4,0 0-6,4 10-3,-1 5-3,6 11-1,2 6 0,7 9-1,2 6 1,2 10-1,2 1-2,0-1-1,1 0 0,-3-3-1,-4-8 1,1-8-2,-7-11 1,-1-8 0,-11-19 0,13 0 1,-9-17-1,1-12 1,3-9-1,-8-10 1,4-7-2,1 0 0,1 1 0,2 1 0,0 10 0,-4 7 0,-4 9 0,7 12 0,-7 15 0,0 0 0,14 6 0,-11 6 1,3 7-1,7 8 0,6 2 1,0 6 0,0 4-1,-2 2 1,4 1-1,2 1 1,-4-4-1,-2-5 1,-5-5-1,1-5 0,0-10 1,7-7 0,-6-10-1,-3-10 1,2-9-1,3-7 1,3-12-1,-4-5 1,7-4-1,-11-4 0,-2 3 1,5 3-1,-5 3 1,-4 6 0,-5 8 0,0 7 0,-3 5 0,3 5 0,0 2 0,0 12-1,0-14 0,0 14 0,0 0 0,0-10 0,0 10 0,0 0 0,0 0 0,0 11 0,0-11 0,0 15-1,-4-5-2,4-10-4,-5 20-24,5-8-10,0-12 1,0 18-1</inkml:trace>
  <inkml:trace contextRef="#ctx0" brushRef="#br0" timeOffset="78138.8593">2743 15302 20,'0'0'30,"0"0"-3,0 0-4,12 0-4,0 0-3,4-4-4,13 4-2,2 0-1,8 0-3,-1-3-2,2 3-5,1 0-4,-5 0-7,-5 0-15,-5 3-8,-15-6-1,3 3 0</inkml:trace>
  <inkml:trace contextRef="#ctx0" brushRef="#br0" timeOffset="78560.4733">2771 15429 44,'0'0'21,"0"0"-1,3 12-2,11-6-2,-3-6-1,14 6-3,3-10-1,12 8-3,-3-4-2,12 0-1,-2-5-3,-4 5 0,-3-4-1,-11 4-1,-4 0 0,-10 3 0,-3-3 0,-12 0 1,0 0-1,4 11 0,-4-11-4,0 0-12,-12 8-20,12-8 0,-11-4-1,11 4 0</inkml:trace>
  <inkml:trace contextRef="#ctx0" brushRef="#br0" timeOffset="80845.6745">3773 15088 13,'0'0'31,"0"0"1,0 12-8,-7 5-5,-6 7-5,6 10-4,-10 1-1,1 7-3,1-1-1,0 2-2,-1-6 0,6-4-2,2-7 1,2-11-1,6-15 0,0 0 0,7-9-1,4-10 1,1-9 0,1-4 0,-1-7-1,3 1 0,1 0 0,-3 3 0,-2 3 0,-4 5 0,-1 6 0,-1 5-1,-5 7 1,0 9 0,0 0 0,0 0 0,0 0 0,17 13 0,-7 2 0,2 1-1,3 6 2,7 4-1,3 2 0,2 1 0,2 3 0,1 0 0,-4-2 1,-2 2-1,-2-4 0,-8-3 0,-1-3 0,-7-3 1,-6-5-1,-3-2 0,-6-6 1,-6-2 0,-1-4-1,-8 0 1,-4 0 0,-6 0 0,-2 0 0,-3 3-1,-1 1 1,5 1-1,1 3-2,4-4-6,14 3-15,16-7-14,-15 0-1,24-3 1</inkml:trace>
  <inkml:trace contextRef="#ctx0" brushRef="#br0" timeOffset="81583.4782">4176 15088 40,'15'-10'32,"4"10"-7,2 0-4,-3 8-5,4 9-4,-9 2-3,0 10-2,-8 1-1,-5 5-2,-3 2 0,-2 4-1,-2-2 0,1-1-1,6-2 1,0-2-1,5-7-1,10-1 0,2-8 0,4-3 0,5-6 0,5-9 0,-1-6-1,2-5 0,-1-9 1,0-9-1,-6-6 0,2-6 0,-8-4-1,-2-2 1,-3 3-1,-5 5 1,-3 2-1,-2 10 1,-4 8 0,0 19 0,0 0 0,-12 0 1,5 10-1,1 10 0,6 5 1,-2 4-1,2 1 1,5 5-1,1 3 1,4 4-1,2 1 1,1-2 0,2 0-2,-3-6-6,1-6-32,2-1 1,-5-19-1,7-4 0</inkml:trace>
  <inkml:trace contextRef="#ctx0" brushRef="#br0" timeOffset="83977.442">5107 15320 35,'-3'14'35,"3"-14"0,18 6-12,7-1-7,0-5-3,11 6-3,4-6-5,2 0-5,1 0-7,-6-4-11,-4-1-16,-3 5-2,-15 0 0,-3 0 0</inkml:trace>
  <inkml:trace contextRef="#ctx0" brushRef="#br0" timeOffset="84360.678">5121 15470 35,'4'12'27,"6"-8"-2,2 0-2,9 0-3,2-4-4,8 3-3,0-6-4,10 3-2,-3 0-2,0-4-2,0 1-1,-6 3-1,-6 0-2,-4 0-4,-3 7-13,-5-1-19,-14-6 0,0 0 0,0 0-1</inkml:trace>
  <inkml:trace contextRef="#ctx0" brushRef="#br0" timeOffset="85435.4637">6146 15438 20,'21'-9'19,"3"0"-1,-5-3-2,-3-1-2,-4 1-2,-8-5-3,-4 1-2,-10-3-1,-5 1-2,-8 3-1,-4 1 0,-1 6-1,-6 2-1,3 6 0,3 6-1,4 4 0,5 7-1,7 2 1,2 1 0,7 0 0,3 1 0,10-2 0,2-2 0,5-3 0,2-4 1,7-6-1,2-4 1,-1 0 0,4-9-1,-6 0 1,-1-5-1,-2-1 1,-6 3-1,-3 2 1,-7 1-1,-6 9 0,0-12 1,0 12-1,-9 0 0,9 0 1,-13 9 0,13-9 0,-12 17 1,7-2 1,5 6 1,0 5 1,0 9 0,0 3 0,0 9 0,0 1 0,5 2-1,-5-4-2,0 1 1,0-11-2,0-1 0,3-12-1,-3-5 1,5-7 0,-5-11-1,0 0-3,0 0-6,13-7-20,-13 7-9,4-22 0,2 11 0</inkml:trace>
  <inkml:trace contextRef="#ctx0" brushRef="#br0" timeOffset="85990.5336">6366 15761 13,'0'0'30,"8"-11"0,5 6-7,-1 1-6,4-1-5,5 5-2,-1 0-3,1 0-2,-5 5-1,2 5-1,-9 1-1,-5 2 0,-8-2-1,-4 1 0,-5-4 0,1 1 1,-3-4-1,2-5-1,0 0 1,13 0-1,-9 0 0,9 0 0,16 0 0,-2 0 0,3 4 0,0 5 1,0 6 0,-2-1 0,-3 4 1,-4 3-1,-12 1 1,-6-4-1,-3 0 2,-5-4-2,-3-7 0,2-4 0,-3-3-2,4-3-1,5 1-4,0-10-9,4-3-21,9 15-1,-6-23 1,15 10 0</inkml:trace>
  <inkml:trace contextRef="#ctx0" brushRef="#br0" timeOffset="86563.5664">6641 15022 10,'0'-9'30,"0"-2"1,0 11 0,0 0-13,12 9-5,-5 9-4,3 3-3,5 11-1,1 8 1,5 6-2,2 2 1,1 2-1,-3-3-1,4-1 0,-3-8 0,-1-3-1,-6-13 0,1-8 1,-6-9-1,2-5-1,-2-12 1,2-5 0,-3-8-1,3-7 0,4-8-1,-1 1 1,1-6-1,4 1 0,1 0-1,-4 1 1,-1 5 0,0 4 0,-3 5 1,-2 6-1,-5 5-1,-2 4-1,-4 14-4,0 0-8,0 0-24,0 0 0,0 11-1,6 3 0</inkml:trace>
  <inkml:trace contextRef="#ctx0" brushRef="#br0" timeOffset="87006.8095">7208 15380 76,'0'0'34,"0"0"-9,0 0-7,0 24-6,0-6-3,3 7-3,-3 7-2,7 7 1,-1 2-2,0 1 0,-2-1-1,1 0 1,-2-7-2,1-2 1,-1-5-1,-3-7 0,3-5-1,1-3 0,-4-12-1,3 10-2,-3-10-3,0 0-7,0 0-10,10-13-13,-10-3-3,4-1 0,-4-3 1</inkml:trace>
  <inkml:trace contextRef="#ctx0" brushRef="#br0" timeOffset="87427.8927">7121 15393 29,'10'-6'30,"-6"-3"-8,9 0-3,2 1-3,3-2-2,9 5-3,-2-4-3,7 8-1,-1 1-2,6 0-2,-3 4-1,-7 2 0,-4 3-1,-5 5 1,-5 0-1,-7 3 1,-6-1-1,-10 2 1,-6 0-1,-1 0 1,-2-2-1,-3-3 0,4-3-1,-2-3-2,5 1-6,-3-8-16,6 0-12,12 0-1,-16-12 0</inkml:trace>
  <inkml:trace contextRef="#ctx0" brushRef="#br0" timeOffset="138947.8231">7751 15366 18,'16'10'34,"3"-10"-1,13 7-2,7-6-14,1-1-5,6 6-5,-2-2-10,-3-1-12,-11-3-18,-1 6 0,-14-6-1,-3 6 1</inkml:trace>
  <inkml:trace contextRef="#ctx0" brushRef="#br0" timeOffset="139127.6442">7791 15557 42,'0'0'36,"23"5"0,8-10-9,12 5-16,6-3-33,7 8-7,-9-8-4,8 3-1</inkml:trace>
  <inkml:trace contextRef="#ctx0" brushRef="#br0" timeOffset="140135.0713">8415 15462 17,'-16'4'33,"16"-4"2,10 10-4,8-6-11,16-1-9,5 0-12,7 5-27,-2-12-4,9 4-1,-13-7-2</inkml:trace>
  <inkml:trace contextRef="#ctx0" brushRef="#br0" timeOffset="140479.8164">8869 15383 37,'0'-34'29,"7"-1"-5,-2 3-3,-5 0-3,6 10-3,-6-1-4,3 14-2,-3 9-3,0 0-1,3 25-1,4 4-1,-3 7-1,4 10-1,-1 5 2,2 2-1,0 1-2,-2-7-3,5 1-14,0-8-20,-7-19-1,9-6 0,-14-15-1</inkml:trace>
  <inkml:trace contextRef="#ctx0" brushRef="#br0" timeOffset="140696.4909">9098 15652 52,'0'0'36,"9"0"1,2 3-7,-11-3-33,0-9-28,12 5-3,-6-9-2,9 4-1</inkml:trace>
  <inkml:trace contextRef="#ctx0" brushRef="#br0" timeOffset="141328.3264">9452 15383 38,'9'-12'29,"0"3"-7,1-3-4,-4-6-5,0 0-4,-6-3-3,0 1-2,-12-1 0,-1 3-1,-9 3 0,1 6-1,-10 4-1,3 9 0,-2 7 1,4 7-1,7 2 0,5 4 0,10 2-1,7-3 1,9-2 0,7-4-2,2-8 1,4-4 1,1-5-1,-2-10-1,-2-2 2,-6-3-1,-4 0 0,-3 1 1,-3 1-2,-6 13 1,6-11 1,-6 11-1,7 10 1,0 5-1,-2 8 1,2 6-1,-2 5 2,-5 5 0,0 0-1,-6 2 1,-9-5 0,-1-1 0,-8-12 0,-1-7 0,-3-12-2,5-8-1,3-3-4,0-11-12,2-2-19,13 7 0,1-5-1,10 9 0</inkml:trace>
  <inkml:trace contextRef="#ctx0" brushRef="#br0" timeOffset="141765.7529">9778 15486 34,'12'13'36,"-12"-13"0,11 0-1,-11 0-19,10 0-31,3 0-17,-13-12-2,12 5-1</inkml:trace>
  <inkml:trace contextRef="#ctx0" brushRef="#br0" timeOffset="142217.0423">10038 15490 28,'9'-17'29,"-9"-11"-6,7-2-3,1-2-3,-4-5-3,2 9-2,-6-2-2,0 11-2,0 3-2,0 16-1,0 0-2,-12 12-2,10 8 1,2 9-1,0 9-1,0 8 0,5 4 0,4 1-1,1 3-4,-2-8-7,6-4-18,6-3-6,-7-19 0,9-5 0</inkml:trace>
  <inkml:trace contextRef="#ctx0" brushRef="#br0" timeOffset="142616.1476">10462 15354 38,'-14'-17'34,"1"6"1,-11 3-9,-1 2-9,0 6-6,-7 5-4,5 9-3,2 5-2,6 11 0,6 6-2,7 5 1,9 1-1,10 0 0,6-1 1,9-8-1,5-10 1,5-9 0,-4-14-1,3-10 1,-6-12 0,-6-11-1,-10-9 1,-9-3-1,-14 2 0,-8 1-2,-5 10-8,-10 7-26,-7 3-1,7 9 1,-3 5-1</inkml:trace>
  <inkml:trace contextRef="#ctx0" brushRef="#br0" timeOffset="143713.7568">10515 15112 41,'0'0'35,"0"0"0,16-4-8,0 8-14,11-1-21,10 6-22,-8-9-2,14 8-1,-7-14-1</inkml:trace>
  <inkml:trace contextRef="#ctx0" brushRef="#br0" timeOffset="144119.8199">10856 15032 12,'-9'-21'28,"15"9"1,0-5-8,8 8-5,6 4-5,1 5-2,5 12-1,-7 4-1,1 10-1,-9-1 0,-7 4-2,-9-2 0,-5 2 0,-8-11 0,0-2-1,-2-7-1,1-7 0,2-4 0,8-5-2,9 7 1,-5-16 0,5 16 0,16-8-1,-1 8 1,5 6-1,5 8-6,-3 5-27,1-9-3,7 8 0,-5-10 0</inkml:trace>
  <inkml:trace contextRef="#ctx0" brushRef="#br0" timeOffset="144607.006">11414 15202 36,'0'0'35,"10"0"0,10 3-7,12-3-10,15 0-4,3 4-6,8-4-2,1 0-3,1 0-2,-12 0-2,-10 0-3,-7 0-4,-15 0-4,-4 0-4,-12 0-5,0 0-6,-12 10-2,-2-10 1,0 9 2</inkml:trace>
  <inkml:trace contextRef="#ctx0" brushRef="#br0" timeOffset="144841.7157">11729 15233 38,'-12'0'24,"12"0"-1,-12 19-2,7-6-4,5 10-3,3 6-3,6 11 0,-4 3-3,4 14-1,-4-5-1,1 7-1,-6-2 0,-3-6-1,-11-7-1,-5-6-1,-10-12 0,-2-8 0,-6-15-2,-2-6-2,6-7-17,2-7-21,0-13 1,9-3-1,2-16 1</inkml:trace>
  <inkml:trace contextRef="#ctx0" brushRef="#br0" timeOffset="175628.4026">4015 15941 10,'0'0'35,"0"0"-1,6 16 2,-9 24-15,-3 7-7,6 19-4,-7 1-3,7 8-3,0-5-6,0-11-8,7-7-13,-1-11-12,-6-21-1,8-9-1</inkml:trace>
  <inkml:trace contextRef="#ctx0" brushRef="#br0" timeOffset="175959.0187">4064 15978 24,'-31'-4'26,"15"19"-4,-5-1-10,-4 8-5,6-3-2,1-1 0,9-3-1,9-15 1,0 13-1,9-22 2,6-3-1,4-10-1,3 0 1,0-11-1,-1 7 1,-2-3 0,-4 8 0,-5 2 0,-1 13 0,-9 6 1,21 15-1,-2 4-4,6 3-19,2 2-18,11 6 0,-1-6 0,9-2-1</inkml:trace>
  <inkml:trace contextRef="#ctx0" brushRef="#br0" timeOffset="176696.1219">3177 16955 28,'16'-23'31,"13"14"-1,-8 13-13,3 10-4,-2 18-1,-13 9-1,3 19-4,-9-4 0,-3 7-2,0-3-1,-5-3-1,5-9-2,6-5 1,8-12 1,3-14 1,5-9-2,2-8-2,8-10 1,1-9-2,0-6 1,0-11-1,-5-7 1,2 4-1,-5-2 1,-3-5 1,-4 7-1,-8-1 2,0 9-1,-5 5 0,-5 9-1,0 0 0,0 5 0,0 12 1,-7-11-2,7 11 1,0 0 1,0 18 0,0-4-1,0 14 2,0 5 0,4 9-1,-1 4 1,4 7 1,-4-5-1,6 1-1,0 1-2,-2-13-6,8-8-21,0-9-9,-6-12-3,4-8 0</inkml:trace>
  <inkml:trace contextRef="#ctx0" brushRef="#br0" timeOffset="177733.9742">3931 17036 10,'7'-12'26,"11"7"-9,-4-2-2,6-1-3,2 0-3,-4-2-2,0-3-2,-7-4-1,-7 2-1,-8 1 0,-4 5-1,-7 6 2,-1 3-1,-5 4-1,2 12 2,1 7-1,5 6 0,7-1 0,6 2 1,10-5-2,5 2 1,10-7-4,2-8-10,-3-12-21,9 8 0,-15-13-1,4 5 0</inkml:trace>
  <inkml:trace contextRef="#ctx0" brushRef="#br0" timeOffset="178186.0292">3860 17472 36,'0'0'34,"30"0"0,-8 0-7,5-3-14,8 5-5,-1-2-3,-3 0-3,0 0-6,-9 0-4,-1 7-4,-21-7-3,12 0 0,-20-7 1,-4 7 3,-7 0 4,0 5 7,0-2 4,-3 1 6,4 8 4,3 0 1,11 8 0,1-1-1,10 5-3,-2-4-2,5 3-2,-1-5-5,0 2-11,-2-6-26,3-2 0,-10-12-2,0 0 0</inkml:trace>
  <inkml:trace contextRef="#ctx0" brushRef="#br0" timeOffset="178569.143">4405 17278 16,'0'0'34,"24"12"0,4-8-3,10-4-19,8 0-24,-6 0-15,16 5-5,-16-5 0</inkml:trace>
  <inkml:trace contextRef="#ctx0" brushRef="#br0" timeOffset="179139.8313">4878 17050 15,'16'-31'34,"-2"0"1,11 16 0,-4 9-14,-3 12-7,2 25-5,-8 6-3,2 20-3,-4 0 0,-2 3 0,-5-5-1,0-1-1,2-9 0,5-8-1,3-15 1,7-15 0,5-11-1,4-5-1,2-9 1,2-7-2,-2-11 2,2-9-1,-6-7-1,-8 1 0,-4-3 1,-7-1 1,-5 7-1,-6 5 3,-3 12-2,-2 18 1,-4 13 2,2 12-1,1 15 1,3 16 0,0 5-1,6 15 1,0 1 0,9 3-1,-3-6-1,3-3-5,7-3-19,-4-18-16,-1-18-1,2-12 0,-3-17 1</inkml:trace>
  <inkml:trace contextRef="#ctx0" brushRef="#br0" timeOffset="180916.815">5635 16982 17,'0'0'28,"28"17"-4,-9-12-9,3-2-3,1-6-2,1-4-3,-5-3-2,0-2-1,-5-2-2,-8 0 0,-6-4 0,-5 2-1,-2 5 0,-7 2 0,-6 3-1,1 6 0,-4 3 1,1 5-1,0 11 0,4 0 1,1 3 1,10-1 2,7 6 0,0-5 0,18 5 1,2-8 0,12-2-1,9-7-9,2 0-28,-3-13 0,8 3-3,-15-19 1</inkml:trace>
  <inkml:trace contextRef="#ctx0" brushRef="#br0" timeOffset="181300.131">4742 17890 34,'7'12'29,"9"-27"-13,17-14-4,14-10-1,16-17-2,18-24-4,15-10-1,18-20-1,7 1-2,7-6 1,-7 8-1,-7 0-3,-13 20-5,-20 15-4,-24 22-10,-15 20-8,-28 7-2,-14 23 6</inkml:trace>
  <inkml:trace contextRef="#ctx0" brushRef="#br0" timeOffset="181518.3832">5862 16673 9,'11'0'30,"-7"-12"0,13 6-10,6 0-5,-1 2-1,9 7-2,-7 1-3,0 5-2,-6 0-3,-5 7-3,-6 2-9,-7 1-12,-10-9-14,7 2 1,3-12-2</inkml:trace>
  <inkml:trace contextRef="#ctx0" brushRef="#br0" timeOffset="181796.7935">6167 16644 46,'0'0'21,"10"0"-3,-10 0-3,18 14-4,0-6-3,-1 1-2,4 3 1,1-5-3,2-2 0,-3-5 0,-1-5 0,-5-9 1,-5-3 1,-10-10 0,-4 6 1,-8-2-1,-4 6 0,-8 7-3,-7 10-18,-3 4-22,3 19 0,-13 2-2,-2 16 1</inkml:trace>
  <inkml:trace contextRef="#ctx0" brushRef="#br0" timeOffset="222430.2714">6868 12808 16,'0'25'24,"-13"-6"-7,4 8-5,3-2-3,-1-3-4,5-3-1,-1-7-1,3-12 0,0 0 1,5-10 1,2-11 0,2-1 1,-2-6-1,3-1 1,-3 0-1,6 3-1,-6 4 0,2 7-1,-3 3 1,-6 12-1,10 0 0,-4 9 0,-6 7 0,9 3-1,-6 2 0,9 5 0,-2 2-1,2-5-1,1 0-2,-2-6-5,2 0-6,-6-3-14,-7-14-7,6 15 0,-6-15-1</inkml:trace>
  <inkml:trace contextRef="#ctx0" brushRef="#br0" timeOffset="222611.8299">6904 12876 18,'-20'-3'29,"20"3"1,0 0-8,0 0-8,22 6-6,-2-6-11,3 4-17,-2-4-8,3 3-1,-4-7-1</inkml:trace>
  <inkml:trace contextRef="#ctx0" brushRef="#br0" timeOffset="222880.124">7094 12771 23,'0'0'27,"10"18"1,-10-2-12,0 3-6,6 3-3,-3-1-3,-1 0-2,5-1-3,-7-8-5,3-3-7,3 3-10,-6-12-5,0 0 0,-6-9 11</inkml:trace>
  <inkml:trace contextRef="#ctx0" brushRef="#br0" timeOffset="223114.6142">7104 12755 30,'11'-5'31,"2"-6"-2,3 6-10,-1 5-7,3 5-4,-1 4-3,-5 4-2,-3 5-2,-9 2 0,-6 3-1,-4 1-6,-8-4-10,0-10-14,5 3-1,-5-13 0,18 0 7</inkml:trace>
  <inkml:trace contextRef="#ctx0" brushRef="#br0" timeOffset="223482.2265">7271 12789 49,'9'0'34,"4"5"1,-1 2-12,0 4-8,6 7-6,-1 4-2,4 2-3,-3-4-1,1 1-2,-3 1-4,-4-6-5,4 2-8,-10-4-18,-6-14-2,0 0 0,0 0 0</inkml:trace>
  <inkml:trace contextRef="#ctx0" brushRef="#br0" timeOffset="223738.0943">7448 12779 4,'0'0'28,"0"0"1,-18 0 0,18 0-11,-16 22-6,3-5-2,2 8-2,-9 1-1,5 3 0,-4-1-1,4 0-1,-2-6-3,5-1-3,3-4-13,3-5-20,6-12 0,0 0-1,-8-12 0</inkml:trace>
  <inkml:trace contextRef="#ctx0" brushRef="#br0" timeOffset="228871.1632">5547 17452 33,'0'19'16,"0"0"-3,0 0-2,0 3-1,-6 0-5,6 3-2,-3-8 0,0-1 0,3-6-2,-5 2 1,5-3-1,0-9-2,0 10 0,0-10-2,0 0-4,0-9-2,0 9 0,5-17-1,-1 5 1,1-3 1,1-3 1,6-13 6,-5 11 7,1 5 2,-4 3 1,1 1 0,-5 11 1,0 0 1,14-6-1,-14 6 0,15 12-2,-7-1-1,4 4 0,-1 0 0,2 4-1,-2-3-1,-1 8-1,0-6-2,-1 6 0,-3-4-1,0-3-3,-1-3-4,-3-1-4,-2-13-7,0 0-7,0 0-4,12-10-2,-19-5-2</inkml:trace>
  <inkml:trace contextRef="#ctx0" brushRef="#br0" timeOffset="229059.2289">5622 17616 29,'0'0'17,"-8"-10"-1,8 10-2,11-7-4,-1 1-3,1 3-2,2 3-2,3 0-2,0 0-5,0 0-3,-2 0-7,0 4-3,-5-4 0,3 0 0</inkml:trace>
  <inkml:trace contextRef="#ctx0" brushRef="#br0" timeOffset="229252.2696">5777 17549 34,'0'-16'19,"0"16"2,0 0-2,14 0-3,-14 0-4,12 17-3,-4-2-2,-2-1-1,6 2-3,-4-1 0,-1-4-2,-2-1-3,-5-10-1,7 17-3,-7-17-7,0 0-9,0 0-8,-17 0-4,17 0 2</inkml:trace>
  <inkml:trace contextRef="#ctx0" brushRef="#br0" timeOffset="229478.3142">5825 17510 23,'17'-10'30,"-6"-2"-6,6 2-3,0 3-4,-5 2-4,6 13-3,-11 4-2,1 3-2,-8 2-1,0 2 0,-7-3-5,-1 1-2,-5-1-2,-3-8-4,5-3-4,-7-2-7,3-3-10,15 0-6,-15-8 2,15 8 14</inkml:trace>
  <inkml:trace contextRef="#ctx0" brushRef="#br0" timeOffset="229787.4603">6020 17529 37,'-8'-10'35,"8"10"-2,19 5-10,-10 0-5,7 3-6,-2-3-4,6 11-1,-2-4-3,1 3-1,-2 1-1,-4-3-2,3-1-5,-10 1-4,5 0-9,-11-13-19,0 0 0,7 0 0,-7 0 1</inkml:trace>
  <inkml:trace contextRef="#ctx0" brushRef="#br0" timeOffset="230028.7376">6204 17521 28,'-12'0'31,"3"6"1,-4 4-10,4 6-7,-10-4-4,4 5-1,-7-2-2,9 7-3,-5-5-2,5-3 0,1-2-4,3-3-3,5 0-13,4-9-19,0 0 2,0 0-1,0-19-1</inkml:trace>
  <inkml:trace contextRef="#ctx0" brushRef="#br0" timeOffset="230847.7704">4291 17515 7,'-13'5'28,"13"-5"0,-22 7-9,9-2-2,-2 2-4,3 0-2,1 8-2,4-6-4,7 8 0,0 0-2,5-2 0,5 2-2,5-2 0,4-3-3,2-4-2,5-2-6,-8-6-5,1-8-10,-1 8-6,-11-11-2,2 1 4</inkml:trace>
  <inkml:trace contextRef="#ctx0" brushRef="#br0" timeOffset="231397.2626">4194 17591 31,'-14'0'23,"14"0"-3,0 0-4,18 15-6,-6-9-3,6-2-5,1-4-1,5 0-3,1-4-1,0-1 0,-3 0-1,2-4 0,-5 1 1,-4 1 2,-2 2 2,-13 5 2,15-8 1,-15 8 1,0 0 2,0 0-2,3 10 1,-3 2 0,0-2-2,0-10-1,-8 19 0,8-9-3,0 0 1,0-10 0,-2 9 1,2-9-2,0 0 2,2-9-2,-2 9 1,5-20 0,2 3 0,-1 2 0,-2 3-1,2-1 0,-1 2-1,0 0 1,-3 1 1,-2 10-1,12-3 0,-12 3 1,13 6 1,-13-6 0,19 11 1,-7 0 0,4 7 0,-4-3 1,6 1-1,-5-1 0,2-1 0,-2 1-1,-1-2 0,-2-1 0,-10-12-4,15 4-17,-15-4-17,0 0 0,6-12-1,-12-5 0</inkml:trace>
  <inkml:trace contextRef="#ctx0" brushRef="#br0" timeOffset="352121.4372">22492 1626 12,'-104'-124'12,"-24"4"-13,-34 11-8,-40 9 1</inkml:trace>
  <inkml:trace contextRef="#ctx0" brushRef="#br0" timeOffset="447340.3396">1669 14515 8,'17'-17'28,"1"17"1,-6-3-7,8 5-8,-2 7 0,-2 7-3,-2 7-3,-11 4-1,-3 5-3,-6 0 0,-4-2-2,-1-5 1,2-3-2,0-8 0,9-14 0,0 0 0,0-12 0,11-4 0,6-8 0,4-1-3,-2-2 3,3 2-3,-1 2 2,-2 5-2,-7 4 2,-12 14-2,0 0 3,0 0 3,0 19-3,-11-1 3,4 6-1,7-1-1,-3 2 0,10-2-2,9-7-4,10-4-5,2-12-3,16-3-4,-4-10-3,3-2 1,2-7-1,-3-3 4,-8 1 5,-3 1 7,-10 8 7,-9 2 22,-12 13-9,0 16 1,-17 1-1,1 7-3,-8-1-4,8 1-4,-6-6-2,1-4-3,0-9-2,8-5 0,0-9 0,7-6-1,6-2 0,-4-3 0,8 6 0,10-3 1,1 7 0,-1 5 2,12 5-1,-4 7 0,3 3 2,5-1-2,1 1 2,-5 0 0,-3-4-1,2-3 0,-8-3 1,2-9-1,-5-2 0,-7-4 0,-2-3-1,0 2 0,-2 0 0,-3 3 0,0 13 0,0-9 1,0 9 2,4 21-2,-4-2 2,5 3-2,0 2-1,2-2-4,7 0-12,8-5-19,-3-13-2,6-1 2,2-9-2</inkml:trace>
  <inkml:trace contextRef="#ctx0" brushRef="#br0" timeOffset="447746.6951">3211 14633 21,'11'-4'26,"-11"-9"-1,0 13-4,0-15-2,-10 1-4,-1 6-2,-9-2-3,1 4-3,-6 4-1,0 4-1,1 5 0,4 7-2,5 3-1,6 7-1,9-2 1,3 5-2,10-8 2,4 3-3,9-6-2,-7-8-4,5-1-9,-2-7-15,-6-13-6,-1-1 1,-9-12-1</inkml:trace>
  <inkml:trace contextRef="#ctx0" brushRef="#br0" timeOffset="447910.641">3155 14437 13,'-19'-22'31,"19"22"-1,-21-15-4,21 15-26,-7 8-22,7-8-4,7 12-3,3-12 7</inkml:trace>
  <inkml:trace contextRef="#ctx0" brushRef="#br0" timeOffset="448430.9736">3360 14598 30,'12'12'27,"0"-8"-10,8-2-4,1-2-2,1 0-5,2-5-1,-1 1-4,-2-5 0,-5 0 0,-3-1-1,-13 10 0,2-9 0,-14 9 1,0 0 0,-5 6 1,-4 2-1,2 5 2,1 1 0,2 1 1,7 4 0,3-2 0,6 4 0,7-1 0,5-1 0,6-1 0,4-4-1,3-4-1,3-6 0,2-8-1,2-6-1,-1-7 0,0-7 0,-6-1-1,-4-1 1,-6-3-1,1 9 1,-9 4 1,-2 5 2,-5 11 0,0 0 0,-12 15 1,12 3-2,-6 5 2,6 1-2,0 0 0,6-2-2,4 0-5,1-8-9,-1-8-18,9 0-4,-4-12-1,6-2 0</inkml:trace>
  <inkml:trace contextRef="#ctx0" brushRef="#br0" timeOffset="448632.1788">4024 14565 46,'9'0'37,"-9"0"2,0 0-3,0 0-20,0 0-8,0 0-8,10 0-13,-10 0-24,0 0 0,0 0-1,9 5 1</inkml:trace>
  <inkml:trace contextRef="#ctx0" brushRef="#br0" timeOffset="448815.2129">4046 14737 37,'0'0'38,"-3"14"2,3-14-1,0 0-13,0 0-12,0 0-9,0 0-28,0 0-15,9-9-1,-9-2-1</inkml:trace>
  <inkml:trace contextRef="#ctx0" brushRef="#br0" timeOffset="454700.6786">2288 15764 24,'0'0'28,"0"0"-9,17 6-2,-3-6-2,1 0-3,1 0-2,2 0-3,-5-6-1,2-2-1,-6-3-2,-2 2 0,-7-3-1,0 3 0,-7-1 0,7 10 0,-21-11-1,4 11 1,-5 3 0,5 3-1,-5 3 0,10 4 0,-1 0-1,2 5 1,11-1 0,0 4 0,13 0 0,1-3 0,4-1 0,1-5 1,3 2-1,4-9-2,-6 2-4,-1-7-10,3-7-10,2 7-11,-12-9 2,3 6-2</inkml:trace>
  <inkml:trace contextRef="#ctx0" brushRef="#br0" timeOffset="455024.8526">2504 15733 37,'0'0'32,"0"0"-2,0 0-6,0 0-5,12 8-6,-2 6-4,-10-14-3,24 20-1,-7-7-2,2 3-1,-4-4-1,-1 2-1,0 4-4,-5-9-6,6 4-8,-15-13-14,10 9-5,-10-9 1,0 0 0</inkml:trace>
  <inkml:trace contextRef="#ctx0" brushRef="#br0" timeOffset="455288.0328">2653 15741 9,'0'0'27,"0"0"-5,0 0-2,0 0-1,-9 14-2,2-2-3,-8-1-2,5 6-2,-5-4-2,0 3-1,-1-4-3,1 0-1,0-2-1,15-10-3,-10 13-6,10-13-11,0 0-17,0 0-2,0 0 2,15-9-2</inkml:trace>
  <inkml:trace contextRef="#ctx0" brushRef="#br0" timeOffset="455753.7359">2812 15642 62,'0'0'27,"14"-5"-5,-4 13-3,-10-8-6,10 24-1,-10-10-3,7 9-1,-7-2-2,5 7-2,-8-5 0,3 3-1,-4 1-1,4-3-1,0-2 1,4-3-1,2-4-1,3-3 1,3-3 0,0-5-3,5-4-2,-6-4-9,8 0-14,-4 1-11,-4-6 0,-2 2 0</inkml:trace>
  <inkml:trace contextRef="#ctx0" brushRef="#br0" timeOffset="456061.8616">2781 15815 48,'0'0'34,"0"0"-7,18 3-5,-4-3-7,6 0-5,0 0-2,6 0-3,-4 0-1,3 0-2,-9 0 0,-2 0-1,-1 2-1,-13-2-2,15 7-6,-15-7-27,0 0 0,0 0-2,0 0 2</inkml:trace>
  <inkml:trace contextRef="#ctx0" brushRef="#br0" timeOffset="505527.8699">9504 16624 20,'-21'15'30,"-20"10"-1,-8 20-11,-65 98 15,60-48-19,5 5-3,15 11-2,16-6-2,18 0-1,21-16-5,19-5-9,21-16-27,14-15 1,6-17-3,12-16 0</inkml:trace>
  <inkml:trace contextRef="#ctx0" brushRef="#br0" timeOffset="505866.8147">10007 17360 17,'0'0'34,"13"27"-2,-13 1-7,0 1-10,5 7-3,-2 1-11,1-1-17,-4-11-16,11-5 1,-11-20-3</inkml:trace>
  <inkml:trace contextRef="#ctx0" brushRef="#br0" timeOffset="506032.3168">10003 17160 37,'-8'-11'31,"-11"-2"0,9 9-10,-1 4-19,11 0-17,0 6-15,0-6 0,21 17-1</inkml:trace>
  <inkml:trace contextRef="#ctx0" brushRef="#br0" timeOffset="506354.6731">10392 17391 7,'-7'29'27,"-18"-5"1,0 3-11,1 5-1,2-3-6,7 2-1,6-4-2,11-4-2,8-12 0,9 1 0,5-12-2,1-5 1,3-7 0,-6-12-1,-4-10-1,-6-6-2,-9-7 2,-6-11-3,-8-5 2,-3-8-1,-4 1 0,0-1 0,2 7 1,3 3-1,7 9-3,6 5-4,9 13-14,13 15-13,0 2 0,9 14 1</inkml:trace>
  <inkml:trace contextRef="#ctx0" brushRef="#br0" timeOffset="506565.5392">10642 17365 14,'4'29'32,"-8"-1"1,7 2-1,-3 1-19,0 1-10,0 4-15,-5-8-17,17 2-2,-9-13-1,9-2 10</inkml:trace>
  <inkml:trace contextRef="#ctx0" brushRef="#br0" timeOffset="506881.5855">10946 17460 19,'-14'-15'27,"6"5"-3,-7 3-5,3 7-3,-1 5-5,4 2-3,7 10-2,2 2-3,5 3 0,9 0-1,3-2-1,6-8 0,4 1 0,0-6 1,3-7-2,-4-9 3,-6-10 0,-8-4 0,-9-3 0,-10 5 0,-8-1-5,-10 3-22,-1 5-8,-17 1-2,13 10-1</inkml:trace>
  <inkml:trace contextRef="#ctx0" brushRef="#br0" timeOffset="507796.8651">12013 17438 13,'9'31'27,"-18"-2"-5,-7 3-7,-5-1-3,-8-5-3,-4-6-4,-2-8-1,4-10-3,0-10 0,7-10 1,2-7-2,9-1 1,8-3-1,5 0 1,5 4-1,8 6 2,6 12 1,2 12-2,2 7 2,4 10-2,-1 2 1,5 2 1,0-1-2,2-4-1,-1-1-3,1-11 0,3-9-1,-3 0 0,-2-8 0,-6-2-2,0 2 3,-4 0 0,-5-1 2,-3 5 2,-13 4 2,15 6 0,-15-6 1,0 16 1,0-16-1,-9 16-1,9-16-1,-13 3 0,13-3-1,-9-20 0,9 3 0,3-3-1,3-1 1,4-1-1,2 6 2,6 1-1,1 7 0,-1 3 0,-2 13 1,-1 6-1,-5 1 0,2 6 1,-5-1-2,2 1-1,3 1-1,-5-2-4,8-8-1,1-2-3,6-3-4,5-7-4,4-3-1,6-6-3,-3-4 2,7 3 2</inkml:trace>
  <inkml:trace contextRef="#ctx0" brushRef="#br0" timeOffset="508024.6791">12784 17473 43,'-8'-16'17,"-4"-1"-3,-7 0 0,-2 0-5,-5 5 2,3 4-4,-5 3-1,4 14-1,1 5-2,8 7 2,5 3-2,10 5 1,0-5-3,15 1 1,5-3 0,4-10-3,8-3-4,-2-9-9,-2-4-12,7-9-5,-11-8 0,-3-1-1</inkml:trace>
  <inkml:trace contextRef="#ctx0" brushRef="#br0" timeOffset="508325.3543">12826 17372 26,'-3'-10'27,"3"10"-3,9 3-4,4-3-7,7 4-5,1-4-3,6 8-2,1-4-3,0-4-3,3 0-2,-3 0-2,-4-7 1,-5 5-1,-4-1 1,-5-1 0,-10 4 5,4-10 2,-4 10 3,-20 0 3,5 4 0,0 5 3,-4 3-2,7 5 2,-1 2-4,7 6 1,6 0-3,11-1-1,4 1-3,5-3-6,5-5-26,7-1 0,-4-8-1,11 0 0</inkml:trace>
  <inkml:trace contextRef="#ctx0" brushRef="#br0" timeOffset="508849.369">13412 17348 44,'-9'3'19,"-7"7"-3,1 0-3,5 1-2,10 1-5,4 0-2,11 0-3,7-3-1,2-1-1,1-5 0,1-3 0,-5 0-2,-6-3 1,-15 3 0,0 0 2,0 0 1,-30 0 2,8 9-2,0 3 1,0 3 0,4 4 1,9 2 0,9-3-1,5 3 0,11-6-1,3 2-3,2-6-2,5-5-9,-9-11-16,9 1 0,-14-13-1,3-5 14</inkml:trace>
  <inkml:trace contextRef="#ctx0" brushRef="#br0" timeOffset="509024.6405">13414 17127 25,'-11'-4'27,"-10"0"-4,21 4-26,-8 18-18,8-18-4,4 22 0</inkml:trace>
  <inkml:trace contextRef="#ctx0" brushRef="#br0" timeOffset="509416.233">13635 17307 9,'-11'-37'24,"16"4"-1,1-4-8,10 6-4,2 3 0,8 10-3,4 11 2,-2 10-1,6 18 0,-9 9-1,1 17-1,-6 4-1,0 9 1,-9-6-2,3 8-1,-6-13 0,-2-6-2,1-11 0,-4-14-1,-3-18 0,0 0-2,0 0 2,-10-9-2,1-5 2,-3 3-1,-6 0 0,-4 7 0,-3 8 0,0-4 0,0 8-4,-3-1-3,6 3-12,7-3-16,-1-7-1,16 0 0,0 0-1</inkml:trace>
  <inkml:trace contextRef="#ctx0" brushRef="#br0" timeOffset="509895.5209">14224 17372 38,'-18'14'18,"-4"-1"-2,9 3-4,5-2-2,8 1-4,6-3-3,9-6-1,7-2 0,-1-4 1,4 0-1,-6-4-2,-6 4 1,-13 0 0,0 0-1,-3 10 2,-10 1 0,-3 1 0,-2 5 0,5 3 1,1-2 0,9-2 0,6 2-1,9-4-4,8-5-4,10 0-3,2-9-4,5-4-3,3-2-4,0-7-8,3-1-1,-9-9 20</inkml:trace>
  <inkml:trace contextRef="#ctx0" brushRef="#br0" timeOffset="510150.6182">14620 17437 37,'-25'-4'27,"8"9"-4,-8 2-5,1-1-6,5 6-3,-2-1-4,11 7 0,3 0-1,11 1-2,4-4 0,8 0 1,5-2-1,2-4 0,2-3 1,-2-6-1,-3-4-1,-8-2 0,-12 6 0,3-16-1,-12 8 2,-6-1-5,-2 4-9,-5 5-18,-3 0-3,7 0 0,-3 3-1</inkml:trace>
  <inkml:trace contextRef="#ctx0" brushRef="#br0" timeOffset="510475.7194">14754 17336 35,'4'-9'33,"2"18"-1,-1 16-7,-3 5-8,11 16-4,-5 3-4,6 9 1,-3 4-5,3-3 0,-4 3 1,0-5-5,-3-5-8,-7-4-6,0-48-14,14 54-10,-14-54 0,0 0-1</inkml:trace>
  <inkml:trace contextRef="#ctx0" brushRef="#br0" timeOffset="510649.643">14807 17652 22,'16'0'24,"-4"0"-3,8-7-18,7 4-12,-2-10-13,15 3 0,-11 0 6</inkml:trace>
  <inkml:trace contextRef="#ctx0" brushRef="#br0" timeOffset="510904.1933">15313 17505 22,'0'19'32,"-11"-4"-2,0-3-6,-4 2-8,-4-6-5,0 2-2,-6-5-3,7-5-3,-2-6-1,3-4 0,4-4-2,6-3-1,2 3 1,5-2-1,6 0 1,2 7 1,4 6-1,4 6 0,2 6 1,-1 6-2,7-1-8,0 12-24,-2-6 0,8 1 0,1-10-1</inkml:trace>
  <inkml:trace contextRef="#ctx0" brushRef="#br0" timeOffset="511384.334">16017 17345 20,'0'24'33,"7"4"-7,-4 10-3,3 7-5,1 14-1,-1-4-6,6 4-3,-3 0-1,-1-7-2,-1-5-2,-3-6-9,-4-41-14,12 31-11,-12-41-4,0-2 0,-9-22 0</inkml:trace>
  <inkml:trace contextRef="#ctx0" brushRef="#br0" timeOffset="511560.2505">16086 17597 45,'0'0'21,"13"5"-9,-1-3-6,7-2-8,5 6-10,-3-12-11,14 6-2,-4-7 4</inkml:trace>
  <inkml:trace contextRef="#ctx0" brushRef="#br0" timeOffset="511859.3186">16458 17437 15,'-19'3'23,"-9"-3"-7,6 11-1,4-6-3,18-5-4,-6 15-2,16-5-2,8-1-1,6-4 0,5 2 0,-2-7-1,-1 6-1,-8-6 0,-6 0 0,-12 0-1,-12 10 1,-9-4-1,-5 2 1,-4 2 0,1 4 2,2 0 1,8 0 2,7-5 0,14 4 0,11-3 1,12-4-1,3 0-1,9-6-5,4 0-19,9 0-13,-11-9-1,4-9-1</inkml:trace>
  <inkml:trace contextRef="#ctx0" brushRef="#br0" timeOffset="512633.8604">17177 17511 21,'2'16'27,"11"1"-1,-6 8-9,-1-6-3,-2 0-3,-1-7-2,-3-12-2,0 0-2,0 0-1,0-20 0,0-6-2,5-1 1,4-4-1,2 4-1,4 5-1,4 7 1,2 4-1,0 11 0,0 8 1,-2 10-2,-5 5 1,-3 3 0,-3-1 0,-3-3 0,-2 2 0,4-8 0,1-2 0,5-4 0,2-3 1,7-7-1,4 8 0,4-8 0,3 4 0,-4-4 1,0 0-1,-4 0-1,-2 0-1,-4-7 0,-6-5 0,-5-3-1,-8-6 1,-2-3-1,-8 0 0,-5 6 2,-3-5 0,-2 12 0,-1 7 1,1 9 0,3 11 1,4 6 0,5 10 1,4-1-1,4 10 1,0-3 1,9 2 0,-9-40-1,17 68 2,-17-68 0,21 61-7,-21-61-10,27 28-17,-27-28-1,14-6-2,-14-8 1</inkml:trace>
  <inkml:trace contextRef="#ctx0" brushRef="#br0" timeOffset="512837.4394">17757 17499 29,'0'0'30,"18"16"3,-18-16-10,12 15-9,-3-1-4,-1-2-7,0 9-8,-2-5-16,6-3-9,-12-13-2,7 15 1</inkml:trace>
  <inkml:trace contextRef="#ctx0" brushRef="#br0" timeOffset="513130.0049">17934 17549 15,'0'-17'32,"0"17"1,0 0 0,12 5-13,-5 8-4,-2-1-5,7 6-2,-3-3-3,6 9-1,-2-7-1,3-3-1,-1-6 0,4-8 1,1-7-2,4 1 0,-2-6 1,3-5-1,-5-4-2,1 4-2,-4 4-6,-10-4-19,-3 1-11,-4 3 0,-8-4-2</inkml:trace>
  <inkml:trace contextRef="#ctx0" brushRef="#br0" timeOffset="513634.8717">18445 16835 34,'58'27'35,"17"21"1,5 20-8,-8 12-9,-1 23-3,-25 5-4,-20 6-2,-34 3-7,-29 13-10,-27-6-25,-20-12-7,-24-13-2,1-15-2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11-23T15:25:54.3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19532 12416 28,'0'-15'27,"-5"6"-7,-6 0-2,-2-1-4,-4 3-3,-2 3-4,3 4-2,-1 0-1,3 9-1,0 3-1,7 5 0,4 0 0,6 2 0,6 0 0,6-2 1,2 0-1,4-6 1,0-6-1,1-5 1,-3-5 0,-1-4-1,-7-5 0,-3-5 1,-8-5-1,0 2-1,-9 0 1,-2 3-2,-4 4 1,-6 5-1,-1 4 1,-1 8-1,1 7 0,1 4 0,3 6 0,6-1 0,6 2 0,6 2 0,11-3 0,4-1 0,5-4 0,0-3 1,5-5 0,0-3-1,-2-3 1,-2-6 0,-5-3 0,-4-3 0,-5-3 0,-4-2-1,-6-2 1,-7 3 0,-4-1 0,-2 6-1,-3 4 0,-1 2 0,1 5 0,3 10 0,4 1 0,7 0 0,5 3 0,7-1 1,6-4 0,0-2-1,1-7 2,0 0-1,-3-7-1,-4-2-3,-7 9-12,14-13-23,-14-2 1,10 6 0,1 0-1</inkml:trace>
  <inkml:trace contextRef="#ctx0" brushRef="#br0" timeOffset="780.1455">20133 12664 30,'14'-5'24,"-7"-5"-3,-7 10-3,14-19-3,-14 4-4,2 2-1,-7-7-2,-1 4-1,-7-3-3,-2 4 1,-5-1-3,-2 4 0,-5 2 0,0 6 0,-2 4-1,-2 4 0,2 6 0,3 4 0,4 1 0,4 6-1,6-1 0,9 0 1,7 1 0,7-2-1,7-4 1,6-5 0,1-3-1,3-7 1,0 0 0,-1-4 0,-2-5-1,-5-1 1,-4-2-1,-2 1 1,-5-1-1,-3 2 1,-6 10-1,5-15 1,-5 15-1,0 0 0,0 0 0,0 0-1,0 0 2,-11 20-1,6-3 1,-2 3 1,0 8-1,0 7 1,-1 0 1,3 6-1,1 1 1,4-1-1,0-2 0,0-3 0,4-7-1,1-3 0,0-9 1,2-5-1,-7-12 0,13 13 0,-13-13 0,11 0 0,-11 0-3,0 0-2,12-8-10,-12 8-25,0-14-1,3 4 1,-3-4-1</inkml:trace>
  <inkml:trace contextRef="#ctx0" brushRef="#br0" timeOffset="2103.1493">17558 10964 19,'7'-24'12,"19"-10"2,-4 10-15,9 5-9,-1-10-8,16 3 3,-4-4 15</inkml:trace>
  <inkml:trace contextRef="#ctx0" brushRef="#br0" timeOffset="2228.436">18181 10655 4,'18'-10'10,"7"-1"-19,0-12 5,18 6 4</inkml:trace>
  <inkml:trace contextRef="#ctx0" brushRef="#br0" timeOffset="2365.2191">18680 10489 8,'19'5'25,"-19"-5"0,26-8-11,-8 0-7,11-3-14,12 6-14,3-13-3,16 9-1</inkml:trace>
  <inkml:trace contextRef="#ctx0" brushRef="#br0" timeOffset="2508.5999">19540 10422 9,'25'8'24,"-12"-13"-1,7 5-9,-2 0-26,0-8-8,13 8-4,-4-6 11</inkml:trace>
  <inkml:trace contextRef="#ctx0" brushRef="#br0" timeOffset="2626.7205">20369 10514 11,'40'0'12,"-3"3"-18,6 7-9,-11-10 14</inkml:trace>
  <inkml:trace contextRef="#ctx0" brushRef="#br0" timeOffset="2754.7471">20988 10623 16,'32'3'27,"7"10"0,-15-9-10,6-4-22,10 10-16,-12-15-3,13 12-3</inkml:trace>
  <inkml:trace contextRef="#ctx0" brushRef="#br0" timeOffset="2898.2835">21766 10891 5,'22'26'17,"-9"-10"-5,5-1-28,18 12-1,-8-9 17</inkml:trace>
  <inkml:trace contextRef="#ctx0" brushRef="#br0" timeOffset="3019.8125">22285 11347 21,'8'38'29,"2"12"-7,-14-3-21,-6-10-20,10 13-6,-14-11-3</inkml:trace>
  <inkml:trace contextRef="#ctx0" brushRef="#br0" timeOffset="4209.6588">18985 10505 8,'-20'-5'11,"20"5"-1,-13 4-3,13-4-1,-3 9 1,3-9-1,10 13 0,1-7 1,4 4 1,-1-7-2,4-1 3,-2-2-1,1 0 0,-5-5 0,-2-1 0,-10-3-2,0 1 0,-10-1-1,-2-1-2,-5 0-1,2 9 0,-3 1 0,5 0-2,1 4 1,12-4 0,-5 12 0,5-12-1,22 14 1,-1-11-4,3-3-13,7 4-16,-8-13 0,9 2-1,-6-10 1</inkml:trace>
  <inkml:trace contextRef="#ctx0" brushRef="#br0" timeOffset="4607.7764">19332 9992 53,'-6'-11'32,"6"11"-11,0 12-3,-3 6-2,7 14-4,-4 1-3,6 9-1,-6-4-2,8 0-2,-3-2 0,2-2-1,-4-6-1,2-5-1,-5-5-2,4-5-2,1 1-4,-5-14-6,0 0-12,0 0-11,0 0-2,0-17 2</inkml:trace>
  <inkml:trace contextRef="#ctx0" brushRef="#br0" timeOffset="4931.1474">19213 10012 31,'20'-15'30,"5"-3"-5,9-1-2,11 5-5,1 0-4,8 9-1,-6 5-3,2 9-4,-12 6 0,-5 3-3,-16 5 0,-9 1-1,-16 0 1,-9-2-2,-11-4 1,-10-6-1,-2 2-9,-8-2-28,0-12-1,5 9 0,-8-9-1</inkml:trace>
  <inkml:trace contextRef="#ctx0" brushRef="#br0" timeOffset="7178.2711">20044 10099 25,'49'-13'19,"13"-2"0,24 1-2,20 0-4,15 4-1,10 6-3,-2 1-2,-5 3-1,-15 5-3,-16-1-1,-21 1-1,-24-5-4,-20 4-7,-13-4-12,-15 0-8,-8-9 0,-15-4 0</inkml:trace>
  <inkml:trace contextRef="#ctx0" brushRef="#br0" timeOffset="7486.1427">20264 10022 14,'-28'18'22,"-9"-6"-2,8 3 0,5-6-2,8 4-3,6-1-2,10-2-3,10 3-2,6 0-3,13-3-7,9-7-26,17 11-3,11-14-1,28 2-1</inkml:trace>
  <inkml:trace contextRef="#ctx0" brushRef="#br0" timeOffset="7998.151">21646 9685 32,'0'0'24,"-9"25"-5,9 10-3,6 7-4,8 10-1,-3-1-2,3 0 0,0-5 0,4-7-3,-2-10 0,1-7-1,-6-13-1,2-9 0,-3-6 0,3-13-1,-1-11-1,4-4 1,2-7-2,-1-3 0,3-2-1,-4 0 1,4 5-1,-7 5 0,-2 7-1,-5 2-1,-1 11-3,-5 2-9,0 14-12,11 0-10,-11 0 0,0 15 0</inkml:trace>
  <inkml:trace contextRef="#ctx0" brushRef="#br0" timeOffset="8327.2374">21977 9981 40,'3'16'31,"-3"-2"-9,0 6-5,3 6-3,-3 3-2,3 7-3,-3-1-1,3 5-2,-3-2-3,0-1 0,0-5 0,0-4-2,4-9 0,-2-4-3,-2-2-4,0-13-4,0 0-4,0 0-7,12-10-10,-12 10-4,5-14 1,-5 14 18</inkml:trace>
  <inkml:trace contextRef="#ctx0" brushRef="#br0" timeOffset="8898.9488">21971 10016 8,'34'-17'47,"-10"12"-26,1 5-3,2 0-2,8 3-1,-4 6-3,3 3-2,-6 1-3,-4 4-2,-8-1-2,-5 1 0,-11-6-1,-10 0-1,-5-4 1,-7-2-1,-4-2 0,0-3 0,0 5-1,7-5 1,4 0-1,2 4 1,13-4 0,-10 1-1,10-1 0,0 0 0,0 0 0,-7 9 0,7-9 1,0 0-1,0 0 0,0 10 1,0-10-1,0 0 0,0 0 1,0 0 0,0 0 0,0 0 0,0 10-1,0-10 1,0 0 0,0 0 0,0 0-3,0 0-6,0 0-28,10-6-1,-10 6 1,0 0-1</inkml:trace>
  <inkml:trace contextRef="#ctx0" brushRef="#br0" timeOffset="10194.1427">19046 10607 13,'0'0'7,"0"0"-3,0 0-3,10-5 1,-10 5 0,0 0 3,0 0 1,0 0 0,0 0 1,0 0 0,0 0 2,0 0 1,0 0-1,0-14-1,0 14 0,0 0-1,0 0 0,5 23 1,2 14-2,2 16-1,10 26 0,8 26-1,11 22-1,8 17 0,10 10 1,3 4-2,2-1 0,-1-8-2,-8-17-10,-14-19-22,-8-3-1,-22-23-1,-8-7 1</inkml:trace>
  <inkml:trace contextRef="#ctx0" brushRef="#br0" timeOffset="11035.1282">19006 10573 30,'0'0'17,"0"0"-1,0 14-2,-7 0-4,0 2-3,0 5-1,0 3-2,-3-1-1,4 0 0,-2-4-3,3-4 1,0-6 1,5-9 0,0 0 0,0 0 1,7-19 0,-2 5 0,1-5 1,0-2 0,1 0-1,1 3 0,-1 0-1,2 5 1,1-1-1,2 7 1,4 3-1,5 4 0,6 10-7,4-1-10,2 3-16,15 9-2,-5-3 1,15 6 0</inkml:trace>
  <inkml:trace contextRef="#ctx0" brushRef="#br0" timeOffset="11539.9496">19603 11201 60,'0'10'31,"0"2"-10,4 8-6,7 9-5,-2-1-4,4 4 0,-3 0-2,1 1 0,-4-11-1,0-2 0,-7-20 1,5 9 0,-8-18-1,3-5 1,0-9 0,4-4 0,5-4-2,7 2 1,8 0-2,7 7 1,7 7-2,7 6-2,6 12-16,1 7-20,-17-2 1,2 4-1,-12-12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pPr/>
              <a:t>23/11/2016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945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4421082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8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5719968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10154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846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210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257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6" y="2900831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02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589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6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2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6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6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42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75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16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2" y="601885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5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7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6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0561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2" name="Rectangle 101"/>
          <p:cNvSpPr/>
          <p:nvPr/>
        </p:nvSpPr>
        <p:spPr>
          <a:xfrm>
            <a:off x="905572" y="601885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4133090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7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46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9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1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1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2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3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94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customXml" Target="../ink/ink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customXml" Target="../ink/ink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7.xml"/><Relationship Id="rId9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customXml" Target="../ink/ink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customXml" Target="../ink/ink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customXml" Target="../ink/ink17.xml"/><Relationship Id="rId4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customXml" Target="../ink/ink18.xml"/><Relationship Id="rId7" Type="http://schemas.openxmlformats.org/officeDocument/2006/relationships/customXml" Target="../ink/ink1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customXml" Target="../ink/ink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Ηλεκτρικό Δυναμικ</a:t>
            </a:r>
            <a:r>
              <a:rPr lang="el-GR" dirty="0"/>
              <a:t>ό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Εικόνα: Οι διαδικασίες που συμβαίνουν κατά τη διάρκεια μιας καταιγίδας προκαλούν μεγάλες διαφορές ηλεκτρικού δυναμικού ανάμεσα στα σύννεφα και στο έδαφος. Το αποτέλεσμα αυτής της διαφοράς είναι μια ηλεκτρική </a:t>
            </a:r>
            <a:r>
              <a:rPr lang="el-GR" sz="105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εκφόρτιση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που τη λέμε «κεραυνό», όπως στην εικόνα. 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24688"/>
            <a:ext cx="4191000" cy="293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907270"/>
                <a:ext cx="7872249" cy="4722130"/>
              </a:xfrm>
            </p:spPr>
            <p:txBody>
              <a:bodyPr/>
              <a:lstStyle/>
              <a:p>
                <a:r>
                  <a:rPr lang="el-GR" b="1" dirty="0" smtClean="0">
                    <a:sym typeface="Wingdings" panose="05000000000000000000" pitchFamily="2" charset="2"/>
                  </a:rPr>
                  <a:t>Ηλεκτρικό Δυναμικό από σημειακά φορτία</a:t>
                </a:r>
                <a:endParaRPr lang="en-US" b="1" dirty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sym typeface="Wingdings" panose="05000000000000000000" pitchFamily="2" charset="2"/>
                  </a:rPr>
                  <a:t>Για 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l-GR" dirty="0">
                    <a:sym typeface="Wingdings" panose="05000000000000000000" pitchFamily="2" charset="2"/>
                  </a:rPr>
                  <a:t>που έρχεται στο πεδίο φορτίου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>
                    <a:sym typeface="Wingdings" panose="05000000000000000000" pitchFamily="2" charset="2"/>
                  </a:rPr>
                  <a:t> σε απόσταση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12</m:t>
                        </m:r>
                      </m:sub>
                    </m:sSub>
                  </m:oMath>
                </a14:m>
                <a:r>
                  <a:rPr lang="el-GR" dirty="0">
                    <a:sym typeface="Wingdings" panose="05000000000000000000" pitchFamily="2" charset="2"/>
                  </a:rPr>
                  <a:t> μέσω εξωτερικής </a:t>
                </a:r>
                <a:r>
                  <a:rPr lang="el-GR" dirty="0" smtClean="0">
                    <a:sym typeface="Wingdings" panose="05000000000000000000" pitchFamily="2" charset="2"/>
                  </a:rPr>
                  <a:t>δύναμης </a:t>
                </a:r>
                <a:endParaRPr lang="en-US" dirty="0" smtClean="0">
                  <a:sym typeface="Wingdings" panose="05000000000000000000" pitchFamily="2" charset="2"/>
                </a:endParaRPr>
              </a:p>
              <a:p>
                <a:pPr marL="1892808" lvl="8" indent="0">
                  <a:buNone/>
                </a:pPr>
                <a:endParaRPr lang="en-US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/>
                  <a:t>Για πολλά φορτία, </a:t>
                </a:r>
                <a:endParaRPr lang="en-US" dirty="0"/>
              </a:p>
              <a:p>
                <a:pPr marL="1892808" lvl="8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  <a:p>
                <a:pPr lvl="2"/>
                <a:r>
                  <a:rPr lang="el-GR" dirty="0" smtClean="0"/>
                  <a:t>Αθροίζουμε όλες τις τιμές δυναμικής ενέργειας που οφείλονται σε ένα ζεύγος φορτίων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907270"/>
                <a:ext cx="7872249" cy="4722130"/>
              </a:xfrm>
              <a:blipFill rotWithShape="0">
                <a:blip r:embed="rId2"/>
                <a:stretch>
                  <a:fillRect t="-10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09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343" y="4174968"/>
            <a:ext cx="4953000" cy="2331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907270"/>
                <a:ext cx="7948449" cy="4569730"/>
              </a:xfrm>
            </p:spPr>
            <p:txBody>
              <a:bodyPr/>
              <a:lstStyle/>
              <a:p>
                <a:r>
                  <a:rPr lang="el-GR" b="1" dirty="0" smtClean="0"/>
                  <a:t>Παράδειγμα:</a:t>
                </a:r>
              </a:p>
              <a:p>
                <a:pPr lvl="1"/>
                <a:r>
                  <a:rPr lang="el-GR" sz="1800" dirty="0" smtClean="0"/>
                  <a:t>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βρίσκεται στην αρχή των αξόνων, ενώ 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=−6 </m:t>
                    </m:r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στη θέση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 smtClean="0"/>
                  <a:t>.</a:t>
                </a:r>
                <a:br>
                  <a:rPr lang="en-US" sz="1800" dirty="0" smtClean="0"/>
                </a:br>
                <a:r>
                  <a:rPr lang="en-US" sz="1800" dirty="0" smtClean="0"/>
                  <a:t>A) </a:t>
                </a:r>
                <a:r>
                  <a:rPr lang="el-GR" sz="1800" dirty="0" smtClean="0"/>
                  <a:t>Βρείτε το συνολικό ηλεκτρικό δυναμικό στο σημείο </a:t>
                </a:r>
                <a:r>
                  <a:rPr lang="en-US" sz="1800" dirty="0" smtClean="0"/>
                  <a:t>P </a:t>
                </a:r>
                <a:r>
                  <a:rPr lang="el-GR" sz="1800" dirty="0" smtClean="0"/>
                  <a:t>με συντεταγμένες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4, 0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 smtClean="0"/>
                  <a:t>.</a:t>
                </a:r>
                <a:br>
                  <a:rPr lang="en-US" sz="1800" dirty="0" smtClean="0"/>
                </a:br>
                <a:r>
                  <a:rPr lang="en-US" sz="1800" dirty="0" smtClean="0"/>
                  <a:t>B) </a:t>
                </a:r>
                <a:r>
                  <a:rPr lang="el-GR" sz="1800" dirty="0" smtClean="0"/>
                  <a:t>Βρείτε τη μεταβολή της δυναμικής ενέργειας του συστήματος των δυο φορτίων, συν ένα τρίτο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=3 </m:t>
                    </m:r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l-GR" sz="1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sz="1800" dirty="0" smtClean="0"/>
                  <a:t> όταν το τελευταίο έρχεται από το άπειρο στο σημείο </a:t>
                </a:r>
                <a:r>
                  <a:rPr lang="en-US" sz="1800" dirty="0" smtClean="0"/>
                  <a:t>P.</a:t>
                </a:r>
                <a:endParaRPr lang="el-GR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907270"/>
                <a:ext cx="7948449" cy="4569730"/>
              </a:xfrm>
              <a:blipFill rotWithShape="0">
                <a:blip r:embed="rId3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60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200400"/>
            <a:ext cx="4953000" cy="2331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907270"/>
                <a:ext cx="7948449" cy="4569730"/>
              </a:xfrm>
            </p:spPr>
            <p:txBody>
              <a:bodyPr/>
              <a:lstStyle/>
              <a:p>
                <a:r>
                  <a:rPr lang="el-GR" b="1" dirty="0" smtClean="0"/>
                  <a:t>Παράδειγμα</a:t>
                </a:r>
                <a:r>
                  <a:rPr lang="en-US" b="1" dirty="0" smtClean="0"/>
                  <a:t> - </a:t>
                </a:r>
                <a:r>
                  <a:rPr lang="el-GR" b="1" dirty="0" smtClean="0"/>
                  <a:t>Λύση:</a:t>
                </a:r>
              </a:p>
              <a:p>
                <a:pPr lvl="1"/>
                <a:r>
                  <a:rPr lang="el-GR" sz="1800" dirty="0" smtClean="0"/>
                  <a:t>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βρίσκεται στην αρχή των αξόνων, ενώ 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=−6 </m:t>
                    </m:r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στη θέση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 smtClean="0"/>
                  <a:t>.</a:t>
                </a:r>
                <a:br>
                  <a:rPr lang="en-US" sz="1800" dirty="0" smtClean="0"/>
                </a:br>
                <a:r>
                  <a:rPr lang="en-US" sz="1800" dirty="0" smtClean="0"/>
                  <a:t>A) </a:t>
                </a:r>
                <a:r>
                  <a:rPr lang="el-GR" sz="1800" dirty="0" smtClean="0"/>
                  <a:t>Βρείτε το συνολικό ηλεκτρικό δυναμικό στο σημείο </a:t>
                </a:r>
                <a:r>
                  <a:rPr lang="en-US" sz="1800" dirty="0" smtClean="0"/>
                  <a:t>P </a:t>
                </a:r>
                <a:r>
                  <a:rPr lang="el-GR" sz="1800" dirty="0" smtClean="0"/>
                  <a:t>με συντεταγμένες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4, 0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 smtClean="0"/>
                  <a:t>.</a:t>
                </a:r>
                <a:br>
                  <a:rPr lang="en-US" sz="1800" dirty="0" smtClean="0"/>
                </a:br>
                <a:endParaRPr lang="el-GR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907270"/>
                <a:ext cx="7948449" cy="4569730"/>
              </a:xfrm>
              <a:blipFill rotWithShape="0">
                <a:blip r:embed="rId3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19560" y="3822120"/>
              <a:ext cx="5688720" cy="2116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3080" y="3812760"/>
                <a:ext cx="5709600" cy="213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230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696" y="3657600"/>
            <a:ext cx="4953000" cy="2331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907270"/>
                <a:ext cx="7948449" cy="4569730"/>
              </a:xfrm>
            </p:spPr>
            <p:txBody>
              <a:bodyPr/>
              <a:lstStyle/>
              <a:p>
                <a:r>
                  <a:rPr lang="el-GR" b="1" dirty="0" smtClean="0"/>
                  <a:t>Παράδειγμα - Λύση:</a:t>
                </a:r>
              </a:p>
              <a:p>
                <a:pPr lvl="1"/>
                <a:r>
                  <a:rPr lang="el-GR" sz="1800" dirty="0" smtClean="0"/>
                  <a:t>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βρίσκεται στην αρχή των αξόνων, ενώ 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=−6 </m:t>
                    </m:r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στη θέση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 smtClean="0"/>
                  <a:t>.</a:t>
                </a:r>
                <a:br>
                  <a:rPr lang="en-US" sz="1800" dirty="0" smtClean="0"/>
                </a:br>
                <a:r>
                  <a:rPr lang="en-US" sz="1800" dirty="0" smtClean="0"/>
                  <a:t>B) </a:t>
                </a:r>
                <a:r>
                  <a:rPr lang="el-GR" sz="1800" dirty="0" smtClean="0"/>
                  <a:t>Βρείτε τη μεταβολή της δυναμικής ενέργειας του συστήματος των δυο φορτίων, συν ένα τρίτο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=3 </m:t>
                    </m:r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l-GR" sz="1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sz="1800" dirty="0" smtClean="0"/>
                  <a:t> όταν το τελευταίο έρχεται από το άπειρο στο σημείο </a:t>
                </a:r>
                <a:r>
                  <a:rPr lang="en-US" sz="1800" dirty="0" smtClean="0"/>
                  <a:t>P.</a:t>
                </a:r>
                <a:endParaRPr lang="el-GR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907270"/>
                <a:ext cx="7948449" cy="4569730"/>
              </a:xfrm>
              <a:blipFill rotWithShape="0">
                <a:blip r:embed="rId3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80680" y="3868560"/>
              <a:ext cx="6786720" cy="2685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6720" y="3858120"/>
                <a:ext cx="6802200" cy="270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93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696" y="3657600"/>
            <a:ext cx="4953000" cy="2331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907270"/>
                <a:ext cx="7948449" cy="4569730"/>
              </a:xfrm>
            </p:spPr>
            <p:txBody>
              <a:bodyPr/>
              <a:lstStyle/>
              <a:p>
                <a:r>
                  <a:rPr lang="el-GR" b="1" dirty="0" smtClean="0"/>
                  <a:t>Παράδειγμα – Εναλλακτική λύση:</a:t>
                </a:r>
              </a:p>
              <a:p>
                <a:pPr lvl="1"/>
                <a:r>
                  <a:rPr lang="el-GR" sz="1800" dirty="0" smtClean="0"/>
                  <a:t>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βρίσκεται στην αρχή των αξόνων, ενώ 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=−6 </m:t>
                    </m:r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στη θέση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 smtClean="0"/>
                  <a:t>.</a:t>
                </a:r>
                <a:br>
                  <a:rPr lang="en-US" sz="1800" dirty="0" smtClean="0"/>
                </a:br>
                <a:r>
                  <a:rPr lang="en-US" sz="1800" dirty="0" smtClean="0"/>
                  <a:t>B) </a:t>
                </a:r>
                <a:r>
                  <a:rPr lang="el-GR" sz="1800" dirty="0" smtClean="0"/>
                  <a:t>Βρείτε τη μεταβολή της δυναμικής ενέργειας του συστήματος των δυο φορτίων, συν ένα τρίτο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=3 </m:t>
                    </m:r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l-GR" sz="1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sz="1800" dirty="0" smtClean="0"/>
                  <a:t> όταν το τελευταίο έρχεται από το άπειρο στο σημείο </a:t>
                </a:r>
                <a:r>
                  <a:rPr lang="en-US" sz="1800" dirty="0" smtClean="0"/>
                  <a:t>P.</a:t>
                </a:r>
                <a:endParaRPr lang="el-GR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907270"/>
                <a:ext cx="7948449" cy="4569730"/>
              </a:xfrm>
              <a:blipFill rotWithShape="0">
                <a:blip r:embed="rId3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7267575" y="914400"/>
            <a:ext cx="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7201800" y="884880"/>
              <a:ext cx="129240" cy="163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92440" y="875520"/>
                <a:ext cx="1479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600840" y="422280"/>
              <a:ext cx="7496640" cy="6075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6520" y="419400"/>
                <a:ext cx="7503840" cy="608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46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907270"/>
                <a:ext cx="7948449" cy="456973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 smtClean="0"/>
                  <a:t>Ηλεκτρικό Πεδίο από Ηλεκτρικό Δυναμικό</a:t>
                </a:r>
              </a:p>
              <a:p>
                <a:pPr lvl="1"/>
                <a:r>
                  <a:rPr lang="el-GR" dirty="0" smtClean="0"/>
                  <a:t>Μπορούμε να βρούμε το ηλεκτρικό πεδίο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από το δυναμικό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l-GR" dirty="0" smtClean="0"/>
                  <a:t>;</a:t>
                </a:r>
              </a:p>
              <a:p>
                <a:pPr lvl="1"/>
                <a:r>
                  <a:rPr lang="el-GR" dirty="0" smtClean="0"/>
                  <a:t>Αν θεωρήσουμε μια μικρή διαφορά δυναμικού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μεταξύ δυο σημείων απόστασης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τότε </a:t>
                </a:r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l-GR" dirty="0" smtClean="0"/>
              </a:p>
              <a:p>
                <a:pPr lvl="1"/>
                <a:r>
                  <a:rPr lang="el-GR" dirty="0" smtClean="0"/>
                  <a:t>Αν το ηλεκτρ. πεδίο έχει μόνο μια συνιστώσα </a:t>
                </a:r>
                <a:r>
                  <a:rPr lang="en-US" dirty="0" smtClean="0"/>
                  <a:t>(x), </a:t>
                </a:r>
                <a:r>
                  <a:rPr lang="el-GR" dirty="0" smtClean="0"/>
                  <a:t>τότε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:r>
                  <a:rPr lang="el-GR" dirty="0" smtClean="0"/>
                  <a:t>και άρα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den>
                      </m:f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:r>
                  <a:rPr lang="el-GR" b="0" dirty="0" smtClean="0"/>
                  <a:t>και οριακά </a:t>
                </a: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907270"/>
                <a:ext cx="7948449" cy="4569730"/>
              </a:xfrm>
              <a:blipFill rotWithShape="0">
                <a:blip r:embed="rId2"/>
                <a:stretch>
                  <a:fillRect t="-16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553200" y="5926693"/>
            <a:ext cx="1905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Τι σας θυμίζει??</a:t>
            </a:r>
            <a:endParaRPr lang="el-GR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019800" y="6111359"/>
            <a:ext cx="53339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73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907270"/>
                <a:ext cx="7948449" cy="4569730"/>
              </a:xfrm>
            </p:spPr>
            <p:txBody>
              <a:bodyPr/>
              <a:lstStyle/>
              <a:p>
                <a:r>
                  <a:rPr lang="el-GR" b="1" dirty="0" smtClean="0"/>
                  <a:t>Ηλεκτρικό Πεδίο από Ηλεκτρικό Δυναμικό</a:t>
                </a:r>
              </a:p>
              <a:p>
                <a:pPr lvl="1"/>
                <a:r>
                  <a:rPr lang="el-GR" dirty="0" smtClean="0"/>
                  <a:t>Αν όμως η κατανομή φορτίου που δημιουργεί ένα ηλεκτρικό πεδίο έχει σφαιρική συμμετρία, τότε η πυκνότητα φορτίου εξαρτάται από την ακτινική απόσταση </a:t>
                </a:r>
                <a:r>
                  <a:rPr lang="en-US" dirty="0" smtClean="0"/>
                  <a:t>r</a:t>
                </a:r>
              </a:p>
              <a:p>
                <a:pPr lvl="1"/>
                <a:r>
                  <a:rPr lang="el-GR" dirty="0" smtClean="0"/>
                  <a:t>Τότε</a:t>
                </a:r>
                <a:r>
                  <a:rPr lang="en-US" dirty="0" smtClean="0"/>
                  <a:t>,</a:t>
                </a:r>
                <a:r>
                  <a:rPr lang="el-GR" dirty="0" smtClean="0"/>
                  <a:t> όμοια με πριν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365760" lvl="1" indent="0">
                  <a:buNone/>
                </a:pPr>
                <a:endParaRPr lang="en-US" dirty="0" smtClean="0"/>
              </a:p>
              <a:p>
                <a:pPr lvl="1"/>
                <a:r>
                  <a:rPr lang="el-GR" dirty="0" smtClean="0"/>
                  <a:t>Παράδειγμα, ένα σημειακό φορτίο (δείξτε το!)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907270"/>
                <a:ext cx="7948449" cy="4569730"/>
              </a:xfrm>
              <a:blipFill rotWithShape="0">
                <a:blip r:embed="rId2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320880" y="3476520"/>
              <a:ext cx="1708560" cy="1216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17280" y="3465360"/>
                <a:ext cx="1718640" cy="124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519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907270"/>
                <a:ext cx="7872249" cy="464593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l-GR" b="1" dirty="0" smtClean="0"/>
                  <a:t>Συνεχής κατανομή φορτίου</a:t>
                </a:r>
              </a:p>
              <a:p>
                <a:pPr lvl="1"/>
                <a:r>
                  <a:rPr lang="el-GR" dirty="0" smtClean="0"/>
                  <a:t>Ας γενικεύσουμε τα αποτελέσματά μας σε μια συνεχή κατανομή φορτίου</a:t>
                </a:r>
              </a:p>
              <a:p>
                <a:pPr lvl="1"/>
                <a:r>
                  <a:rPr lang="el-GR" dirty="0" smtClean="0"/>
                  <a:t>Υπάρχουν δυο τρόποι υπολογισμού δυναμικού σε συνεχή κατανομή φορτίου:</a:t>
                </a:r>
              </a:p>
              <a:p>
                <a:pPr lvl="2"/>
                <a:r>
                  <a:rPr lang="el-GR" sz="2600" b="1" dirty="0" smtClean="0"/>
                  <a:t>1.</a:t>
                </a:r>
                <a:r>
                  <a:rPr lang="el-GR" sz="2200" dirty="0" smtClean="0"/>
                  <a:t> </a:t>
                </a:r>
                <a:r>
                  <a:rPr lang="el-GR" dirty="0" smtClean="0"/>
                  <a:t>Αν η κατανομή φορτίου είναι γνωστή, θεωρούμε το δυναμικό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𝑑𝑉</m:t>
                    </m:r>
                  </m:oMath>
                </a14:m>
                <a:r>
                  <a:rPr lang="el-GR" dirty="0" smtClean="0"/>
                  <a:t> σε σημείο </a:t>
                </a:r>
                <a:r>
                  <a:rPr lang="en-US" dirty="0" smtClean="0"/>
                  <a:t>P </a:t>
                </a:r>
                <a:r>
                  <a:rPr lang="el-GR" dirty="0" smtClean="0"/>
                  <a:t>απόστασης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l-GR" dirty="0" smtClean="0"/>
                  <a:t> λόγω σημειακού φορτίου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𝑑𝑞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το οποίο είναι </a:t>
                </a:r>
                <a:endParaRPr lang="en-US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d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𝑞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	</a:t>
                </a:r>
                <a:r>
                  <a:rPr lang="el-GR" dirty="0" smtClean="0">
                    <a:sym typeface="Wingdings" panose="05000000000000000000" pitchFamily="2" charset="2"/>
                  </a:rPr>
                  <a:t>και ολοκληρώνουμε</a:t>
                </a:r>
                <a:r>
                  <a:rPr lang="en-US" dirty="0" smtClean="0">
                    <a:sym typeface="Wingdings" panose="05000000000000000000" pitchFamily="2" charset="2"/>
                  </a:rPr>
                  <a:t>, </a:t>
                </a:r>
                <a:r>
                  <a:rPr lang="el-GR" dirty="0" smtClean="0">
                    <a:sym typeface="Wingdings" panose="05000000000000000000" pitchFamily="2" charset="2"/>
                  </a:rPr>
                  <a:t>παίρνοντας </a:t>
                </a:r>
                <a:endParaRPr lang="en-US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𝑑𝑉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𝑑𝑞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𝑟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l-GR" dirty="0" smtClean="0"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:r>
                  <a:rPr lang="el-GR" dirty="0">
                    <a:sym typeface="Wingdings" panose="05000000000000000000" pitchFamily="2" charset="2"/>
                  </a:rPr>
                  <a:t>	</a:t>
                </a:r>
                <a:r>
                  <a:rPr lang="el-GR" dirty="0" smtClean="0">
                    <a:sym typeface="Wingdings" panose="05000000000000000000" pitchFamily="2" charset="2"/>
                  </a:rPr>
                  <a:t>Σημείο μηδενικού δυναμικού θεωρείται ένα σημείο απείρως 	μακριά από το φορτίο.</a:t>
                </a:r>
                <a:endParaRPr lang="en-US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907270"/>
                <a:ext cx="7872249" cy="4645930"/>
              </a:xfrm>
              <a:blipFill rotWithShape="0">
                <a:blip r:embed="rId2"/>
                <a:stretch>
                  <a:fillRect t="-2362" r="-11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637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907270"/>
                <a:ext cx="7872249" cy="4645930"/>
              </a:xfrm>
            </p:spPr>
            <p:txBody>
              <a:bodyPr>
                <a:normAutofit/>
              </a:bodyPr>
              <a:lstStyle/>
              <a:p>
                <a:r>
                  <a:rPr lang="el-GR" sz="2200" b="1" dirty="0" smtClean="0"/>
                  <a:t>Συνεχής κατανομή φορτίου</a:t>
                </a:r>
              </a:p>
              <a:p>
                <a:pPr lvl="1"/>
                <a:r>
                  <a:rPr lang="el-GR" sz="2000" dirty="0" smtClean="0"/>
                  <a:t>Ας γενικεύσουμε τα αποτελέσματά μας σε μια συνεχή κατανομή φορτίου</a:t>
                </a:r>
              </a:p>
              <a:p>
                <a:pPr lvl="1"/>
                <a:r>
                  <a:rPr lang="el-GR" sz="2000" dirty="0" smtClean="0"/>
                  <a:t>Υπάρχουν δυο τρόποι υπολογισμού δυναμικού σε συνεχή κατανομή φορτίου:</a:t>
                </a:r>
              </a:p>
              <a:p>
                <a:pPr lvl="2"/>
                <a:r>
                  <a:rPr lang="en-US" sz="2400" b="1" dirty="0" smtClean="0"/>
                  <a:t>2.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Αν το ηλεκτρικό πεδίο είναι γνωστό από κάποια άλλη μέθοδο (π.χ. νόμος </a:t>
                </a:r>
                <a:r>
                  <a:rPr lang="en-US" sz="1800" dirty="0" smtClean="0"/>
                  <a:t>Gauss). </a:t>
                </a:r>
                <a:r>
                  <a:rPr lang="el-GR" sz="1800" dirty="0" smtClean="0"/>
                  <a:t>Αν η κατανομή φορτίου είναι επαρκώς συμμετρική, εκτιμούμε το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1800" dirty="0" smtClean="0">
                    <a:sym typeface="Wingdings" panose="05000000000000000000" pitchFamily="2" charset="2"/>
                  </a:rPr>
                  <a:t> </a:t>
                </a:r>
                <a:r>
                  <a:rPr lang="el-GR" sz="1800" dirty="0" smtClean="0">
                    <a:sym typeface="Wingdings" panose="05000000000000000000" pitchFamily="2" charset="2"/>
                  </a:rPr>
                  <a:t>με το νόμο του </a:t>
                </a:r>
                <a:r>
                  <a:rPr lang="en-US" sz="1800" dirty="0" smtClean="0">
                    <a:sym typeface="Wingdings" panose="05000000000000000000" pitchFamily="2" charset="2"/>
                  </a:rPr>
                  <a:t>Gauss, </a:t>
                </a:r>
                <a:r>
                  <a:rPr lang="el-GR" sz="1800" dirty="0" smtClean="0">
                    <a:sym typeface="Wingdings" panose="05000000000000000000" pitchFamily="2" charset="2"/>
                  </a:rPr>
                  <a:t>και αντικαθιστούμε στην </a:t>
                </a:r>
                <a:endParaRPr lang="el-GR" sz="1800" dirty="0" smtClean="0">
                  <a:latin typeface="Cambria Math" panose="02040503050406030204" pitchFamily="18" charset="0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80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l-G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l-GR" sz="1800" dirty="0" smtClean="0"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:r>
                  <a:rPr lang="el-GR" sz="1800" dirty="0" smtClean="0">
                    <a:sym typeface="Wingdings" panose="05000000000000000000" pitchFamily="2" charset="2"/>
                  </a:rPr>
                  <a:t>	για να βρούμε τη διαφορά δυναμικού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l-GR" sz="1800" dirty="0" smtClean="0">
                    <a:sym typeface="Wingdings" panose="05000000000000000000" pitchFamily="2" charset="2"/>
                  </a:rPr>
                  <a:t>. Τέλος, επιλέγουμε 	βολικό σημείο μηδενικού δυναμικού.</a:t>
                </a:r>
                <a:endParaRPr lang="en-US" sz="1800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907270"/>
                <a:ext cx="7872249" cy="4645930"/>
              </a:xfrm>
              <a:blipFill rotWithShape="0">
                <a:blip r:embed="rId2"/>
                <a:stretch>
                  <a:fillRect t="-919" r="-11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195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022562"/>
            <a:ext cx="3239527" cy="2462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907270"/>
                <a:ext cx="7872249" cy="4645930"/>
              </a:xfrm>
            </p:spPr>
            <p:txBody>
              <a:bodyPr>
                <a:normAutofit/>
              </a:bodyPr>
              <a:lstStyle/>
              <a:p>
                <a:r>
                  <a:rPr lang="el-GR" sz="2200" b="1" dirty="0" smtClean="0"/>
                  <a:t>Παράδειγμα 1:</a:t>
                </a:r>
              </a:p>
              <a:p>
                <a:pPr lvl="1"/>
                <a:r>
                  <a:rPr lang="el-GR" sz="1600" dirty="0" smtClean="0">
                    <a:sym typeface="Wingdings" panose="05000000000000000000" pitchFamily="2" charset="2"/>
                  </a:rPr>
                  <a:t>Ένα ηλεκτρικό δίπολο αποτελείται από δυο φορτία ίσου μέτρου και αντίθετου </a:t>
                </a:r>
                <a:r>
                  <a:rPr lang="el-GR" sz="1600" dirty="0" err="1" smtClean="0">
                    <a:sym typeface="Wingdings" panose="05000000000000000000" pitchFamily="2" charset="2"/>
                  </a:rPr>
                  <a:t>προσήμου</a:t>
                </a:r>
                <a:r>
                  <a:rPr lang="el-GR" sz="1600" dirty="0" smtClean="0">
                    <a:sym typeface="Wingdings" panose="05000000000000000000" pitchFamily="2" charset="2"/>
                  </a:rPr>
                  <a:t> που απέχουν απόσταση 2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a </a:t>
                </a:r>
                <a:r>
                  <a:rPr lang="el-GR" sz="1600" dirty="0" smtClean="0">
                    <a:sym typeface="Wingdings" panose="05000000000000000000" pitchFamily="2" charset="2"/>
                  </a:rPr>
                  <a:t>μεταξύ τους, όπως στο σχήμα. Το δίπολο βρίσκεται στον άξονα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x </a:t>
                </a:r>
                <a:r>
                  <a:rPr lang="el-GR" sz="1600" dirty="0" smtClean="0">
                    <a:sym typeface="Wingdings" panose="05000000000000000000" pitchFamily="2" charset="2"/>
                  </a:rPr>
                  <a:t>και έχει κέντρο του την αρχή των αξόνων.</a:t>
                </a:r>
                <a:br>
                  <a:rPr lang="el-GR" sz="1600" dirty="0" smtClean="0">
                    <a:sym typeface="Wingdings" panose="05000000000000000000" pitchFamily="2" charset="2"/>
                  </a:rPr>
                </a:br>
                <a:r>
                  <a:rPr lang="el-GR" sz="1600" dirty="0" smtClean="0">
                    <a:sym typeface="Wingdings" panose="05000000000000000000" pitchFamily="2" charset="2"/>
                  </a:rPr>
                  <a:t>Α) Βρείτε το ηλεκτρικό δυναμικό στο σημείο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P.</a:t>
                </a:r>
                <a:r>
                  <a:rPr lang="en-US" sz="1600" dirty="0">
                    <a:sym typeface="Wingdings" panose="05000000000000000000" pitchFamily="2" charset="2"/>
                  </a:rPr>
                  <a:t/>
                </a:r>
                <a:br>
                  <a:rPr lang="en-US" sz="1600" dirty="0">
                    <a:sym typeface="Wingdings" panose="05000000000000000000" pitchFamily="2" charset="2"/>
                  </a:rPr>
                </a:br>
                <a:r>
                  <a:rPr lang="en-US" sz="1600" dirty="0" smtClean="0">
                    <a:sym typeface="Wingdings" panose="05000000000000000000" pitchFamily="2" charset="2"/>
                  </a:rPr>
                  <a:t>B) </a:t>
                </a:r>
                <a:r>
                  <a:rPr lang="el-GR" sz="1600" dirty="0" smtClean="0">
                    <a:sym typeface="Wingdings" panose="05000000000000000000" pitchFamily="2" charset="2"/>
                  </a:rPr>
                  <a:t>Βρείτε το ηλεκτρικό δυναμικό στο σημείο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R.</a:t>
                </a:r>
                <a:br>
                  <a:rPr lang="en-US" sz="1600" dirty="0" smtClean="0">
                    <a:sym typeface="Wingdings" panose="05000000000000000000" pitchFamily="2" charset="2"/>
                  </a:rPr>
                </a:br>
                <a:r>
                  <a:rPr lang="el-GR" sz="1600" dirty="0" smtClean="0">
                    <a:sym typeface="Wingdings" panose="05000000000000000000" pitchFamily="2" charset="2"/>
                  </a:rPr>
                  <a:t>Γ) Βρείτε το ηλεκτρικό δυναμικό και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600" dirty="0" smtClean="0">
                    <a:sym typeface="Wingdings" panose="05000000000000000000" pitchFamily="2" charset="2"/>
                  </a:rPr>
                  <a:t> </a:t>
                </a:r>
                <a:r>
                  <a:rPr lang="el-GR" sz="1600" dirty="0" smtClean="0">
                    <a:sym typeface="Wingdings" panose="05000000000000000000" pitchFamily="2" charset="2"/>
                  </a:rPr>
                  <a:t>σε ένα σημείο του άξονα μακριά από το δίπολο.</a:t>
                </a:r>
                <a:endParaRPr lang="en-US" sz="1600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907270"/>
                <a:ext cx="7872249" cy="4645930"/>
              </a:xfrm>
              <a:blipFill rotWithShape="0">
                <a:blip r:embed="rId3"/>
                <a:stretch>
                  <a:fillRect t="-919" r="-7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379200" y="5285520"/>
              <a:ext cx="186120" cy="225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70920" y="5271480"/>
                <a:ext cx="207360" cy="25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28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Ηλεκτρικό Δυναμικ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Εικόνα: Οι διαδικασίες που συμβαίνουν κατά τη διάρκεια μιας καταιγίδας προκαλούν μεγάλες διαφορές ηλεκτρικού δυναμικού ανάμεσα στα σύννεφα και στο έδαφος. Το αποτέλεσμα αυτής της διαφοράς είναι μια ηλεκτρική </a:t>
            </a:r>
            <a:r>
              <a:rPr lang="el-GR" sz="1050" dirty="0" err="1">
                <a:solidFill>
                  <a:srgbClr val="FF0000"/>
                </a:solidFill>
                <a:latin typeface="Cambria" panose="02040503050406030204" pitchFamily="18" charset="0"/>
              </a:rPr>
              <a:t>εκφόρτιση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 που τη λέμε «κεραυνό», όπως στην εικόνα. 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24688"/>
            <a:ext cx="4191000" cy="293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8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817" y="1781784"/>
            <a:ext cx="3239527" cy="2462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907270"/>
            <a:ext cx="7872249" cy="4645930"/>
          </a:xfrm>
        </p:spPr>
        <p:txBody>
          <a:bodyPr>
            <a:normAutofit/>
          </a:bodyPr>
          <a:lstStyle/>
          <a:p>
            <a:r>
              <a:rPr lang="el-GR" sz="2200" b="1" dirty="0" smtClean="0"/>
              <a:t>Παράδειγμα 1 - Λύση:</a:t>
            </a:r>
          </a:p>
          <a:p>
            <a:pPr lvl="1"/>
            <a:r>
              <a:rPr lang="el-GR" sz="1600" dirty="0" smtClean="0">
                <a:sym typeface="Wingdings" panose="05000000000000000000" pitchFamily="2" charset="2"/>
              </a:rPr>
              <a:t>Α) Βρείτε το ηλεκτρικό δυναμικό στο σημείο </a:t>
            </a:r>
            <a:r>
              <a:rPr lang="en-US" sz="1600" dirty="0" smtClean="0">
                <a:sym typeface="Wingdings" panose="05000000000000000000" pitchFamily="2" charset="2"/>
              </a:rPr>
              <a:t>P.</a:t>
            </a:r>
            <a:r>
              <a:rPr lang="en-US" sz="1600" dirty="0">
                <a:sym typeface="Wingdings" panose="05000000000000000000" pitchFamily="2" charset="2"/>
              </a:rPr>
              <a:t/>
            </a:r>
            <a:br>
              <a:rPr lang="en-US" sz="1600" dirty="0">
                <a:sym typeface="Wingdings" panose="05000000000000000000" pitchFamily="2" charset="2"/>
              </a:rPr>
            </a:br>
            <a:endParaRPr lang="en-US" sz="1600" dirty="0" smtClean="0"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42680" y="1740960"/>
              <a:ext cx="6388200" cy="2386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5480" y="1726200"/>
                <a:ext cx="6408000" cy="241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047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656" y="1775299"/>
            <a:ext cx="3239527" cy="2462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907270"/>
            <a:ext cx="7872249" cy="4645930"/>
          </a:xfrm>
        </p:spPr>
        <p:txBody>
          <a:bodyPr>
            <a:normAutofit/>
          </a:bodyPr>
          <a:lstStyle/>
          <a:p>
            <a:r>
              <a:rPr lang="el-GR" sz="2200" b="1" dirty="0" smtClean="0"/>
              <a:t>Παράδειγμα 1 - Λύση:</a:t>
            </a:r>
          </a:p>
          <a:p>
            <a:pPr lvl="1"/>
            <a:r>
              <a:rPr lang="en-US" sz="1600" dirty="0" smtClean="0">
                <a:sym typeface="Wingdings" panose="05000000000000000000" pitchFamily="2" charset="2"/>
              </a:rPr>
              <a:t>B) </a:t>
            </a:r>
            <a:r>
              <a:rPr lang="el-GR" sz="1600" dirty="0" smtClean="0">
                <a:sym typeface="Wingdings" panose="05000000000000000000" pitchFamily="2" charset="2"/>
              </a:rPr>
              <a:t>Βρείτε το ηλεκτρικό δυναμικό στο σημείο </a:t>
            </a:r>
            <a:r>
              <a:rPr lang="en-US" sz="1600" dirty="0" smtClean="0">
                <a:sym typeface="Wingdings" panose="05000000000000000000" pitchFamily="2" charset="2"/>
              </a:rPr>
              <a:t>R.</a:t>
            </a:r>
            <a:br>
              <a:rPr lang="en-US" sz="1600" dirty="0" smtClean="0">
                <a:sym typeface="Wingdings" panose="05000000000000000000" pitchFamily="2" charset="2"/>
              </a:rPr>
            </a:br>
            <a:endParaRPr lang="en-US" sz="1600" dirty="0" smtClean="0"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11280" y="2049120"/>
              <a:ext cx="7511400" cy="3214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5160" y="2040120"/>
                <a:ext cx="7527600" cy="322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488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656" y="1775299"/>
            <a:ext cx="3239527" cy="2462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907270"/>
                <a:ext cx="7872249" cy="4645930"/>
              </a:xfrm>
            </p:spPr>
            <p:txBody>
              <a:bodyPr>
                <a:normAutofit/>
              </a:bodyPr>
              <a:lstStyle/>
              <a:p>
                <a:r>
                  <a:rPr lang="el-GR" sz="2200" b="1" dirty="0" smtClean="0"/>
                  <a:t>Παράδειγμα 1 - Λύση:</a:t>
                </a:r>
              </a:p>
              <a:p>
                <a:pPr lvl="1"/>
                <a:r>
                  <a:rPr lang="el-GR" sz="1600" dirty="0">
                    <a:sym typeface="Wingdings" panose="05000000000000000000" pitchFamily="2" charset="2"/>
                  </a:rPr>
                  <a:t>Γ) Βρείτε το ηλεκτρικό δυναμικό και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600" dirty="0">
                    <a:sym typeface="Wingdings" panose="05000000000000000000" pitchFamily="2" charset="2"/>
                  </a:rPr>
                  <a:t> </a:t>
                </a:r>
                <a:r>
                  <a:rPr lang="el-GR" sz="1600" dirty="0">
                    <a:sym typeface="Wingdings" panose="05000000000000000000" pitchFamily="2" charset="2"/>
                  </a:rPr>
                  <a:t>σε </a:t>
                </a:r>
                <a:r>
                  <a:rPr lang="el-GR" sz="1600" dirty="0" smtClean="0">
                    <a:sym typeface="Wingdings" panose="05000000000000000000" pitchFamily="2" charset="2"/>
                  </a:rPr>
                  <a:t/>
                </a:r>
                <a:br>
                  <a:rPr lang="el-GR" sz="1600" dirty="0" smtClean="0">
                    <a:sym typeface="Wingdings" panose="05000000000000000000" pitchFamily="2" charset="2"/>
                  </a:rPr>
                </a:br>
                <a:r>
                  <a:rPr lang="el-GR" sz="1600" dirty="0" smtClean="0">
                    <a:sym typeface="Wingdings" panose="05000000000000000000" pitchFamily="2" charset="2"/>
                  </a:rPr>
                  <a:t>ένα </a:t>
                </a:r>
                <a:r>
                  <a:rPr lang="el-GR" sz="1600" dirty="0">
                    <a:sym typeface="Wingdings" panose="05000000000000000000" pitchFamily="2" charset="2"/>
                  </a:rPr>
                  <a:t>σημείο του άξονα μακριά από το δίπολο.</a:t>
                </a:r>
                <a:endParaRPr lang="en-US" sz="160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907270"/>
                <a:ext cx="7872249" cy="4645930"/>
              </a:xfrm>
              <a:blipFill rotWithShape="0">
                <a:blip r:embed="rId3"/>
                <a:stretch>
                  <a:fillRect t="-9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48360" y="1039680"/>
              <a:ext cx="7550640" cy="4523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1880" y="1031040"/>
                <a:ext cx="7565400" cy="453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016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688" y="3316188"/>
            <a:ext cx="4296353" cy="31802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907270"/>
            <a:ext cx="7796049" cy="4493530"/>
          </a:xfrm>
        </p:spPr>
        <p:txBody>
          <a:bodyPr/>
          <a:lstStyle/>
          <a:p>
            <a:r>
              <a:rPr lang="el-GR" b="1" dirty="0" smtClean="0"/>
              <a:t>Παράδειγμα 2:</a:t>
            </a:r>
          </a:p>
          <a:p>
            <a:pPr lvl="1"/>
            <a:r>
              <a:rPr lang="el-GR" dirty="0" smtClean="0"/>
              <a:t>Α) Βρείτε μια έκφραση για το ηλεκτρικό δυναμικό στο σημείο </a:t>
            </a:r>
            <a:r>
              <a:rPr lang="en-US" dirty="0" smtClean="0"/>
              <a:t>P</a:t>
            </a:r>
            <a:r>
              <a:rPr lang="el-GR" dirty="0" smtClean="0"/>
              <a:t>, όπως στο σχήμα.</a:t>
            </a:r>
            <a:br>
              <a:rPr lang="el-GR" dirty="0" smtClean="0"/>
            </a:br>
            <a:r>
              <a:rPr lang="el-GR" dirty="0" smtClean="0"/>
              <a:t>Β) Βρείτε μια έκφραση για το ηλεκτρικό πεδίο στο σημείο </a:t>
            </a:r>
            <a:r>
              <a:rPr lang="en-US" dirty="0" smtClean="0"/>
              <a:t>P, </a:t>
            </a:r>
            <a:r>
              <a:rPr lang="el-GR" dirty="0" smtClean="0"/>
              <a:t>όπως στο σχήμα.</a:t>
            </a:r>
          </a:p>
        </p:txBody>
      </p:sp>
    </p:spTree>
    <p:extLst>
      <p:ext uri="{BB962C8B-B14F-4D97-AF65-F5344CB8AC3E}">
        <p14:creationId xmlns:p14="http://schemas.microsoft.com/office/powerpoint/2010/main" val="348364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558" y="2667000"/>
            <a:ext cx="3217483" cy="238167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907270"/>
            <a:ext cx="7796049" cy="4493530"/>
          </a:xfrm>
        </p:spPr>
        <p:txBody>
          <a:bodyPr/>
          <a:lstStyle/>
          <a:p>
            <a:r>
              <a:rPr lang="el-GR" b="1" dirty="0" smtClean="0"/>
              <a:t>Παράδειγμα 2 - Λύση:</a:t>
            </a:r>
          </a:p>
          <a:p>
            <a:pPr lvl="1"/>
            <a:r>
              <a:rPr lang="el-GR" dirty="0" smtClean="0"/>
              <a:t>Α) Βρείτε μια έκφραση για το ηλεκτρικό δυναμικό στο σημείο </a:t>
            </a:r>
            <a:r>
              <a:rPr lang="en-US" dirty="0" smtClean="0"/>
              <a:t>P</a:t>
            </a:r>
            <a:r>
              <a:rPr lang="el-GR" dirty="0" smtClean="0"/>
              <a:t>, όπως στο σχήμα.</a:t>
            </a:r>
            <a:br>
              <a:rPr lang="el-GR" dirty="0" smtClean="0"/>
            </a:br>
            <a:endParaRPr lang="el-GR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38280" y="1125000"/>
              <a:ext cx="7724520" cy="4763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3240" y="1115280"/>
                <a:ext cx="7743240" cy="478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916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558" y="2667000"/>
            <a:ext cx="3217483" cy="238167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907270"/>
            <a:ext cx="7796049" cy="4493530"/>
          </a:xfrm>
        </p:spPr>
        <p:txBody>
          <a:bodyPr/>
          <a:lstStyle/>
          <a:p>
            <a:r>
              <a:rPr lang="el-GR" b="1" dirty="0" smtClean="0"/>
              <a:t>Παράδειγμα 2 - Λύση:</a:t>
            </a:r>
          </a:p>
          <a:p>
            <a:pPr lvl="1"/>
            <a:r>
              <a:rPr lang="el-GR" dirty="0"/>
              <a:t>Β) Βρείτε μια έκφραση για το ηλεκτρικό πεδίο στο σημείο </a:t>
            </a:r>
            <a:r>
              <a:rPr lang="en-US" dirty="0"/>
              <a:t>P, </a:t>
            </a:r>
            <a:r>
              <a:rPr lang="el-GR" dirty="0"/>
              <a:t>όπως στο σχήμα.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69960" y="3240720"/>
              <a:ext cx="8139960" cy="2458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280" y="3229200"/>
                <a:ext cx="8153280" cy="247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189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6" y="2590800"/>
            <a:ext cx="4498754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Ηλεκτρικό Δυναμικό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907270"/>
            <a:ext cx="7948449" cy="4569730"/>
          </a:xfrm>
        </p:spPr>
        <p:txBody>
          <a:bodyPr>
            <a:normAutofit/>
          </a:bodyPr>
          <a:lstStyle/>
          <a:p>
            <a:r>
              <a:rPr lang="el-GR" b="1" dirty="0" smtClean="0"/>
              <a:t>Παράδειγμα </a:t>
            </a:r>
            <a:r>
              <a:rPr lang="en-US" b="1" dirty="0" smtClean="0"/>
              <a:t>2</a:t>
            </a:r>
            <a:r>
              <a:rPr lang="el-GR" b="1" dirty="0" smtClean="0"/>
              <a:t> – Αναλυτική λύση με </a:t>
            </a:r>
            <a:r>
              <a:rPr lang="el-GR" b="1" dirty="0" err="1" smtClean="0"/>
              <a:t>ηλ</a:t>
            </a:r>
            <a:r>
              <a:rPr lang="el-GR" b="1" dirty="0" smtClean="0"/>
              <a:t>. πεδίο:</a:t>
            </a:r>
          </a:p>
          <a:p>
            <a:pPr lvl="1"/>
            <a:r>
              <a:rPr lang="el-GR" sz="2000" dirty="0" smtClean="0"/>
              <a:t>Υπολογίστε το ηλεκτρικό πεδίο στο σημείο </a:t>
            </a:r>
            <a:r>
              <a:rPr lang="en-US" sz="2000" dirty="0" smtClean="0"/>
              <a:t>P</a:t>
            </a:r>
            <a:r>
              <a:rPr lang="el-GR" sz="2000" dirty="0" smtClean="0"/>
              <a:t>.</a:t>
            </a:r>
            <a:endParaRPr lang="el-GR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18200" y="3048000"/>
              <a:ext cx="7968600" cy="3469532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7040" y="3039719"/>
                <a:ext cx="7991640" cy="3480693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/>
          <p:cNvSpPr txBox="1"/>
          <p:nvPr/>
        </p:nvSpPr>
        <p:spPr>
          <a:xfrm>
            <a:off x="5714999" y="776074"/>
            <a:ext cx="2971799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rgbClr val="FF0000"/>
                </a:solidFill>
              </a:rPr>
              <a:t>Υπενθύμιση:</a:t>
            </a:r>
          </a:p>
          <a:p>
            <a:r>
              <a:rPr lang="el-GR" sz="3200" dirty="0" smtClean="0">
                <a:solidFill>
                  <a:srgbClr val="FF0000"/>
                </a:solidFill>
              </a:rPr>
              <a:t>Λύση με Πεδίο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5758560" y="4999320"/>
              <a:ext cx="641160" cy="354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7400" y="4991400"/>
                <a:ext cx="664920" cy="36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693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438" y="3962400"/>
            <a:ext cx="3007357" cy="2553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907270"/>
            <a:ext cx="7872249" cy="4569730"/>
          </a:xfrm>
        </p:spPr>
        <p:txBody>
          <a:bodyPr/>
          <a:lstStyle/>
          <a:p>
            <a:r>
              <a:rPr lang="el-GR" b="1" dirty="0" smtClean="0"/>
              <a:t>Παράδειγμα 3:</a:t>
            </a:r>
          </a:p>
          <a:p>
            <a:pPr lvl="1"/>
            <a:r>
              <a:rPr lang="el-GR" dirty="0" smtClean="0"/>
              <a:t>Ένας ομοιόμορφα φορτισμένος δίσκος έχει ακτίνα </a:t>
            </a:r>
            <a:r>
              <a:rPr lang="en-US" dirty="0" smtClean="0"/>
              <a:t>R </a:t>
            </a:r>
            <a:r>
              <a:rPr lang="el-GR" dirty="0" smtClean="0"/>
              <a:t>και επιφανειακή πυκνότητα φορτίου σ.</a:t>
            </a:r>
            <a:br>
              <a:rPr lang="el-GR" dirty="0" smtClean="0"/>
            </a:br>
            <a:r>
              <a:rPr lang="el-GR" dirty="0" smtClean="0"/>
              <a:t>Α) Βρείτε το ηλεκτρικό δυναμικό σε σημείο </a:t>
            </a:r>
            <a:r>
              <a:rPr lang="en-US" dirty="0" smtClean="0"/>
              <a:t>P </a:t>
            </a:r>
            <a:r>
              <a:rPr lang="el-GR" dirty="0" smtClean="0"/>
              <a:t>όπως στο σχήμα.</a:t>
            </a:r>
            <a:br>
              <a:rPr lang="el-GR" dirty="0" smtClean="0"/>
            </a:br>
            <a:r>
              <a:rPr lang="el-GR" dirty="0" smtClean="0"/>
              <a:t>Β) Βρείτε τη </a:t>
            </a:r>
            <a:r>
              <a:rPr lang="en-US" dirty="0" smtClean="0"/>
              <a:t>x-</a:t>
            </a:r>
            <a:r>
              <a:rPr lang="el-GR" dirty="0" smtClean="0"/>
              <a:t>συνιστώσα του ηλεκτρικού πεδίου στο σημείο </a:t>
            </a:r>
            <a:r>
              <a:rPr lang="en-US" dirty="0" smtClean="0"/>
              <a:t>P.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851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242" y="3352800"/>
            <a:ext cx="3007357" cy="2553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907270"/>
            <a:ext cx="7872249" cy="4569730"/>
          </a:xfrm>
        </p:spPr>
        <p:txBody>
          <a:bodyPr/>
          <a:lstStyle/>
          <a:p>
            <a:r>
              <a:rPr lang="el-GR" b="1" dirty="0" smtClean="0"/>
              <a:t>Παράδειγμα 3</a:t>
            </a:r>
            <a:r>
              <a:rPr lang="en-US" b="1" dirty="0" smtClean="0"/>
              <a:t> – </a:t>
            </a:r>
            <a:r>
              <a:rPr lang="el-GR" b="1" dirty="0" smtClean="0"/>
              <a:t>Λύση:</a:t>
            </a:r>
          </a:p>
          <a:p>
            <a:pPr lvl="1"/>
            <a:r>
              <a:rPr lang="el-GR" dirty="0" smtClean="0"/>
              <a:t>Ένας ομοιόμορφα φορτισμένος δίσκος έχει ακτίνα </a:t>
            </a:r>
            <a:r>
              <a:rPr lang="en-US" dirty="0" smtClean="0"/>
              <a:t>R </a:t>
            </a:r>
            <a:r>
              <a:rPr lang="el-GR" dirty="0" smtClean="0"/>
              <a:t>και επιφανειακή πυκνότητα φορτίου σ.</a:t>
            </a:r>
            <a:br>
              <a:rPr lang="el-GR" dirty="0" smtClean="0"/>
            </a:br>
            <a:r>
              <a:rPr lang="el-GR" dirty="0" smtClean="0"/>
              <a:t>Α) Βρείτε το ηλεκτρικό δυναμικό σε σημείο </a:t>
            </a:r>
            <a:r>
              <a:rPr lang="en-US" dirty="0" smtClean="0"/>
              <a:t>P </a:t>
            </a:r>
            <a:r>
              <a:rPr lang="el-GR" dirty="0" smtClean="0"/>
              <a:t>όπως στο σχήμα.</a:t>
            </a:r>
            <a:endParaRPr lang="el-G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5938560" y="644400"/>
              <a:ext cx="2036880" cy="16848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29200" y="635040"/>
                <a:ext cx="2055600" cy="170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497520" y="359640"/>
              <a:ext cx="8054640" cy="59608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8520" y="348120"/>
                <a:ext cx="8074080" cy="597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144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242" y="3352800"/>
            <a:ext cx="3007357" cy="2553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907270"/>
            <a:ext cx="7872249" cy="4569730"/>
          </a:xfrm>
        </p:spPr>
        <p:txBody>
          <a:bodyPr/>
          <a:lstStyle/>
          <a:p>
            <a:r>
              <a:rPr lang="el-GR" b="1" dirty="0" smtClean="0"/>
              <a:t>Παράδειγμα 3</a:t>
            </a:r>
            <a:r>
              <a:rPr lang="en-US" b="1" dirty="0" smtClean="0"/>
              <a:t> – </a:t>
            </a:r>
            <a:r>
              <a:rPr lang="el-GR" b="1" dirty="0" smtClean="0"/>
              <a:t>Λύση:</a:t>
            </a:r>
          </a:p>
          <a:p>
            <a:pPr lvl="1"/>
            <a:r>
              <a:rPr lang="el-GR" dirty="0" smtClean="0"/>
              <a:t>Ένας ομοιόμορφα φορτισμένος δίσκος έχει ακτίνα </a:t>
            </a:r>
            <a:r>
              <a:rPr lang="en-US" dirty="0" smtClean="0"/>
              <a:t>R </a:t>
            </a:r>
            <a:r>
              <a:rPr lang="el-GR" dirty="0" smtClean="0"/>
              <a:t>και επιφανειακή πυκνότητα φορτίου σ.</a:t>
            </a:r>
            <a:br>
              <a:rPr lang="el-GR" dirty="0" smtClean="0"/>
            </a:br>
            <a:r>
              <a:rPr lang="el-GR" dirty="0" smtClean="0"/>
              <a:t>Β) Βρείτε τη </a:t>
            </a:r>
            <a:r>
              <a:rPr lang="en-US" dirty="0" smtClean="0"/>
              <a:t>x-</a:t>
            </a:r>
            <a:r>
              <a:rPr lang="el-GR" dirty="0" smtClean="0"/>
              <a:t>συνιστώσα του ηλεκτρικού πεδίου στο σημείο </a:t>
            </a:r>
            <a:r>
              <a:rPr lang="en-US" dirty="0" smtClean="0"/>
              <a:t>P.</a:t>
            </a:r>
            <a:endParaRPr lang="el-G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75640" y="3801600"/>
              <a:ext cx="4073400" cy="2104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240" y="3791160"/>
                <a:ext cx="4087440" cy="212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469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872249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 - επανάληψη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907270"/>
                <a:ext cx="7872249" cy="4798330"/>
              </a:xfrm>
            </p:spPr>
            <p:txBody>
              <a:bodyPr>
                <a:normAutofit/>
              </a:bodyPr>
              <a:lstStyle/>
              <a:p>
                <a:pPr marL="342900" lvl="1"/>
                <a:r>
                  <a:rPr lang="el-GR" sz="2400" b="1" i="1" dirty="0" smtClean="0"/>
                  <a:t>Ηλεκτρικό </a:t>
                </a:r>
                <a:r>
                  <a:rPr lang="el-GR" sz="2400" b="1" i="1" dirty="0"/>
                  <a:t>δυναμικό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r>
                  <a:rPr lang="el-GR" b="1" i="1" dirty="0"/>
                  <a:t>Δ</a:t>
                </a:r>
                <a:r>
                  <a:rPr lang="el-GR" b="1" i="1" dirty="0" smtClean="0"/>
                  <a:t>ιαφορά δυναμικού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r>
                  <a:rPr lang="el-GR" b="1" i="1" dirty="0" smtClean="0"/>
                  <a:t>Ομογενές Πεδίο</a:t>
                </a:r>
              </a:p>
              <a:p>
                <a:pPr marL="6858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𝛥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𝑉</m:t>
                      </m:r>
                      <m:r>
                        <a:rPr lang="el-GR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𝐸𝑑</m:t>
                      </m:r>
                    </m:oMath>
                  </m:oMathPara>
                </a14:m>
                <a:endParaRPr lang="el-GR" i="1" dirty="0">
                  <a:sym typeface="Wingdings" panose="05000000000000000000" pitchFamily="2" charset="2"/>
                </a:endParaRPr>
              </a:p>
              <a:p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907270"/>
                <a:ext cx="7872249" cy="4798330"/>
              </a:xfrm>
              <a:blipFill rotWithShape="0">
                <a:blip r:embed="rId2"/>
                <a:stretch>
                  <a:fillRect t="-10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34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Ηλεκτρικό Δυναμικό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907270"/>
            <a:ext cx="7948449" cy="4569730"/>
          </a:xfrm>
        </p:spPr>
        <p:txBody>
          <a:bodyPr>
            <a:normAutofit/>
          </a:bodyPr>
          <a:lstStyle/>
          <a:p>
            <a:r>
              <a:rPr lang="el-GR" b="1" dirty="0" smtClean="0"/>
              <a:t>Παράδειγμα 3 – Λύση</a:t>
            </a:r>
            <a:r>
              <a:rPr lang="en-US" b="1" dirty="0" smtClean="0"/>
              <a:t> (1/2)</a:t>
            </a:r>
            <a:r>
              <a:rPr lang="el-GR" b="1" dirty="0" smtClean="0"/>
              <a:t>:</a:t>
            </a:r>
          </a:p>
          <a:p>
            <a:pPr lvl="1"/>
            <a:r>
              <a:rPr lang="el-GR" sz="2000" dirty="0" smtClean="0"/>
              <a:t>Ένας δίσκος ακτίνας </a:t>
            </a:r>
            <a:r>
              <a:rPr lang="en-US" sz="2000" dirty="0" smtClean="0"/>
              <a:t>R </a:t>
            </a:r>
            <a:r>
              <a:rPr lang="el-GR" sz="2000" dirty="0" smtClean="0"/>
              <a:t>έχει ομοιόμορφο επιφανειακό φορτίο πυκνότητας σ. Υπολογίστε το ηλεκτρικό πεδίο στο σημείο.</a:t>
            </a:r>
            <a:endParaRPr lang="el-GR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1800"/>
            <a:ext cx="2378794" cy="20634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07040" y="710292"/>
              <a:ext cx="7902720" cy="5771148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8400" y="704172"/>
                <a:ext cx="7915680" cy="5786268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/>
          <p:cNvSpPr txBox="1"/>
          <p:nvPr/>
        </p:nvSpPr>
        <p:spPr>
          <a:xfrm>
            <a:off x="5715000" y="1379772"/>
            <a:ext cx="2971799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rgbClr val="FF0000"/>
                </a:solidFill>
              </a:rPr>
              <a:t>Υπενθύμιση:</a:t>
            </a:r>
          </a:p>
          <a:p>
            <a:r>
              <a:rPr lang="el-GR" sz="3200" dirty="0" smtClean="0">
                <a:solidFill>
                  <a:srgbClr val="FF0000"/>
                </a:solidFill>
              </a:rPr>
              <a:t>Λύση με Πεδίο</a:t>
            </a:r>
            <a:endParaRPr lang="el-G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93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Ηλεκτρικό Δυναμικό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907270"/>
            <a:ext cx="7948449" cy="4569730"/>
          </a:xfrm>
        </p:spPr>
        <p:txBody>
          <a:bodyPr>
            <a:normAutofit/>
          </a:bodyPr>
          <a:lstStyle/>
          <a:p>
            <a:r>
              <a:rPr lang="el-GR" b="1" dirty="0" smtClean="0"/>
              <a:t>Παράδειγμα 3 – Λύση</a:t>
            </a:r>
            <a:r>
              <a:rPr lang="en-US" b="1" dirty="0" smtClean="0"/>
              <a:t> (2/2)</a:t>
            </a:r>
            <a:r>
              <a:rPr lang="el-GR" b="1" dirty="0" smtClean="0"/>
              <a:t>:</a:t>
            </a:r>
          </a:p>
          <a:p>
            <a:pPr lvl="1"/>
            <a:r>
              <a:rPr lang="el-GR" sz="2000" dirty="0" smtClean="0"/>
              <a:t>Ένας δίσκος ακτίνας </a:t>
            </a:r>
            <a:r>
              <a:rPr lang="en-US" sz="2000" dirty="0" smtClean="0"/>
              <a:t>R </a:t>
            </a:r>
            <a:r>
              <a:rPr lang="el-GR" sz="2000" dirty="0" smtClean="0"/>
              <a:t>έχει ομοιόμορφο επιφανειακό φορτίο πυκνότητας σ. Υπολογίστε το ηλεκτρικό πεδίο στο σημείο.</a:t>
            </a:r>
            <a:endParaRPr lang="el-GR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1800"/>
            <a:ext cx="2378794" cy="20634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16760" y="3347280"/>
              <a:ext cx="6382800" cy="2938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1720" y="3335400"/>
                <a:ext cx="6390720" cy="29534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/>
          <p:cNvSpPr txBox="1"/>
          <p:nvPr/>
        </p:nvSpPr>
        <p:spPr>
          <a:xfrm>
            <a:off x="5715000" y="1379772"/>
            <a:ext cx="2971799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rgbClr val="FF0000"/>
                </a:solidFill>
              </a:rPr>
              <a:t>Υπενθύμιση:</a:t>
            </a:r>
          </a:p>
          <a:p>
            <a:r>
              <a:rPr lang="el-GR" sz="3200" dirty="0" smtClean="0">
                <a:solidFill>
                  <a:srgbClr val="FF0000"/>
                </a:solidFill>
              </a:rPr>
              <a:t>Λύση με Πεδίο</a:t>
            </a:r>
            <a:endParaRPr lang="el-G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9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585" y="710293"/>
            <a:ext cx="2167848" cy="3023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907270"/>
                <a:ext cx="7872249" cy="479833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 smtClean="0"/>
                  <a:t>Αγωγοί</a:t>
                </a:r>
                <a:r>
                  <a:rPr lang="en-US" b="1" dirty="0" smtClean="0"/>
                  <a:t> –</a:t>
                </a:r>
                <a:r>
                  <a:rPr lang="el-GR" b="1" dirty="0" smtClean="0"/>
                  <a:t> Δυναμικό</a:t>
                </a:r>
                <a:endParaRPr lang="en-US" b="1" dirty="0" smtClean="0"/>
              </a:p>
              <a:p>
                <a:pPr lvl="1"/>
                <a:r>
                  <a:rPr lang="el-GR" dirty="0" smtClean="0"/>
                  <a:t>Ας δούμε αν υπάρχουν ιδιότητες </a:t>
                </a:r>
                <a:br>
                  <a:rPr lang="el-GR" dirty="0" smtClean="0"/>
                </a:br>
                <a:r>
                  <a:rPr lang="el-GR" dirty="0" smtClean="0"/>
                  <a:t>σχετιζόμενες με το δυναμικό</a:t>
                </a:r>
              </a:p>
              <a:p>
                <a:pPr lvl="1"/>
                <a:r>
                  <a:rPr lang="el-GR" dirty="0" smtClean="0"/>
                  <a:t>Έστω δυο σημεία Α και Β της επιφάνειας</a:t>
                </a:r>
              </a:p>
              <a:p>
                <a:pPr lvl="2"/>
                <a:r>
                  <a:rPr lang="el-GR" dirty="0" smtClean="0"/>
                  <a:t>Για κάθε μονοπάτι στην επιφάνειά του από </a:t>
                </a:r>
                <a:br>
                  <a:rPr lang="el-GR" dirty="0" smtClean="0"/>
                </a:br>
                <a:r>
                  <a:rPr lang="el-GR" dirty="0" smtClean="0"/>
                  <a:t>το Α στο Β, το </a:t>
                </a:r>
                <a:r>
                  <a:rPr lang="el-GR" dirty="0" err="1" smtClean="0"/>
                  <a:t>ηλ</a:t>
                </a:r>
                <a:r>
                  <a:rPr lang="el-GR" dirty="0" smtClean="0"/>
                  <a:t>. πεδίο είναι κάθετο στη μετατόπιση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lvl="2"/>
                <a:r>
                  <a:rPr lang="el-GR" dirty="0" smtClean="0"/>
                  <a:t>Άρα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⇒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l-GR" b="1" i="1" u="sng" dirty="0" smtClean="0"/>
                  <a:t>Συμπέρασμα</a:t>
                </a:r>
                <a:r>
                  <a:rPr lang="el-GR" dirty="0" smtClean="0"/>
                  <a:t>: η επιφάνεια οποιουδήποτε φορτισμένου αγωγού σε ηλεκτροστατική ισορροπία είναι μια επιφάνεια σταθερού δυναμικού: κάθε σημείο της επιφάνειας έχει το ίδιο ηλεκτρικό δυναμικό. Επιπλέον, το ηλεκτρικό δυναμικό είναι σταθερό οπουδήποτε εντός του αγωγού και ίσο με την τιμή του στην επιφάνεια</a:t>
                </a:r>
              </a:p>
              <a:p>
                <a:pPr lvl="1"/>
                <a:endParaRPr lang="el-GR" dirty="0" smtClean="0"/>
              </a:p>
              <a:p>
                <a:pPr lvl="1"/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907270"/>
                <a:ext cx="7872249" cy="4798330"/>
              </a:xfrm>
              <a:blipFill rotWithShape="0">
                <a:blip r:embed="rId3"/>
                <a:stretch>
                  <a:fillRect t="-1525" r="-2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67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Διάλεξης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859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787127"/>
            <a:ext cx="2971799" cy="2674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907270"/>
                <a:ext cx="7872249" cy="46459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Παράδειγμα:</a:t>
                </a: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Ένα πρωτόνιο αφήνεται από</a:t>
                </a:r>
                <a:br>
                  <a:rPr lang="el-GR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το σημείο (Α) σε ομογενές </a:t>
                </a:r>
                <a:r>
                  <a:rPr lang="el-GR" dirty="0" err="1" smtClean="0">
                    <a:sym typeface="Wingdings" panose="05000000000000000000" pitchFamily="2" charset="2"/>
                  </a:rPr>
                  <a:t>ηλ</a:t>
                </a:r>
                <a:r>
                  <a:rPr lang="el-GR" dirty="0" smtClean="0">
                    <a:sym typeface="Wingdings" panose="05000000000000000000" pitchFamily="2" charset="2"/>
                  </a:rPr>
                  <a:t>.</a:t>
                </a:r>
                <a:br>
                  <a:rPr lang="el-GR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πεδίο μέτρου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8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sup>
                    </m:sSup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𝑉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den>
                    </m:f>
                    <m: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</m:oMath>
                </a14:m>
                <a:r>
                  <a:rPr lang="el-GR" dirty="0" smtClean="0">
                    <a:sym typeface="Wingdings" panose="05000000000000000000" pitchFamily="2" charset="2"/>
                  </a:rPr>
                  <a:t> </a:t>
                </a:r>
                <a:br>
                  <a:rPr lang="el-GR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Το πρωτόνιο υπόκειται σε μετατόπιση μέτρου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=0.5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στο σημείο (Β) στην κατεύθυνση του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. </a:t>
                </a:r>
                <a:r>
                  <a:rPr lang="el-GR" dirty="0" smtClean="0">
                    <a:sym typeface="Wingdings" panose="05000000000000000000" pitchFamily="2" charset="2"/>
                  </a:rPr>
                  <a:t>Βρείτε την ταχύτητα του πρωτονίου αμέσως μετά τη μετατόπισή του.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Θεωρήστε ότι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=1.6×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−19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𝐶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=1.67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−27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𝑘𝑔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.</a:t>
                </a:r>
              </a:p>
              <a:p>
                <a:pPr lvl="2"/>
                <a:endParaRPr lang="el-GR" i="1" dirty="0" smtClean="0">
                  <a:sym typeface="Wingdings" panose="05000000000000000000" pitchFamily="2" charset="2"/>
                </a:endParaRPr>
              </a:p>
              <a:p>
                <a:pPr lvl="3"/>
                <a:endParaRPr lang="en-US" i="1" dirty="0">
                  <a:sym typeface="Wingdings" panose="05000000000000000000" pitchFamily="2" charset="2"/>
                </a:endParaRPr>
              </a:p>
              <a:p>
                <a:pPr lvl="2"/>
                <a:endParaRPr lang="en-US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907270"/>
                <a:ext cx="7872249" cy="4645930"/>
              </a:xfrm>
              <a:blipFill rotWithShape="0">
                <a:blip r:embed="rId3"/>
                <a:stretch>
                  <a:fillRect t="-10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603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787127"/>
            <a:ext cx="2971799" cy="2674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907270"/>
                <a:ext cx="7872249" cy="46459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Παράδειγμα - Λύση:</a:t>
                </a:r>
              </a:p>
              <a:p>
                <a:pPr lvl="1"/>
                <a:r>
                  <a:rPr lang="el-GR" sz="1600" dirty="0" smtClean="0">
                    <a:sym typeface="Wingdings" panose="05000000000000000000" pitchFamily="2" charset="2"/>
                  </a:rPr>
                  <a:t>Ένα πρωτόνιο αφήνεται από το σημείο (Α) </a:t>
                </a:r>
                <a:br>
                  <a:rPr lang="el-GR" sz="1600" dirty="0" smtClean="0">
                    <a:sym typeface="Wingdings" panose="05000000000000000000" pitchFamily="2" charset="2"/>
                  </a:rPr>
                </a:br>
                <a:r>
                  <a:rPr lang="el-GR" sz="1600" dirty="0" smtClean="0">
                    <a:sym typeface="Wingdings" panose="05000000000000000000" pitchFamily="2" charset="2"/>
                  </a:rPr>
                  <a:t>σε ομογενές </a:t>
                </a:r>
                <a:r>
                  <a:rPr lang="el-GR" sz="1600" dirty="0" err="1" smtClean="0">
                    <a:sym typeface="Wingdings" panose="05000000000000000000" pitchFamily="2" charset="2"/>
                  </a:rPr>
                  <a:t>ηλ</a:t>
                </a:r>
                <a:r>
                  <a:rPr lang="el-GR" sz="1600" dirty="0" smtClean="0">
                    <a:sym typeface="Wingdings" panose="05000000000000000000" pitchFamily="2" charset="2"/>
                  </a:rPr>
                  <a:t>. πεδίο μέτρου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8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sup>
                    </m:sSup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𝑉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den>
                    </m:f>
                    <m:r>
                      <a:rPr lang="el-G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</m:oMath>
                </a14:m>
                <a:r>
                  <a:rPr lang="el-GR" sz="1600" dirty="0" smtClean="0">
                    <a:sym typeface="Wingdings" panose="05000000000000000000" pitchFamily="2" charset="2"/>
                  </a:rPr>
                  <a:t> </a:t>
                </a:r>
                <a:br>
                  <a:rPr lang="el-GR" sz="1600" dirty="0" smtClean="0">
                    <a:sym typeface="Wingdings" panose="05000000000000000000" pitchFamily="2" charset="2"/>
                  </a:rPr>
                </a:br>
                <a:r>
                  <a:rPr lang="el-GR" sz="1600" dirty="0" smtClean="0">
                    <a:sym typeface="Wingdings" panose="05000000000000000000" pitchFamily="2" charset="2"/>
                  </a:rPr>
                  <a:t>Το πρωτόνιο υπόκειται σε μετατόπιση </a:t>
                </a:r>
                <a:br>
                  <a:rPr lang="el-GR" sz="1600" dirty="0" smtClean="0">
                    <a:sym typeface="Wingdings" panose="05000000000000000000" pitchFamily="2" charset="2"/>
                  </a:rPr>
                </a:br>
                <a:r>
                  <a:rPr lang="el-GR" sz="1600" dirty="0" smtClean="0">
                    <a:sym typeface="Wingdings" panose="05000000000000000000" pitchFamily="2" charset="2"/>
                  </a:rPr>
                  <a:t>μέτρου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=0.5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</m:oMath>
                </a14:m>
                <a:r>
                  <a:rPr lang="en-US" sz="1600" dirty="0" smtClean="0">
                    <a:sym typeface="Wingdings" panose="05000000000000000000" pitchFamily="2" charset="2"/>
                  </a:rPr>
                  <a:t> </a:t>
                </a:r>
                <a:r>
                  <a:rPr lang="el-GR" sz="1600" dirty="0" smtClean="0">
                    <a:sym typeface="Wingdings" panose="05000000000000000000" pitchFamily="2" charset="2"/>
                  </a:rPr>
                  <a:t>στο σημείο (Β) στην </a:t>
                </a:r>
                <a:br>
                  <a:rPr lang="el-GR" sz="1600" dirty="0" smtClean="0">
                    <a:sym typeface="Wingdings" panose="05000000000000000000" pitchFamily="2" charset="2"/>
                  </a:rPr>
                </a:br>
                <a:r>
                  <a:rPr lang="el-GR" sz="1600" dirty="0" smtClean="0">
                    <a:sym typeface="Wingdings" panose="05000000000000000000" pitchFamily="2" charset="2"/>
                  </a:rPr>
                  <a:t>κατεύθυνση του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1600" dirty="0" smtClean="0">
                    <a:sym typeface="Wingdings" panose="05000000000000000000" pitchFamily="2" charset="2"/>
                  </a:rPr>
                  <a:t>. </a:t>
                </a:r>
                <a:r>
                  <a:rPr lang="el-GR" sz="1600" dirty="0" smtClean="0">
                    <a:sym typeface="Wingdings" panose="05000000000000000000" pitchFamily="2" charset="2"/>
                  </a:rPr>
                  <a:t>Βρείτε την ταχύτητα του πρωτονίου αμέσως μετά τη μετατόπισή του.</a:t>
                </a:r>
                <a:r>
                  <a:rPr lang="el-GR" sz="1600" dirty="0">
                    <a:sym typeface="Wingdings" panose="05000000000000000000" pitchFamily="2" charset="2"/>
                  </a:rPr>
                  <a:t> Θεωρήστε ότι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=1.6×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−19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𝐶</m:t>
                    </m:r>
                  </m:oMath>
                </a14:m>
                <a:r>
                  <a:rPr lang="en-US" sz="1600" dirty="0">
                    <a:sym typeface="Wingdings" panose="05000000000000000000" pitchFamily="2" charset="2"/>
                  </a:rPr>
                  <a:t> </a:t>
                </a:r>
                <a:r>
                  <a:rPr lang="el-GR" sz="1600" dirty="0">
                    <a:sym typeface="Wingdings" panose="05000000000000000000" pitchFamily="2" charset="2"/>
                  </a:rPr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=1.67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−27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𝑘𝑔</m:t>
                    </m:r>
                  </m:oMath>
                </a14:m>
                <a:r>
                  <a:rPr lang="en-US" sz="1600" dirty="0" smtClean="0">
                    <a:sym typeface="Wingdings" panose="05000000000000000000" pitchFamily="2" charset="2"/>
                  </a:rPr>
                  <a:t>.</a:t>
                </a:r>
              </a:p>
              <a:p>
                <a:pPr lvl="2"/>
                <a:endParaRPr lang="el-GR" i="1" dirty="0" smtClean="0">
                  <a:sym typeface="Wingdings" panose="05000000000000000000" pitchFamily="2" charset="2"/>
                </a:endParaRPr>
              </a:p>
              <a:p>
                <a:pPr lvl="3"/>
                <a:endParaRPr lang="en-US" i="1" dirty="0">
                  <a:sym typeface="Wingdings" panose="05000000000000000000" pitchFamily="2" charset="2"/>
                </a:endParaRPr>
              </a:p>
              <a:p>
                <a:pPr lvl="2"/>
                <a:endParaRPr lang="en-US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907270"/>
                <a:ext cx="7872249" cy="4645930"/>
              </a:xfrm>
              <a:blipFill rotWithShape="0">
                <a:blip r:embed="rId3"/>
                <a:stretch>
                  <a:fillRect t="-10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44040" y="4077360"/>
              <a:ext cx="7767720" cy="2149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8640" y="4072320"/>
                <a:ext cx="7787520" cy="216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434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577" y="4836117"/>
            <a:ext cx="1901933" cy="16408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16391"/>
            <a:ext cx="2568631" cy="419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907270"/>
                <a:ext cx="5586250" cy="464593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 smtClean="0">
                    <a:sym typeface="Wingdings" panose="05000000000000000000" pitchFamily="2" charset="2"/>
                  </a:rPr>
                  <a:t>Ηλεκτρικό Δυναμικό από σημειακά φορτία</a:t>
                </a:r>
              </a:p>
              <a:p>
                <a:pPr lvl="1"/>
                <a:r>
                  <a:rPr lang="el-GR" sz="2000" dirty="0" smtClean="0">
                    <a:sym typeface="Wingdings" panose="05000000000000000000" pitchFamily="2" charset="2"/>
                  </a:rPr>
                  <a:t>Ας θεωρήσουμε τώρα ότι έχουμε ένα σημειακό φορτίο +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q</a:t>
                </a:r>
                <a:endParaRPr lang="el-GR" sz="2000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l-GR" sz="2000" dirty="0" smtClean="0">
                    <a:sym typeface="Wingdings" panose="05000000000000000000" pitchFamily="2" charset="2"/>
                  </a:rPr>
                  <a:t>Ξέρουμε ότι υπάρχει ακτινικό ηλεκτρικό πεδίο γύρω του</a:t>
                </a:r>
              </a:p>
              <a:p>
                <a:pPr lvl="1"/>
                <a:r>
                  <a:rPr lang="el-GR" sz="2000" dirty="0" smtClean="0">
                    <a:sym typeface="Wingdings" panose="05000000000000000000" pitchFamily="2" charset="2"/>
                  </a:rPr>
                  <a:t>Ας βρούμε το δυναμικό σε απόσταση </a:t>
                </a:r>
                <a:r>
                  <a:rPr lang="en-US" sz="2000" i="1" dirty="0" smtClean="0">
                    <a:sym typeface="Wingdings" panose="05000000000000000000" pitchFamily="2" charset="2"/>
                  </a:rPr>
                  <a:t>r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</a:t>
                </a:r>
                <a:r>
                  <a:rPr lang="el-GR" sz="2000" dirty="0" err="1" smtClean="0">
                    <a:sym typeface="Wingdings" panose="05000000000000000000" pitchFamily="2" charset="2"/>
                  </a:rPr>
                  <a:t>απ’το</a:t>
                </a:r>
                <a:r>
                  <a:rPr lang="el-GR" sz="2000" dirty="0" smtClean="0">
                    <a:sym typeface="Wingdings" panose="05000000000000000000" pitchFamily="2" charset="2"/>
                  </a:rPr>
                  <a:t> φορτίο, ξεκινώντας από το γενικό ορισμό της διαφοράς δυναμικού</a:t>
                </a:r>
                <a:endParaRPr lang="en-US" sz="2000" dirty="0" smtClean="0"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</m:acc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el-GR" i="1" dirty="0" smtClean="0">
                  <a:sym typeface="Wingdings" panose="05000000000000000000" pitchFamily="2" charset="2"/>
                </a:endParaRPr>
              </a:p>
              <a:p>
                <a:pPr lvl="3"/>
                <a:endParaRPr lang="en-US" i="1" dirty="0">
                  <a:sym typeface="Wingdings" panose="05000000000000000000" pitchFamily="2" charset="2"/>
                </a:endParaRPr>
              </a:p>
              <a:p>
                <a:pPr lvl="2"/>
                <a:endParaRPr lang="en-US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907270"/>
                <a:ext cx="5586250" cy="4645930"/>
              </a:xfrm>
              <a:blipFill rotWithShape="0">
                <a:blip r:embed="rId4"/>
                <a:stretch>
                  <a:fillRect t="-15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6560577" y="1058639"/>
            <a:ext cx="857838" cy="6073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1" name="Elbow Connector 10"/>
          <p:cNvCxnSpPr>
            <a:stCxn id="7" idx="4"/>
            <a:endCxn id="6" idx="3"/>
          </p:cNvCxnSpPr>
          <p:nvPr/>
        </p:nvCxnSpPr>
        <p:spPr>
          <a:xfrm rot="16200000" flipH="1">
            <a:off x="5730708" y="2924757"/>
            <a:ext cx="3990590" cy="1473014"/>
          </a:xfrm>
          <a:prstGeom prst="bentConnector4">
            <a:avLst>
              <a:gd name="adj1" fmla="val 39720"/>
              <a:gd name="adj2" fmla="val 112286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607231" y="4865308"/>
            <a:ext cx="1855279" cy="15354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518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50" y="1524000"/>
            <a:ext cx="2316381" cy="46433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07270"/>
                <a:ext cx="5738650" cy="46459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sym typeface="Wingdings" panose="05000000000000000000" pitchFamily="2" charset="2"/>
                  </a:rPr>
                  <a:t>Ηλεκτρικό Δυναμικό από σημειακά φορτία</a:t>
                </a: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𝑑𝑟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mr>
                      </m:m>
                    </m:oMath>
                  </m:oMathPara>
                </a14:m>
                <a:endParaRPr lang="el-GR" i="1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Οπότε </a:t>
                </a:r>
                <a:endParaRPr lang="en-US" b="0" i="0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V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𝑞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𝐵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𝐴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Βλέπετε ότι είναι ανεξάρτητο της διαδρομής</a:t>
                </a:r>
              </a:p>
              <a:p>
                <a:pPr lvl="2"/>
                <a:r>
                  <a:rPr lang="el-GR" dirty="0" smtClean="0">
                    <a:sym typeface="Wingdings" panose="05000000000000000000" pitchFamily="2" charset="2"/>
                  </a:rPr>
                  <a:t>Άρα το πεδίο είναι </a:t>
                </a:r>
                <a:r>
                  <a:rPr lang="el-GR" b="1" i="1" dirty="0" smtClean="0">
                    <a:sym typeface="Wingdings" panose="05000000000000000000" pitchFamily="2" charset="2"/>
                  </a:rPr>
                  <a:t>συντηρητικό</a:t>
                </a:r>
                <a:endParaRPr lang="en-US" dirty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Επίσης, εξαρτάται μόνο από 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07270"/>
                <a:ext cx="5738650" cy="4645930"/>
              </a:xfrm>
              <a:blipFill rotWithShape="0">
                <a:blip r:embed="rId3"/>
                <a:stretch>
                  <a:fillRect t="-1050" r="-11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531320" y="774720"/>
              <a:ext cx="3083040" cy="3722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27720" y="766080"/>
                <a:ext cx="3090240" cy="374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276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50" y="1524000"/>
            <a:ext cx="2316381" cy="46433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07270"/>
                <a:ext cx="5738650" cy="46459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sym typeface="Wingdings" panose="05000000000000000000" pitchFamily="2" charset="2"/>
                  </a:rPr>
                  <a:t>Ηλεκτρικό Δυναμικό από σημειακά φορτία</a:t>
                </a:r>
                <a:endParaRPr lang="el-GR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Συνήθως θεωρούμε ότι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σε ένα σημείο (Α) όπου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∞</m:t>
                    </m:r>
                  </m:oMath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Το ηλεκτρικό δυναμικό λόγω σημειακού φορτίου σε απόσταση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𝑟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από το φορτίο είναι </a:t>
                </a:r>
                <a:endParaRPr lang="en-US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𝑞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Για πολλά φορτία, </a:t>
                </a:r>
                <a:endParaRPr lang="en-US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07270"/>
                <a:ext cx="5738650" cy="4645930"/>
              </a:xfrm>
              <a:blipFill rotWithShape="0">
                <a:blip r:embed="rId3"/>
                <a:stretch>
                  <a:fillRect t="-1050" r="-11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221360" y="5654880"/>
              <a:ext cx="1188720" cy="554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14880" y="5646600"/>
                <a:ext cx="1200600" cy="57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405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24016" y="4163440"/>
            <a:ext cx="1324584" cy="6098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07270"/>
                <a:ext cx="8001000" cy="4645930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b="1" dirty="0" smtClean="0">
                    <a:sym typeface="Wingdings" panose="05000000000000000000" pitchFamily="2" charset="2"/>
                  </a:rPr>
                  <a:t>Ηλεκτρικό Δυναμικό από σημειακά φορτία</a:t>
                </a:r>
                <a:endParaRPr lang="en-US" b="1" dirty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Για 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l-GR" dirty="0" smtClean="0">
                    <a:sym typeface="Wingdings" panose="05000000000000000000" pitchFamily="2" charset="2"/>
                  </a:rPr>
                  <a:t>που έρχεται στο πεδίο φορτίου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 smtClean="0">
                    <a:sym typeface="Wingdings" panose="05000000000000000000" pitchFamily="2" charset="2"/>
                  </a:rPr>
                  <a:t> σε απόσταση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12</m:t>
                        </m:r>
                      </m:sub>
                    </m:sSub>
                  </m:oMath>
                </a14:m>
                <a:r>
                  <a:rPr lang="el-GR" dirty="0" smtClean="0">
                    <a:sym typeface="Wingdings" panose="05000000000000000000" pitchFamily="2" charset="2"/>
                  </a:rPr>
                  <a:t> μέσω εξωτερικής δύναμης έργου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V</m:t>
                    </m:r>
                  </m:oMath>
                </a14:m>
                <a:endParaRPr lang="el-GR" b="0" dirty="0" smtClean="0">
                  <a:sym typeface="Wingdings" panose="05000000000000000000" pitchFamily="2" charset="2"/>
                </a:endParaRPr>
              </a:p>
              <a:p>
                <a:pPr lvl="2"/>
                <a:r>
                  <a:rPr lang="el-GR" dirty="0" smtClean="0">
                    <a:sym typeface="Wingdings" panose="05000000000000000000" pitchFamily="2" charset="2"/>
                  </a:rPr>
                  <a:t>Το έργο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l-GR" dirty="0" smtClean="0">
                    <a:sym typeface="Wingdings" panose="05000000000000000000" pitchFamily="2" charset="2"/>
                  </a:rPr>
                  <a:t>μετατρέπεται σε δυναμική ενέργεια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𝑈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του συστήματος των φορτίων</a:t>
                </a:r>
              </a:p>
              <a:p>
                <a:pPr lvl="2"/>
                <a:r>
                  <a:rPr lang="el-GR" dirty="0" smtClean="0">
                    <a:sym typeface="Wingdings" panose="05000000000000000000" pitchFamily="2" charset="2"/>
                  </a:rPr>
                  <a:t>Όμως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U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, </a:t>
                </a:r>
                <a:r>
                  <a:rPr lang="el-GR" dirty="0" smtClean="0">
                    <a:sym typeface="Wingdings" panose="05000000000000000000" pitchFamily="2" charset="2"/>
                  </a:rPr>
                  <a:t>άρα η ηλεκτρική δυναμική ενέργεια ενός ζεύγους φορτίων είναι </a:t>
                </a:r>
                <a:r>
                  <a:rPr lang="en-US" b="0" i="0" dirty="0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/>
                </a:r>
                <a:br>
                  <a:rPr lang="en-US" b="0" i="0" dirty="0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</a:br>
                <a:r>
                  <a:rPr lang="en-US" b="0" i="0" dirty="0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U</m:t>
                    </m:r>
                    <m: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W</m:t>
                    </m:r>
                    <m: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V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↔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U</m:t>
                    </m:r>
                    <m: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−0=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𝑒</m:t>
                            </m:r>
                          </m:sub>
                        </m:sSub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12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</a:p>
              <a:p>
                <a:pPr lvl="2"/>
                <a:r>
                  <a:rPr lang="el-GR" dirty="0" smtClean="0">
                    <a:sym typeface="Wingdings" panose="05000000000000000000" pitchFamily="2" charset="2"/>
                  </a:rPr>
                  <a:t>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&gt;0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, </a:t>
                </a:r>
                <a:r>
                  <a:rPr lang="el-GR" dirty="0" smtClean="0">
                    <a:sym typeface="Wingdings" panose="05000000000000000000" pitchFamily="2" charset="2"/>
                  </a:rPr>
                  <a:t>το έργο της δύναμης είναι θετικό</a:t>
                </a:r>
              </a:p>
              <a:p>
                <a:pPr lvl="3"/>
                <a:r>
                  <a:rPr lang="el-GR" dirty="0" smtClean="0">
                    <a:sym typeface="Wingdings" panose="05000000000000000000" pitchFamily="2" charset="2"/>
                  </a:rPr>
                  <a:t>Τα φορτία απωθούνται, άρα πρέπει να παραχθεί έργο από την εξωτερική δύναμη για να τα φέρει σε απόσταση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12</m:t>
                        </m:r>
                      </m:sub>
                    </m:sSub>
                  </m:oMath>
                </a14:m>
                <a:endParaRPr lang="el-GR" dirty="0" smtClean="0">
                  <a:sym typeface="Wingdings" panose="05000000000000000000" pitchFamily="2" charset="2"/>
                </a:endParaRPr>
              </a:p>
              <a:p>
                <a:pPr lvl="2"/>
                <a:r>
                  <a:rPr lang="el-GR" dirty="0">
                    <a:sym typeface="Wingdings" panose="05000000000000000000" pitchFamily="2" charset="2"/>
                  </a:rPr>
                  <a:t>Αν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𝑈</m:t>
                    </m:r>
                    <m:r>
                      <a:rPr lang="el-G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, </a:t>
                </a:r>
                <a:r>
                  <a:rPr lang="el-GR" dirty="0">
                    <a:sym typeface="Wingdings" panose="05000000000000000000" pitchFamily="2" charset="2"/>
                  </a:rPr>
                  <a:t>το έργο της δύναμης είναι </a:t>
                </a:r>
                <a:r>
                  <a:rPr lang="el-GR" dirty="0" smtClean="0">
                    <a:sym typeface="Wingdings" panose="05000000000000000000" pitchFamily="2" charset="2"/>
                  </a:rPr>
                  <a:t>αρνητικό</a:t>
                </a:r>
                <a:endParaRPr lang="el-GR" dirty="0">
                  <a:sym typeface="Wingdings" panose="05000000000000000000" pitchFamily="2" charset="2"/>
                </a:endParaRPr>
              </a:p>
              <a:p>
                <a:pPr lvl="3"/>
                <a:r>
                  <a:rPr lang="el-GR" dirty="0" smtClean="0">
                    <a:sym typeface="Wingdings" panose="05000000000000000000" pitchFamily="2" charset="2"/>
                  </a:rPr>
                  <a:t>Χρειάζεται δύναμη αντίθετη στην μετατόπιση (έλξη) των φορτίων</a:t>
                </a:r>
                <a:endParaRPr lang="en-US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07270"/>
                <a:ext cx="8001000" cy="4645930"/>
              </a:xfrm>
              <a:blipFill rotWithShape="0">
                <a:blip r:embed="rId2"/>
                <a:stretch>
                  <a:fillRect t="-9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870960" y="708840"/>
              <a:ext cx="1699560" cy="2320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1600" y="696240"/>
                <a:ext cx="1716480" cy="233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936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6470AC7-68F3-45D2-9901-B5B3A5D6F9C9}" vid="{45918709-7DA6-4BA0-B422-6C23C2EEF3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8926</TotalTime>
  <Words>742</Words>
  <Application>Microsoft Office PowerPoint</Application>
  <PresentationFormat>On-screen Show (4:3)</PresentationFormat>
  <Paragraphs>162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Calibri</vt:lpstr>
      <vt:lpstr>Cambria</vt:lpstr>
      <vt:lpstr>Cambria Math</vt:lpstr>
      <vt:lpstr>Century Gothic</vt:lpstr>
      <vt:lpstr>Wingdings</vt:lpstr>
      <vt:lpstr>Wingdings 2</vt:lpstr>
      <vt:lpstr>Theme1</vt:lpstr>
      <vt:lpstr>Φυσική για Μηχανικούς</vt:lpstr>
      <vt:lpstr>Φυσική για Μηχανικούς</vt:lpstr>
      <vt:lpstr>Ηλεκτρικό Δυναμικό - επανάληψη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Τέλος Διάλεξης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George Kafentzis</cp:lastModifiedBy>
  <cp:revision>918</cp:revision>
  <cp:lastPrinted>2015-10-20T13:37:47Z</cp:lastPrinted>
  <dcterms:created xsi:type="dcterms:W3CDTF">2006-08-16T00:00:00Z</dcterms:created>
  <dcterms:modified xsi:type="dcterms:W3CDTF">2016-11-23T17:38:05Z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