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2.xml" ContentType="application/inkml+xml"/>
  <Override PartName="/ppt/ink/ink3.xml" ContentType="application/inkml+xml"/>
  <Override PartName="/ppt/notesSlides/notesSlide8.xml" ContentType="application/vnd.openxmlformats-officedocument.presentationml.notesSlide+xml"/>
  <Override PartName="/ppt/ink/ink4.xml" ContentType="application/inkml+xml"/>
  <Override PartName="/ppt/ink/ink5.xml" ContentType="application/inkml+xml"/>
  <Override PartName="/ppt/notesSlides/notesSlide9.xml" ContentType="application/vnd.openxmlformats-officedocument.presentationml.notesSlide+xml"/>
  <Override PartName="/ppt/ink/ink6.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7.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8.xml" ContentType="application/inkml+xml"/>
  <Override PartName="/ppt/ink/ink9.xml" ContentType="application/inkml+xml"/>
  <Override PartName="/ppt/notesSlides/notesSlide17.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handoutMasterIdLst>
    <p:handoutMasterId r:id="rId26"/>
  </p:handoutMasterIdLst>
  <p:sldIdLst>
    <p:sldId id="450" r:id="rId2"/>
    <p:sldId id="451" r:id="rId3"/>
    <p:sldId id="420" r:id="rId4"/>
    <p:sldId id="421" r:id="rId5"/>
    <p:sldId id="422" r:id="rId6"/>
    <p:sldId id="423" r:id="rId7"/>
    <p:sldId id="424" r:id="rId8"/>
    <p:sldId id="425" r:id="rId9"/>
    <p:sldId id="426" r:id="rId10"/>
    <p:sldId id="427" r:id="rId11"/>
    <p:sldId id="428" r:id="rId12"/>
    <p:sldId id="429" r:id="rId13"/>
    <p:sldId id="430" r:id="rId14"/>
    <p:sldId id="431" r:id="rId15"/>
    <p:sldId id="432" r:id="rId16"/>
    <p:sldId id="433" r:id="rId17"/>
    <p:sldId id="435" r:id="rId18"/>
    <p:sldId id="436" r:id="rId19"/>
    <p:sldId id="645" r:id="rId20"/>
    <p:sldId id="463" r:id="rId21"/>
    <p:sldId id="464" r:id="rId22"/>
    <p:sldId id="465" r:id="rId23"/>
    <p:sldId id="294" r:id="rId24"/>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08" autoAdjust="0"/>
  </p:normalViewPr>
  <p:slideViewPr>
    <p:cSldViewPr>
      <p:cViewPr varScale="1">
        <p:scale>
          <a:sx n="64" d="100"/>
          <a:sy n="64" d="100"/>
        </p:scale>
        <p:origin x="-690" y="-8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fld id="{5171FD67-1E62-43A5-A1E8-83EC84F90643}" type="datetimeFigureOut">
              <a:rPr lang="el-GR" smtClean="0"/>
              <a:pPr/>
              <a:t>9/11/2016</a:t>
            </a:fld>
            <a:endParaRPr lang="el-GR"/>
          </a:p>
        </p:txBody>
      </p:sp>
      <p:sp>
        <p:nvSpPr>
          <p:cNvPr id="4" name="Footer Placeholder 3"/>
          <p:cNvSpPr>
            <a:spLocks noGrp="1"/>
          </p:cNvSpPr>
          <p:nvPr>
            <p:ph type="ftr" sz="quarter" idx="2"/>
          </p:nvPr>
        </p:nvSpPr>
        <p:spPr>
          <a:xfrm>
            <a:off x="0" y="9448800"/>
            <a:ext cx="2971800" cy="498475"/>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9448800"/>
            <a:ext cx="2971800" cy="498475"/>
          </a:xfrm>
          <a:prstGeom prst="rect">
            <a:avLst/>
          </a:prstGeom>
        </p:spPr>
        <p:txBody>
          <a:bodyPr vert="horz" lIns="91440" tIns="45720" rIns="91440" bIns="45720" rtlCol="0" anchor="b"/>
          <a:lstStyle>
            <a:lvl1pPr algn="r">
              <a:defRPr sz="1200"/>
            </a:lvl1pPr>
          </a:lstStyle>
          <a:p>
            <a:fld id="{0AD3DFAD-03D5-4B52-9B3C-E1FDC19787A6}" type="slidenum">
              <a:rPr lang="el-GR" smtClean="0"/>
              <a:pPr/>
              <a:t>‹#›</a:t>
            </a:fld>
            <a:endParaRPr lang="el-GR"/>
          </a:p>
        </p:txBody>
      </p:sp>
    </p:spTree>
    <p:extLst>
      <p:ext uri="{BB962C8B-B14F-4D97-AF65-F5344CB8AC3E}">
        <p14:creationId xmlns:p14="http://schemas.microsoft.com/office/powerpoint/2010/main" val="375258642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6-11-09T14:24:34.070"/>
    </inkml:context>
    <inkml:brush xml:id="br0">
      <inkml:brushProperty name="width" value="0.05292" units="cm"/>
      <inkml:brushProperty name="height" value="0.05292" units="cm"/>
      <inkml:brushProperty name="color" value="#FF0000"/>
    </inkml:brush>
  </inkml:definitions>
  <inkml:trace contextRef="#ctx0" brushRef="#br0">18357 2639 54,'-8'-22'21,"-1"8"-1,-4 8-5,-5 2-2,2 4-4,2 4-2,5 6-3,3 5-1,6 6-1,10-6 1,5 0 0,10-2 1,5-3 0,-2-2 1,5-8 1,-8-3 1,-1-6-1,-11-6-1,-5 3-1,-17-7 1,-6 3-3,-6-1 1,-2 6-1,-4 0-1,1 11-2,4 0 2,4 7 0,9 6 0,9 2 0,6 4-1,7-2 1,7-4 0,5-8 0,-2-1 0,4-4 0,-5-7-1,-2-7 1,-8-1 0,-6-2 0,-6-3 0,-14 3 0,-4 5-1,-1 1 0,-4 6 0,1 5 0,2 0-1,3 10 2,5 2-1,10 1 1,6 0-1,8-1 1,3-4-1,4-3 0,0 0 1,0-8-1,-1-4 0,-8-3-1,-3-7 1,-11 7 0,-6 1 1,-6 3-1,-4 6 0,3 0 2,1 10-2,5 0-1,11 10-13,11-1-25,2-12-1,12-3 0,6-15 0</inkml:trace>
  <inkml:trace contextRef="#ctx0" brushRef="#br0" timeOffset="1887.9953">18989 2365 44,'19'-6'27,"-4"-4"-2,1-3-3,-1 4-3,-7-9-4,-2 0-4,-13-2-4,-3 3-2,-11 2-2,-4 6-2,-8 6 1,-5 3-1,1 7-2,2 9 1,8 10 0,5 1 0,15 1-1,10-4 2,11-4-2,11-1 0,9-4 2,0-12-1,4-6 0,-1-5 1,-6-1 0,-4-3-1,-8-3 2,-4 1-1,-9-3 1,-6 7 1,0 0-2,0 10 1,-16-4 0,16 4 0,-15 24-1,9 5 0,3 4 0,3 13 1,4 7 0,2-1 1,0 3 0,2 1 0,0-13 0,0-4 0,-5-8 1,1-6-2,-4-13 0,0 0-2,0-2-18,0-10-21,0 0-1,-6-14-1,-4-4 1</inkml:trace>
  <inkml:trace contextRef="#ctx0" brushRef="#br0" timeOffset="3746.9713">19223 2817 59,'0'0'35,"9"-16"0,-6 3-9,7 4-8,-5-8-5,4 5-5,-4 0-1,3 0-1,-8 1-2,0 11 0,0 0-1,0 0-1,10 25 1,-5-1-1,0 0-1,2 10 1,0 1-4,-3-2-37,2-13-1,3-1 1,-9-19-2</inkml:trace>
  <inkml:trace contextRef="#ctx0" brushRef="#br0" timeOffset="6426.4691">21648 3703 63,'-13'-21'35,"0"6"-7,-7 5-8,-2-3-5,3 13-4,-2 0-3,7 9-3,3 5-2,8 6-1,7 1 0,10-2 0,6 0 0,5-2 1,2-7-1,4-5 1,-6-9 0,-5-6 0,-8-9 0,-9-2-1,-13-2 1,-5 4-1,-10 4-1,-5 0-1,0 11 1,1 4-1,3 13 0,10 3 0,10 3 0,6-1 0,13 3 0,6-2 0,4-9 0,3-1 1,0-9-1,-6-7 0,-5-3 1,-7-4-1,-11-4 0,-3 4 1,-8 4 0,-4 2-1,-1 8 1,3 8-1,4 5 1,6 5-1,6 1 1,10-1-1,4-6 1,5-4-2,2-4 0,-5-12-7,-3-3-33,-1 0 1,-8-4-1,-4 6 0</inkml:trace>
  <inkml:trace contextRef="#ctx0" brushRef="#br0" timeOffset="7028.9968">22348 3445 67,'26'-14'35,"-21"4"-2,-5-4-12,0 1-6,-15-5-5,2 5-4,-12 2-4,-1 1 0,-6 9-2,1 2 1,3 9-1,4 5 0,7 2 0,8 6 0,9-5 0,9 2 0,8-8 0,8-6 0,3-6 0,3 0 1,1-9-1,-1-4 1,-7-3 0,-5 4 0,-9 0 1,-10 12 0,0-10 0,-11 13-1,-5 10 1,5 5-1,-4 11 1,5 5 0,2 2 0,8 10 0,0-2 0,10 0 0,-8-3 0,6-7 0,1-4 0,-2-8-2,1-5-4,-8-17-14,0 0-22,0 0 0,0 0 0,6-14 0</inkml:trace>
  <inkml:trace contextRef="#ctx0" brushRef="#br0" timeOffset="7390.8269">22482 3727 92,'20'-13'38,"4"4"-3,-2 0-16,8 9-7,-6 0-4,0 5-2,-12 4-3,-3 8 0,-13 2-1,-8 1-1,-8 2 0,-3-3 0,1-1 0,3 0 1,7-3-1,8-1 1,4-14 1,9 17-1,10-11 2,10-1-1,4 0 0,2-1 0,-4-4-1,-3 0-1,-3 3-3,-8-6-27,-4-6-14,-13 9 0,3-13-1,-3 13 0</inkml:trace>
  <inkml:trace contextRef="#ctx0" brushRef="#br0" timeOffset="8739.4567">19799 6171 27,'0'0'24,"3"-11"1,-3 11-3,-3-15-2,3 15-3,-20-13-4,2 9-5,1 4-2,-2 5-2,3 4-2,0 1 0,7 7 0,6-3 0,8 3 0,8-2 0,5-3 1,2-7 1,5-5 0,-3-3 0,1-5-1,-10-3 2,-1-4-1,-9-6 0,-3 4-1,-11 1-1,0 3 0,-6 4 0,-2 3-1,1 3-1,1 6 1,5 6-2,6 2 2,6 4-1,7-2 0,5 0 0,6 2 0,1-5 0,2-2 1,-5-8 0,-3-7 0,-5-4 1,-5 2-1,-8-5 1,-7 0 1,-6 0-2,-4 4 1,-1 1-1,4 6 0,1 3-1,9 0 0,9 0-4,0 0-7,22 9-31,-5-6 1,3-3 0,4 5 0</inkml:trace>
  <inkml:trace contextRef="#ctx0" brushRef="#br0" timeOffset="9506.0122">20551 6249 49,'24'0'34,"-14"-9"0,-3 0-10,2-1-6,-9-8-6,-4 4-5,-10-4-1,-2-1-3,-8 4-1,-3 3-1,-8 6-1,0 6 0,2 12 1,7 4-1,6 4-1,7 6 2,13 2-1,5 0 0,13-5 0,5-7 0,4-9 0,2-3 1,-2-8-1,1-7 1,-6-5-1,-7-3 1,-5-1 0,-7 3 0,-3 7 1,0 10-1,-13-9 1,13 9 0,-18 20 1,11 7-1,0 6 2,7 8 0,-4 5-1,4 2 1,4 1-2,-4 1 1,0-2 0,0-7-1,0-11-1,0-3-3,0-7-1,-5-9-8,5-11-30,0 0 0,0 0 0,17-2 0</inkml:trace>
  <inkml:trace contextRef="#ctx0" brushRef="#br0" timeOffset="9942.8956">20688 6555 87,'16'-6'38,"2"6"-3,7 0-12,-4 0-11,7 6-4,-4-3-4,-1 7-1,-10-3-2,-7 10 0,-9-3 0,-6-1-1,-8-1 1,1-5 0,0 0-2,5-3 1,11-4 0,0 0 0,21 0 0,1 4 0,6 1 0,-3 4 0,-2 6 1,-6 2-1,-10 2 2,-11 1 0,-10 1 0,-5-5-1,-7-3 1,-1-4-5,4-3-34,-2-6-2,-2 0-1,6-7 0</inkml:trace>
  <inkml:trace contextRef="#ctx0" brushRef="#br0" timeOffset="12760.9694">16296 4718 26,'0'0'27,"0"0"0,-6-10-7,-3 10-4,-4 0-4,1 0-4,3 0-2,-4 4-2,4 1-1,9-5-1,-12 15 0,12-15-1,0 17 1,3-6 0,4-2 1,4-3 1,2-1 0,-3-5 1,5 0 1,-15 0 0,18-10 0,-18-1-1,0 11-1,-6-19 0,6 19-1,-15-16-1,5 13-1,10 3 0,-9-3 0,9 3-1,0 0-7,17 0-31,-5 10 0,-12-10-1,21 14 1</inkml:trace>
  <inkml:trace contextRef="#ctx0" brushRef="#br0" timeOffset="13326.2506">16082 5202 64,'0'0'39,"0"0"1,-6 14 0,6 11-19,-11-3-8,8 15-5,-7 4-2,4 5-1,-1 1-2,7-3-1,-3-2-1,3-10-1,3-5-3,-3-12-4,6-2-11,-6-13-23,0 0-2,10-19 1,-10 2 0</inkml:trace>
  <inkml:trace contextRef="#ctx0" brushRef="#br0" timeOffset="13662.7521">15897 5186 39,'-13'-16'36,"10"3"2,6-1 1,9 3-12,19 5-8,7-1-7,14 7-4,7 5-2,6 5-2,4 8-1,-11 4 0,-7 3-2,-15 7 0,-20 0-1,-16 1 1,-22-2-1,-12-6 1,-9-4-1,-2-4 0,0-4 0,8-5-1,9-7-2,4-2-8,13 1-31,11 0 1,0 0 0,16-9-1</inkml:trace>
  <inkml:trace contextRef="#ctx0" brushRef="#br0" timeOffset="18917.0138">19575 2150 17,'-25'7'57,"-5"12"-34,-1 8-7,2 14-4,2 5-3,9 10-2,10-6-3,15-2-1,10-8-7,12-6-8,2-11-16,11-8-4,-10-15 2,7 0-2</inkml:trace>
  <inkml:trace contextRef="#ctx0" brushRef="#br0" timeOffset="19113.4215">19755 2231 32,'0'-18'33,"-11"6"0,11 21 2,0 11-17,-2 9-7,8 14-3,-2 4-4,5 7-2,1 0-5,1-12-7,-1-11-20,-3 0-4,-10-19 0,3-12-2</inkml:trace>
  <inkml:trace contextRef="#ctx0" brushRef="#br0" timeOffset="19367.0046">19616 2402 62,'25'0'32,"12"7"-5,-6-4-17,4-3-11,0 0-6,-1-6-2,-5-11-3,-3-4 2,-5-6 2,3-2 4,31-22 18,-19 34 2,-3 8 0,8 27 3,-10 10-2,0 18-3,-20 7-2,-7 9-5,-17-3-40,-9 9-1,-15-17-3,-3-8 0</inkml:trace>
  <inkml:trace contextRef="#ctx0" brushRef="#br0" timeOffset="20356.4552">22796 3118 26,'0'0'28,"-35"0"0,11 14-7,-2 6-8,4 11-3,2 10-3,10 1-1,14 6-2,7-3 0,14-2-5,10-6-7,6-5-15,-10-19-8,7-2 1,-13-15-2</inkml:trace>
  <inkml:trace contextRef="#ctx0" brushRef="#br0" timeOffset="20575.3777">23017 3221 49,'13'5'35,"-3"-5"1,5 12-3,-6 5-16,-9 3-6,0 10-4,0 3-3,4 3-2,-4 2-5,0-9-11,-4-3-21,8 2 0,-4-18-1,0 2-1</inkml:trace>
  <inkml:trace contextRef="#ctx0" brushRef="#br0" timeOffset="20748.6041">22854 3341 28,'0'0'31,"0"0"0,31 9 0,-8-2-18,9-1-15,2 5-13,-3-11-13,11 7-1,-10-12-2</inkml:trace>
  <inkml:trace contextRef="#ctx0" brushRef="#br0" timeOffset="20913.7768">23231 3282 36,'48'-16'74,"-27"16"-38,-4 9-11,14 17-7,-15 4-6,13 13-5,-13 4-1,-14 7-4,-5 8-13,-17-7-26,-15-12-2,-8-1 0,-13-16-2</inkml:trace>
  <inkml:trace contextRef="#ctx0" brushRef="#br0" timeOffset="22712.4613">21078 5953 44,'-14'15'32,"-12"-3"1,4 12-9,-2 13-9,-1 4-5,9 10-3,8-1-3,13 4-3,17-1-8,10-10-10,4-11-17,16 2 1,-5-19 0,8-1-1</inkml:trace>
  <inkml:trace contextRef="#ctx0" brushRef="#br0" timeOffset="22915.5457">21202 6210 70,'17'2'37,"7"2"-1,11 2-3,7 1-24,1 1-13,-1-4-20,-3 1-12,1-2 0,-14-6-1</inkml:trace>
  <inkml:trace contextRef="#ctx0" brushRef="#br0" timeOffset="23044.5622">21712 6182 91,'21'38'39,"-6"15"0,-9 10-15,-22 4-51,-21 16-5,-31-3-3,-9-1-2</inkml:trace>
  <inkml:trace contextRef="#ctx0" brushRef="#br0" timeOffset="30195.4434">16254 4780 47,'6'-12'33,"3"4"0,-9 8-8,0 0-6,-10 6-6,-12 15-4,-8 16-3,-16 12-3,-11 19 0,-16 12-2,-11 13 0,-15 9-1,-7 6 0,-4-1-2,5-6 2,12-11-3,6-16-3,20-8-5,10-20-7,20-14-14,20-11-3,17-21 1,0 0-1</inkml:trace>
  <inkml:trace contextRef="#ctx0" brushRef="#br0" timeOffset="30729.0021">15193 5673 42,'7'-16'33,"3"13"2,-10 3-3,0 0-15,3 19-5,-9 0-5,3 9-2,-6 0-2,3 3 0,-4-3-2,6-3 3,4-8-1,9 0 1,12-14 1,15-3-1,14-3-6,9-4-34,8-13 0,15-3-2,-2-9-1</inkml:trace>
  <inkml:trace contextRef="#ctx0" brushRef="#br0" timeOffset="33130.4952">15006 6295 34,'11'12'31,"-16"2"0,5 8-9,-6 9-5,-4 3-6,1 7-2,0 2-2,1 4-3,1-8-1,4-2-2,-1-12 2,4-8 0,0-17 0,9 0-1,-4-13 0,3-11 0,-5-12 0,3-7 0,0-7-1,-3 2-1,-3 1 0,0 3 0,-4 4 1,4 6-1,-3 12 1,3 6-1,4 7 1,6-1-1,11 6 1,13 4-1,11 0 0,7 0-3,3 5-4,1-5-8,-1 10-15,0 4-6,-19-6 0,-11 9 0</inkml:trace>
  <inkml:trace contextRef="#ctx0" brushRef="#br0" timeOffset="33377.9313">14973 6616 25,'5'15'67,"32"-3"-35,0-6-11,7-6-6,7 4-7,0-4-7,0 0-8,-4 0-13,-2 4-13,-21-12-1,-2 4 0,-17-5 0</inkml:trace>
  <inkml:trace contextRef="#ctx0" brushRef="#br0" timeOffset="33543.7014">15012 6529 38,'0'0'28,"25"6"-4,6-6-10,9 6-15,11 4-19,-10-10-5,13 10-1,-14-6-2</inkml:trace>
  <inkml:trace contextRef="#ctx0" brushRef="#br0" timeOffset="33844.8229">15382 6728 48,'0'0'34,"0"0"-1,18-10-8,-9 3-8,-1-5-6,-1 2-3,-1-2-2,-2 2-2,-4 10-1,0 0-1,0 0 1,0 0-2,-10 19 1,10 1-2,0 4 1,6 3-1,-2 0 0,-4-5-2,6 1-7,-6-3-26,0-20-2,0 0 0,-10-4 0</inkml:trace>
  <inkml:trace contextRef="#ctx0" brushRef="#br0" timeOffset="34431.0041">15023 6082 46,'-20'-7'29,"20"7"-5,0 0-5,29-5-3,11 5-2,5 0-3,19 4-2,-1-4-2,6 0-1,-6 0-1,-5 0-3,-15 0 0,-13 0-1,-20 0 0,-10 0-1,0 0 1,-15-13-1,6 13 0,-2-3 0,11 3 0,0 0 0,9 10 0,3 0 0,3-1 0,1 3 1,-2-3 0,-14-9 0,5 14-4,-22-8-32,-9-6-1,-7 4 0,-10-4-2</inkml:trace>
  <inkml:trace contextRef="#ctx0" brushRef="#br0" timeOffset="37204.575">16228 4771 18,'16'-5'25,"-16"5"-16,0 0-2,13-5-2,-13 5-1,0 0 1,0 0-1,-3 12 0,-14-5 0,-1 5 0,-13 3 0,-9 3 0,-13 2-1,-18 2-1,-19 2-1,-15 1 0,-14 4 2,-13 1 1,-6-2 2,-2 3 0,2-6 1,12 1 0,13-7 0,22 3 0,18-10-2,21 2-1,13-8-1,11 3-2,15-6 0,13-3 0,0 0 0,0 9-1,0-9 1,11 0 0,-11 0 0,10 0 0,-10 0-1,0 0 1,6-12 0,-6 12-1,-11-10 0,11 10 1,0 0-1,0 0 0,0 0 0,-9-5 0,9 5 0,0 0 0,0 0 0,9 0 0,-9 0 0,0 0 0,0-11 0,0 11 1,0 0-1,7-15-1,-7 15 1,8-16 1,-1 7-2,4 1 1,-11 8 0,13-15 0,-13 15 0,11-10 0,-11 10 0,0 0 0,-11 17 0,0-6 0,-5 6 0,2-1 1,0 1 1,7 1 1,18-7 0,19 0-3,16-8-33,35 2-1,6-20 0,18 3 0</inkml:trace>
  <inkml:trace contextRef="#ctx0" brushRef="#br0" timeOffset="38591.4571">14339 4366 38,'0'-19'31,"9"14"0,-9 5-9,7 19-4,-1 8-5,-15 6-4,9 9-2,-4 0 0,-2 3-3,0-6-1,-3-7-2,6-8 1,-1-8-1,4-16 0,0 0 0,-3-19 0,3-6-1,-5-8 1,5-9-1,0-4 0,-4-1 0,4 4 0,0 1 0,7 6 0,2 4 0,3 8 0,7 7 0,5 3 0,8 4 0,8 7-1,4 3-2,8 0-3,-6 0-8,6 7-15,-4 6-7,-11-4 1,-6 6-1</inkml:trace>
  <inkml:trace contextRef="#ctx0" brushRef="#br0" timeOffset="38796.7863">14370 4589 31,'16'19'29,"-1"-16"0,20 2-10,8-2-3,5-1-14,0 2-15,-9-4-13,2 0-2,-22-6-1</inkml:trace>
  <inkml:trace contextRef="#ctx0" brushRef="#br0" timeOffset="38977.0058">14386 4499 39,'0'0'31,"0"0"1,13-7-6,14 7-13,13 0-13,4 8-22,3-8-7,14 9-2,-8-9 0</inkml:trace>
  <inkml:trace contextRef="#ctx0" brushRef="#br0" timeOffset="39262.0035">14802 4621 31,'0'0'30,"0"0"3,24-8-10,-4 8-5,-9 0-3,-2 8-5,-12 1-2,0 8-2,-12-3-2,-4 6-2,-5-2 0,1-2-1,8-2 0,12-1 1,15-4-1,10-1 0,15-1 0,7-5-2,2 5-8,-3-2-25,-5-5-1,0 0 0,-24-10-1</inkml:trace>
  <inkml:trace contextRef="#ctx0" brushRef="#br0" timeOffset="39764.923">14297 3996 43,'11'0'31,"13"9"3,11-6-11,18-3-8,16 5-3,4-5-2,5 0-3,-7-6-4,-7 0-3,-15-6-2,-16 3 0,-18-4-1,-18-1 0,-11 3 0,-1 3 1,15 8 2,-9 4 2,9 5 2,15 10 0,-1-1 1,11 4 0,-3-1 0,1-1 0,-17-3-1,-6-4-6,-16-7-33,-11 2-1,-15-8-1,1 5 0</inkml:trace>
  <inkml:trace contextRef="#ctx0" brushRef="#br0" timeOffset="42466.9459">16386 4775 8,'0'0'9,"0"0"1,7 9 9,15 5-8,9 5-1,22 12 2,17 7-1,20 14 0,22 9 0,16 6-2,10 5-1,4-2-2,-3-3-2,-13-8 0,-15-9 0,-20-17 0,-21-6 0,-27-15 0,-14-5 0,-17-7 0,-12 0-1,-3-19 0,3 19-1,-16-16-1,16 16-1,-14-11 0,14 11 0,0 0 0,-10-5 0,10 5 1,0 0-1,0 0 1,0 0-1,0 0 1,0 0-1,10 0 1,-10 0-1,0 0 1,0 0-1,6-10 0,-6 10 1,0-15-1,0 3 0,0 3 0,0-3 1,3 1-1,-3 0 0,5 1 0,-5 10 0,9-17-1,-9 17 1,13 0 0,-3 10-1,2-1 1,0 10 0,6 1 0,-1 4 0,0 1 0,-3 1 0,-4-6 0,-10-2 1,-7-10-1,-13-5 1,-8-5 0,-2-4-1,-1 0-1,-1-1-14,6 0-19,17 14-1,9-7-1,34 33 1</inkml:trace>
  <inkml:trace contextRef="#ctx0" brushRef="#br0" timeOffset="43347">17741 5880 42,'13'-9'31,"-13"9"-4,0 0-6,13 7-4,-13 11-5,3 10-3,-3 5-3,0 9-3,0 5 0,0 3 0,-3-5-1,3-3 0,0-13 0,0-4 0,0-13-1,0-12 1,0-9 0,0-11 0,3-8 0,-3-10-1,5-3-1,-1-5 0,-4 0 0,3 0 0,-3 5 0,4 6 0,0 7-1,1 6 1,4 6 0,7 8 0,8 4-1,10 8 1,9 3 0,7 6 0,3 1-2,2 3-4,2 3-10,-10 0-19,-15-7 0,-10 0 0,-22-13 0</inkml:trace>
  <inkml:trace contextRef="#ctx0" brushRef="#br0" timeOffset="43625.2306">17720 6278 45,'14'6'31,"17"3"-3,3 1-7,7-3-5,4 3-5,-3-2-4,-2-3-3,-5 0-6,-7-1-8,-7-4-17,-5 8-6,-16-8 0,9 0 0</inkml:trace>
  <inkml:trace contextRef="#ctx0" brushRef="#br0" timeOffset="43827.0855">17821 6133 39,'11'-4'32,"6"3"0,15 1-7,7 9-7,2-5-6,7 3-4,-5 2-9,-3 3-20,-5-7-11,-3 7-2,-14-9 0</inkml:trace>
  <inkml:trace contextRef="#ctx0" brushRef="#br0" timeOffset="44295.0135">18171 6345 27,'11'-12'58,"0"12"-37,4 3-3,-1 2-6,5 6-2,-1 1-3,1 5-2,-5-2-1,-3 0-1,-11-6-1,-4-1-1,-6-1 0,-3-4-1,-2-3 0,0 0 1,2 0-2,13 0 1,-5 14 0,5-14 0,14 18-1,-2-6 2,-2 1-1,-2 0 1,-8-1-1,0-12 1,-16 9 0,0-9-3,-2 0-6,-5-3-19,-1-6-6,8 0 0,-2-5-1</inkml:trace>
  <inkml:trace contextRef="#ctx0" brushRef="#br0" timeOffset="44942.0215">17899 5645 30,'21'9'23,"-2"-9"0,10 7-3,6 0-2,4-2-4,5 4-4,-2-9-1,3 4-3,-7-4-2,-5-4-1,-6 0-2,-9-1 0,-2 2-1,-16 3 0,15-11-1,-15 11 0,0 0-1,-10-11 1,10 11-1,-12-7 1,12 7-1,-12-6 1,12 6 0,0 0 1,0 0-1,12 0 1,1 4 0,3 6 1,6 7-1,2 2 1,0 2 0,-2 0 0,-9-1 1,-9-1-1,-4-19 0,-29 12-22,-8-24-10,0-1 0,-20-16 0</inkml:trace>
  <inkml:trace contextRef="#ctx0" brushRef="#br0" timeOffset="65523.1577">14458 5291 18,'0'0'16,"11"-3"-2,-11 3-1,-9 12-4,-6 2 0,-1 4-5,-8 4-10,-5-3-14,5 11-2,-13-12-1,14 11 12</inkml:trace>
  <inkml:trace contextRef="#ctx0" brushRef="#br0" timeOffset="65859.0086">14190 5559 30,'-15'12'25,"3"5"-4,-10-2-8,0 6-11,-3 4-14,-4-6-10,9 8-2,-8-12-1</inkml:trace>
  <inkml:trace contextRef="#ctx0" brushRef="#br0" timeOffset="66259.7767">13837 5908 5,'-12'7'6,"0"3"-1,-5 2-2,0 1 0,0 3-2,-1-4-6,8 5-8,-4-11 9,8 7 4</inkml:trace>
  <inkml:trace contextRef="#ctx0" brushRef="#br0" timeOffset="66536.0107">13702 6052 15,'-8'11'24,"-14"-2"-1,7 8-8,-10 0-5,0 5-4,-3-3-4,4 3-6,8 0-19,-5-14-1,21 3 0,0-11 5</inkml:trace>
  <inkml:trace contextRef="#ctx0" brushRef="#br0" timeOffset="67310.6102">13359 6316 17,'-6'8'27,"-3"11"1,-13-1-9,0 0-21,10 12-18,-13-14-3,14 8-2</inkml:trace>
  <inkml:trace contextRef="#ctx0" brushRef="#br0" timeOffset="68485.0108">13589 6183 30,'0'0'16,"0"0"-1,19 0-3,2-9-3,16 2-3,7-3-4,6 0-12,11 5-12,-11-6-1,8 8-1</inkml:trace>
  <inkml:trace contextRef="#ctx0" brushRef="#br0" timeOffset="68807.4677">14057 6081 34,'0'0'20,"22"-11"-4,4 6-4,10-2-4,5-1-6,8 3-12,-2-9-12,11 9-2,-11-7 0</inkml:trace>
  <inkml:trace contextRef="#ctx0" brushRef="#br0" timeOffset="69080.0073">14550 5961 26,'25'-4'33,"7"-6"2,16 4-7,8-3-5,6-1-14,4 8-32,-3-13-5,5 1-4,-11-11-1</inkml:trace>
  <inkml:trace contextRef="#ctx0" brushRef="#br0" timeOffset="69981.2479">16082 4872 20,'0'0'21,"0"0"-1,-3-14-3,3 14-3,0 0-4,-15 9-2,15-9-2,-25 15-2,6 2-1,-5 3-1,-10 6 0,-9 4-2,-13 8 1,-10 3-1,-14 4 1,-8 4 0,-8 2-1,-10 2 0,-5 0 0,-5 3 0,-1-5 0,1 7 0,0-1 0,3-5 0,2 1 1,8-3-1,11-5 1,9-2 0,11-5 1,13-6-1,10-1 1,11-6-2,8-3-5,8-3-9,6-5-14,-5-9-1,21-5 0,-25 3 0</inkml:trace>
  <inkml:trace contextRef="#ctx0" brushRef="#br0" timeOffset="70688.9094">14117 5883 13,'14'-9'34,"-14"9"-19,0 0-2,7-10-1,-7 10-2,0 0-3,-18 12-3,1-2 0,-10 3-1,-4 3-1,-9 3-1,-3 6-1,-2-1 1,-1 3-1,2-1 1,4 0-1,3-6-1,7 4 1,5-7 1,6-5-1,6-5-1,1 1 0,12-8-1,-16 4-3,16-4-8,0 0-10,0 0-4,0 0 0,0-12 7</inkml:trace>
  <inkml:trace contextRef="#ctx0" brushRef="#br0" timeOffset="71117.7822">13716 5951 23,'11'-7'28,"-11"7"-5,8-10-4,-8 10-3,0 0-5,-4 20-3,-7-4-4,-2 6-2,-5 3 0,-2-1-2,3 2 1,0-2 2,5-6 2,9-4 1,3-14 2,27 12 0,5-16 0,14 4-2,7-9-29,7 9-9,-5-9-2,0 4-2</inkml:trace>
  <inkml:trace contextRef="#ctx0" brushRef="#br0" timeOffset="75397.3211">17685 5695 30,'0'0'18,"-16"12"-2,2 0-5,-8 3-9,-8-2-15,0 12-8,-10-6-1,4 11 2</inkml:trace>
  <inkml:trace contextRef="#ctx0" brushRef="#br0" timeOffset="76119.9408">16597 6379 44,'0'0'31,"0"0"0,-9 3-12,-10 4-9,-2 6-6,-10 1-8,-3 3-6,-1-1-13,4 6-7,-5-7-1,10 9 0</inkml:trace>
  <inkml:trace contextRef="#ctx0" brushRef="#br0" timeOffset="76503.3064">16181 6644 41,'-18'9'21,"0"5"-3,-10 3-3,-3 3-5,-7 3-6,2-4-12,2 12-16,-5-15-2,15 6 0,-4-10 2</inkml:trace>
  <inkml:trace contextRef="#ctx0" brushRef="#br0" timeOffset="76796.0119">15674 7031 4,'-23'9'18,"4"10"-7,0-1-21,-5-11-5,10 5 8</inkml:trace>
  <inkml:trace contextRef="#ctx0" brushRef="#br0" timeOffset="77157.0239">17165 6036 70,'0'0'33,"-18"0"-6,-20 13-42,-11 15-8,-23 1-7,-3 15-3</inkml:trace>
  <inkml:trace contextRef="#ctx0" brushRef="#br0" timeOffset="77996.6185">13760 6361 50,'0'0'23,"19"5"-3,12 10-5,7 6-8,10 2-11,8 9-20,-3-6-2,8 11-2,-11-14 0</inkml:trace>
  <inkml:trace contextRef="#ctx0" brushRef="#br0" timeOffset="78343.0389">14299 6607 30,'22'9'31,"0"-3"-1,11 8-8,2 0-9,5 3-11,0 7-18,-4-6-11,9 6-3,-10-8 0</inkml:trace>
  <inkml:trace contextRef="#ctx0" brushRef="#br0" timeOffset="78770.2134">14851 6817 49,'0'0'31,"21"3"-4,4 9-7,12 1-5,10 6-6,3 6-4,7 3-10,0 1-18,-2 4-9,-12-9 0,-5 4-1</inkml:trace>
  <inkml:trace contextRef="#ctx0" brushRef="#br0" timeOffset="80419.4899">16241 4742 28,'10'-13'27,"-10"13"-4,0 0-5,-10 34-5,-2 20-3,-1 23-4,-12 28-2,-9 29 0,-13 24-2,-5 24-1,-13 13 0,-7 11 0,-5-2 0,-7-1-1,6-18 1,9-20-2,14-22-1,12-22-6,13-32-19,16-14-3,1-28 1,20-17-1</inkml:trace>
  <inkml:trace contextRef="#ctx0" brushRef="#br0" timeOffset="81028.1278">15334 6953 25,'0'-8'32,"21"25"34,-14-3-47,6 9-7,-1-2-3,3 4-2,0-11-2,7-5 0,-3-15-2,5-3 0,5-9-4,1 2-33,-4-11 0,8 7-1,-4-11-1</inkml:trace>
  <inkml:trace contextRef="#ctx0" brushRef="#br0" timeOffset="82029.0097">15925 7413 18,'0'40'24,"-4"-3"-3,4 6-6,-6-2-4,3-2-1,3-9 0,-3-11-1,3-10 0,0-9-2,0-17 0,0-6 0,0-9-1,-6-11 0,6 1-2,0-1-1,0 3 1,3 1-1,-3 7 0,6 3 0,1 11-1,1 4 1,6 5-1,3 1-1,6 4-1,10 4-3,5-4-7,10 4-15,9 0-11,-8 0 1,7 3-1</inkml:trace>
  <inkml:trace contextRef="#ctx0" brushRef="#br0" timeOffset="82300.9578">15928 7711 48,'9'11'34,"16"-6"1,2 0-6,11-5-13,6 3-6,2-1-10,-5-2-15,-3-5-18,-3 1-2,-12-10 0,-5 3 0</inkml:trace>
  <inkml:trace contextRef="#ctx0" brushRef="#br0" timeOffset="82472.0441">15931 7579 35,'0'0'33,"15"-6"-1,16 3-1,0-3-17,13 0-20,3 6-20,-5-16-4,3 7-1,-11-10-2</inkml:trace>
  <inkml:trace contextRef="#ctx0" brushRef="#br0" timeOffset="83150.4087">16000 7128 28,'60'-4'59,"-16"4"-40,3-4-4,5 4-3,-5 0-3,-1 4-3,-8-4-3,-10 0-3,-15 0-3,-13 0 1,0-15-1,-10 2 0,0-1 1,3 0 0,-1 0 3,5 2 2,8 3 3,11 9 1,1 0 2,7 14 0,-8-2 1,0 10-1,-16-3-1,0 9-3,-20-4-21,-3-2-20,-15-9 0,3-2-3,-8-11 0</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6-11-09T15:36:02.989"/>
    </inkml:context>
    <inkml:brush xml:id="br0">
      <inkml:brushProperty name="width" value="0.05292" units="cm"/>
      <inkml:brushProperty name="height" value="0.05292" units="cm"/>
      <inkml:brushProperty name="color" value="#FF0000"/>
    </inkml:brush>
  </inkml:definitions>
  <inkml:trace contextRef="#ctx0" brushRef="#br0">2105 8601 24,'-16'-22'29,"-9"17"-3,-55-4 16,42 14-27,-2 1-4,11 9-3,9 0-1,7 4-2,13 0-3,16 0-2,6-1 1,9-4-2,4-5 0,-7-3 0,-3-3 0,-10 1 0,-15-4 0,-20 10 2,-11 2 0,-11 3 1,-4 5 0,4 7 0,-1 3 1,12 1 1,15 3-1,16 2-1,12-3-1,13-2 1,8-8-1,1-3-2,8-2-6,-8-8-17,-3-10-12,-3-10 0,-14-8 0</inkml:trace>
  <inkml:trace contextRef="#ctx0" brushRef="#br0" timeOffset="141.0788">1698 8641 38,'-17'-9'29,"2"-3"0,15 12-8,0 0-24,4 11-21,15 7-3,3-8-2,9 12-1</inkml:trace>
  <inkml:trace contextRef="#ctx0" brushRef="#br0" timeOffset="301.0872">2039 8821 36,'22'15'35,"6"11"0,-2 2 0,4 0-17,4 13-7,-5 1-6,1 0-7,1 0-13,-3 1-18,-9-15-2,2-6 0,-8-16 0</inkml:trace>
  <inkml:trace contextRef="#ctx0" brushRef="#br0" timeOffset="459.0976">2436 8908 70,'-15'-9'37,"-14"11"-1,-11 15-15,3 16-6,-9 8-7,1 3-4,-3 9-10,1-5-16,6-2-14,13-5-1,9-16 0,11-3-1</inkml:trace>
  <inkml:trace contextRef="#ctx0" brushRef="#br0" timeOffset="961.2176">2739 8969 56,'-12'-23'27,"-3"1"-8,2 6-5,-9 0-4,-3 9-1,-5 3-3,2 9 0,5 5-3,5 8 2,7 0-3,5 6 1,6-2-1,12 2-1,7-7 1,5-4-1,4-6 0,0-3 0,-3-8 0,0-6-1,-3 0 1,-4-2 0,-6-2-1,-6-1 1,-6 5-1,0 10 0,4-12 1,-4 12 0,0 0 0,6 19 0,0-9 0,11 3 0,3-1 0,-2-3 1,7-3-1,0-6 0,0 0 0,-3-12 0,4 1-3,-12-7-6,-4 3-8,1-2-15,-11-3-4,4 2 0,-4-7-1</inkml:trace>
  <inkml:trace contextRef="#ctx0" brushRef="#br0" timeOffset="1151.1807">3010 8760 50,'0'0'36,"12"-9"1,-12 9-7,15 19-8,-8 1-8,5 18-5,-5 6-4,4 11 0,-4 6-2,-4 5-1,1-1-1,-1 0-2,0-6-4,-3-16-7,8-10-24,2-5-4,-3-15 1,2-13 0</inkml:trace>
  <inkml:trace contextRef="#ctx0" brushRef="#br0" timeOffset="1324.5012">3128 9019 47,'-13'-16'33,"22"16"-2,0-5-7,11 3-32,10 8-19,-8-12-4,12 6-2,-3-8 1</inkml:trace>
  <inkml:trace contextRef="#ctx0" brushRef="#br0" timeOffset="1713.5688">3621 8765 34,'-32'-6'32,"5"6"0,-1 3-2,3 0-16,12 10-6,4-2-3,11 3-3,9 1-1,4-2 0,6-1-1,1-2 0,-3-1 0,-4-4-1,-15-5 1,0 0 0,-11 8 0,-5-2 1,-6-1 0,-3 3 1,1 2 0,5 4 1,4 1 0,15 6 0,11-4 0,7 0 0,5-4 0,9-4-4,1 0-17,2-6-17,-4-10-1,-1-1 0,-11-12-1</inkml:trace>
  <inkml:trace contextRef="#ctx0" brushRef="#br0" timeOffset="2639.1291">4870 8927 13,'8'-37'56,"-13"16"-35,-8 2-4,-7 3-3,-2 7-4,-9 3-2,-1 9-2,-5 9-3,8 9-1,5 10 0,6 3-1,12 3-1,6 0 1,9-2 0,12-6-1,5-5 1,4-12 0,2-12 0,2-12 0,0-13-1,-1-7 1,-3-12-1,-9-9 1,-3-3 0,-6-3 2,-7 2-1,-5 11 2,-7 2-1,0 17 2,-7 9-1,3 18 1,0 14-1,6 14-2,2 9 1,3 9-2,5 5 1,1 5-2,3-1-6,-2-4-11,-1-8-21,5-6 0,-7-12 1,6-4-2</inkml:trace>
  <inkml:trace contextRef="#ctx0" brushRef="#br0" timeOffset="3172.2157">5197 8707 53,'0'0'35,"0"0"0,-3 25-2,0 4-20,3 13-5,0 3-5,0 8 0,0-3-1,6-4-1,-4-8-1,2-8 2,-1-10-1,-3-20 0,0 0 0,9-9-1,-9-14 1,-3-14 0,-1-6 0,2-7-1,-3-1 1,2 0-1,-1 0 0,1 5 1,3 7-1,6 7 0,0 9 0,5-1 0,7 7-4,-1 2-4,14 12-16,1 3-13,-2 0 1,11 8-1,-4 2 0</inkml:trace>
  <inkml:trace contextRef="#ctx0" brushRef="#br0" timeOffset="3429.1277">5220 9106 40,'0'0'33,"14"3"-1,9-6-3,13-4-18,9 2-7,3-2-17,6 5-18,-15-11-1,0 9 0,-18-8-1</inkml:trace>
  <inkml:trace contextRef="#ctx0" brushRef="#br0" timeOffset="3615.2312">5222 8894 72,'-18'-11'36,"18"11"1,0 0-11,21-11-17,10 11-12,9 0-27,8 5-6,-3-1 0,9 5 0</inkml:trace>
  <inkml:trace contextRef="#ctx0" brushRef="#br0" timeOffset="3842.2387">5556 9057 51,'6'13'35,"4"-1"0,9 5-4,4 7-18,-2-7-5,3 8-4,-3-4-6,-5-4-9,-1-9-22,-3 1-1,-12-9-1,19-9-1</inkml:trace>
  <inkml:trace contextRef="#ctx0" brushRef="#br0" timeOffset="3983.915">5763 9073 45,'-11'4'36,"-9"4"1,-5 8-1,-4 7-17,-4-2-8,2 3-10,4-1-21,9 0-16,-4-12 0,17 2-1,5-13 0</inkml:trace>
  <inkml:trace contextRef="#ctx0" brushRef="#br0" timeOffset="4239.655">5981 8802 57,'0'0'36,"15"-5"0,7 5-3,9 5-20,0-5-8,3 0-7,4 0-13,0 7-20,-11-7 0,0 6-1,-14-6 0</inkml:trace>
  <inkml:trace contextRef="#ctx0" brushRef="#br0" timeOffset="4420.1764">6018 8974 58,'10'18'35,"5"-16"1,13-2-6,10 3-21,-1-3-22,7 5-19,-14-14-1,7 4-2,-6-9-1</inkml:trace>
  <inkml:trace contextRef="#ctx0" brushRef="#br0" timeOffset="5166.2215">6623 8551 46,'5'-43'33,"-5"0"0,0 14-14,0 19-3,0 10-4,0 36-2,-8 6-4,5 21-1,0 6-2,3 14 0,-3-5-1,6-1-1,0-9 0,2-14-1,-1-11 0,2-15-1,0-10-1,-6-18 0,9-7-1,-5-13-1,4-3 1,2-8-1,6 0 1,-4-5 0,5 5 1,-6 2 1,-2 9 1,-9 8 2,0 12 0,-20 0 1,0 8 0,2 8 0,-1 4 0,9 1 1,4 1-2,16-3 1,5-1-4,10-2-6,6-4-25,3 3-4,-5-10 0,4 4-1</inkml:trace>
  <inkml:trace contextRef="#ctx0" brushRef="#br0" timeOffset="5497.0004">6877 9153 55,'0'0'34,"0"0"1,22 9-10,0-9-11,-1-2-6,7 2-3,-6-13-2,3 6-2,-10-5 0,-5 2-1,-10-3 0,-7 2-1,-9 3 1,-9 4 0,1 4 0,-7 8 0,3 6 2,7 4 0,4 3 0,14 2 0,10 0 1,9 1 0,5-5-3,6-7-6,5-4-30,3-5 0,-4-9-1,9-4 0</inkml:trace>
  <inkml:trace contextRef="#ctx0" brushRef="#br0" timeOffset="6075.4038">7349 9029 24,'-22'5'34,"22"-5"0,19-8 0,36 4-14,32-8-5,34-1-4,33-1-3,28 0-3,15 0-1,9 5-1,-13-1-1,-17 1-2,-30 5-1,-38 0-2,-30 4-9,-35 0-19,-34-5-5,-9 5-1,-37-11 0</inkml:trace>
  <inkml:trace contextRef="#ctx0" brushRef="#br0" timeOffset="7367.3472">8086 8671 27,'7'-18'29,"4"6"-1,-11-5-7,-5-4-5,-4 1-5,-10 1-4,-3 0-2,-6 6-1,0 5-1,-2 8-1,1 4 0,2 13 0,5 8-1,9 1 1,7 5-2,10-1 1,8-2 0,9-8 0,8-5 0,2-15 0,5-6 0,1-13-1,-3-8 1,-3-9-1,-5-10 0,-5-4 0,-11-9 1,-2-1-1,-8 3 1,-5 3 1,-2 10-1,-1 8 1,-2 17-1,0 11 2,1 19-1,0 14 0,9 14 1,-2 10-2,2 7 1,0 4 0,5 2-1,2 1-8,-1-3-24,0-13-5,6-6 0,-2-12 0</inkml:trace>
  <inkml:trace contextRef="#ctx0" brushRef="#br0" timeOffset="7887.6077">8475 8583 46,'-5'-18'29,"2"8"-6,-5-6-3,-5 3-5,-2 4-3,-10 0-4,2 9-1,-7 0-3,2 9-1,4 2-1,2 6-1,9 3 1,4 4-2,9-2 1,10-3 0,5-2 0,7-5-1,7-5 0,0-7-1,-1-3 0,-3-7 0,-4-2-1,-1 1 2,-4 1-1,-9-2 2,-7 12 0,0 0 1,0 0 1,-12 17 0,6 2 1,1 6-1,1 1 0,4 6 0,4 0 0,2 1-2,4-7 0,-3-1 1,1-6-2,-1-5 1,-1 0-1,-6-14-3,6 9-34,-6-9 1,0 0-2,0-13 1</inkml:trace>
  <inkml:trace contextRef="#ctx0" brushRef="#br0" timeOffset="9331.2106">7952 9450 55,'4'25'32,"6"6"-3,-2 1-9,-4 1-6,5 3-3,-3-7-4,0-3-2,-6-10-1,0-5 0,0-11-1,0 0-1,0-28 0,4 3 0,2-8 1,6-1-2,4-3 0,5 1-1,1 4 1,4 7-1,1 11-2,-2 3-8,0 8-27,-4 8 1,0 5-1,2 4 0</inkml:trace>
  <inkml:trace contextRef="#ctx0" brushRef="#br0" timeOffset="9685.2188">8359 9376 31,'-9'-29'33,"12"8"1,3-1-5,10 4-9,9 8-5,-4 5-4,4 15-4,-7-1-2,-4 15-1,-14 0-1,-6 7-1,-10 2-1,-4 4 0,2-7 0,0-2 0,5-6-1,10-4 1,15-8-1,11-6 0,7-4 0,3-4-1,0 4-7,-2 0-29,-8-7-1,1 7 1,-14-8-1</inkml:trace>
  <inkml:trace contextRef="#ctx0" brushRef="#br0" timeOffset="10331.9195">9474 8867 59,'0'-14'22,"-13"1"-3,-6 7-3,-5 6-4,-4 0-2,0 14-1,-3 4-1,9 11-2,7 3-1,9 7-1,12-1-1,9-3-1,13-2-4,2-11-5,10-2-14,8-6-13,-8-14 0,3 0-1,-7-10 1</inkml:trace>
  <inkml:trace contextRef="#ctx0" brushRef="#br0" timeOffset="10625.761">9750 8936 18,'-16'-28'57,"4"19"-35,-7 0-4,-2 5-4,-5 8-3,1 5-4,3 7-2,4 5-1,9 7-2,6-2 0,9 1 0,7-5-1,11-4 1,2-6-1,4-9 0,-1-10 1,-6-9-1,-7-4-1,-6-3 1,-10 0-3,-6-1-4,2 5-16,1 9-12,-12-2 1,15 12-1</inkml:trace>
  <inkml:trace contextRef="#ctx0" brushRef="#br0" timeOffset="10917.0933">9887 8899 59,'20'0'34,"-1"7"1,6 5-11,6 9-7,-6-1-7,3 9-2,-13-1-3,-5 0-2,-14-5 0,-9-4 0,-8-6-3,-3-8-4,5 0-8,-3-5-20,4-13-6,12 2 1,6-4-1</inkml:trace>
  <inkml:trace contextRef="#ctx0" brushRef="#br0" timeOffset="11324.4481">10298 8969 55,'-27'12'33,"17"4"1,-6 4-13,2 2-6,10 6-5,4-3-4,7 2-1,5-6-2,9-4-1,4-9 0,6-8-1,4-15 0,1-7-1,-4-12 0,-2-15 0,-10-8-1,-9-4 1,-17-6-1,-13 1 1,-15 6 1,-9 11 1,-10 11 0,1 18 1,2 13 0,10 17 0,14 9 1,21 14-1,17 5-5,14 4-36,14-11 1,21-6-1,20-18-1</inkml:trace>
  <inkml:trace contextRef="#ctx0" brushRef="#br0" timeOffset="37377.8893">1799 10156 34,'0'13'29,"0"11"0,-3 19-10,-1 11-5,4 3-5,0 11-1,-3-5-2,3-5-3,2-11 0,-2-11-1,10-20 0,-10-16-1,12-10 0,-4-21 1,-3-15-1,-5-13 0,0-10 0,3 4-1,-3 0 1,-7 10-1,7 10 0,0 16 0,0 29-1,20 8 2,-7 20-2,2 10 1,6 4 0,-1-1 1,3-4 0,5-3-1,1-17 1,-4-12 0,2-15 0,-6-8 0,1-14 0,-6-10 0,-4-2 0,-3 1-1,-9 5 0,6 10 0,-6 11 1,0 17 0,8 15-1,-2 19 1,-6 9 0,5 11 1,1 4-1,8-2-1,1 3-12,-3 0-22,0-16-2,2-9 1,-5-9-1</inkml:trace>
  <inkml:trace contextRef="#ctx0" brushRef="#br0" timeOffset="37694.8185">2368 10435 36,'19'14'34,"-14"1"2,5 7-5,-7 11-14,-3-9-4,7 6-4,-7-10-4,3-7-2,-3-13-1,12 0-2,0-12 0,3-7 0,1-1-1,2 1 0,-1 2 1,-2 8 0,-3 4 1,4 10-1,-4 4 1,-5 11 0,-1 2 1,-1 2-4,5 5-7,-10-4-21,0-7-7,0-3 0,0-15 0</inkml:trace>
  <inkml:trace contextRef="#ctx0" brushRef="#br0" timeOffset="37837.8454">2467 10249 66,'-7'-25'33,"7"25"-7,0 0-22,-10 0-30,25 20-5,-10-1-2,4 8 0</inkml:trace>
  <inkml:trace contextRef="#ctx0" brushRef="#br0" timeOffset="38167.6566">2737 10505 54,'18'17'32,"-12"-7"2,-2 9-17,-4 4-6,-12-4-3,9-1-3,-8-3-3,11-15-2,-11 8 0,11-8 0,4-23-1,10 5 0,2-6 0,2-2 1,1 2 0,-3 5 1,-3 5 1,-2 4 0,-11 10 0,13 0 1,-13 0 0,-3 19 0,0-4-1,3 2-1,9 7-6,-3-6-12,0-2-17,9 5-2,-5-8 1,11 2-1</inkml:trace>
  <inkml:trace contextRef="#ctx0" brushRef="#br0" timeOffset="38543.5816">3218 10522 47,'-19'-8'31,"-6"-6"1,3 8-16,0 6-3,0 4-5,4 8-2,3 10-2,15 1-2,0 1 1,2-1-1,12-4 0,-2-6 0,7-8-1,5-5 0,-2-14 1,3-4 0,0-4 0,4 2 1,4 1-1,4 5 0,-4 4 1,0 10 0,-6 0-1,-2 14 0,-10 4 0,-3 2 0,-15 3-1,-12-5-5,0-2-33,-4 1 0,-10-12-1,2 2-1</inkml:trace>
  <inkml:trace contextRef="#ctx0" brushRef="#br0" timeOffset="39109.1899">4299 10464 38,'-18'12'32,"-3"-2"1,8 8-12,13 6-3,0 2-5,13 3-3,1-6-2,9-1-2,-2-10-2,4-7-1,-6-14 0,-1-10-1,-6-16-1,-5-15 0,-7-10-1,0-7 1,-10-5-1,5 4 0,-2 5 0,-2 4-1,6 16-3,3 10-6,6 16-11,6 10-15,1 7-1,13 10 0,-2 4 0</inkml:trace>
  <inkml:trace contextRef="#ctx0" brushRef="#br0" timeOffset="39394.7296">4727 10411 36,'-12'28'32,"5"7"-2,-10-4-10,-5-2-4,3-3-5,-6-6-3,7-6-3,-2-11-2,7-7-2,-1-9 0,11-3-1,3-6 0,6-1 0,6 4-1,1 4 1,6 6 0,3 9 1,3 7 0,-4 6 0,4 6 0,-3 2-1,-7 7-6,1-5-17,-7-4-11,4 0 0,-13-19 1</inkml:trace>
  <inkml:trace contextRef="#ctx0" brushRef="#br0" timeOffset="39709.1429">4905 10454 36,'19'8'35,"-7"1"1,1 9 0,-7 6-18,-6-1-6,0 6-5,0-1-2,-6-2-2,-1-6-2,4-6-2,3-14-1,0 0 0,11-17-1,0-8 1,6 1-1,-1-6 1,1 5 1,-5 3 1,1 7 2,-13 15-1,10 0 2,-10 10 0,0 7 0,8 7-2,-2 3-1,4-6-8,7 6-11,9-9-17,3-9 0,7-4-1,-2-10 0</inkml:trace>
  <inkml:trace contextRef="#ctx0" brushRef="#br0" timeOffset="40229.6146">5253 10462 34,'9'-16'27,"9"16"-1,1-2-12,2-3-9,3 5-2,-1 0-2,-9 4 0,-14-4 0,5 14 0,-18-4 0,0 3 2,-5 2-1,1 3 2,0 1 1,8 3 0,6-2 1,12 0-1,4-3 0,8 0-1,0-7 0,6-5 0,3-8-3,-1-3 0,-2-5 0,-6-6 0,-1-2-2,-9-3 2,0 5-2,-6 1 0,-5 6 1,0 10 1,-9-3 0,9 3 0,-13 20 1,13-3 0,0 3 0,10 1 0,0-4 2,10-1-2,-1-7 2,4-5-1,-1-8-1,1-5 1,-3-6-5,-3-6-6,2-6-25,-5 3-3,-8-4-1,2 8-1</inkml:trace>
  <inkml:trace contextRef="#ctx0" brushRef="#br0" timeOffset="40590.892">5708 10272 58,'22'-33'34,"11"10"-2,0 11-10,-1 5-6,5 21-5,-8 7-4,-1 15-2,-9 5-2,0 7 0,-7 3-1,-1 5-1,0-3 1,0-5-1,-1-9 0,0-8 0,0-9 0,1-10-1,-11-12 0,12 0 0,-12 0 0,-13-12-1,-3 5 0,-4 7 0,-5 5 0,-1 2 0,0 8-5,-2 0-12,6-3-19,10-2 0,2-6 0,10-4 0</inkml:trace>
  <inkml:trace contextRef="#ctx0" brushRef="#br0" timeOffset="40784.9332">6235 10485 60,'0'0'38,"13"15"-1,-11-1-2,-2 4-22,3 10-7,-3-3-4,0-3-12,0-4-26,0 0-1,0-18 0,0 0-1</inkml:trace>
  <inkml:trace contextRef="#ctx0" brushRef="#br0" timeOffset="40905.5998">6201 10296 56,'-13'-15'21,"13"15"-21,-5 13-17,5-13-8,8 29-3</inkml:trace>
  <inkml:trace contextRef="#ctx0" brushRef="#br0" timeOffset="41468.7353">6635 10583 35,'-13'-18'28,"8"4"-6,-5-1-3,-4 1-5,1 7-3,-7 2-1,2 5-2,-4 0-2,6 12 0,-1 2 0,4 7-2,3 1-1,5 1 0,10 0 0,8-5-1,3-1 0,6-5-1,2-12-2,3-5 1,1-7-1,-2-4 0,-5-4-1,-5-2 1,-7 3 0,-5 1 2,-4 4-1,0 14 1,-10-9 0,10 9 0,-13 14 0,7 3 0,6 2 1,4 1-2,5 1 2,7-1-1,2-1 0,4-5 1,5-6 0,2-3-1,2-10 1,-3-6 1,-7-3-2,0-5 0,-8-1 0,-7-4-1,-6 2-2,-9 3-2,0 5-8,-6 7-20,-5 0-5,5 7-1,-1 4 0</inkml:trace>
  <inkml:trace contextRef="#ctx0" brushRef="#br0" timeOffset="41703.2237">7273 10407 48,'0'0'35,"14"-6"1,-14 6-1,0 0-18,0 0-9,9 12-10,-9-12-12,0 0-20,5 14-2,-5-14 1,7 12-1</inkml:trace>
  <inkml:trace contextRef="#ctx0" brushRef="#br0" timeOffset="41898.7887">7267 10631 83,'4'12'39,"-4"-12"0,0 0-14,16 14-9,-16-14-9,0 0-6,9 0-37,-9 0-2,0 0-2,0 0 0</inkml:trace>
  <inkml:trace contextRef="#ctx0" brushRef="#br0" timeOffset="47038.7068">8130 10514 51,'-35'-19'24,"11"-5"-4,11-8-2,13-6-4,12 2-2,14-1-3,17 13-2,3 5-1,8 19 0,-3 9 0,-6 16-1,-14 11 0,-18 12-1,-23 7-1,-11 2-2,-17-3 1,-6-2-1,-6-13 0,4-5-1,5-10 0,11-10 0,14-8-1,16-6 1,7-10 0,14 0-1,7 5 1,3-4-2,10 9-11,-1-3-23,-4 1-1,5 2 0,-13 0 0</inkml:trace>
  <inkml:trace contextRef="#ctx0" brushRef="#br0" timeOffset="47566.5796">8563 10507 54,'0'0'34,"0"0"1,0 0-12,7 27-7,-7-1-6,0 3-3,0 3-2,0-3-2,0-2-2,4-5-3,-4-12-3,0-10-3,0 0-3,0-23 0,0 4-1,-5-9 0,5 0 2,-6 0 2,2 1 3,4 3 4,-3 2 3,6 7 2,3 3-1,6 5 0,4 2 0,3 5 0,2-5-1,1 5 1,-1 0-1,2 0 1,-5 5 0,-3-5 1,-5 2 0,0-2 1,-10 0-1,12 7 1,-12-7 0,8 9-1,-8-9 0,10 21 1,-7-9-2,3 11 1,-3-1 0,0 4-1,-3-2-1,4 2 0,-1 0-5,-3-6-24,3-8-9,9-5-1,-12-7 0</inkml:trace>
  <inkml:trace contextRef="#ctx0" brushRef="#br0" timeOffset="48174.8435">9241 10668 48,'9'-11'18,"-2"2"-1,-3-5-3,-4-5-4,-8-2-1,-4 0-2,-4-1-1,-5-1-2,-4 9-1,-3 2 0,-3 8 0,0 8-1,3 8-1,4 10 1,5 6-2,5 1 2,9 3-1,8-4 0,9-3 0,7-6 1,9-2-1,0-13 0,3-4 1,-3-13-1,0-2 0,-10 1 0,-2-4 1,-10 5 0,-3 4 1,-3 9 1,0 0 0,-13 7 1,13 12 0,7 0 0,8 6-1,11-2-3,5-1-21,9-12-16,12-2-1,4-25-1,22-12 0</inkml:trace>
  <inkml:trace contextRef="#ctx0" brushRef="#br0" timeOffset="53641.2132">1782 12094 8,'10'-21'28,"8"-1"-1,-6-13-2,3-8-11,-3-6-2,-1-9-2,-1-2-1,-8-1 0,7 2-3,-9 3 0,0 11 1,0 6-2,-4 12 0,-1 12 0,5 15-2,0 0 0,0 32-1,0 5-1,10 12-1,2 9 1,5 4 0,3 3-1,2 0-1,2-4 0,-3-15-3,13-6-3,-11-15-8,5-8-11,-2-10-10,-6-11-1,-4-5 2</inkml:trace>
  <inkml:trace contextRef="#ctx0" brushRef="#br0" timeOffset="53811.9837">1773 11860 42,'0'0'24,"11"3"-3,9 3-3,9 1-10,4 3-21,-5-7-11,9 6-4,-15-9-1</inkml:trace>
  <inkml:trace contextRef="#ctx0" brushRef="#br0" timeOffset="53961.9942">1669 11802 26,'0'0'26,"0"0"-5,0 0-19,0 0-23,25 12-3,-5-5-1</inkml:trace>
  <inkml:trace contextRef="#ctx0" brushRef="#br0" timeOffset="54355.8336">2238 12031 40,'19'13'31,"-5"-13"0,12 4-13,0-4-7,1 0-3,-3-8-3,-3-3-1,0-3-1,-10-8-2,-2-2 0,-9-3-1,-11 1 1,-10 1-1,-2 6 1,-9 7 0,-2 6 1,3 12 0,-1 6 0,4 13 1,12 8 0,8 5 0,8 4 1,16 2-1,-3 3-1,2-2 1,10-6-1,0-2-1,-8-7-4,0-2-6,-9-12-15,-8-16-12,16 14 0,-6-24-1</inkml:trace>
  <inkml:trace contextRef="#ctx0" brushRef="#br0" timeOffset="54752.8204">2826 11936 32,'26'0'33,"-26"0"-1,-3 11-8,0 6-7,-15-5-4,2 5-3,-10-2-3,-1 2-3,-7-7-2,3-5-1,4-1 0,-2-4-1,7-8 0,3-3-1,3-2 1,11-2-1,5-2 0,10-1 1,2 3 0,3 5 1,6 6 0,8 7 0,0 7 1,0 6 0,-4 5 1,-4 6-1,0 3-1,-4-2-16,-4-4-21,1 6 0,-7-9-1,6 5-1</inkml:trace>
  <inkml:trace contextRef="#ctx0" brushRef="#br0" timeOffset="57564.6059">4101 11947 19,'0'0'22,"0"-12"-3,-10 4-3,-7-1-2,-5-3-4,-4 4-2,-1 1-1,-4 7-1,-1 0-2,1 13-1,7 2 0,6 9-1,8 2-1,10 2 1,4 0-1,10-5 0,7-3 0,12-8 0,-2-9 1,5-10-1,-2-11 0,1-9 0,-4-7-1,-6-11 1,-4-3-1,-9-10 1,-5-3 0,-4 2 0,-3 1 0,-6 8 1,-1 5 1,1 10-1,-6 9 0,6 11 0,6 15 0,-16 3 0,14 15-2,-2 7 1,4 11-1,6 10 2,1 7-1,1 6 0,2 1 1,0 1 0,2-6 0,-1-6 0,0-10-1,-3-9-4,2-4-12,1-10-20,-11-16 0,17 3-1,-17-13-1</inkml:trace>
  <inkml:trace contextRef="#ctx0" brushRef="#br0" timeOffset="58547.947">4520 11984 31,'0'0'19,"6"-16"-2,-6 16-2,3-18-4,-3 4-2,-6 1-1,-3-1-3,0 3-1,-9 0-1,1 1 0,-6 1-1,-1 4 0,-3 2 0,2 3-1,3 3 0,-1 2 0,8 7 0,1 3-1,7 3 1,7-3 0,0 3 0,12-2-1,1 0 1,9-5 0,3-4-1,2-7 0,4 0 0,-4-7-1,0-2 0,-3-2 1,-2-3-2,-6 1 2,-7-2-1,-1 2 2,-8 3-1,0 10 1,0-17-1,0 17 1,0 0 0,0 0-1,-8-7 1,8 7-1,0 0-1,0 0 2,0 0-1,-6 11 0,6-11 1,0 0 0,0 10 0,0-10 1,0 0 1,0 13-1,0-13 2,0 9-1,0-9 0,0 19 0,0-9 0,0 9-1,-3 3 1,3 7-1,0 7-1,0 11 1,0 3-1,3 2 0,-3 3 0,3-4 0,-3-4-1,0-9 1,3-5-1,-3-9 0,0-7 0,3-7-1,-3-10-33,6 12-2,-6-12 0,0 0-1</inkml:trace>
  <inkml:trace contextRef="#ctx0" brushRef="#br0" timeOffset="62652.7688">4930 11930 7,'0'0'30,"12"10"0,10-7-7,6 0-5,9-3-4,7 5-2,1-5-5,0 4-5,0-4-7,-7 5-8,-10-5-14,0 4-4,-18-6 0,2 6-1</inkml:trace>
  <inkml:trace contextRef="#ctx0" brushRef="#br0" timeOffset="63028.2341">4955 12096 45,'12'5'31,"4"-5"-6,3 4-6,8-4-5,11 6-2,0-6-5,6 3-10,-2-3-27,1 4-2,-15-8-2,3 8 0</inkml:trace>
  <inkml:trace contextRef="#ctx0" brushRef="#br0" timeOffset="65795.2659">5572 12035 16,'0'0'31,"0"0"2,39 5-7,9-5-7,16 0-4,24 0-3,13-4-1,12 4-5,4 0-1,0-2-3,-13 2 1,-14-5-2,-19 5-3,-19-4-4,-17 4-6,-14-8-12,-21 8-12,3-9 1,-12 2-1</inkml:trace>
  <inkml:trace contextRef="#ctx0" brushRef="#br0" timeOffset="66707.1216">6099 11538 22,'-30'-26'53,"10"17"-33,-6 0-4,-1 6-3,0 9-4,-1 7-3,4 9-2,1 8-1,11 6 0,3 5-2,9 3 2,11-1-2,13-4 1,6-6 0,10-6-1,7-13 1,-1-9-1,0-10 1,-2-9 0,-10-13 1,-6-6-1,-16-6 1,-12-2 0,-9-1 0,-13 3-1,-7 4 0,-4 4-1,-4 12-4,1 4-7,3 15-13,9 5-13,0 0-1,8 6 1</inkml:trace>
  <inkml:trace contextRef="#ctx0" brushRef="#br0" timeOffset="67083.7634">6065 11673 20,'0'0'32,"0"0"2,0 0-1,12 14-11,0 4-6,-2-1-6,8 12-4,1-5 0,5 4-3,-4-1-1,1-4 0,-2-4-1,-4-4 0,-2-4 0,-4-3-1,-9-8 1,15 4 0,-15-4-4,0 0-13,0-12-20,0 12-1,-9-9 0,9 9 0</inkml:trace>
  <inkml:trace contextRef="#ctx0" brushRef="#br0" timeOffset="67874.2205">5577 12373 19,'13'-27'29,"14"3"-1,2 7-6,8 8-3,7 12-4,-8 10-2,-1 16-1,-13 5-6,-8 12 0,-14 2-3,-11 1 0,-8-7-1,-8-9 0,-3-9-1,1-12 0,5-12-1,6-7 0,8-10-1,6 0 0,4-7 1,8 7 0,4 0-1,5 8 0,5 6 2,4 6-1,-3 5 0,4 5 0,-1 6-1,-5-4-8,1 2-19,0 1-8,-13-7 1,6 1 0</inkml:trace>
  <inkml:trace contextRef="#ctx0" brushRef="#br0" timeOffset="68408.7108">5969 12433 29,'0'0'32,"0"0"1,12 10-4,-4 8-11,-3-2-6,4 8-3,-1 0-2,3 1-2,-7-4-1,4 1-1,-6-10-1,3-2-1,-5-10-1,0 0 0,0-14-1,-5-3 0,3-1 0,-3-1-1,1-6-1,-3 2 1,3 0 0,-1 5 0,5 0 1,3 2 0,5 4 0,0 3 0,4 3 1,7 6-1,2 0 1,3 0 0,1 4 0,0-2 0,-2 2 0,-3 0 0,0-3 0,-5 3 1,-5 0 1,-10-4 0,9 19 1,-9-5 0,0 1 1,3 6-1,-3-1 0,0 4 0,0-2-2,0-3-5,9 0-10,-6-2-22,-3-17-1,10 15 0,-10-15 0</inkml:trace>
  <inkml:trace contextRef="#ctx0" brushRef="#br0" timeOffset="69032.0181">6520 12634 21,'10'-9'24,"5"6"-1,-6-8-2,0 1-2,-2-3-3,-4-5-3,2 5-3,-5-7-3,0 1-1,-2-3-2,-4-1-1,-6 3 0,-1 0-1,-6 1-1,1 2 0,-6 8 0,2 1 0,-3 8-1,3 10 1,1 7-1,5 2 1,4 5 0,5 6 1,7-1-1,4-1 1,8-3 0,6-4-1,4-8 0,2-6 0,2-7-1,-1-5 0,-3-9-1,-2-1 1,-4-4-2,-4-2 2,-5 2-1,-4 5 0,-3 3 1,0 11 0,-3-13 0,3 13 0,-7 15 1,7-2-1,0 5 2,0 5-2,7 0 1,6 2 0,0-2-1,1-1-5,5-6-25,2 2-7,-8-15 0,5-3 1</inkml:trace>
  <inkml:trace contextRef="#ctx0" brushRef="#br0" timeOffset="70491.9771">7196 12064 18,'-8'-25'27,"-14"-4"14,6 12-25,-2 4-3,-4 2-2,0 6-3,-3 1-2,7 8-3,0 3 1,2 9-3,3 0 0,4 6 0,7-3 1,4 3-1,7 1 1,7-4 0,5-5 0,1 0 0,6-9 0,0-5 0,0-8-1,-1-6 0,-5-8 0,-3-9 0,-7-5-1,1-6 0,-8-4 0,-5-5 1,0 3-1,0 2 0,-5 3 0,-1 7 0,2 7 0,-2 4 1,0 11-1,6 14 0,-9-10 0,9 10 0,-9 19 0,9 3 0,-4 7 1,4 7 0,4 11 1,1 3 1,-1 1-1,4 2 0,-1-7 1,5 0-1,-2-8-2,2-10-3,1-4-12,2-10-21,-15-14-1,18 0 1,-15-10-1</inkml:trace>
  <inkml:trace contextRef="#ctx0" brushRef="#br0" timeOffset="71377.6972">7390 12230 29,'0'0'27,"20"-9"-8,-4-5-3,9-4-2,0-8-4,3-9-3,0-7-2,-4-7-1,0-4-1,-10-2 0,-5 2 0,-9-1 0,-9 8 1,-7 7-1,-3 12 0,-5 10 0,0 13 0,1 15 0,4 12 1,3 15 0,16 11-1,4 4 1,15 8 0,11-2 0,8 1-3,5-7-11,7-8-25,-4-17-2,4-6 1,-13-15-1</inkml:trace>
  <inkml:trace contextRef="#ctx0" brushRef="#br0" timeOffset="76565.2297">5873 13304 8,'15'-33'39,"-2"13"-22,-1 3-2,4 1-3,3 6-1,-2 0-2,4 10-1,2 0-2,-1 10-1,-1 2 0,1 5-2,0 0 1,-1 5-2,1-1 1,-1 4-1,-6 3 0,0 0-1,-4 0 0,-1-1 0,-4-1 0,-3 1 1,-3-5-2,3-1 1,-3-6 0,3-5 0,-3-10 0,0 0 0,0 0-1,-6-20 1,1 2 0,1-5 0,-3-1-1,-2 1 0,4 0 0,-3 6 0,1 2 0,-1 4-1,8 11 1,-12-8-1,12 8 1,-9 8-1,9-8 1,-7 17 0,4-6-1,3 6 1,-4 1 0,-1 1 1,-5 2-1,-2-1 0,-4 4 1,-6-3-1,-2-1 0,-4-5 0,1-1 0,-1-7 1,0-3-1,4-4-1,4 0-1,4-4-9,3-3-22,13 7-1,-10-10 0,10 10 0</inkml:trace>
  <inkml:trace contextRef="#ctx0" brushRef="#br0" timeOffset="229512.2516">8073 11825 40,'0'6'33,"26"2"-1,8-8-9,9 0-11,19 4-5,1-4-6,5 0-9,-1 0-11,-3 0-10,-18 0-3,-9 0-1</inkml:trace>
  <inkml:trace contextRef="#ctx0" brushRef="#br0" timeOffset="229781.3261">8130 11947 28,'0'0'31,"0"0"2,24-11-8,11 11-7,5 0-4,13 4-5,0-1-2,5 6-4,-5 1-7,-9-1-12,-6-9-18,-3 12 0,-15-17-1,3 0 0</inkml:trace>
  <inkml:trace contextRef="#ctx0" brushRef="#br0" timeOffset="230016.3509">8570 11798 54,'27'10'32,"-9"3"-1,3 4-12,-5 7-8,-6 1-4,-5 3-9,-5 0-15,-3 2-15,-18-10 0,5-1-1,-14-12-1</inkml:trace>
  <inkml:trace contextRef="#ctx0" brushRef="#br0" timeOffset="230293.9753">8059 11780 34,'-19'21'32,"-3"-1"1,12 7-10,-1 11-6,11-1-7,12 2-9,15-8-31,20 1-1,9-14-1,22-7-2</inkml:trace>
  <inkml:trace contextRef="#ctx0" brushRef="#br0" timeOffset="232183.0864">9272 11908 40,'4'-13'18,"-8"-4"0,-2-1-3,-9-2-3,-1 5-2,-8 0-3,-5 2-2,-1 9-1,1 4-1,1 9-1,6 10 0,5 4 0,10 8-1,7-1 0,9 0 1,10-3-1,9-6 0,5-11 1,5-10-1,0-5 1,-1-15-1,-1-10 0,-4-10 0,-11-10 0,-9-11-1,-5-3 1,-7 0 0,-3 6 1,-6 8 1,-1 8-1,-5 11 1,5 21 1,1 18-1,3 19 0,3 12 0,6 8-2,3 10 0,3 2 0,4 4-2,2-2-6,4-8-19,0-5-9,-4-14-1,3-5 0</inkml:trace>
  <inkml:trace contextRef="#ctx0" brushRef="#br0" timeOffset="232710.2332">9653 11984 31,'3'-9'24,"10"2"-6,-7-6-3,1 1-4,-2-1-3,-5-3-2,0 3-1,-9-2-1,-7 5 0,-2 0-1,-4 6 0,-5 4 0,-1 4-1,6 6 0,0 9-1,7 0 1,10 0-2,5 3 1,14-4 0,3-3 0,7-6-1,3-9-1,1 0 1,-3-13-1,-1-2 1,-4-2-1,-5 0 1,-9 0 0,-2 3 2,-4 14 1,0 0 1,-10 0 1,7 19 0,-3 8 1,6 6-2,0 6 1,6 10-2,-3-2 0,6 1-1,0-3-1,1-6-1,-1-2-2,-3-11-4,4-10-18,-1-4-12,-9-12-1,15-14 1</inkml:trace>
  <inkml:trace contextRef="#ctx0" brushRef="#br0" timeOffset="232959.5803">9904 11850 52,'14'-7'36,"10"7"-1,3-4-4,4-1-20,10 5-11,-1 0-11,0 0-22,-9 0-1,-2 4-1,-13-4 0</inkml:trace>
  <inkml:trace contextRef="#ctx0" brushRef="#br0" timeOffset="233123.1533">9979 11942 62,'6'10'35,"4"-3"1,14-4-15,5 4-12,4-5-22,7 7-19,-5-10-2,9 1-1,-5-17 0</inkml:trace>
  <inkml:trace contextRef="#ctx0" brushRef="#br0" timeOffset="233673.708">10329 11615 60,'13'-46'35,"9"8"-9,6 7-5,-1 6-4,11 21-4,-5 8-3,4 21-3,-2 11-4,-4 11 0,-6 5-1,0 5 0,-4-4-1,-6-4 0,-1-3 0,-6-9-1,-2-8 1,-2-8 0,-4-12-1,0-9 1,0 0-1,0 0-1,3-22 0,-3 6 1,0 0-2,0 0 2,0 3-1,0 3 0,0 10 0,-16-4 0,4 13 1,-3 3 0,-7 4 0,-3 4 0,-3 2 1,-3-2-1,1-2 1,1-3-1,4-6 0,0-5-4,10-4-4,-1-5-17,7-5-13,9 10 1,10-23-1,5 13 0</inkml:trace>
  <inkml:trace contextRef="#ctx0" brushRef="#br0" timeOffset="234305.2515">11069 11919 32,'-10'-21'26,"4"5"-5,-11-3-3,-5 3-4,-1 5-4,-7 5-4,0 6-1,-1 1-2,4 11-1,2 7 0,9 4-1,10 0 2,12 4-1,6-6 1,13-2-1,3-10 1,6-4 0,3-14-1,-1-7 0,-4-11-2,-2-6 1,-9-11 0,-5-8-1,-8-5 0,-5 0 0,-6 2 2,-4 5-1,-4 3 1,0 9 0,-1 12 0,3 13 0,0 13 0,3 18 0,4 11 0,2 12-1,6 7 0,0 6 0,5 4 1,2 2-2,-1-4-2,0-9-9,4-15-24,-1 0-1,-2-15 0,1-3-1</inkml:trace>
  <inkml:trace contextRef="#ctx0" brushRef="#br0" timeOffset="234658.688">11262 11966 35,'14'14'33,"-14"-14"0,21-9-8,-4 0-8,-3-6-7,6-4-3,-4-5-3,2-12-2,-6-7-1,-2-8-1,-10-10 0,0 2 1,-5 2 0,-7 3 0,-6 8 1,-2 12 0,-1 15 0,0 19 0,4 24 0,5 12 0,6 11-1,10 10 1,7 3-2,9 9 1,2-4-1,4-5-3,2-4-12,3-12-21,-6-13-1,4-9 0,-4-18 0</inkml:trace>
  <inkml:trace contextRef="#ctx0" brushRef="#br0" timeOffset="236137.7987">12845 7378 15,'-26'-9'19,"26"9"-4,19-6-2,28 6 0,28-6 0,39 3 0,36-4 1,44 0-2,45-1-2,43-1-1,41 1-2,30-3-3,18 6-1,-3-3-1,-16 3-2,-34 1-4,-46-1-6,-58-1-22,-49 6-2,-69-8 1,-40 4-1</inkml:trace>
  <inkml:trace contextRef="#ctx0" brushRef="#br0" timeOffset="237037.8652">16493 7323 25,'24'0'16,"14"-7"-1,22 4-1,24 3 0,34-5-1,29 1 0,38-5-1,32 4-2,30-7-3,29 6-1,21-3-2,11 5-1,0 4-13,-7 12-21,-36-6 0,-20 4-1,-54-10 0</inkml:trace>
  <inkml:trace contextRef="#ctx0" brushRef="#br0" timeOffset="244581.187">12494 11821 25,'4'-13'17,"-4"-1"1,6-4 0,0-3-3,-3-5 1,3 7-2,-6-6-1,4 12-2,-4 2-2,0 11-1,-7 15-1,7 10-2,-3 6-2,3 5-1,-3 6 1,3-2-1,0-1 0,0-5-2,0-7 2,-3-6-2,-4-8 1,1-1 0,6-12-1,-11 3 1,11-3-1,0 0 1,24-9-1,-2 9 0,5-2-1,2 2-3,3 0-7,-3 2-18,-6-2-8,-2-3 0,-8-9 0</inkml:trace>
  <inkml:trace contextRef="#ctx0" brushRef="#br0" timeOffset="244940.2488">12663 11547 23,'-48'-22'30,"-20"-3"1,0 17-3,-7 8-15,-1 14-2,3 18-3,3 10-1,17 17 0,11 3-1,21 12-1,11-1-1,23 4 0,12-4-2,16-5 0,15-8 0,15-11-1,6-17 0,10-13-1,1-19 1,2-13 0,-1-21 0,-8-14 0,-10-19 1,-16-9-1,-20-14 2,-23-1 0,-27 2 0,-19 7 0,-17 10-1,-10 12-3,-4 18-11,-4 14-25,-5 11-3,7 17 1,4 0-1</inkml:trace>
  <inkml:trace contextRef="#ctx0" brushRef="#br0" timeOffset="256495.8809">5501 12780 20,'0'12'13,"0"4"-1,3-2 0,4 2-1,4 1-1,-1 1 0,5 0-2,-1-1 1,3 1-2,-3-2-1,5 3 0,-4-5-2,1-2 0,1-4 0,1-3-1,-4-5 0,6-3 0,-6-2 0,3-4-1,2-1 1,1 1-2,0-1 1,2 1-1,1 1 0,3 3-1,-1-1 1,3 2 0,0 4-1,-1 0 0,-2 0 0,-1 4 1,-4-1-1,2 5 0,-6 0 1,-2 2-1,-4 1 0,-4 1 1,1 2-2,-1-2-5,-6-12-22,16 21-6,-16-21 1,11 0-1</inkml:trace>
  <inkml:trace contextRef="#ctx0" brushRef="#br0" timeOffset="257299.6968">6117 13047 39,'10'-18'15,"2"11"-1,0-3-3,4 0-1,7 0-2,0 1-2,5 4-1,-3 0-2,3 5 0,-4 0-1,2 0 1,-7 5 0,-1 4 1,-5 1-1,-1 2 1,0-2 0,2 0-1,0 2 0,5-3 0,2-1-2,1 0 1,0-5-1,5-3 0,-1 0 0,-1-3-1,0-5 1,-4-3 0,1-5-1,-4-1 1,-2-5 0,-1 3 1,-3-3 1,-2 0 0,-4-2 0,-3 7 0,-3-4 1,0 7-2,0 2-4,-9 1-22,0-3-12,9 14 1,-16-10-1</inkml:trace>
  <inkml:trace contextRef="#ctx0" brushRef="#br0" timeOffset="263676.0126">1655 14330 30,'-27'0'29,"-6"12"-5,-2 10-7,0 10-4,7 11-2,3 4-3,13 8-3,12 1-1,19-6-1,14-6 1,9-10 0,9-15 1,4-12 1,4-18 0,-2-11 0,-12-17-1,-11-10-1,-22-9 0,-16 3 0,-18 2-2,-12 5-2,-12 11 0,-4 8-6,2 21-9,3 11-22,11 5-1,17 13 0,12-4 1</inkml:trace>
  <inkml:trace contextRef="#ctx0" brushRef="#br0" timeOffset="264022.3765">1877 14693 35,'15'15'30,"-10"-5"-2,3-1-6,-8-9-6,10 10-3,-10-10-5,11-9-2,0-3-2,-5-8 0,4-1 0,-1-2-3,10 0 0,-2 2-1,6 4 0,-3 8 0,-3 9 1,-1 0 0,2 15-1,-2 2 1,-10 5 0,3 4-1,-9-1-5,11 6-9,-2-7-9,-2-2-8,3 1 0,1-10-2</inkml:trace>
  <inkml:trace contextRef="#ctx0" brushRef="#br0" timeOffset="264300.3923">2418 14722 41,'8'-15'26,"-8"-4"-2,-5-2-4,2 4-2,-13 0-4,3 9-2,-9-1-3,-1 9-2,-2 3-3,6 11 0,2 1-2,10 8 0,7-3-1,5 2 0,9-2-1,10-2 1,2-5-1,-3-7-2,5 0-8,-12-9-12,-1-6-14,3-1 0,-9-11-1,-2 1 1</inkml:trace>
  <inkml:trace contextRef="#ctx0" brushRef="#br0" timeOffset="264427.6052">2377 14489 27,'-18'-13'29,"18"13"-4,-23-5-14,6 2-30,17 3-5,0 0-3,21 21 6</inkml:trace>
  <inkml:trace contextRef="#ctx0" brushRef="#br0" timeOffset="264775.4546">2529 14620 62,'7'16'31,"10"-16"-9,5 3-11,4 1-4,1-4 0,-2 0-4,-4-3-1,-1 1 0,-6-6-1,-14 8 0,7-12-1,-7 12 1,-18-4 0,5 6 0,-6 7 1,1-1-1,0 6 1,1 5-1,5-1 1,6 2 0,12-2-1,1-1-2,11 1-3,3-9-6,14 3-6,6-3-18,-4-9 0,9 0 0,-12 0 5</inkml:trace>
  <inkml:trace contextRef="#ctx0" brushRef="#br0" timeOffset="265142.5694">3047 14565 29,'-10'0'29,"-8"-4"1,3 8-10,-1 6-8,8 1-4,1 4-3,4 0-2,7-1-1,4-1-2,4-4 0,3-2-1,-2-2 0,-3-2 0,1-3-1,-11 0 0,0 0 1,0 0 0,-15-8 0,-3 8 1,-1 0 1,1 3 1,-4 3 1,3 3 1,6 7 2,2 2 0,14 5 0,2 0 0,15 3 0,-2-5-1,10 0-4,2-3-33,2-6-2,-5-14-1,10-3-1</inkml:trace>
  <inkml:trace contextRef="#ctx0" brushRef="#br0" timeOffset="267260.2565">4013 14754 19,'5'-14'22,"1"1"-1,-9-3-3,-3-2-3,-8 4-3,-7-3-2,-1 5-3,-5 2-2,-1 10-2,3 0-1,4 15-1,8 5 0,7 4-1,9 4 0,12 2 0,3-4 1,11-4-1,2-5 0,5-10 1,-4-7-1,-1-13 1,-3-11 0,-6-9 0,-4-8-1,-8-6 0,-7-8 0,-3 0 1,0 2 0,-7 3 1,1 9 0,-1 12 0,-1 10 1,8 19 0,-9 8 0,9 16 0,-4 9-1,8 13 0,-1 0 0,3 7 0,3 1-1,3-1-2,3-2-9,-1-9-24,-5-13-1,6-8 0,-15-21-1</inkml:trace>
  <inkml:trace contextRef="#ctx0" brushRef="#br0" timeOffset="267622.3649">4325 14522 17,'0'0'32,"-10"15"2,10 7 1,0 6-17,0 4-5,7 11-4,-4-1-1,5 4-2,-4-8-1,5-4-3,-2-11 0,-1-13 0,-6-10-1,5-12 0,-5-16 0,-5-9 0,-2-9 0,-2-7-1,-1-5 0,1 6 0,0 0 0,5 5 0,4 6 0,7 8 0,3 6-1,8 8 0,10 11-2,0-4-7,13 9-12,-1 6-15,0-3 0,4 13 0,-5-6 1</inkml:trace>
  <inkml:trace contextRef="#ctx0" brushRef="#br0" timeOffset="267861.3826">4387 14887 35,'-16'4'35,"22"6"-1,6-3-8,10-7-11,13 5-5,2-2-11,3 3-27,-6-12-5,3 6-1,-9-7-1</inkml:trace>
  <inkml:trace contextRef="#ctx0" brushRef="#br0" timeOffset="268066.1166">4339 14700 46,'13'0'32,"3"-7"-1,21 7-19,-3 0-18,10-2-21,2 10-1,-9-8-3,4 9 3</inkml:trace>
  <inkml:trace contextRef="#ctx0" brushRef="#br0" timeOffset="268329.0245">4666 14887 40,'12'13'35,"1"-11"-1,8 12-3,7 0-16,-6 1-6,6 9-4,-1-2-4,-5-2-8,1 1-9,-7-1-15,-6-11-4,3-4-1,-13-5 1</inkml:trace>
  <inkml:trace contextRef="#ctx0" brushRef="#br0" timeOffset="268494.5008">4885 14896 66,'-20'15'35,"-12"-4"0,1 7-17,6 8-7,-3-1-6,6-1-8,4 1-14,5 1-18,-2-12 0,9 0-1,6-14 1</inkml:trace>
  <inkml:trace contextRef="#ctx0" brushRef="#br0" timeOffset="268991.2514">5166 14676 42,'0'0'32,"21"0"0,3 0-13,9 0-7,3 0-5,4 4-7,4 0-9,-8 2-12,-10-6-11,7 6-1,-16-6 0</inkml:trace>
  <inkml:trace contextRef="#ctx0" brushRef="#br0" timeOffset="269164.5153">5236 14783 20,'12'4'30,"24"4"-3,0-2-17,11-6-25,15 11-7,-10-15-4,11 8 3</inkml:trace>
  <inkml:trace contextRef="#ctx0" brushRef="#br0" timeOffset="271776.7099">5868 14284 26,'12'-18'30,"-12"0"0,0 18-10,4 22-5,-4 12-4,-2 17-3,2 9-3,0 11-1,0 10 0,0 4-1,5-4 0,-1-6-1,2-11-3,2-14-1,2-11-1,-3-18-2,3-15 0,-3-15-1,4-9 1,-1-10-1,5-1 2,-4-5 1,1 1 2,-2 8 2,-1 3 0,-4 11 1,-5 11 0,0 0 2,-13 8 0,0 9 1,1 0-1,3 5 0,-1-2 0,10 1 0,4-4 0,8 0-1,7-5-4,3-5-10,-1-7-22,10 6 0,-9-9-2,9 6 1</inkml:trace>
  <inkml:trace contextRef="#ctx0" brushRef="#br0" timeOffset="272127.8182">6282 14955 16,'0'0'30,"0"0"1,15 4-1,4-6-15,3-5-8,-1-1-2,1-2-2,-4-4-1,-2 0-2,-9 0 1,-7-4 0,-7 7 1,-6 5 0,-5 6 2,-1 6 0,-5 8 1,5 5 0,1 5 1,11 8 0,7-3-1,7 3-1,7-3-1,9-3-1,5-4-7,2-5-28,3-7-3,3-3-2,-2-14 1</inkml:trace>
  <inkml:trace contextRef="#ctx0" brushRef="#br0" timeOffset="272723.1583">6893 14840 21,'-27'12'33,"10"-10"1,34 5 1,25-3-19,37-8-6,42 8-1,33-4-1,37 4-2,24-4-3,18 0-2,12-4-7,-7-3-8,-8-3-21,-22 3 0,-37-5-2,-31 7 1</inkml:trace>
  <inkml:trace contextRef="#ctx0" brushRef="#br0" timeOffset="273566.3854">7972 14442 26,'-16'-13'25,"1"4"-9,-4 1-4,-6 1-3,3 3-2,-5 4-1,3 4-1,1 3 0,4 7 0,4 2-1,9 7 0,6 1 1,6-1-1,7-2 0,11-3 1,0-8-2,7-6 0,1-10 0,2-7-1,-7-11-1,2-8 0,-5-9 0,-8-7-1,-6-8 0,-4-5 0,-6 2 1,0 0-1,0 6 1,-7 6 0,1 11 1,0 7-1,0 12 1,6 17 0,-9 0 0,5 17 1,-2 12-1,6 8 0,-6 16 0,6 10 0,-2 7 0,2 0 1,-4 0-1,4-2 0,6-10-4,-3-14-8,10-16-26,-1-9-1,-2-19 0,8 0-1</inkml:trace>
  <inkml:trace contextRef="#ctx0" brushRef="#br0" timeOffset="274174.6127">8353 14508 24,'3'-13'25,"-3"13"-3,10-19-2,-10 4-3,0 2-2,-7-3-4,0 4-1,-8-3-3,-1 7-1,-5 2-2,-1 6-1,-4 2-1,3 6-1,2 4 0,2 2 0,6 3-1,7 3 0,6-4 0,6 2 0,9-4 1,5 0-1,4-4 0,1-5 0,3-5-1,-3-5 0,1-5 0,-6 1 0,-7-4 0,-2-2 1,-4 2 0,-3 2 0,-4 1 1,0 10 1,0 0 0,-11 4 1,7 10 0,4 8 0,-7 2 0,7 10 0,3 2 0,1 4-1,-2 0 1,4-2-3,0-1-3,-6-5-29,3-13-6,-3-3 1,0-16-2</inkml:trace>
  <inkml:trace contextRef="#ctx0" brushRef="#br0" timeOffset="275915.2616">7649 15259 24,'19'8'32,"-13"1"1,10 11-10,-9 13-7,-1 1-4,2 5-4,-1-6-2,-2-2-3,-2-10-1,1-9 0,-4-12-1,8-16 0,0-10 0,1-5 1,3-4 0,6 3 0,1 2 0,3 9 0,0 6-1,2 9 0,1 12-8,-3 4-19,-6-1-9,1 4-1,-3-7 0</inkml:trace>
  <inkml:trace contextRef="#ctx0" brushRef="#br0" timeOffset="276282.5636">8006 15212 37,'6'-20'33,"7"8"0,2 0-11,6-1-7,5 13-4,-2-2-3,1 7-2,-7 9-2,-2 4-1,-10 1 0,-6 4-1,-4-2 0,-7 1-1,-4-3 0,-1-2 0,3-8 0,2 0-1,11-9 0,-11 8 0,11-8 0,11 0 0,4 3 0,3-3 0,1 5 0,2-5-6,1 0-28,0 0-2,-10 0-1,0-4 1</inkml:trace>
  <inkml:trace contextRef="#ctx0" brushRef="#br0" timeOffset="276907.6566">9470 14731 34,'-30'-16'25,"8"16"-7,-6 0-4,0 10-4,3 5-3,1 6-2,8 6-2,9 6 0,7 1-2,13 1 1,9 0-1,6-6-1,9-4 0,9-6-5,-2-6-2,2-9-6,-3-4-8,-8-10-4,5 4-3,-15-13 5</inkml:trace>
  <inkml:trace contextRef="#ctx0" brushRef="#br0" timeOffset="277222.374">9722 14830 50,'-22'-18'27,"0"6"-4,-7 2-5,-1 3-6,2 7-3,1 6-4,8 9-2,6 3-1,7 3 0,6 4-1,12-3 0,4-2 0,9-7 0,0-7 0,6-10 0,3-10 0,0-5 0,1-4 0,-1-1 1,-3 1 1,0 6-1,-7 7 1,0 10 1,-8 12 0,-3 7 0,-10 7-1,-3 2 0,-10 0-3,4-3-2,-3 0-9,-6-10-21,5-15-5,10 0 0,-6-16-1</inkml:trace>
  <inkml:trace contextRef="#ctx0" brushRef="#br0" timeOffset="277622.0989">10087 14822 50,'-6'18'33,"-6"0"-2,12 4-12,0 5-6,7-4-5,5 2-3,6-5-1,7-4-2,0-8 0,2-8 0,-1-15-1,2-6 0,-4-12-1,-2-7 1,-4-13 0,-8-6-1,-10-14 0,-13-6 1,-11-6 0,-1 9 2,-10 7-1,-5 15 2,-6 12-1,6 22 1,11 20 0,15 19-1,14 15-3,17 2-14,15 2-23,20-1-1,13-13-1,17-6 1</inkml:trace>
  <inkml:trace contextRef="#ctx0" brushRef="#br0" timeOffset="281520.6446">10757 14729 36,'22'8'32,"15"-5"1,9 1-12,20-4-8,11 7-3,10 1-5,6-3-9,0 4-9,-8 1-12,-15-5-8,-8 2 0,-22-10 0</inkml:trace>
  <inkml:trace contextRef="#ctx0" brushRef="#br0" timeOffset="281747.2199">10918 14872 54,'11'3'33,"28"3"-7,10 3-9,14-5-5,9 3-5,7 1-17,-3-1-21,-10-11-1,-4 4-1,-24-11-1</inkml:trace>
  <inkml:trace contextRef="#ctx0" brushRef="#br0" timeOffset="282025.9585">11134 14441 19,'-8'-40'31,"11"7"1,-6-1-10,-1 5-5,4 11-4,0 18-3,0 0-3,-8 24-3,8 10-7,0 10-20,8 9-9,-8-6-2,15 3 2</inkml:trace>
  <inkml:trace contextRef="#ctx0" brushRef="#br0" timeOffset="282378.7718">11029 14180 26,'-32'12'23,"-5"-4"-8,5 14-3,1 9-1,7 5-2,11 8 0,10 0 0,15 4 1,11-3-1,20 0-2,8-12 0,13-5-1,3-17-2,4-11-2,-3-12 0,-7-15 0,-19-16 1,-21-12 0,-24-11 1,-20 0-1,-22 6 1,-11 11-2,-9 13-6,-6 13-26,4 9-6,17 20 0,4 8-1</inkml:trace>
  <inkml:trace contextRef="#ctx0" brushRef="#br0" timeOffset="284828.2613">11948 14185 25,'0'-26'29,"-7"6"1,7 20-9,-3 27-6,3 16-3,10 18-5,-6 9-2,6 12 0,-3 5-2,1 1-1,0-10-3,-1-11-1,-2-11-2,-2-17-2,7-14-3,-10-25-1,12 0-1,-2-19 0,3-7 2,1-5 1,5-5 3,-5 1 3,1 4 3,-2-6 8,-13 37-3,-13-7 1,-4 15 0,-4 6-1,4 3-1,-3 0 0,5 0-1,8 1 0,7-2-1,11-4 0,7-3-2,9 1-2,2-8-5,7 1-2,-1-3-2,2 6-1,-9-6 0,0 0 0,-7 0 3,-8-3 5,-4 3 4,-9 0 12,0 0-5,0 0 2,0 0-1,0 0 0,0 0-3,15 0-1,1 0-1,3 0-1,0-8-1,5 0 0,-3-3-1,-2-2 0,-6-5-1,-9 2 1,-11 1 0,-3 4-1,-9 1 2,-5 8-1,-6 2 0,-1 10 1,3 7 0,6 7 0,10 2 0,8 6 1,10-3-1,10 5 0,11-5 0,7-5-3,4-5-12,3 0-20,-12-19-1,6 0-1,-10-15 1</inkml:trace>
  <inkml:trace contextRef="#ctx0" brushRef="#br0" timeOffset="285452.5126">12981 14658 2,'-28'13'25,"13"-5"-4,27-1-5,28 0-1,29-4 0,30 1 1,31-7 0,31-1-3,19-6-2,16 2-2,0-5-2,1 3-1,-19 1-5,-26-1-11,-32 3-25,-27 7 0,-40-5-1,-20 5 0</inkml:trace>
  <inkml:trace contextRef="#ctx0" brushRef="#br0" timeOffset="286195.2597">13400 14132 25,'10'-27'24,"14"1"-1,2 4-4,4-1-2,4 13-3,1 2-2,-1 22-1,-7 6-2,-2 16-3,-12 10-2,1 5 0,-3 0-1,-3 2 0,-2-7-2,0-7 0,-2-13-1,2-9-1,-6-17 0,0 0 1,7-11-2,-7-6 1,-3-2 0,-1-2 0,1 3 0,-4 5 0,7 13 0,-18-3 1,5 11-1,-1 8 1,-5 6 0,-4 2 0,0-2 1,-5-5-1,2-5 0,-2-7-2,7-5-3,-1-6-4,13-2-8,9 8-16,-4-17 0,21 17-2,1-5 4</inkml:trace>
  <inkml:trace contextRef="#ctx0" brushRef="#br0" timeOffset="286774.389">14094 14347 47,'3'-19'23,"-10"6"-2,-4-2-3,-7-3-5,-1 3-3,-9 1-2,3 6-3,-6 6-2,6 6-1,-2 9-1,7 3 0,5 7-1,12 3 1,6-1-1,7 0 1,11-6-1,4-3 1,10-8-1,-5-8 0,4-8-1,-2-11 1,-2-8 0,-8-10-1,-7-8 0,-4-8 0,-9-8 1,-2-3 1,0 3-1,-6 2 2,-1 11-1,1 12 1,-3 7 0,2 16 1,7 13-1,-13 25 1,8 9-1,3 13 0,2 10 0,2 7-1,3 2 1,3 2-2,4-3-1,-2-11-5,6-5-18,-1-10-11,-7-17 0,8-9-1</inkml:trace>
  <inkml:trace contextRef="#ctx0" brushRef="#br0" timeOffset="287144.8064">14290 14403 31,'0'0'29,"6"17"-2,-6-17-9,19 9-6,-3-9-3,1-14-3,5-5-2,-3-9 0,2-10-2,-5-8 1,-1-7-1,-8-10 0,-4-1 1,-6 1 0,-7 9 1,-5 8-1,-3 14 1,-4 15-1,2 20 0,2 18 0,7 18-1,4 12 0,10 9-1,12 7 0,8 0-1,12-1-8,0-2-28,3-18 1,5-7-1,-9-20 0</inkml:trace>
  <inkml:trace contextRef="#ctx0" brushRef="#br0" timeOffset="289253.3664">13624 15025 7,'18'6'30,"-9"6"0,4 14-1,-1 2-12,-3 4-6,3 5-2,-5-4-2,2-2-3,-2-8 0,-5-6-2,-2-17 0,0 0 0,0 0-1,-12-25 0,12 4 0,0-3 0,10-4 0,1 1 1,5 4-1,5 5 0,1 8-1,4 2-4,1 8-18,1 4-11,-10-4-1,2 8-1</inkml:trace>
  <inkml:trace contextRef="#ctx0" brushRef="#br0" timeOffset="289599.5656">13955 15001 29,'3'-15'31,"1"-8"2,18 8-10,8 7-9,1 1-3,3 11-2,-6 2-2,-1 10-2,-11 2-1,-13 7-2,-12-2 0,-6 1 0,-4-4-1,-6 0 0,1-4-1,5-2 0,7-4 1,12-10-1,5 9 1,14-9 0,3 0-1,7 0 1,4 0-1,-5-2-10,-1-2-24,1 4-2,-8-9 0,-2 6 0</inkml:trace>
  <inkml:trace contextRef="#ctx0" brushRef="#br0" timeOffset="290178.6248">15241 14490 18,'-18'-24'29,"0"16"-2,-8 1-4,-5 7-5,0 6-4,0 5-5,5 10-2,4 2-2,11 10-2,11-3-1,14 2-1,8-6-1,11 0-3,7-5-7,2-8-12,0-9-11,7-1 1,-10-10-2</inkml:trace>
  <inkml:trace contextRef="#ctx0" brushRef="#br0" timeOffset="290538.6009">15520 14526 38,'-21'-18'29,"2"5"-5,-6 1-5,-3 7-5,1 7-3,-3 5-4,7 8-3,4 5-1,7 3 0,9-1-1,9 0-1,9-3 1,7-6-2,6-5 2,3-8-1,1-13-1,3-2 1,-2-2-1,0 0 2,1 1-1,-3 6 1,-3 10 0,-3 5 0,-5 8 1,-6 6-2,-8 2 2,-6 5-3,-3-4 0,-6-3-4,-3-3-7,-1-8-15,-4-8-10,17 0 1,-11-15-1</inkml:trace>
  <inkml:trace contextRef="#ctx0" brushRef="#br0" timeOffset="290923.2566">15865 14569 42,'-7'9'31,"7"-9"1,-11 16-14,11 0-6,4-1-3,5 5-3,4-3-2,5 1 0,6-8-2,4-3-1,1-7 0,-1-4 0,3-12-1,-2-7 1,-3-10-1,-4-6 0,-10-11 0,-12-11 0,-10-7 0,-14-5 2,-14 1 0,-5 11 0,-8 9 2,-4 15-1,3 11 1,9 23 0,15 13-1,18 16 0,16 11-2,11-2-6,19-1-32,12-2 0,13-15 0,25-1-1</inkml:trace>
  <inkml:trace contextRef="#ctx0" brushRef="#br0" timeOffset="293886.2555">11276 15928 67,'-20'-11'26,"-9"7"-5,-7 4-5,5 10-6,0 4-2,9 12-3,8 11-1,14 1-3,14 4-3,11-6-5,14-1-5,4-9-4,7-7-3,-2-9 0,-1-10 0,-2-12 2,-7-7 3,-5-4 6,-8-2 9,-9-3 7,3-24 18,-19 27-10,-11 6 1,-5 4 0,-6 7-3,-6 1-3,0 12-2,-5 0-2,9 12-2,3 4-2,9 3-1,12 1 0,7-4-2,10 0-1,12-6-2,3-4-4,-2-11-5,2-7-11,1 0-10,-11-9-1,1 2 1</inkml:trace>
  <inkml:trace contextRef="#ctx0" brushRef="#br0" timeOffset="294117.2263">11653 16006 33,'0'0'31,"13"-9"-5,-13 9-5,15-5-5,-3 10-5,1-5-4,1 9-3,-2-3-1,2 7-2,-2 3 0,3 1-1,-8 3 1,-7-1 0,0 2-2,-4-6-2,-7 2-8,-2-2-21,-8-19-1,5 4 0,-9-6 0</inkml:trace>
  <inkml:trace contextRef="#ctx0" brushRef="#br0" timeOffset="294545.9743">11957 16025 26,'-9'4'32,"-8"1"0,9 8-4,4 8-14,-1 1-5,10 4-2,5-1-2,8-1-1,1-6-2,7-6 0,-2-12 0,0-11-1,2-8 0,-6-15-1,-6-12 1,-7-5-1,-10-10 0,-15-8 1,-9-5 1,-4 9 0,-5 9 0,-4 16 0,-5 16 1,4 17 0,8 16 0,14 20-1,13 15-2,9 0-5,22-3-22,11 2-9,6-15-1,20-8 0</inkml:trace>
  <inkml:trace contextRef="#ctx0" brushRef="#br0" timeOffset="294961.586">12370 16007 40,'0'0'33,"16"5"-1,8-5-10,8 0-5,11 3-6,-2-3-8,2 0-8,3 0-15,-6 0-12,-14 0-2,-4 0 0,-22 0 2</inkml:trace>
  <inkml:trace contextRef="#ctx0" brushRef="#br0" timeOffset="295134.4843">12420 16087 14,'-6'10'32,"21"5"0,1-7-4,15 1-12,3-5-22,1-6-19,13 4-4,-10-12-2,5 6 1</inkml:trace>
  <inkml:trace contextRef="#ctx0" brushRef="#br0" timeOffset="295562.9379">12950 16165 60,'25'5'31,"24"-10"-10,38 0-5,30-7 0,39 4-3,25-5-3,23-1-4,13 5-11,3 2-27,-19-8-2,-13 8-2,-38-6-1</inkml:trace>
  <inkml:trace contextRef="#ctx0" brushRef="#br0" timeOffset="297584.8838">14814 10169 40,'0'0'32,"0"-9"-1,0 9-9,0 0-9,0 0-5,0 0-4,0 0-1,0 0-3,0 0 1,0 0-1,0 0 1,0 0 0,10 9 0,-10-9-1,0 0 1,0 0 0,0 0 0,10-9-1,-10 9 1,0 0-1,0 0 0,0 0 1,0 0-1,0 0 0,0 0 0,0 0 1,-10 4-1,1 7 0,-4 7 0,0 5-1,-6 10 1,0 0 0,2 7 0,1-2 0,5-2 0,3-5 0,5-5 0,3-8 0,3-8 0,-3-10-1,11 8-11,-11-8-21,0 0 0,0 0-1,0 0 1</inkml:trace>
  <inkml:trace contextRef="#ctx0" brushRef="#br0" timeOffset="299959.2561">13607 15773 16,'16'0'32,"-6"0"2,8 10-2,3 4-14,5 0-7,7 6-3,-2 1-6,1 3-7,1-4-10,-5 1-11,-6-11-7,-3 4 0,-6-14-1</inkml:trace>
  <inkml:trace contextRef="#ctx0" brushRef="#br0" timeOffset="300131.2826">13924 15802 29,'-25'-5'32,"7"12"1,-7 0-9,-4 2-7,5 7-5,-7 3-6,7 2-11,-2-3-25,7 8-3,-5-9 0,5 3-1</inkml:trace>
  <inkml:trace contextRef="#ctx0" brushRef="#br0" timeOffset="301425.8407">13124 16543 22,'0'-13'29,"0"13"-5,18 17-1,-8 9-6,8 12-4,-5 5-3,9 7-3,-7-2-1,3-3-2,-5-8-1,-1-9 0,-3-13 0,-9-15-1,10-11 0,-10-12 1,0-17-1,-3-3 0,-4-13-1,4-4-1,3 0-2,0-2-6,7 9-10,3 8-17,3 1-1,7 14 1,-4 2-1</inkml:trace>
  <inkml:trace contextRef="#ctx0" brushRef="#br0" timeOffset="301983.2582">13310 16390 20,'16'0'24,"20"0"-8,16 0-2,24-3-1,20-2-1,22-2-3,16 2-2,8-4-1,6 3 0,-8-3-2,-12 4-1,-17-4-1,-21 6-1,-24-4-1,-15 2 0,-20 0 1,-11 1-1,-20 4-1,10-7 1,-10 7 0,0 0-1,0 0 1,-11-6 0,11 6 0,0 0-1,-10 0 1,10 0 0,-4 9 0,4 3 0,-3 1 0,3 8 0,0 2-8,0 6-22,-8-7 0,5 8-1,-13-10 1</inkml:trace>
  <inkml:trace contextRef="#ctx0" brushRef="#br0" timeOffset="302750.8164">13595 16788 17,'-9'-26'20,"2"8"-3,-8-2-3,-1 5-2,-5 5-4,-4 7-1,3 6-3,1 11-1,2 4-1,6 1-1,4 5 0,9 3 0,3 0-1,7-1 2,8-7-1,1-6 0,3-5 1,-4-8 0,5-4-1,-6-9 1,3-5 0,-7-4 0,-2 5 1,-4 0 0,-5 5-1,-2 12 0,0 0 0,0 0 0,-8 15 0,8 4-1,0 5-1,6 1 0,2-4-4,6-1-8,4-1-15,-3-15-4,10-4 0,-7-14-1</inkml:trace>
  <inkml:trace contextRef="#ctx0" brushRef="#br0" timeOffset="303059.0467">13633 16588 16,'-4'-10'30,"2"-4"-2,11 4-7,7 8-4,4 2-5,5 3-3,-2 4-4,-5 6 0,-6 4-2,-5 2-1,-10-1 0,-6 2-1,-5-2 0,-3 0 1,1-4-1,7-4 0,9-10-3,0 15-2,15-8-5,6-7-8,4 0-12,10 3-4,-5-8 0,8 5 5</inkml:trace>
  <inkml:trace contextRef="#ctx0" brushRef="#br0" timeOffset="303247.0642">13992 16643 48,'-3'-10'32,"3"10"-5,-5 11-8,5 3-6,0 1-4,0 4-3,5 8-1,-5-1-1,9 8-2,-3-7-2,-3-6-6,1 1-11,2-2-17,-6-20-1,0 9 1,-9-18-2</inkml:trace>
  <inkml:trace contextRef="#ctx0" brushRef="#br0" timeOffset="303415.0747">13877 16756 16,'-12'0'31,"22"0"1,1 0-2,11 0-14,6 0-9,5 0-18,12 9-18,-9-14-2,11 10 0,-8-8 2</inkml:trace>
  <inkml:trace contextRef="#ctx0" brushRef="#br0" timeOffset="303636.0858">14184 16690 39,'9'14'32,"7"1"2,2 2-10,1 0-13,4 6-3,-2 0-4,1 2-8,2-2-8,-5-4-15,-4-14-7,4 1 1,-6-12-1</inkml:trace>
  <inkml:trace contextRef="#ctx0" brushRef="#br0" timeOffset="303799.0982">14460 16690 65,'-15'0'34,"-10"5"-5,-3 5-10,-1 8-7,-7 3-5,2 4-5,6 2-11,-3 0-17,8-5-9,8 1 0,1-13-1</inkml:trace>
  <inkml:trace contextRef="#ctx0" brushRef="#br0" timeOffset="304134.2604">14355 16515 17,'-6'-16'33,"18"11"-1,-12 5 0,25-12-16,-4 12-5,-2 0-5,0 4-2,-3 3-2,-1 3 0,-12 1 0,-3 2-1,-7 0-1,1 2 1,0 0 1,1-1-1,5 1 1,9-2-2,6-5 1,6 1-3,7 1-15,2-1-17,-10-9 0,7 4-1,-11-11-1</inkml:trace>
  <inkml:trace contextRef="#ctx0" brushRef="#br0" timeOffset="305935.2042">16482 13992 22,'28'-9'31,"-11"9"1,-3 28-12,-4 25-4,-13 24-2,-1 21-3,-8 13-1,4 16-3,-3 3-2,8-8-2,6-8-1,11-17-1,10-15 0,7-17 0,10-18 0,1-16-1,-1-14 0,-7-8 0,-6-4 0,-10-5 0,-15 12 1,-3 6-1,-15 13 1,-4 20 0,0 17 0,-4 17 1,0 19 0,-2 20-1,1 11 0,-4 10 0,-3 8-2,0 1 2,-6-8-2,2 1 1,-1-12-3,4-19-1,7-14-9,1-22-15,4-30-9,15-17 0,5-33 0</inkml:trace>
  <inkml:trace contextRef="#ctx0" brushRef="#br0" timeOffset="306386.8327">17044 15197 38,'-20'0'36,"20"0"0,0 0-2,10 4-17,17 0-5,6-4-4,12 0-5,3 0-1,8 0-4,3 6-5,-5-6-6,-4 5-9,-8 1-12,-12-6-3,-5 8 1,-18-13 2</inkml:trace>
  <inkml:trace contextRef="#ctx0" brushRef="#br0" timeOffset="306695.3913">17110 15275 12,'-19'12'22,"2"-8"-7,17-4-4,0 14-1,13-8-3,11-3-2,6 0-2,8-3-3,8-6-1,1 0-1,-1-1-1,-3 0 1,-6-1-1,-8 1 1,-6 1 3,-10 1 7,-4-1-1,-9 6 2,0 0 1,18-5 0,2 10 1,3 1 0,4 8-2,-6-2-1,-2 12-4,-13-2-34,-16 14-2,-37-9-1,-19 6 0</inkml:trace>
  <inkml:trace contextRef="#ctx0" brushRef="#br0" timeOffset="309097.8146">18391 13786 57,'-3'-15'18,"-6"-5"-1,-5 4-5,-3 3-2,-4 4-4,-1 9-2,-4 3-2,2 10 0,5 6-1,4 7 1,7 5-1,8-2-1,6-1 1,9-6 1,9-6-1,4-7 1,2-9-1,2-13 0,-4-8 0,-1-11 1,-5-10-2,-3-9 1,-9-10-1,-2-4 0,-8-2 1,3 3 0,-3 4 1,0 13 0,-6 7 0,1 18 0,2 12 1,3 20 0,0 16 0,0 15-1,0 11-1,4 8 1,2 5-1,1 1 1,0 1-4,-1-9-3,2-4-13,0-7-16,-8-23 0,7-5 0,-7-19-1</inkml:trace>
  <inkml:trace contextRef="#ctx0" brushRef="#br0" timeOffset="309450.8288">18655 13512 50,'9'10'32,"-14"8"-1,5 10-13,0 9-5,-3 1-4,8 8-2,-2-6-1,1 0-2,-2-8-2,4-8 1,-6-9-1,0-15-1,0 0 1,9-10-2,-14-15 1,1-11 0,-7-12 0,1-6-1,-1-2 0,-3-1 0,3 6 0,2 5 0,3 5 0,6 9 0,11 10 0,5 6-2,11 7-4,4 1-10,5 1-20,11 7 1,-3-4-1,10 8 1</inkml:trace>
  <inkml:trace contextRef="#ctx0" brushRef="#br0" timeOffset="309714.6376">18597 13884 52,'0'0'34,"20"11"-4,8-11-11,12 0-7,5 0-8,3-5-12,-3 5-21,-9-10-4,-4 10-1,-19-12 1</inkml:trace>
  <inkml:trace contextRef="#ctx0" brushRef="#br0" timeOffset="309917.0334">18637 13713 59,'-7'-13'35,"19"13"1,11-6-11,10 1-13,9 5-15,1-7-29,7 12-2,-8-11-1,2 6 0</inkml:trace>
  <inkml:trace contextRef="#ctx0" brushRef="#br0" timeOffset="310179.9967">18916 13805 53,'11'16'36,"9"-3"0,-2 2-2,5 2-20,7 8-7,-2-2-5,-1 1-8,1 0-12,-5-2-18,-10-12-1,1-2 0,-14-8 1</inkml:trace>
  <inkml:trace contextRef="#ctx0" brushRef="#br0" timeOffset="310355.0066">19189 13761 41,'-22'0'36,"-2"10"0,-9 7-2,-4 3-14,5 9-9,-4 3-5,5-1-6,6 2-9,-1-6-16,7-8-11,9-2-1,10-17 0</inkml:trace>
  <inkml:trace contextRef="#ctx0" brushRef="#br0" timeOffset="310691.5702">19321 13622 46,'0'0'36,"9"12"-1,10-3-3,8-9-16,13 0-7,-1 0-5,5 0-10,2 0-16,-3 0-14,-13-4 1,-4 4-2,-12-5 1</inkml:trace>
  <inkml:trace contextRef="#ctx0" brushRef="#br0" timeOffset="310900.7244">19385 13746 29,'0'0'29,"13"4"-9,6 1-3,11 4-6,8 6-29,6-12-4,21 6-3,9-17-2</inkml:trace>
  <inkml:trace contextRef="#ctx0" brushRef="#br0" timeOffset="313341.3842">19935 13271 28,'9'-13'29,"-9"4"0,0 9-9,4 31-5,-4 6-5,6 16-4,-3 10-2,2 12 1,-2 0-2,2 0-1,0-3-1,-2-12-1,1-11-3,-4-15-5,7-16-5,-7-18-4,9-7-1,-1-11-2,2-11 2,2-5 4,1-3 4,1 0 9,-3 7 6,5-19 18,-16 38-9,0 11 1,-20 0-2,2 7-3,0 9-3,-1 2 0,5 3-1,5-1 0,9 0-1,7-3 0,11 1-2,6-5-6,5 0-18,-2-10-10,11 7-1,-11-10 0</inkml:trace>
  <inkml:trace contextRef="#ctx0" brushRef="#br0" timeOffset="313732.2687">20257 13909 19,'11'-8'26,"13"8"-6,-6-5-3,4-1-4,-3-1-4,-4-3-4,-6 3-1,-5-3-2,-8 0 0,-10-2 0,-3 5 0,-5 2 0,-1 5 2,-2 0 0,5 12 2,2 3 1,10 8 0,8 2 1,10 4-1,6-3 0,10-1-2,3-2-7,-1-2-21,-3-16-12,5-1 0,-9-13-2</inkml:trace>
  <inkml:trace contextRef="#ctx0" brushRef="#br0" timeOffset="314425.4214">20753 13779 51,'0'0'30,"21"10"-8,19-10-4,26 7-4,25-7-4,34 7-2,18-7-1,17 5-4,1-3-7,-15-2-15,-28 0-14,-22 8-1,-42-14 0</inkml:trace>
  <inkml:trace contextRef="#ctx0" brushRef="#br0" timeOffset="315312.2581">20955 13372 44,'9'-13'22,"15"-3"-3,4-1-2,0 3-2,6 7-2,-1 4-1,0 10-1,-6 10-1,-2 12-3,-9 7-3,-6 11 0,-2-2-1,-1-1 0,-1-5-2,-2-7 1,0-10-2,2-13 1,-6-9-1,11-18 0,-6-5-1,-5-4 1,-3 0-1,-6-2 0,-8 8 0,-6 8 1,-6 8-1,-7 10 1,-4 8-4,-1 2-3,8 8-13,5-1-16,2-9 0,13 1 1,13-14-1</inkml:trace>
  <inkml:trace contextRef="#ctx0" brushRef="#br0" timeOffset="315822.7676">21595 13566 41,'-5'-25'27,"-1"4"-8,-1 0-3,-8-2-5,0 5-3,-7 2-3,-4 4-1,-4 7 0,2 5-1,3 8-2,3 7 1,6 5-2,9 2 2,7 3-1,11-3 1,7-5-1,7-2 1,4-8-1,2-10 0,-2-7 1,0-12-2,-4-9 1,-7-3-1,-6-12 0,-2-2 0,-5-6 0,-3 0 0,-2 5 0,0 7 1,-6 6 1,3 14 0,-3 11 0,6 11 1,-12 26 0,7 12 0,-1 9-1,6 8 1,0 3-1,5 3-3,4 2-6,-1-5-21,2-14-7,9-6 0,-4-16 0</inkml:trace>
  <inkml:trace contextRef="#ctx0" brushRef="#br0" timeOffset="316185.272">21759 13646 41,'15'2'30,"-5"-11"0,5-6-13,5-2-4,-1-10-6,2-6-3,-2-11-1,-1-7-1,-8-7 0,-3-5-1,-7 0 2,-7 5 0,-8 5 0,-2 14 1,-7 13 1,-1 21 0,2 19 1,6 21-2,4 9 1,10 15-2,9 6 0,14 0-2,12 4-9,9-7-29,-3-14 0,9-4-1,-10-18 0</inkml:trace>
  <inkml:trace contextRef="#ctx0" brushRef="#br0" timeOffset="317905.3786">20813 14035 38,'-20'18'34,"-10"5"-5,5 14-7,6 14-4,1 1-5,15 12-3,6-2-5,9-3-7,13-3-15,6-7-16,-2-22-2,3-6 0,-4-14 0</inkml:trace>
  <inkml:trace contextRef="#ctx0" brushRef="#br0" timeOffset="318543.2737">21116 14359 11,'-14'-41'39,"-1"22"-23,-4 7-2,-5 2-2,-3 10-2,1 3-2,-3 8-2,5 7 0,3 6-2,6 5 1,9 0-1,6 0 0,6-1 0,8-5 0,7-5-1,3-7 0,4-6-1,0-8-1,-2-6 0,0-4-1,-3-6 0,-6 2 0,-5 2-1,-4 1 1,-4 4 0,-4 10 1,0 0 0,0 10 0,0 1 0,0 5 0,8-1-2,-2-1-8,5-2-17,3 0-8,-14-12 1,24 0-1</inkml:trace>
  <inkml:trace contextRef="#ctx0" brushRef="#br0" timeOffset="318860.153">21065 14085 30,'-5'-28'32,"16"16"1,-1 1-8,7 7-9,4 9-4,-3 4-5,-2 6-3,-8 2-1,-5 5-1,-8 0-1,-3 1 0,-6-2 0,3-2 0,3-5 0,8-2 0,0-12-1,25 12-1,1-7-5,1-5-11,2 0-17,3 0 0,-5 0 0,-1 3-1</inkml:trace>
  <inkml:trace contextRef="#ctx0" brushRef="#br0" timeOffset="319124.0127">21371 14232 30,'0'0'32,"4"9"1,-4 5-8,-4 3-6,4 10-6,0-1-4,0 8-1,0-2-3,5 2-2,-3-8-3,5-6-3,1-2-10,-5-9-15,-3-9-8,0 0 0,5-15 1</inkml:trace>
  <inkml:trace contextRef="#ctx0" brushRef="#br0" timeOffset="319298.7287">21272 14364 29,'0'0'31,"0"0"0,23 10-3,-3-10-14,7 3-13,4 5-24,-4-8-7,8 6-2,-11-6 1</inkml:trace>
  <inkml:trace contextRef="#ctx0" brushRef="#br0" timeOffset="319537.7414">21561 14320 49,'0'0'37,"13"4"0,0 2-3,11 14-18,-5-6-6,7 13-4,-4-3-4,1 2-2,-1-1-6,-4-6-10,-2-7-20,-2 0-1,-14-12 0,22 0-1</inkml:trace>
  <inkml:trace contextRef="#ctx0" brushRef="#br0" timeOffset="319719.754">21841 14355 24,'-25'-18'33,"12"18"1,-11 6 0,-4 1-15,0 14-6,-2-3-5,1 5-5,1 2-6,-2-3-13,2-3-18,11 0-1,0-12 1,17-7-1</inkml:trace>
  <inkml:trace contextRef="#ctx0" brushRef="#br0" timeOffset="320168.3504">21649 14064 51,'9'0'31,"1"-2"-9,9 2-5,5 0-5,-2-5-5,3 10-2,-4-5 0,-4 9-1,-14 1-1,-3 3-1,-11 1 1,-1 4-1,0-3 1,2 3-1,7-1 0,6-3 0,15-4-3,6-6-6,12-4-21,3 3-6,-5-10-1,7 2 0</inkml:trace>
  <inkml:trace contextRef="#ctx0" brushRef="#br0" timeOffset="320559.9516">21955 13934 34,'16'7'34,"12"16"1,0 3 1,3 8-18,10 18-5,-8 8-3,3 13-3,-11 0-2,-3 7-1,-22-3-3,-11-7-4,-11-9-29,-13-2-6,-17-21 1,-5-2-2</inkml:trace>
  <inkml:trace contextRef="#ctx0" brushRef="#br0" timeOffset="322306.2762">22278 13900 24,'7'-10'26,"14"10"-2,-2-7-9,4 7-5,0 0-4,1 7-2,-7 3-1,-9 2-1,-1 2 0,-7 1-1,-10-1 0,0-4-1,-2 2 1,-2-5 0,14-7-1,-4 12 1,4-12 0,16 9 0,3-3 2,-2-1 0,2 5 0,-6-1 1,-10 3 0,-10 0-1,-5 0-4,-3-4-17,2 4-12,-9-12-1,22 0 1</inkml:trace>
  <inkml:trace contextRef="#ctx0" brushRef="#br0" timeOffset="322653.7509">22228 14180 25,'0'0'33,"19"12"0,0-9-8,11-3-6,11 7-5,1-7-4,12 7-4,5-7-7,-3 0-8,-4 0-13,-5 3-12,-14-9 0,1 6-1</inkml:trace>
  <inkml:trace contextRef="#ctx0" brushRef="#br0" timeOffset="323134.3482">22412 14353 54,'9'0'32,"8"0"-7,2 0-6,-1 3-6,7 5-3,-3-1-5,-6 5-1,-4 1-2,-9 3 1,-12-1-2,-2-1 1,-6-1 0,-2-1 0,-3-4 0,4-2-1,8-3 0,10-3 0,10 3 0,11-3-1,6 0 0,6 0-4,10-3-27,5 9-5,-5-6 1,6 11-1</inkml:trace>
  <inkml:trace contextRef="#ctx0" brushRef="#br0" timeOffset="334176.6717">21775 13879 12,'13'-7'17,"13"7"-1,-2-8 0,9 3-5,-5 0-1,-1 1-4,-6 4-1,-7-3-3,-14 3-4,0 0-3,0 0-6,0 0-5,-11 5-8,-1-10-1,12 5 14</inkml:trace>
  <inkml:trace contextRef="#ctx0" brushRef="#br0" timeOffset="334674.4874">21821 13839 15,'0'0'16,"0"0"-1,0 0-1,11 0-1,9 0 0,18 0 0,15-5-1,18 5-1,21-4-1,18 4-2,13 0-1,7 0-2,-3-5 0,-11 5-2,-14 0-1,-16 5-1,-27-5-4,-16 0-5,-18 0-18,-12 7-7,-23-12-1,10 5 0</inkml:trace>
  <inkml:trace contextRef="#ctx0" brushRef="#br0" timeOffset="335350.2974">22157 13433 33,'0'0'32,"31"15"0,-6-1-10,0 0-6,9 3-3,0 5-4,0 0-4,-3 1-4,-1-4-4,-5-1-4,-8-8-6,-5-3-10,-12-7-10,0 0-1,11 0 1</inkml:trace>
  <inkml:trace contextRef="#ctx0" brushRef="#br0" timeOffset="335630.4651">22468 13436 21,'7'-6'29,"-7"-3"-1,0 9-6,0 0-4,-12-3-3,1 14-3,-12 3-3,-4 7-2,-11 5-2,0 4 0,-3 0-1,6 0-1,3-5-2,6-1 1,6-7-2,8-5 0,9-3-11,3-9-25,0 0 1,11 0-2,-11-15 1</inkml:trace>
  <inkml:trace contextRef="#ctx0" brushRef="#br0" timeOffset="347803.9983">12495 8296 16,'3'-10'27,"-3"10"-1,0 0-6,0 0-4,0 0-6,-4 14-2,4 1-3,0-1 1,0 6 0,0 1-1,0 7 1,0-4-1,0 7 1,-3-9-2,1 2-1,-2-9 0,1-1-1,3-3-2,0-11-3,7 9-10,-7-9-21,13-5-1,1 2 0,-7-6 1</inkml:trace>
  <inkml:trace contextRef="#ctx0" brushRef="#br0" timeOffset="348638.5036">12671 8390 64,'0'0'23,"0"0"-3,0 0-6,0 0-3,0 0-3,0 18-2,-5-4-3,5 4 1,-4 5-1,-2 1 0,2 0-1,4 1 0,-5-4-1,5-4 0,0 1 1,0-9-1,0-9 0,0 0 0,0-9 1,0-6-2,0-7 2,0-2-2,0-8 0,-4 1 0,4 2 0,0 1 0,-2 6 1,2 6-1,0 7 0,0 9 0,-10 0 1,3 10-1,0 5 0,2 6 1,-1 0-1,0 1 1,-4-2-1,4-1 0,6-3 1,-3-6 0,3-10 0,0 0-1,0 0 1,0-14 0,0-3 0,6-2-1,-3-6 1,-3-1-1,4 2 0,-1 4 0,-3 3 0,0 8 0,0 9 0,0 0 0,-10 14-1,7 6 1,0 1 0,-1 6 0,4-3 0,0 1 0,4-4 0,-1-3 0,3-7 1,-6-11-1,17 0 1,-17 0-1,14-24 0,-7 9 0,-4-3-1,-3-4-7,-3 0-28,3 10 1,-9-5-1,9 17 0</inkml:trace>
  <inkml:trace contextRef="#ctx0" brushRef="#br0" timeOffset="349133.2676">12643 8407 64,'16'-9'30,"8"-11"-8,17-1-6,24 0-7,16-2-3,21 0-1,12 4-1,1 6-2,-3 4 1,-11 9-2,-16 0-1,-20 8 0,-19-3 0,-21 5 0,-15-1-2,-10-9-5,0 0-15,-4 9-11,-10-13 0,14 4 0</inkml:trace>
  <inkml:trace contextRef="#ctx0" brushRef="#br0" timeOffset="349668.2642">12885 8226 54,'0'0'31,"12"-3"-6,-12 3-6,-3 10-5,-5 5-4,-6-2-4,-4 7-1,-4 0 0,4 2-1,-6-3-3,3 0 0,7-2 2,7-2 0,7-15 1,28 14 0,1-14 0,14 4 0,7 2-7,3 3-32,-4-9-2,3 5-1,-12-5 0</inkml:trace>
  <inkml:trace contextRef="#ctx0" brushRef="#br0" timeOffset="350420.1842">14007 8368 36,'0'-30'29,"-9"14"-8,-3-5-3,-3 2-5,-1 8-4,-6-3-3,0 9-2,1 5-1,2 6-1,3 13-1,4 3 0,3 2 0,9 3-1,7 1 1,4-5 0,6-6-1,4-2 1,6-15 0,1-3 0,-4-10 0,2-9 0,-4-9 0,-1-8-1,-7-5 1,-1-2 0,-11-2 1,-2 7 1,-2 1 0,-3 10 0,-1 9 0,6 21 1,-19-6-1,13 24 1,1 10-2,5 9 0,0 9-1,0 4 1,5 2-3,1 0-4,9-5-10,-2-2-21,0-16 1,0-2-1,-2-17 0</inkml:trace>
  <inkml:trace contextRef="#ctx0" brushRef="#br0" timeOffset="350751.2167">14188 8440 58,'0'0'34,"5"9"0,-5-9-12,22 0-9,-3-5-5,-1-3-3,5-6-1,-2-6-2,0-6-1,1-10 0,-3-8 0,-5-12-1,-3 1 1,-8-2-1,-3 5 0,-7 8 1,-4 10-1,-9 17 2,2 17-1,-3 22 0,4 14 1,5 12-1,9 9 1,6 2-1,7 3-4,15-2-5,-2-7-23,7-14-5,7-8-1,-4-16 0</inkml:trace>
  <inkml:trace contextRef="#ctx0" brushRef="#br0" timeOffset="388444.2289">23016 15187 21,'5'-32'23,"20"9"-4,38-6 12,-24 33-18,-7 11-2,-10 11 0,-17 5-1,-5 9-3,-15 0 0,-9 4-2,-6-5 0,-4-3-2,-2-8 1,20-2 0,9-6 0,17-2-1,16-8 0,4 0-1,7-1-7,7-9-9,2 0-21,-9-4-2,-7-8-1,6-1 1</inkml:trace>
  <inkml:trace contextRef="#ctx0" brushRef="#br0" timeOffset="388776.5519">23431 15032 14,'-38'-44'33,"-3"13"1,-27 3-1,-5 12-13,-5 16-6,-7 13-4,9 16-4,0 15-1,7 14-2,10 10-1,21 12 0,13 6 0,25 6 1,15-5-2,17-4 0,24-9-3,11-15-1,21-16-2,5-21 0,5-26 4,-10-25 2,-4-23 2,-13-20 2,-26-22 1,-6 0 4,-33-8-1,-22 8 0,-19 13-7,-9 12-15,-19 21-26,6 23-1,-7 12-1,12 13 0</inkml:trace>
  <inkml:trace contextRef="#ctx0" brushRef="#br0" timeOffset="389790.9874">1807 2415 53,'25'-21'28,"8"2"-7,5 9-5,5 18-2,-2 6-3,-10 13-3,-18 7-1,-18 8-3,-17-1 2,-5 4-1,-8-5-2,-1-5 0,0-9-1,12-4 1,14-8-2,21-3 2,14-7-3,4-4-2,10 0-9,2-2-22,2-10-4,2-3-1,-9-7 2</inkml:trace>
  <inkml:trace contextRef="#ctx0" brushRef="#br0" timeOffset="390112.012">2024 2094 49,'-62'-12'32,"-19"10"0,4 14-16,-2 19-7,-7 15-3,14 15-2,12 10-1,14 12-3,19 6 3,24 2 1,21-4-1,24 0 2,14-11-1,18-7 0,11-15-1,6-21 3,6-18-4,0-15 0,-7-25 0,-9-18 0,-13-20-1,-18-24 0,-32-17 1,-18-3-2,-29 14 0,-19 0-7,-13 12-18,-5 19-14,-12 7 2,10 21-1</inkml:trace>
  <inkml:trace contextRef="#ctx0" brushRef="#br0" timeOffset="390755.5378">2743 2546 36,'45'6'32,"6"-6"1,17 0-13,10 4-3,5-4-8,4 5-5,-6-1-5,-15-4-7,-12 9-8,-12-1-14,-21-12-3,-9 8-2,-12-4 8</inkml:trace>
  <inkml:trace contextRef="#ctx0" brushRef="#br0" timeOffset="391102.1005">2808 2677 17,'-6'-4'55,"32"2"-37,7 2-5,17 0-3,9 0-4,8 0-2,4 0-3,2-6-4,-7-3 0,-9 1-3,-11-5 2,-9 0 0,-12-4 3,-8 6 2,-5-5 3,-3 9 2,-9 7 2,15-6 1,-3 6 0,5 13-2,-3 1-1,0 6-2,-8 2 0,-6-2-2,-6 1-7,-11-1-20,-13-9-9,2 2 1,-9-19-2</inkml:trace>
  <inkml:trace contextRef="#ctx0" brushRef="#br0" timeOffset="391763.9779">4111 2160 66,'6'16'33,"-6"20"-5,0 8-13,0 10-3,-4 4-3,4 9-2,0-1-2,0 2 0,0-11-2,0-10 0,0-14 0,4-7-1,-4-15-1,0-11 1,0-15-2,-6-12 0,0-11 1,0-12-1,-1-9-1,-2-3 0,3-1 0,-1-1 1,1 9 1,6 4-1,-3 12 0,3 8 0,0 6 0,13 3 1,5 8-1,10 6-1,12 2-1,5-4-2,18 5-6,0-2-16,5 7-12,3-3 0,-5-4 0</inkml:trace>
  <inkml:trace contextRef="#ctx0" brushRef="#br0" timeOffset="392117.4245">4092 2806 45,'22'11'35,"3"-11"0,8 0-14,13 0-6,4 0-6,4 0-14,-2-11-26,1 3-2,-7-10-2,-5 2 0</inkml:trace>
  <inkml:trace contextRef="#ctx0" brushRef="#br0" timeOffset="392373.0251">4046 2539 18,'-10'-6'33,"18"6"0,7 0-2,12-3-14,19 3-10,6-6-25,14 9-11,-8-7-2,8 4-2</inkml:trace>
  <inkml:trace contextRef="#ctx0" brushRef="#br0" timeOffset="392845.2674">4567 2752 52,'0'0'36,"17"10"-2,2-1-10,3-1-7,15 7-7,-5-1-3,7 3-3,-4-3-3,-5 3-4,-5 3-3,-7-11-7,-2 4-7,-10-2-12,-6-11-5,0 0 1,0 0 0</inkml:trace>
  <inkml:trace contextRef="#ctx0" brushRef="#br0" timeOffset="393051.2809">4894 2724 33,'-16'-15'73,"-3"21"-42,-10 2-8,4 16-6,-16-2-6,5 7-3,-5 0-2,8 0-4,1 3-8,1-1-30,7-12-3,7-2 0,3-13-1</inkml:trace>
  <inkml:trace contextRef="#ctx0" brushRef="#br0" timeOffset="396744.0013">5147 2442 39,'25'20'31,"0"-12"-1,14-8-15,9 11-3,1-6-7,5-5-6,-2 6-8,-7-6-7,-8 6-7,-8 0-7,-17-2-1</inkml:trace>
  <inkml:trace contextRef="#ctx0" brushRef="#br0" timeOffset="396948.0191">5191 2585 14,'0'0'30,"12"12"-1,13-12-7,19 5-19,13 5-23,-11-10-4,13 7-3,-13-7 1</inkml:trace>
  <inkml:trace contextRef="#ctx0" brushRef="#br0" timeOffset="397632.2714">6177 1714 33,'-20'-47'22,"2"15"-4,-6 14-3,-2 28-4,-1 24-4,1 24-1,8 12-3,5 22 0,4 16-1,7 19 2,2 10-3,0 2 3,4-4 0,-4-2-1,-3-5 1,-6-11 0,-2-16 1,-9-16-2,3-14 1,-3-16 0,-4-13 0,3-19-2,2-6-1,1-11-2,2-6-4,16 0-15,-9-6-14,2-8-1,15 2 0,0-8 0</inkml:trace>
  <inkml:trace contextRef="#ctx0" brushRef="#br0" timeOffset="398354.1935">6629 2621 31,'6'-18'21,"-8"6"-2,-8-1-2,-6-2-5,-6-1-2,-8 8-3,1 2-2,-4 6-1,2 4-1,3 6-2,3 9 0,10 8 0,8 2 1,11 0-1,4-3 0,17-2 1,6-10 0,4-8-1,5-9 2,0-14-3,1-9 1,-5-11-1,-5-13 0,-12-18 0,-2-2 0,-12-5 0,-5 5-1,0 4 3,-7 6 0,-4 9 0,1 14 0,0 18 0,10 19 0,-11 8 0,11 11 0,3 10-1,5 17 0,2 8 0,3 9 1,-1 5 0,4-3 0,-5-3-1,-1-1-2,-1-3-11,-2-15-22,-7-16-1,9-6 1,-9-21-1</inkml:trace>
  <inkml:trace contextRef="#ctx0" brushRef="#br0" timeOffset="398723.0269">6961 2314 47,'-3'20'32,"3"8"-3,6 2-9,-10 1-7,8 13-3,-4-3-1,0 3-3,0-8-2,0-5 0,0-9-1,2-7 0,-2-15-2,0 0 0,4-18 0,-4-9 0,0-15-1,-3-7 0,-3-12 1,-1 1-2,-1-1 2,1-1 0,3 3-1,2 12 0,2 6 1,6 13-2,7 7 0,7 4-1,12 9-6,-1 4-10,9 4-18,7 2 0,-1 4-2,4 6 1</inkml:trace>
  <inkml:trace contextRef="#ctx0" brushRef="#br0" timeOffset="399016.9613">6964 2743 54,'17'0'32,"-1"0"-8,14 0-8,3 0-10,7 0-16,6 0-17,-11-15-3,5 15-1,-12-10-2</inkml:trace>
  <inkml:trace contextRef="#ctx0" brushRef="#br0" timeOffset="399232.9631">6989 2510 48,'0'0'31,"18"-5"-3,7 5-12,15-4-14,3-1-24,8 10-7,-11-8-2,6 8 0</inkml:trace>
  <inkml:trace contextRef="#ctx0" brushRef="#br0" timeOffset="399578.9926">7327 2620 32,'12'10'34,"6"4"0,-2-2-1,3 0-15,9 12-7,0-3-6,-1 3-5,-1-1-5,-6-4-7,1-4-16,-4 1-7,-7-10 0,5 0 0</inkml:trace>
  <inkml:trace contextRef="#ctx0" brushRef="#br0" timeOffset="399794.4832">7602 2663 55,'-20'14'36,"-9"1"1,1 2-12,0 9-7,-6-5-9,3 7-9,3-9-33,7 3-2,-5-11-2,11 0 0</inkml:trace>
  <inkml:trace contextRef="#ctx0" brushRef="#br0" timeOffset="403245.0876">8036 2445 53,'31'0'26,"-5"0"-7,11 3-5,6 1-6,1 1-5,-1 1-7,-5-2-11,-8 6-9,-15-1-6,-2 4 0,-13-13 11</inkml:trace>
  <inkml:trace contextRef="#ctx0" brushRef="#br0" timeOffset="403458.2437">8070 2592 53,'13'6'33,"15"2"-7,12-1-6,-2 2-7,8-2-16,-6-7-25,3 10-3,-12-10-3,-1 6 0</inkml:trace>
  <inkml:trace contextRef="#ctx0" brushRef="#br0" timeOffset="407866.8791">8780 2547 21,'11'9'23,"45"-9"-2,30 5 0,39-5-3,28 0-1,29 0-4,22 8-3,13-8-3,4 4-1,-7-4-3,-17 3-1,-19-3 0,-23 0-4,-28 0-7,-28 0-16,-29-7-8,-16 1-1,-31-7 0</inkml:trace>
  <inkml:trace contextRef="#ctx0" brushRef="#br0" timeOffset="408979.5009">9266 1710 28,'-3'-22'29,"3"5"-7,0 4-3,0 13-5,-7 23-1,7 5-3,0 14-3,0 16-1,0 5-2,0 6 2,0 7-3,0-4 0,0-4-3,0-3-1,0-16-1,3-11-1,-3-16-2,10-7-2,-10-15-2,19-10 0,-6-14 1,7-3 1,-3-6 0,4 2 3,-6 1 2,-2 0 4,-4 7 1,-9 8 1,-13 15 0,-8 3 2,-1 9-1,-5 2-1,8 4 0,1 4-2,11 1 0,13 3 0,9-8-3,14-4-7,4-2-15,-2-4-7,13 1-1,-12-11 0</inkml:trace>
  <inkml:trace contextRef="#ctx0" brushRef="#br0" timeOffset="409324.8053">9619 2244 24,'10'0'27,"-10"0"0,22 0-13,-4 0-5,3 0-2,2-9-2,-2-4-3,-2 8 0,-6-6-1,-3 1 0,-10-2 1,0 12 1,-20-15-1,2 15 1,-7 5 0,0 5 1,-1 4 0,8 5 1,2 5-1,10 4-1,6 4 0,13-4 0,5-5-1,4 0-2,6-6-7,3-3-18,-6-14-8,12-5-1,-6-19 0</inkml:trace>
  <inkml:trace contextRef="#ctx0" brushRef="#br0" timeOffset="410520.2723">9880 1918 24,'15'-22'20,"-3"-2"0,7-2-3,0 6-1,3 3-2,2 2-2,-2 5-3,0 18 1,-3 9-2,3 9-2,-7 17 0,6 1-3,-5 4 1,2 8-2,-2 0 2,-4-5-3,-2-4 1,-1-8-2,0-14 0,-7-6 1,-2-4-1,0-15-1,0 0 0,-4-19-1,1-1 1,-4 0-1,-2 4 1,0 1-1,1-3 1,-3 15 0,-1 6 0,-1 8 1,1 9 1,-7 1-1,-2 1 0,-1 0 2,-3 2-2,-1-9-1,2-6-4,-3-11-6,7 2-13,5-7-10,2-5-1,13 12 0</inkml:trace>
  <inkml:trace contextRef="#ctx0" brushRef="#br0" timeOffset="411045.2705">10386 2087 46,'12'5'33,"4"7"-6,5 5-6,3 4-6,4 9-3,-3 1-3,6-3-3,-8 3-3,-3-4-5,-1 3-6,-6-15-7,-4-3-16,1-3-4,-10-9-1,9-9 0</inkml:trace>
  <inkml:trace contextRef="#ctx0" brushRef="#br0" timeOffset="411266.1147">10659 2109 55,'-11'0'34,"-10"4"-2,-4 3-12,0 8-6,-9 5-5,1 5-3,2-2-2,2-1-1,4 0-2,4 0-2,5-2-3,1-10-3,15 1-7,0-11-14,0 0-8,0 0 0,12-5 1</inkml:trace>
  <inkml:trace contextRef="#ctx0" brushRef="#br0" timeOffset="412211.9506">8997 2762 48,'-28'17'32,"5"11"-8,-5 13-6,-2 9-6,8 9-2,4 5-4,15 2-1,10-2-2,17-5-4,9-6-8,7-15-19,5-12-5,6-3 0,-9-18 0</inkml:trace>
  <inkml:trace contextRef="#ctx0" brushRef="#br0" timeOffset="412692.2416">9334 3184 31,'8'-11'19,"-12"-7"-2,1 1-4,-5 2-4,-7 1-2,-3 1-2,-7 8-2,0 5-1,-3 7 0,0 8-1,3 4 1,7 5-1,6-1 0,12 0 1,9 0 0,9-6 0,2-4 0,6-8 0,3-5 0,-3-5 0,-6-6-1,-4-2 0,-6-1 0,-4 4 0,-6 0 0,0 10 1,0 0 0,0 0 1,8 10-2,2 0-3,2 3-12,8 3-17,-6-13 1,11 5-1,-6-16 0</inkml:trace>
  <inkml:trace contextRef="#ctx0" brushRef="#br0" timeOffset="412963.2569">9377 2775 20,'3'-20'32,"19"12"1,-2 2-4,3 6-11,5 4-6,-11 7-4,-3 8-3,-14 9-2,-9 3-2,-9 2 0,0-4 0,1-1-1,5-2 1,12-2-4,7-9-3,17 2-9,5-2-16,2-10-2,5 4 0,-8-5 0</inkml:trace>
  <inkml:trace contextRef="#ctx0" brushRef="#br0" timeOffset="413189.2722">9728 2960 57,'0'0'35,"0"10"-1,0 5-13,0 13-6,-3-1-6,3 14-1,-7-3-3,7 2-2,0-7-3,0-5-4,4-2-8,-4-12-13,0-14-12,15 12 0,-15-12 1</inkml:trace>
  <inkml:trace contextRef="#ctx0" brushRef="#br0" timeOffset="413417.286">9617 3142 41,'12'9'29,"6"-9"-3,10 0-13,6 5-13,-2-5-24,10 12-3,-13-12-1,10 7-1</inkml:trace>
  <inkml:trace contextRef="#ctx0" brushRef="#br0" timeOffset="413650.2978">9995 3108 51,'15'17'34,"-2"-6"1,11 2-11,5 11-9,-5-4-7,4 4-6,0 3-8,-7-8-15,-5-7-13,2 2-1,-8-14 0</inkml:trace>
  <inkml:trace contextRef="#ctx0" brushRef="#br0" timeOffset="413870.3345">10283 3134 40,'-25'-11'35,"6"16"1,-9 5-2,-6 3-16,0 9-7,-3 4-10,3 0-13,0-5-22,9 5-2,3-13 0,10-2-1</inkml:trace>
  <inkml:trace contextRef="#ctx0" brushRef="#br0" timeOffset="414102.3456">10197 2890 21,'-7'-24'32,"17"10"1,1-2-2,8 7-13,7 9-7,-2 3-3,3 9-2,-11 1-3,-6 5-1,-10 4-2,-4 0 1,-5-1-1,-4-2 0,2-1 1,5-1-1,6-7 1,12 0-2,9-1-1,1-9-9,9 0-22,-1 7-1,-5-7 0,3 0 0</inkml:trace>
  <inkml:trace contextRef="#ctx0" brushRef="#br0" timeOffset="414333.3591">10522 2798 45,'15'-12'34,"0"27"1,0 6-4,1 11-15,3 12-6,-10 8-4,-6 5-1,-12 7-2,-10-1-2,-5-4-1,-4-8-2,-3-8-5,-3-11-9,15-16-17,10-5-4,9-11 2,12-13-1</inkml:trace>
  <inkml:trace contextRef="#ctx0" brushRef="#br0" timeOffset="414745.1313">10766 2699 42,'8'-10'31,"13"6"-1,3-4-9,4 8-7,4 0-5,-2 3-4,-5 9-2,-8-3-2,-9 5 0,-8 4-1,-13-5 1,-1-4-2,-4-2 1,1 2 0,5-6 0,12-3 0,0 0 0,18 0 0,0 6 1,1 0-1,1 1 0,-6-2 1,-11 7 0,-6 3-3,-12-4-6,-1 1-16,1 2-9,-10-10 0,11 6 0</inkml:trace>
  <inkml:trace contextRef="#ctx0" brushRef="#br0" timeOffset="414969.1519">10726 2929 45,'12'9'30,"9"-9"-4,15 0-6,7 5-5,3-5-7,2 5-8,-3 4-11,-6 0-15,-13-5-5,-2 6 0,-15-10-1</inkml:trace>
  <inkml:trace contextRef="#ctx0" brushRef="#br0" timeOffset="415234.1664">10847 3087 43,'0'0'32,"0"0"1,19-3-11,7 6-8,-4 0-5,4 3-4,-7 4-2,-4 3 0,-12 2-2,-6 0 0,-6 2 0,-5-3 0,0-1-1,1 2 1,6-2 0,7-3-1,0-10 1,23 9-2,2-5-12,9-4-22,-6-4 1,11 1 0,-7-13 0</inkml:trace>
  <inkml:trace contextRef="#ctx0" brushRef="#br0" timeOffset="416151.1421">11786 1539 14,'-24'-27'25,"-1"24"-8,-5 17-1,4 25-4,3 19-2,2 32-1,11 26-2,4 22-1,6 4-3,0 8 0,4-3 0,-4-6 1,0-8-1,-6-14 0,-6-19 1,-10-16 1,0-9 1,-6-17 0,6-7-1,-2-16 0,5-7-1,1-11 1,8-8-4,10-9-10,-10 6-24,6-17-1,4 11-2,0-22 1</inkml:trace>
  <inkml:trace contextRef="#ctx0" brushRef="#br0" timeOffset="417908.1806">12250 2510 11,'15'-14'25,"-12"-15"-3,0 2-5,-9 1-2,-4 4-3,-5-2-2,-7 8-3,-3 10-1,-2 6-2,2 19-1,0 5-1,7 8 0,6 0 0,9 7-1,12-8 1,9 1 0,7-9 1,9-7-1,-3-13 0,6-7 0,-6-9 0,0-11-1,-9-8-1,-3-16 1,-7-7-1,-3-3 0,-9 3 2,0 0-2,-6 3 1,-1 10 0,-1 6 0,-2 20 0,-3 13 0,13 3 0,-12 19 1,9 10 0,3 8-1,3 8 1,2 9 0,6 1 1,1-1-4,-2 1-9,5-6-24,3-4 0,-4-13-1,4-3 1</inkml:trace>
  <inkml:trace contextRef="#ctx0" brushRef="#br0" timeOffset="418300.2736">12510 2643 40,'0'0'30,"19"-4"-5,-4-5-6,0-4-6,7-6-2,-3-14-5,0-2-2,-1-13 0,-5 0-1,-1-11 1,-5 5-2,-7-1 0,-4 11-1,-9 9 2,-5 12-2,-1 9 0,-3 16 1,-2 15 0,5 17 0,-2 15 0,11 4 1,10 4 0,10 7 0,9 6-5,2-7-17,7-9-16,9-7-1,0-20 0,6-5-1</inkml:trace>
  <inkml:trace contextRef="#ctx0" brushRef="#br0" timeOffset="461349.0264">13263 2329 35,'0'0'30,"28"14"-7,41-5 8,-22-6-21,5-3-9,0 8-8,-4-8-13,-3 11-9,-16-8-1,-2 7-2</inkml:trace>
  <inkml:trace contextRef="#ctx0" brushRef="#br0" timeOffset="461581.0566">13322 2508 49,'12'0'31,"20"5"-6,5-5-7,9 0-27,8 7-14,-11-13-5,15 2-2</inkml:trace>
  <inkml:trace contextRef="#ctx0" brushRef="#br0" timeOffset="462392.169">14017 2020 30,'4'-21'32,"-8"1"-5,-2 0-4,3 9-3,-6 14-4,5 22-5,-5 13-4,6 11-1,-4 21-3,7 3 1,0 6-2,3 4 0,4-8-2,-1-13-1,4-11 0,-4-13-1,6-15-2,-6-14-1,3-5 0,-2-17 0,3-6 1,1-6 0,5-4 0,1-2 0,-3 0 3,2 2 1,-4 6 1,-6 8 1,-6 15 1,-13-5 0,-5 15 0,-1 3 2,1 2-1,5 4-1,7-2 0,12 0 0,14-5-1,4-5-3,10 0-10,0 7-23,-3-14 1,0 1-2,-10-4 0</inkml:trace>
  <inkml:trace contextRef="#ctx0" brushRef="#br0" timeOffset="462783.8733">14286 2569 28,'0'0'30,"14"15"-1,-3-15-10,5 0-5,5 0-2,-1-4-4,5 0-2,-5-3-2,0-3-2,-5-2 0,-5 2-1,-10-3 0,0 13-1,-22-11 1,-1 11 0,-1 4 0,-4 3 1,-1 4 0,8 10-1,7 3 1,14-1 0,8 0 0,11 4 0,9-7-2,3-1-3,6-5-13,6-7-17,-17-11 0,4 0-1,-8-16 0</inkml:trace>
  <inkml:trace contextRef="#ctx0" brushRef="#br0" timeOffset="470664.2774">14865 2582 17,'0'0'22,"17"3"-1,40-3 1,38 0-3,35 0 1,34-5-5,31 5-2,17-6-3,8 6-3,-2 0-1,-11 4-3,-24-4-1,-24-4-1,-35 4-5,-29-5-8,-30-1-22,-18-1-1,-26-7 0,-11 5-1</inkml:trace>
  <inkml:trace contextRef="#ctx0" brushRef="#br0" timeOffset="473183.7948">15440 2096 18,'12'-44'58,"4"21"-33,3 2-6,10 12-5,0 9-3,10 11-2,-3 10-2,4 8-1,-6 10-2,2 9-1,-6-1-1,1 3-1,-6-4 1,-3-9 1,-4-13-2,-5-5 0,-1-19 0,-12 0 0,10-24 0,-17-3 0,-2-7-1,-12 10 0,-7 5 0,-7 5 0,-4 14 0,-5 14 0,2 12-1,0 7 0,7 9-1,4-10-6,18-1-15,13-2-14,3-20 2,12-5-2,1-17 1</inkml:trace>
  <inkml:trace contextRef="#ctx0" brushRef="#br0" timeOffset="473437.8091">15958 2217 58,'16'10'34,"10"10"-1,-2 6-14,1 2-9,8 5-4,0-3-6,-4-5-5,0-4-10,-6-2-13,-9-19-6,5 0 0,-7-15 1</inkml:trace>
  <inkml:trace contextRef="#ctx0" brushRef="#br0" timeOffset="473665.8239">16260 2235 57,'-16'-5'35,"-12"2"1,-6 7-12,6 9-8,-6 6-12,3 17-32,4-12-5,13 4-2,-4-9 0</inkml:trace>
  <inkml:trace contextRef="#ctx0" brushRef="#br0" timeOffset="474077.1101">15044 2805 8,'0'0'28,"-3"-12"0,-14 12-6,-4 13-3,-10 11-4,1 10-4,1 12-3,7 9 0,7 5-4,11 4-2,14 3-7,10-3-13,9-14-14,18-6 0,-5-16 0,10-1-1</inkml:trace>
  <inkml:trace contextRef="#ctx0" brushRef="#br0" timeOffset="474627.4621">15341 3263 21,'13'-12'22,"-13"-8"-3,0 1-4,-4 0-2,-8-3-4,-5 3-2,-4 4-2,-3 1-1,-3 4-2,1 5 1,1 10-2,3 5-1,6 5 1,8 6 0,4 0-1,11 1 1,5 2 1,7-6-1,5-4 0,4-9 1,0-5-1,-3 0 0,0-8-1,-10-7 0,-2 0 1,-7 0-1,-6 2-1,-3 3 1,3 10 1,-14-7 0,14 7 0,-5 20 0,10-3 0,4 0-2,10-2-6,4 4-16,-3-12-6,11 5-1,-9-17 0</inkml:trace>
  <inkml:trace contextRef="#ctx0" brushRef="#br0" timeOffset="474911.9155">15310 2845 25,'6'-15'29,"12"10"-1,7 0-10,2 5-5,-1 4-4,-4 5-2,-9 6-2,-13 3-3,-5 4 0,-10 0-2,-6 2 1,-1-4 0,7-4 0,8-3-1,11-4-4,17 1-6,9-5-16,-1-5-4,10 6-1,-8-6 1</inkml:trace>
  <inkml:trace contextRef="#ctx0" brushRef="#br0" timeOffset="475152.9284">15703 3021 61,'0'0'33,"10"13"-7,-10 8-7,-5 2-6,5 9-4,-5 0-2,5 5-1,0-5-5,3-3-5,5-2-11,0-7-20,-8-20 1,10 12-2,-10-12 1</inkml:trace>
  <inkml:trace contextRef="#ctx0" brushRef="#br0" timeOffset="475386.9431">15603 3170 38,'17'0'29,"6"3"1,-3-3-12,11 0-16,5 7-23,-9-7-5,7 4-3,-9-4 1</inkml:trace>
  <inkml:trace contextRef="#ctx0" brushRef="#br0" timeOffset="475635.957">15900 3091 27,'0'0'32,"0"0"1,24 12-3,-1 2-11,7 11-6,-1-1-6,4 6-1,-2-5-4,-5-2-5,-2-4-7,-6-5-14,-8-9-10,8-5 0,-9-9 0</inkml:trace>
  <inkml:trace contextRef="#ctx0" brushRef="#br0" timeOffset="475866.9726">16206 3132 53,'-30'-10'32,"11"13"-4,-5 6-7,-10 4-7,3 11-4,-3-3-7,2-1-8,7-1-18,10 1-10,-8-12 0,18 1-1</inkml:trace>
  <inkml:trace contextRef="#ctx0" brushRef="#br0" timeOffset="476114.9848">16068 2816 35,'0'-27'32,"18"12"0,1 0-10,5 2-7,5 13-4,-5 0-2,0 9-4,-11 3-1,-9 7-2,-11 2-1,-8 2 0,-1 0 0,-2-5 0,5-2 0,7-3-1,12-3 0,9-1 0,12-2-4,2-7-4,8 8-12,4-1-14,-10-7 0,3 7-1,-9-7 1</inkml:trace>
  <inkml:trace contextRef="#ctx0" brushRef="#br0" timeOffset="476355.9994">16449 2733 63,'13'13'35,"5"16"-3,5 12-9,-9 6-8,-4 19-4,-10 1-4,-4 6-3,-12-3-2,-5-7-4,-3-6-5,-8-12-13,4-14-17,6-11 0,4-20 0,18 0 0</inkml:trace>
  <inkml:trace contextRef="#ctx0" brushRef="#br0" timeOffset="476831.2442">16710 2709 33,'8'0'31,"2"-13"0,5 11-8,7-3-8,0 5-3,5 5-4,-5-3-2,-3 11-2,-7-4-1,-7 5-2,-5-14 0,-11 18 0,-1-12 0,0 2-1,2-5 1,10-3-1,0 0 0,10 0 0,5 0-1,6 4 1,-2 2 0,-3-1 1,-7 5-1,-9-1-2,-4 6-6,-10-4-12,-6-5-14,6 5 1,-2-8-2,16-3 1</inkml:trace>
  <inkml:trace contextRef="#ctx0" brushRef="#br0" timeOffset="477101.265">16678 2931 54,'13'12'32,"8"-12"-6,13 0-5,9 5-4,1-5-8,2 0-4,5 2-6,-11-2-6,-1 0-8,-12 6-10,-9-6-9,-1 10 0,-17-10 1</inkml:trace>
  <inkml:trace contextRef="#ctx0" brushRef="#br0" timeOffset="477380.2752">16793 3087 39,'0'0'32,"18"0"-1,4 0-11,6 3-7,-3-3-3,6 9-4,-11-2-1,-2 6-2,-13 0-2,-5 2 0,-12 2 1,-3-1-1,-5 0 0,2-1-1,2-2 1,4-3 0,12-10 1,6 12 0,10-12 0,5 0-1,4 0 1,2 0-3,4 0-9,-6 0-24,-8-2-2,1 2 1,-18 0 0</inkml:trace>
  <inkml:trace contextRef="#ctx0" brushRef="#br0" timeOffset="478415.2836">17623 1971 14,'-19'-4'31,"-2"20"2,-14 8-6,-5 21-8,4 20-5,1 10-3,10 9-2,14 5-4,17 3-1,16-7-5,11-14-8,14-21-25,9-4 1,-4-28-1,10-5 0</inkml:trace>
  <inkml:trace contextRef="#ctx0" brushRef="#br0" timeOffset="478941.2147">17868 2263 19,'-24'-13'26,"5"-2"-5,0 1-3,4-1-3,10-7-2,5 2-3,14 7-2,7-3-2,12 16-1,3 0 0,4 7 0,-5 8-2,-7 12 0,-15 4-1,-13 10 0,-14 0 0,-10-2-1,-7-2 0,2 1 0,1-5 1,9-6 0,12-6 0,15-10 1,11-5-1,8-2 0,4-4-3,-2-3-7,7 1-19,-2 2-8,-9-12-1,0 12 0</inkml:trace>
  <inkml:trace contextRef="#ctx0" brushRef="#br0" timeOffset="479385.2778">18131 2364 48,'0'0'33,"6"10"0,-6 3-11,6 9-7,-6-1-5,0 6-4,0-3-3,0 0-3,0-5-4,3-8-1,-3-11-1,0 0-1,0 0-1,5-25 1,-5 6 0,0-13 3,-3 4 2,-1-2 1,4-1 2,0 4 0,0 11 0,11-2 1,0 6-1,6 12 0,3 0 0,4 0-1,-3 8 1,4-8 0,0 0 0,-3 7 1,-2-5 1,-6 6 0,-1-3 2,-6 6 1,-7-3-1,5 17 0,-11-4 0,3 5 0,-3-4-3,3 2-3,3 1-9,0 0-20,4-12-4,8 2-1,3-7 1</inkml:trace>
  <inkml:trace contextRef="#ctx0" brushRef="#br0" timeOffset="479850.4705">18667 2480 48,'3'-10'22,"-3"-5"-4,-5-5-4,2 0-3,-3-3-1,-1 2-2,-6-4-2,-1 8 0,-8 0-3,2 13 0,-4 8 0,2 6-1,1 8-1,4 10 0,6 1-1,7 3 0,7 1 1,8-9 0,6-6-2,2 2 2,5-11-1,0-9 0,0-2 1,-4-9-1,-2-6-1,-7-4 1,-2 6 0,-5-4 0,-4 5 0,0 4 0,0 10 0,0 0 0,0 0 1,-6 14-1,12 0-1,2 1-3,4 4-8,-1-4-12,-2-2-8,9 4-1,-8-11 0</inkml:trace>
  <inkml:trace contextRef="#ctx0" brushRef="#br0" timeOffset="480182.9448">18772 1903 56,'16'5'36,"9"19"0,6 17-5,-2 16-13,8 23-7,-13 13-4,-6 18-1,-18 4-1,-2-5-2,-17-6-1,-9-13-4,-7-9-15,0-21-22,-9-19 0,4-15-1,-1-22-1</inkml:trace>
  <inkml:trace contextRef="#ctx0" brushRef="#br0" timeOffset="485863.2809">14413 4570 39,'31'5'26,"-2"-5"-8,12 0-5,3 0-4,0 4-4,-3-4-6,-2 3-6,-7 2-8,-10-5-10,0 6-2,-22-6 0</inkml:trace>
  <inkml:trace contextRef="#ctx0" brushRef="#br0" timeOffset="486107.6456">14507 4729 61,'34'0'29,"4"0"-6,4 0-6,3 0-11,-6-5-30,3 17-3,-19-12-3,1 10-1</inkml:trace>
  <inkml:trace contextRef="#ctx0" brushRef="#br0" timeOffset="541567.2941">19482 2421 9,'0'0'24,"18"8"-8,26-6-1,34 2-1,34-1-1,39-3 0,35-7-4,29 2-1,26 0-3,10 5-1,-4 3-3,-11 4-1,-25 2-7,-30 3-9,-29 13-14,-48-10 0,-24 6-1,-37-12 15</inkml:trace>
  <inkml:trace contextRef="#ctx0" brushRef="#br0" timeOffset="542191.3222">19530 2641 2,'-17'-6'7,"17"6"1,-17 0-1,17 0 1,0 0 0,16 0 2,7 0 0,13 0 2,20 0 1,23-5 0,30 5-1,33 0 0,34-4-1,28 4-2,29 0-1,14-5-1,8 9-3,-7-4-1,-11 5 0,-33 3-1,-32-3-1,-37 3 1,-37-3-1,-34-1-1,-23-4 1,-23 3-1,-18-3 1,0 0-1,-12-9 0,-2 6-3,1-2-7,13 5-21,-10 0-3,10 0-2,0 0 1</inkml:trace>
  <inkml:trace contextRef="#ctx0" brushRef="#br0" timeOffset="543602.7528">20725 2089 21,'4'-13'30,"4"3"-3,-2-10-4,-3-5-3,4 0-4,-7-2-5,5 10-2,-5-1-3,0 9-1,0 9 0,0 0-2,-14 24-1,14 5-2,0 7 1,0-7-2,0 5-3,3-5-7,6-6-12,0-4-14,-9-19 2,16 0 0</inkml:trace>
  <inkml:trace contextRef="#ctx0" brushRef="#br0" timeOffset="543978.2348">20827 1734 41,'-28'-26'31,"-3"10"-1,-12 7-12,-4 6-8,1 18-2,-3 9-2,9 8-3,3 19 1,12-4-4,9 2 1,10 10-2,11 3 3,9-3-3,11 1 2,6-10-2,11-16 1,5-3 0,8-8 1,2-19-1,4-16 2,1-14 2,-6-18 0,-6 1 3,-17-15-1,-11-5 3,-22-4-3,-6 6 4,-24 3-6,-6 18 1,-9 10-3,-1 8-3,6 12-6,2 5-13,10 10-19,11 3-1,8-2 1,9 2-3</inkml:trace>
  <inkml:trace contextRef="#ctx0" brushRef="#br0" timeOffset="545013.3172">19762 3017 19,'-3'-19'18,"-1"-4"1,8-1-1,5 1-3,6 2-1,9 10-1,2 7-2,9 15-1,-4 5-3,0 13-1,-10 5-1,-10 5 0,-11 2-3,-14 0-1,-9-5 0,-9-4-1,-6-7 1,0-4-1,5-9 0,8-4-1,10-5 1,15-3 1,0 0-1,14 0 1,6-3 0,9 3 0,5 3 0,5 1 0,-3 1-4,-4 1-8,2-3-21,-2 2-2,-14-9 0,3 4-1</inkml:trace>
  <inkml:trace contextRef="#ctx0" brushRef="#br0" timeOffset="545495.89">20086 3160 23,'10'4'28,"-10"-4"2,10 11-8,-5 2-8,-5 1-5,6 1-1,-6-1-4,5 3-1,-5-6 0,0-11-1,0 9 0,0-9-1,-3-13 0,3 2 0,-5-6 0,2-4-1,3 2 0,-5-2 0,5 2-1,0 6 1,0 1-1,0 12 1,13-14-1,-1 14 0,4 0 0,5 0-1,3 5 1,0-5 0,0 3 0,-1-3 0,-4 0 1,-2 0-1,-5-6 2,-3 6-1,-9 0 1,10 0-1,-10 0 2,0 9-1,0-9 0,0 20 0,-4-4 0,4 0-1,0 2-1,0 3-6,0-4-14,11 5-11,-11-8 1,11-2-1</inkml:trace>
  <inkml:trace contextRef="#ctx0" brushRef="#br0" timeOffset="546052.3191">20626 3237 25,'8'-21'47,"-3"7"-31,-5 0-3,0-4-3,0 3-2,-10-3-2,1 3-2,-9 2 1,1 7-1,-7 1-2,2 5-1,-1 11-1,0-1 1,2 9-1,8 2 1,5 3 0,8-1 0,5-2 0,7 0 1,7-6 0,3-3 0,2-6-1,1-6 0,-1-6 0,-2-3-1,-4-6 1,-3-2-1,-5 0 0,-4-2-1,-6 4 1,0 3 0,0 12 0,-11-9 0,11 9 1,-10 11-2,10 3 2,0 1-1,3 0 1,6 2-1,1-2 1,2-1 0,1 0-2,1-6-6,2-4-18,3 3-8,-9-11 1,6 4-1</inkml:trace>
  <inkml:trace contextRef="#ctx0" brushRef="#br0" timeOffset="546413.461">20914 3184 39,'0'0'35,"0"9"1,0-9-1,0 0-17,0 0-11,0 0-33,16 0-7,-16 0-2,21-18-1</inkml:trace>
  <inkml:trace contextRef="#ctx0" brushRef="#br0" timeOffset="547345.5452">21043 2905 51,'5'-22'21,"4"3"-3,5 0-3,-2 9-3,8 10-2,0 4-3,6 14 0,0 8-2,1 5 0,1 5-1,-2 6 1,-5 0-1,0 2 0,-6-3-1,-2-4 1,-6-4-1,-2-3-1,-5-5 0,5-6-1,-5-5 1,3-4 0,-3-10 0,0 9 0,0-9-1,0 0 0,0-9 1,0 9-1,0-15-1,0 6 0,3-1-1,-3-3 0,0 3 0,0 10-1,0-18 0,0 18 0,-8-10 1,8 10-1,-14 0 2,5 6-1,9-6 0,-20 18 0,6-6 1,-2 1 1,-4 4 0,-1 0-1,-2-6 1,1 0-1,-1-4 1,1-1-2,6-6-3,1-6-7,8-3-14,7 9-11,5-23-1,9 16 0</inkml:trace>
  <inkml:trace contextRef="#ctx0" brushRef="#br0" timeOffset="547750.2178">21487 3084 28,'5'12'31,"-5"-12"0,22-6-9,-1 6-6,4-3-5,5 3-3,-1 0-4,2-6-6,-3 6-6,-4 4-11,-8-8-13,3 10-1,-19-6 1,14 4 8</inkml:trace>
  <inkml:trace contextRef="#ctx0" brushRef="#br0" timeOffset="548105.2714">21504 3202 18,'0'0'27,"11"6"-5,-1-6-3,5 6-3,5-3-1,5-3-3,5 7-2,-2-7-2,5 3-2,-5-3-3,0 0 1,-3-3-3,-6 3 0,-7 0-2,-12 0-5,18-4-8,-18 4-19,0 0 0,0 0-2,3-14 2</inkml:trace>
  <inkml:trace contextRef="#ctx0" brushRef="#br0" timeOffset="559289.9454">22219 2984 8,'-39'-41'53,"9"27"-32,-3 9-5,1 8-5,-5 13-3,6 11-1,2 10-3,9 11 1,8 5-1,12 1-1,18-4 1,10-2 1,11-14 0,12-10 1,2-19-1,5-11 1,-8-19-1,-4-8 0,-21-19-2,-15 0 1,-19-5-2,-10 4-2,-12 10-3,-12 4-10,2 11-23,3 15-2,4 13 1,10 7 0</inkml:trace>
  <inkml:trace contextRef="#ctx0" brushRef="#br0" timeOffset="559538.7784">22114 3169 60,'27'20'39,"7"11"1,0 2-6,1 1-22,5 8-41,-13-11-5,6 3-3,-10-12-1</inkml:trace>
  <inkml:trace contextRef="#ctx0" brushRef="#br0" timeOffset="561217.1994">15113 4170 49,'-3'-19'32,"3"19"2,11 24-15,-11 10-5,3 20-4,-3 7-3,3 13-2,-3 6-2,11-2-3,-4-3-8,-2-10-14,-2-21-13,4-6 1,-7-20-2</inkml:trace>
  <inkml:trace contextRef="#ctx0" brushRef="#br0" timeOffset="561466.7398">15238 4546 26,'0'0'32,"-14"2"1,-10 9-1,6 0-15,0 8-6,1 0-4,12-2-3,8 0-2,16-2-1,10 1-8,7-3-21,-2-8-5,10 7 0,-10-12 0</inkml:trace>
  <inkml:trace contextRef="#ctx0" brushRef="#br0" timeOffset="561756.7535">15420 4737 22,'0'0'27,"27"6"1,-12-8-10,5-2-5,6-1-5,-7-5-3,2-2-2,-8 2-2,-7-1 1,-10 2 1,-4 0-1,-11 6 2,-6 3-1,-1 3 0,-4 8 1,2 3 2,10 5-1,5 2 1,18 6-2,9-3 1,10-1-2,7 3-9,9-7-26,-3-11-2,14-8-1,-1-13 0</inkml:trace>
  <inkml:trace contextRef="#ctx0" brushRef="#br0" timeOffset="571015.6006">15858 4677 21,'0'0'20,"27"7"1,3-7-1,20 0-3,18 4-3,25-4-2,22-2-2,24-3-2,23 1-1,20 0-1,11-1-2,-4 3-1,-3-2 0,-16 4-1,-17 5-2,-27-1-3,-27-4-5,-27 0-19,-19 6-6,-29-15 0,-7 8-2</inkml:trace>
  <inkml:trace contextRef="#ctx0" brushRef="#br0" timeOffset="571647.068">16630 4036 16,'-10'-6'20,"-13"-8"-2,-2 14-3,-13 0-3,2 14-2,-4 9-3,2 11-3,11 8-1,9 9-1,8 0 0,20 0 1,14-5 0,13-6 1,13-10 0,5-21 2,7-9-1,-5-19 1,-2-10 0,-14-14-1,-13-6 0,-21-6-1,-17 0-1,-16 7-3,-14 3-1,-9 17-5,-7 9-11,0 9-16,12 16 0,1 2-1,18 10 0</inkml:trace>
  <inkml:trace contextRef="#ctx0" brushRef="#br0" timeOffset="571904.9548">16560 4250 62,'12'8'34,"7"1"0,9 6-14,4 11-9,1-1-7,-1 3-12,-5 3-23,2 2-2,-10-9-1,4 2 0</inkml:trace>
  <inkml:trace contextRef="#ctx0" brushRef="#br0" timeOffset="572204.2775">16899 4234 36,'14'9'30,"17"11"0,-3 6-11,6 2-6,4 4-5,-3-2-3,-2 1-5,-2-5-7,-4-4-9,-7-12-11,3 0-4,-9-17 1,5-1 1</inkml:trace>
  <inkml:trace contextRef="#ctx0" brushRef="#br0" timeOffset="572457.2918">17210 4235 62,'-18'6'32,"-6"8"-9,-3 3-5,0 11-6,-2 2-7,0 1-14,-2-3-22,10 8-1,-5-12 0,5 5-1</inkml:trace>
  <inkml:trace contextRef="#ctx0" brushRef="#br0" timeOffset="573288.3327">16138 4908 22,'-33'5'28,"-1"19"-5,-7 5-3,1 13-4,8 9-4,5 2-2,11 8-4,10-3-1,15-1-3,10-8-5,9-6-5,9-11-13,6-3-9,-6-17-2,10 1 1</inkml:trace>
  <inkml:trace contextRef="#ctx0" brushRef="#br0" timeOffset="573723.752">16417 5250 40,'0'-17'21,"0"0"-5,-8 4-2,-5-1-3,-1 4-1,-6 1-4,-5 9 0,-5 0-1,1 12-2,1 2-1,3 3 0,10 5-1,5 4 0,10-2 1,13-2-1,5-5 1,7 0-1,3-9 1,3-5-1,2-9-1,-4-3 1,-4-4-2,-7-1 1,-4-1-2,-9 3 1,-5 12-1,-3-12 2,3 12 0,-16 10-1,11 0 1,1 9-1,8 0-4,2-3-8,6-5-10,10 7-7,-7-14-1,11 3 2</inkml:trace>
  <inkml:trace contextRef="#ctx0" brushRef="#br0" timeOffset="574023.9321">16420 4950 31,'3'-17'31,"1"2"-1,9 7-9,9 6-6,-2 2-4,5 11-4,-8 0-3,-5 6-1,-12 7-1,-4-2 0,-8 0-2,-3-1 1,2-4 0,3-4-1,10 1 1,7-7-2,15 1-3,5-2-8,5-1-17,8 9-4,-9-8 1,9 9 0</inkml:trace>
  <inkml:trace contextRef="#ctx0" brushRef="#br0" timeOffset="574275.9456">16762 5112 73,'0'0'25,"0"0"-3,6 16-5,-3 4-4,-3-1-5,0 10-3,0-1 0,3 2-3,-3 2-1,2-8-5,5 2-9,-1-8-13,-6-18-8,10 16 0,-10-16-1</inkml:trace>
  <inkml:trace contextRef="#ctx0" brushRef="#br0" timeOffset="574539.965">16659 5250 34,'-9'-9'31,"21"9"0,7 0-9,6-5-9,9 5-6,2 0-10,8 6-15,-7-6-11,7 5-2,-12-5 1</inkml:trace>
  <inkml:trace contextRef="#ctx0" brushRef="#br0" timeOffset="574805.9789">17003 5158 49,'0'0'33,"13"0"0,2 12-10,2 0-9,6 7-4,-3-3-3,3 7-1,-1-4-3,0 0-4,-2-6-6,-6-4-9,4-9-11,-1 5-8,-4-15 0,4 0-1</inkml:trace>
  <inkml:trace contextRef="#ctx0" brushRef="#br0" timeOffset="574843.98">17275 5167 34,'0'0'33,"-30"-9"1,8 13-9,-6 9-4,-8 1-9,4 8-3,-2 2-7,1 2-10,3-5-24,9 4-2,0-10 0,14-3-1</inkml:trace>
  <inkml:trace contextRef="#ctx0" brushRef="#br0" timeOffset="575113.9948">17168 4891 41,'6'-14'29,"12"8"-8,2 6-4,-2 0-5,3 9-4,-8-3-3,-4 9-2,-9 2-2,-6-2 1,-6-1 0,0 2 1,-1-4 0,6 2 1,4-3-1,13-1 1,5-3-1,10 0-3,5 0-9,-1 2-16,-1-9-8,6 10 0,-10-10-1</inkml:trace>
  <inkml:trace contextRef="#ctx0" brushRef="#br0" timeOffset="575398.0109">17428 4872 23,'16'0'32,"12"19"3,-4 4-1,2 10-11,5 14-6,-16 5-6,-5 16-3,-16-3-2,-8 5-3,-5-9-4,-8-8-5,1-7-10,-2-8-21,4-21 0,14-14 0,6-13 0</inkml:trace>
  <inkml:trace contextRef="#ctx0" brushRef="#br0" timeOffset="575993.28">17745 4766 29,'0'0'29,"12"-5"2,0 5-11,6 0-5,5 7-6,-1-4-2,3 6-2,-7-2-2,-5 2-1,-7 2-1,-6-1 0,-8-1-1,-3-1 1,-1-3-1,3 1 0,9-6 0,0 0 0,0 0 0,21 10 0,-4-7 1,0 6 1,-8 1 0,-2-1 0,-7 4 0,-10 1 0,-4-4-3,-4-3-7,1-4-18,5 6-7,1-13-1,11 4 0</inkml:trace>
  <inkml:trace contextRef="#ctx0" brushRef="#br0" timeOffset="576250.2793">17737 5007 47,'0'10'34,"15"-6"-4,11 2-7,5-6-7,10 9-4,1-9-5,7 5-4,-3-5-6,-6 5-9,-2-5-14,-6 7-9,-16-7 1,-2 8-1</inkml:trace>
  <inkml:trace contextRef="#ctx0" brushRef="#br0" timeOffset="576602.4101">17813 5167 43,'10'-5'32,"7"5"-2,1 0-9,4 5-9,1 1-3,-1 0-3,-1 4-3,-9 3-1,-9 1 0,-8 0-2,-7 1 1,-7 1 0,0-1-1,-4 0 1,5-3 1,4-5 0,14-7 2,0 0-1,14 5 0,9-10 1,7 2-1,5-4-5,1 2-22,-2-2-12,4 0 1,-10-8-2</inkml:trace>
  <inkml:trace contextRef="#ctx0" brushRef="#br0" timeOffset="577031.0758">18330 4579 59,'0'10'40,"0"-10"-1,0 0-1,0 0-20,10 11-7,-10-11-12,0 0-35,0 0-2,3-12-2,-3-15 2</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6-11-09T16:28:25.002"/>
    </inkml:context>
    <inkml:brush xml:id="br0">
      <inkml:brushProperty name="width" value="0.05292" units="cm"/>
      <inkml:brushProperty name="height" value="0.05292" units="cm"/>
      <inkml:brushProperty name="color" value="#FF0000"/>
    </inkml:brush>
  </inkml:definitions>
  <inkml:trace contextRef="#ctx0" brushRef="#br0">18974 4125 27,'4'12'30,"14"-4"0,5-8-11,8 3-5,5 0-3,7-3-6,1-3-8,0 3-10,-2-5-12,-10-1-6,-2 6 0,-17-5 0</inkml:trace>
  <inkml:trace contextRef="#ctx0" brushRef="#br0" timeOffset="172.2952">19033 4339 23,'11'0'27,"15"9"-3,3-9-7,3 4-7,4-4-13,-4 0-17,4 9-6,-17-13 0,3 12 1</inkml:trace>
  <inkml:trace contextRef="#ctx0" brushRef="#br0" timeOffset="339.3275">19033 4492 21,'4'13'26,"9"-13"-2,12 0-10,10 0-9,7-3-13,13 3-14,-8-7-2,8 1-1</inkml:trace>
  <inkml:trace contextRef="#ctx0" brushRef="#br0" timeOffset="639.6022">19668 4400 44,'-6'20'32,"-12"-3"0,-3 4-11,-2 1-7,-7-5-5,5-3-4,-3-7-5,2-7-2,5 0 0,5-13-1,8-3-2,3-3 2,10-2-1,3 6 2,7-1 3,5 7 0,2 5 2,2 4 0,-1 7 1,1 3 0,-3 4-1,-1 1-2,-3 1-6,-3-3-11,-4-5-12,4 1-5,-14-9 2,14 0-2</inkml:trace>
  <inkml:trace contextRef="#ctx0" brushRef="#br0" timeOffset="851.0522">19696 4413 49,'0'-10'33,"0"10"-7,13 15-4,-8-3-7,5 7-6,-3-2-1,5 0-3,-1-4-1,3-4-1,0-9-1,3 0 0,-1-10 0,2-3-1,0-2-2,-5-2-2,1 3-5,-7-1-10,-1 0-17,-6 15 0,5-15 0,-5 15 0</inkml:trace>
  <inkml:trace contextRef="#ctx0" brushRef="#br0" timeOffset="1167.4646">20211 4376 44,'12'16'33,"-12"-2"0,-3 2-10,-6 5-4,-10-6-6,0 2-5,-5-5-3,2-2-3,0-5-2,0-5-1,4-5 0,0-6 0,9-2-1,6-6 0,3 3 1,8-1 0,1 2 0,4 4 2,4 7-1,3 4 1,0 8 0,-2 5 0,0 2 0,-1 3-2,0 4-3,-8-6-15,-3-4-15,3-2 0,-9-10-1,0 0 0</inkml:trace>
  <inkml:trace contextRef="#ctx0" brushRef="#br0" timeOffset="1317.4269">20093 4117 32,'-5'-11'32,"-3"1"-1,8 10-1,0 0-25,3 10-29,10 7-5,-7-8-2,10 14 0</inkml:trace>
  <inkml:trace contextRef="#ctx0" brushRef="#br0" timeOffset="1505.2685">20443 4400 21,'8'14'32,"4"8"1,-12-4 0,5 5-15,-5 0-10,-4-2-18,1 1-18,-15-12-3,7-1-1,-8-13-1</inkml:trace>
  <inkml:trace contextRef="#ctx0" brushRef="#br0" timeOffset="1895.9229">21059 4309 36,'0'0'35,"0"15"1,-11-1 0,-7-2-18,1 9-6,-8-4-5,1 4-2,-1-5-3,1-3-2,1-6-2,2-7 0,6-7-1,4-3 1,5-4-1,1-4 1,5 1 0,7-1 1,4 3 1,2 4 0,6 6 0,1 5 1,0 6 0,0 6-1,0 4 1,-1 3-1,0 1-2,-1-6-6,0 3-9,-3-9-16,-3-8 0,6 0-2,-5-12 1</inkml:trace>
  <inkml:trace contextRef="#ctx0" brushRef="#br0" timeOffset="2127.046">21171 4316 70,'10'0'33,"-10"0"-5,9 5-9,0 11-5,-9-3-5,9 8-3,-5-4-1,1 1-2,1-3 1,1-4-1,-7-11 0,10 7 0,-10-7 0,13-12-1,-2-2 0,3 0 0,-2-2-1,2-1-1,0 6-3,-7-2-11,0 1-25,-7 12 0,6-12 0,-6 12 0</inkml:trace>
  <inkml:trace contextRef="#ctx0" brushRef="#br0" timeOffset="3323.7056">21708 4359 24,'3'-10'31,"-3"10"1,12 10-1,-12-10-14,26 24-5,-9-9-5,7 7-1,-1-3-2,4 3-1,-3-1-4,-1-7-5,-4 1-7,-5-6-14,-1-9-6,1 0-1,-8-10 0</inkml:trace>
  <inkml:trace contextRef="#ctx0" brushRef="#br0" timeOffset="3520.8389">21958 4417 30,'0'0'28,"-16"-3"-2,5 3-8,-4 7-3,-8 0-4,2 4-1,-5 0-3,-1 5-1,-4-5-2,6 0-2,0-1-2,7-3-6,7-1-5,11-6-16,-10 3-5,10-3-1,10-5 1</inkml:trace>
  <inkml:trace contextRef="#ctx0" brushRef="#br0" timeOffset="3947.2682">22078 4328 37,'0'0'30,"9"8"0,1-2-9,9 7-8,-1-3-4,5 4-3,2 0 0,2 0-2,-1 0-2,-2-1-1,-5-4 0,-8-1 1,-11-8-1,0 16-1,-11-10 1,-3 1-1,-6-2 1,-6-1 0,0 2 0,2-2-4,4 2-3,7-6-14,13 0-12,0 0-2,0 0 0,24-7 0</inkml:trace>
  <inkml:trace contextRef="#ctx0" brushRef="#br0" timeOffset="4293.2479">22352 4350 44,'0'0'30,"13"9"-3,1-1-9,5 3-8,-1-1-4,6 5 0,4-4-3,-4 1-1,0-4-1,-4-3 0,-6-1 0,-4 1-1,1-3 1,-11-2 0,-11 6-1,-1-3 1,-6 1 1,-2 2-1,-2 0 2,2 1-2,-5 3-1,8-4-5,7 3-14,10 2-13,0-11 0,0 0-1</inkml:trace>
  <inkml:trace contextRef="#ctx0" brushRef="#br0" timeOffset="4827.5452">22916 4435 19,'0'-10'25,"0"10"-3,3-17-2,-3 17-4,-20-16-2,5 7-5,0 4-1,-9 1-2,0 4-1,-5 0-2,5 6-1,2 2-1,6 7 1,3-2-1,7 2 1,6 0 0,10 2 0,6-5 1,8-2-1,-2-6 0,4-1-1,-2-3-1,3-6 0,-5 0 1,-8-4-2,-1 3 1,-13 7 0,14-14 1,-14 14 0,0 0 0,9-3 1,-9 3 0,6 11 0,0-2 0,3 0-3,-1 5-6,0-4-16,-8-10-11,18 18-1,-10-18 0</inkml:trace>
  <inkml:trace contextRef="#ctx0" brushRef="#br0" timeOffset="5010.0941">23213 4521 55,'13'17'35,"-7"-3"1,-1 5-8,-13 3-44,-12-12-12,5 6-3,-19-13-4</inkml:trace>
  <inkml:trace contextRef="#ctx0" brushRef="#br0" timeOffset="5916.8957">19018 5265 19,'25'6'17,"-6"-6"-11,3 3-2,0-3 0,-4 0-2,-3 4 1,-3-4-2,-12 0 1,0 0 1,-5 13 0,-6-4 0,-1 4 0,-2 1 1,3 4-1,2 1 1,9 1-1,0 0-1,14-3-2,6 3-3,6-6-7,3-4-5,10 1-5,-4-11-3,11 3 9</inkml:trace>
  <inkml:trace contextRef="#ctx0" brushRef="#br0" timeOffset="6127.7717">19458 5370 56,'-20'-18'22,"1"5"-4,-4 3-4,-3 3-3,0 7-4,2 0-1,5 10-3,6 2 0,10 3-2,3 3 0,11 0 0,3-4-1,7-2 0,4 1-2,-1-11-8,2-5-16,2-1-4,-11-13 0,1 4 0</inkml:trace>
  <inkml:trace contextRef="#ctx0" brushRef="#br0" timeOffset="6239.3151">19421 5153 11,'0'0'16,"-15"-8"-10,15 8-15,0 0-8,-13 0 11</inkml:trace>
  <inkml:trace contextRef="#ctx0" brushRef="#br0" timeOffset="6586.3397">19499 5283 52,'0'0'28,"24"5"-2,-5-2-15,2-3-5,3 5-1,-2-5-1,-3 0-1,-1 0-1,-2 0-1,-7 0 0,-9 0 0,0 0 0,0 0 1,-15-10 1,3 12-1,-4 1 0,0 6 1,0 1 0,5 6-1,4 1 1,7 1-1,4 1-1,6 0-1,7 0-2,1-3-5,6 0-3,0-1-16,2-10-3,4 3-4,-5-11 0</inkml:trace>
  <inkml:trace contextRef="#ctx0" brushRef="#br0" timeOffset="6962.1314">19920 5273 62,'-15'0'28,"-4"0"-8,2 0-5,6 6-7,11-6-2,-12 21-2,12-11-1,8 0-2,3-1-1,2-4-1,1 2-1,-2-4 0,-2-3-2,-10 0 1,0 0 0,0 0 1,-13 7 2,0-2 0,-3 0 3,-1 5 0,2-1 1,4 6 2,4-1-1,10 1 0,5-3 0,8 2-1,3-2-1,2-2-3,7-3-11,0 1-20,-6-11-2,4 3 0,-4-16-1</inkml:trace>
  <inkml:trace contextRef="#ctx0" brushRef="#br0" timeOffset="7564.1742">20595 5170 38,'-6'-10'30,"6"10"-2,-6 19-8,6 6-6,0 6-4,0 3-3,5 5-2,-5-2 0,8-4-3,-3-7 0,1-5 0,-3-10-1,-3-11 1,0 0-1,6-15 0,-6-4 1,-3-8-1,-2-7 0,-2-7 0,-2 0-2,-1-4 1,3 5 0,0 2 0,3 3-1,1 4 1,3 7-1,9 5-1,9 7-2,4 0-5,10 9-7,4 3-15,3-4-2,8 10-1,-5-6 1</inkml:trace>
  <inkml:trace contextRef="#ctx0" brushRef="#br0" timeOffset="7827.399">20598 5465 33,'10'12'26,"2"-7"-7,7-2-2,4-3-3,4 0-4,2 0-10,0-3-15,5 3-13,-15-10 0,4 5-1</inkml:trace>
  <inkml:trace contextRef="#ctx0" brushRef="#br0" timeOffset="8022.7198">20534 5320 53,'12'-4'29,"6"1"-5,10-2-15,7 5-18,-3-8-16,11 13-1,-8-10-2,6 13 2</inkml:trace>
  <inkml:trace contextRef="#ctx0" brushRef="#br0" timeOffset="8263.4851">20859 5380 28,'0'0'30,"27"29"1,-17-9-7,8 1-9,-2 2-5,0-1-4,-1-1-4,1-1-6,-5-6-10,-11-14-13,20 9-4,-20-9 0,15-17-1</inkml:trace>
  <inkml:trace contextRef="#ctx0" brushRef="#br0" timeOffset="8428.813">21005 5395 53,'-14'16'33,"-10"-1"-2,1 6-9,2 5-7,-6-3-6,7 5-5,0-4-6,4-4-11,7-8-18,7 3-3,2-15 0,0 0 0</inkml:trace>
  <inkml:trace contextRef="#ctx0" brushRef="#br0" timeOffset="8683.8519">21177 5332 28,'0'0'31,"13"-5"0,6 7 1,5-2-18,4 0-9,-1 0-10,0 0-17,2 6-8,-12-6-1,4 0-1</inkml:trace>
  <inkml:trace contextRef="#ctx0" brushRef="#br0" timeOffset="8842.2712">21244 5425 14,'0'0'29,"17"11"1,-3-11-2,13 0-19,8 7-28,-9-16-5,11 9-3,-11-10-2</inkml:trace>
  <inkml:trace contextRef="#ctx0" brushRef="#br0" timeOffset="10224.4457">21624 5061 35,'0'0'29,"0"-12"-6,0 12-5,0 0-3,6 15-4,-3 8-3,-3 5-2,5 14-2,-5 4 0,7 10 0,-7-1-1,4 2-1,0-2-3,-4-8-2,5-7-2,-2-15-3,4-4-3,-7-21-3,13 3 0,-5-15 0,2-5 2,0-3 3,1-4 3,-1 1 4,1 1 5,0-10 11,-11 32-6,-5-13 1,-5 13 0,-1 5-1,1 3-1,-4 1-1,5 1 0,-1 0 0,10 2-1,0-12 0,19 17-2,-2-12-1,4-1-3,7 2-11,3 1-19,-4-10-1,4 3 0,-8-5-1</inkml:trace>
  <inkml:trace contextRef="#ctx0" brushRef="#br0" timeOffset="10601.9577">21933 5577 13,'0'0'30,"0"0"0,18 4-1,-3-8-12,5 1-6,5-4-2,-1 1-4,-5-6-1,1 1-1,-9-2-2,-7 1 0,-4 0 0,-6 2-1,-8 1 0,-8 3 1,-2 6-2,-1 3 1,0 9 1,2 1-1,3 4 1,8 7 1,5-1 1,11 3-1,8-3 1,9 1 0,2-5-2,7-4-6,5-5-13,6-3-17,-4-17 1,11 1-1,-4-14 1</inkml:trace>
  <inkml:trace contextRef="#ctx0" brushRef="#br0" timeOffset="11240.8701">22288 5390 32,'-14'9'27,"29"-9"-7,23 0-3,19 0-3,25 0-3,19 0-1,20 7-1,9-7-3,9 8-1,-11-4-1,-11 3-2,-19 2-4,-17-2-14,-29-7-16,-14 3-1,-25-9-1,-13 6 1</inkml:trace>
  <inkml:trace contextRef="#ctx0" brushRef="#br0" timeOffset="11894.7033">22808 4911 27,'-21'-15'29,"7"8"-5,-11 4-5,-3 7-4,1 10-5,0 6-3,4 13-3,9 1 0,8 4-2,2 3 0,12 1 0,8-2 0,9-7-1,6-5 1,7-10-1,0-7 1,5-11-1,-1-13 0,-8-7 1,-8-7-1,-7-7 0,-14-4 0,-11-1 0,-10 2 0,-11 5-1,-7 4 0,-1 6-5,-1 11-11,7 11-17,-5 0 0,9 11 0,-3-1 0</inkml:trace>
  <inkml:trace contextRef="#ctx0" brushRef="#br0" timeOffset="12149.9002">22746 5120 44,'25'8'37,"-9"2"0,8 7-2,8 5-16,-6 0-6,5 2-9,-6 3-17,0-3-22,-13-10-2,-2-4 0,5-10 0</inkml:trace>
  <inkml:trace contextRef="#ctx0" brushRef="#br0" timeOffset="15276.5431">22632 5675 43,'10'4'30,"-5"7"-4,6-1-6,12 8-5,-5-2-3,10 6-2,-4 1-4,0-2-5,2 4-6,-6-5-13,-5-6-15,-3-2-1,-12-12 1,19 5-2</inkml:trace>
  <inkml:trace contextRef="#ctx0" brushRef="#br0" timeOffset="15470.941">22892 5692 43,'-11'0'34,"-4"3"2,-5 6-7,0 6-13,-7-1-5,3 6-5,-3 2-2,2 0-4,1 4-5,0-7-14,8-7-15,14 1-1,2-13-1,0 0 0</inkml:trace>
  <inkml:trace contextRef="#ctx0" brushRef="#br0" timeOffset="15885.0079">22972 5629 49,'5'-16'31,"6"6"-4,0 7-8,5 3-6,6 0-4,-4 6-3,2 5-1,-10 4-2,-10 6-1,0-1 0,-4 3-1,-13-4 0,3 0 1,-2-4-1,3-2 0,9-3 0,4-10-1,16 9 1,4-9-2,10 3-6,-5-3-22,2 0-5,4-5 0,-9-4 0</inkml:trace>
  <inkml:trace contextRef="#ctx0" brushRef="#br0" timeOffset="17223.7548">19175 5968 43,'-26'3'28,"3"16"-7,-10 12-4,1 15-6,8 10-4,5 7-3,11 6 0,8 0-3,18-3-4,7-9-10,11-6-14,-2-20-2,8-2-1,-11-21 1</inkml:trace>
  <inkml:trace contextRef="#ctx0" brushRef="#br0" timeOffset="17660.4227">19454 6324 21,'-34'0'42,"15"5"-28,-3 2-4,2 5-3,4 4-2,4 1-2,8 1-1,7 1-1,10-2 0,2-3-1,6-6 1,-1-1 0,2-2 0,-5-5 0,-6 0-1,-11 0-2,0 0-2,-18-10-7,6 10-15,-11-6 0,10 2 0,-3-8 12</inkml:trace>
  <inkml:trace contextRef="#ctx0" brushRef="#br0" timeOffset="17938.7559">19529 6341 64,'18'7'32,"-7"-1"-3,-11-6-13,13 25-5,-13-14-3,5 3-2,-5-4-2,0 0-2,0-10-1,0 0 0,0 0-1,9-15-1,1 2 1,2 1-1,4 2-1,-1 2 1,1 5 1,-2 6 0,1 7 0,-5 5 0,-4 3-3,-6-2-8,5-1-18,-1 2-5,-4-17 1,0 17 0</inkml:trace>
  <inkml:trace contextRef="#ctx0" brushRef="#br0" timeOffset="18171.7924">19806 6290 59,'0'0'34,"11"14"0,-15 2-13,8 17-6,-8 1-5,4 13-2,0 2-2,0 3-2,0-4-3,0-7-2,7-3-4,-7-14-5,14-6-13,-3-11-14,-11-7 0,13-20 1,-13-1 1</inkml:trace>
  <inkml:trace contextRef="#ctx0" brushRef="#br0" timeOffset="18291.5468">19786 6474 12,'10'4'24,"-10"-4"0,19 0-6,-7 6-21,1-9-18,10 7-2,-6-10 0</inkml:trace>
  <inkml:trace contextRef="#ctx0" brushRef="#br0" timeOffset="18795.2245">20198 6358 4,'-37'-22'52,"19"17"-28,-3-2-10,1 2-4,2 5-4,5 3-1,13-3-1,-12 19-2,15-7 0,6-3-1,5-1 1,3-1-1,0 0 1,-1-5 0,-1-2-1,-4 0 0,-11 0 0,0 0 0,-14 0-1,-5 0 0,-2 6 0,0 1 0,-3 2 1,8 3 0,2 2 0,9-1 2,8 2-1,7-2 2,5-2-1,5-6 0,5 0 0,0-5-1,3-8 0,-3-2-1,-1-4 0,1-5-1,-6 2 1,-1 0 0,-7 2 0,-4 3 0,-7 12 1,4-10-1,-4 10 1,-4 13-1,4-1 1,-7 3-4,7-1-6,0-1-15,10 0-11,-10-13 0,9 10-1</inkml:trace>
  <inkml:trace contextRef="#ctx0" brushRef="#br0" timeOffset="19111.4504">20488 6338 55,'18'8'33,"-18"-8"0,5 16-13,-5 1-6,-9-4-4,2 4-3,-7-4-2,1-1-2,-5-5-2,1-3 0,1-4-1,3-10-1,5 0 0,4-4-1,4-1 1,4 1 0,6 2 0,0 4 0,4 8 1,3 0 0,-2 9 0,0 2 0,-2 6-1,-3 0-2,2 4-2,-7-8-9,3-1-15,0 0-5,-8-12 0,19 7 0</inkml:trace>
  <inkml:trace contextRef="#ctx0" brushRef="#br0" timeOffset="19711.4393">20640 6364 55,'11'0'34,"-11"0"-2,18 3-10,-7 6-7,-11-9-6,17 23-3,-13-9-2,1 3-2,-5-6 0,-5 0-1,5-11-2,0 0 0,0 0 0,0 0-1,-6-22 1,6 3-1,7 2 1,-2 0 1,1 3 0,-6 3 0,0 11 1,0 0 0,0 0 0,0 9 0,0 2-1,0 3 0,0 2-1,4 0-3,3 0-2,0-5-1,3 1-1,2-5 1,9-1 0,4-6 1,6 0 1,-5 0 1,4-6 3,0-1 2,4 2 1,-2-2-1,-6-1 1,-9 2 2,-4-2-1,2-1 3,-5 0-1,-10 9 1,8-19-1,-12 10 0,-7-2-1,-5 3-1,-4 2-1,1 2 0,-4 4-2,2 0 1,2 5-1,4 6 1,6 1 0,9 4 0,0-2 0,12 2 0,-1-3 0,4 1 1,3-6-2,1-4-2,0-4-4,-4-4-8,0-6-12,0-2-9,-9-10 0,0-1 0</inkml:trace>
  <inkml:trace contextRef="#ctx0" brushRef="#br0" timeOffset="19833.1793">21023 6139 67,'-3'-10'31,"3"10"-7,-12-4-8,12 4-14,-4 10-23,8 9-9,-7-9-2,9 12 0</inkml:trace>
  <inkml:trace contextRef="#ctx0" brushRef="#br0" timeOffset="20314.8277">21462 6314 46,'-14'0'27,"-5"-5"-10,-2 5-6,1 11-2,-1 1-3,5 6-1,5 2-1,8 3 0,7-2-1,9 2 1,5-6 0,6-2-1,2-6 0,2-3-1,-3-6 0,-1-3-1,-7-4-1,-4-3 1,-7 0-2,-6 1 2,0 9-1,-8-15-1,-3 13 1,-3 2 1,2 7-1,1 5 1,2 5 0,6 5 0,3 0 1,3 4-1,4-2-3,3-4-9,1-3-15,5 0-6,-6-12-1,6 2 1</inkml:trace>
  <inkml:trace contextRef="#ctx0" brushRef="#br0" timeOffset="20628.9073">21680 6385 19,'-19'-11'28,"8"11"0,-4-4 0,0 4-17,6 7-4,4 3-3,5 6 0,5-1-1,4 0-1,2-3 1,6 0 0,2-4 1,1-4 1,-2-9-1,3-3 0,-9-6 0,-2 0-1,-4-1 0,-2-2-4,-4 3-5,-7-1-9,1 3-15,6 12-4,-12-5 1,12 5 0</inkml:trace>
  <inkml:trace contextRef="#ctx0" brushRef="#br0" timeOffset="20945.0167">21766 6431 37,'28'19'31,"-13"-12"-3,2-3-5,4 1-4,4-5-5,5 0-3,-2-7-3,3 2-3,-9-4-1,1-3-2,-8 0 0,-3-3-2,-12 3 0,-12 0-1,-8 1 1,-4 4-1,-4 7 0,-3 0 1,1 7-1,2 4 1,2 6 0,8 4 0,7 4 0,5 4 0,9 0 1,5 2 0,1-1-1,4-1 0,2 0-3,-3-8-11,0-7-21,2-1 0,-6-13-1,10 0 1</inkml:trace>
  <inkml:trace contextRef="#ctx0" brushRef="#br0" timeOffset="21501.1887">22068 6342 39,'13'-6'26,"17"6"-6,-6 0-10,5 0-4,-1 0-1,-5 0-1,-5-2-2,-4-1 0,-14 3-1,0 0-1,0 0 1,-10 0-1,-7 5 0,0 3 0,1 5 2,1 0 0,4 3 2,6 0 0,5 4 1,3-4 0,8 2 0,4-7 1,8 0-1,-4-5-1,4-6-1,2 0 0,-1-8-1,-2-2-1,0-4 0,-8-4-1,-1 0 0,-4 1 0,-1-1 0,-8 2 1,0 4-1,0 12 1,-4-9 0,4 9 0,0 13 1,-3 0-1,3 2 1,4 4 0,0 0-1,3 3-2,-3-8-7,3-3-17,-1 0-11,-6-11 2,0 0-2</inkml:trace>
  <inkml:trace contextRef="#ctx0" brushRef="#br0" timeOffset="21646.0629">22375 6174 65,'-11'-17'32,"11"17"-2,-10-10-15,10 10-21,7 16-22,-7-16-3,10 23-1,-6-10-1</inkml:trace>
  <inkml:trace contextRef="#ctx0" brushRef="#br0" timeOffset="21989.8207">22674 6409 37,'0'0'29,"-13"-13"-8,-1 3-5,0 3-2,-7 2-3,1 5-2,-4 3-2,3 6-2,0 4-1,4 4 0,6 4 0,11-1-1,7-1 1,7-4-1,7-3 0,7-4 0,-1-8-1,1 0-2,0-5-7,-10-1-20,-10-12-8,2 5 0,-7-6-1</inkml:trace>
  <inkml:trace contextRef="#ctx0" brushRef="#br0" timeOffset="22419.374">22811 6111 52,'37'31'38,"-1"9"0,-1 9-3,-10 0-16,-4 19-6,-21 0-6,-18-1-16,-24-4-27,-7 0-2,-12-10 0,1-4-2</inkml:trace>
  <inkml:trace contextRef="#ctx0" brushRef="#br0" timeOffset="457271.0427">22728 16227 55,'0'-19'39,"0"19"0,12 10-5,-2 14-19,13 29-4,-4 7-5,5 16 0,-2 11-4,1 3-1,-6-8-5,-7-7-1,5-6-5,-15-17-4,0-14-12,-3-17-14,-8-18 0,11-3 1</inkml:trace>
  <inkml:trace contextRef="#ctx0" brushRef="#br0" timeOffset="457601.8328">22445 16734 34,'0'0'34,"2"-10"-2,26-5-13,26 2-3,16-7-4,18 2-5,2-9-3,4-1-2,0-3-4,-11-4 3,-13 9 0,-17 1 0,-24-1 0,-22 6 0,-16 6 3,-15 14 1,-23 5 1,-9 16-1,-19 1-1,-7 12 1,-2 7-2,4 5 0,-1 2-3,14-4-1,9-7-1,11-11-4,20 0-6,7-23-12,13-12-14,10-9 0,5-11-1,6-11 2</inkml:trace>
  <inkml:trace contextRef="#ctx0" brushRef="#br0" timeOffset="457758.6528">22557 16400 75,'19'-13'40,"11"13"0,13 17-16,5 7-8,23 13-5,7 12-4,14 10-2,-2-1-2,-4-2-1,-1-3-6,-18-8-25,-10-7-13,-21-15 0,-23-23-1</inkml:trace>
  <inkml:trace contextRef="#ctx0" brushRef="#br0" timeOffset="458846.9646">715 1160 46,'0'0'38,"0"0"1,0 0 1,25 73-23,-5 11-4,-3 18-6,15 21 1,2 6-3,-7 1-2,0-18-3,-20-26-3,-1-12-6,6-24-24,-12-50-6,0 41-2,0-41 0</inkml:trace>
  <inkml:trace contextRef="#ctx0" brushRef="#br0" timeOffset="459171.0992">583 1773 43,'-16'-46'36,"16"46"1,83-22 2,-28 10-27,20-1-4,-1-9-9,13-3-3,-6-3-6,-2 0-2,-19-3-3,-6 0 0,-19-2 3,-5 2 6,-21 5 8,-17 7 5,-2 15 4,10 4 6,-85 15 0,30 16 1,-5 16-3,-8 10-7,-9 7-1,7 0-5,9-7 0,9 4-7,8-10 1,13-9-8,31-42-14,-49 22-14,49-22 1,0 0-1,-22-41 2</inkml:trace>
  <inkml:trace contextRef="#ctx0" brushRef="#br0" timeOffset="459343.414">538 1523 50,'-9'-48'41,"9"48"-3,24-56-5,-24 56-11,92 37-6,-40 1-6,9 5-6,14 11 2,13 7-4,1 1 2,-1-3-3,-15-9-3,-13-7-20,8-13-19,-16-10 0,-9-6-1,-27-19 1</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6-11-09T15:53:41.918"/>
    </inkml:context>
    <inkml:brush xml:id="br0">
      <inkml:brushProperty name="width" value="0.05292" units="cm"/>
      <inkml:brushProperty name="height" value="0.05292" units="cm"/>
      <inkml:brushProperty name="color" value="#FF0000"/>
    </inkml:brush>
  </inkml:definitions>
  <inkml:trace contextRef="#ctx0" brushRef="#br0">1683 1206 53,'0'0'35,"-3"-17"1,-1 98 1,2-26-27,6 14-5,-4 9 3,5-3-8,1-2 3,2-20-4,-4-16 1,6-1 1,-5-22 0,-5-14-1,5-19 1,-5-22 0,-7-23 0,4 5-2,-7-7 3,0-18-2,0 8 0,5 0 3,5 7-3,7 11 0,-7 58 0,31-77 1,-31 77-4,70-40-2,-22 31-11,-5 9-23,-1 9 2,6 7 0,-5 3 0</inkml:trace>
  <inkml:trace contextRef="#ctx0" brushRef="#br0" timeOffset="329.7849">1987 1513 45,'0'0'33,"0"0"-5,4 27-9,-4 4-6,7 6-3,-7 0-2,9-9-1,-1-9-3,10 3-1,1-12 0,0-15-1,-1-8-1,2-10-3,0-5-9,-6 3-19,-7-2-5,6 5-1,-9 1-1</inkml:trace>
  <inkml:trace contextRef="#ctx0" brushRef="#br0" timeOffset="749.5581">2274 1546 49,'0'0'33,"0"0"-3,-14 23-11,11-3-7,3 5-3,-4-3-3,14 1 0,2-1-2,4-1-2,2-10 1,4-15-1,-1-8 0,8 2-1,-8-16 0,-2 7 0,-8-10 0,2 0 1,-9 2-2,1 18 0,-5 9 0,0 0 0,-8 12 0,8-12 1,0 26-3,4-4 2,11 9 0,0-12 0,3-1 0,10-11 1,-3-3-1,0 1 1,0-8 1,-4-3-1,-11-19 0,-1 3-3,0 1-7,-9 4-15,-9 0-13,9 0 0,-7 8-1</inkml:trace>
  <inkml:trace contextRef="#ctx0" brushRef="#br0" timeOffset="1104.8498">2719 1698 43,'12'10'35,"7"4"-3,1 2-8,3-8-7,5 6-6,-3-14-1,3-9-4,-8-8-2,2 5-1,-2-12-1,-11-1-2,-9-4 0,-9-7 1,-7 9-3,-6 15 1,-6 5 0,-6 2 0,-3 12-1,5 8 2,4 16 0,8 14-1,4 6 3,7-6-2,9 3 1,6 9 0,6-3 1,1-4-3,5-2 0,-3-22-8,8-7-25,1 5-3,-6-16 0,5-16 1</inkml:trace>
  <inkml:trace contextRef="#ctx0" brushRef="#br0" timeOffset="1293.5648">3077 1579 49,'0'0'36,"13"0"0,-10 15-5,-3 7-17,9 9-9,-3 5-10,-6-5-22,4 3-6,3-10-3,-7-24 0</inkml:trace>
  <inkml:trace contextRef="#ctx0" brushRef="#br0" timeOffset="1414.4442">3091 1382 56,'0'0'33,"-10"-72"-6,10 72-27,0 0-23,-4-31-5,4 31-5</inkml:trace>
  <inkml:trace contextRef="#ctx0" brushRef="#br0" timeOffset="1752.498">3224 1289 42,'25'-45'33,"-4"-7"0,7 3-11,-28 49-6,47-58-4,-47 58-6,30-55 0,-30 55-1,0 0 0,0 0-2,0 0 0,0 0 0,13 72-1,0-12 0,-1 10 0,4 8-1,-1 13 1,1-5 0,-7-2 0,-9 4-3,-3-6 1,-17-22-1,-7-9 3,-8-19-3,1-20-2,-2-7-8,7-10-20,4-13-7,4-10-1,9 4 0</inkml:trace>
  <inkml:trace contextRef="#ctx0" brushRef="#br0" timeOffset="2442.1268">3801 1661 11,'-7'-53'58,"-3"17"-37,3 4-7,-7 13-2,-3 4-4,-3 8-2,-1 7 0,1 5-1,-2 2-3,7 16 1,3 7 0,6 0-1,6 2 2,9-7-1,6-3-1,7 7 0,3-12 0,0-12 0,2-2-1,2-13 1,-7-11-2,-1 8 0,-8-7 0,-4-7 0,-4 1 0,-5 12 1,0-4-2,0 18 1,-14 0 2,14 0 0,0 0-1,-6 23 2,8 0 0,8-5-1,-1 3 1,10-3 0,0-9-2,8 7 1,-5-16-2,3-4 1,3-6-1,-1-6-1,-1-8-1,-5-2 0,0 1 2,-4-14-2,-5 7 3,0-2 0,-5 12 0,-4 12 2,-3 10 1,-3 13 1,-1 5-1,4 26 0,-7 6-1,2 16-2,2-4 3,3-1-3,-6 1 1,6 3-2,6-6 0,-6-15-3,5-1-1,-5-24-11,10-4-26,0-11 0,-5-16 0,5-10 1</inkml:trace>
  <inkml:trace contextRef="#ctx0" brushRef="#br0" timeOffset="2595.0967">4113 1707 52,'6'-15'33,"-6"15"0,28-7-11,-3 2-26,-3 5-24,12 5-4,-3-2 0,3 1-2</inkml:trace>
  <inkml:trace contextRef="#ctx0" brushRef="#br0" timeOffset="2923.1307">4457 1439 53,'-25'-8'31,"8"1"-1,1 4-12,0 8-9,7 13-4,9-2-2,0 4-1,12-6-1,1-2 0,-1-3-1,1 10 0,-1-3 1,-12-16 0,0 0-1,3 9 2,-3-9 0,-17 22 0,2-7 2,7-6 0,-4 2-1,9 11 0,3-2 0,5-5-6,11 2-18,3-4-14,-1-18-1,10 10-1</inkml:trace>
  <inkml:trace contextRef="#ctx0" brushRef="#br0" timeOffset="26380.1128">5360 1448 17,'0'0'25,"-10"29"-5,-4-7-4,-2 9-3,-5 6-2,-1-8-2,1-6-3,-1-9-2,5-21-1,3-9-2,5-5 0,4-8 0,5-10 0,0 2-1,0 37 0,19-79 0,-5 63 0,1 9 1,4 7 0,-1 12 0,2 13 0,3 7 0,-2 9 0,-1 5 1,2-15 0,-4-2-2,1 0 0,-1-11-1,-2-11 0,-1-7 1,-1-16-1,-1-6-1,-5 6 1,1-3 2,-5 0 0,-2 4 1,3 1 1,-5 14-2,0 0 1,0 17 2,0-17-1,-3 16-1,3-16 0,0 0-1,0 8 0,0-18 0,4-13-1,6-4 0,2 7 0,6-9-1,4 7 0,0 10 2,3-3-1,-3 15 0,0 15 1,-7 7-1,-1 0 1,-7 11-1,0-5-4,-2 2-7,-5 7-9,7 1-9,4-8-3,-3-7-1,12 4 6</inkml:trace>
  <inkml:trace contextRef="#ctx0" brushRef="#br0" timeOffset="26627.7516">5963 1635 46,'10'-27'22,"3"0"-4,-5 8-3,-8-1-2,2 2-4,-9-5 0,-1-6-1,-9 8-3,1 18-1,-7 1-1,2 4-1,-1 7-1,5 2 0,6 8 0,5 18-2,6-5 3,12-12-2,2 2-2,6-7-3,3 2-12,1-3-16,-7-14 0,5-5 1,-11-9-2</inkml:trace>
  <inkml:trace contextRef="#ctx0" brushRef="#br0" timeOffset="26757.2239">5955 1285 52,'-14'-70'30,"14"70"-3,0 0-23,0 0-25,0 0-6,0 0-1,19 40-3</inkml:trace>
  <inkml:trace contextRef="#ctx0" brushRef="#br0" timeOffset="27102.5373">6459 1584 32,'0'0'31,"9"14"-1,-5 1-12,1-2-4,5 5-3,-5-7-3,4-11-1,-9 0-3,19-19-1,-12-1 0,5 0-2,-2-7 2,1-15-2,5 7 0,-4 7 0,1 7-1,-1 12-1,-2 9 2,0 0 0,1 14-2,-4 15-2,-1 6-4,-3-7-12,0-2-15,10-4 1,-8 3-1,8-2-1</inkml:trace>
  <inkml:trace contextRef="#ctx0" brushRef="#br0" timeOffset="27417.1651">6849 1632 11,'10'0'27,"11"6"2,-5-6-7,5 0-9,1 0-3,-1 0-2,2-5-3,-8-8-1,3-1-1,-9-7-2,-6 5-1,-8-1 2,-6-2 0,-7 0-1,-6 3 2,-5 10 0,-1 13-2,-4 6 2,10 6 1,1 6-2,8 17 1,8 2-1,7 9 0,4-4 0,8-8-3,1 0-4,-1-8-11,1-1-17,5-17-1,-5-8 1,5-5-2</inkml:trace>
  <inkml:trace contextRef="#ctx0" brushRef="#br0" timeOffset="27959.189">7335 1502 40,'-18'-26'32,"2"4"-1,-8 6-12,-4 16-6,0 3-5,3 2-1,6 6-3,8 2-2,4 11-1,7 1 0,9-4-1,1-5 0,8-3 2,0-7-2,4 4 0,-2-6 2,1-9-1,3-10 1,-2 5-1,-3-4-1,-1 3 0,-5 1 2,-3 3-2,-1-1 0,-9 8 0,5 15 0,-5-5 0,0 6 1,0-16 0,0 14-1,7-4 1,-7 0 0,0-10 0,10-3 0,1-6 0,2-4-1,3 9 0,3-4 0,5-5 1,0 2-1,2 5 2,-1 6-1,-3 16 0,-5 1 1,-1-5 1,-7 10-3,-6 2-18,-3 4-17,7-9-1,-7-19 0,22 18-1</inkml:trace>
  <inkml:trace contextRef="#ctx0" brushRef="#br0" timeOffset="28523.6174">7791 1412 31,'-18'-24'33,"18"24"2,0 12-4,10 19-13,15 21-4,-4 13-7,3 13-1,-7 3 0,-5-12-3,-12-7-2,-10-7-3,-9-14 1,-8-14-3,-1-12 2,0-27-1,9-13-2,6-13 3,13-16-1,8-4 3,13-12-2,7 3 3,12 0-1,1 22 0,1 7-1,-4 12-6,2 10-6,-8 11-11,-9 14-9,2 10-1,-11 1 2</inkml:trace>
  <inkml:trace contextRef="#ctx0" brushRef="#br0" timeOffset="29095.5631">8297 1613 64,'15'-22'21,"-15"0"-2,0-4-5,-8 6-4,-5-11-2,-3 2-3,-2-3-1,18 32 0,-47-58-3,20 50 0,2-1 0,0 9-1,6 10 0,4 5 1,7 7-1,8 6 0,8 7 0,7-9 1,4-1 0,8-4 0,1 0 0,3-3 0,-2-11 0,-2-12 0,-4-3 0,-6-1 0,-4-1 0,-4-8-1,-6 8 1,-3-9 0,0 3 0,0 16-1,0 0 1,0 0 1,-5 19 0,11-8 0,3-4-1,4 13 1,4-2 1,2-8 0,0-3-1,-1-7 1,2-5-3,-4 5-2,-1 0-1,-5-19-4,-1 0-4,-6 0-4,0-4-3,-9-5-1,6 1 2,0 27 2,-19-79 3,19 79 6,-20-59 6,20 59 8,-18-68 14,5 27-12,13 41-1,0 0-8,0 0-18,0 0-7,0 0-5,0 0-1</inkml:trace>
  <inkml:trace contextRef="#ctx0" brushRef="#br0" timeOffset="29336.1762">8618 1210 47,'0'0'35,"0"0"1,15 46-3,-15-4-16,10 5-7,-8 10-3,8 7 0,-4 9-3,0-2-2,0 4-1,1-19-2,0-8 0,-3-8-4,4-10-6,-8-11-17,0-6-9,0-13-1,0-13-1</inkml:trace>
  <inkml:trace contextRef="#ctx0" brushRef="#br0" timeOffset="29454.108">8683 1613 20,'16'-15'21,"-4"13"-12,1-3-16,11 0-11,-8 0-6</inkml:trace>
  <inkml:trace contextRef="#ctx0" brushRef="#br0" timeOffset="30042.5268">9105 1322 32,'0'0'27,"-49"-31"0,49 31-11,-45-16-6,27 27-3,6 1-2,6 5-3,6 12 0,12-17 0,3 3-1,4 3-1,5 3 0,-2-9 0,0 0 1,-7-17 0,-5 2-1,-10 3-1,0 0 2,-19 0-2,1-4 2,-1-5 0,0 9-1,-1 16 0,4-4 1,10-2 2,2 11-1,8-6 0,7-4 0,5 10 0,5-6 1,4-15 0,0-4-2,3-2 1,-3-5-1,-4 1-1,-2-4 2,-3-7-1,-4 4 0,-12 17-1,12-12 1,-12 12-1,10 15 2,-10-15-1,12 23 0,-6-1-1,4 2 1,-1-13 1,1 5 0,5-16 0,-2-4-1,2 4 1,1-6 0,2-10 0,-3-2-1,-2-1-2,2 8-8,-15 11-16,9-9-9,1 0-1,-10 9-2</inkml:trace>
  <inkml:trace contextRef="#ctx0" brushRef="#br0" timeOffset="30334.1257">9582 1463 53,'-6'-12'31,"-6"-1"2,2 13-14,1 10-9,-1 7-3,10-7-3,0 4-2,10 6 1,3-3-1,8 4 1,1-4 1,6-17 0,2-9 0,-2 9 0,-6-12 0,-6-4 0,-11 0 1,-5-11-1,-12-2-5,-9 12-6,-7 1-30,1-5 0,-8 14-1,8-11 1</inkml:trace>
  <inkml:trace contextRef="#ctx0" brushRef="#br0" timeOffset="31283.5632">10493 1285 47,'0'0'21,"0"0"-5,-52-30-4,52 30-3,-41 17-2,24 3-2,10 1-2,7 5-1,7-14-1,10-4 1,2 9-1,6 1 1,-3-12-2,-1-6 2,-4-9-1,-17 9-1,0 0 0,0 0 0,-23 10 1,1-6-2,-2 4 2,-1 10-1,3 9 0,3 0 2,13-8 0,6 0 0,13-3 0,5-5-1,10 1 1,2-7 0,5-12 1,2-1-2,1 3 0,-7-2 0,-3 2-1,-4 1 0,-4-6 1,-6 1-2,-14 9 0,16 11 1,-16-11 0,12 7 1,-2-7 0,2 4-1,4 5 1,-2-2 1,9-14 0,-4 1-1,2-7 0,-3 2 0,-5 0-1,-7-8 2,-6-11-2,0 30 0,-19-60 1,19 60-1,-43-44-1,13 29 2,2 1 0,0 14-3,3 24 2,3 10 0,4 4 0,8 6 1,5 11 0,5-3-1,5 8 2,1-4 0,4-20-2,2 2-3,-3-8-13,-3-13-18,10-12 0,-16-5 0,19-8-1</inkml:trace>
  <inkml:trace contextRef="#ctx0" brushRef="#br0" timeOffset="31682.5697">10959 1356 39,'0'0'31,"0"0"1,-4 18-12,4 5-5,6-1-5,1 2-2,7 3-2,0-1-1,4 4-3,4-9 1,1-16-1,-1-12-2,-2 2 0,-1-11 1,-5 1-2,-3-8 1,-4-7 0,-7 5-1,0 13 1,0 12 0,0 0 1,-9 0 0,9 0 1,5 22-1,2 1 1,4-1 1,5-4-1,0-5 1,7-9 0,-6-1-2,1 4-3,-1-7-8,-7-5-25,-3-12-2,0 0 0,-7-12 1</inkml:trace>
  <inkml:trace contextRef="#ctx0" brushRef="#br0" timeOffset="31802.8483">11224 1168 38,'0'0'35,"-33"-58"-2,33 58 1,0 0-16,0 0-14,0 0-26,0 0-10,0 0-2,0 0-1</inkml:trace>
  <inkml:trace contextRef="#ctx0" brushRef="#br0" timeOffset="32389.4937">11408 1330 36,'11'5'32,"2"-5"-2,10-8-3,-23 8-16,59 0-6,-28 3-1,-31-3-2,51-6-2,-51 6 1,15-14-1,-15 14 0,-20 7 0,2 6 2,-1-1-1,-3 5 2,4 14 0,2 4 0,10-4 1,3 5 0,9-14 1,3-8-2,7 3 0,-1-7 0,5-15-1,-1-6 0,1-9 0,-1-10-1,-3 14-1,-3-6 2,-2 0-2,-2 0 0,-1 11 1,-8 11-1,0 0 0,6 23 2,-6-11 0,3 1-2,-3 10 2,5-1-1,1-3 0,1-6 0,6-19 0,1-6-1,2 4-1,2-1 2,1-10-2,0 0 1,-1-7 0,-1 7-1,-6 19 0,-1 4 2,-10-4-1,15 10 0,-11 2 0,-2 5-3,-2 13-4,0-1-14,6-11-16,-6-4-1,0 8 0,-3-10 0</inkml:trace>
  <inkml:trace contextRef="#ctx0" brushRef="#br0" timeOffset="32620.9119">12019 1224 46,'0'0'37,"0"0"2,0 0-1,0 0-17,3 40-10,-6 18-3,3 2-5,0 6 0,-5 9 0,1-2-3,-1 4 1,0-12 0,-1-15-3,6-11-4,-6-11-9,6-6-24,0-22-1,7 7 1,3-16-1</inkml:trace>
  <inkml:trace contextRef="#ctx0" brushRef="#br0" timeOffset="32763.3575">12022 1598 39,'13'-11'32,"5"11"0,-2 0-7,2-3-23,11 3-24,-4-15-8,12 6 1,-6 1-2</inkml:trace>
  <inkml:trace contextRef="#ctx0" brushRef="#br0" timeOffset="33072.2123">12553 1301 68,'0'0'35,"0"22"-3,-12-3-12,-10 2-7,0 7-3,-9 5-4,1-16-1,-4-10-3,3 0-1,0-7 0,5 0-2,5-12 1,21 12 1,-19-69-1,19 69 0,3-41-1,-3 41 2,25-32-1,-25 32 1,48-6 0,-21 31 0,0 10-1,1-6 0,-4 6 1,2 4-6,-1-17-32,-3 11 0,-9-6 0,7-15 1</inkml:trace>
  <inkml:trace contextRef="#ctx0" brushRef="#br0" timeOffset="35321.5638">1894 2847 32,'9'-14'22,"-4"-3"-1,-5-6-3,-14-4-2,-3 3-7,-5 0 1,-3 5-6,-8 4 2,6 8-2,-3 12-2,6 14 0,8 8-2,5 5 4,11 4-3,0 1 3,19-4-3,1-7 0,8-4-3,-2-17-3,5-5-11,-2-10-13,-8-16-3,2-2-1,-18-17 1</inkml:trace>
  <inkml:trace contextRef="#ctx0" brushRef="#br0" timeOffset="35435.4019">1849 2530 41,'-10'-12'29,"10"12"-6,0 0-19,-9-4-23,20 20-7,-11-16-2,14 24 5</inkml:trace>
  <inkml:trace contextRef="#ctx0" brushRef="#br0" timeOffset="35883.3438">2033 2726 38,'22'12'30,"-3"-7"0,14 2-10,-1 3-10,-4-8-3,9 3-3,-10-5-1,-3 0-1,-4 0 0,-9-7-1,-11 7 0,3-14 0,-3 14 0,-20-6 0,0 6 0,0 6 1,-9 0-1,5 11 0,2 3 0,0 4 0,7 2 0,15 1 0,2-3 0,11 0 0,12-7 0,-1-5 0,5-7 1,8-5-1,-3-14 0,-3-3 0,1-5 1,-8-6-2,-8 0 1,1-1-1,-5 5 1,-7 7 1,-5 3 1,0 14 1,0 0-1,-10 14 1,10 9-1,0 2-7,0 3-31,11 10 0,-1-4-3,11 4-1</inkml:trace>
  <inkml:trace contextRef="#ctx0" brushRef="#br0" timeOffset="37265.5709">3108 2792 31,'20'16'24,"-2"6"-3,6 10-3,-2 6-3,-6 8-2,0 2-3,-13 1-1,-3 4-3,-13-7-2,-9-8-2,-8-6-1,-1-13-1,-1-10-2,1-9-1,13-11 0,5-16-1,13-4 2,7-13-1,12-2 1,9-4 0,3 4 4,6 2-1,-4 3 3,1 9-1,-5 6 0,-1 14 0,-7 6 1,-5 6-1,-7 6-1,3 12 1,-6 2-2,-3 6 0,4 6 0,-4-3-3,7 1-6,-7-2-14,2-7-11,5 0-1,-10-21 1</inkml:trace>
  <inkml:trace contextRef="#ctx0" brushRef="#br0" timeOffset="37580.566">3717 2888 33,'0'0'33,"8"26"-2,-14-9-8,-8 2-5,1 6-5,-6-6-5,-4 2-5,0-8-2,-2-10-3,4-6 0,-1-6-1,9-6 0,-2-9-1,11 1 2,4-3 0,2 4 2,13 7 2,-1 6 0,5 5 1,0 10 0,10 7 1,-8 6-2,0 7-1,1 4-6,-6-1-15,-4-5-13,6 5-1,-7-14 1</inkml:trace>
  <inkml:trace contextRef="#ctx0" brushRef="#br0" timeOffset="38017.3007">4374 2803 30,'-15'0'25,"-10"0"-7,6 0-5,-2 7-6,7 3-1,6 0-3,8 5-2,8-3 0,5 2 0,0-4-1,5-3 1,-1-3 0,-3-4 0,-14 0-1,9 4 2,-9-4 0,-18 4 2,5 1 1,-5 3 0,0 6 1,1 2 0,8 1 1,4 3-1,10 4-1,4-7-1,7 1-1,3-2-1,0-9-6,3 0-12,3-4-18,-13-13 0,3-3 0,-8-10 0</inkml:trace>
  <inkml:trace contextRef="#ctx0" brushRef="#br0" timeOffset="38168.1303">4352 2617 33,'-6'-15'32,"-4"1"-1,10 14-1,-8-10-25,8 10-17,3 10-16,-3-10-3,6 15-1,-6-1 5</inkml:trace>
  <inkml:trace contextRef="#ctx0" brushRef="#br0" timeOffset="38331.1546">4452 2814 65,'25'40'34,"-4"-9"-7,-2-2-7,3-2-6,-11-11-4,6-5-3,-8-11-2,3-11-2,1-3-2,-4-5-4,3 0-8,-5-1-19,-1-3-7,3 9 0,-9 0 0</inkml:trace>
  <inkml:trace contextRef="#ctx0" brushRef="#br0" timeOffset="38633.5179">4939 2849 34,'11'22'35,"-17"-12"1,-2 7-3,-6-1-13,-7-6-10,0 3-7,0-7-5,-5-3-2,4-3-2,0-8 0,8-1 1,4-10 0,10 5 2,0-1 3,5 2 3,8 9 2,2 2 1,8 8 2,-3 3-1,7 14 0,-5 3-1,3 4-3,-4 1-8,-2-1-30,-7-9-1,4-3-1,-4-12 0</inkml:trace>
  <inkml:trace contextRef="#ctx0" brushRef="#br0" timeOffset="39286.5678">5796 2839 41,'-37'-17'30,"7"17"0,0-5-14,4 13-6,13 11-2,9 4-1,10 6-3,10 3 0,13-3-1,3-3 1,4-5-1,-3-10 0,-2-11 0,-11-9-1,-6-12-1,-14-14 1,-11-6-1,-9-11-1,-5-9-1,-1-2 1,2-7-1,6 4 0,5 4-4,13 12-4,10 0-10,5 11-15,13 23-1,-3 6 1,12 17 2</inkml:trace>
  <inkml:trace contextRef="#ctx0" brushRef="#br0" timeOffset="39595.7456">6136 2849 43,'-3'34'32,"-10"-7"-5,-3-2-8,-1-4-5,-8-8-4,4-7-5,-2-6-2,0-10-3,3-5-1,5-7-1,5-1 1,10-1-1,0-1 1,13 8 1,4 5 0,3 7 2,5 5 0,2 12 1,-2 3 0,3 9-1,-6 3 1,-1 1-4,-2 4-12,-6 2-20,-7-12 0,5-3-1,-11-19 0</inkml:trace>
  <inkml:trace contextRef="#ctx0" brushRef="#br0" timeOffset="39934.5698">6378 2835 43,'13'4'34,"5"12"0,-12 0-5,-6 3-16,3 8-4,-9-1-4,-3 1-3,-1-5-2,-5-8-1,6-7-2,9-7 1,-3-12-2,9-9 1,9 0 1,0-7 0,4 0 2,-1 6 3,0-2-1,-5 12 2,-13 12 0,10-1 1,-10 1-1,-3 27 1,3-6-3,0 9 0,0-1-1,10-3-4,7 1-7,3-10-6,9-10-20,11-4-1,-5-9 0,7-3 1</inkml:trace>
  <inkml:trace contextRef="#ctx0" brushRef="#br0" timeOffset="40474.9643">6651 2808 34,'0'0'30,"3"19"1,12-12-13,10-2-7,6 0-2,3-5-4,0 3-2,-6-3-2,-3 0-1,-9-3-1,-16 3 1,0 0 0,-9-8 0,-11 11 0,-1 5 0,-4 4 2,4 2 1,0 5 0,8 6 0,3-1 1,10 0-1,3-2 1,10-2 0,5-6-1,4-1 0,5-9-1,1-8 0,5-4-1,-4-5-2,0-2 0,-2-3 0,-8-2 0,0 1-1,-7 5 1,-6 4 0,-6 10 0,0 0 1,0 0 1,-13 2-1,6 10 1,1 5 0,2 4 0,4-2 0,6 0 0,3 2 0,7-6 0,1-2 0,3-6 0,2-7-2,2 0-4,-5-8-13,-4-7-17,3-1-1,-9-7 1,1 0-1</inkml:trace>
  <inkml:trace contextRef="#ctx0" brushRef="#br0" timeOffset="40640.2226">7069 2694 58,'0'0'33,"0"0"-1,6-9-18,-6 9-13,7 11-29,1 5-3,-8-16-1,4 23 0</inkml:trace>
  <inkml:trace contextRef="#ctx0" brushRef="#br0" timeOffset="41031.1038">7132 2634 61,'34'-27'34,"3"14"-5,6 13-9,-2 4-4,1 19-2,-11 2-5,1 13-1,-7 6-3,-1 7-1,-8-5 0,0 6-1,-7-7-1,0-3-1,1-8 0,0-6 0,-3-11-2,0-8 0,-7-9-1,13-7-2,-13-7 1,-3-2 0,-4-2-1,-6 3-1,-6 3 2,-4 5 1,-5 7 1,0 7 1,-1 8-3,-2-4-6,7-3-25,6 5-2,-1-6 0,10 3 0</inkml:trace>
  <inkml:trace contextRef="#ctx0" brushRef="#br0" timeOffset="41264.5636">7642 2844 67,'10'-5'38,"2"10"-1,-3 7-11,-9 0-12,7 10-6,-7 2-3,6 3-5,-2 5-11,-4-1-26,0-5 0,7-4-2,-7-5 1</inkml:trace>
  <inkml:trace contextRef="#ctx0" brushRef="#br0" timeOffset="41612.3509">8018 2975 18,'0'0'30,"-33"-29"25,14 24-37,0 5-6,0 5-4,3 5-3,1 9-3,6 4 0,6 0-1,6-1 1,10-2 0,5-3-1,6-7 1,2-10 0,2-6 0,0-9-1,-8-4-1,-9-1-6,-11-3-26,-13-4-1,-2 7 0,-13-2-1</inkml:trace>
  <inkml:trace contextRef="#ctx0" brushRef="#br0" timeOffset="42515.0653">9002 2825 31,'-9'-12'27,"-16"-3"-7,0 9-4,-2 2-4,-4 5-4,0 13-3,9 7-2,2 4-1,12 11 0,8-2 0,14 2 1,6 1 0,5-8-1,9-2 1,-3-12 0,3-6-2,-3-9 0,-6-5-1,-9-10 0,-7-3 0,-9-3 0,-6 0 1,-10 2 0,-1 3 0,-4 5 2,1 11 1,-2 10 0,6 12 0,7 4-1,9 9 1,0 4-1,6 2-3,9 2-9,-3-6-17,3-9-9,8-4 0,-8-15 0</inkml:trace>
  <inkml:trace contextRef="#ctx0" brushRef="#br0" timeOffset="43117.8025">9367 2863 17,'-18'-28'31,"3"10"1,-7-3-2,-2 7-13,5 11-6,-8 3-3,2 13-3,3 3-2,7 6-1,4 7 0,8 2-1,6-2 0,10 2 1,5-6-2,10-8 0,5-2-2,0-9-3,0-6-4,-4-7-1,2-1-1,-11-8-1,3 3 2,-11-2 3,-2 4 2,-4 2 6,-6 9 5,0 0 3,10-6 3,-1 15 0,-9-9-1,24 22-1,-8-15 0,6 7-2,0-9-2,5 4-2,-6-9-1,1 0-1,-2-7 0,-2-5-1,-5-7 0,-8 0-1,-5-4 1,-9 1-1,-7 1 0,-2 4 0,-7 5-1,-5 9 1,2 9 0,-1 8 0,8 8-1,0 11 1,8 4 0,6 6 0,7 3 0,3-5 1,4 3-3,0-7-3,7-2-9,-4-7-22,0-16 0,4-1 0,-1-15-1</inkml:trace>
  <inkml:trace contextRef="#ctx0" brushRef="#br0" timeOffset="43627.9593">9790 2808 39,'21'0'29,"-2"0"0,12 5-9,1-5-13,-1 0-3,0 0-3,-4-5-3,-9 2 0,-5-1 0,-13 4 1,0-13 0,-13 13 2,-4 0 1,-2 8 2,-3-1 2,4 10 1,1 2 1,8 6-1,3 3-1,9 2 0,4-2-1,9-1-1,1-3-1,6-6-1,2-7-2,2-11-1,-2-5 0,2-8-1,1-10-1,-6-2 1,0-4-1,-7-6 1,-5 8 2,-1 1 1,-6 6 0,-3 6 1,0 14 1,0 0 0,-15 7 0,15 12 0,-6 5-3,2 1-3,8 6-8,-4 4-24,3-15-1,6-2-1,-7-6 0</inkml:trace>
  <inkml:trace contextRef="#ctx0" brushRef="#br0" timeOffset="43779.065">10100 2574 31,'-19'-15'27,"19"15"-8,-15 5-19,15-5-21,6 19-4,-6-4-5</inkml:trace>
  <inkml:trace contextRef="#ctx0" brushRef="#br0" timeOffset="44358.1026">10510 2864 59,'-13'-17'19,"3"5"-2,-4 4-3,-6 3-4,2 5-3,-1 5-1,3 7-2,1 8-2,6 1 0,2 2 0,7-2-1,10 1 0,5-4 1,2-4-1,3-5 1,2-9-1,4-5 0,-5-11-1,-2 4 1,-4-8-1,-3 0 1,-5-2 0,-2 3-1,-5 5 1,0 14 1,0 0 0,0 0 0,-3 14 0,6 5 1,4 2-1,3 3 1,5-1-1,6-5 0,5-4 0,4-4 0,-1-10-1,1-6 0,-4-6 1,-4-6-1,-8-5-1,-8 2-7,-6-1-29,-6 3 0,-9-3 0,1 8-1</inkml:trace>
  <inkml:trace contextRef="#ctx0" brushRef="#br0" timeOffset="45245.4476">11824 2950 52,'7'-16'20,"0"-4"-2,-3-2-5,-4-7-3,-9 2-3,-7-3-1,-3 8-2,-5 2-2,-4 6 0,-1 7-1,1 11-1,5 9 0,4 9 0,8 6 1,9 6-1,5-2 1,10-1-1,9-3 1,3-6 0,2-9 0,4-13 0,-3-10 0,-1-12-1,-4-7 1,-3-14-1,-6-9 0,-2-10 0,-4-6 0,-2-3-1,-1 0 2,-5 2 0,0 8 2,-3 11-1,-5 12 2,0 17 0,-2 21 1,-1 21 1,-2 10-1,4 15 0,0 6-1,3 13 1,2 0-1,8 0-1,1-8-1,3-6-1,3-4-4,-3-11-7,5-11-28,0-1 1,-3-12-1,-1-2 0</inkml:trace>
  <inkml:trace contextRef="#ctx0" brushRef="#br0" timeOffset="45802.5654">12237 2914 34,'0'-14'23,"10"-1"-5,-5 1-4,-5-2-2,4-3-2,-8-2-2,-1 4-1,-11-1-2,-3 7-1,-8 1 0,-2 3-2,1 7 0,0 8 0,1 7-2,7 6 1,7 5 0,11 1 0,8 1-1,8 0 1,6-2 0,6-7-1,4-9 0,-1-5 0,1-10 0,-4-7 0,-2-5-1,-8-4 1,-6-2 1,-4 2 1,-6 0-1,0 10 2,0 11 1,-13-4 1,6 13 0,7 14 1,-3 7-1,7 12 1,-1 1-1,9 6 0,-3-3-1,4 4 0,-1-8-2,-3-4-1,1-9-2,-6-9-9,-11-5-29,7-1 0,0-14 0,0 0 0</inkml:trace>
  <inkml:trace contextRef="#ctx0" brushRef="#br0" timeOffset="46662.5701">12774 2959 55,'12'18'34,"0"11"1,-12-1-12,0-3-17,-6 3-31,-9-15-5,6 0-3,-4-17-1</inkml:trace>
  <inkml:trace contextRef="#ctx0" brushRef="#br0" timeOffset="47361.357">13396 2680 17,'-18'-24'53,"-1"14"-37,-2 10-4,-1 5-2,7 2-3,7 8-2,8 1-2,10 1 0,3-4-1,9 2-1,-1-2 0,1-4 0,-7-1 0,-2-3 0,-13-5-1,0 0 1,-16 15-1,-5-6 1,-4-1-1,4 1 1,-2 6-2,6 4 2,4 1-1,13-1 1,9-2 0,9 2 1,5-3-1,7-3 1,2-4-1,3-9 1,-2-9 0,1-2-1,-9-7 0,-2-5-1,-3-2 2,-7 3-1,-5 0 2,-1 8 0,-7 4 0,0 10 0,0 0 1,0 10 0,0 4-2,0 7-1,3 2-3,-3-2-7,10-3-18,-2 3-8,-8-9 0,6-4-1</inkml:trace>
  <inkml:trace contextRef="#ctx0" brushRef="#br0" timeOffset="47519.2772">13514 2566 23,'-6'-20'26,"6"20"-5,7-22-16,-7 11-21,12 11-9,-12 0-2</inkml:trace>
  <inkml:trace contextRef="#ctx0" brushRef="#br0" timeOffset="47743.607">13664 2696 58,'18'35'36,"-9"-4"0,7 3-6,4 0-13,-3-9-8,4 3-2,-3-4-3,2-7-2,-5-6 1,5-11-1,-3-4-2,2-5 0,-3-6-2,-1-9-5,1 0-9,-6 0-16,-2-1-7,1 3 1,-5 0 0</inkml:trace>
  <inkml:trace contextRef="#ctx0" brushRef="#br0" timeOffset="48323.9778">14224 2803 65,'7'17'27,"-10"-2"-5,-6-1-4,-4 5-5,-6-6-3,-3 0-4,-2-7-2,6-6-3,-5-5 0,8-3 0,0-6-1,8 0-1,4-1 1,3-2 0,9 0 0,1 8 0,1 2-1,6 7 1,1-5 0,1 10 0,2-1 0,-2 8 0,0 0 0,-1 1 0,-2-1 1,0-2-1,-1 1 0,1-2 0,-3 1 0,1-3 0,2-3 1,-3-2-1,5-2 0,-4 0 0,3 0-1,-3 0 1,1-6-1,-1-1 1,-4 1-1,2 0 0,-12 6 1,9-9 0,-9 9 1,0 0-1,0 0 2,0 0 0,0 0 1,0 14 1,0-14-1,0 20 0,0-10 1,6 4 0,-6 0-1,7 4-1,-1-5-1,-4 2-2,5-1-5,-7-14-15,0 0-16,0 0 0,0 0 0,8-18-1</inkml:trace>
  <inkml:trace contextRef="#ctx0" brushRef="#br0" timeOffset="48564.565">14872 2775 53,'0'0'34,"21"-4"1,-21 4-4,10 0-20,-10 0-12,14 0-25,-14 0-7,0 0-2,10 9 1</inkml:trace>
  <inkml:trace contextRef="#ctx0" brushRef="#br0" timeOffset="48759.566">14913 2943 84,'7'14'34,"-7"-14"-13,0 0-39,0 0-9,5-9-5,-5 9-3</inkml:trace>
  <inkml:trace contextRef="#ctx0" brushRef="#br0" timeOffset="50933.1543">15803 2440 55,'7'10'32,"-14"11"-9,4 9-5,3 16-5,0 5-2,0 11-2,0-4-2,0 3-1,0-10-3,0-4-1,4-10-2,-4-13-5,0-6-9,0-18-12,-7 3-9,7-16 0,-8-14-1</inkml:trace>
  <inkml:trace contextRef="#ctx0" brushRef="#br0" timeOffset="51157.5798">15798 2499 41,'30'-5'21,"17"5"-8,5-3-6,5 3-8,4-5-11,-11 0-11,3 10-1,-22-5 3</inkml:trace>
  <inkml:trace contextRef="#ctx0" brushRef="#br0" timeOffset="51490.1242">15825 3040 28,'0'0'34,"26"23"0,2-23-2,11 6-14,8 3-6,0-9-5,-1 3-8,1-3-12,-8 0-20,-14-10-2,-3 1 1,-19-8-1</inkml:trace>
  <inkml:trace contextRef="#ctx0" brushRef="#br0" timeOffset="51700.4594">15797 2839 34,'0'0'28,"25"-3"-4,4 3-9,11-2-15,8 4-22,-4-11-3,9 12-1,-10-9-1</inkml:trace>
  <inkml:trace contextRef="#ctx0" brushRef="#br0" timeOffset="52076.4326">16247 2983 56,'0'0'33,"25"29"-2,-1-11-14,-2 2-7,6 7-1,-2-6-5,1 3-6,-2-4-7,-6-2-12,-7-10-12,1-1 0,-13-7-1</inkml:trace>
  <inkml:trace contextRef="#ctx0" brushRef="#br0" timeOffset="52254.9186">16420 3017 40,'-12'17'31,"-8"-2"0,0 2-13,2 7-5,-4-4-5,4 4-6,-1-3-11,6 3-21,-6-19-1,14 4 0,-5-13-1</inkml:trace>
  <inkml:trace contextRef="#ctx0" brushRef="#br0" timeOffset="52550.1107">16675 2743 21,'0'0'32,"18"0"0,10 0 0,0 4-16,4-4-7,7 0-6,-1 3-7,-1-3-9,-5 0-16,1 0-2,-15 0-1,1 0 0</inkml:trace>
  <inkml:trace contextRef="#ctx0" brushRef="#br0" timeOffset="52744.1587">16758 2859 49,'0'0'35,"22"14"-1,1-6-12,4-2-8,5-3-12,1-10-30,4 7-3,-9-12-3,7 9 0</inkml:trace>
  <inkml:trace contextRef="#ctx0" brushRef="#br0" timeOffset="53317.3884">17317 2389 54,'0'-33'32,"0"17"-1,0 16-12,0 19-6,0 16-3,0 13-3,3 15-3,-3 6-1,9 13 0,-3 0 0,3-7-2,1-7-2,-2-8-2,-1-9-3,-1-17-3,1-8-5,-7-26-3,12 6-2,-7-19-1,5-7 3,-1-8 2,5-3 5,-2 3 7,0 0 7,7-14 18,-11 29-8,-8 13 1,0 0 0,-24-7-2,9 15-4,-6 0-1,4 3-2,-1 2 0,5 4 0,4-3-2,13 4-1,5-4 0,10-2-3,5 0-5,1-3-7,2-1-16,4 2-7,-3-10 1,-2 10-1</inkml:trace>
  <inkml:trace contextRef="#ctx0" brushRef="#br0" timeOffset="53655.4223">17710 3021 39,'12'7'32,"-12"-7"0,19-3-12,-3 3-6,-4-4-4,7 0-3,-8-6-1,3 0-3,-7-3-1,-4 2-1,-3-3 0,-8 3-1,-4 0 1,-6 3-2,-4 8 1,-2 5 0,1 7 0,3 2 1,0 10 1,8 4 1,2-1 0,14 6 1,3-6-1,7 2 2,5-6-2,5-3 0,-1-4-5,0-7-33,1-9-1,5-7-2,1-7 0</inkml:trace>
  <inkml:trace contextRef="#ctx0" brushRef="#br0" timeOffset="54347.2703">18225 2968 39,'0'0'28,"37"7"-7,19-5-3,27-2-1,29 5-2,26-5-3,34 10-2,15-8-2,16 6-2,-6-4-1,-8 6-1,-21-5-4,-25 2-2,-27-4-3,-33-4-4,-27 1-6,-25 0-8,-19-9-13,-12 9 1,-4-14 0</inkml:trace>
  <inkml:trace contextRef="#ctx0" brushRef="#br0" timeOffset="56112.4377">18738 2724 23,'23'-6'26,"-18"-9"-6,0-1-3,-8-6-4,-7-5-3,-2-5-2,-8-1-1,-3 6-2,-8 1-2,2 11-1,-3 6 1,5 14-1,4 7 0,8 14-1,5 6 1,10 0 0,13-1 0,6-2 1,5-5 0,6-7-1,0-12 0,3-8 1,-5-11-2,-3-6 0,-5-11 0,-5-13-1,-3-14 0,-1-8 0,-3-1 0,-3 2-1,-1 0 1,-1 6 0,-3 6 0,0 17 0,-3 15 0,3 21 1,-9 12 0,4 11 0,0 17 0,0 12 1,-1 11-1,6 4 1,-4 4-1,4-2 1,4-7 0,1-6 0,2-11-3,0-11-6,4-11-23,2-2-4,-13-21-2,18 7 1</inkml:trace>
  <inkml:trace contextRef="#ctx0" brushRef="#br0" timeOffset="56700.5696">19117 2617 36,'7'-11'21,"6"2"-1,-7-3-3,-6-2-3,3-2-2,-10 2-3,-5-1-1,-8-1-3,-2 7 0,-5 4-3,-3 5 0,1 9 0,0 4-1,6 2 0,7 8 0,8 1 0,8-1 1,9 4 0,10-9 0,5-4 0,4-3-1,-1-11 0,1 0-1,-2-13 0,-3-1 0,-7-3 0,-5 1-2,-3 0 1,-4 3 0,-4 2 0,0 11 1,0 0 1,0 0 0,-9 21 0,9-1 2,0 5-1,5 4 1,0 7 0,5 0 0,-3-1-1,2-2 1,-3-5-2,0 0 0,-3-4-3,-3-12-7,0-12-21,3 17-6,-3-17 0,0-8 0</inkml:trace>
  <inkml:trace contextRef="#ctx0" brushRef="#br0" timeOffset="56934.2652">19401 2680 69,'0'0'38,"13"0"1,-13 0-6,0 0-19,0 0-11,10 0-25,-10 0-15,3 12-1,-3-12 0,0 0-1</inkml:trace>
  <inkml:trace contextRef="#ctx0" brushRef="#br0" timeOffset="57242.3953">19587 2537 64,'16'7'36,"6"10"1,4 4-15,5 0-8,8 11-5,-2-4-3,1 5-3,0-2-5,-7-8-7,2-4-21,-9-4-6,-8-15-2,0 0 0</inkml:trace>
  <inkml:trace contextRef="#ctx0" brushRef="#br0" timeOffset="57451.9875">19975 2576 32,'-24'-10'34,"7"15"0,-8 4-1,-6 3-14,6 12-5,-10-1-5,3 6-3,-1 2-3,3-3 0,3-3-1,6 2-2,4-8-2,2-4-12,4-11-22,11-4 0,0 0-2,15-4 1</inkml:trace>
  <inkml:trace contextRef="#ctx0" brushRef="#br0" timeOffset="58961.3761">18438 3217 27,'0'0'27,"-8"10"-3,-2 9-5,-5 7-4,-2 7-2,2 17-3,-1 5-1,5 11-2,6 1-2,10 4-1,6-4-4,4-10-7,5-7-23,8-8-3,-7-19 0,6-4 0</inkml:trace>
  <inkml:trace contextRef="#ctx0" brushRef="#br0" timeOffset="59780.569">18741 3307 36,'20'-13'31,"-4"-1"-1,10 7-11,0 7-3,-6 4-6,0 13-2,-11-1-2,-5 7-3,-9-1 0,-5 1-2,-6-1 1,3 0-2,2-3 2,7-6-1,10-1-1,7-7-1,9 5-7,0-3-14,-1-7-12,9 3 0,-8-6 0</inkml:trace>
  <inkml:trace contextRef="#ctx0" brushRef="#br0" timeOffset="59990.2015">19116 3471 50,'0'0'35,"13"17"1,-9 0-6,0 0-15,2 13-4,-6 2-4,6 5-2,-6-3-4,0-2-5,6-1-13,-6-7-19,0-11-1,0-13 0,0 0 0</inkml:trace>
  <inkml:trace contextRef="#ctx0" brushRef="#br0" timeOffset="60142.6243">19025 3601 48,'8'4'31,"12"3"0,-1-7-11,8 4-21,1 1-17,-4-5-11,10 4-1,-12-8-1</inkml:trace>
  <inkml:trace contextRef="#ctx0" brushRef="#br0" timeOffset="60351.6352">19393 3560 70,'21'13'36,"-5"2"0,8 3-15,-1 9-10,-5-1-5,-2 2-6,1-1-10,-7-4-19,-1-8-6,2-4-2,-11-11 1</inkml:trace>
  <inkml:trace contextRef="#ctx0" brushRef="#br0" timeOffset="60530.6615">19640 3562 76,'-22'4'35,"-1"10"-1,-5 7-17,-9-1-7,3 4-6,-1 4-4,1 0-6,6 1-11,5-3-18,5-9 0,7-5 0,11-12-1</inkml:trace>
  <inkml:trace contextRef="#ctx0" brushRef="#br0" timeOffset="60900.2127">19578 3314 34,'0'0'32,"7"-20"2,3 18-9,4 2-8,-4 4-6,5 7-4,-3-4-1,1 7-3,-4-1-1,-2 1-1,-7-2-1,0 1 0,-4-1 0,1-1 0,-4 2 0,7-4 0,0 1 1,7 2-1,5-3-1,4-2-2,4 1-5,1-1-11,-2-4-15,8 4 0,-8-7-1,4 3 1</inkml:trace>
  <inkml:trace contextRef="#ctx0" brushRef="#br0" timeOffset="61155.1776">19886 3227 73,'14'7'35,"6"12"-2,1 10-13,-3 8-6,5 11-4,-9 5-3,0 9-2,-8 2-1,-6 2-2,-7-2-2,-6-9-2,-1-2-4,-7-15-10,4-7-22,4-7 0,-1-14 0,14-10-1</inkml:trace>
  <inkml:trace contextRef="#ctx0" brushRef="#br0" timeOffset="61683.2153">20165 3193 37,'0'0'28,"5"-10"2,5 7-15,6 3-4,2 0-5,3 8-1,1-4-2,-3 4 0,-3 2-1,-4 1 0,-6-1-1,-6-1-1,0-9 1,0 13 0,0-13-1,-11 10 2,11-10-2,0 0 1,9 9 0,-9-9 0,11 13 0,-11-13 0,0 16 1,0-16-3,-20 20-4,7-8-13,-6-4-13,10 3-1,-1-11 0,10 11 0</inkml:trace>
  <inkml:trace contextRef="#ctx0" brushRef="#br0" timeOffset="61916.5704">20153 3441 62,'0'0'35,"18"0"-2,4 0-13,11 0-8,-1 0-3,8 0-5,0-6-4,-1 6-7,0 0-9,-8 0-13,-7-4-6,-1 4 1,-11 0-2</inkml:trace>
  <inkml:trace contextRef="#ctx0" brushRef="#br0" timeOffset="62314.2632">20295 3560 30,'0'0'30,"24"11"1,-9-11-10,2 7-5,1-1-5,-3-1-3,-1 9-2,-11-5-2,-3 8-1,-8-2 0,-7 2 0,-3-1-1,-1 3-1,0-5 1,1 0-1,6-1 2,6-4-1,6-9 1,12 10 1,6-10-1,7 6 0,3-6 1,5 0-2,2 0-1,-3 0-4,4 0-29,-10 0-5,-11 0-1,3 0 0</inkml:trace>
  <inkml:trace contextRef="#ctx0" brushRef="#br0" timeOffset="71091.1939">18541 3559 28,'0'0'22,"12"-4"1,-12 4-3,0 0-3,12 13-2,-9-1-4,4 7-2,-2 2-2,2 8-1,-2-1-3,0 3 1,-2-4-3,-3 0 1,0-9 0,0-4-1,0-14 1,0 0-1,0 0 1,0-20 0,4-7 0,4 4 0,5-2 1,9-1-1,5 3 0,5 8-1,3 6-6,-3 16-31,-4-7 0,0 12-1,-11-7 0</inkml:trace>
  <inkml:trace contextRef="#ctx0" brushRef="#br0" timeOffset="110814.5735">1698 9649 10,'-7'-28'30,"7"14"1,-10 0-4,-1 32 11,5 10-25,6 15-3,0 7-3,0 9-2,0-3 0,6 7-2,-2-14 0,-2-11-1,2-6-1,-4-13 1,0-19-1,0 0-1,0-19 1,0-9 0,-4-12-1,4-9 1,4-10-1,5-5 0,3 1 0,1 2 1,4 4-1,3 9 0,2 11 0,6 14-4,3 17-5,-3 6-7,7 14-15,10 10-6,-6 4 0,-2 8 0</inkml:trace>
  <inkml:trace contextRef="#ctx0" brushRef="#br0" timeOffset="111068.5738">1958 9872 24,'0'0'31,"0"9"-1,0 4-7,4 6-5,-4 2-5,9 5-4,-3-3-2,3 1-5,-2 0-9,-2-7-10,-5-17-14,21 19-2,-21-19 0,24-7 0</inkml:trace>
  <inkml:trace contextRef="#ctx0" brushRef="#br0" timeOffset="111363.4628">2289 9927 42,'30'6'32,"-13"1"-5,-13 3-4,0 5-5,-17-1-4,-6 4-5,-7-4-2,0-1-3,-5-6-2,6-3-2,0-4-1,1-14-1,12 0 0,1-4 0,8-1 0,3 0 1,10 1 0,1 4 1,2 7 0,9 7 2,0 10-1,7 2 0,1 7 0,-5 1-5,3 4-10,2 3-11,0-8-9,12 0-1,0-9 0</inkml:trace>
  <inkml:trace contextRef="#ctx0" brushRef="#br0" timeOffset="111798.4712">3131 9873 27,'-16'0'26,"-11"-7"-7,4 7-5,2 7-3,9 5-4,8 3-3,8 3-1,5-2-1,5 1-1,5 1 0,0-5-1,0-1 1,-1-5-1,-9-1 1,-9-6-1,0 0 0,-11 7 1,-5-5-1,-3 3 1,-6 0 1,4 5 0,5 2 0,1 1 0,9 2 0,6-2 1,6 1-1,6-2 0,7-3-2,5-1-7,-4-5-12,-3-10-11,9 2 0,-11-12-1</inkml:trace>
  <inkml:trace contextRef="#ctx0" brushRef="#br0" timeOffset="111935.2965">3193 9774 30,'-16'-32'32,"4"14"-1,-7-2-8,9 10-26,10 10-21,-21 0-4,21 12-3,0-12 2</inkml:trace>
  <inkml:trace contextRef="#ctx0" brushRef="#br0" timeOffset="112107.971">3211 9900 38,'18'27'35,"5"6"1,-8-5-4,1-5-14,-1 1-6,-8-9-6,5 2-1,-1-12-4,-1-5-2,2 0-4,-2-15-8,6 1-10,5-3-11,1-7-2,5 4 0</inkml:trace>
  <inkml:trace contextRef="#ctx0" brushRef="#br0" timeOffset="112416.749">3667 9919 38,'22'23'28,"-15"-9"-4,-7 4-3,0 1-6,-10-1-3,-3 2-4,-8-8-3,-2-2-1,-4-3-3,2-7 0,4-3-2,-1-6 0,6-6 0,7-4 0,9-1-1,6 0 2,4 2 1,4 3 1,3 6 1,8 9 2,-1 0 0,3 14 1,-5 5 0,1 3 0,-4-2-3,-2 4-4,-1 0-12,-1 1-23,-9-15-2,4 1 1,-10-11-1</inkml:trace>
  <inkml:trace contextRef="#ctx0" brushRef="#br0" timeOffset="115148.9124">4665 9900 33,'-24'-5'20,"-7"2"-1,0 3-3,2 9-3,5 5-2,8 7-3,8 5-3,8 2-1,14 0-1,6-2 0,4-3-1,1-4 1,-3-11 0,0-8 0,-10-11-1,-9-9 1,-6-12-1,-10-9-1,-5-10 1,-1-10-1,0-2-1,7-1 0,6 0-2,12 7-4,13 10-9,10 15-16,4 9-2,17 20 1,-4 3-1</inkml:trace>
  <inkml:trace contextRef="#ctx0" brushRef="#br0" timeOffset="115464.3449">5060 9985 31,'-13'16'27,"3"4"-6,-10-2-2,2-9-6,-4-3-4,-3-6-5,5-11 0,3-6-3,6-2 0,6-6-1,5-1 1,8 6-1,4 3 1,5 8 1,2 9 0,1 9 2,4 6-1,-5 7 0,3 2 0,-3 3-7,-2 5-25,-8-14-2,7 6-1,-4-15-1</inkml:trace>
  <inkml:trace contextRef="#ctx0" brushRef="#br0" timeOffset="115831.5863">5178 9915 22,'6'-10'33,"4"-1"1,4 11-1,6 6-16,-5 4-5,-1 12-3,-9 2-2,-2 3-4,-6 1 0,-3-4-2,-6-6 0,2-7 0,10-11-1,-9-2 0,12-16-1,3-2 1,3-7 0,4-1-1,-1 1 1,0 4 0,-2 4 0,-1 7 1,-9 12 0,0 0 0,6 12 1,-6 6-1,3 3 1,4 2-1,7 4-2,3-4-8,7 0-18,4-1-8,-1-16-2,7 2 1</inkml:trace>
  <inkml:trace contextRef="#ctx0" brushRef="#br0" timeOffset="116388.469">5556 9886 19,'-10'-5'30,"-1"-4"2,11 9-2,9-6-13,6 6-6,4 0-4,3 0-4,1 0-2,-4 0 0,1 3 0,-20-3-1,3 9 0,-14-2 0,-6 3 1,-5 5 0,1 2 1,2 2 0,3 0 0,6 4 0,10 0 1,11 1 0,6-4-1,6-3 0,5-7 0,1-2 0,4-6-1,2-4 0,-2-7 0,-4-5-1,-2-5 1,-5-3-1,-5 3 0,-7-1-1,-3 1 1,-7 7 1,0 12-1,-17-13 0,7 21 0,3 1 0,0 5 1,4 2-1,3 1 1,0 2-1,10-1 0,-2-1 1,5-4 0,0-4 0,5-1 1,2-8 0,1 0 0,-1-2 0,1-6 0,0-4 0,-1 0-1,-3-1-3,-9-5-6,1-1-28,-9 5-2,-9-5 1,4 1-1</inkml:trace>
  <inkml:trace contextRef="#ctx0" brushRef="#br0" timeOffset="116533.4859">5944 9723 43,'-12'-19'35,"5"9"0,0-3-5,7 13-35,0 0-22,9-3-5,2 14-2</inkml:trace>
  <inkml:trace contextRef="#ctx0" brushRef="#br0" timeOffset="116922.9157">6115 9760 18,'-7'-32'32,"-2"-6"1,21 10 1,6 2-17,7 2-4,7 19-3,-1 5-2,3 17-2,-7 7-1,1 9-1,-9 4-2,-3 5 1,-4-1-1,0 2 0,-5-2 0,2-7-1,-3-7 0,3-5 0,-3-7 0,-2-4 0,-4-11-1,0 0 1,0 0-1,-12 3 1,-4-3-1,-6 5 0,-6 0 0,-4-1 0,-1 6-1,2-5-3,12 8-10,1-9-23,9-7-1,9 3 1,9-11-1</inkml:trace>
  <inkml:trace contextRef="#ctx0" brushRef="#br0" timeOffset="117111.5933">6617 9878 76,'0'0'37,"0"0"0,9 12-12,-9-2-12,7 8-9,-1-2-6,-4 1-14,4 3-21,3 2 0,-5-4 0,9-3-1</inkml:trace>
  <inkml:trace contextRef="#ctx0" brushRef="#br0" timeOffset="117420.0247">6929 9897 43,'-5'-11'29,"-13"-3"-3,1 4-9,-4 5-4,-5 5-5,2 5-2,2 9-1,3 4-2,4 6 1,12 1-1,6 0 0,13-1 1,6-7 0,6-2-1,0-13 1,2-2-1,-8-14-1,-6-4-2,-7-3-12,-3-2-22,-21-12-2,5 6 1,-11-8-2</inkml:trace>
  <inkml:trace contextRef="#ctx0" brushRef="#br0" timeOffset="117989.4557">7490 9597 27,'0'0'28,"0"0"0,0 0-12,6 24-4,-1-1-5,-2 5-5,2 1-10,4 6-18,-9-16-2,7 2 0,-7-21-1</inkml:trace>
  <inkml:trace contextRef="#ctx0" brushRef="#br0" timeOffset="118164.1285">7649 9634 52,'8'-17'32,"-8"17"0,0 0-14,-8 14-7,8-1-5,-6 5-8,6 5-12,-4-4-17,8 13-1,-4-13 0,6 9 0</inkml:trace>
  <inkml:trace contextRef="#ctx0" brushRef="#br0" timeOffset="118479.9904">7730 9993 41,'-4'9'24,"4"1"-9,0 0-4,0-10-2,0 0 0,4-11-1,-1-3-1,2-10 0,3 2 2,3-7-4,5 7 1,0-2-2,6 9 0,-1 3 0,4 12-1,-4 0 0,1 13 0,-7 6-2,-2 1-1,-3 6-2,-7-5-9,-3-4-22,6 8-1,-6-12 0,0 4-1</inkml:trace>
  <inkml:trace contextRef="#ctx0" brushRef="#br0" timeOffset="118810.6449">8335 9922 48,'-7'20'33,"-8"-6"-1,-5 1-12,-3 4-5,-5-3-5,0-2-4,-3-8-4,5-6-2,2-8-2,9-8 1,5-4-1,6-3 1,4-3-1,7 3 1,6 3 1,2 6 2,4 4-1,3 10 1,-1 15 1,1 3-1,0 5 1,-7 6-2,4-1-4,-10 0-10,0-6-20,1 2-1,-5-14-1,-5-10 1</inkml:trace>
  <inkml:trace contextRef="#ctx0" brushRef="#br0" timeOffset="118966.0029">8204 9673 25,'0'0'20,"-22"-5"-18,10 4-8,18 12-15,-6-11 2</inkml:trace>
  <inkml:trace contextRef="#ctx0" brushRef="#br0" timeOffset="119120.0119">8396 9844 62,'31'29'37,"-4"2"-1,-2 1-10,0 12-13,-7-3-6,-3 2-6,-2 1-7,-7-8-14,3-11-16,0-2 0,-9-23-1,19 0 1</inkml:trace>
  <inkml:trace contextRef="#ctx0" brushRef="#br0" timeOffset="119278.0191">8640 9831 58,'-25'7'35,"-3"15"-1,-7 8-10,-5 2-8,0 11-6,-1-1-6,4-1-10,9-3-21,3 3-8,3-18-2,15-4 2</inkml:trace>
  <inkml:trace contextRef="#ctx0" brushRef="#br0" timeOffset="119899.534">8909 9975 23,'0'-19'24,"4"-1"-4,-8 3-3,-2-2-3,-6 5-3,-3 1-2,-2 6-2,-4 5-1,1 4-1,-4 8-2,9 8-1,0 2 1,8 2-2,4 2 1,6-1-1,9-3 1,4-2-1,3-8 1,5-5-1,-2-5 0,4-7 0,-5-6 0,-2-4-1,-3-1 0,-5-2 1,-2 2-1,-5 6 0,-4 0-1,0 12 2,0 0-1,0 0 1,0 0-1,-6 22 1,6-7 0,9-3-1,1-1 1,4-5 0,2-6-1,4 0 1,3-12-1,2-1 1,1-5-1,2 3 2,-1 2-1,1 4 1,-4 4 0,-1 8 2,-5 6 0,-3 6-1,-8 4 1,-4 4-1,-10 0 0,-6-1-3,-1-1-5,-8-3-29,-3-10-3,7-5 0,2-10-1</inkml:trace>
  <inkml:trace contextRef="#ctx0" brushRef="#br0" timeOffset="120133.4849">9538 9667 53,'0'-23'35,"0"23"0,4-13-2,-4 13-20,0 18-7,0 3-10,0 1-17,-7 0-15,7 4 1,0-11 0,7 4 0</inkml:trace>
  <inkml:trace contextRef="#ctx0" brushRef="#br0" timeOffset="120283.9283">9635 9615 37,'0'-12'35,"0"12"1,0 14 0,0 5-17,3 12-11,-3-4-37,0 11-3,-7-6-2,7 1-1</inkml:trace>
  <inkml:trace contextRef="#ctx0" brushRef="#br0" timeOffset="122662.9156">10406 10052 30,'22'-9'25,"-12"-8"-6,-2-2-3,-8-5-3,-8 1-4,-5-1-1,-8 6-3,-4 0 0,-6 8-2,1 6-1,-5 12 0,4 8 0,6 5-1,10 8 0,7 4 0,8 0-1,14-2 2,2-2-1,8-6 0,7-12 0,1-11 1,2-6-1,-1-14 0,-2-12 0,-4-12-1,-4-9 1,-5-12-1,-5-6 0,-10-3 0,-3 4 1,-6 9-1,-1 7 0,-2 16 1,0 9-1,-4 16 1,13 13-1,-15 18 1,9 6-1,0 8 1,2 11 0,1 3 1,6 5 0,4 5 0,4 4 0,2-4 0,3-5-1,-1-7-3,1-8-6,-1-4-8,-2-8-18,-13-15 0,0-9 0,0 0-1</inkml:trace>
  <inkml:trace contextRef="#ctx0" brushRef="#br0" timeOffset="122986.348">10562 9890 67,'15'0'34,"-5"11"-2,1 7-13,-4 3-7,6 4-5,-7 4-2,6 3-2,-3-5-1,-2 0 0,-4-12-1,0-4 0,-3-11 0,0 0 0,9-12-1,-5-5 1,4-3-1,5 3 0,3-3 0,8 2 0,7 6 1,1 5-1,5 4 0,0 3-4,3 0-32,-6 10 0,-12-7-1,2 11 1</inkml:trace>
  <inkml:trace contextRef="#ctx0" brushRef="#br0" timeOffset="126451.8766">11604 10040 33,'18'0'29,"1"10"-4,-5 7-7,-7 7-5,-3 5-3,-11 2-3,1-1-2,-3-4-3,-1-4-1,0-8-1,10-14 0,0 0 0,0 0-1,7-22 0,7 3 1,7-1 0,-1-5 0,4 3 0,-5 1 0,0 2 2,-5 5-1,-2 2 1,-12 12 0,0 0-1,0 0 1,-9 12-1,2 8 0,1 6 0,4-1-1,2 5-1,8-5 0,8 3-4,3-10-4,9-3-4,-1-12-4,6-6-1,0-11-1,1-1 1,0-8 3,3-1 7,-3 1 7,0 1 6,20-7 21,-39 22-9,-2 7 1,-13 0-2,-9 21-3,-4-9-3,-12 0-2,-2-3-2,-2-3-2,1-3-3,0-6 0,6-4 0,7-6-1,4-1 0,8-1 0,7 2-1,9-1 1,3 5 0,3 6 0,5 6 1,0 6 0,1 10 0,1 2 0,-5 4 1,-1 3-1,1 0 0,0-5 0,-2-6 0,3-8-1,0-9 0,2-9-1,-1-8 1,-2-6 0,0-8-1,-4 2 1,-2 0 0,-2 2 0,-5 8 1,-5 10-1,-3 9 1,0 10 0,-3 8 0,0 5-1,3 5-3,0 2-16,9-4-14,-9-9 0,16-2-1,-4-15 1</inkml:trace>
  <inkml:trace contextRef="#ctx0" brushRef="#br0" timeOffset="126908.5749">13152 10060 38,'-7'23'32,"-8"-2"-1,-6 3-10,2-1-6,-6-5-5,0-4-4,3-7-4,1-7-2,10-7 0,3-7-1,8-4 0,0-3 0,8 0 0,3 4 1,3 2 2,3 10 0,4 5 1,1 9 0,-3 5 0,0 9 0,-4 6-3,0 2-15,-9-3-18,7 5-1,-9-14 0,5 4 0</inkml:trace>
  <inkml:trace contextRef="#ctx0" brushRef="#br0" timeOffset="127315.8423">13307 10072 29,'9'-9'30,"9"13"2,-7-4-7,0 5-8,-1 9-6,-10 1-5,0 6-1,-7-1-3,-2-2 1,-2-3-2,1-2 0,10-13-1,0 0-1,0 0 1,18-19-1,1 2 0,0 0 1,5 0-1,-2 0 1,-6 6 1,-4 3 0,-12 8 1,9 0 0,-9 13 0,0 3 1,-3 5-1,3 3 0,6-2-4,4 2-8,2-9-24,9 2 0,-1-12-1,10-3 0</inkml:trace>
  <inkml:trace contextRef="#ctx0" brushRef="#br0" timeOffset="127820.4164">13620 10026 26,'0'0'31,"0"0"0,31 17-5,0-10-12,0-4-4,6 1-3,1-4-3,-2 0-1,-8 0-2,-6-4 0,-22 4 0,9-10-1,-9 10 1,-21 0-1,2 0 0,-3 9 0,-2 1 1,3 4 0,2 9 0,7-4 1,8 4 0,10-3 1,3 1-1,10-6 0,2-5 0,7-6 0,1-8 0,2-6-1,-1-4 0,-2-5-1,-3-1 0,-3 0 0,-4 5 0,-5 5-1,-4 3 1,-9 7-1,6 12 1,-6 4 0,0 6 0,-5 0-3,5 7-9,0 3-21,-3-14-1,11-3-1,-8-15 0</inkml:trace>
  <inkml:trace contextRef="#ctx0" brushRef="#br0" timeOffset="127978.8722">14029 9783 50,'-12'-22'34,"9"12"-1,-6-2-5,9 12-41,0 0-15,0 0-4,18 21-1</inkml:trace>
  <inkml:trace contextRef="#ctx0" brushRef="#br0" timeOffset="128201.8856">14151 9993 45,'5'28'34,"-1"6"0,-4-3-1,3-2-18,5 3-7,-1-6-3,2-2-2,4-9-1,2-6 0,1-9 0,5-10-1,2-8 0,-2-1 0,3-5-2,-4-3-7,1 0-25,-2 7-2,-10 1-1,3 10 0</inkml:trace>
  <inkml:trace contextRef="#ctx0" brushRef="#br0" timeOffset="128705.8903">14699 10120 41,'0'12'34,"-5"6"-1,-6-2 0,-7 1-14,-2 4-7,-7-6-5,2 0-4,-3-10-1,1-5-2,-1-5 0,7-10 0,5-3-1,7-5 0,6 2 0,3 1 0,5 5 1,8 6 0,0 9 0,5 7-1,1 10 2,3 2-1,0 7 0,2-1 1,0-2 0,0-4-1,4-6 1,-5-11-1,4-8 0,-3-4 0,2-13 0,-3-1 0,-1-6 0,-1 2 0,-6 3 0,0 7-1,-2 4 2,-1 9-1,-12 5 0,17 19 0,-8-1 0,1 6 1,-1 3-1,-1-3 1,-2-1-1,-6-3 1,0-3 0,-9-8-1,-1-3-6,-8-6-28,-1 0-2,7 0 0,-4-10 0</inkml:trace>
  <inkml:trace contextRef="#ctx0" brushRef="#br0" timeOffset="129158.5744">15652 10043 47,'14'0'35,"-8"9"0,10 8-9,-7 14-8,-3 1-7,4 5-4,-6 0-3,-1-4-1,-3-4-1,0-12 0,0-17 0,-10 0-1,5-13 0,5-6 0,0-4 0,8-5 0,5 1-1,6 6 0,9 4 0,9 8-2,9 9-17,1 5-18,0-1-1,5 11 1,-9-7-1</inkml:trace>
  <inkml:trace contextRef="#ctx0" brushRef="#br0" timeOffset="133841.0057">16340 10420 53,'31'6'36,"-14"3"0,-12 10-7,-14 8-51,-35-10-6,-6 11-5,-24-17-1</inkml:trace>
  <inkml:trace contextRef="#ctx0" brushRef="#br0" timeOffset="134973.4497">1785 10848 25,'-9'0'29,"-13"-9"-1,4 9-8,-7 4-6,0 1-4,7 10-3,0-1-3,14 3-1,10-1-1,8 0-1,6-2 0,8-2 0,-3 0 1,0-7-1,-5 1-1,-20-6 1,6 9-1,-6-9 1,-25 15 1,4-1-1,-3 3 1,2 3 0,4 2 0,11 5 0,7-7 0,13 1-1,5-6-4,1-8-6,8-4-8,-3-4-10,-3-16-6,-3 1 0,-12-15 0</inkml:trace>
  <inkml:trace contextRef="#ctx0" brushRef="#br0" timeOffset="135129.5809">1698 10713 53,'-6'-19'28,"-6"3"-14,12 16-22,0 0-12,-10-2-6,14 13-2</inkml:trace>
  <inkml:trace contextRef="#ctx0" brushRef="#br0" timeOffset="135294.5907">1888 10918 19,'40'46'29,"-15"-4"1,6 6-1,-8-5-17,1 0-11,-9-10-13,-8-9-16,7-4-1,-14-20-1,25 0 10</inkml:trace>
  <inkml:trace contextRef="#ctx0" brushRef="#br0" timeOffset="135466.601">2152 10946 56,'-24'4'38,"8"18"-1,-17 12-6,0 7-16,5 13-5,-9 4-5,2 0-8,9-3-16,7-6-18,-1-15 0,20-6-2,-4-13 1</inkml:trace>
  <inkml:trace contextRef="#ctx0" brushRef="#br0" timeOffset="135866.5163">2467 11105 14,'-9'-27'30,"3"8"0,-7-5-2,-1 4-11,-4 6-4,-5 2-4,1 12-2,-6 4-2,6 10-2,4 5-2,7 4 1,8 0-2,7 4 1,10-7 0,7 1 0,2-10-1,3-2 1,-2-9-1,-1-5 0,-6-7 0,0-3-1,-6-1 1,-4 0-1,-4 0 0,-3 5 1,0 11 0,0 0 0,0 0 0,0 11 1,0 5-1,13-2 0,-2 3 0,6-2 0,1-4 0,1-2 1,0-9-2,5 0-1,-3-3-4,-11-9-9,2-6-17,1 4-1,-4-9-1,2 2 0</inkml:trace>
  <inkml:trace contextRef="#ctx0" brushRef="#br0" timeOffset="136034.5274">2694 10936 43,'6'-14'37,"-6"14"1,3 28-5,-3-3-12,6 11-7,-6 7-7,9 13-2,-9 3-4,4 1-5,6 1-8,-10-9-21,0-11-6,11-7-1,-5-17 1</inkml:trace>
  <inkml:trace contextRef="#ctx0" brushRef="#br0" timeOffset="136201.5384">2759 11185 40,'0'0'34,"0"0"-1,14-5-5,6 4-27,10 2-29,-4-8-3,14 7-2,-6-13 0</inkml:trace>
  <inkml:trace contextRef="#ctx0" brushRef="#br0" timeOffset="136582.5802">3184 10886 43,'-19'4'30,"-10"-2"-3,8 7-10,0 7-7,4-2-4,8 7-3,9-4-2,7 3 0,9-6-1,-1 0-1,4-6 0,-1-3 0,-2-5 0,-7 0-1,-9 0 1,0 0 0,-13-9 1,-1 9 2,-5 6 0,3 2 2,-2 6 1,5 4 1,1 0 1,15 2 0,3-3-1,10 0 0,4-5-5,9 6-35,2-18-1,12-7-1,8-13 0</inkml:trace>
  <inkml:trace contextRef="#ctx0" brushRef="#br0" timeOffset="139912.6883">12997 7520 5,'34'0'5,"6"-5"-1,10 2 1,8-2 0,15 2-1,9-2 0,11-1-1,10-1 0,6 2 0,9-1-1,6 2 0,3-2 0,6 1 0,7-1-1,9 1 1,11-1 1,16 2-1,8 0 1,10 0-1,3 0 1,-2 4-1,-1-3 0,-9 3 0,-11 0 0,-13 0-1,-12 0 0,-10 0 0,-9 5-1,-9-1 1,-9 0 1,-10 3-2,-12 1-4,-25-4-18,-11 8 0,-39-12-1,-15 0 16</inkml:trace>
  <inkml:trace contextRef="#ctx0" brushRef="#br0" timeOffset="140806.5903">17682 7495 2,'23'0'3,"9"0"0,10-5 1,13 1-1,14-1 1,22 2 0,15-7 1,21 0 1,16 1 0,25-3 0,17 2 0,22-2-1,17 4 0,15-1 1,12 0-2,6 3-1,3 2 1,-5 4-1,-7 4-1,-20 2 0,-18 3 0,-29 3-1,-25 0 0,-30 1 0,-23-3 0,-28-1-1,-21 0 1,-18-4-1,-15-1 0,-21-4-2,0 0-6,-16 3-16,2 6 0,-14-9 0,9 2 14</inkml:trace>
  <inkml:trace contextRef="#ctx0" brushRef="#br0" timeOffset="141712.5778">3953 8396 15,'0'0'12,"21"-3"-2,10-1 0,17-2-3,25 1 0,21-8-1,29 2-1,23-2-2,25-3 0,15 4-1,13 0-1,-1 5 1,-7 2 0,-13 5 0,-24 8 0,-26 1 0,-29 3 0,-25 2 0,-27-2 0,-19 0-1,-16-3 1,-12-9-3,-10 5-12,10-5-12,-27-4 0,15-1-1</inkml:trace>
  <inkml:trace contextRef="#ctx0" brushRef="#br0" timeOffset="142472.8611">7048 8379 9,'115'-8'10,"33"5"-1,19-7-2,32-1 1,25-4-1,29-2 1,26-2 0,25 0 1,18 0-1,16 1-1,8 7 1,-1 3-2,-14 3 0,-24 5-2,-36 0-1,-41 0-1,-43 0-2,-46 0-11,-38 7-15,-56-15-2,-24 8 0,-44-20 3</inkml:trace>
  <inkml:trace contextRef="#ctx0" brushRef="#br0" timeOffset="149240.3946">4321 11022 56,'3'-15'20,"-6"-3"-1,-6 4-2,-2-1-3,-9 2-4,2 9-3,-4 0-2,-1 11-1,-1 2-2,0 11-1,4 2-1,6 7 1,4 4-1,10 0 0,0-2 0,13 1 0,2-7 0,6-4 0,2-5-1,-1-12 0,-1-4 1,-2-9-1,-7-3 0,-4-9 0,-8-5 1,-5-4 0,-7 3 1,-2-5-1,-3 3 1,0 1-1,2 6 1,2 6-1,8-1 1,10 8-1,9 2 0,5 0 1,10 2-1,6 5 0,6-2 0,2 2 0,0 0 1,-2-4-1,-7 4 0,-4 0 1,-8 0-1,-6 0-4,-7-4-21,-9 4-8,0 0 0,0 0 0</inkml:trace>
  <inkml:trace contextRef="#ctx0" brushRef="#br0" timeOffset="149946.7358">4770 11022 22,'0'0'30,"0"10"-5,13-7-4,9-3-4,6 0-3,9 4-4,-2-4-4,6 0-6,-1 0-5,-6 0-7,-5-4-9,-2 4-11,-16-5 0,6 5-1</inkml:trace>
  <inkml:trace contextRef="#ctx0" brushRef="#br0" timeOffset="150195.7486">4808 11129 18,'0'0'29,"0"0"-6,25 3-1,1-3-5,6 4-2,1-4-4,5 0-3,-1 4-7,-7-2-19,-8-4-13,3 8-1,-14-10 0</inkml:trace>
  <inkml:trace contextRef="#ctx0" brushRef="#br0" timeOffset="151058.8089">5431 11136 23,'14'4'31,"14"-4"0,10 0-8,17 0-6,21 0-2,14 0-2,20 3-3,5-3-3,8 4-1,-8-4-3,1 0-1,-21 0-1,-14-5-1,-15 5 1,-21-5-2,-11 5-5,-19-6-8,-15 6-21,0 0-1,-8-17 0,-2 13 0</inkml:trace>
  <inkml:trace contextRef="#ctx0" brushRef="#br0" timeOffset="153907.7115">5896 10807 41,'0'-10'20,"-9"-7"-4,-1 1-4,-10 3-3,-1 0-3,-6 4-2,-2 5-1,1 4-1,3 11 0,5 4-1,6 5-1,9 2 1,5 1-1,13 0 0,7-7 1,5-3 0,4-9 0,4-8 1,-2-11 0,-4-3 1,-2-14-1,-4-7 0,-11-6 1,-3-2-1,-7-10 0,0 2 0,-10 5 1,4 4 0,-3 7-1,-1 12 1,3 8 0,7 19 0,-10 0 0,10 20-1,0 6-1,7 7 0,-1 9 1,5 4 0,-4 2 0,4 1 0,-5 2 1,1-3-1,-1-6 0,0-4-3,0-7-7,-1-4-23,0-15-4,8 0 0,-2-12-1</inkml:trace>
  <inkml:trace contextRef="#ctx0" brushRef="#br0" timeOffset="154620.8799">6328 10778 29,'13'-9'23,"-7"-4"-2,0 0-3,-6 2-2,0-3-4,-9 2-2,-4 1-2,-3 2-2,-8-1-2,-1 6-1,-3-1-1,0 5-1,0 5-1,3 1 1,4 3-1,6 5 0,5 3 0,10-3 0,0 5 0,10-6 1,5 1-1,4-2 0,5-5 0,1-2-1,3-5 0,-3-9-1,0 3 1,-3-5-1,-4-1 1,-5 4 0,-5-1 1,-8 9 0,8-15 0,-8 15 1,0 0-1,0 0 1,0 0-1,0 0 0,0 0 0,-7 14 0,7-4 1,0 3 0,0 6 1,0 3 0,0 7 1,0 3 0,0 2 0,3 1 1,-3 0-2,6-4 0,-3-2 0,0-7-1,1-7-2,-4-15-14,0 0-19,0 0-1,0 0 0,0 0 0</inkml:trace>
  <inkml:trace contextRef="#ctx0" brushRef="#br0" timeOffset="162425.5799">5817 11667 12,'-3'-17'21,"3"2"-4,-6-5-2,-4-3-3,-4 0-2,-3 1-2,-3 4-1,-2 7-2,-1 3-1,1 8-2,4 13 0,2 6-1,7 5 0,9 4 0,0 0 0,10-3-1,11-1 1,5-10 0,5-6 0,2-8 0,0-11 0,-4-7 0,-3-6-1,-6-5 1,-4-7 0,-8-1-1,-8-1 1,0 0-1,0 2 2,-6 7 0,2 2 0,1 7 0,-1 7 0,4 13 1,0 0-1,0 0 2,6 10-1,-6 12 0,5 6 0,-1 1 0,2 9 0,-3 1 0,4 0 0,-3-4-3,3-6-8,2-8-21,2-2-5,-11-19-1,18 13 0</inkml:trace>
  <inkml:trace contextRef="#ctx0" brushRef="#br0" timeOffset="162928.0118">6186 11410 44,'0'0'33,"-11"20"-2,0 3-10,2 7-7,-7 5-4,4 4-2,-4-3-3,7 1-2,0-10 0,3-3-1,6-11-1,0-13 1,0 0-1,3-22 0,3-4 0,2-7 0,-1-7-1,5-1 0,-2-1 1,5 3-1,-3 5 0,-2 9 0,3 6 0,-4 10 0,0 9 1,1 15-1,1 3 1,-1 10 0,6 3 0,-1 7 0,0 0 0,8 3-1,-2-3-3,-3-5-1,1-1-5,-6-8-6,2-5-8,-6-4-12,-9-15-1,0 0 0,-9 0 10</inkml:trace>
  <inkml:trace contextRef="#ctx0" brushRef="#br0" timeOffset="163101.652">6152 11583 59,'0'0'33,"18"-4"-5,9 9-7,6 3-14,0 5-32,-2-13-5,3 7-3,-11-7-1</inkml:trace>
  <inkml:trace contextRef="#ctx0" brushRef="#br0" timeOffset="165750.8752">6920 11090 23,'9'15'31,"3"-15"1,14 9-2,5-4-17,3-5-8,9 4-8,-3-4-16,8 5-11,-15-11-1,2 6 0</inkml:trace>
  <inkml:trace contextRef="#ctx0" brushRef="#br0" timeOffset="165924.0479">6998 11197 25,'-11'4'33,"11"-4"-3,17 10-6,14-10-9,9 0-12,4-4-26,10 8-6,-3-12-1,5 8-2</inkml:trace>
  <inkml:trace contextRef="#ctx0" brushRef="#br0" timeOffset="169192.5339">7602 11233 5,'-6'13'28,"6"-13"1,40 8-1,17-8-12,28 0-5,28 0 1,17-8-4,22 5-2,12-5-3,2-1-3,-2-5-9,-9 8-18,-25-8-4,-12 7-1,-34-7 0</inkml:trace>
  <inkml:trace contextRef="#ctx0" brushRef="#br0" timeOffset="169844.9253">8245 10848 12,'0'0'25,"-17"-23"-3,1 13-4,-7-2-4,-5 6-5,2 6-2,-1 6-3,-1 8-1,6 4-1,7 8-1,8 3-1,7 0 1,9-1-1,7-3 1,6-8 0,6-8 0,3-9 1,-1-9 0,-1-11-1,-3-10 1,-5-10 0,-6-9 0,-5-8-1,-4-1 0,-6-5 0,3 6 2,-6 3 0,-1 12 0,1 4 0,-2 16 0,-2 12 0,7 10 0,-8 17 0,8 10-1,5 7 0,-2 12-1,4 6 0,1 4 1,2-1-1,2-1-2,-2 0-3,-7-12-8,2-6-18,5-3-4,-10-13 0,14 2 0</inkml:trace>
  <inkml:trace contextRef="#ctx0" brushRef="#br0" timeOffset="170356.5839">8639 10877 37,'10'-6'20,"-10"-8"-1,2 1-3,-4 0-3,-11-3-2,-2-1-3,-3 2-3,-7 2-1,-4 4-1,2 7-2,-4 2 0,5 5 0,3 10-1,6 4 0,7 2 1,10 4-1,6-2 1,7-1-1,9-3 1,4-7-1,1-4 0,1-8 1,1-4-1,-2-6-1,-6-4 1,-5 1 0,-6-2 1,-4 6 0,-6-1 1,0 10 1,0 0 0,-13 14 2,5 4-1,4 11 1,1 4 0,6 7-1,1-1 0,4 2 0,2-5-2,-1-3-4,6-9-26,-2-2-7,-7-12-1,6-1-1</inkml:trace>
  <inkml:trace contextRef="#ctx0" brushRef="#br0" timeOffset="194903.4973">7677 11546 9,'-7'-12'26,"0"-10"1,12 4-5,10 2-5,13 3-4,9 6-3,4 7-2,5 10-1,-2 2-1,-8 8-2,-11 9 0,-13 2-2,-17 6-1,-17 1 1,-12-2-1,-4-6 0,-4-2 0,4-3-1,4-11 0,12-2 0,10-7 0,12-5 0,28 0 0,2 0 0,5-2 0,2 2-1,7 4-6,-8 2-22,-6-6-3,3 4-2,-15-4 1</inkml:trace>
  <inkml:trace contextRef="#ctx0" brushRef="#br0" timeOffset="195181.694">8087 11593 36,'0'0'32,"3"22"1,3-2-6,-6-1-14,8 8-4,-4-3-2,2 3-3,-2-8-5,2-2-3,0-2-6,-6-15-7,0 0-7,0 0-7,3-28-1,-3 12 2</inkml:trace>
  <inkml:trace contextRef="#ctx0" brushRef="#br0" timeOffset="195416.0082">8098 11615 36,'4'-19'23,"8"12"-4,3 2-4,8 0-7,4 1-3,1 1-1,0-1 0,-3 0 0,2 4 1,-11 0 2,0 9 0,-16-9 1,13 20 0,-13-5-1,3 7 0,-3 1-2,0 2-1,4 1-4,-4-4-4,7 0-12,0-2-19,-1-8 0,1 0-1,-7-12 0</inkml:trace>
  <inkml:trace contextRef="#ctx0" brushRef="#br0" timeOffset="195768.0845">8503 11615 37,'9'15'34,"-6"-1"1,4 14-2,-1 0-19,-4-5-4,6 8-2,-5-9-4,2-1-1,-2-6-1,-3-15-1,0 0 1,14 0-1,-12-19 0,3-3 0,3-4 0,1-5 0,7 3-1,-1 3 0,6 4 0,4 11 0,2 10-5,-1 0-13,-1 5-18,3 13-1,-7-7 1,2 10-1</inkml:trace>
  <inkml:trace contextRef="#ctx0" brushRef="#br0" timeOffset="196369.382">9080 11743 17,'5'-42'53,"-10"17"-31,-2-1-3,-2 2-4,-12-1-4,2 7-2,-8 1-2,-1 11-2,-1 6-1,1 9-1,1 7-2,5 7 0,9 4 0,8 5 0,7-3-1,9 0 1,7-6 0,9-4 0,2-8 0,3-11 0,3-4 0,-7-11-1,1-10-1,-5-9 1,-4-7-1,-9-7 0,-8-3 1,-3 0 0,-7 4 1,1 6 0,-5 8 0,-2 9 1,0 7-1,3 17 1,10 0-1,-12 22 0,12 2 0,3 9 0,4 6 0,0 6 0,4 0-1,2 1 0,0 0-3,-5-8-10,2-6-23,1-3 0,-4-14 0,6 0-1</inkml:trace>
  <inkml:trace contextRef="#ctx0" brushRef="#br0" timeOffset="196761.2213">9198 11575 34,'0'0'34,"0"0"1,0 0-1,16 23-15,-9-3-8,4 6-3,1 3-4,1 3-1,-1-3 0,0-2-2,-3-5 1,-2-11 0,-7-11-1,0 0 0,0 0 0,10-20 0,-10-3 0,5-2 0,-1-1-1,7-1 0,5 4 0,4 3 0,7 8 1,10 5-2,3 7-2,1 2-8,2 0-26,-6 5 0,-9-7-1,3 0 0</inkml:trace>
  <inkml:trace contextRef="#ctx0" brushRef="#br0" timeOffset="200424.03">8848 11262 47,'55'0'20,"14"6"-3,5-6-3,5 0-4,2 0-2,-8 0-3,-10-5-6,-11-1-16,-9 6-11,-25-13 0,-3 13-1</inkml:trace>
  <inkml:trace contextRef="#ctx0" brushRef="#br0" timeOffset="203891.5907">9880 11136 22,'10'11'30,"17"-7"1,25 4-9,8-3-7,14 0-3,6 1-7,1-1-5,-7 2-6,-8-2-5,-16 0-6,-17-5-9,-10 10-5,-23-10 1,0 0 15</inkml:trace>
  <inkml:trace contextRef="#ctx0" brushRef="#br0" timeOffset="204117.9659">9938 11272 29,'0'0'21,"22"9"1,9-7-4,13 1-3,8 1-3,7 0-4,7-4-7,-4 0-8,-1 0-10,-5 0-9,-19-11-3,1 4 0</inkml:trace>
  <inkml:trace contextRef="#ctx0" brushRef="#br0" timeOffset="204295.9793">10522 11100 27,'18'0'30,"-6"0"-3,7 8-4,0 6-3,-9 0-6,1 6-4,-11 2-2,-4-3-5,-5 2-12,1 4-22,-9-16-1,9 6-2,8-15 0</inkml:trace>
  <inkml:trace contextRef="#ctx0" brushRef="#br0" timeOffset="204921.4923">11380 11268 51,'0'0'24,"0"-16"-3,-9 4-3,-13-2-6,-3 5-3,-6-2-3,-3 2-2,-1 6-2,2 6 0,7 7 0,4 5-2,10 6 1,9 3-1,7-1 0,10 1 1,9-5-1,5-5 1,6-6-1,1-8 1,-1-16 0,0-5-1,-9-11 1,-2-8 0,-11-13-1,-4-8 0,-8-4 0,0-1 1,-9 5 1,-2 3 0,-3 11 1,1 9-1,3 16 1,0 15-1,1 13 1,4 13-1,5 14 0,5 13-1,3 4 0,5 6 0,-1 1-2,0-2-2,5 2-11,-3-4-21,-5-18-1,1-3 0,-6-13-1</inkml:trace>
  <inkml:trace contextRef="#ctx0" brushRef="#br0" timeOffset="205485.9527">11700 11296 25,'14'-10'22,"-7"-5"-3,3-2-1,-6-2-3,-4 1-2,-4 2-3,-10-3-2,2 8-1,-12 1-1,2 5-1,-6 5-2,5 4-1,4 7 0,3 3 0,6 3-1,10 7 0,3-6 0,10 5-1,5-8 1,4-3-2,3-5 0,0-7 0,-2-5-1,-3-5 1,-1-3-1,-8 1 2,-3-1 0,-3 1 2,-5 12 1,0 0 1,-13 0 2,8 12-1,-4 7 0,9 10-1,-8 7 1,8 5-2,0 3 0,0 3-1,2-1-1,2-5-1,-1 1-5,-3-13-6,3-7-27,5-4 1,-8-18-1,10 10 0</inkml:trace>
  <inkml:trace contextRef="#ctx0" brushRef="#br0" timeOffset="205787.4973">12097 11153 37,'0'0'34,"22"0"2,6 0-1,6 0-18,-1 0-8,6 0-6,3 0-9,-9 0-12,-3 0-14,-2 0-3,-13 0 0,-2 6-1</inkml:trace>
  <inkml:trace contextRef="#ctx0" brushRef="#br0" timeOffset="205969.5127">12178 11250 60,'13'0'30,"21"8"-9,3-4-13,1-9-29,8 10-6,-13-12-1,4 7-2</inkml:trace>
  <inkml:trace contextRef="#ctx0" brushRef="#br0" timeOffset="207163.092">12823 11090 37,'-25'-26'22,"13"-3"-3,9 0-1,12-2-4,13 2-2,6 0-3,9 11-2,3 8-1,6 15-1,-8 10 0,-10 13-1,-18 6-1,-10 8-1,-20 3-1,-8 2-1,-8-1 0,-8-5-1,0-7-1,5-8-1,13-6 1,8-7-1,18-13 1,12 9 1,9-9 0,8-8 2,8 5-1,1-3-3,2 1-12,4 5-16,-11-10 0,4 10-1,-12-5 0</inkml:trace>
  <inkml:trace contextRef="#ctx0" brushRef="#br0" timeOffset="207630.8823">13207 11143 31,'0'0'31,"0"0"2,0 21-7,0-3-11,3 2-7,1 4-1,-4-2-1,7 1-4,-4-8 1,2-1-2,-5-14 0,0 0 0,3-10 0,-3-8 0,-4-5-1,-1 0 0,-1-2 0,2 2 0,-2 0 0,4 5-1,2 6 1,5 2 0,6 5-1,3 0 0,4 1-1,5 2 0,1 2 1,2-3-1,-7 3 0,2 0 1,-6 0 2,-5 3 0,-10-3 1,12 15 1,-12-2 0,0 6 1,6-1-1,-2 5 0,-4 1-1,8 0-3,-2-1-7,-2 0-19,3-10-8,2-2-1,-9-11 1</inkml:trace>
  <inkml:trace contextRef="#ctx0" brushRef="#br0" timeOffset="208233.0622">13781 11132 25,'0'0'29,"-15"-20"-2,2 9-6,-9 6-5,-2-1-4,-4 6-4,-3 3-1,4 9-2,1 1-1,7 11-1,5-2 0,7 7 0,7-4 0,13 0 0,5-6 0,7-1-1,-1-12 0,4-6-1,-2-5 0,-2-9 1,-11-7-2,-5 1 1,-8-6-1,-7 1 0,2 3 0,-7 3 0,0 4 0,1 1 0,9 6 0,2 8-1,9-12 1,7 7-1,1 5 1,9-4 0,0 4-1,5 4 2,-4-2-1,-2 6 0,-1-2 1,-4-2 0,-5 1 0,-3 0 1,-12-5-1,12 4-1,-12-4 1,0 0-2,0 0-2,0 0-5,0 0-14,0 0-15,0-13 1,0 13 0,-9-13 0</inkml:trace>
  <inkml:trace contextRef="#ctx0" brushRef="#br0" timeOffset="209195.3812">14054 11118 52,'0'0'31,"0"0"-5,12 14-5,-2 4-5,-1 1-6,0 9-3,0 1-1,1 2-2,-4-7 0,-2-1-2,-4-9 0,3-4 0,-3-10-1,0-10 0,5-4 0,2-4 1,-1-1-2,6-5 1,3 2-1,7 2 0,0 4 0,4 6 0,-2 4-1,0 2-3,4 12-12,-3-2-20,-12 0 0,4 1-1,-6-2 1</inkml:trace>
  <inkml:trace contextRef="#ctx0" brushRef="#br0" timeOffset="209982.6876">14809 11233 50,'2'-16'21,"-2"0"-2,-4 4-3,-8 1-4,-7 2-1,-6 2-3,-2 7-1,-7 0-3,7 9-1,2 2 0,2 4-2,10 5 0,8 2-1,8-1 1,9 1 0,7-3 0,5-2-1,3-7 1,2-6 0,-1-6 0,-1-10 0,-4-6-1,-3-10 1,-5-9-1,-4-9 0,-6-7 0,-5-7 1,-3-4 0,3 4 0,-10 7 2,6 5-1,-5 12 0,4 14 1,5 22 0,0 0-1,-3 29 0,6 12 0,5 5-2,1 5 2,4 6-1,-1-3-1,3 2-2,-2-14-7,2-2-21,1-6-6,-10-15-1,3 1 0</inkml:trace>
  <inkml:trace contextRef="#ctx0" brushRef="#br0" timeOffset="210314.5886">14953 11142 39,'26'4'33,"-13"5"1,3 1-4,5 13-15,-9-4-3,5 7-4,-7-6-3,-2-1-1,-2-6-1,-2-4 0,-4-9-1,0 0 0,0-13-1,0-6 1,8 0-2,3-4 1,1 0-1,5 4 0,7 2 0,7 7 0,3 5-2,1 1-12,0 4-23,6 9 0,-3-9 0,11 10-1</inkml:trace>
  <inkml:trace contextRef="#ctx0" brushRef="#br0" timeOffset="213714.126">16248 11080 32,'6'-28'30,"-6"-3"-4,0 7-5,0 11-4,0 13-3,0 0-3,0 13-4,3 11 0,-3 4-4,6 4 0,-6 2-1,5 2 1,-5 1-1,-3-5-1,-5-3 0,-5-5 0,-2-5 0,-1-6-1,0-5 1,4-8-1,12 0 1,0 0-1,9-9-1,13 1-1,6 8-4,3 0-10,3 0-20,1 9 1,-11-9-1,1 13 0</inkml:trace>
  <inkml:trace contextRef="#ctx0" brushRef="#br0" timeOffset="214120.2091">16368 10911 24,'-34'-31'26,"-16"-5"0,-3 7-11,-5 7-3,-7 16-2,2 12-2,1 17-1,10 19 0,5 14-1,14 9 0,10 10 0,13 8 0,14 1-1,15 0-1,9-14 0,21-9-1,12-15-1,15-14-1,10-21 0,10-17 0,7-19 0,-3-18 0,-8-16 0,-17-18 2,-22-15 1,-23-3 0,-30-1 0,-25 10 1,-27 4-1,-13 17 0,-15 15-3,-6 19-7,7 17-32,3 18-2,0 6 0,4 8 0</inkml:trace>
  <inkml:trace contextRef="#ctx0" brushRef="#br0" timeOffset="218468.5916">1731 12830 9,'18'-17'49,"-18"17"-31,5-17-3,-8 5-3,-8 1-2,-6 3-4,-9 1-1,-3 7-2,-4 0-1,0 3-2,1 9 1,2 4-1,5 8 0,12 1 0,13 3 1,10-1 0,11-3 1,1-5 1,11-8 0,5-7 0,-3-12 0,2-9 1,-9-11-1,-3-8 0,-9-8-1,-2-9 0,-8-3-2,-6-4 1,-5 1-1,2 4 1,-3 3 0,0 8 2,-1 6-2,0 12 2,-1 11-1,8 15 1,0 0 0,0 19 0,6 9-1,0 13 1,1 7-1,5 7 0,-1 4 1,-1-1-2,3-3-2,-4-7-8,4-11-24,2-5-4,-7-17-1,4-4-1</inkml:trace>
  <inkml:trace contextRef="#ctx0" brushRef="#br0" timeOffset="218890.7955">2046 12508 16,'0'0'33,"0"0"1,-10 24 2,10 4-14,-3 8-7,-1 7-4,4 3-1,0 0-3,0 0-2,4-8-2,-1-6 0,-3-8-1,3-7-1,-3-17 1,0 0-1,0-15 0,-6-8 0,0-6 0,-3-9-1,3-4 0,-4-2 0,2-2 0,8 3 0,-3-1-1,3 9 1,7 0 0,13 4-1,5 8 0,3 0-2,13 8-3,0 1-7,11 6-17,3 6-9,-6 2 1,-1 2-1</inkml:trace>
  <inkml:trace contextRef="#ctx0" brushRef="#br0" timeOffset="219168.5453">2049 12980 13,'-5'14'31,"5"-14"2,8 15-1,17-9-16,3-6-6,4 6-8,5-6-15,4 4-17,-12-12-1,3 8-1,-10-14 2</inkml:trace>
  <inkml:trace contextRef="#ctx0" brushRef="#br0" timeOffset="219370.5501">1977 12796 65,'0'0'35,"10"-7"-2,16 7-15,7 0-11,10 0-15,-4-2-23,17 4-2,-11-4-1,7 4-1</inkml:trace>
  <inkml:trace contextRef="#ctx0" brushRef="#br0" timeOffset="219658.3857">2339 12913 31,'13'13'35,"2"-3"1,8 11-2,-1 5-15,-2-5-7,9 9-6,-7-2-6,-1-6-8,1-2-15,-2-3-14,-20-17 2,17 6-2</inkml:trace>
  <inkml:trace contextRef="#ctx0" brushRef="#br0" timeOffset="219855.398">2563 12898 51,'-12'7'37,"-10"6"0,1 3-9,1 9-11,-8 0-6,7 3-5,-3 1-6,-1-4-7,14-2-13,3-4-17,8-19 0,-3 13-1,3-13 1</inkml:trace>
  <inkml:trace contextRef="#ctx0" brushRef="#br0" timeOffset="220137.6262">3004 12673 58,'0'0'39,"12"0"0,-12 0-3,0 0-18,0 0-8,0 0-9,9-5-9,-9 5-30,15 0-1,-15 0 0,15 0 0</inkml:trace>
  <inkml:trace contextRef="#ctx0" brushRef="#br0" timeOffset="220350.6396">3025 12864 70,'7'15'42,"-7"-15"-1,5 10-1,5-5-24,-10-5-10,0 0-18,0 0-27,0 0-1,12-11-2,-12 2 1</inkml:trace>
  <inkml:trace contextRef="#ctx0" brushRef="#br0" timeOffset="225947.5908">3959 12847 33,'0'-20'19,"-6"9"-3,-11-2-3,-7 2-4,-4 3-4,0 8-1,-3 5-2,3 3 0,1 10-1,8 2-1,9 7 1,10 2-1,12-3 0,12-2 1,3-8 1,3-5 0,10-8 0,-2-12 1,-4-8 0,-3-13 1,-6-4-2,-9-9 1,-2-6-2,-10-4 1,-4-3 1,-4 1-1,-4 3 1,-4 1 1,2 10 0,-2 6-1,5 9 0,-3 13 1,10 13-2,-5 10-1,10 16 1,2 12-1,2 10-1,0 11 1,-2 6 0,3 1-1,-2-2-6,2-6-16,3-3-12,-13-22-1,13-1 1</inkml:trace>
  <inkml:trace contextRef="#ctx0" brushRef="#br0" timeOffset="226317.516">4284 12615 22,'-21'-5'32,"17"20"1,-5 3 1,6 14-18,9 12-5,-3 4-3,3 6-1,-2-4-2,8-1-1,-6-10-2,1-6 0,-1-13 0,-6-20-1,0 0 0,9-15 0,-9-16 0,-3-9 0,-3-10 0,-4-10 0,1-1-1,2 6 0,-1 4 0,4 4 0,4 9-1,6 7 1,7 11-2,11 7-4,11 7-13,11 6-18,-3-4 1,11 11-1,-8-4 1</inkml:trace>
  <inkml:trace contextRef="#ctx0" brushRef="#br0" timeOffset="226557.5339">4284 13043 36,'9'12'32,"3"-12"1,14 0-13,8 4-6,3-4-14,6 7-26,-8-15-4,5 8-2,-15-11-1</inkml:trace>
  <inkml:trace contextRef="#ctx0" brushRef="#br0" timeOffset="226756.5424">4301 12862 28,'0'0'31,"17"0"-1,11 7-7,3-2-32,0-5-17,16 5-2,-9-5-2</inkml:trace>
  <inkml:trace contextRef="#ctx0" brushRef="#br0" timeOffset="226978.5524">4601 13016 40,'13'15'34,"-2"-5"1,11 8-5,2 5-16,-4-6-6,1 5-6,3 0-12,-4-3-21,-8-10-3,0-1-1,-12-8 0</inkml:trace>
  <inkml:trace contextRef="#ctx0" brushRef="#br0" timeOffset="227176.5654">4821 13029 44,'-25'6'37,"-1"12"-1,-9-3-3,-6 4-15,9 7-10,5-6-17,6 6-25,4-14-2,11-3-1,6-9 1</inkml:trace>
  <inkml:trace contextRef="#ctx0" brushRef="#br0" timeOffset="227422.5769">5118 12838 39,'23'7'33,"-1"-7"1,14 0-3,4-4-20,0-2-8,-1 3-11,-4-4-16,-4 7-8,-12-4-2,-4 4 1</inkml:trace>
  <inkml:trace contextRef="#ctx0" brushRef="#br0" timeOffset="227621.5922">5142 12983 20,'21'4'29,"24"9"0,-4-7-10,4-3-36,14 10-6,-19-9-4,2 9-1</inkml:trace>
  <inkml:trace contextRef="#ctx0" brushRef="#br0" timeOffset="231236.6521">21230 3080 23,'-3'-18'26,"-5"-16"-6,11 0-3,9 0-4,11-4-4,12 8-2,5 5-2,4 10-2,-1 15 0,-3 12 0,-17 16-1,-17 11 0,-18 7-1,-17 3 0,-7-3 0,0 1 0,-1-6-1,10-8 0,14-9 1,17-4 0,18-11-1,11 0-1,8-6-5,-2-6-5,2-6-6,0-3-2,-5-8-1,-3-6 0,-4-10 5,-8-10 4,-2-4 9,-8-5 7,-8-3 8,-27-63 22,-8 65-17,-14 8-2,-9 12-5,-14 14-2,0 13-3,-6 12-1,2 20-1,3 19-3,11 19 2,14 14-3,13 7 1,18 7 1,14-2-1,20-2 0,19-8 0,17-10 1,13-16-1,12-19 2,11-16-1,4-22 0,-1-17 0,-14-25 0,-19-24-1,-28-21 1,-24-12 0,-32 0-2,-26 6-1,-20 14-1,-15 14-15,-5 19-17,12 37 0,6 8-1,30 27 1</inkml:trace>
  <inkml:trace contextRef="#ctx0" brushRef="#br0" timeOffset="232320.5868">5222 12482 10,'0'0'24,"-23"-14"-5,23 14-4,-18-22-4,14 9-3,4 0-2,4-2-2,9 3-1,1 4 0,10 3 0,0 5 0,0 7 1,-2 3 1,-4 9 1,-8 1-1,-5 5 1,-8-3-2,-2 4 1,-4-6-2,3-2 0,-1-1-1,7-5-1,0-12 1,20 12-3,1-9-3,-3-3-9,2-8-10,1 4-9,-4-11-1,1 2 1</inkml:trace>
  <inkml:trace contextRef="#ctx0" brushRef="#br0" timeOffset="232644.2946">5349 12303 63,'-29'-13'23,"-3"3"-4,-7 8-5,2 8-3,-7 6-3,4 7-3,3 8 0,5 9-2,4 3 1,11 6-1,10 2 0,15-1-1,13-2 0,13-4 1,9-8-1,11-6-1,4-12 0,1-11-1,-1-8 0,-2-14 0,-9-12 0,-14-10 1,-17-11 1,-9-5 0,-22-6 1,-8 2 0,-14 3-1,-5 10 0,-6 14-8,-4 14-29,0 8-2,4 21-1,-1 8 1</inkml:trace>
  <inkml:trace contextRef="#ctx0" brushRef="#br0" timeOffset="233637.8664">5957 12561 38,'0'-26'32,"0"14"0,0 12-10,-9 9-6,9 19-5,-6 8-3,6 18-3,0 8-2,0 9 1,4 3-2,0-2-3,1-4-3,-5-15-3,5-4-5,-5-18-8,7-11-9,1-11-5,-8-9 0,19-12 3</inkml:trace>
  <inkml:trace contextRef="#ctx0" brushRef="#br0" timeOffset="233837.739">6108 12968 24,'-6'-17'29,"6"17"-2,-22-4-4,1 11-5,-2 10-5,1-4-4,8 10-1,3-4-3,16 5-1,5-7-2,14-1-4,9 0-13,2-2-18,-4-11 0,6 4-1,-11-7 0</inkml:trace>
  <inkml:trace contextRef="#ctx0" brushRef="#br0" timeOffset="234147.1039">6304 13140 32,'0'0'33,"28"6"0,-16-9-3,7-3-17,2 2-5,1-6-3,-1 1-2,-6-4-2,-5-1 0,-10-1-1,0-2 0,-15 5 0,-1 5 0,-8 7 1,-2 5-1,-2 9 2,7 6-1,5 6 1,7 6 0,9 0 1,10 1-1,5-4 0,10-1-1,3-5-4,-4-8-8,5-8-24,-1-1 0,-4-14 0,-2 0 0</inkml:trace>
  <inkml:trace contextRef="#ctx0" brushRef="#br0" timeOffset="235149.5894">6949 13185 38,'18'9'18,"27"-5"1,44 2-2,38-3 0,42-6-2,51 3-1,39-10-2,38 5-1,24-6-1,7 7-1,-8-5-2,-17 9-3,-39 0-8,-46 6-27,-54-2-6,-43 4-1,-56-8 1</inkml:trace>
  <inkml:trace contextRef="#ctx0" brushRef="#br0" timeOffset="237865.827">7298 12755 18,'-11'-2'21,"-11"-15"-5,6-4-4,0-7-2,8-6-2,8 1 0,11-3-1,12 12 1,5 2 0,2 16 1,4 11-1,-5 15 0,-12 8-1,-10 14-3,-14 4 0,-11 5-2,-10-3-2,-6-5 0,4-6-1,-5-10 0,11-10-1,8-8 1,16-9 0,0 0 2,22-7 0,2 3 1,5 1-1,1 3 1,2 7-1,-1 3-2,-3 4-7,-10 3-20,-9-10-5,6 6-1,-15-13 1</inkml:trace>
  <inkml:trace contextRef="#ctx0" brushRef="#br0" timeOffset="238324.6755">7538 12799 54,'0'0'36,"0"0"-1,5 14-9,-8 0-13,3 9-5,0 0-4,0 2 0,0-1-3,0-5 0,4-7-2,-4-12 1,0 0-2,0-12 0,0-6 0,0-5 0,-4-3 0,0-1 0,4 1 0,0 4 1,4 3 0,2 3 0,4 3 1,6 5-1,2 4 1,1-1 0,5 5 0,-2-3 0,-3 3 0,3 0 0,-4 0-1,-5 0 2,-2 5-1,-11-5 1,13 5 0,-13-5 1,7 18 1,-7-4 0,0 5 0,0 5-1,0 3 1,3 3-1,-3 1-3,0-6-7,9-6-24,3 1-4,-12-20 0,22 10-1</inkml:trace>
  <inkml:trace contextRef="#ctx0" brushRef="#br0" timeOffset="238920.1703">8108 12815 42,'-7'-14'25,"1"5"-3,-9-3-4,-4 2-5,-5 4-2,-2 6-4,0 4-1,-3 8-1,8 7-2,1 6-1,8 4 0,6 3-1,9 0 0,7-4 1,8-5-1,1-7 1,6-6 0,2-10-1,-5-11 1,0-6-1,-10-4 0,-8-7 0,-4-1-1,-8-2 1,-3 4-1,-2 1 0,0 5 0,-1 3 0,7 8 0,7 10 0,12-14 0,4 12 0,12 2-1,3-5 1,7 5 0,2 0 0,-4 0-2,-1 4-7,-8 4-25,-10-8 0,-2 4 0,-15-4-1</inkml:trace>
  <inkml:trace contextRef="#ctx0" brushRef="#br0" timeOffset="239770.5904">8356 12753 22,'0'0'30,"16"15"2,-7 9-10,4 5-5,-1 4-6,-4 2-3,-1 2-2,-1-7-3,-2-3 0,-4-15-2,0-12 0,0 0 0,8-24 0,-1-4-1,8-1 0,2-3 0,2 2 0,9 2 0,-1 9 0,4 8-2,-2 6-7,2 5-22,-1 8-1,-10 1-1,4 10 0</inkml:trace>
  <inkml:trace contextRef="#ctx0" brushRef="#br0" timeOffset="240483.2117">8842 12792 66,'0'0'36,"10"21"1,14 2-15,-3 0-9,7 9-5,-1-1-4,1-2-7,1 3-15,-1-11-18,-16-13-1,6-4 0,-8-16 0</inkml:trace>
  <inkml:trace contextRef="#ctx0" brushRef="#br0" timeOffset="240696.2783">9077 12813 63,'-40'20'37,"-4"11"-1,-6 6-5,0-1-25,7 3-28,3-8-12,15-2-2,7-12 0</inkml:trace>
  <inkml:trace contextRef="#ctx0" brushRef="#br0" timeOffset="241295.6059">9504 12853 41,'-10'-21'30,"-1"4"-6,-5-2-5,-9 6-5,1 3-5,-7 5-2,3 10-3,0 6-1,6 13-1,7 4-1,8 7 0,7-2-1,14-3 1,4-7-1,9-5 1,4-10-1,-1-13 1,3-14 0,-3-8-1,-2-11 1,-3-6-1,-9-10 0,-6-3 0,-5-6 1,-5 4 0,-6 6 1,-4 11 0,-5 10 0,-1 14 1,-3 18-1,7 18 1,3 15 0,3 17-1,6 8-1,0 3-2,9 6-9,1-2-20,4-10-5,3-5-1,-4-18 0</inkml:trace>
  <inkml:trace contextRef="#ctx0" brushRef="#br0" timeOffset="241558.6191">9684 12773 67,'0'0'38,"19"14"0,-9 7-5,-4 1-20,5 10-7,-4-3-2,2 0-2,-6-4-1,1-6 0,-4-19-1,0 0 0,0 0 0,13-25 0,-2 3 0,-1-4 0,8-1 0,1 1-1,8 9 0,-1 0-12,-1 7-26,5 10 1,-7 0 0,1 11 0</inkml:trace>
  <inkml:trace contextRef="#ctx0" brushRef="#br0" timeOffset="242962.9473">7327 13392 17,'-12'12'32,"-13"3"1,4 20-2,-2 10-14,2 10-5,11 11-2,6 1-3,11 5-6,9-2-14,9-5-19,5-18-1,5-9-1,-4-20 0</inkml:trace>
  <inkml:trace contextRef="#ctx0" brushRef="#br0" timeOffset="243338.2284">7590 13643 20,'13'15'33,"-7"-2"0,9 13-3,-3 5-11,-6-2-7,4 5-3,-3-4-3,-1-7-2,-3-7-2,-3-16-1,0 0-1,9-13 0,-9-7 0,3-6 0,4-4 0,1 0 0,2 2 0,3 5 0,5 8 0,3 7-2,2 8-10,1 8-22,-4-6 0,4 8 0,-8-7-1</inkml:trace>
  <inkml:trace contextRef="#ctx0" brushRef="#br0" timeOffset="243616.149">7952 13500 21,'4'-20'29,"14"16"0,-5-1-11,6 5-5,-4 16-3,-6 5-3,-6 8-3,-8 0-1,-2 2-1,-3-4 0,2-2-1,2-3 0,9-9 0,9-5-2,7-8-6,11 0-15,7 0-9,-8-3 1,8 3-2</inkml:trace>
  <inkml:trace contextRef="#ctx0" brushRef="#br0" timeOffset="243831.1608">8266 13609 47,'7'11'37,"-1"8"0,-6 0-5,0 3-16,6 11-7,-6-3-1,0 6-4,0-4-4,0-6-7,5 0-12,-5-9-18,0-17 0,0 0-1,0 0 1</inkml:trace>
  <inkml:trace contextRef="#ctx0" brushRef="#br0" timeOffset="244053.1753">8191 13799 29,'-15'0'34,"15"0"0,11 0-1,3 0-16,14 0-8,2-3-12,5 3-23,-1 0-7,7 0 0,-10 0-1</inkml:trace>
  <inkml:trace contextRef="#ctx0" brushRef="#br0" timeOffset="244298.1878">8552 13699 54,'0'0'36,"23"17"1,1-3-5,1 2-19,9 8-4,-6-1-5,3 2-4,-2 0-7,-9-9-13,-4-6-16,0-1-1,-16-9 1,22-12-2</inkml:trace>
  <inkml:trace contextRef="#ctx0" brushRef="#br0" timeOffset="244510.2017">8873 13701 34,'0'0'35,"-26"-5"2,7 13-2,-5 10-13,-11-1-9,3 11-4,-7 3-7,5-2-8,3 3-18,6-1-13,0-16 1,8 2-1</inkml:trace>
  <inkml:trace contextRef="#ctx0" brushRef="#br0" timeOffset="244751.2129">8869 13474 32,'-6'-20'33,"19"6"-2,1 7-11,6 3-3,7 8-4,-8 1-3,-2 9-3,-10 1-2,-7 5-2,-16 1-1,1-1-1,-2 0 0,3-4 0,5-2 0,9-14-2,12 14-3,7-14-5,16 5-10,4-2-15,-4-6-1,1 3-1,-7 0 1</inkml:trace>
  <inkml:trace contextRef="#ctx0" brushRef="#br0" timeOffset="244982.229">9191 13410 54,'13'0'38,"5"9"0,8 15-1,7 16-21,-5 6-6,-3 12-4,-10 4-2,-5 8-1,-10 0-3,-16-5-4,-6-2-8,-17-13-27,-2-20 0,1-5 0,3-17-1</inkml:trace>
  <inkml:trace contextRef="#ctx0" brushRef="#br0" timeOffset="245527.3377">9601 13331 63,'18'0'33,"-2"0"-7,8-3-10,5 3-7,-4 3-3,3 5-2,-10 0-2,-9 2-1,-9 0-1,-9-2 0,-7-1 0,-2 0-1,3-2 1,2-5 0,13 0 0,0 0 0,18 0 1,4 4 0,-3-1 0,2 6 1,-8-1 0,-7 4-1,-6 5-5,-13-7-11,-5-1-19,0 1 1,-4-10-2,3 8 1</inkml:trace>
  <inkml:trace contextRef="#ctx0" brushRef="#br0" timeOffset="245744.4263">9538 13542 44,'13'4'35,"18"1"0,7 1-2,8-6-19,10 7-5,-4 2-8,2-3-10,-2-2-20,-6 10-6,-15-14 0,-3 8-1</inkml:trace>
  <inkml:trace contextRef="#ctx0" brushRef="#br0" timeOffset="245987.5939">9710 13697 23,'0'0'31,"12"9"2,12 1-2,0-4-15,2 0-7,2 4-1,-6 0-3,-4 4 0,-12-2-1,-6 5-1,-12-3 1,-1 3 0,-4-2 0,7 0-1,-2-4 1,12-1-2,12-3-1,7-4-5,15-3-26,9-3-7,0-9 0,13 3-1</inkml:trace>
  <inkml:trace contextRef="#ctx0" brushRef="#br0" timeOffset="250991.5891">1495 14943 18,'0'0'32,"-3"15"1,6 14-1,-3 13-13,0 4-8,0 11-2,0 3-2,0 1-6,0 0-7,0-13-9,5-16-18,4-3 0,-9-29-1,20 3 0</inkml:trace>
  <inkml:trace contextRef="#ctx0" brushRef="#br0" timeOffset="251222.6025">1543 14920 41,'38'-19'30,"9"14"-4,5-1-14,8 6-14,1 12-21,-12-12-5,4 14-1,-19-12 3</inkml:trace>
  <inkml:trace contextRef="#ctx0" brushRef="#br0" timeOffset="251459.6173">1502 15504 48,'5'9'35,"16"-6"-2,13-3-10,8 0-9,7 0-12,-1 0-21,1-5-14,2 5-1,-13-12-1</inkml:trace>
  <inkml:trace contextRef="#ctx0" brushRef="#br0" timeOffset="251707.6334">1519 15274 48,'-14'-4'36,"14"-4"0,14 3-3,19 0-17,10 0-9,8 2-18,7-3-23,5 6-2,-4-6 0,3 6-1</inkml:trace>
  <inkml:trace contextRef="#ctx0" brushRef="#br0" timeOffset="252012.6475">1946 15466 28,'0'0'36,"7"24"2,-2-9-1,10 5-14,10 9-10,-1-4-4,4 4-5,1-1-7,-1-8-11,2-6-22,-4-4-2,-6-12 0,-3-3 0</inkml:trace>
  <inkml:trace contextRef="#ctx0" brushRef="#br0" timeOffset="252238.6768">2167 15492 49,'-19'15'34,"-10"-3"-1,2 5-11,-4 10-9,-4-2-5,5 7-3,2 0-8,6-7-13,2-7-17,11 2-2,-2-15 1,11-5-1</inkml:trace>
  <inkml:trace contextRef="#ctx0" brushRef="#br0" timeOffset="252465.6893">2582 15273 69,'0'0'39,"0"0"1,0 0-4,0 0-24,0 0-6,9 3-6,-9-3-10,0 0-27,13-2-2,-13 2 0,0 0 0</inkml:trace>
  <inkml:trace contextRef="#ctx0" brushRef="#br0" timeOffset="252700.703">2567 15432 65,'6'12'40,"-6"-12"0,3 9-1,-3-9-28,0 0-44,10 8-2,-10-8-4,0-13-1</inkml:trace>
  <inkml:trace contextRef="#ctx0" brushRef="#br0" timeOffset="253472.2978">3363 15086 8,'0'0'31,"5"33"3,-10 0 0,2 12-14,-7 15-6,-1-2-3,4 7-3,1-7-2,3-6-3,0-15 0,3-10-1,0-15-1,0-12 0,0-14 1,0-12-1,0-10 0,0-7 0,-10-9 0,5-3 0,-2-3-1,1 0 1,0 2-1,3 8 0,3 3 1,6 7-1,9 12 0,7 2 0,12 10-3,4 3-7,17 11-13,4 0-14,-4 0 1,8 9-1</inkml:trace>
  <inkml:trace contextRef="#ctx0" brushRef="#br0" timeOffset="253728.3189">3363 15603 16,'-16'17'32,"4"-11"0,25-2-3,17-1-13,11-3-5,14-6-8,5-1-18,4 3-15,-12-11-1,3 8-2</inkml:trace>
  <inkml:trace contextRef="#ctx0" brushRef="#br0" timeOffset="253957.3315">3295 15347 32,'-9'0'35,"9"0"1,16-7-1,11 7-17,17 0-10,8 0-13,7-4-27,12 4-1,-9-4-2,4 4-1</inkml:trace>
  <inkml:trace contextRef="#ctx0" brushRef="#br0" timeOffset="254196.3466">3732 15504 31,'0'0'36,"14"8"0,6 7 0,-2 3-15,7 0-11,6 10-4,-2-2-6,-4-1-10,3-4-22,-4 2-4,-12-12 0,1-3-1</inkml:trace>
  <inkml:trace contextRef="#ctx0" brushRef="#br0" timeOffset="254423.4605">3971 15511 64,'-25'5'37,"0"12"0,-9 6-9,-3 0-15,4 13-8,0-2-12,2 0-29,7-12 0,11 0-2,-2-13 1</inkml:trace>
  <inkml:trace contextRef="#ctx0" brushRef="#br0" timeOffset="254757.1349">4253 15253 46,'22'5'33,"4"-5"1,16 0-9,2 0-19,2 0-11,3 4-15,-11-7-12,-2 6-1,-13-3-1</inkml:trace>
  <inkml:trace contextRef="#ctx0" brushRef="#br0" timeOffset="254983.1524">4349 15371 64,'0'0'35,"28"7"-2,0-5-18,6-4-39,7 11-5,-7-9-4,9 4-1</inkml:trace>
  <inkml:trace contextRef="#ctx0" brushRef="#br0" timeOffset="255591.5913">5196 14480 21,'-18'-17'30,"-13"2"0,0 24-10,-2 21-5,3 22-3,5 25-2,4 15-1,14 24-3,4 10 0,13 18 0,3 0-1,4 4 0,-1-10-2,-2-8-1,-8-11 0,-6-13 0,-14-14-1,-5-16-2,-7-17-2,-5-20-8,7-16-25,1-11-1,3-22 0,14-8 0</inkml:trace>
  <inkml:trace contextRef="#ctx0" brushRef="#br0" timeOffset="256247.8302">5751 15495 16,'-18'-29'32,"3"7"0,-10-3-3,-3 6-10,-2 10-6,-7 4-4,5 12-2,4 7-3,5 8-1,9 6-1,7 1 0,14 1 0,11-1 0,9-4 0,7-4 0,3-11-1,0-10 0,-1-14-1,-3-8-1,-4-10 0,-8-9 0,-8-10-1,-8-10 1,-5-5-1,0-1 1,-8 3 1,2 5 1,-8 8-1,7 11 1,-3 15 0,10 25 0,-13 0 0,10 26 1,3 15-1,0 9-1,0 8 1,8 9 0,-2 0-2,1-4-4,5 1-13,2-8-18,-8-20 0,9-10 0,-5-20 0</inkml:trace>
  <inkml:trace contextRef="#ctx0" brushRef="#br0" timeOffset="256585.8894">5965 15161 39,'0'0'34,"0"0"2,8 21-5,-3 9-16,-5 1-5,10 10-2,-7 2-2,4 5-3,-2-6-1,-3-2 0,-2-11-1,0-6 0,0-11 0,0-12 0,-10-5 0,3-16 0,-3-8 0,2-11 0,-2-8-1,3-4 0,2-1 0,1 1 0,4 3-1,6 3 1,7 8 0,2 4-2,12 14-3,3-1-5,12 11-16,5 3-11,-4 4 0,7 9-1</inkml:trace>
  <inkml:trace contextRef="#ctx0" brushRef="#br0" timeOffset="256834.9029">6012 15633 49,'0'0'29,"23"-13"-10,7 10-7,10 3-11,6 6-20,-5-9-7,9 9-2,-16-12-1</inkml:trace>
  <inkml:trace contextRef="#ctx0" brushRef="#br0" timeOffset="257063.9184">6026 15378 59,'0'0'36,"14"-12"0,15 7-11,7 5-13,5-3-10,3 3-22,-2 0-14,7 8-2,-12-8 0</inkml:trace>
  <inkml:trace contextRef="#ctx0" brushRef="#br0" timeOffset="257307.9309">6340 15530 31,'11'10'36,"1"0"0,12 10 1,-2 6-16,3-5-9,8 9-4,-4-3-8,-1-4-9,2-5-16,-4-6-12,-11-12 1,3-5-1</inkml:trace>
  <inkml:trace contextRef="#ctx0" brushRef="#br0" timeOffset="257544.047">6611 15550 44,'-18'9'38,"-12"6"1,-3 10-3,-1 9-14,-3 2-24,5 0-31,-8-10-3,12-1-2,-3-20-1</inkml:trace>
  <inkml:trace contextRef="#ctx0" brushRef="#br0" timeOffset="274669.2005">10550 13014 23,'0'0'33,"0"0"0,8-7 0,20 7-15,7 0-9,11 2-9,1-2-10,3-5-16,5 10-7,-15-10 0,-4 10-1</inkml:trace>
  <inkml:trace contextRef="#ctx0" brushRef="#br0" timeOffset="274907.2148">10590 13130 33,'8'10'31,"9"-7"1,20 0-13,6 1-13,4-4-27,12 2-6,-7-7-3,8 5-1</inkml:trace>
  <inkml:trace contextRef="#ctx0" brushRef="#br0" timeOffset="275270.6177">11195 12528 34,'0'-17'31,"0"7"1,0 10-7,3 31-10,-6 3-5,-2 21-4,-3 9-2,3 12-1,1 3-1,4-2-3,6-4-4,0-13-2,7-13-3,3-16-4,8-13-2,0-18 0,4-4 0,-6-13 3,3-4 3,-7-6 5,1 0 7,-8 2 3,-11-13 18,-12 29-10,-6 9 0,-8 5 0,-3 7-4,-2 2-2,5 6-1,5-2-3,13 1-1,11-2-1,11-4 0,8-1-4,4-2-7,9-5-17,6 5-5,-9-10 1,6 4-1</inkml:trace>
  <inkml:trace contextRef="#ctx0" brushRef="#br0" timeOffset="275586.6365">11591 13104 19,'0'11'29,"0"-11"2,0 0-7,22 9-10,-8-9-5,7 0-2,3-3-2,1-3-3,-5-3 0,0-1 0,-7-2 0,-8 0 0,-8-3 0,-6 5 0,-10 1 0,-2 6 1,-7 3 0,3 12 0,-3 4 0,7 5-1,9 6 1,8-1 0,8 1-1,11-3 1,3-2-2,8-7-6,7-10-26,3 4-5,-8-12 1,3 1-1</inkml:trace>
  <inkml:trace contextRef="#ctx0" brushRef="#br0" timeOffset="276276.5952">12141 13156 5,'-34'-4'26,"34"4"2,19 0 3,40 3-15,33 1-4,33-4-1,42 9-1,29-9 1,36 7-2,13-7-2,18 0 0,-6-4-3,-12 1-3,-28 3-6,-28-6-12,-40 3-18,-32 3-1,-45-7 1,-24 7-2</inkml:trace>
  <inkml:trace contextRef="#ctx0" brushRef="#br0" timeOffset="276871.1247">12807 12684 38,'-21'-21'22,"3"1"-2,2-5-2,6 0-2,10-2-2,10 3-4,11 5-2,8 6-2,8 13-2,0 4 0,-3 14-1,-9 4 1,-13 12-2,-21 5 0,-13 7 0,-15 1-1,-4-3-1,-2-3 1,3-6 0,12-6-1,12-7 0,26-8 0,13-9 1,13-5-1,7 0 0,1 0-1,2 0-5,-6 0-10,-6 4-18,-12-10-2,-3 6 1,-10-10 0</inkml:trace>
  <inkml:trace contextRef="#ctx0" brushRef="#br0" timeOffset="277323.8187">13086 12783 56,'0'16'34,"4"1"1,-4 5-15,-6-1-9,6 8-1,-6-7-3,6 2-3,0-7-2,0-4 0,0-13-1,0 0 0,6-17 1,-6-3-1,6-6 0,-6-2 0,0-2-1,6 2 0,-6 2 1,6 5-1,-6 4-1,6 7 1,-6 10 0,9-12 0,-9 12 0,17 0 0,-4 0-1,1 0 1,1 0 0,2 0 0,-2-4 0,1 4 0,-2-3-1,-1 3 1,-3 0 0,-10 0 0,12 7 0,-6 2 0,-3 6 0,-3 5 0,4 3 1,-4 5 0,0 0-1,0 2-2,5 3-7,-5-5-25,2-12-2,12 1-1,-5-10 0</inkml:trace>
  <inkml:trace contextRef="#ctx0" brushRef="#br0" timeOffset="277825.9925">13623 12750 68,'-7'-17'23,"1"3"-3,-2 4-6,-8-2-2,-2 9-4,-5-1-2,2 11-1,-10 2-2,9 10-2,-2 8 0,4 4 0,11 2-1,5 1 1,11-1-1,6-3 1,6-7 0,3-11 0,5-12 0,-5-3 0,-1-13 0,-2-5-1,-9-6 1,-1-2 0,-6-1-1,-3 5 0,0 3 1,0 2-1,-3 6 0,3 5 0,0 9 0,16-8 0,-5 8 0,8 0 0,7-4 0,2 4-2,2 0-4,-2 0-8,-3-3-20,2 8 0,-14-5-1,2 7 1</inkml:trace>
  <inkml:trace contextRef="#ctx0" brushRef="#br0" timeOffset="278232.7212">13858 12720 49,'10'0'33,"3"16"-1,-5 3-11,2 3-7,2 9-5,-5-3-1,4 7-2,-7-8-2,-1 0-1,-3-10 0,-3-5-1,3-12 0,0 0-1,-12-15 1,12-6-1,6-6 0,6 0 0,1-3-1,8 2 0,5 2 0,2 5 0,5 8-4,-7 1-6,4 7-26,-5 7-1,-13 1 0,4 9 0</inkml:trace>
  <inkml:trace contextRef="#ctx0" brushRef="#br0" timeOffset="278488.7345">14227 12771 52,'0'0'35,"19"6"-2,0 10-10,0-1-7,5 10-6,-1-1-4,4 1-2,-5 1-5,-6-7-6,-1-3-18,0-5-10,-15-11-1,18-11 0</inkml:trace>
  <inkml:trace contextRef="#ctx0" brushRef="#br0" timeOffset="278730.7513">14494 12746 56,'-21'0'38,"5"15"-1,-12 4-6,-5 5-14,0 5-9,1 5-21,6 3-22,-8-9-2,9 2 0,-3-8-1</inkml:trace>
  <inkml:trace contextRef="#ctx0" brushRef="#br0" timeOffset="279181.4806">12445 13384 46,'-22'17'32,"-12"3"-2,-3 18-11,-1 15-5,4 6-4,13 11-3,5 0-2,16 2-2,9-4-4,13-10-8,10-17-24,10-2-1,-4-16 0,8-3 0</inkml:trace>
  <inkml:trace contextRef="#ctx0" brushRef="#br0" timeOffset="279542.0615">12590 13764 36,'20'6'35,"-2"13"1,4 0-2,-10 7-17,3 6-5,-8-1-4,2-2-3,-5-3-1,-4-6-2,0-11 0,0-9-1,0-13-1,5-5 1,1-9 0,7-2-1,0-2 0,5 2 0,3 3 0,-2 11-1,3 6-2,-4 4-6,7 5-16,1 10-13,-11-6 1,7 4 0</inkml:trace>
  <inkml:trace contextRef="#ctx0" brushRef="#br0" timeOffset="279818.0771">12919 13609 25,'0'-52'50,"12"29"-33,10 9-2,4 6-2,5 12-1,-4 5 0,-8 12-2,-10 2-3,-3 10-1,-12-2-2,0 3-1,-7-4 0,7-5-1,3-5-3,6-7-4,12-1-9,4-6-20,3-6-1,6 0-1,-4-6 1</inkml:trace>
  <inkml:trace contextRef="#ctx0" brushRef="#br0" timeOffset="280061.0929">13310 13678 36,'4'-11'36,"-4"11"0,5 11 0,-5 0-16,10 13-7,-7 1-6,6 7-2,-6 0-2,0-2-3,3 2-6,-6-11-6,0-9-16,3 0-9,-3-12 0,0 0-1</inkml:trace>
  <inkml:trace contextRef="#ctx0" brushRef="#br0" timeOffset="280311.1068">13235 13808 46,'0'0'33,"0"0"0,13-5-10,9 5-9,5 2-11,2-2-13,5 0-22,9 0-1,-6-3 0,3 3 0</inkml:trace>
  <inkml:trace contextRef="#ctx0" brushRef="#br0" timeOffset="280558.1217">13616 13722 41,'0'0'35,"25"4"0,-9 9-1,6-1-20,9 10-4,-7-2-6,2 2-5,1 0-6,-7-5-13,-3-7-14,2-3-1,-10-14 0,4-3-1</inkml:trace>
  <inkml:trace contextRef="#ctx0" brushRef="#br0" timeOffset="280595.1241">13868 13729 65,'-16'0'37,"-5"6"-1,-2 10-11,-6 0-10,3 8-5,-4 0-7,2 0-7,6 3-20,3-1-13,-2-13 1,11-2-2</inkml:trace>
  <inkml:trace contextRef="#ctx0" brushRef="#br0" timeOffset="280851.138">13806 13433 32,'17'-4'33,"-2"-6"-1,9 5-10,0 5-6,-2 0-4,-1 2-3,-8 7-3,-3 4-2,-14 3-1,-5 4-1,-3-3 0,-4 4 1,4-1-1,6-1-1,9-4 0,10-5-1,11-3-6,5-7-10,1 0-19,2-5 0,1-4-1,-1 9 0</inkml:trace>
  <inkml:trace contextRef="#ctx0" brushRef="#br0" timeOffset="281106.151">14125 13328 47,'19'22'36,"9"15"0,0 6-8,-9 7-11,6 12-5,-20 1-5,-5 3-1,-9-2-2,-9-3-3,-7-5-3,-3-14-6,9-10-18,3-12-11,7-15 0,9-5-1</inkml:trace>
  <inkml:trace contextRef="#ctx0" brushRef="#br0" timeOffset="281572.4127">14441 13331 62,'0'0'33,"0"0"-5,22-6-11,1 6-6,1 3-6,0 0-1,1 0-2,-6 4-1,-7 0-1,-12-7 1,0 15-1,0-15 1,-15 13-1,4-7 0,11-6 0,-9 9 0,9-9 0,17 7 0,-3-1 0,2 0 2,-6 3-1,1 1 2,-11 0-1,-3 3 0,-8-1-2,-5-2-7,1-1-16,2 1-12,-2-6 0,15-4 0</inkml:trace>
  <inkml:trace contextRef="#ctx0" brushRef="#br0" timeOffset="281814.4363">14432 13589 56,'16'3'32,"9"2"-7,12-2-6,0-3-5,8 5-7,-3-5-5,-3 6-6,-4 0-12,2 3-17,-18-9 1,-2 11-1,-17-11 0</inkml:trace>
  <inkml:trace contextRef="#ctx0" brushRef="#br0" timeOffset="282067.4472">14522 13713 52,'0'0'34,"0"0"0,11 0-11,6 5-10,-2-1-5,7 3-4,-5 1-2,-3 2-1,-3 2 0,-6 2 0,-8 2-1,-4 0 1,-5-3-1,2 1 1,1 0-1,9-4 1,0-10 0,12 12-1,7-9-5,2-6-15,3-3-14,9 2-1,-5-11 0,11 4 0</inkml:trace>
  <inkml:trace contextRef="#ctx0" brushRef="#br0" timeOffset="282768.1181">15470 13012 63,'5'-24'31,"-10"1"-10,-7-1-5,0 9-4,-10 2-4,-2 9-3,-4 8-3,0 12 0,3 8-1,6 6 0,7 2-1,7 0 1,10 1-1,7-4 0,8-8 1,5-8 0,2-10-1,1-9 1,-1-11 0,-2-9-1,-2-12 1,-5-9-1,-4-8 1,-4-6-1,-4-2 0,-2-2 0,-4 6 1,-5 5 0,0 11-1,1 14 1,-4 12 0,8 17 0,-12 14 0,5 17-1,3 12 1,4 8 0,0 12-1,0 2 1,7-2-3,0-2-1,0-3-8,-2-7-21,0-13-3,4-9-1,-4-12 1</inkml:trace>
  <inkml:trace contextRef="#ctx0" brushRef="#br0" timeOffset="283082.2544">15691 12945 33,'6'-11'35,"7"16"0,-6 7-3,-2 8-13,8 9-6,-10-3-3,4 5-3,-7-6-3,7-2 0,-7-7 0,0-16-1,0 0-1,0 0 0,6-17-1,0-7 0,3-6 1,7 2-2,8-1 0,4 7 0,9 6 0,4 9-2,8 16-8,-5 7-29,-4 3 0,1 3 0,-11-10 0</inkml:trace>
  <inkml:trace contextRef="#ctx0" brushRef="#br0" timeOffset="300792.4652">19207 12545 7,'10'7'23,"-10"-7"-5,0 19-3,-8 0-3,4 6-3,-2 6-1,-1 5-2,0 4-1,-1-2-3,0 3-2,3-4-2,1-6-5,1-4-8,3 2-10,0-17-1,4 4 0</inkml:trace>
  <inkml:trace contextRef="#ctx0" brushRef="#br0" timeOffset="301249.4127">19194 12608 13,'0'0'9,"-12"0"-2,12 0-1,-15 17-3,5-8-1,-1 4-1,2-2 0,9-11 0,-13 13-1,13-13 0,0 0 1,9-12 1,-2 2 2,2-8 1,1 0 2,-2 3-1,2 1 1,-5 6 1,-5 8-1,14 0-1,-4 8-2,4 6-2,6 1-7,1 6-14,-6-11-7,10 9 1,-13-11-1</inkml:trace>
  <inkml:trace contextRef="#ctx0" brushRef="#br0" timeOffset="301777.5186">19110 12815 10,'0'0'21,"0"0"-6,0 0-4,11 18-4,-6-6-3,-1 2-1,0 3 0,1-2-1,-1-2 1,0-2 2,-4-11 1,13 8 1,-4-11 0,4-7 2,4-2-1,1-7 1,5 4-3,-1 3-12,4 7-22,-15-4-1,6 15-2,-17-6 0</inkml:trace>
  <inkml:trace contextRef="#ctx0" brushRef="#br0" timeOffset="310024.7071">6983 15357 32,'18'0'30,"20"9"-3,-4-4-16,8-5-21,9 12-12,-15-12-4,5 4-3</inkml:trace>
  <inkml:trace contextRef="#ctx0" brushRef="#br0" timeOffset="310276.0134">7063 15424 37,'0'0'32,"16"-5"-1,14 10-6,1 0-36,1-5-17,14 4-1,-5-8-1</inkml:trace>
  <inkml:trace contextRef="#ctx0" brushRef="#br0" timeOffset="316495.591">7822 14938 33,'3'-45'25,"4"14"-3,-4 12-2,-3 19-4,4 19-4,-4 18-3,0 19-2,0 11-3,0 11 0,0-1-1,0-1-2,3-9-1,2-13-2,-3-13 0,2-15-2,0-16-1,-4-10-1,15-17 1,-5-5 0,5-4 1,-2-6 2,5 3-1,-3 2 3,-2 5 1,-3 5 0,-10 17 0,0 0 0,-10 0 1,-1 20 0,-9-4 1,2 7-1,1-1 2,5 3-1,4-3 1,8-3-1,12-3 0,3-9-6,10-3-22,5 4-6,-2-14-1,7 6 0</inkml:trace>
  <inkml:trace contextRef="#ctx0" brushRef="#br0" timeOffset="316840.9335">8208 15403 12,'0'0'28,"3"19"1,-3-19-3,24 12-14,-2-8-5,2-4-1,-1-6-3,-2-6-1,-2 0-2,-7-2 1,-9-2-1,-6 0 0,-10 3 0,-8 4 1,-4 9 0,-5 5 2,-2 9 0,8 5 1,4 9 1,8 4 1,12 5-1,10-4 1,13 0-2,6-2-4,3-6-17,-1-9-16,6-3-2,-9-16 0,9-4 0</inkml:trace>
  <inkml:trace contextRef="#ctx0" brushRef="#br0" timeOffset="331290.17">8789 15255 21,'0'0'27,"-17"-17"-3,-1 17-4,-3 0-3,-5 9-4,2 6-5,0 2-2,8 9-2,3 5-1,13 2-1,7-2 0,11-2 0,3-9 0,5-3 1,2-10-1,0-7 0,-4-15-1,-5-2 0,-9-11 1,-5-2-1,-10 1-1,-5 0 1,-2 2-1,0 4 0,-1 5-1,3 6 1,10 12 0,0-9 0,18 5 0,4 4 0,9-6 0,10 6 0,-3 0 1,1-4-3,-1 8-12,-5 6-20,-17-3 1,3 7-1,-19-14 0</inkml:trace>
  <inkml:trace contextRef="#ctx0" brushRef="#br0" timeOffset="337592.76">9169 15308 37,'7'19'33,"-14"1"-2,-2 9-8,1 7-7,1-1-4,0 0-6,4-5-8,3-9-8,7-9-11,5-7-9,-3-21-4,4-2 1</inkml:trace>
  <inkml:trace contextRef="#ctx0" brushRef="#br0" timeOffset="337901.5846">9125 15317 28,'0'0'30,"5"-12"-6,10 5-4,6 0-4,7 4-5,-3-2-4,4 5-1,-2 0-2,2 3-2,-6 5-1,-1 3 0,-5 1 1,-3 0-2,-4-4 1,0 4 1,-10-12-1,14 14 2,-14-14 0,7 13 0,-7-13 1,-3 24 1,-3-8-1,1 9 0,1 1-2,1 2-4,3 4-18,3-3-16,-3-12-1,11-2-1,-11-15 1</inkml:trace>
  <inkml:trace contextRef="#ctx0" brushRef="#br0" timeOffset="338156.5989">9589 15266 65,'0'0'38,"20"27"0,-1 0-5,2-2-22,8 13-5,-1-5-3,3 2-7,0-2-7,-9-13-14,-4-8-13,-2-8 0,-4-16 0</inkml:trace>
  <inkml:trace contextRef="#ctx0" brushRef="#br0" timeOffset="338408.6157">9851 15273 48,'-15'-7'39,"-3"15"1,-7 11-1,-9 8-18,0 19-11,-4 3-38,-2 11-8,-6-10-2,6 4-2</inkml:trace>
  <inkml:trace contextRef="#ctx0" brushRef="#br0" timeOffset="340631.6035">10527 14539 38,'-17'-17'31,"-11"10"-2,5 19-11,2 24-5,-1 27-5,6 20-2,4 20-1,9 18-2,3 15 0,0 10 0,-6 0 0,3 0 1,-4-15 1,-1-5-1,-8-14 0,0-15 0,-8-17 0,4-20-2,2-14-5,0-25-11,2-13-22,16-8-1,-15-23 0,18-2-1</inkml:trace>
  <inkml:trace contextRef="#ctx0" brushRef="#br0" timeOffset="341518.6042">11138 15415 39,'-69'-3'29,"24"10"3,20-2-12,25-5-11,32 12-2,30-4 0,36 3 0,28-3 0,32 4-1,22-4-2,15-4 0,8-4-1,6-3-2,-9-5-4,-12-7-5,-19 1-5,-25-4-8,-27 1-15,-23 10 1,-38 2-1,-23 10 14</inkml:trace>
  <inkml:trace contextRef="#ctx0" brushRef="#br0" timeOffset="342754.2063">11814 15025 26,'-9'-14'28,"1"-17"-5,11 1-3,8-4-3,9 0-3,10 7-3,4 5-2,9 15-1,-4 7-1,-2 20-1,-16 6-2,-9 11 0,-21 6-2,-13 6 0,-15-3 0,-8-5-1,-6-7 0,1-6 0,7-8-1,8-7 0,15-9-1,11-4 1,9 0 0,24-4 0,-1 4 1,7 0-1,5 4 0,3 2 0,0 3-1,0-1-3,-7 4-6,-7-9-6,2 1-2,-11-9-1,5 0 2,-12-9 3,8 2 7,-7-2 6,0-2 7,3 8 24,7 3-11,-19 5-3,18 14-2,-14 2-5,5 5-3,-5-1-1,1 3-2,-5-5-1,0-1 0,-3-8 0,3-9-1,0 0-1,-6-13 1,12-5 0,0-6-1,7 0 0,4-2 1,6 1-1,6 5 0,2 6 1,2 3-1,-1 6-3,-5 2-16,-5 3-18,-1 6-2,-12-2 1,1 7 0</inkml:trace>
  <inkml:trace contextRef="#ctx0" brushRef="#br0" timeOffset="343566.3894">11203 15630 44,'-21'12'34,"-15"7"2,-3 14-13,1 19-8,-2 6-5,10 17-2,10 0-4,14 1-4,15-2-9,5-4-17,11-19-10,10-10 0,-2-17 0</inkml:trace>
  <inkml:trace contextRef="#ctx0" brushRef="#br0" timeOffset="343971.6086">11267 15932 50,'11'9'35,"0"13"0,0 7-13,-7 4-7,8 4-3,-10 0-5,3-5-2,-5-3-2,5-7-1,-9-9 0,4-13-1,-8-13 0,3-4 0,5-9 0,0-2 0,5-3-1,5 0 0,7 2 0,8 7 0,2 7-1,6 2-5,3 9-18,0 4-13,-10-4-1,-1 4 1,-7 0-1</inkml:trace>
  <inkml:trace contextRef="#ctx0" brushRef="#br0" timeOffset="344265.3873">11621 15733 37,'14'-11'33,"9"11"0,-6 0-5,-5 0-14,2 14-4,-14-4-5,0 8 0,-4-3-2,-3 2-1,-1-2 0,3 0-1,5-5-1,10-1-1,6-2-4,2-7-8,7 0-20,5 7-2,-9-7 0,4 7 0</inkml:trace>
  <inkml:trace contextRef="#ctx0" brushRef="#br0" timeOffset="344521.4028">11879 15891 43,'4'13'35,"-4"-1"2,6 10-2,2 6-21,-8 1-5,7 5-3,-7 0-3,8-2-3,-3 1-4,-5-11-8,4-7-19,-1-6-5,-3-9-1,0 0 0</inkml:trace>
  <inkml:trace contextRef="#ctx0" brushRef="#br0" timeOffset="344781.4186">11824 16077 49,'18'0'35,"1"-7"-1,10 7-8,5 0-24,-3-4-30,8 8-3,-5-4-3,10 7 0</inkml:trace>
  <inkml:trace contextRef="#ctx0" brushRef="#br0" timeOffset="345052.6527">12221 16000 38,'26'0'36,"-8"3"0,4 12 0,8 5-18,-5 1-8,4 7-4,-2 3-6,-4-7-11,-2-1-24,1-1-1,-7-11 0,4-3-1</inkml:trace>
  <inkml:trace contextRef="#ctx0" brushRef="#br0" timeOffset="345310.6672">12556 15998 63,'-24'0'37,"-11"4"0,-2 11-8,1 12-15,-9-2-8,5 6-5,4 7-11,1-5-19,4-6-9,15-2 1,4-14-1</inkml:trace>
  <inkml:trace contextRef="#ctx0" brushRef="#br0" timeOffset="345582.6855">12456 15738 54,'10'-13'34,"0"-3"2,6 10-15,8 6-6,-5 5-5,2 9-3,-11 0-3,-4 6-2,-9-1 0,-7 1 0,-2-4-1,-3 0 0,2-4 0,4-1 0,9-11-1,0 12 0,15-8-1,5-4-4,12 0-11,3 3-21,-4-7 0,7 4 0,-8-10 0</inkml:trace>
  <inkml:trace contextRef="#ctx0" brushRef="#br0" timeOffset="345843.6974">12786 15689 39,'12'-9'36,"7"18"1,0 7-2,3 8-14,9 17-6,-10 9-6,0 15-3,-14 4-2,-7 8-1,-10 3-3,-11-4-4,-7-1-6,-9-15-15,2-13-14,7-14-1,4-19 0,7-10 1</inkml:trace>
  <inkml:trace contextRef="#ctx0" brushRef="#br0" timeOffset="346349.1484">13118 15596 51,'14'0'32,"-14"0"-8,26-14-9,-1 14-4,-3 0-3,2 6-2,-8 2-2,-4 4-1,-9 3-2,-8-1 1,-5-1-1,-5-2 0,-1-2 0,4-4-1,12-5 1,0 0-1,0 0 0,18 0 0,3 0 0,-2 5 1,0 2-1,-7 6 1,-8-1 0,-8 3-2,-5-1-6,-10 0-15,-5-8-11,8 3-1,-2-9 0</inkml:trace>
  <inkml:trace contextRef="#ctx0" brushRef="#br0" timeOffset="346605.151">13099 15820 48,'-9'10'36,"19"-7"0,11-3-2,10 0-18,15 0-6,4 0-6,2 0-4,4 0-9,-9 0-15,-9 0-12,-5 8-1,-17-8 0</inkml:trace>
  <inkml:trace contextRef="#ctx0" brushRef="#br0" timeOffset="346873.1651">13176 15970 33,'0'0'32,"0"0"1,0 0-6,29 9-12,-8-9-5,6 0-2,-1 4-3,-2 2-1,-7 3 0,-9 2-2,-10 1-1,-11 5 1,-11 1-1,-2 1-1,-4 0 1,4-2 0,2-1-1,13-3 1,11-3 0,11-5 0,11-1 0,8-4-1,8 0-6,-1 7-29,4-11-1,2 4 0,-10-12-1</inkml:trace>
  <inkml:trace contextRef="#ctx0" brushRef="#br0" timeOffset="347725.1182">14029 15412 36,'0'-21'20,"-8"-1"-3,-3-4-1,-3 6-1,-8 1-3,0 10-1,-9 5-2,3 7-2,-2 7-2,5 9-2,5 4-1,8 4-1,6 0 1,14-1 0,5-4 0,9-4 0,6-8 0,7-6 0,-1-9-1,-1-12 0,1-8-1,-9-10 0,3-9-1,-12-8 0,-2-10 0,-4-8 0,-3 0 0,-7 3 2,-4 5 0,-2 10-1,-1 13 2,0 13 0,7 26 0,-14 7 0,5 23-1,3 15 1,6 10 0,0 8 0,0 5 0,6 4-1,-3 0-3,1-12-7,8-6-25,3-2-2,-9-23-1,17-3 1</inkml:trace>
  <inkml:trace contextRef="#ctx0" brushRef="#br0" timeOffset="348025.594">14224 15296 35,'0'0'35,"7"17"1,6-7-2,-5 7-17,8 9-4,-9 1-4,2 4-3,-3-6-2,0-1-1,-6-10 0,0-4-1,0-10-1,-9-10 1,9-7-1,9-9 0,0-3 1,3 1-1,9 3 0,3 0 1,3 10-1,4 4-5,-3 5-35,6 9 0,-3-3-1,18 0 1</inkml:trace>
  <inkml:trace contextRef="#ctx0" brushRef="#br0" timeOffset="361203.4019">10519 16231 45,'-27'-11'32,"1"6"-4,-9 8-7,-2 4-5,6 18-6,0 1-3,13 8-3,9 2-2,15 3 1,15-4-2,11-2 1,10-12 0,5-9-1,0-12 0,-1-7 0,-12-15 0,-8-7 0,-18-9 1,-11-2-1,-11-2 0,-6 0-3,1 11-17,-1 4-17,-3 1 0,8 18 0,2-1-1</inkml:trace>
  <inkml:trace contextRef="#ctx0" brushRef="#br0" timeOffset="365636.0079">19612 10993 22,'-20'-6'43,"11"6"-32,-5 0-4,1 6-3,-3 2-2,-1 3 1,1 7 0,4-1 0,-1 5 1,5 5 0,5 2-1,6 2 2,9 1-2,6-8-1,10-3 0,5-11 1,5-5 3,-1-17 4,3-2 1,-11-15 1,-1 0 2,-18-13-1,-8 2 0,-17-2 0,-6 8-6,-10 3-5,-4 4-9,-3 10-33,4 14-2,-1 6 1,5 14-1</inkml:trace>
  <inkml:trace contextRef="#ctx0" brushRef="#br0" timeOffset="369751.6132">10664 14287 35,'12'-17'34,"-5"9"0,0 16-8,2 18-8,-4 11-6,2 14-4,-4 4-2,6 6-1,-6-2-3,-3-7-3,6-6-2,-6-17-4,0-4-6,0-25-7,-11 2-10,4-12-3,-6-16 3,4-6 5,-6-6 8,2-10 17,1-2 0,6-1 0,15-43 50,12 57-22,4 5-2,12 7-6,7 17-4,-4 3-4,4 14-3,-13 5-3,-11 13-3,-20 4-1,-16 6 0,-12 0-2,-10-1 0,-2-4 1,4-6-1,11-5 0,15-3 1,24-4 0,17-3 2,14 1 0,7 3 1,2-1 0,0 4-1,-7-2 0,-10 1-5,-9-4-34,-16 5-2,-12-7-1,-8 3 1</inkml:trace>
  <inkml:trace contextRef="#ctx0" brushRef="#br0" timeOffset="543385.6278">15435 15270 15,'5'-20'26,"7"8"-6,4-2-2,9 0-3,7 9-2,4 1-2,6 7-1,-4 2-2,-3 7-2,-14 5-2,-6 3-1,-15 1-1,-12-2-1,-9-5 0,0-1 0,0-7-1,5-3 0,16-3 1,0 0-1,23 0 0,9 0 1,2 9-1,-3 5 0,-6 7 1,-13 3-1,-12 6 1,-12-1-1,-15-3-2,-9-4-4,2-3-9,-3-7-12,1-12-6,16-3-1,2-13 1</inkml:trace>
  <inkml:trace contextRef="#ctx0" brushRef="#br0" timeOffset="543761.6496">15666 15020 27,'-58'-27'33,"-2"20"-1,-13 7-4,-2 10-14,0 19-4,2 15-3,11 13-3,16 9-1,19 8-1,20 5-1,21 2 1,20-3-1,20-7 0,19-10 0,11-11 1,10-17-1,10-14 1,3-23-1,-2-18 1,-5-19 0,-10-10 0,-19-17 0,-18-16 1,-29-11-1,-24-3 0,-22 2 0,-15 11-1,-13 13 0,-9 11-3,3 21-10,4 23-26,-2 17 1,14 17-1,-4 7 1</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6-11-09T16:29:36.159"/>
    </inkml:context>
    <inkml:brush xml:id="br0">
      <inkml:brushProperty name="width" value="0.05292" units="cm"/>
      <inkml:brushProperty name="height" value="0.05292" units="cm"/>
      <inkml:brushProperty name="color" value="#FF0000"/>
    </inkml:brush>
  </inkml:definitions>
  <inkml:trace contextRef="#ctx0" brushRef="#br0">9054 3387 32,'7'13'26,"-7"-1"-1,-9 4-3,3 5-4,-9-2-2,-1 4-3,-11-4-3,2-1-4,-6-5-2,5-5-1,-2-8-2,4-3 1,5-9-2,6-2 1,7-6-1,6 0 0,5-1 0,6 1 0,5 3 0,6 4-1,5 7 2,1 6-1,3 5 0,-3 5-2,2 7-3,-6 0-10,-1 2-19,-2 5-1,-9-6 0,1 6 1</inkml:trace>
  <inkml:trace contextRef="#ctx0" brushRef="#br0" timeOffset="375.6742">9206 3387 26,'0'0'29,"22"3"1,-12 5-4,-3 4-11,2 8-6,-5 2-3,-4 2-2,0-2-1,0-3-1,-7-5-1,7-14 0,-9 9 0,9-9 0,0-23-1,8 4 1,0-6 0,1 1-1,4 0 1,-2 4 1,-1 2-1,-2 9 1,-8 9 0,10 0 0,-10 6 1,0 13-1,0 1 0,6 2-2,4 6-8,1-6-8,9-3-17,14-2-1,-1-11 0,10-4-1</inkml:trace>
  <inkml:trace contextRef="#ctx0" brushRef="#br0" timeOffset="887.3222">9552 3349 36,'0'0'28,"0"0"-3,18 10-10,7-7-6,2-3-2,8 0-1,-4 0-2,-1-3-2,-7 3 0,-5-4-2,-9 4 1,-9 0-1,-10 0 0,-5 5 1,-4 5-1,-5 4 0,1 2 1,1 5 0,0 3 0,10-2 2,5 3-1,7 0 2,6-8-1,5-1 0,9-6 0,5-4 0,1-6-1,2-10 0,1-4-1,-5-4 0,1-4-1,-5 1 1,-3-1-1,-6 2 1,-3 1 0,-2 5-1,0 4 1,-6 10 0,0 0 0,0 0 0,7 22 0,-7-5-1,4 5-3,-4-3-10,0 0-19,6 4-2,-6-10 0,0-2-1</inkml:trace>
  <inkml:trace contextRef="#ctx0" brushRef="#br0" timeOffset="1045.8327">9868 3244 68,'-9'-20'34,"6"10"-1,3 10-13,-7-9-24,7 9-26,0 11-2,7 0-1,-7-1-1</inkml:trace>
  <inkml:trace contextRef="#ctx0" brushRef="#br0" timeOffset="1277.3276">10034 3367 59,'9'20'35,"4"6"1,-9 2-11,1-7-8,4 2-7,-5-8-3,3-1-4,-7-14 0,19 7-1,-9-11 0,4-8-1,0-8 0,0 1 0,1-2-2,0-3-2,-1 6-6,-6-1-15,-2 2-14,4 7 1,-4 1-1,-6 9 1</inkml:trace>
  <inkml:trace contextRef="#ctx0" brushRef="#br0" timeOffset="1639.3598">10482 3381 22,'0'0'32,"0"19"1,-3-7 0,-7-1-12,0 7-7,-8-5-4,-1 3-4,-2-4-2,2-2-2,0-3-2,1-7 0,4 0-2,4-14 0,5 4 0,5-6 0,0-1 0,4 0 0,7 4 1,-1 0 1,5 7 1,2 6 0,-2 7 0,3 6 1,-1 4 0,0 7 0,-5 0 1,5 0-1,-4-3 0,2-4-2,1-4-3,-1-13-7,7 0-16,-1-7-8,-8-9-1,3-2 0</inkml:trace>
  <inkml:trace contextRef="#ctx0" brushRef="#br0" timeOffset="1820.4608">10730 3359 56,'23'4'37,"0"3"0,-1 7-2,-4 7-15,-13-4-7,0 10-5,-10-1-2,-5 1-3,-9-3-2,-6-7-7,8-4-32,-4-6-2,5-7 0,16 0 0</inkml:trace>
  <inkml:trace contextRef="#ctx0" brushRef="#br0" timeOffset="2368.3714">11637 3237 56,'21'9'35,"-2"8"-1,-1 0-11,2 10-6,-7-3-5,2 7-3,-7-6-3,-2-2-2,-6-8-1,0-3-1,0-12 0,0 0-1,-11-9 0,11-6 0,0-6-1,5-1 1,4-1-1,7-1 0,8 5 0,8 0 0,3 6 0,5 4 0,0 6 0,-3 3 0,-4 7-5,-11 1-33,-8-1 0,-5 5 0,-13 0-1</inkml:trace>
  <inkml:trace contextRef="#ctx0" brushRef="#br0" timeOffset="4531.8839">8568 2482 28,'-27'3'27,"13"5"-2,-6-5-11,1 7-6,1-1-1,5 3-4,5 5 0,8 1 0,7 2-2,7 0 1,13 3-1,1-2 0,3 3 1,-4-2 0,0 0 2,-7-2 0,-7-1 0,-13 1 1,-5-4 0,-9-2 0,-4 1 0,0-8-2,2 3 0,0-3-2,6 2 0,10-9-1,0 20 0,6-3 0,2 2 0,1 8 1,-5 5-1,-4 4 1,-8 4-1,-6 2 1,-5 2-1,-6 5 0,0 0 1,-5 0-1,9-3 1,7 0 0,6 0 0,8-5 0,8-4-2,10-7-14,12-5-18,-1-19-1,15-2-1,-1-20 1</inkml:trace>
  <inkml:trace contextRef="#ctx0" brushRef="#br0" timeOffset="5537.8075">12398 2406 18,'4'15'19,"-4"11"-2,0 1 0,-9 7-2,0 2-1,3 0-4,6-2-2,-4-4-3,10-3-1,3-9-1,4-6-1,1-7-1,1-5 0,-15 0 0,13-7 0,-13 7 0,0 0 0,-10-10 0,-1 17 0,-1 8-1,3 9 2,4 14-1,5 9 1,5 6 1,4 8 1,1 6 1,3 6 0,-3-3 1,0 2-1,-6-11 0,0-1-1,-8-10 0,4-5-2,-6-6-2,2-12-9,-3-8-26,0-2-1,-9-10 0,0-2 0</inkml:trace>
  <inkml:trace contextRef="#ctx0" brushRef="#br0" timeOffset="6273.5636">12339 2440 33,'0'0'32,"0"-20"-2,-8 6-5,-9 2-3,-10-1-6,-1 9-10,-3-1-34,3 8-4,-3-3-2,12 7 0</inkml:trace>
  <inkml:trace contextRef="#ctx0" brushRef="#br0" timeOffset="9072.8853">12411 3476 48,'0'0'19,"0"16"0,-6-6-2,-1 0-2,-2 4-2,-9-6-4,2 0-1,-8-4-3,1-4-6,2 0-11,3-8-19,-2-12 0,12 2-1,-1-9 0</inkml:trace>
  <inkml:trace contextRef="#ctx0" brushRef="#br0" timeOffset="10027.2274">12345 2539 22,'0'0'14,"0"0"-3,0 0-1,0 0-3,0 0-1,10-7-2,-10 7-2,0 0-1,4-10 0,-4 10-1,0 0 2,9-12 1,-9 12 1,0 0 0,3-11 3,-3 11 1,0-14 0,0 14 1,-9-18-1,3 3-1,-7-3-1,2-1-1,-7 0-5,1 0-11,-5 5-18,6 9-3,-8-2 0,6 12 0</inkml:trace>
  <inkml:trace contextRef="#ctx0" brushRef="#br0" timeOffset="26940.4112">14886 2716 10,'0'0'9,"0"0"-1,0 0-2,0 0-1,0 0-1,0 0 1,0 0 0,-9 7-1,9-7 0,0 0-1,-8 10-1,8-10 0,0 0 1,8 10 2,-8-10 1,13 0 2,-13 0 2,13-5 1,-13 5 0,6-13 1,-6 13-2,-6-11-1,6 11-5,-14-5-9,14 5-24,-11-4-3,11 4 0,0 0-1</inkml:trace>
  <inkml:trace contextRef="#ctx0" brushRef="#br0" timeOffset="27677.5615">14872 2925 6,'-12'5'10,"12"-5"-4,-7 11-1,7-11-2,0 13-1,0-13 0,12 9 2,-2-4 3,-3-5 2,-7 0 3,18 4 2,-18-4 1,11-7 2,-11 7-1,0-9-1,0 9-4,-11-10-2,11 10-2,-11-8-6,11 8-7,0 0-23,-11 0-5,11 0 0,0 0-1</inkml:trace>
  <inkml:trace contextRef="#ctx0" brushRef="#br0" timeOffset="338267.6713">5268 16295 28,'0'0'33,"4"15"-3,-4 11-7,-7 8-6,7 20-4,-9 6-4,9 8-2,0 2-6,0-8-8,13-8-7,-5-13-11,-1-12-9,6-7 0,-13-22 0</inkml:trace>
  <inkml:trace contextRef="#ctx0" brushRef="#br0" timeOffset="338598.5851">5244 16290 45,'0'0'29,"0"0"-7,-19 0-6,1 10-5,-2 6-3,-1-1-4,2 4 0,5-8-1,14-11 0,0 0-1,0 0-1,18-20 0,3 3 1,4-6-1,3 2-1,0 3 1,-1 8-1,2 10 0,1 11-2,4 6-8,4 10-22,-4-1 0,6 7 0,-9-9 1</inkml:trace>
  <inkml:trace contextRef="#ctx0" brushRef="#br0" timeOffset="339532.5922">3094 17288 29,'-34'-2'29,"6"14"-3,-16 6-9,1 2-4,0 6-3,9 15-4,12 7-1,15 3-2,20-2-1,9-19-1,15-5 3,8 0 0,7-11-2,-3-14 2,-2-9-3,-10-17-1,-12-4 0,-7 1-2,-15-12-2,-6-3 0,-10-3-1,-2 2 0,2 2 2,5 13-1,4-1 1,14 8 2,5 7 3,13 7 0,10 6 1,2 8 2,3 15-2,-5-5 4,2 12 0,-10 4 1,-1 9-3,-11-1 0,0 6-1,-8-9-2,-1-8 0,-2 1-4,-4-7-2,-3-22-2,6 16-1,-6-16 0,-4-13 0,4 13 3,-18-5 0,-2 0 3,-4 0 2,-4 10-2,-3 2-17,-3 5-10,16-6-2,-1-11-1</inkml:trace>
  <inkml:trace contextRef="#ctx0" brushRef="#br0" timeOffset="340239.3112">3791 17481 30,'-10'-10'28,"-12"8"-1,2 2-7,-2 5-5,1-5-5,3 9-2,1-4-4,17-5-1,-11 27-1,16-10-2,7-7 2,4-2-2,2 3 1,1-11 1,3 0-1,-2-9-2,0-6 1,-1-1 0,-1 7 0,2-2 0,1 3 0,-1 8 0,-2-7-1,-1 14 3,-1 9-1,-4 2 0,-6 1 1,-2-4-1,-8-1 0,-2-3 1,3 5-1,-1-2-2,4-14 0,0 0-1,13-22-3,0 9 2,5 0 0,0 1-3,0-12 2,-1 2 3,-4 4 1,-4 4 2,-9 14 4,0 0-1,0-16 1,0 16 3,-8 8-2,8 5 0,-4 4 0,8 5-5,5-7-7,2 0-25,5 1-5,8-5-3,-2-16 1</inkml:trace>
  <inkml:trace contextRef="#ctx0" brushRef="#br0" timeOffset="340622.9092">4185 17321 37,'14'-31'31,"0"2"0,11 4-7,3 16-8,0 0-3,6 23-2,-8 7-3,1 8 0,-6 18 0,-4 5-4,-4-8 0,-2-3-2,-4-6-1,0-12 2,-1 1-2,-2-10-3,-4-14 1,0-18 1,-5 3-2,-11 6 1,-3 4 1,-9 5-2,-4-7 0,-7 7-3,8 9-27,2 10-6,4-16 1,14-3 0</inkml:trace>
  <inkml:trace contextRef="#ctx0" brushRef="#br0" timeOffset="341306.1782">4622 17435 62,'4'10'33,"8"7"-4,-6 7-14,-6-5-5,0-2-2,0 5-3,0-5-3,-3-5 1,3-12-4,0 0 0,15-29 1,-1 12-1,7 0 1,0-5-1,4 3 1,0 9 0,-4 2 1,-3 14 1,-6 9-3,-4 2 2,-8-4 0,0 3-2,0-2 3,-6 3-2,6 2 0,0-19-1,15 7 3,-2-7-3,7 5 2,1 3 1,1-3-2,0-8-1,-1-4 2,-2 7 0,-1-4 0,-2 0 2,-3-1-3,-2-17 0,-5-2 3,-6 9-2,0-1 0,-6-4 1,-5 5-1,-5-1-1,0 4 3,-6 22-1,7 9-1,2 3 0,5 12 1,8 4-3,0 10-2,8 6-20,5 6-14,-7-19 2,-6-41 0,21 68-3</inkml:trace>
  <inkml:trace contextRef="#ctx0" brushRef="#br0" timeOffset="341909.057">5246 17397 35,'-12'12'31,"6"9"1,-7 3-2,4-11-18,9 8-2,0 1-3,12-5 0,4 4-2,6-6-2,2-15-1,2-11 2,1 7-2,-4-8-1,-2 0 1,-5-2-3,-5-10 1,-7 7 0,-4 17 1,0 0-1,0 0 1,-7 12-1,7-12 0,-6 17 2,6 5-1,9-2 1,4-8-1,0 1 0,5-9-2,1-4 3,2 13-2,-5-7-5,2-10-6,-8-8-14,-7 1-11,3-4-1,-12-13 1</inkml:trace>
  <inkml:trace contextRef="#ctx0" brushRef="#br0" timeOffset="342027.6563">5436 17253 47,'-13'-19'31,"13"19"1,-3-14-13,3 14-16,0 0-26,0 0-5,21-5-2,-21 5-1</inkml:trace>
  <inkml:trace contextRef="#ctx0" brushRef="#br0" timeOffset="342328.8543">5698 17425 54,'0'0'34,"0"16"1,0-16-12,14 22-5,-8-7-5,7 7-6,2-11-1,6-3-1,-2-8-2,4-4 1,-6 4-1,1-8-8,1-7-10,-3-3-21,-13 4-1,-1-1-1,-2 3 0</inkml:trace>
  <inkml:trace contextRef="#ctx0" brushRef="#br0" timeOffset="343058.0232">6257 17449 45,'-31'-11'29,"0"6"-4,-3 5-5,-2-5-7,5 9-4,2 5-1,10 4-2,5 10-2,14 5-2,4-15-1,13 5 1,1 0 0,7 1 0,1-8 0,1-3-3,-3-17 0,-1-5 2,-4 14 0,-7-13-2,-3-2 0,-3-4 1,-6 4-1,0 1 3,0 14 0,-6 9-1,6-9 1,0 0 1,-4 20 0,10-9 0,4 8 1,2 1-3,6-13 1,5-4 0,1 0-1,2-3 0,-4 0-1,2-4-1,-3-19-2,-4-2 3,-2 7-2,-3-2 0,-6 3 2,0-2-2,-6-5 2,3 1 2,-3 23 0,0 0-1,0-11 1,0 11 1,0 10-1,0 4 1,0 15 0,3 12-1,-3-3 0,4 6-2,-1 3-8,-3 8-14,0-55-15,0 70 0,0-70 0,6 39 0</inkml:trace>
  <inkml:trace contextRef="#ctx0" brushRef="#br0" timeOffset="343215.9374">6485 17566 53,'9'-4'29,"17"12"-5,-4-3-29,3-5-16,12-7-5,-11-12-4</inkml:trace>
  <inkml:trace contextRef="#ctx0" brushRef="#br0" timeOffset="343592.1894">6842 17382 61,'-10'0'34,"-7"0"-2,2 0-12,2 4-8,1-4-5,9 8-1,3 9-2,3 3-3,-3-20 0,22 13 0,-9-5-2,-2-4-1,-1 3 1,-10-7-1,0 0-1,0 0 3,-16-4 1,1 7 1,-3 5 2,5 1 0,-2-9-1,15 0 3,-9 24-1,15-12-1,6 3-1,6 3-4,3-10-3,2 1-21,-6-1-10,9-3-4,-10-22 0</inkml:trace>
  <inkml:trace contextRef="#ctx0" brushRef="#br0" timeOffset="344344.2254">7408 17365 73,'18'12'37,"-6"12"-5,1-3-9,2 14-9,-10 1-6,2 8 1,-7 16-3,-5-4-4,-6-14-3,11-42-2,-41 61 0,15-55-1,8 1-1,-2-17-3,15-19 3,5-7-2,5-6 2,13-8 3,7 14 0,5 6 0,3-13 1,1 12 1,-1 10 1,-2 2 1,-5 19 1,-7 0-1,-3 5-1,-6 8 2,-3 9-1,0 2 1,-1-3-2,2-1-6,2 3-14,7-12-13,-5-9-1,7-2-1,-4-19-1</inkml:trace>
  <inkml:trace contextRef="#ctx0" brushRef="#br0" timeOffset="344614.5156">7963 17458 65,'-11'9'36,"0"10"0,-8-4-12,-6 1-8,4-6-8,-4-13-5,6-6 0,1 4-4,7-6 1,4-5-1,7-1-2,8-2 2,3-1 0,6 16 2,2 4-3,2 2 4,1 6-3,1 3 2,-2 4-1,-2 7-10,2 5-25,-9-18 0,1-2 2,-5 6-1</inkml:trace>
  <inkml:trace contextRef="#ctx0" brushRef="#br0" timeOffset="345172.7751">8525 17438 33,'21'14'31,"-21"-14"0,17 20-2,-17-1-16,-7 1-3,-2-2-6,-3-10-2,0-1-1,1-2-1,11-5 1,0 0 0,-3-13-2,13-6 0,3-6 1,5 7 1,2 0-1,0 2 0,-4 6 0,-1-4-1,-8 4 3,-7 10 0,4 19-1,-8-9 1,1 4 0,3-1-2,0 1-1,8 8-1,8 0-8,8-18-7,9-4-5,3 0-6,10 5-5,-7-13 3</inkml:trace>
  <inkml:trace contextRef="#ctx0" brushRef="#br0" timeOffset="345413.3025">9014 17481 52,'-6'17'30,"-15"-12"-2,-10 9-5,-4 1-10,-8-5-3,6-10-6,0-2-2,5-8-1,9 4 0,14-1-2,9-5 2,17-5-1,5 1-2,6 7 2,3 9 1,4 10-1,-2-10-1,-4 13 1,-5 2-2,-8 5-5,-4 0-9,-2 4-17,-10-24 0,0 0 2,-24 0 1</inkml:trace>
  <inkml:trace contextRef="#ctx0" brushRef="#br0" timeOffset="345534.3179">8910 17244 21,'8'2'5,"-8"-2"-6,8 10-14,-11 4 6</inkml:trace>
  <inkml:trace contextRef="#ctx0" brushRef="#br0" timeOffset="345811.8846">9107 17471 29,'23'27'32,"3"2"1,-13-12 0,-2 4-14,0-5-6,-2-6-4,7-6-5,-2-19-2,6-9 2,-3 7-3,3-10 0,-3-16 1,-8-10-2,-9-4-1,-9-7 1,-9 3-1,-7 10 1,-8 10-1,-7 5 3,-3 16-4,3 10 4,6 16-1,8 18 0,11-1 0,6 0-7,15 3-17,19-2-11,8-4 0,20 2 0</inkml:trace>
  <inkml:trace contextRef="#ctx0" brushRef="#br0" timeOffset="346368.3047">9582 17345 51,'0'0'30,"-14"-9"-5,2 14-6,1-10-5,2 17-6,1 5-2,8-5-3,0 5-1,9 1-3,3-12 0,2-6 0,0 14-1,-1-14-2,-2 0-1,-11 0 0,0 0-1,-11-9 3,-5 14 2,-4-1 1,-2-1 3,4 7 2,0-6 1,9 1 3,5 8-1,13 6-1,5-7 1,14-1-4,5-8-4,4 2-20,-2-5-12,6-6-2,-8-15-3,1 0 4</inkml:trace>
  <inkml:trace contextRef="#ctx0" brushRef="#br0" timeOffset="346962.7256">10180 17401 78,'0'18'32,"9"1"-10,-9 5-7,0-10-4,0-4-2,0-10-4,-9 14-1,9-14-1,-10-7-3,10-9 1,0-9 1,4 6-2,3 4-1,5-5 2,6 5-1,-2 6 0,3 0 1,-3 18 0,1 11-1,-7-8 0,-3 7 1,-3 4-5,-4-2-5,0 2-14,4-8-11,-4-15-2,10 0 3,-10 0-1</inkml:trace>
  <inkml:trace contextRef="#ctx0" brushRef="#br0" timeOffset="347096.6438">10497 17408 97,'0'11'36,"0"7"-9,0 5-11,-7-5-10,7 2-31,0-7-9,10-3 0,0-7-2</inkml:trace>
  <inkml:trace contextRef="#ctx0" brushRef="#br0" timeOffset="347609.0119">10724 17412 26,'-14'49'61,"18"-22"-33,8 0-11,-2-13-5,12-2-1,-1 3-3,7-8-4,-3-14 0,1-5-3,-4-17 0,-4-6 0,-10 3 1,-8-13-2,-16-10-2,-12 4 2,-9-2-2,-7 8 3,-8 15-2,-4 13 1,4 2-2,6 15 2,11 19 2,16 2-2,16 14 0,10 0-7,23 3-4,10-3-17,8-3-4,15-2-2,0-20-1</inkml:trace>
  <inkml:trace contextRef="#ctx0" brushRef="#br0" timeOffset="347871.8649">11236 17397 34,'-25'40'66,"5"-11"-32,-13-9-19,-5 1-3,3-6-6,-4-10-3,7-5 0,1-3-2,8-3-1,8-7 1,12 1-2,10-5 1,8-7 1,6 19-1,5 5-1,2 0 1,3 7 0,0 2-4,-4 7-6,-4 3-21,2 7-2,-8-18-2,8 6 3</inkml:trace>
  <inkml:trace contextRef="#ctx0" brushRef="#br0" timeOffset="348156.9527">11335 17457 66,'14'7'34,"4"9"2,-9 2-12,-9-18-12,16 20-4,-16-20-3,19 12-1,-9-5-1,1-7-4,2-13-2,-3-3-9,-5 6-23,-5 10-2,6-25 1,-6 25-1</inkml:trace>
  <inkml:trace contextRef="#ctx0" brushRef="#br0" timeOffset="348601.7852">11621 17437 69,'26'14'36,"-14"5"0,-4 0-14,-8 4-11,-8-5-3,-1-2-2,-6 0-3,-1-5-1,5-14-2,8-11 0,10-6 0,8-4 1,6 7-1,5 3-2,2-4 2,1 7 0,-2 11-1,-5 0 2,-4 10-1,-6 9 0,-5-5 0,0 1 1,-3 7-3,-4-3-4,3-9-18,-3-1-12,0-9 0,-8-4 1,-4-3 0</inkml:trace>
  <inkml:trace contextRef="#ctx0" brushRef="#br0" timeOffset="348750.7621">11753 17132 63,'0'-12'37,"0"12"1,0 0-1,-7 21-30,3 3-38,-3-12-3,12 6-2,-5-3-1</inkml:trace>
  <inkml:trace contextRef="#ctx0" brushRef="#br0" timeOffset="349232.3231">12631 17440 47,'0'17'34,"-14"-1"-1,-3-1-11,-14 2-7,-6-4-5,2-4-4,0 1-3,-1-10-1,5-10-3,7-9 3,8 10 0,11-9-2,5 1 1,8 4-2,7-3 1,9 10 2,3 14-1,4 7-2,3 3-3,-4 7-28,3-1-2,1-2 0,-10-1 1</inkml:trace>
  <inkml:trace contextRef="#ctx0" brushRef="#br0" timeOffset="349631.7905">12776 17408 75,'26'14'34,"-11"-1"-3,-3 4-17,-3 11-7,-9-10-2,0 3-3,-8-1-1,-3-3 0,-3-7 1,5-10-3,5-8 0,8-10 2,4 5-1,6-4 0,2 5 2,0-6-2,-1 0-1,-3 8 4,-12 10 0,12 7 0,-12-7 0,3 19 0,-3-9-3,9 0-2,6 10-23,3-1-11,0-19-1,9 7 1</inkml:trace>
  <inkml:trace contextRef="#ctx0" brushRef="#br0" timeOffset="350142.0179">13053 17415 13,'24'-11'53,"-1"15"-31,1 1-12,1-5-2,-2 6-5,-2-6-1,-8 4 0,-13-4 0,2 17-1,-12-12 0,-7 2 2,-3 1 0,1 1 2,-1 5 1,11 3 0,4-5 0,11 3 0,7-5-1,9-5 1,5 7-2,5-3-2,1-9-2,-2-2-1,1-8-1,-4-5 1,-4 8 1,-4-1-2,-6-8 1,-4 0 2,-3 6 1,-7 10 1,0 0 0,0 14-1,0-14-1,-5 19 0,5 5-6,0-9-9,0-5-16,9-1-4,-9-9-2,10-4 1</inkml:trace>
  <inkml:trace contextRef="#ctx0" brushRef="#br0" timeOffset="350277.3074">13448 17239 36,'-10'-18'31,"10"18"0,-16-6-14,1 6-35,15 0-6,-14 9-5,20 1-2</inkml:trace>
  <inkml:trace contextRef="#ctx0" brushRef="#br0" timeOffset="350632.3778">13566 17432 22,'0'0'70,"15"16"-37,-15 0-11,0-3-7,0 5-5,0 4-2,0-7-3,5-5-3,4-3 1,3-4-2,7-3-1,0-8-1,5-9-3,4 5-7,-5 4-16,-3-4-9,5-2-1,-9-4-1</inkml:trace>
  <inkml:trace contextRef="#ctx0" brushRef="#br0" timeOffset="350932.7914">13989 17505 61,'-3'27'37,"-12"0"-4,1-11-8,-4-3-9,-4-4-8,1-9-2,2 7-3,4-16-4,1-6 1,9-9-1,5-1 0,0 4-1,9 4 1,0 5-1,4-5 0,2 10 3,2 11-1,1 6 1,2 5 1,-2 2-1,-1-5-2,0 2 2,-2 13-10,0-10-26,-15-17-1,19 11 1,-19-11-2</inkml:trace>
  <inkml:trace contextRef="#ctx0" brushRef="#br0" timeOffset="351405.2074">14849 17452 58,'-36'4'30,"1"3"-6,-2 8-6,3-7-7,12 5-2,6 7-4,16 9-2,13-5 1,13-3-1,7-10-2,5-4 3,0 8-2,-6-5-2,-9-15 0,-13-7 0,-14 0-2,-16-3-1,-7 10-3,-10-3-10,-1-13-13,6 4-4,0 5 0,16 7-2</inkml:trace>
  <inkml:trace contextRef="#ctx0" brushRef="#br0" timeOffset="351572.261">14981 17454 57,'31'7'34,"-7"-7"-3,4 3-10,1-3-9,-5 8-7,-3 0-10,-1-14-16,-2 6-11,-18 0-1,11-13 0</inkml:trace>
  <inkml:trace contextRef="#ctx0" brushRef="#br0" timeOffset="351722.2956">15046 17483 41,'-5'15'31,"8"2"0,-3-3-9,7-3-11,-3-1-13,-1 3-24,9 8-5,-12-21 1,13 6 0</inkml:trace>
  <inkml:trace contextRef="#ctx0" brushRef="#br0" timeOffset="352060.5441">15408 17486 29,'-19'-5'31,"-12"2"-3,11-6-5,-4 9-5,3 0-7,9 5-1,5 14-3,11 6-3,6-4 0,10-7 1,5 3-3,4-4 1,-2-3-2,-1-6-1,-2-10-1,-11-11-3,-5-1-12,-8 8-19,-16-19 0,4 2 0,-11-7 0</inkml:trace>
  <inkml:trace contextRef="#ctx0" brushRef="#br0" timeOffset="352458.975">16201 17140 65,'-25'20'35,"-12"11"-10,-9 2-4,3 20-7,-1-9-2,19 16-4,9 4-1,23 6-1,12-8-4,17 2-14,12-11-22,12-22-1,-2-4-2,4-10-1</inkml:trace>
  <inkml:trace contextRef="#ctx0" brushRef="#br0" timeOffset="352790.7344">16456 17400 50,'-33'-6'30,"3"6"1,-1 6-15,-1 0-5,4 13-2,5 4-2,11 9-2,5-5 1,17 3-2,8-11-1,11-5 1,6-1-2,4-5-1,0-14-1,-4-7 0,-7-5-2,-12-9-1,-8 5-3,-16 3-11,-9-4-18,-1-7 1,-12 15 0,6 8-2</inkml:trace>
  <inkml:trace contextRef="#ctx0" brushRef="#br0" timeOffset="353044.4658">16627 17572 60,'12'10'36,"-12"10"0,-3 1-7,-8 1-36,-15-5-22,10-2-1,16-15-4,-34 32-3</inkml:trace>
  <inkml:trace contextRef="#ctx0" brushRef="#br0" timeOffset="353347.3701">16836 17261 67,'0'0'34,"10"24"-3,0 5-13,-10 5-7,0 9-1,-2 8-4,-2-1-4,-1-3-5,-3-13-11,2-6-20,6-13-1,0-15 0,0 0-1</inkml:trace>
  <inkml:trace contextRef="#ctx0" brushRef="#br0" timeOffset="353637.9672">16791 17316 31,'30'0'30,"1"0"1,9 15-8,-5-3-11,-7 10-1,-7 3-6,-15-9-3,-10 7 1,-14-1-2,-12-4 1,-4-1 0,0-1-1,5-11-1,9-2 2,10 8-1,13-2 1,11 5-1,13-5-6,9-9-12,8 8-15,-7-8 0,5 9-2,-8-17 0</inkml:trace>
  <inkml:trace contextRef="#ctx0" brushRef="#br0" timeOffset="353963.3432">17089 17094 53,'25'24'36,"11"12"2,3 16-3,-4-2-18,-1 22-6,-13 3-2,-8 8-3,-19 1-4,-10-9-7,-6-21-23,-6-13-10,28-41 0,-56 50 0</inkml:trace>
  <inkml:trace contextRef="#ctx0" brushRef="#br0" timeOffset="354172.7438">17581 17624 79,'0'0'36,"0"0"-36,0 0-1,-11-17-25,11 0-11</inkml:trace>
  <inkml:trace contextRef="#ctx0" brushRef="#br0" timeOffset="360307.7511">3534 16658 3,'98'0'7,"1"9"-2,2 11-1,-2 6-2,-1-1-1,-7-1 0,-4 0 0,-8-6 1,-5-2-1,-10-6-1,-5-10 1,-11-4-1,-5-5 0,-6-5 0,-1 2 0,-3-5-1,2-2-1,4-3 1,5 8-1,7 0 1,8 6-1,6 8 0,7 0 1,5 5 1,0 8 0,1 6 0,-2 0 2,56 24-1,-78-22-1,-6-2 2,-7-1-2,-4-14 0,0-4-2,-3-9-1,7-6 1,3-1-1,8-4 0,7-4 0,12-3 2,6 11 1,5 4 2,7 8 2,98 20 5,-92 0-3,-2 6 0,-5 6 0,-2-2-1,-9 0-1,-5-7-1,-10-4 0,-6-4-1,-8-3-2,-4-8-1,0-4 0,-4-4-1,5-11 0,5 7-1,7-4 0,11 0 0,7 0 1,5 3 0,12 8 1,2 5 1,3 9 1,89 15 2,-103-8 0,-5 7-1,-11-2 1,-7 3-1,-8-10 0,-9-2-1,1-4-1,-2-1-2,2-4 0,2-10 0,6-2-1,6-6 1,5 4 0,6-3 0,4 4 2,3-2 0,5 1 0,89 4 2,-86 11 0,3 0-1,-6 1 2,-1 5-1,-4 2 0,-6 3 0,-5 1-1,-3-6 0,-4 0 0,-2 1-2,-1-1 0,2-2 1,3-8-2,-1 0 1,4 0 0,5-7 0,4-1 0,3-3 2,6-5-2,2-3 1,3 2 1,-1 5-1,85-2 1,-88 19 0,-6 4 0,-5 6 0,-7 6 1,-5 6-2,-6-6 2,-3-1-1,-5-3-1,0-7 0,-1-8-1,1-2-1,0-8 0,3-10 1,2-2-1,4-6 0,3 0 1,3-2-1,5 6 2,5 0 1,0 13 0,80 14 2,-74 5-1,-2 4 0,0 6 0,-3 2 0,-3-4 0,0-5-2,-2-3 0,-4-6-1,2-4-1,-1-7 0,-1-7 0,3-8-1,3-4 0,0-3 0,5-1 2,3 10 1,3 6 1,79 8 3,-79 22-1,-5 8-1,0 5 1,-2 4-2,-5-5 1,-3-2-3,0-11 0,-3-1-2,0-14 1,-4-7-1,1-11-1,0-7 2,1-1 0,3-6 1,2 7 2,-1 1 1,79 4 4,-72 26-2,0 11-1,0 3 0,-1 5-1,-5-2 0,-4 1-1,-2-6-2,-3-9-2,-2-9-2,0-9 0,50-31-5,-51 8 5,2-4 1,1-1 3,3 1 3,4 12 3,59-7 4,-62 31-4,3 9-1,0 6 0,54 31 0,-60-32-4,-1 0 0,0-9-2,-1-5 1,1-6 0,1-5 0,-1-9 0,1 1 0,0 8 1,-1 4 1,-4 11 0,43 28 1,-53-3-1,0 7 0,-2 5 0,-2-3 0,2 0-2,4-9-1,3-5-2,-2-3 0,6-5-1,0-9 0,1-7 1,-4 0 1,-4 4 3,-4 5 2,18 18 10,-42 2-5,-5 5 2,-10 5-1,0 9-1,-11 5-4,3-7 0,-1-4-5,1 5-1,3-11-1,2-8-1,3-2 0,0-13-1,10-4 2,0 1 3,6 5 2,17 20 7,-33-35-3,34 58 2,-22-9-4,-9 9 0,-8-4-1,-12-2-1,-9 4-2,-8-9-2,-6-2 0,-5-8-2,1-25 5,1-7-2,43-5 0,-73 28 0,73-28 1,-55 37 2,55-37 1,-42 62 0,23 1-1,-1 0 0,-5-1 0,-5-5-1,-4-10-1,-8-14-1,-5 5-3,-6-12 1,-6-37 2,-4-7 0,-68-20-1,67 27 4,4 3 0,4-19 3,4 8 0,1 34-2,1 2-1,1 0 3,1 12-3,-3-17 0,0-3-3,-7 13-3,-2-16-2,-6-22 2,-2-3 0,-4-17-2,-5-17 3,-5 11 0,-3 4 2,0-8 3,-1 17 3,2 13-1,-84 16 4,83 28-4,0-6 0,-3 7-2,-97 41 0,87-43-2,-5-9-2,-4-18 0,-1-13-1,-2 6-1,2-11 0,-1-8 1,3-7 1,2-2 0,7 8 3,1 7 2,6 9 1,4-4 1,4 10-1,2 5 2,-75 34 4,79-6-7,2-15 0,-4-1 0,-1 5-3,-3-13 1,-2 0-2,-6-7 1,-2-28 1,-8-1-1,0 8 0,-2-5 0,-93-12 6,106 20-2,8 10 1,6 21-1,10 11 0,4-7 0,5 4 1,1-4-3,-1-5 0,-6 13-2,0-9-2,-5-13 2,-7-7-1,-4 4 1,-4-3 1,-3 12-1,1 0 1,-82-18 3,86 18-2,3-6 2,5 6-1,0 6-1,5-17-1,-2-2 1,2 21-2,-3-14-2,-2 11 0,-5-2-1,-4-14 1,-5-7 0,-5 18 0,-5 0 0,-4-13 2,-1 7 1,-1-12 2,-96 25 2,99 7-3,9-17 0,1 9 1,4 0-1,-1-1 0,-1 8-1,2-3-2,-3-29 2,-3-7 0,-5 13-1,-2-9 0,0 4 1,-2-3 0,0-13 2,-105 13 3,106 22-3,4 8 0,1 6 1,1-8 0,5 4-1,3 16-1,5-11-2,2-16 0,1-6 0,0-10-1,2-13 2,-2 23-2,-1-8 0,-5-14 0,-2 9 2,-5 17 1,-3 2 2,0 22 1,-5 7-3,2-26 3,2 14-3,5 3 1,4-11-1,6-4-2,5 2-4,1-33 1,6-4 1,-2 14-1,-2-13 0,-4-4 0,-6 13 3,-6-6 1,-95 7 4,90 21-1,0-8 0,3 0 1,7 0-1,3-4 0,6-3-3,4 7-1,0-18 0,3-5 0,1 5-1,-4 1 0,-3 9 1,2 6-2,-73-25 5,72 23-2,-63-1 0,72 5 1,0-17-1,1 0 1,-1 12-2,-1-2 0,-2-13 1,-2 5 1,-2-13 0,-2-6 0,-60-17-1,77 10 2,4-2-1,6 1 0,10-1 0,9 10 0,2 5-1,9-12 1,8 0-2,-1 14 0,1-1 3,6 6-1,0-1-1,0-7 1,9 3 0,-9 6 0,-6 8 1,6-10-1,0 4-2,-6-5-1,-4 4 0,4 1-1,-3-8 0,6 1 0,3-11-1,0 4 0,3-3 2,0 8 0,9-4 2,19-7-1,-12 29 1,6 5 0,3 4 0,6 3 1,1-6-1,2-2 0,0-2 1,-3-7 0,0 0-1,19-32 1,-34 13 0,-4 5 0,0 0-1,-3-1 1,4 5-1,-3-3 0,5 4 0,-5 5 0,5 9-1,3-4 1,-1 4 0,3 2 0,3-5 1,2 8 0,6-4 1,4-4 0,7-7 1,6-1 0,7-7 0,5 0-1,1 1-8,-4-10-18,-1 14 0,-20-9-2,0 23 21</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6-11-09T16:30:39.125"/>
    </inkml:context>
    <inkml:brush xml:id="br0">
      <inkml:brushProperty name="width" value="0.05292" units="cm"/>
      <inkml:brushProperty name="height" value="0.05292" units="cm"/>
      <inkml:brushProperty name="color" value="#FF0000"/>
    </inkml:brush>
  </inkml:definitions>
  <inkml:trace contextRef="#ctx0" brushRef="#br0">2177 9415 15,'0'0'29,"-20"-18"0,2 23-2,-2 17-8,-9 9-6,13 20-2,0 11-3,16 17-1,0 10-1,6 13-2,1 4-1,1 1 0,5-2-1,-3-8-1,-4-7 1,-12-10-2,-6-14 1,-4-16-1,7-9-3,-1-16-8,1-9-13,9-16-9,0 0-2,0 0 1</inkml:trace>
  <inkml:trace contextRef="#ctx0" brushRef="#br0" timeOffset="360.8805">2412 10728 38,'-24'-10'33,"-2"10"1,-11-4-1,6 4-15,4 15-7,7 0-4,11 8-3,0 3-1,12 3-1,15-3 0,10-1 0,3-2-2,4-9-2,-7-7-4,-8-16-16,6-10-13,-5-9 0,-14-11-1,-7-5 1</inkml:trace>
  <inkml:trace contextRef="#ctx0" brushRef="#br0" timeOffset="782.0905">2337 9154 34,'0'0'29,"0"15"-1,7 7-5,-7 7-8,0 5-5,2 8-2,-2 0-7,0-3-10,4-9-20,3 2-1,-12-18-1,9-3-1</inkml:trace>
  <inkml:trace contextRef="#ctx0" brushRef="#br0" timeOffset="1105.5123">2350 9150 17,'6'-19'27,"15"12"0,-7 1-2,7 2-12,3 6-4,-5 4-3,-4 5-2,-2 1-2,-10 5 0,-12-2 0,-7 2-1,-2-4 0,-7 0 0,9-1-1,16-12 0,-5 14 2,16-5-1,9 0 1,10 3 1,4 5 1,2 4 1,-7 0 1,0 1-1,-10-2 0,-1-1-1,-7-4-1,-4-1-3,-4-3-8,-3-11-23,-3 10-3,3-10-1,0 0 0</inkml:trace>
  <inkml:trace contextRef="#ctx0" brushRef="#br0" timeOffset="1896.1878">3208 10169 22,'-107'19'47,"107"-19"-28,27 5 0,45-8-3,42 3-4,35-5-2,34 5-3,18 0-2,22 7-1,1-7 0,-6 5-2,-18 2-3,-22-7-6,-32 6-17,-31 0-9,-41-10 0,-31 4-1</inkml:trace>
  <inkml:trace contextRef="#ctx0" brushRef="#br0" timeOffset="2701.4516">3905 9764 28,'-24'-24'23,"10"1"-8,7-3-2,7 2-2,9 0-3,9 5-2,12 10 0,2 9-1,3 4 0,-6 11-1,-6 8 0,-13 7 0,-13 9-2,-19-1 1,-9-1-1,-10 0 0,-3-5 0,2-4 0,3-4-1,11-7-1,14-6 0,14-11 1,16 11-1,8-7 1,12-4-1,4 3 0,8-3-2,2-5 0,-2-2 0,-3 2 0,-8-6 1,-6 0-1,-8-1 3,-5-2 1,-6 3 2,-9 0 8,4 0-6,-7 11 0,2 12 0,-2 4-1,0 1-2,0 4 0,0 3-1,0-2 0,-2-3 0,2-4-1,-5-5 1,5-10-1,0 0 0,6-17 0,0-2-1,2-3 1,3-3-1,3-1 1,1-1-2,2 6 1,-1 6 0,1 5-1,-1 10-5,-4 0-22,-3 7-9,0 8 0,-3-5 1</inkml:trace>
  <inkml:trace contextRef="#ctx0" brushRef="#br0" timeOffset="3819.9182">5919 10115 46,'0'-23'19,"-11"-2"-2,-6 0-4,-8 4-2,-5 4-2,-5 10-2,-4 2-1,0 13-2,3 6-1,5 7-1,3 7 0,12 4 0,6 0-1,10-2 1,13-4 0,12-4 0,4-10 1,7-7-1,5-10 0,-1-10-1,0-11 1,0-6-1,-5-9 0,-10-5-1,-3-8 0,-10 0 1,-3-2-1,-9 5 0,0 3 0,-6 9 1,-3 7-1,5 8 0,-4 12 0,8 12 0,-10 13 1,8 13-1,2 9 1,-5 10-1,5 10 1,0 6-1,4 2 0,-4 0 1,9-5-1,1-10 0,-1-8 0,3-9 0,0-12-1,1-12 0,-3-9 1,1-12-1,-4-8 1,-1-7-1,0-2 2,-4 0-1,2 3 1,-1 5-1,1 6 1,-4 17 0,12-3 0,-2 14 1,1 8-1,2 4 1,0 3-1,2 1 1,-3-2-1,1-4 0,-3-5 1,-1-3-1,-9-13 0,0 0 0,5-10 0,-5-5 0,0-6 0,0-1-1,7-5 0,2 2 0,4-1 0,8 7 0,4 4 1,3 5-1,3 3 0,-2 3 0,-3 4-3,-4 0-11,-6 0-21,-7 4 0,-9-4-1,0 0 1</inkml:trace>
  <inkml:trace contextRef="#ctx0" brushRef="#br0" timeOffset="4984.8087">3184 10360 39,'0'0'27,"-19"14"-3,-5 10-3,-1 13-4,0 9-3,6 15-3,3 4-2,13 9-3,3 0-3,13-4-5,5-5-7,6-12-10,5-9-12,2-5-2,-6-18-1,4-4-1</inkml:trace>
  <inkml:trace contextRef="#ctx0" brushRef="#br0" timeOffset="5298.8256">3367 10732 65,'0'0'32,"6"15"-4,-3 2-11,6 12-5,-3 0-4,4 7-1,-4-6-3,3-1 0,-2-7-2,-1-6-1,-6-16 1,0 0-1,0 0 0,-6-29-1,6 4 1,-4-4-1,4-3 0,6 2 0,4 1 0,5 5-2,4 6-2,0 5-6,8 4-17,-2 6-8,-3-3 0,0 6 1</inkml:trace>
  <inkml:trace contextRef="#ctx0" brushRef="#br0" timeOffset="5601.1604">3618 10572 36,'-6'-15'31,"2"-6"0,11 4-9,5 3-8,0 4-4,7 10-3,-5 0-1,1 9-2,-6 2-2,-7 10 0,-4 1-1,-5 0 0,-2 0 0,-1-5 0,7-1-1,3-8-1,0-8-3,16 12-7,6-12-14,4 3-7,-6-3-2,6 0 1</inkml:trace>
  <inkml:trace contextRef="#ctx0" brushRef="#br0" timeOffset="5810.505">3887 10687 67,'0'18'35,"0"-1"-3,-3 3-11,3 12-8,0-4-2,0 5-4,0-5-3,3 0-3,-3-1-6,0-10-8,4-4-16,-4-13-7,0 0 0,0 0-1</inkml:trace>
  <inkml:trace contextRef="#ctx0" brushRef="#br0" timeOffset="5955.0924">3794 10851 49,'13'-7'29,"5"7"0,1 0-17,4-4-12,8 4-21,-1-9-6,10 6-1,-3-13-2</inkml:trace>
  <inkml:trace contextRef="#ctx0" brushRef="#br0" timeOffset="6872.1802">4202 10740 10,'9'3'60,"18"25"-29,-9-9-12,3 3-7,3 8-1,-3-4-6,-1-1-7,0-1-13,0-2-15,-14-13-1,7-2-1,-13-7 0</inkml:trace>
  <inkml:trace contextRef="#ctx0" brushRef="#br0" timeOffset="7043.6019">4432 10752 73,'-19'9'34,"-1"8"-5,-2 8-12,-7-1-5,2 8-6,-1-3-8,1-3-9,3-2-20,6-1-3,-1-13 0,19-10-1</inkml:trace>
  <inkml:trace contextRef="#ctx0" brushRef="#br0" timeOffset="7374.9362">4429 10473 52,'6'-13'29,"9"8"-2,-1 5-13,-1 0-4,1 5-3,-7 7-2,-3 3-1,-4 3-2,-7-1 0,-1 3-1,4-2 0,4-5 0,0-1-1,12-5-2,3-5-6,11-2-16,1 7-7,-6-7 0,3 0 0</inkml:trace>
  <inkml:trace contextRef="#ctx0" brushRef="#br0" timeOffset="7714.0723">4691 10447 78,'27'26'33,"-8"1"-7,-2 8-7,5 17-6,-11 9-3,-5 13-3,-12 2-2,-8 1-2,-10-3-3,-3-8-5,2-5-9,-1-19-22,4-21-1,22-21 0,-11-5 1</inkml:trace>
  <inkml:trace contextRef="#ctx0" brushRef="#br0" timeOffset="8301.5094">4959 10357 20,'0'0'28,"0"0"0,0 0-9,14-9-5,2 9-4,-1 0-2,4 6-3,-3 0-1,-4 3-1,-3-1-2,-2 4 0,-7-12 0,0 16 0,0-16-1,-13 13 0,13-13 1,0 0-2,0 0 1,19 8 0,-5-4 0,3-1 0,-5 4 2,-3 2-1,-9 1 1,0 0 0,-12 2-1,-6-4-5,0 0-7,1 2-18,-4-10-1,11 0-1,1-4-1</inkml:trace>
  <inkml:trace contextRef="#ctx0" brushRef="#br0" timeOffset="8532.992">4928 10583 62,'14'7'33,"3"-7"-2,8 4-12,11-1-6,1-3-5,4 0-6,-1 4-7,-10-4-15,-4 0-13,2 0 0,-16-5-1,1 8 1</inkml:trace>
  <inkml:trace contextRef="#ctx0" brushRef="#br0" timeOffset="8925.9814">5004 10703 27,'0'0'63,"13"0"-34,-1 0-11,1 0-6,5 6-4,-1-1-1,0 6-2,-4-1-2,-7 4-1,-6 4 0,-9 0 0,-4 2-1,-1-1 0,-3-1-1,2-4 1,2-1-1,7-2 1,6-11-1,16 11 0,0-11 0,6 0 0,2 0 0,1 3-1,2 0-2,-5-3-8,-3-5-23,-4 9 0,-15-4-1,10 0 0</inkml:trace>
  <inkml:trace contextRef="#ctx0" brushRef="#br0" timeOffset="14826.6437">6868 9949 28,'31'11'26,"-6"-11"-4,15 0-9,4 0-12,-4 0-16,7 5-7,-17-7-3,1 8 0</inkml:trace>
  <inkml:trace contextRef="#ctx0" brushRef="#br0" timeOffset="14969.2686">6946 10052 35,'10'20'27,"11"-20"-2,13 5-20,7 4-22,-5-16-5,14 7-3,-13-14-2</inkml:trace>
  <inkml:trace contextRef="#ctx0" brushRef="#br0" timeOffset="15269.1412">7415 9532 61,'16'-43'35,"16"16"-1,9 12-13,6 8-8,6 24-3,-8 4-4,-3 14-2,-18 7-3,-15 6 0,-15 0-2,-11-5 1,-10 2-1,-8-10-3,8 1-1,-1-11-5,17 1-7,7-4-14,7-6-3,12 3 0,-5-7-1</inkml:trace>
  <inkml:trace contextRef="#ctx0" brushRef="#br0" timeOffset="15428.0633">7563 10164 64,'-7'11'37,"7"-2"0,0-9-4,0 0-18,16 0-15,-6-6-32,-10 6-3,10-7-2,-10 7 0</inkml:trace>
  <inkml:trace contextRef="#ctx0" brushRef="#br0" timeOffset="16241.616">9303 9477 9,'-65'11'56,"22"18"-27,6 21-13,8 19-3,7 6-3,19 8-1,10-3-3,17-3-1,14-14-2,15-17-1,8-20-1,3-21 0,-1-17 0,-1-15 0,-10-14-1,-10-11 0,-14-9-1,-19-7-2,-19-2 0,-21 2-3,-11 12-4,-15 7-7,-7 9-9,1 20-5,-8 8 1,9 23 0</inkml:trace>
  <inkml:trace contextRef="#ctx0" brushRef="#br0" timeOffset="16346.0565">9158 9720 53,'58'18'21,"1"-6"-13,3-4-23,4 8-5,-10-10-2,6 8-2</inkml:trace>
  <inkml:trace contextRef="#ctx0" brushRef="#br0" timeOffset="16722.1982">9843 9768 24,'-45'4'53,"17"4"-35,13 2-6,3 6-4,9-2-2,6 1-3,10-1 0,5-1-2,3-1 0,1-4-1,-3-2-1,-4-6-1,-5 2 0,-10-2 1,0 0 0,-22 7 2,6-2 1,-3 1 1,1 3 1,4 3 1,3 1 0,11 1 0,0-1 0,15 1-2,-1-3-2,4-2-6,2-3-15,3-4-11,-10-14-1,5 2 0</inkml:trace>
  <inkml:trace contextRef="#ctx0" brushRef="#br0" timeOffset="16849.8736">9836 9578 36,'-13'-21'29,"13"21"-6,-16-8-16,7 3-26,9 5-6,0 11-3</inkml:trace>
  <inkml:trace contextRef="#ctx0" brushRef="#br0" timeOffset="17143.8909">9952 9778 12,'26'11'25,"-4"-11"0,13 4 0,-9-4-13,6-3-7,-6 3-2,-5-6-2,-5 6 0,-16 0 1,0 0 2,0 0 1,-20 14 0,5-1 1,0 6 0,2 3 0,5 5 0,5 1-1,9 1-4,6-2-2,6-7-8,9-1-11,8-2-11,-8-17-1,6 4 1</inkml:trace>
  <inkml:trace contextRef="#ctx0" brushRef="#br0" timeOffset="17549.6387">10328 9803 50,'0'0'30,"-6"10"-2,2-1-10,4 8-7,0 1-4,2 4-3,2 1 0,4-1 0,2-3-2,4-4 0,1-8-1,1-3 0,1-4-1,-2-10 0,0-3 0,-4-3-1,-3-2 0,-2-1 1,-3 5 0,-3 4 0,0 10 1,0 0 0,-10 0 0,10 7 1,0 7 0,4 6-1,-1-1 1,7 1-1,2-4 1,4-4 0,3-6-1,3-6 1,1 0-1,-1-11 0,-5-5 0,-3-1-1,-4-3-5,-10-5-16,-9 1-13,-1 6-1,-11-2 1,3 8-1</inkml:trace>
  <inkml:trace contextRef="#ctx0" brushRef="#br0" timeOffset="19083.1743">11238 9797 28,'26'-8'29,"-7"-3"2,5 7-7,-5 4-7,-7 12-4,2 8-4,-14 2-1,3 7-2,-6 3-1,3 3 0,3-3-1,6-1-2,7-9 0,5-9 0,6-9-1,-2-4 0,2-10 0,0-6 0,-5-5-1,-2-7 1,-6-4-1,-3 5 0,-3 1-1,-1 7 1,-7 7 0,0 12 0,0 0 1,0 12 0,0 9 0,4 4 0,0 3 2,4 0-2,1-4-2,4-7-7,5-3-23,2-6-5,-3-10-1,7-5 1</inkml:trace>
  <inkml:trace contextRef="#ctx0" brushRef="#br0" timeOffset="19338.402">11934 9806 57,'-11'0'35,"23"5"0,3-5-6,9-5-15,12 5-9,-1 4-7,3-4-18,-2-4-13,0 4-1,-12-3-1,0 3 0</inkml:trace>
  <inkml:trace contextRef="#ctx0" brushRef="#br0" timeOffset="19512.2399">11966 9927 92,'9'7'36,"13"2"1,9-2-23,3-4-13,5 5-33,-5-8-3,3 0 0,-9-5-1</inkml:trace>
  <inkml:trace contextRef="#ctx0" brushRef="#br0" timeOffset="20067.1397">12522 9731 53,'0'0'35,"16"9"1,-6 12-2,3 7-18,5 8-7,-5 1-2,5 5-2,-8-5-1,1-4-2,-7-10 0,2-6 0,-6-17-1,0 0 0,0 0 0,9-24 0,-4 2 0,3-7 0,4 0-2,3 0 1,3 1-1,5 6 1,4 4-3,1 5-2,3 10-8,-3 3-25,-4 0 0,2 0 0,2 0 1</inkml:trace>
  <inkml:trace contextRef="#ctx0" brushRef="#br0" timeOffset="20376.7644">12953 9535 56,'10'-28'33,"3"6"0,4 6-15,11 16-4,-5 5-4,1 11-2,-11 5-4,-5 8-1,-15 2-1,-6 0-1,-6-2 0,-2-2 0,3-4 0,8-7-2,10-2-4,0-14-9,33 6-18,2 0-4,1-6 2,7 3-2</inkml:trace>
  <inkml:trace contextRef="#ctx0" brushRef="#br0" timeOffset="20623.8908">13332 9772 83,'0'0'35,"-10"0"2,10 12-13,0 10-13,0 3-4,0 8-4,0 1 0,0 2-2,4 0-2,-4-9-8,5 0-14,-1-9-14,-4-18-1,0 0 1,0 0-1</inkml:trace>
  <inkml:trace contextRef="#ctx0" brushRef="#br0" timeOffset="20767.5807">13180 9919 59,'0'0'36,"0"0"-2,19 0-2,6 3-18,4-3-8,7 0-12,6 0-20,7 0-7,-7 0-2,4 0 0</inkml:trace>
  <inkml:trace contextRef="#ctx0" brushRef="#br0" timeOffset="21008.757">13604 9832 72,'15'8'36,"7"9"-1,1 4-12,3-4-8,4 12-4,-5-7-5,-1 0-4,-5-3-4,-7-9-10,6-1-21,-5-6-3,-3-11-2,4-3 1</inkml:trace>
  <inkml:trace contextRef="#ctx0" brushRef="#br0" timeOffset="21166.352">13923 9847 52,'0'0'37,"-23"0"0,4 9 0,-4 8-17,-11-1-8,0 7-5,-2 4-4,-1-1-6,4 6-14,6-8-20,-1-9 0,13-6-1,4-9 0</inkml:trace>
  <inkml:trace contextRef="#ctx0" brushRef="#br0" timeOffset="21595.0458">13884 9433 50,'12'-5'30,"3"-3"1,7 5-14,3 3-5,-1 4-3,-3 9-1,-11 2-2,-7 8-1,-12 3-1,-6 3 0,-6-4-1,4 6 1,3-7-1,14-1-1,15-4-1,16-7 0,10-3-5,7-6-10,0-3-21,5 0-1,-14-10 0,-4 3-1</inkml:trace>
  <inkml:trace contextRef="#ctx0" brushRef="#br0" timeOffset="22292.8387">14494 9897 40,'13'6'30,"11"-9"-1,16 3-12,15 0-5,5 0-3,5 0-4,2 0-2,-4 4-4,-11-4-4,-14 3-8,-13-3-13,-9 0-3,-16 0-2,0 0 1</inkml:trace>
  <inkml:trace contextRef="#ctx0" brushRef="#br0" timeOffset="22482.0482">14529 9982 27,'60'7'51,"-16"-7"-34,11-4-6,2 1-12,0-4-10,-2 4-9,-15-11-4,-4 7 1,-18-8 0</inkml:trace>
  <inkml:trace contextRef="#ctx0" brushRef="#br0" timeOffset="22648.3716">14955 9861 37,'10'0'25,"0"5"-3,7 2-2,1 5-3,-2 2-3,-1 6-2,-8-3-2,-1 3-2,-12-3-2,-6-2-5,-6-2-7,-1-3-19,0-10-9,10 0 1,3-9-2</inkml:trace>
  <inkml:trace contextRef="#ctx0" brushRef="#br0" timeOffset="23203.6461">15621 9895 48,'10'-7'24,"-10"-8"-5,0 2-1,-6 0-4,-11 1-2,0 2-3,-12 3-3,1 7-1,-3 3-2,4 11-2,3 1 1,6 6-1,8 1 1,10 4-2,9-5 1,7-1-1,5-5 1,6-7 0,3-4-1,-1-9 1,0-8-1,-4-10 0,-1-6-1,-6-9 1,-4-6-1,-4-7 1,-7-5-1,-3-3 0,-2 1 1,-3 7 1,-2 4 0,-1 10-1,1 9 1,-2 16 0,9 12 0,-10 20 1,4 10-1,6 10 0,-4 4 0,4 8 0,0 4 0,0-2-3,10 1-6,-7-7-19,2-12-7,5-4 0,-2-9 1</inkml:trace>
  <inkml:trace contextRef="#ctx0" brushRef="#br0" timeOffset="23609.1648">15758 9813 66,'13'5'32,"-13"4"-2,0-1-12,0 10-7,0 0-2,6 4-2,-3-5-3,6 3 0,1-6-2,4-2 0,4-7 0,2-5-2,1 0 0,-1-12 0,1-1 0,-3-6-1,0-3-1,-7 3 1,-2-3-1,-6 3 2,-3 6 0,0 13 0,-3-10 1,3 10 0,-15 15 1,10 0 0,5 2 0,0 3-2,0 2 0,0-4-6,7 2-11,2-3-18,3-8-1,11-1 1,1-8-1</inkml:trace>
  <inkml:trace contextRef="#ctx0" brushRef="#br0" timeOffset="23994.6374">16247 9789 50,'0'0'32,"20"12"0,2-7-10,2-2-6,7 3-7,0-3-3,2 0-5,2 1-5,-6-4-12,-2-6-13,-2 6-4,-15-8-1,5 8 0</inkml:trace>
  <inkml:trace contextRef="#ctx0" brushRef="#br0" timeOffset="24196.6742">16313 9903 66,'0'10'32,"11"-5"-5,9-5-9,11 4-9,-1 0-14,11 0-23,-7-10-3,6 6-1,-8-10-1</inkml:trace>
  <inkml:trace contextRef="#ctx0" brushRef="#br0" timeOffset="24911.2229">16800 9690 55,'-4'-25'31,"4"-6"0,7 3-14,14 7-5,4 6-3,9 12-2,-2 3-2,1 14-1,-5 1 0,-6 8-2,-10 1-1,-12 6 1,-13-2-1,-9 4 0,-5-1 0,-1-3 0,-3-2 0,6 0 0,3-9 0,10 0 1,7-2 0,13-5-1,3-3 1,7-2-1,3 1-1,5-6-1,6 6-4,-3-6-5,0 0-3,-8-3-1,3 3-1,-10-9 1,2 4 2,-10-6 4,0 0 5,-1-4 7,4-23 16,-9 18-8,11 6 2,-7-5-1,6 11-2,-10 8-2,17-3-1,-17 3-2,17 23-1,-11-6-2,-1 3 0,-2-1-1,0 1 0,-3-5 0,0-1-1,0-14 0,-4 11 0,4-11 0,0 0 0,-4-17-1,8 2 0,-2-2 0,3-3 0,5 0-1,3 0 0,0 2 0,2 2 1,6 6 0,-2 1 0,3 4-1,3 2-2,-3 3-4,-5 0-9,2 0-22,0 5-1,-6-5 1,0 8-1</inkml:trace>
  <inkml:trace contextRef="#ctx0" brushRef="#br0" timeOffset="25520.6855">17717 9871 8,'13'-33'41,"-16"13"-24,3 2-1,-8-2-3,-5 0-1,-1 3-1,-8 0-2,0 11-1,-3 0-1,4 11-1,-3 2-2,4 7 0,3 4 0,9 5-1,8-1 0,4 2 0,8-4-1,7-1 1,2-4-1,3-6-1,4-9 0,-1-5 0,-3-8-2,1-5 1,-8-6-1,0-8 0,-6-9 0,-4-7 1,-1-3-1,-6-2 1,0-1 1,-6 4 0,1 4 1,2 7 0,-1 9 0,4 12 0,0 18 0,0 0 0,-6 14-1,6 15 1,0 7-1,0 10 1,0 2-1,5 6 1,-5-3-1,4-3 1,-4 0-1,5-10-3,-1-5-5,-4-8-23,0-11-7,6-2 0,-6-12 0</inkml:trace>
  <inkml:trace contextRef="#ctx0" brushRef="#br0" timeOffset="25895.984">17854 9671 55,'0'0'37,"23"9"-1,-9 8-2,1 0-18,9 9-5,-8 1-4,0 2-3,-2-5-1,-4 0-1,-4-8-1,-6-6 0,0-10 1,0 0-1,0 0 0,0-23-1,0 6 0,6-5 1,2 0-2,6 0 1,4 0-1,4 6 1,3 4 0,0 2 0,8 10-2,-3 0-1,3 7-10,-8 1-25,-10-4 0,-6 2 0,-9-6 0</inkml:trace>
  <inkml:trace contextRef="#ctx0" brushRef="#br0" timeOffset="27799.5317">9064 10831 29,'25'13'27,"-10"1"2,-1 6-11,-3 6-3,-8-1-5,-3 6-3,-3-7-2,-4-1-2,-3-5-1,3-8-3,7-10 0,0 0-2,6-14 1,5-4 0,7-4 0,0-6 0,3-1 1,-2-2 1,11-22 3,-22 35-1,-5 4 0,-3 14 1,-11-5-1,2 12 0,1 7 0,0 5 0,4 3-1,4 2 0,12 1 0,5 1-3,8-2-5,7-4-7,4-1-11,-1-12-5,11 2-1,-8-11 1</inkml:trace>
  <inkml:trace contextRef="#ctx0" brushRef="#br0" timeOffset="28244.3787">9687 10939 50,'0'0'33,"0"0"-5,0 10-5,-14-4-7,-2 8-4,-10-8-4,3 1-4,-5-4-3,3-3-4,0-4 0,1-8-2,8 0-1,2-6 0,10 3 0,4-7 1,6 5 1,6 3 3,5 2 2,4 8 1,2 4 2,3 12 0,1 1 1,-1 8-1,-1 2 0,0 2 0,-2-2-1,2 1-1,-1-8 0,0-5-2,-2-5 1,1-6-2,-2-8 0,0-6 0,-1-4-1,-2-6 1,-3 2 1,-4 0 0,-3 3 2,-1 6 0,-7 4 1,0 9 1,0 0 0,7 24 0,-7-6-1,0 6-1,0-1-4,0 2-17,0-4-16,0 1-1,0-9 0,7-2 0</inkml:trace>
  <inkml:trace contextRef="#ctx0" brushRef="#br0" timeOffset="29803.5275">10776 10843 15,'14'-21'26,"7"6"-6,-3-2-3,3 10-2,-3 7-2,-6 7-1,0 11-2,-7 5-2,0 9-1,-5-1-2,6 4 0,-3-4-1,4-4 0,4-7-2,5-8 0,4-9 0,4-7-1,-2-8 0,2-8 0,-2-5-1,0-5 0,-4-2 1,-4 2-1,-5 5 0,-4 3 0,-5 8 0,0 14 1,0 0 0,-9 24 1,3 3 0,0 4 0,0 3 0,6 0-1,0-2-2,5-8-10,5-6-23,5-3 0,-3-12-1,6 1 0</inkml:trace>
  <inkml:trace contextRef="#ctx0" brushRef="#br0" timeOffset="30120.3984">11184 11147 47,'11'-4'28,"0"0"-3,-3-6-11,2-4-4,3 6-4,-4-2-1,1 5 0,-10 5 1,11 0 0,-11 11 0,6 5-1,-6 1-1,6 5 0,-6 0 0,7 0-2,-1-1-2,-1-6-8,-5-15-24,12 11-2,-12-11 0,8-13 0</inkml:trace>
  <inkml:trace contextRef="#ctx0" brushRef="#br0" timeOffset="30465.2913">11521 10922 44,'0'0'33,"16"8"0,-2-8-4,9-4-13,11 4-8,0 0-4,3 0-5,-2 0-5,-6-4-7,-3 4-10,-3 4-10,-14-4 0,1 0 0</inkml:trace>
  <inkml:trace contextRef="#ctx0" brushRef="#br0" timeOffset="30639.5771">11590 11007 51,'0'11'29,"0"-11"-2,24 4-8,2-4-10,4 4-15,10 0-20,-10-8-3,10 4-1,-10-5-1</inkml:trace>
  <inkml:trace contextRef="#ctx0" brushRef="#br0" timeOffset="30908.0318">12019 10812 62,'11'0'34,"7"15"1,8 6-7,-2-1-16,7 9-4,-2 2-5,2 1-5,-4-2-10,-6-2-21,-6-11-1,1-5-2,-7-12 2</inkml:trace>
  <inkml:trace contextRef="#ctx0" brushRef="#br0" timeOffset="31088.6265">12331 10858 64,'-21'5'34,"1"7"1,-7 5-12,-1-1-10,4 7-4,-5 1-4,0 3-6,2-1-9,2-2-23,0-9-2,7-1 0,0-8 0</inkml:trace>
  <inkml:trace contextRef="#ctx0" brushRef="#br0" timeOffset="31435.4355">12240 10580 73,'7'-15'35,"8"1"-1,10 2-16,4 9-6,0 3-4,0 3-4,-8 5-2,-6 5 0,-9 3-1,-6 0-1,-2-2 0,-4 1 1,-1-5-1,7-1 1,0-9 0,22 10-1,3-10-1,6 0-2,11 7-9,-4-2-23,3-5-1,0 7 1,-11-7-2</inkml:trace>
  <inkml:trace contextRef="#ctx0" brushRef="#br0" timeOffset="31630.646">12840 11029 65,'-8'23'36,"3"7"0,-8-4-7,-3-4-24,5 3-33,-8-15-4,9 0-2,-4-10-1</inkml:trace>
  <inkml:trace contextRef="#ctx0" brushRef="#br0" timeOffset="32315.7925">13217 10814 22,'46'-17'62,"-32"13"-32,0 10-9,2 12-6,-13 1-4,3 8-3,-2 0-1,2 4-2,2-4-1,7 0-2,-1-9 0,5-6 0,2-7-1,3-5-1,-2-9 0,1-6 0,-3-4-1,-6-10 0,1-1 0,-5-1 0,-2 1 0,-2 2 1,-3 5-1,-3 5 2,4 8-1,-4 10 1,0 12 1,0 7-1,0 4 1,0 6 0,3 2 0,2 4-2,1-5-3,-2-5-15,2-4-18,6-4-1,-3-9 1,7 0-2</inkml:trace>
  <inkml:trace contextRef="#ctx0" brushRef="#br0" timeOffset="32691.5748">13647 11052 28,'11'-3'31,"5"3"0,2 2-2,3-2-11,6 8-4,-7-3-3,4 7-2,-11 1-1,-3 3-3,-14 1 1,-4 3-3,-8-2 0,-3-2 0,1-2-1,2-2-1,4-4 1,12-8-1,0 0-1,13 8 1,8-8-1,3-4-2,6 4-3,-4-11-11,7 2-21,-1 4-1,-5-9 1,4 3-1</inkml:trace>
  <inkml:trace contextRef="#ctx0" brushRef="#br0" timeOffset="32976.2841">14011 10851 63,'18'-2'35,"-2"-1"0,11 0-9,7 3-13,-2 0-6,5 3-6,-1 1-5,-6-4-12,-4 0-16,-1 6-3,-13-6 0,1 0 0</inkml:trace>
  <inkml:trace contextRef="#ctx0" brushRef="#br0" timeOffset="33158.4103">14078 10939 56,'0'0'32,"8"14"-2,13-9-11,6-2-11,4 1-17,0-9-19,10 9-3,-7-13-1,7 6-1</inkml:trace>
  <inkml:trace contextRef="#ctx0" brushRef="#br0" timeOffset="33653.4688">14648 10648 44,'0'-9'35,"0"9"1,13 16-1,-11 3-15,6 14-7,-8 3-6,8 9-1,-8 1-2,6-1-2,-2-4-2,-4-6-2,7-5-6,-7-12-13,-7-8-15,7-10-1,0 0 0,-10 0 1</inkml:trace>
  <inkml:trace contextRef="#ctx0" brushRef="#br0" timeOffset="33968.0938">14658 10672 40,'18'-23'33,"2"2"0,4 11-2,4 7-15,0 3-3,2 11-6,-8 3-3,-3 8-1,-12 2-2,-10 4-1,-8 4 0,-10 0-1,-2-2 0,-3-2 0,1-4 0,6-2 0,11 1 0,8-7 1,14-2 0,10-3 1,4-2-1,6-2 0,5 3-2,-3-5-8,1-5-19,-5 5-5,-8-8 0,-2 3 0</inkml:trace>
  <inkml:trace contextRef="#ctx0" brushRef="#br0" timeOffset="34331.2476">15010 10517 53,'7'-14'32,"2"-1"1,13 3-13,6 10-5,-5 2-5,2 7-3,-8 5-1,-6 5-3,-11 0-1,-10 4-1,-6 0 0,-3 2 0,-4-5-1,5-2 1,6-2-1,6-4 1,15 0-2,7-4-2,10 0-4,-2-6-8,8 4-19,2 2-1,-3-6 0,0 4 0</inkml:trace>
  <inkml:trace contextRef="#ctx0" brushRef="#br0" timeOffset="34525.5554">15395 10662 61,'0'0'36,"0"0"0,0 19 1,9 1-23,-9 1-6,5 6-3,-5 2-2,5 3-1,-2-3-6,-3-5-7,4-5-21,-4-4-5,0-15 0,0 0-1</inkml:trace>
  <inkml:trace contextRef="#ctx0" brushRef="#br0" timeOffset="34676.8633">15281 10839 73,'0'0'32,"15"-8"1,10 3-16,4 1-17,5 0-19,8 4-13,-10-10 1,8 10-2</inkml:trace>
  <inkml:trace contextRef="#ctx0" brushRef="#br0" timeOffset="34925.9332">15720 10751 51,'0'0'37,"0"0"-1,14 4 1,7 5-17,4 10-9,-1 0-5,6 5-3,-1 0-3,-1-3-4,-1 0-7,-7-4-16,-1-9-10,2-5-1,-5-12 1</inkml:trace>
  <inkml:trace contextRef="#ctx0" brushRef="#br0" timeOffset="35090.784">16042 10744 71,'-24'0'35,"-1"14"1,-6 4-13,-8-1-6,2 9-8,-5-1-4,1 3-5,3 0-8,-3-2-21,6-9-7,12-3-1,3-14 0</inkml:trace>
  <inkml:trace contextRef="#ctx0" brushRef="#br0" timeOffset="35494.6755">15972 10428 65,'6'-18'33,"7"18"-3,10 0-11,-3 0-6,5 8-5,-4 0-2,1 6-2,-9 2-1,-5 4-2,-8-3 1,-10 0-1,-5-2 1,-2-1 0,1-4 0,4 1 0,12-11 1,0 14-1,15-8 0,10-1 0,2-2-3,7 1-4,5 1-16,-2-5-15,-7-3-2,-1-1 1,-11-6-1</inkml:trace>
  <inkml:trace contextRef="#ctx0" brushRef="#br0" timeOffset="36737.0575">1854 12146 50,'-22'0'23,"-6"5"-7,-9 15-3,12 10-3,-6 7-3,9 9 0,4 2-2,21 5-2,14-8 0,8-3 1,10-13 0,11-7 0,5-15 1,1-14-1,-6-15 0,-1-8 0,-18-11 0,-17-4-2,-7-6-1,-22 0-2,-9 8-3,-12 4-6,3 9-17,-4 11-7,4 4 0,18 15 0</inkml:trace>
  <inkml:trace contextRef="#ctx0" brushRef="#br0" timeOffset="37044.705">2115 12464 32,'6'26'26,"-13"-11"-4,7-4-8,0-11-6,0 0-5,-6-10-3,6-4-2,-9-6-1,15-2 0,-6-2 0,12 1 1,7 5 3,0 4 1,-1 5 3,4 6 1,3 7 1,-6 4 0,5 6-1,-9 3-1,-5 2-4,-1 1-6,3 3-18,-12-8-5,10 3-1,-7-9 1</inkml:trace>
  <inkml:trace contextRef="#ctx0" brushRef="#br0" timeOffset="37315.671">2622 12416 50,'-21'-25'33,"6"7"-1,-8 1-12,-4 1-7,-1 10-3,-6 3-3,12 9-3,2 4-1,13 9-1,7 3 0,6 2-1,6 0 1,7-2-1,8-5 0,-5-7-3,6 1-6,-12-11-19,-1-9-8,-2-3 0,-8-10 0</inkml:trace>
  <inkml:trace contextRef="#ctx0" brushRef="#br0" timeOffset="37434.5374">2505 12100 53,'-10'-15'30,"10"15"-5,-12 12-27,12-12-20,-6 13-5,6-13-4</inkml:trace>
  <inkml:trace contextRef="#ctx0" brushRef="#br0" timeOffset="37774.6035">2753 12326 36,'15'0'25,"12"6"0,2-6-16,-1 0-4,-6-4-3,-4 1-1,-5-4 0,-13 7-1,9-10 1,-9 10 3,-19 0 1,-2 3 2,2 11 0,-5-2 1,8 11 1,-4 2 0,15 2-1,3-3-3,7 0-6,17 0-5,-4-7-14,4-8-12,12 0-1,-7-16-1,15 1 0</inkml:trace>
  <inkml:trace contextRef="#ctx0" brushRef="#br0" timeOffset="38128.6173">3233 12282 36,'-27'-4'27,"10"8"0,-1 2-7,9 2-12,9 1-4,0 4-2,9-2-1,4-1 0,0-1-3,2-1 0,-5-4-3,1-4-1,-11 0 1,0 0 0,0 0 1,-15-9 3,-6 9 3,-20 7 9,20 1-2,5 6 3,3 3-1,13 5 0,2-3-2,15 3-1,1-3 0,10-1-5,-2-4-8,5-3-29,-7-15-1,7-1 0,-18-7-1</inkml:trace>
  <inkml:trace contextRef="#ctx0" brushRef="#br0" timeOffset="38887.1957">4452 11925 48,'-13'0'20,"-4"10"-2,-3 11-3,2 16-3,-1 11-2,7 19 0,2 10-2,10 16-1,3 4-2,7 8 0,-1 0-1,3-2-1,-5-9-1,-2-11-1,-5-11 0,-5-12 0,-5-7-2,-5-17-2,-1-8-4,-4-14-11,1-9-14,6 4-2,-6-14 1,8 5-1</inkml:trace>
  <inkml:trace contextRef="#ctx0" brushRef="#br0" timeOffset="39218.6761">4529 13228 41,'0'-10'30,"0"10"1,-20 4-11,4-4-7,-2 4-4,-2-1-2,1 9-1,1 1-2,7 4-1,6 1 0,10 1-1,5-3 0,6-4 0,6-2-2,0-5 0,6-5-6,-8-4-13,-5-9-15,1-4 1,-10-8-1,-1-3-1</inkml:trace>
  <inkml:trace contextRef="#ctx0" brushRef="#br0" timeOffset="39638.8341">4599 11850 52,'0'0'29,"5"22"-11,-5 1-3,4 9-5,-1-1-3,2 7 0,1-5-3,-2-4-4,3-2-7,-2-12-11,-5-15-8,0 0-4,-7-10-1,7-7 2</inkml:trace>
  <inkml:trace contextRef="#ctx0" brushRef="#br0" timeOffset="39925.716">4610 11818 52,'20'-18'25,"2"3"-4,4 5-5,2 10-3,-5 0-5,-3 12-3,-10 4-1,-7 3-2,-9-1 0,-8 4-2,-6-5 2,0 0-2,-1-5 1,2-2-1,9-3 0,10-7 0,0 11 0,10-4 0,11 4 0,5 3 1,5 2-1,4 3 1,-3 0-1,1-1 1,-5-2-2,-6-4-10,-10-12-20,1 5 0,-13-5-1,0 0 0</inkml:trace>
  <inkml:trace contextRef="#ctx0" brushRef="#br0" timeOffset="41181.0058">5239 12631 44,'-40'8'20,"40"-8"-1,29 11-2,42-6-3,34-5-2,42 4-2,27-4-3,30 4-2,13-4-1,10 5-1,-5-5 0,-11 3-2,-19 0-2,-27 1-5,-26 1-9,-33 4-13,-37-9-4,-21 5 0,-31-10 0</inkml:trace>
  <inkml:trace contextRef="#ctx0" brushRef="#br0" timeOffset="42007.8348">6022 12129 42,'-10'0'30,"-11"-8"-7,8-5-4,4-5-6,9-6-3,9 3-2,7-5-2,12 10-2,6 2 0,6 14-1,-3 0-1,-2 19 2,-11 7-1,-11 8 0,-16 7-1,-12 5 0,-13-3 0,-4 0-1,-5-5 0,0-7 0,9-4-1,12-8 1,11-7-1,19-5 0,12-4 0,10-3 1,5 0-1,2 0 0,4 0 1,-7-7-1,0 4 0,-13 1 1,-4 2-2,-8-4 1,-2 4 0,-13 0 0,12 14 1,-6 0 0,-2 3 1,-1 0-1,2 0 0,2 2 1,-3-6 0,1-1-1,-5-12 1,0 0-1,0 0-1,7-16 1,-7-1 0,6-2-1,-2-3 0,1-4 0,4 7 0,4-1 0,5 5 0,4 2-1,3 5-1,0 0-3,6 8-13,-3 3-19,-6-3 0,2 0-1,-11 0 1</inkml:trace>
  <inkml:trace contextRef="#ctx0" brushRef="#br0" timeOffset="42557.689">5421 12936 51,'0'0'26,"-17"0"-8,-4 18-1,-6-1-4,1 15-3,-5 2-2,6 12-1,1 1-1,12 9-1,8-1-2,11 4-1,8-1-1,9-10-4,8 0-5,2-15-11,0-12-12,7-7-2,-6-18-1,0-6 2</inkml:trace>
  <inkml:trace contextRef="#ctx0" brushRef="#br0" timeOffset="42834.3962">5618 13248 52,'7'-16'30,"-3"6"-5,-4 10-4,11 12-7,-11 3-3,6 9-5,-6 0-1,7 5-1,-7-2-1,0-3 0,0-4-1,0-6-1,0-14 0,0 0 0,0 0 0,0-22 0,3 2-1,0-3 0,3-4 0,6 1 0,4 2 0,0 6 0,4 4-1,-3 5-2,6 9-8,-6 0-22,1 0-2,1 6 0,-9-6 0</inkml:trace>
  <inkml:trace contextRef="#ctx0" brushRef="#br0" timeOffset="43143.6871">5892 12993 11,'-4'-25'28,"13"10"1,4-4 0,6 11-14,0 8-3,-1 8-2,0 9-2,-11 0-2,-2 8-2,-5-4 0,0 3 0,-5-4-1,5-3 0,0-6-2,0-11-1,24 11-5,-5-11-7,6 0-19,6 0-2,-6-5 0,3 5-1</inkml:trace>
  <inkml:trace contextRef="#ctx0" brushRef="#br0" timeOffset="43368.0242">6276 13099 79,'-10'14'36,"10"0"-3,0 6-16,-3-1-5,3 11-5,0 2-1,-3 6-2,3-6 0,0 1-3,-3 1-1,3-10-2,0 3-4,-3-13-10,3-14-18,6 16-3,-6-16-1,6-13 2</inkml:trace>
  <inkml:trace contextRef="#ctx0" brushRef="#br0" timeOffset="43542.9255">6173 13293 57,'-16'-5'34,"16"5"0,16 0-7,1 0-13,10 0-6,1 5-6,3-1-4,7 1-10,1 1-21,-8-6-1,7 4-1,-6-9 0</inkml:trace>
  <inkml:trace contextRef="#ctx0" brushRef="#br0" timeOffset="43766.7698">6537 13234 68,'0'0'34,"5"11"0,6 0-13,0 1-9,8 6-5,-4 4-3,7 6-1,-3-4-4,-4-2-7,4 3-13,2-4-14,-8-12 0,3-4-1,-4-14 0</inkml:trace>
  <inkml:trace contextRef="#ctx0" brushRef="#br0" timeOffset="43932.9466">6775 13297 61,'-19'12'33,"-12"0"-1,0 4-12,0 6-10,-6-3-6,4 0-6,0 5-10,9 1-17,-3-17-4,17 0 1,1-11-2</inkml:trace>
  <inkml:trace contextRef="#ctx0" brushRef="#br0" timeOffset="44294.7806">6681 13002 40,'10'-17'31,"7"17"-3,0-5-8,3 5-5,-2 3-5,-6 2-3,0 7-2,-12 0-2,0 2 0,-6 1-2,-2 2 1,-3-3 0,5 0 0,6-4-1,6-1 0,11 0-1,6-9-4,6 7-8,2 2-22,-3-9 1,3 0-1,-9-4 1</inkml:trace>
  <inkml:trace contextRef="#ctx0" brushRef="#br0" timeOffset="44579.4765">7057 12934 55,'26'20'35,"-8"0"2,1 9-8,6 14-14,-11 2-3,0 16-5,-14 4-1,0 7-2,-16-3-2,-3-4-3,-4-5-3,-4-11-5,9-3-11,5-16-17,1-20-1,12-10 1,0-13 0</inkml:trace>
  <inkml:trace contextRef="#ctx0" brushRef="#br0" timeOffset="45076.3917">7336 12835 28,'33'-3'55,"-9"3"-35,-5 0-8,-5 6-4,-5 9-4,-2-3-1,-7 4-1,-7-4-1,-2-1 0,1-1 0,8-10 0,-3 12-1,13-9 0,7 1 1,7-1-1,6 0 1,-2 6 0,-5 0 0,-4 2 0,-12 1 0,-7 0-1,-10 0-7,-11-1-20,-8-11-2,6 7-2,-8-13 1</inkml:trace>
  <inkml:trace contextRef="#ctx0" brushRef="#br0" timeOffset="45279.9207">7342 13092 70,'19'0'32,"12"6"-4,7-6-14,-5 6-11,6-3-19,-5-3-14,3 4-2,-12-7 0,4 6 0</inkml:trace>
  <inkml:trace contextRef="#ctx0" brushRef="#br0" timeOffset="45615.9088">7466 13204 32,'0'0'30,"7"9"1,3-9 0,4 0-19,7 0-4,-4 6-4,0 2-1,-6 1-1,-2 1 0,-9 1-2,-3 1 1,-7 2 0,0 0-1,-1-3 1,1-1 0,4 1 0,6-1-1,0-10 1,20 14-1,-3-14 0,6 0-2,1 5-10,9-3-20,-15-12-1,7 3 1,-10-10-1</inkml:trace>
  <inkml:trace contextRef="#ctx0" brushRef="#br0" timeOffset="46564.0097">8052 12559 24,'7'-14'18,"5"4"-2,-3-22 8,-9 16-16,-4-6-2,-6 5 0,-10 0-3,-5 8 1,-3 1-1,-1 8 0,0 9 1,1 4-1,6 6 1,9 7 0,10-2 1,8 1 0,9-4-1,10-2 0,5-7 0,5-6-2,-1-10 0,-1-6-1,-1-9-1,-3-6 1,-6-8-2,-7-4 1,-5-9-1,-4-2 1,-6-3-1,0 0 1,-3 8-1,-4 2 1,1 7 0,-3 8 0,0 11 0,-1 10 0,-1 14 1,1 11 0,0 9 0,1 10 1,3 11 0,3 4 0,3 6 0,3-1-3,4-4-7,6-4-23,-2-15-1,9-7-2,-6-18 0</inkml:trace>
  <inkml:trace contextRef="#ctx0" brushRef="#br0" timeOffset="46856.5694">8263 12366 46,'11'13'34,"0"8"2,-6 2-3,3 0-17,4 3-6,-7 2-2,5-2-4,-5-5 1,0-4-2,-5-17-2,0 0 1,13 0-2,-8-14 1,3-3-1,3-3 1,1-1-3,4 2 2,-1 4-1,4 3 1,1 7-2,-4 2-8,3 3-23,-1 5-4,-6-5 2,4 9-2</inkml:trace>
  <inkml:trace contextRef="#ctx0" brushRef="#br0" timeOffset="47504.703">9033 12417 48,'11'0'34,"9"6"-1,3-3-9,5-3-7,9 3-8,-1-3-7,3 0-13,-3 0-17,-1 0-6,-11-7 1,-1 7-2</inkml:trace>
  <inkml:trace contextRef="#ctx0" brushRef="#br0" timeOffset="47715.6586">9067 12561 46,'3'15'32,"10"-12"0,10 0-12,11-3-11,2 0-32,11 0-3,-11-6-4,11 6-2</inkml:trace>
  <inkml:trace contextRef="#ctx0" brushRef="#br0" timeOffset="49717.736">10156 11857 51,'-18'-11'24,"1"15"-5,-1 11-5,0 16-4,6 19-1,0 11-3,7 17 1,2 9-1,6 14-1,0 8-1,3 8 0,-6-6-1,0-5 0,-4-4-1,-4-10 0,-7-8 0,-4-14-3,-3-16-4,-2-18-5,0-10-8,7-7-15,-2-19-1,10 0 0,-5-15 1</inkml:trace>
  <inkml:trace contextRef="#ctx0" brushRef="#br0" timeOffset="50576.4785">10139 13126 38,'7'13'32,"14"12"1,-2-4-7,3 3-12,4 8-4,0-4-5,-3 0-7,1-1-9,-4-5-14,-9-13-7,-1 1-1,-10-10 1</inkml:trace>
  <inkml:trace contextRef="#ctx0" brushRef="#br0" timeOffset="50755.3503">10366 13152 84,'-30'6'34,"8"7"-8,-7 12-8,-8 1-8,0 6-3,-4 0-5,6-2-6,6 0-8,1-9-13,9-10-9,19-11-1,0 0 0</inkml:trace>
  <inkml:trace contextRef="#ctx0" brushRef="#br0" timeOffset="51116.8394">10369 12845 58,'10'0'31,"3"-3"-3,1 3-15,5 8-3,-4 1-2,-2 8-2,-7 0-2,-6 6 0,-9-5-2,-3 3 1,0-3 0,2 2 0,4-7-1,6-2 0,11-3-1,8-2-1,9 1-5,1 1-27,-2-11-2,4-1-2,-9-6 2</inkml:trace>
  <inkml:trace contextRef="#ctx0" brushRef="#br0" timeOffset="51732.4603">10418 11789 65,'0'0'33,"10"16"-3,-10 4-12,0 2-7,0 10-3,0 2-3,0 3-1,4-4-5,1-6-4,2-1-9,-2-8-15,-5-18-4,0 0-1,0 0-1</inkml:trace>
  <inkml:trace contextRef="#ctx0" brushRef="#br0" timeOffset="52012.0853">10406 11814 25,'4'-47'62,"3"28"-34,8 10-9,9 5-6,-4 4-4,3 11-3,-4 1-2,-6 7-2,-5 2-2,-8 4-1,-6-2-1,-6-2 0,-3-2-1,1-4 0,1-1 0,13-14 1,-11 15 1,11-15 2,14 10 0,4-3 0,1 1 1,2 1-1,4-1-2,-3 0-8,-2-8-19,4 9-3,-10-14-1,0 5 0</inkml:trace>
  <inkml:trace contextRef="#ctx0" brushRef="#br0" timeOffset="52318.8969">10596 11614 61,'15'-13'32,"-1"1"2,9 5-15,0 7-5,-8 3-6,0 7-3,-10 1-2,-5 6-2,-5 3 1,-7-1-2,-4-1 1,2-2-1,-3-2 1,10-5-1,7-9 1,8 16-2,10-12-1,3-4-4,7 0-9,0 5-19,-4-5 0,3 0-1,-6 0 1</inkml:trace>
  <inkml:trace contextRef="#ctx0" brushRef="#br0" timeOffset="52546.223">10903 11785 70,'0'12'36,"0"5"0,0 6-15,0-2-8,0 7-3,0-4-4,0 2-3,0-3-3,0-6-7,8 3-12,-4-9-18,-4-11 0,0 0 1,0 0-1</inkml:trace>
  <inkml:trace contextRef="#ctx0" brushRef="#br0" timeOffset="52712.2037">10812 11897 63,'0'0'33,"12"12"-2,1-12-11,5 0-9,5-4-8,2 4-11,1 0-19,-6-4-6,8 4 0,-7-10 0</inkml:trace>
  <inkml:trace contextRef="#ctx0" brushRef="#br0" timeOffset="52928.2346">11104 11865 50,'15'11'36,"-15"-11"-1,24 20-2,-7-3-16,-1-2-6,5 5-4,-2 0-4,1-2-3,0 3-6,-4-12-11,1-3-19,-2-1 0,-3-10-1,2 0 1</inkml:trace>
  <inkml:trace contextRef="#ctx0" brushRef="#br0" timeOffset="53101.7746">11404 11910 63,'-21'0'36,"6"6"-1,-8 4-8,-5-3-11,6 7-6,-7-1-5,4 3-2,-1 1-3,2-2-5,7 4-9,1-6-21,3-6-2,13-7 0,-16 3 0</inkml:trace>
  <inkml:trace contextRef="#ctx0" brushRef="#br0" timeOffset="53576.614">11342 11625 56,'10'-20'31,"1"12"-7,8 3-6,1 2-5,6 3-3,-7 3-1,-2 3-1,-17-6-3,11 25 0,-18-9-2,-4 4 0,-6-6 0,5 3-1,0-2 0,7-1-1,10 0-1,12-5 0,9-3-3,2-6-7,5 0-21,1 6-5,-8-9 0,-2 3 0</inkml:trace>
  <inkml:trace contextRef="#ctx0" brushRef="#br0" timeOffset="55087.6836">11693 12550 4,'-62'7'37,"62"-7"-22,10 7-2,26-4 0,26 1 2,21-4-1,21 9-3,15-4-2,17 1-1,-1-6-3,1 7 1,-16-4-2,-16 0-7,-21-3-10,-21 0-17,-31-6-2,-13 1 0,-28-6 0</inkml:trace>
  <inkml:trace contextRef="#ctx0" brushRef="#br0" timeOffset="55373.052">12288 12433 40,'5'-26'30,"-5"-10"-2,4-7-8,3 1-3,-4-6-4,4 8-3,-7 2-2,7 9-2,-4 9-1,-3 20-2,0 0-1,-5 32-4,5 12-10,0 9-23,-6 3 0,6 10 0,-13 1 0</inkml:trace>
  <inkml:trace contextRef="#ctx0" brushRef="#br0" timeOffset="56261.1211">11816 13007 41,'10'-15'28,"8"6"-6,0 3-5,1 3-4,0 7-3,-6 5-1,-2 9-3,-6 5-1,-5 2-1,0 1 0,0 3-2,0-2 2,3-3-2,3-5 0,8-6-1,3-8 0,6-5 0,1-6-1,0-6 1,-3-7-2,-2-2 1,2-2-1,-6-3 1,-3 5 0,-2 4-1,-6 2 0,-4 15 1,0 0 0,0 0 1,5 15 1,-5 7-1,0 1 1,3 2 1,2 1 0,3-1-2,1-3-4,1-8-25,1-14-7,9 0 1,-4-12-1</inkml:trace>
  <inkml:trace contextRef="#ctx0" brushRef="#br0" timeOffset="56943.1023">12317 12721 25,'0'0'27,"0"0"-2,0 0-5,0 0-6,21-7-2,-4 4-4,-1 3-3,9 0-2,-4 0 0,3 3-1,-7 3 0,-4 3 0,-7 0 0,-6 3 0,0-12-1,-17 17 0,2-11 1,1 1 0,0-4-1,5 1 0,9-4-1,0 0 1,0 0 0,21 2-1,-5 5 0,2 1 0,2 3 0,-5 1 0,-6 6 1,-9-1-1,-5-3 0,-8 1 0,-8-5-1,-5-2-2,0-1-1,0-7-4,6 0-6,2-3-5,6-5-8,12 8-5,0-9 1,13 6 8</inkml:trace>
  <inkml:trace contextRef="#ctx0" brushRef="#br0" timeOffset="57522.2618">12728 12764 49,'0'0'32,"-10"8"-4,-3 4-6,-8 8-7,0 8-4,-11-1-3,4 5-2,-3-1-2,4-2-2,1-4-2,4-4-4,7-4-7,1-7-17,5-10-6,9 0-1,0 0 1</inkml:trace>
  <inkml:trace contextRef="#ctx0" brushRef="#br0" timeOffset="57996.8526">12703 12964 47,'0'0'29,"18"-9"-7,-3 9-5,-1 0-3,4 7-2,-6-4-3,4 6-1,-16-9-2,9 20 0,-14-8-2,-3 4-1,-11-3-1,1 0 0,-6-2 0,4 2 0,2-1-1,6-2 0,12-10 0,-9 11 1,20-8-1,4 2 1,6-5-1,5 5 1,0-5-1,2 0 0,-3 0 0,-2 0-1,-5-3 1,-6 3-2,0 0-3,-12 0-6,0 0-22,0 0-5,0 0 0,0 0 0</inkml:trace>
  <inkml:trace contextRef="#ctx0" brushRef="#br0" timeOffset="60394.9391">13341 12509 39,'10'-5'18,"-10"-6"-2,4 1-3,-4 0-1,-8-3-4,-2 2-1,-7-2-2,0 3-1,-4 1-3,-2 4 1,-5 5-1,2 0 0,4 14 0,4 1-1,8 6 0,7 2 0,6-2 1,9 1-1,10-3 1,3-5 0,6-9-1,3-7 1,2-7 0,-2-9 0,-4-8-1,-2-6 1,-8-8-1,-6-9 0,-3-6 1,-5-1 1,-6-4 1,0 6 1,-6 3 0,-2 10 0,-4 7 0,4 17 0,-4 11 0,3 16-1,-3 12-1,2 16 1,3 7-2,7 9 2,-3 1-1,6 4 1,1-3-1,3-3-4,4-6-5,-4-6-25,0-16-2,5-8-2,-4-8 1</inkml:trace>
  <inkml:trace contextRef="#ctx0" brushRef="#br0" timeOffset="61235.5462">13593 12385 45,'0'0'26,"14"-5"-3,-14 5-3,14 0-5,-4 8-2,-10-8-4,13 21-1,-13-6-2,3 4-1,1 2-1,0 2-1,1-4 0,2 1-2,2-5 1,6-5-1,3-10 0,2-4 0,1-8 0,4-5 0,-6-7-1,0-3 1,-4-4 0,-2 6 1,-2-1 0,-5 10 0,-6 7 0,0 9 2,0 0-1,0 25 0,0-3 1,7 7-2,-1 0 0,6 3-3,4 1-10,6-4-29,-6-12 1,4-5 0,6-12-1</inkml:trace>
  <inkml:trace contextRef="#ctx0" brushRef="#br0" timeOffset="65397.1464">14358 12337 66,'14'3'30,"6"-3"-9,11 0-6,9 0-8,1 0-6,4 0-9,1 0-10,-2 6-12,-12-6 0,-2 2-2</inkml:trace>
  <inkml:trace contextRef="#ctx0" brushRef="#br0" timeOffset="65599.6255">14459 12432 38,'0'0'33,"25"11"0,0-6-6,8 0-7,9 2-10,-2-3-23,6 1-17,-9-9-1,4 4-3,-10-7 0</inkml:trace>
  <inkml:trace contextRef="#ctx0" brushRef="#br0" timeOffset="66492.9335">1708 14850 41,'28'5'27,"3"-10"-1,7 5-13,7-4-10,8 4-10,-3 3-14,-19-7-5,-3 9-1,-13-9 0</inkml:trace>
  <inkml:trace contextRef="#ctx0" brushRef="#br0" timeOffset="66665.4936">1760 14954 49,'31'5'27,"-3"-5"-6,10 0-5,5 0-14,-3-4-23,4 10-6,-19-10 0,9 9-1</inkml:trace>
  <inkml:trace contextRef="#ctx0" brushRef="#br0" timeOffset="69162.102">2722 14195 26,'3'-15'26,"-13"1"-6,-2 14-4,-7 12-2,2 15-2,0 21-4,-1 14-1,8 23-2,1 12-1,6 15 1,3 7-1,0 7 0,0-1-1,0-1 0,-9-7 0,-4-11 0,1-16-1,-3-14-3,0-13-3,-8-17-9,5-15-19,5-11-2,4-17 0,9-3 0</inkml:trace>
  <inkml:trace contextRef="#ctx0" brushRef="#br0" timeOffset="69483.6267">2713 15655 53,'15'0'34,"-3"13"0,1-2-3,-1 8-22,7 7-5,2-2-3,2 1-8,-2-2-11,-2-1-15,-7-16-1,3 3 0,-5-21-1</inkml:trace>
  <inkml:trace contextRef="#ctx0" brushRef="#br0" timeOffset="69635.5477">2922 15666 31,'-14'12'32,"-18"-3"0,5 16 0,-7-1-17,-4 2-7,1-1-10,9 0-11,5 0-16,1-12-3,12-1 0,0-15-1</inkml:trace>
  <inkml:trace contextRef="#ctx0" brushRef="#br0" timeOffset="69996.6303">2952 15400 23,'0'-13'32,"0"-5"1,11 8-1,0 1-15,4 0-6,4 9-4,-2 0-1,-6 9-2,-4 2-2,-7 7 0,-4 3 0,-3-1 0,-3 1 0,1-1 0,4-4-1,10-1 0,7-5-1,8-4-3,5 1-10,6-3-21,-7-11-1,4 3 0,-12-10-1</inkml:trace>
  <inkml:trace contextRef="#ctx0" brushRef="#br0" timeOffset="70583.956">2853 13992 38,'18'4'31,"-13"11"1,5 11-11,-10 11-7,0-1-3,0 6-2,-5-2-5,0-3-6,0-6-9,-4-2-20,-1-20-1,10-9-1,-24-5 0</inkml:trace>
  <inkml:trace contextRef="#ctx0" brushRef="#br0" timeOffset="70861.8587">2883 13999 43,'18'-19'29,"10"14"1,-6 5-15,-3 0-3,-4 14-5,-9 5-1,-6 5-3,-11 3 0,-9 0-2,-1-5 1,-2 0-1,6-3 0,4-4-1,7-5 1,6-10-1,19 10 1,2-3 0,4 2 0,3 0 0,-4 1 0,-1 3-3,1 1-5,-8-2-10,-16-12-15,8 21 0,-8-21 0,0 0 0</inkml:trace>
  <inkml:trace contextRef="#ctx0" brushRef="#br0" timeOffset="71177.7508">3070 13839 36,'7'-18'24,"14"10"-5,-6 0-7,1 4-4,-2 8-2,-14-4-2,10 20-2,-10-5-1,-10 4 1,-2-2-1,0 3 0,3-2 0,2-3-1,10-3 1,10-2-1,5-3 0,4 0-5,3-4-11,6 5-11,-15-8 1,5 4-2</inkml:trace>
  <inkml:trace contextRef="#ctx0" brushRef="#br0" timeOffset="71394.1563">3283 14041 55,'0'18'33,"3"9"-1,-3 0-12,3-1-5,3 5-6,-6-6-4,4-4-7,5-2-9,-5-4-20,-4-15-3,0 0 0,0 0 0</inkml:trace>
  <inkml:trace contextRef="#ctx0" brushRef="#br0" timeOffset="71546.1787">3174 14154 39,'25'5'29,"-9"-9"1,13 1-7,-2 3-15,4 0-16,3 9-19,-12-15-2,6 12 0,-13-13-1</inkml:trace>
  <inkml:trace contextRef="#ctx0" brushRef="#br0" timeOffset="71756.2322">3451 14059 51,'0'0'34,"12"10"0,3 9 0,5 1-22,-3-2-5,5 8-3,0 0-4,-7-2-6,3 0-8,-5-2-17,-13-22-3,20 15-1,-20-15 0</inkml:trace>
  <inkml:trace contextRef="#ctx0" brushRef="#br0" timeOffset="71914.2679">3625 14091 60,'-13'14'34,"-9"-1"0,0 5-12,-2 5-7,-5 0-9,5-1-10,0-1-23,4 2-7,-2-14-1,13-1 1</inkml:trace>
  <inkml:trace contextRef="#ctx0" brushRef="#br0" timeOffset="72273.6197">3550 13758 34,'17'-12'31,"-6"-1"0,10 10-6,-2 3-10,-1 3-3,-1 7-4,-9 4-2,-2 5-2,-8-2 0,-5 2-2,-2-2 0,3-3 0,1-3 0,5-11-1,17 12-1,6-12 0,5 5-3,0-5-10,0-5-21,-1 10-1,-6-5 0,-4 2 1</inkml:trace>
  <inkml:trace contextRef="#ctx0" brushRef="#br0" timeOffset="73914.451">3805 14811 32,'27'-13'31,"-6"1"-1,-4 8-7,2 14-5,-10 7-4,-2 15-4,-10 2-2,3 7-1,-8-2-3,8 1 0,0-10-2,4-5 0,7-12 0,5-6-1,7-11 0,3-8 1,-1-8-2,0-5 1,-3-5 0,-5-4-1,0 0 0,-6 2-1,-7 8 1,-4 8 0,0 16 0,0 0 0,-8 16 0,8 9 1,-3 5-1,3 3 1,10 0-2,1-7-6,6-3-17,3-8-13,-5-15 1,8-3-1</inkml:trace>
  <inkml:trace contextRef="#ctx0" brushRef="#br0" timeOffset="74199.5193">4120 14514 69,'0'0'35,"26"12"1,-4-8-13,4 1-14,5 0-17,0-5-24,7 8-2,-7-8-1,3 0 0</inkml:trace>
  <inkml:trace contextRef="#ctx0" brushRef="#br0" timeOffset="74824.5842">4514 14142 48,'0'0'30,"9"-10"-8,7 3-4,2 7-6,5 0-3,4 5-2,-5 2-3,3 6-1,-9 2-2,-3 0 1,-10 0-1,-6-1 0,-9 0 0,2-4 1,-1-5-1,2-2 0,9-3-1,0 0 1,0 0 0,15-5-1,4 5 0,0 3-1,-1 3 1,-4 6 0,-8 1 0,-6 4 0,-12 0 0,-9-5-1,-7 0-2,-2-4-4,3 0-6,1-8-11,5-4-9,11 4 1,10 0 0</inkml:trace>
  <inkml:trace contextRef="#ctx0" brushRef="#br0" timeOffset="75079.8808">4464 14409 79,'0'0'34,"19"11"-10,0-11-7,15 6-6,1-6-2,10 4-3,1 2-5,3-6-5,-1 8-8,-8-8-13,-9 0-10,1 7 0,-14-7 0</inkml:trace>
  <inkml:trace contextRef="#ctx0" brushRef="#br0" timeOffset="75531.7562">4594 14567 62,'0'0'31,"14"-12"-6,3 10-10,0-5-3,7 7-4,-4-3-2,1 7-2,-3 3 0,-6 4-3,-7 2 0,-10 4 0,-7 2 0,-8 0 0,-5-2-1,-3-1 0,1-3 0,1-4 0,6-2 0,8-4-1,12-3 2,0 0-1,9 0 1,8 0 1,4 6-1,3 1 1,0 0-1,3 0 0,-4-1-1,-4 0-4,-4-1-15,-1 1-15,-14-6-1,11-8-1,-14-3 1</inkml:trace>
  <inkml:trace contextRef="#ctx0" brushRef="#br0" timeOffset="77035.0941">5156 14998 44,'7'-12'25,"3"1"-4,-4 1-3,-4-1-5,-2 0-3,0-2-4,-3 2-2,-7 0-1,-2 0-3,-3-2 0,-1 4-1,-2-1 0,-4-2-1,1 4 1,-1 0 1,0 0-1,4 0 1,-1 4 0,1 4-1,2 0 1,0 8 0,4 1 0,-1 6 0,7 4 0,0 4 0,6-1 1,0 4 0,5-6 0,5 1 1,1-5 1,6-1-1,0-6 1,4-2-1,1-7 0,-1 0 1,-2 0-2,-1-7 0,-2-2 1,-4-1-2,-2-4 1,-1-3 0,-2-2-1,-2-4 1,-1-3-1,-2-1 0,-2 0 0,4 0 0,-4-1 0,0 1 0,0-2 1,0 4-1,0-1 0,0 2 0,0-2 0,0 1 0,0 3 1,0 1-1,0 3 0,0 5-1,0 2 1,0 11 0,0 0 0,0 0-1,0 0 1,0 11-1,-4 5 1,4 6 1,0 7 1,0 5-1,3 4 1,1 6-1,2 2 1,0 3 0,4-5-1,-5-2 1,2-7-2,-2-4-1,2-7-1,-4-7-3,0-3-6,-3-14-15,0 0-8,0 0-1,13-4 1</inkml:trace>
  <inkml:trace contextRef="#ctx0" brushRef="#br0" timeOffset="77539.0904">5315 14843 64,'12'-7'31,"0"7"-11,4 4-5,-16-4-4,16 18-3,-16-6-1,6 6-1,-6-2-2,0 6 0,0-3-1,0-1-1,6-1 0,1-2-1,4-6 1,2-2-2,3-7 0,2 0 0,-3-9-2,3-5 1,-1-2 0,-5-6-2,0 1 2,-2-4-1,-4 8 2,-3 0 0,-3 8 2,0 9 0,0 0 0,-9 14 1,6 2 0,3 6-1,0 4 0,0 0 0,3 0-3,3-6-7,3-6-26,4-2-2,-4-12 0,13 4 0</inkml:trace>
  <inkml:trace contextRef="#ctx0" brushRef="#br0" timeOffset="78109.7275">6036 14798 66,'17'7'34,"-4"-10"-1,12 1-15,8 2-8,0 0-4,5 0-6,-1 2-6,-2-2-8,-4-2-13,-4 4-6,-11-4-1,-3 2 0</inkml:trace>
  <inkml:trace contextRef="#ctx0" brushRef="#br0" timeOffset="78343.5837">6090 14945 60,'0'0'32,"22"9"-4,2-9-7,10 0-5,0 0-6,7 3-4,-1-1-10,-3 4-24,-8-6-6,1 0 0,-14-3-1</inkml:trace>
  <inkml:trace contextRef="#ctx0" brushRef="#br0" timeOffset="153642.1125">6896 14894 36,'0'0'34,"-12"7"2,27-4-3,39-3-4,-13-3-30,4-2-27,11 5-4,-3-14-3,5 7 0</inkml:trace>
  <inkml:trace contextRef="#ctx0" brushRef="#br0" timeOffset="154280.848">7487 14822 11,'-21'-15'29,"-3"-12"1,15 5 2,9-4-13,16 2-4,13 11-3,4 2-1,14 17-2,-2 7-2,-2 12-2,-12 7 0,-14 10-2,-17 2-1,-9 6 1,-17-6-2,-13-2 0,-8-9 0,-1-8 0,5-8-1,9-12 0,11-5 0,12-8 0,11-4 1,16 1-1,6 0 1,9 7 0,2 4 1,4 11-1,-3 2 1,-6 7-3,2 3-8,-10 3-27,-5-13-1,4-2-1,-7-11 0</inkml:trace>
  <inkml:trace contextRef="#ctx0" brushRef="#br0" timeOffset="160402.5578">8048 14149 19,'0'17'63,"-10"31"-35,4 31-9,0 37-4,-5 24-3,2 23-4,-4 8-3,5 3-3,-2-8-5,2-17-6,4-17-8,-2-28-13,-1-26-4,12-20 0,-8-34 0</inkml:trace>
  <inkml:trace contextRef="#ctx0" brushRef="#br0" timeOffset="160702.1824">8040 14130 41,'19'-5'28,"12"5"-7,-3 0-28,-4-8-11,10 14-6,-12-6-1</inkml:trace>
  <inkml:trace contextRef="#ctx0" brushRef="#br0" timeOffset="161086.9181">7938 15668 37,'0'0'33,"17"10"0,5-2-3,-2-8-32,4 0-25,14-3-4,-7-14 0,12-1-1</inkml:trace>
  <inkml:trace contextRef="#ctx0" brushRef="#br0" timeOffset="161453.9328">8282 14870 34,'12'5'32,"13"-8"1,25 3 1,21 5-18,18-7-4,25 5-3,10-3-3,10 5-4,3 0-10,-10-1-18,-16-8-8,-18 4-1,-22-13-1</inkml:trace>
  <inkml:trace contextRef="#ctx0" brushRef="#br0" timeOffset="161816.7092">8754 14616 27,'0'-25'31,"8"-1"0,-8-10-4,5-5-10,5 4-3,-7-4-3,2 7-3,-5 0-2,6 8-3,-6 12 1,0 14-3,0 11 0,3 13-5,4 15-13,2 14-17,-9 1-1,9 14 1,-9-3-1</inkml:trace>
  <inkml:trace contextRef="#ctx0" brushRef="#br0" timeOffset="162370.4208">8350 15258 42,'11'-13'33,"-11"13"-1,9 21-9,-6-3-6,3 13-5,-6 4-4,5 6-1,-5 0-3,10-3-1,-4 0-1,0-9 0,0-7-1,1-8 0,-7-14 0,0 0 0,8-28 0,-8-1-1,0-7 1,-7-9 0,2-2-1,1 0 0,4 1 1,-5 5-1,5 6 0,6 7 0,2 7 0,8 9 0,7 0 0,5 7 1,4 2-2,12-2 0,6 5-2,5-8-2,7 8-1,-5-6-2,1 6-2,-13-4-5,-2 6-7,-3 6-12,-23-8 1,-4 12 2,-13-12 7</inkml:trace>
  <inkml:trace contextRef="#ctx0" brushRef="#br0" timeOffset="162959.3351">8573 15415 31,'18'-15'64,"-8"8"-41,2 4-4,-12 3-4,20 5-4,-13 6-3,-1 7-3,-6-1-1,6 6-1,-6 0-1,6 3 0,-3 1-1,5-5 1,2-7-1,5-4 0,0-5 0,5-6-1,-1-12 1,-1-7-1,1-7 0,-2-3 0,-3-3 0,-5 1 0,1 3 0,-5 5 0,-5 7 0,0 16 1,0 0-1,-5 13 2,5 8-2,0 5 2,0 3-1,10 0 1,-1-1-2,4-5-1,5-5-6,-3-1-29,-2-17-2,2-5 1,-6-9-1</inkml:trace>
  <inkml:trace contextRef="#ctx0" brushRef="#br0" timeOffset="163815.6279">9390 14139 2,'21'-5'41,"3"5"-27,4 0-3,1-2-2,2 2-1,0 0-1,-3 0-1,-6 2-2,-4 3-1,-9 2 0,-2 6-1,-7 6-1,0 8 0,-7 6 0,3 11 0,-2 7 0,-1 11 1,-3 9-1,4 8 1,-2 6 3,3 5 0,0 2 1,5 0 0,0-5-1,9 1 1,-1-9 0,3-4-2,2-10-2,3-4-1,-4-11-1,0-4 1,-4-9-1,-4-8 1,-4-9 0,-3-2 0,-5-7-1,-5-2 1,-7-3 0,-5 0-1,-3 0 1,-3 2-1,-3 0 0,0-1-2,4 0-5,2-1-20,5-9-6,12-1-1,2-14 0</inkml:trace>
  <inkml:trace contextRef="#ctx0" brushRef="#br0" timeOffset="164905.3603">9756 15620 44,'22'10'34,"-8"-3"2,5 10-9,1 4-11,-2 2-4,4 5-6,-1-4-3,-4-1-6,1 2-4,-10-11-11,1-5-12,0-1-5,-9-8-1,9-17 2</inkml:trace>
  <inkml:trace contextRef="#ctx0" brushRef="#br0" timeOffset="165073.8681">9978 15663 55,'-19'0'34,"5"17"0,-7 1-13,-6-1-6,0 9-6,-4-3-3,1 1-6,4 0-5,4-7-15,4-13-14,18-4-1,-3-9 0,16-7 1</inkml:trace>
  <inkml:trace contextRef="#ctx0" brushRef="#br0" timeOffset="165408.837">10047 15372 40,'0'-13'33,"0"-5"1,11 3-4,2 7-14,1-2-6,2 13-4,-4 2-1,-3 10-1,-9 1-1,0 7-1,-4 1 0,-2 1 0,0-3 0,6 0 1,6-5-2,9-3 1,4-6-2,7-3-2,0 0-7,-3-1-26,-4-15-2,-1 1 0,-9-8-1</inkml:trace>
  <inkml:trace contextRef="#ctx0" brushRef="#br0" timeOffset="166311.6254">9807 14030 61,'10'11'33,"-16"5"-6,6 6-8,-3 7-5,-1 2-6,4 5-1,-3-2-3,3-5-3,0-9-1,0-8-2,0-12-1,0 0-1,-3-15-1,-2-8 0,5-4 0,-3-7 1,3 2 0,3 1 2,2 2 0,6 3 2,4 8 1,6 9-1,0 9 1,1 7-1,-6 5 1,-3 5-1,-8 6 1,-5 2-1,-9-3 0,-3-3 0,-1-2 0,-1-5 0,3-1 1,6-2-1,5-9 1,9 14 0,4-7 0,2 1-1,4 4-7,2 4-21,-5-16-2,6 7 0,-10-16-1</inkml:trace>
  <inkml:trace contextRef="#ctx0" brushRef="#br0" timeOffset="166613.1337">9983 13904 18,'14'-31'61,"-5"21"-33,5 1-9,3 9-6,-5-4-4,0 6-3,-12-2-2,4 13-1,-4-13-1,-20 19 0,5-9-1,3-1 0,1 0 0,11-9-1,-7 14 1,7-14-2,22 15 0,-3-13-5,6 5-8,0 1-17,-5-8-2,7 3 0,-9-6 0</inkml:trace>
  <inkml:trace contextRef="#ctx0" brushRef="#br0" timeOffset="166832.2549">10204 14000 35,'0'0'32,"5"24"1,-5-6-9,0 2-5,0 7-5,0-6-4,3 6-4,-3 0-2,0-6-6,5 1-6,-5-7-12,0-15-14,0 14 0,0-14 0,0 0-1</inkml:trace>
  <inkml:trace contextRef="#ctx0" brushRef="#br0" timeOffset="166997.3011">10119 14156 66,'12'-7'29,"13"2"-6,0 0-10,2 5-11,4 0-18,-6-6-12,7 6-2,-10-8 0</inkml:trace>
  <inkml:trace contextRef="#ctx0" brushRef="#br0" timeOffset="167207.3557">10431 14104 37,'0'0'34,"0"11"1,9 3 1,-3 3-13,1-5-12,6 10-5,-3-2-3,2 2-3,0-1-5,-5-6-9,4-10-16,-2 2-5,-9-7 0,16-4-1</inkml:trace>
  <inkml:trace contextRef="#ctx0" brushRef="#br0" timeOffset="167379.399">10566 14141 26,'0'0'34,"-23"8"1,8 7 0,-3 4-11,-8-5-9,5 8-5,-2-2-6,0 1-9,9-2-15,4-5-14,0-14-2,10 0 1,0 0-1</inkml:trace>
  <inkml:trace contextRef="#ctx0" brushRef="#br0" timeOffset="167830.6305">10558 13900 22,'0'-12'28,"15"7"-2,-5-2-5,7 2-4,1 5-2,-2 0-2,3 4-1,-11 4-1,0 6-3,-12 0-1,-3 4-2,-8-3 0,5 3-1,0-1-1,5-3-2,5-3 0,10-6 0,10 0-1,5-3 0,6 3-5,-5-5-22,0-7-10,2 4 0,-8-4 0</inkml:trace>
  <inkml:trace contextRef="#ctx0" brushRef="#br0" timeOffset="189684.4248">10770 14779 22,'25'10'28,"-3"-10"1,19 6-7,4-6-8,5 0-8,1 3-10,-7-8-16,3 9-7,-20-12-1,2 12-1</inkml:trace>
  <inkml:trace contextRef="#ctx0" brushRef="#br0" timeOffset="189872.3515">10829 14899 26,'6'17'30,"12"-15"1,16 9-1,10-7-20,1-1-15,8 3-19,-13-10-3,3 7-2,-15-11-1</inkml:trace>
  <inkml:trace contextRef="#ctx0" brushRef="#br0" timeOffset="190571.3741">11589 14789 50,'0'0'31,"11"0"-1,13-3-12,11-1-7,11 1-14,4-7-25,11 7-1,-6-6-1,6 2-1</inkml:trace>
  <inkml:trace contextRef="#ctx0" brushRef="#br0" timeOffset="191186.0856">12247 14708 35,'-24'-19'27,"12"0"-6,5-3-2,7 1-3,14 3-4,6 3-1,14 10-2,0 5-1,5 12 0,-5 5-1,-5 12-1,-13 3 0,-9 11-3,-22-3 0,-8 3-1,-14-5-1,-6-4 1,-2-7-3,0-8 0,6-6-1,7-13 0,12-6 0,11-8-1,9 2 1,13-5 1,7 5 0,8 4 2,4 4 0,5 10 1,-3 2 0,-2 7 0,-3 3-6,-8-2-13,-7-4-18,4 0-1,-8-12 0,6 0 0</inkml:trace>
  <inkml:trace contextRef="#ctx0" brushRef="#br0" timeOffset="192480.9927">12934 13871 28,'0'0'29,"-62"45"16,21 18-26,-6 24-4,1 30-3,5 25-3,13 23-2,12 14-2,21 10-1,16-6-6,16-16-13,9-20-18,16-15-1,-3-33-1,5-19 0</inkml:trace>
  <inkml:trace contextRef="#ctx0" brushRef="#br0" timeOffset="193977.5518">13179 14788 25,'-59'9'29,"13"-9"1,46 0-11,15 5-5,43-5-3,43 0-1,41 0-3,36 7-2,29-1-1,25-1-1,8-1-1,3 2 0,-13 0-1,-19-6-6,-28 5-13,-29-1-15,-45-10 0,-34 6 0,-38-7 0</inkml:trace>
  <inkml:trace contextRef="#ctx0" brushRef="#br0" timeOffset="194374.1534">14090 14483 52,'7'-41'24,"3"3"-1,-4-4-4,-1 1-3,1 7-3,-6 0-2,7 10-3,-7 9-2,0 15-2,5 15-2,0 13 0,1 13-2,-3 8-12,-3 9-23,3 8 0,-3-1 0,0 6 0</inkml:trace>
  <inkml:trace contextRef="#ctx0" brushRef="#br0" timeOffset="195346.809">13179 15312 14,'0'-16'55,"0"16"-32,10 19-4,0 6-2,5 13-5,-1 4-4,3 8-1,-3 1-1,3-3-2,-5-9-1,0-6-1,-4-16 0,-8-17-1,14 0 0,-8-21 0,0-12 0,-6-13 0,4-8 0,-4-9-1,0-3 0,0-1 0,0 2 0,0 6 0,0 13 0,0 10 0,3 9-1,1 12 2,1 6-1,-5 9 0,16 0-1,-4 3 0,6 4 0,7-2 0,7 2-1,11-1 1,16-2-1,15-1 1,17 0-1,13-3 1,17 4 0,12-4 1,8 2 0,2-2 0,-5 5-1,-11-5 1,-10 5 1,-20-5-2,-16 7-1,-23-7 1,-17 5 0,-16-5-1,-11 0 1,-14 0 0,0 0 0,-12 0 1,3 0 1,9 0 0,-16 0-1,16 0 1,0 0 0,0 0-1,0 0 0,0 0 1,0 0-2,0 0 1,10-9 1,-10 9-1,0 0 1,12 21-1,-6-5 0,1 7 0,-2 6-6,2 7-26,-7-7-1,0 5 1,-5-10-2</inkml:trace>
  <inkml:trace contextRef="#ctx0" brushRef="#br0" timeOffset="195826.0636">13505 15357 66,'0'0'33,"15"9"-8,-15 16-6,0 4-5,0 13-6,0-2-2,0 8-1,0-4-4,0-6-6,0-1-10,3-11-19,-8-15-1,5-11 0,0 0 0</inkml:trace>
  <inkml:trace contextRef="#ctx0" brushRef="#br0" timeOffset="196113.8902">13539 15372 63,'29'-7'31,"-6"-3"-4,-1 10-14,1 0-4,-6 7-4,-8 5-2,-9 1-2,-8 5 0,-12 3 0,-4 2 0,0 1 0,1 0-1,5 0 1,8-1 0,10-2 0,13-1 1,7-4 0,5 1 0,4-5-1,-1 0 0,-2 0-9,5-3-25,-15-11 0,1 2-1,-12-9 1</inkml:trace>
  <inkml:trace contextRef="#ctx0" brushRef="#br0" timeOffset="196443.2512">13742 15349 18,'16'-48'65,"-2"26"-34,7 5-11,4 14-6,-2 3-2,1 7-4,-8 6-2,-4 6-2,-12 3-2,-4 3 0,-7-1-1,-2-5 1,-4-1-1,6-5 0,2-3-1,9-10 0,10 6-2,4-6-4,8 0-6,0 11-22,3-11-1,6 6-1,-10-3 0</inkml:trace>
  <inkml:trace contextRef="#ctx0" brushRef="#br0" timeOffset="196692.3089">14169 15419 54,'0'0'36,"0"10"1,0 5-9,0 11-10,-6-2-6,6 9-4,0 2-2,0-2-2,0-1-2,3-7-3,2-3-2,-5-13-10,0-9-14,3 10-11,-8-20 0,1-3 0</inkml:trace>
  <inkml:trace contextRef="#ctx0" brushRef="#br0" timeOffset="196867.3523">14055 15582 46,'0'0'32,"10"0"0,9 0-10,5 5-8,2-5-6,6 4-9,5-1-12,9 1-19,-14-7 0,4 3 0,-8-7-1</inkml:trace>
  <inkml:trace contextRef="#ctx0" brushRef="#br0" timeOffset="197058.3912">14408 15473 62,'0'0'35,"15"7"2,3 0-14,5 14-6,-1-2-7,9 9-4,-6-1-2,2 2-2,-4-4-2,-5-6-6,2-1-10,4-8-21,-15-10 0,2-9-1,-3-10 1</inkml:trace>
  <inkml:trace contextRef="#ctx0" brushRef="#br0" timeOffset="197237.4298">14682 15499 50,'-15'9'34,"-10"2"1,0 3-13,1 9-5,-5-3-7,4 5-6,1-1-9,-2-2-15,2-8-14,10 3 0,-5-11-1,19-6 0</inkml:trace>
  <inkml:trace contextRef="#ctx0" brushRef="#br0" timeOffset="197617.396">14636 15254 53,'-3'-16'32,"3"16"-2,16-8-9,-2 4-6,6 4-6,-2 4-3,4 4-2,-7-1-1,-3 7-1,-8 2 0,-8 3-1,-5-1 0,-3 0 0,0-1 1,2-1 0,4-3-1,6-1 0,13-5 0,4-2-2,7 0-4,0-8-21,3-2-10,5 2 0,-8-8 0</inkml:trace>
  <inkml:trace contextRef="#ctx0" brushRef="#br0" timeOffset="198149.272">15607 14822 69,'0'0'36,"14"10"0,11-6-17,1-4-6,8 5-10,4-9-33,4 8-4,-6-4-2,3-2 0</inkml:trace>
  <inkml:trace contextRef="#ctx0" brushRef="#br0" timeOffset="198722.6842">16093 14734 43,'0'0'31,"0"0"-1,15-3-11,28 3-5,13 0-2,31 0-3,13 0-1,19 8-1,5-8-2,1 5-3,-4-5-4,-15-4-9,-14-2-23,-24 6-1,-28-14-1,-19 6 0</inkml:trace>
  <inkml:trace contextRef="#ctx0" brushRef="#br0" timeOffset="199023.2277">16568 14463 52,'11'-37'31,"-2"-7"-9,-4-8-2,1 6-4,-6-2-3,3 12-3,-6 2-2,3 17-3,0 17-1,3 10-1,-3 19-2,3 12-7,4 10-29,0 12-1,-7-2 0,6 6 1</inkml:trace>
  <inkml:trace contextRef="#ctx0" brushRef="#br0" timeOffset="200390.9764">16111 15193 56,'0'0'30,"12"15"-8,-2 5-5,-3 3-5,5 10-5,-3 3 0,3 2-3,-4-3-1,3-2 0,-4-6-2,0-7 1,-2-9-1,-5-11 0,13-8 0,-8-10-1,0-11 1,-5-7-1,0-8 1,0-7-1,0-3 0,-3 2 0,0 3 0,3 4 0,0 6 0,5 8 0,7 6 0,6 9-1,6 6 1,8 4 0,7 6-1,12-3 0,10 3-2,8 0-1,5 3-1,1-6 0,3 3 0,-7-3 0,-3 0 1,-13-1 0,-11 4 2,-13-6 1,-9 6 1,-7 0 0,-15 0 0,9 0 0,-9 0 1,0 0 0,-2 10 0,2 1 0,2 0 1,4 3-5,-6-14-17,19 27-9,-19-18 1,11 8-2</inkml:trace>
  <inkml:trace contextRef="#ctx0" brushRef="#br0" timeOffset="200709.0507">16393 15279 33,'0'0'32,"20"12"2,-6 1-2,5 5-17,7 6-6,-2 3-2,7 3-4,-3-1-7,-4-6-10,-10-5-20,6-1 1,-20-17-2,23 0 1</inkml:trace>
  <inkml:trace contextRef="#ctx0" brushRef="#br0" timeOffset="200896.9085">16637 15331 52,'-22'13'33,"-11"1"-1,-1 7-12,-1 6-7,-2 1-10,3-1-14,1-8-20,12 3-2,1-13 0,15 0 0</inkml:trace>
  <inkml:trace contextRef="#ctx0" brushRef="#br0" timeOffset="201187.5768">16706 15164 43,'-6'-19'32,"18"6"0,-7 2-13,9 5-6,8 6-4,-4 5-2,0 7-2,-8 1-2,-6 10-1,-11 0 0,-4 2-1,-3-3 1,-1-1-1,3-4 1,12-2-1,8-3-2,11-10-7,10-2-25,12 6 0,-6-14-2,10-1 1</inkml:trace>
  <inkml:trace contextRef="#ctx0" brushRef="#br0" timeOffset="201917.6808">17030 13672 50,'31'38'28,"8"22"-1,19 36-1,7 35-3,4 38-5,-10 15-4,-6 19-6,-19 1-6,-20-6-7,-14-7-9,-30-26-22,-19-35-2,-4-24-1,-7-26 1</inkml:trace>
  <inkml:trace contextRef="#ctx0" brushRef="#br0" timeOffset="202971.7861">17803 14509 23,'18'0'27,"16"3"0,3-3-9,8 0-6,2 0-8,2-3-11,-2 8-14,-12-10-6,2 8 0,-17-8-1</inkml:trace>
  <inkml:trace contextRef="#ctx0" brushRef="#br0" timeOffset="203234.2449">17858 14613 30,'38'3'65,"-4"-1"-42,3 1-4,8 2-13,-2-8-30,9 10-4,-13-12-3,11 5-1</inkml:trace>
  <inkml:trace contextRef="#ctx0" brushRef="#br0" timeOffset="204618.9347">1581 16934 49,'0'0'29,"18"7"-9,7-4-6,6 1-7,9-4-6,1 3-10,2-3-19,-10 0-1,2 10-2,-12-18 9</inkml:trace>
  <inkml:trace contextRef="#ctx0" brushRef="#br0" timeOffset="204836.6852">1615 17060 43,'24'6'30,"5"-6"-3,5-8-14,13 5-15,-7-3-21,15 6-4,-11-16-3,5 8 0</inkml:trace>
  <inkml:trace contextRef="#ctx0" brushRef="#br0" timeOffset="214159.8315">2568 16935 31,'-32'-11'16,"13"-4"-3,3-10-4,8-5-2,8-4-1,9 8-1,9 1-2,4 6 1,12 13 1,-3 6 0,0 19 1,-9 6 0,-6 17-1,-11-3 1,-8 8-1,-15-2-2,-8 1-1,-4-5 0,-7-4 0,2-11-2,4-14 0,11-7-2,6-5 2,14 0 0,6-11 0,10-2 0,10 0 0,1 9 1,5 8 0,-5 11-1,1 2-19,-10-7-11,4 4-1,-13-3-1</inkml:trace>
  <inkml:trace contextRef="#ctx0" brushRef="#br0" timeOffset="214603.0407">3227 16171 8,'-71'42'62,"19"11"-31,2 32-16,6 33 0,4 23-2,12 21-4,13 1-1,20 6-3,17-23-1,16-2-7,14-26-24,11-11-7,-2-43-1,2-16 0</inkml:trace>
  <inkml:trace contextRef="#ctx0" brushRef="#br0" timeOffset="218000.8176">3332 16927 7,'0'0'28,"33"5"0,15-5-11,20 5-3,16 2-4,9-5-1,2 1-2,-2 6-7,-14 0-9,-14-3-17,-12-1-4,-27-13 1,-6 8 4</inkml:trace>
  <inkml:trace contextRef="#ctx0" brushRef="#br0" timeOffset="218263.0093">3773 16808 40,'4'-38'32,"-10"-11"-10,6-5-4,6 2-4,-10 0-2,4 11-2,-5 0-2,5 21-2,-8 4-1,8 16-2,-12 16-3,3 7-4,9 18-12,-3 10-19,-7 2-1,10 12 0,-4-7 0</inkml:trace>
  <inkml:trace contextRef="#ctx0" brushRef="#br0" timeOffset="218619.4745">3584 17169 48,'0'0'34,"3"18"0,8-6-15,0 9-5,10 3-8,1 7-1,1 6-3,3-10-4,-2 3-10,-1-8-20,2 3-2,-10-21-1,7 1 1</inkml:trace>
  <inkml:trace contextRef="#ctx0" brushRef="#br0" timeOffset="218810.1119">3877 17239 36,'-12'2'34,"-12"4"-1,0 8-8,-9 0-9,-5 10-4,0 5-4,0-5-5,6 4-4,3-5-7,7-3-12,0-8-13,22-2-2,0-10 0,9-14 1</inkml:trace>
  <inkml:trace contextRef="#ctx0" brushRef="#br0" timeOffset="219158.8471">4328 16983 22,'0'0'31,"14"9"3,9 1-4,11-5-13,0-5-9,7 0-14,-3 0-22,12 9-4,-11-9 1,1 0-2</inkml:trace>
  <inkml:trace contextRef="#ctx0" brushRef="#br0" timeOffset="219798.2909">4983 16910 46,'9'0'15,"25"0"-3,25 0-1,28 5-2,25-1 0,24-4 0,25 0 0,10 0-1,9 0 1,3 7 0,-3 1-2,-13-8-4,-18 4-4,-19 2-8,-27 1-14,-23-7-10,-17-5 0,-26-9-1</inkml:trace>
  <inkml:trace contextRef="#ctx0" brushRef="#br0" timeOffset="220189.0349">5731 16693 25,'11'-21'31,"-4"-15"1,0-1-11,2-3-4,-4-11-2,5 14-5,-4-5-2,0 8-1,-6 5-2,4 11-1,-4 18-2,0 0 0,2 22-1,2 9-6,5 18-14,3 12-17,-12-3-1,3 14 2,-6-4-1</inkml:trace>
  <inkml:trace contextRef="#ctx0" brushRef="#br0" timeOffset="221145.0735">5073 17408 2,'3'36'55,"-3"-3"-27,6-1-13,5 9-5,0-6-2,1 4 0,1-2-2,-13-37-2,31 50-1,-21-41-2,-1-18-1,0-12 2,0-4 0,-3-9-2,-6-13 1,0-10-2,0 4 2,0-6 0,-6 9-2,0 4 2,2 0-2,4 7 1,0 15 0,0 3 0,4 8 0,-4 13 0,13-18 0,-3 6 0,1 8-1,1-1 1,7 5 0,5 3 0,8-3 0,11 0-1,6 7 2,17 1 0,8-8-1,17 9 0,7-9-1,11-9 0,3 12 1,3-3-1,-1-6-1,-6 6 0,-5-3 1,-10 3 1,-10 0 0,-12 7 0,-14-7-2,-10 0 1,-14 0 0,-11 4 0,-10 1 0,-12-5 1,0 0-1,0 0 2,0 0 0,0 0-1,0 0 1,0 0-1,0 0 0,0 0 0,0 0 0,0 0 0,0 0-1,0 0 1,0 0 1,7 9 2,-4 5-2,3-3 2,-2 8-2,1 7 1,0 0-12,-5 3-18,14 3-1,-14-22-3,0-10 3</inkml:trace>
  <inkml:trace contextRef="#ctx0" brushRef="#br0" timeOffset="221582.2023">5423 17372 24,'10'9'30,"-10"7"2,12 3-8,-6 14-9,-3-2-3,1 1-2,-4 2-3,5-2-3,-5-32-4,0 67-11,0-67-20,4 9 0,-4-9-1,0 0-1</inkml:trace>
  <inkml:trace contextRef="#ctx0" brushRef="#br0" timeOffset="221858.6048">5510 17371 36,'31'-4'29,"-10"4"-2,-1 10-10,0-1-6,-5 11-4,-10 6-4,-5-2-3,-12-1-3,-4-1-1,-3-3 0,0-6 0,2-4 1,7-5-1,10-4 5,-4 12 1,23 5 6,-1-6-3,-2 2-1,0 1-2,2 2-7,7 3-23,-25-19 0,25-8 0,-19-3-1</inkml:trace>
  <inkml:trace contextRef="#ctx0" brushRef="#br0" timeOffset="222182.6285">5777 17307 30,'9'-12'30,"9"12"2,-5-5-3,0 7-15,1 8-6,-14-10-2,13 14-3,-13-4-2,0 5 1,-6 1-1,-3 1-1,3-5 1,6-12 0,-10 17 0,10-17 0,10 20-1,2-15-2,3-5-6,-1 4-7,-1-4-16,7 8-2,-10-11 0,8 3 1</inkml:trace>
  <inkml:trace contextRef="#ctx0" brushRef="#br0" timeOffset="222423.6475">6053 17409 70,'0'0'34,"12"20"-3,-12-5-12,0 3-6,0 11-5,-3-10-2,3 4-1,0 9-2,0 1-2,7-1-4,-7-12-8,0-20-15,12 11-10,-12-11 2,0 0-3</inkml:trace>
  <inkml:trace contextRef="#ctx0" brushRef="#br0" timeOffset="222617.1916">5981 17527 32,'-18'0'31,"18"0"-1,0 0-3,21 0-9,2 0-7,4 0-7,4 6-12,3-6-20,6-6-1,-12 6-2,4 9-2</inkml:trace>
  <inkml:trace contextRef="#ctx0" brushRef="#br0" timeOffset="222822.2347">6248 17488 38,'0'0'33,"0"10"1,3 1-1,-3-11-14,26 25-9,-9-18-5,3 6 0,1 7-8,-3 5-18,-5-12-12,8-2-1,-9-8 0,7-3 1</inkml:trace>
  <inkml:trace contextRef="#ctx0" brushRef="#br0" timeOffset="223031.2775">6502 17498 42,'-18'5'34,"-10"3"-1,4-4-3,-5 5-12,-2 0-8,3 11-5,0 5-3,3-2-8,4-8-12,6 2-15,-2 3 1,11-8-3,6-12 2</inkml:trace>
  <inkml:trace contextRef="#ctx0" brushRef="#br0" timeOffset="223513.2439">6477 17295 27,'10'-5'30,"-10"5"0,25 0-7,-7 0-7,5 5-4,-3 6-3,0 3-3,-2 2-3,-6-7-2,-5-1 2,-7-8-1,0 26 0,-9-16 2,2 0-1,-3-13 0,10 3 1,-17 4 0,13 7-1,4-11 0,0 0 0,13 2-3,-1 1 2,3 9-1,3-3-5,7-6-13,3-8-18,-8 8-1,4-3-1,-8-10 0</inkml:trace>
  <inkml:trace contextRef="#ctx0" brushRef="#br0" timeOffset="224717.6951">6921 16094 29,'33'34'31,"3"12"-4,13 20-4,13 30-3,0 17-4,6 12-2,-14 3-6,-9 10 0,-20-3-1,-16-2-5,-17-22 0,-15-14 1,-8-17-1,-5-10-2,2-5-3,2-15-28,7-34-6,10-9 2,3-7-2</inkml:trace>
  <inkml:trace contextRef="#ctx0" brushRef="#br0" timeOffset="225184.4097">7708 17004 20,'19'25'29,"-13"-7"0,9 4-8,-10-2-28,-12-3-13,7 0-5,-11-17-1</inkml:trace>
  <inkml:trace contextRef="#ctx0" brushRef="#br0" timeOffset="225530.1374">8464 16884 36,'0'23'33,"-21"-10"-1,-2 2-4,-11-3-15,-11-3-2,2-1-7,-3-2-3,5-3-1,6-12-2,11-10 0,11 0-1,13 0 1,10 2 0,7 4-1,6 2 1,40 11 2,-27 20 2,-5 2 0,0 8-2,-6-1-5,-4-1-17,-10 0-8,3-3-1,-14-25 0</inkml:trace>
  <inkml:trace contextRef="#ctx0" brushRef="#br0" timeOffset="225742.6765">8260 16652 29,'0'0'27,"-15"-8"-6,15 8-11,18 23-30,-7-6-4,19 11-2,-4 1 10</inkml:trace>
  <inkml:trace contextRef="#ctx0" brushRef="#br0" timeOffset="225948.2336">8560 16941 48,'27'27'32,"1"-7"-5,-6-4-5,-4-9-9,0-7-4,-5 0-3,-2-4-4,-4-11 0,-4-7 0,-3 0-1,-6 0-1,-5 8 1,-3 5-1,-3 4 0,-1 2 1,2 8-1,1 17 1,3 7 0,7 7 0,5-7 0,4 4 1,4 2-2,0-1-13,0-11-19,4-4-3,-12-19 3,22 14-3</inkml:trace>
  <inkml:trace contextRef="#ctx0" brushRef="#br0" timeOffset="226220.9008">9024 16946 56,'-6'10'36,"-5"7"0,-12 2-5,-5-9-18,3 2-6,-5-12-5,5-9-2,4 2-1,6-5-1,8-4 0,7-6-1,12 1 0,2-1 1,5 10 1,3 12 1,-1 0 0,2 7 3,-4 8-2,0 6 1,0 13-8,-1 0-28,-5-15 1,4 3-1,-5-8 1</inkml:trace>
  <inkml:trace contextRef="#ctx0" brushRef="#br0" timeOffset="226724.1014">9666 16886 51,'16'27'31,"-13"-8"1,2 2-16,-5 2-5,-3-9-5,3-14-3,0 0-1,0 0 0,-5-20-1,16 3 0,3-7 1,9 7 0,3 2 1,1 9 1,4 6 0,-3 16-1,-8-5 0,-2 8 1,-5 8-5,-8-3-14,-5-6-19,9-3-2,-9-15 0,18 4 0</inkml:trace>
  <inkml:trace contextRef="#ctx0" brushRef="#br0" timeOffset="227189.8328">10552 16643 25,'9'-20'33,"10"12"0,-1 0-4,11 3-12,-1 13-5,-4-6-3,-3 10-3,-10 5-4,-11 4 0,-6 3-1,-10-4-1,-6-7-1,0-1 1,2-3 0,10-4-1,10-5 1,16 8-1,11-1 1,9 2 0,4 13 1,-4 2-1,-6 3 1,-13 8-1,-17-4-1,-13 2-2,-11-8-3,-15-8-7,-2-12-18,2-1-3,1-9 1,13-3-1</inkml:trace>
  <inkml:trace contextRef="#ctx0" brushRef="#br0" timeOffset="227558.5586">10742 16527 19,'-43'-11'29,"-1"17"1,-21 7-3,3 7-15,-4 17-3,-2 10-4,12 8-1,10 8 0,15 7 0,15-2 0,23 0 2,18-8 0,27-9 0,17-10 1,23-7-2,10-21 0,10-13-3,1-22 0,-1-5-1,-10-14 0,-18-15-1,-25-16 0,-30-10 0,-34 4 1,-27 10 1,-27 3 0,-24 9-2,-18 15 0,-12 14-3,1 20-7,4 12-23,17 3-5,20 8 1,22 7 0</inkml:trace>
  <inkml:trace contextRef="#ctx0" brushRef="#br0" timeOffset="228115.7996">11897 16852 39,'-26'0'30,"-10"-3"-1,3 8-10,7 9-5,8 4-3,15 8-6,10-7-1,14 3-2,7-2-1,6-3 0,-3-5 1,2-7-1,-8-13-1,-11-9 0,-10-7 1,-9-10-1,-13-7 0,-1-12 0,-1-3-1,-1-7-1,8 8-2,4 0-4,9 8-4,7 7-18,3 12-2,15 15 0,-5 2 0</inkml:trace>
  <inkml:trace contextRef="#ctx0" brushRef="#br0" timeOffset="228315.0741">12101 16823 54,'7'43'32,"-11"-11"-2,8-3-19,-8-8-17,-10-5-21,14-7-4,-12-12 0,9-6 0</inkml:trace>
  <inkml:trace contextRef="#ctx0" brushRef="#br0" timeOffset="228544.7072">12046 16599 36,'0'-18'28,"0"18"1,0 0-13,0 0-12,9 20-8,-6-2-5,3 2 0,3 13 1,4-1 3,5 4 6,5 1 3,0-3 4,34 30 22,-29-27-13,-8-17-2,1 2-2,-10-15-5,1-2-3,-12-5 0,9-10-4,-9-7-2,3-10-7,3-2-19,2 2-9,-8-2 0,10 13-2</inkml:trace>
  <inkml:trace contextRef="#ctx0" brushRef="#br0" timeOffset="229069.9664">12653 16832 28,'-25'-9'31,"4"9"-1,-9 0-6,8 0-8,6 3-5,4 1-4,12 10-2,9-1-1,9 5-1,4-9-1,3 0 0,-1-4-1,-2 1 0,-6 0 0,-16-6-2,0 0 1,0 0 0,-29 6 0,5 2 0,0 3 1,0 1-1,4-3 0,7 5 2,7-1-1,12 3 0,6-3 1,8-6 0,3-7-1,6 4 1,-1-4 0,2-5-2,-1-7 1,-1-7 0,-1-2-1,-4 0 1,-1 3 0,-4 1 0,-4-3 0,1 9 1,-5 8 0,-2 13 0,-2 3 1,0 8-1,0 0 0,1-1-1,1 2-2,-4-3-12,1-7-25,-5-12 0,0 0 0,0 0 0</inkml:trace>
  <inkml:trace contextRef="#ctx0" brushRef="#br0" timeOffset="231386.181">13720 16537 36,'0'0'30,"0"0"-2,3 32-10,-3 6-3,0 10-4,0 8-4,0 9-1,0-6-1,0-4-1,4-10-2,1-10 0,-5-13 0,6-3-1,-6-19 1,0 0-1,6-28 0,-6 3 0,-4-9 1,-1-9-2,-1-13 0,-2-4 1,1-1-1,3 5 1,4 3-1,0 7 0,7 5 0,7 10 1,5 11-1,9 8-1,4 9-2,1-3-10,5 1-20,8 12-2,-4-7 0,9 4-1</inkml:trace>
  <inkml:trace contextRef="#ctx0" brushRef="#br0" timeOffset="231694.113">13762 17037 42,'18'18'31,"-3"-15"0,16-3-12,5 0-11,1 0-12,9 0-24,-12-10-2,7 3-2,-16-9 0</inkml:trace>
  <inkml:trace contextRef="#ctx0" brushRef="#br0" timeOffset="231897.67">13717 16852 18,'0'0'28,"21"5"-1,10-1-6,8-8-17,5 1-26,12 11-3,-9-16 0,12 8 0</inkml:trace>
  <inkml:trace contextRef="#ctx0" brushRef="#br0" timeOffset="232175.7277">14097 16939 61,'4'10'33,"16"8"1,2 5-19,0-2-5,6 5-2,1 3-7,-4-8-7,0-2-8,-2-5-20,-13-9 0,3-10 0,-7-7 1</inkml:trace>
  <inkml:trace contextRef="#ctx0" brushRef="#br0" timeOffset="232386.7751">14327 16970 56,'-18'15'35,"-11"-1"0,-6 6-14,3 6-7,-6-5-8,4-1-10,8 7-16,7-7-15,6-20 1,13 0-2</inkml:trace>
  <inkml:trace contextRef="#ctx0" brushRef="#br0" timeOffset="232726.7561">14576 16754 47,'0'0'34,"0"0"-1,26 4-16,8-4-4,3 0-3,10 0-5,2 4-9,-4-4-10,-4 0-18,-3 0-1,-16 0-1,-3 4 0</inkml:trace>
  <inkml:trace contextRef="#ctx0" brushRef="#br0" timeOffset="232930.8087">14602 16849 51,'0'9'34,"8"2"-1,15-3-13,5-8-8,9 4-9,3-4-30,6 5-6,-10-5 0,6-8-1</inkml:trace>
  <inkml:trace contextRef="#ctx0" brushRef="#br0" timeOffset="234733.5841">15395 16636 41,'-19'-26'14,"1"-5"-2,6-8 0,9 5-3,8-2 0,13 4 0,8 3 0,9 12 0,1 17 0,4 10-1,-10 12 0,-8 16-3,-19 6 0,-16 12-2,-15 2-2,-10-3 0,-6-6-2,-2-7 1,4-6-2,9-18 1,15-1 0,18-17-1,10 7 2,15-7-1,9 0 1,7 5-1,4-2 1,-5 9-5,2-2-9,-5-1-19,-16-9-1,-2 7 1,-19-7 1</inkml:trace>
  <inkml:trace contextRef="#ctx0" brushRef="#br0" timeOffset="234988.5525">15777 16264 41,'-7'-12'34,"7"12"0,-5 31-4,0 7-14,10 19-6,-5 3-4,6 17-1,-2-4-2,1 0-1,1-5-5,-6-8-6,8-12-7,-8-14-12,0-19-8,0-15 0,10-5 0</inkml:trace>
  <inkml:trace contextRef="#ctx0" brushRef="#br0" timeOffset="235196.6003">15928 16644 48,'-18'0'30,"-1"11"-7,-7 0-6,2 5-5,-2 4-2,8 2-2,3-5-2,15 4-2,13-4-1,9-7-1,6 3-1,3-7-9,6-6-21,-3 15-5,-9-13-1,2-2 1</inkml:trace>
  <inkml:trace contextRef="#ctx0" brushRef="#br0" timeOffset="235568.9411">15978 16992 9,'0'12'30,"0"-12"1,16 8 0,0-4-16,4-6-5,3-1-2,0-4-4,0 2-1,-5-2-1,-2-2-1,-8-4 0,-8 1-1,0 12 1,-21-10-1,1 10 1,-3 3-1,-4 2 1,4 9 1,-1-1 1,9 8 0,4-4 0,11 9 1,0-8-1,16 2 1,3-1-3,2-4-7,8-7-18,2-8-11,-7-7 0,8-2-1</inkml:trace>
  <inkml:trace contextRef="#ctx0" brushRef="#br0" timeOffset="236260.8904">16381 16590 27,'0'14'33,"0"6"1,-4 2-8,-2 5-10,3 6-5,-3-1-3,6 3-2,-3-6-4,3-1-4,3-12-5,-3-16-5,0 0-4,0 0-2,0-19 0,-7-5 0,4-3 3,-5-8 5,1 7 8,1 1 6,3-1 5,3-15 14,9 30-11,2 6-2,6 7-3,0 0-3,6 0-1,0 0-2,0 0 0,-1 0 0,1 4 0,-4-8-1,-2 4 0,-3-2 2,-2 2 2,-12 0 1,16 19 0,-11-8 1,-2 7 1,-3 5 0,4 9 0,-4 0-2,3 5-1,0-7-5,-3-5-12,4-1-21,7 1-3,-11-25 1,23 12 0</inkml:trace>
  <inkml:trace contextRef="#ctx0" brushRef="#br0" timeOffset="236522.9354">16734 16641 64,'17'17'37,"0"-2"-2,2 5-16,5 12-9,-4-7-3,4 4-6,-3 0-7,-4-4-16,-2-14-14,3 3 0,-7-17 0</inkml:trace>
  <inkml:trace contextRef="#ctx0" brushRef="#br0" timeOffset="236730.0094">16993 16668 44,'-18'8'37,"-7"8"0,0 5-3,-4 7-17,-6-4-6,7 5-6,1 4-7,-1-4-19,6-11-16,12-6 0,10-12-1,0 0 1</inkml:trace>
  <inkml:trace contextRef="#ctx0" brushRef="#br0" timeOffset="237321.1994">17237 16600 39,'-24'-12'32,"1"12"0,-2 0-12,-3 11-6,6 6-6,0 0-3,10 11-3,6 1-1,10 0 1,6 1 0,10-5 0,2-5-1,4-3 0,0-8 0,0-9 1,-5-9-1,-8-7-1,-7-10 0,-6-3 0,-8-5 0,-3-2 1,-2 3-1,-2 3 0,3 4 0,5 1 0,7 13 0,0 12 0,13-13 0,3 13 0,7-6 0,2 6 0,7 0 1,1 9-1,-1-9 1,-1 9 0,-4-5 0,-3 1-2,-3 7-11,-3 2-22,-18-14-2,14 6 2,-14-6-2</inkml:trace>
  <inkml:trace contextRef="#ctx0" brushRef="#br0" timeOffset="239509.0146">18040 15937 64,'-27'55'33,"-12"28"-10,-7 24-6,3 31-3,2 8-4,14 15-1,13-1-1,23-6-3,13-7-4,16-20-17,10-26-18,18-17-3,2-25 3,9-16-4</inkml:trace>
  <inkml:trace contextRef="#ctx0" brushRef="#br0" timeOffset="240026.6663">18165 16755 36,'0'0'33,"29"11"0,13-11-12,14-4-6,22 8-5,13-8-4,4 0-7,4-2-11,-5 2-19,-17-4-3,-14 12 0,-28-14-1</inkml:trace>
  <inkml:trace contextRef="#ctx0" brushRef="#br0" timeOffset="240305.6513">18445 16515 33,'6'-50'33,"-6"-9"-3,0 2-9,7 3-4,-7 3-2,10 18-5,-10 5-2,0 28-2,0 0-3,11 28 0,-11 15-6,0 10-13,-7 2-21,10 9 2,-6 1-2,3 6 0</inkml:trace>
  <inkml:trace contextRef="#ctx0" brushRef="#br0" timeOffset="240598.2156">18340 16941 36,'0'0'38,"0"17"-1,8 3 1,2 4-20,17 4-7,1-5-4,3 6-4,1 6-1,-1-7-12,3-7-13,-7-9-14,-7-12-1,-2 0 0,-8-12 1</inkml:trace>
  <inkml:trace contextRef="#ctx0" brushRef="#br0" timeOffset="240826.2641">18633 16938 63,'-24'3'36,"-3"12"1,-12 4-15,-6 4-9,4 10-5,-6 1-4,7 1-5,8 2-9,3-13-26,7-6 0,15-2-2,7-16 2</inkml:trace>
  <inkml:trace contextRef="#ctx0" brushRef="#br0" timeOffset="241179.1904">19078 16749 29,'0'14'34,"8"-11"1,19 1-3,11 0-16,2 1-8,4-2-12,-1-6-27,7-2-2,-7-3-2,-2 2 1</inkml:trace>
  <inkml:trace contextRef="#ctx0" brushRef="#br0" timeOffset="241832.6525">19656 16648 7,'-15'-4'26,"30"13"1,23-9-13,23 3 1,28-1-1,21-2-1,32 0-1,16-3-1,23 3-2,9-6-1,6 6-2,-8-6-4,-11 2-6,-17 4-12,-21 5-19,-34-13 0,-21 8 0,-32-4 0</inkml:trace>
  <inkml:trace contextRef="#ctx0" brushRef="#br0" timeOffset="242208.2735">20540 16433 15,'0'-79'64,"0"27"-39,5 1-6,-5-9-3,8 11-3,-8-1-3,8 14-3,-8 9-2,0 27-2,11-4-1,-11 26-4,7 18-14,3 15-20,-14 4 1,4 11-1,-11-1-2</inkml:trace>
  <inkml:trace contextRef="#ctx0" brushRef="#br0" timeOffset="242787.5763">19653 16987 18,'3'12'32,"7"18"1,-2 6-12,-1 7-2,3 11-4,0-4-2,3 1-5,-3-6-1,3 0-3,-6-11 1,4-10-3,-1-20-2,-1-13 3,-1-5-2,-1-10 1,-4-8-3,-3-14 2,0-8-2,0-3 2,0 1-2,-3 3 0,3-5-1,0 7 1,0 8 1,0 9 0,4 12 0,-1 0-1,2 14-3,-5-1-7,0 9-23,9 9-3,-9-9 1,0 0 0</inkml:trace>
  <inkml:trace contextRef="#ctx0" brushRef="#br0" timeOffset="243163.9773">19737 16845 17,'21'7'26,"0"-7"-6,23 0-4,18 0-1,20 0-3,25 2-2,18-4-2,23-3-2,11 0-1,12 3-1,-2 2-1,-2 0-1,-17 4-2,-21-4-8,-23 5-10,-28 5-13,-30-10-1,-18 0 0</inkml:trace>
  <inkml:trace contextRef="#ctx0" brushRef="#br0" timeOffset="243516.3034">21477 16878 23,'0'0'24,"4"10"-8,-1 2-2,1 8-7,2 5-16,-6-9-13,10 10-2,-10-11-1</inkml:trace>
  <inkml:trace contextRef="#ctx0" brushRef="#br0" timeOffset="244020.0819">19974 17034 48,'0'7'30,"2"8"-6,3 13-4,-5 3-3,0 14-7,0-3 0,0 10-5,0-11 0,0-5-5,0 4-3,-5-10-10,5-15-18,0-15-3,0 0-2,-4-10 1</inkml:trace>
  <inkml:trace contextRef="#ctx0" brushRef="#br0" timeOffset="244314.0231">19950 17088 39,'31'-9'31,"0"-3"-5,4 7-9,3 5-4,-7 7-5,0 8-2,-13 4-3,-7 5-2,-11-2 0,-17-1-2,-5 2 1,-8-4-2,1 0 2,-2-6-2,8-4 2,5-3 1,8 4 1,10 6 0,10-7 2,12 3 0,4-4-1,7 5-1,2 5-7,-1 2-26,-5-24-3,4-5 2,-11 0-2</inkml:trace>
  <inkml:trace contextRef="#ctx0" brushRef="#br0" timeOffset="244620.8346">20217 16992 18,'22'-9'31,"-3"1"2,8 8-9,-1 0-7,-5 8-5,-4 7-4,-10-4-3,-7 5-2,-12 3-1,0-1 0,-6 4 0,3-2-1,4-11 0,11 1 1,4-1-1,10 0-2,9-3-3,2-4-10,3-4-20,6 2 0,-12 0 0,3 8 0</inkml:trace>
  <inkml:trace contextRef="#ctx0" brushRef="#br0" timeOffset="244838.0308">20580 17138 31,'12'16'36,"-12"-1"0,6 5-1,0 6-20,-6-1-2,10 4-5,-10 6-1,3-3-7,2-7-8,-5 0-15,-6-10-13,6-15 0,0 0 0</inkml:trace>
  <inkml:trace contextRef="#ctx0" brushRef="#br0" timeOffset="245059.5766">20435 17256 55,'0'0'35,"18"0"-1,0-7-14,10 7-6,1 7-9,6-7-16,3 0-22,12-5 0,-5 0-3,9 0 1</inkml:trace>
  <inkml:trace contextRef="#ctx0" brushRef="#br0" timeOffset="245350.6469">20929 17174 32,'9'6'34,"10"4"1,-3 3-11,-1 2-6,5 5-8,-8 0 0,6 5-7,-2-10-3,-6 1-5,1 6-6,-3-3-15,-8-19-10,18-6 2,-10-3 0</inkml:trace>
  <inkml:trace contextRef="#ctx0" brushRef="#br0" timeOffset="245573.2073">21159 17193 38,'-22'-3'34,"-2"11"-2,-4 3-9,-12 7-6,5 5-6,-5-5-5,7 6-4,3 3-2,6-5-5,9 2-6,8-1-18,7-23-7,10-7 3,2 0-1</inkml:trace>
  <inkml:trace contextRef="#ctx0" brushRef="#br0" timeOffset="246041.8017">21135 16980 32,'22'0'31,"-8"0"-9,7 0-4,-2 0-2,-3 3-4,3 10-2,-13-2-3,-6 2-2,-8 1-2,-3 4 1,-5-4-1,5 5 0,-1-1 1,12-8-2,5 0 1,15-1-1,7 0 0,5-4-3,5-2-9,3-8-27,-10-6 1,1 11-1,-7-20 0</inkml:trace>
  <inkml:trace contextRef="#ctx0" brushRef="#br0" timeOffset="246653.0438">21425 15749 48,'16'24'33,"20"18"-9,9 25-2,7 20-5,11 29 0,-5 19-5,-2 22-3,-19 6-4,-11 6-1,-21-9-3,-17-14-3,-10-15-4,-16-24-8,-1-27-16,4-14-9,-1-23 3,12-16 0</inkml:trace>
  <inkml:trace contextRef="#ctx0" brushRef="#br0" timeOffset="247081.0102">22027 16670 61,'13'6'40,"1"5"0,-14-11-8,0 0-59,10 6-6,-22-23-4,7-1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6-11-09T14:28:04.188"/>
    </inkml:context>
    <inkml:brush xml:id="br0">
      <inkml:brushProperty name="width" value="0.05292" units="cm"/>
      <inkml:brushProperty name="height" value="0.05292" units="cm"/>
      <inkml:brushProperty name="color" value="#FF0000"/>
    </inkml:brush>
  </inkml:definitions>
  <inkml:trace contextRef="#ctx0" brushRef="#br0">19112 10031 49,'0'0'34,"11"12"2,-4 2-7,5 5-13,-3 1-4,10 6-1,-1-1-5,5-3-1,1 2-3,-1-1-2,-3-4-6,-4-5-11,-4-5-19,0-2-1,-12-7 0,10 0 0</inkml:trace>
  <inkml:trace contextRef="#ctx0" brushRef="#br0" timeOffset="421.7823">19420 10090 24,'4'-14'32,"7"10"1,-11 4-5,9-15-6,-9 15-5,0 0-5,0 0-3,0 10-2,0 3-2,-7 1-2,-4 10 1,-7 8-1,-4 6 0,-6 9-1,-2 3 0,-3 5-1,1-2 0,4-2-1,2-8 1,6-6 0,8-7-1,5-11 1,4-5-1,3-14 1,4 10-3,-4-10-30,12-9-6,-9 0 0,5-2-1</inkml:trace>
  <inkml:trace contextRef="#ctx0" brushRef="#br0" timeOffset="122427.4277">2031 10738 42,'0'0'31,"-18"-10"-4,-2 5-4,-5 5-4,-14 0-5,8 9-4,-2 1-3,7 9-1,3 5-3,17 3-1,12 0-1,19-3-1,9-1 0,3-1 1,4-6-1,0-3 0,-1-4 1,-5-8-1,-12-1 1,-23 0 0,0 0 0,-25 13-1,-6-4 0,-7 0 1,-4 5 0,-4 2 0,2 5-1,13 0 2,14 2-1,7 3 0,20-3 0,14-3-1,11-1 0,13-5 0,6-4 1,0-6-1,-1-4 0,-5-9 0,-9-6 1,-7-3 0,-8-4-1,-10 0 1,-5-1-1,-4 4 0,-5 5 1,3 5-1,-3 9 1,0 0-1,0 19 1,6-3-1,-3 7-1,6-5-2,-1 2-6,-5-7-10,-3-13-18,5 13-1,-5-13 0,-6-17 0</inkml:trace>
  <inkml:trace contextRef="#ctx0" brushRef="#br0" timeOffset="122555.952">2190 10818 76,'-7'-15'36,"-3"0"-4,10 5-20,10 7-39,-10 3-6,19 0 0,-6 3-2</inkml:trace>
  <inkml:trace contextRef="#ctx0" brushRef="#br0" timeOffset="122818.2036">2427 10952 36,'5'23'34,"-5"-14"1,7 8 1,6 8-16,-5-7-7,12 11-2,-5-6-3,3 3-1,-8-6-2,5-2 0,-7-9-1,6-9-1,-1-5 0,-4-6-1,0-6-1,1-1-3,2 1-3,-3-6-12,3 5-23,-2 5-1,-4 1 0,6 3 0</inkml:trace>
  <inkml:trace contextRef="#ctx0" brushRef="#br0" timeOffset="123329.3034">3066 11067 82,'-6'15'35,"-17"2"-7,5-6-8,-7 6-8,-6-5-5,7 0-2,-4-7-3,3-5-2,3-5 0,4-4 0,4-6-1,11-4 0,3 1 0,3-1 0,7 2 0,0 7 0,8 7 1,4 6 1,-1 10-1,-2 3 1,0 7 0,3 0 0,-4 0 1,1-1-1,-1-7-1,-3-4 1,2-7-1,0-4-1,5-12 1,-2-2-2,-2-7 1,0-1-1,-2 0 2,0 0-1,-4 5 2,-3 3 0,-9 14 2,0 0-1,0 0 2,6 14-1,-6 0 0,0 7 0,0-2 0,0 2-1,0-4-2,6-2 0,0-1-5,-6-14-11,0 0-23,17 5 0,-17-5-1,19-19 1</inkml:trace>
  <inkml:trace contextRef="#ctx0" brushRef="#br0" timeOffset="123518.4731">3528 10993 66,'0'0'40,"12"-9"1,-12 9-1,12-15-18,-2 15-16,-10 0-11,5 9-27,-5-9-8,3 9 0,-3-9-1</inkml:trace>
  <inkml:trace contextRef="#ctx0" brushRef="#br0" timeOffset="123712.9685">3534 11161 94,'0'10'43,"0"-10"0,0 9-4,12-9-39,-12 0-36,12 0-4,-12-12-1,13 5-2</inkml:trace>
  <inkml:trace contextRef="#ctx0" brushRef="#br0" timeOffset="129154.8356">4389 11019 53,'12'30'34,"-8"-3"1,2 15-16,1 5-5,-7 2-3,6 1-3,-6-9-3,8-4-1,-4-10-2,-1-7 0,-3-11-1,0-9 0,0 0 0,0-15 0,-7-4 0,1-8 0,-2-1-1,1-8 0,3-1 0,-2-2 0,1-2 0,5 0 0,-3 4 0,3 2 0,6 3 1,0 1-2,0 6 1,7 7 0,9 5-2,2 3-1,11 7-2,4 3-6,11 7-11,3 4-14,-1-1-1,2 6 1,-9-6 1</inkml:trace>
  <inkml:trace contextRef="#ctx0" brushRef="#br0" timeOffset="129433.572">4445 11376 45,'0'0'34,"18"9"0,6-5-11,11-4-8,10 9-5,0-5-7,3-4-9,-2 3-18,-3-1-9,-15-6-2,-6-1 1</inkml:trace>
  <inkml:trace contextRef="#ctx0" brushRef="#br0" timeOffset="129604.4841">4520 11264 54,'0'0'32,"-7"-16"0,20 8-13,15 3-8,9 3-11,3 2-20,0 0-11,13 10-1,-12-10 1</inkml:trace>
  <inkml:trace contextRef="#ctx0" brushRef="#br0" timeOffset="129943.3486">4896 11393 52,'0'-13'30,"11"3"-5,-2 1-6,-3-2-4,4 5-4,-10 6-2,0 0-1,0 0-2,9 6 0,-9 5-2,0 8 0,0 3-1,3 2 0,-3 3-1,5-2 0,0 0 0,0-5-1,-3-3-2,-2-6-5,0-11-30,9 9-1,-9-9-2,5-13 2</inkml:trace>
  <inkml:trace contextRef="#ctx0" brushRef="#br0" timeOffset="130446.3639">5160 11192 56,'12'5'33,"13"-5"-4,4 0-11,4 0-8,6 0-6,-2 0-4,1 0-6,-6 5-10,-4 0-11,-12-5-5,-3 4 0,-13-4 0</inkml:trace>
  <inkml:trace contextRef="#ctx0" brushRef="#br0" timeOffset="130619.3692">5236 11304 66,'0'0'36,"12"9"0,14-9-14,5 0-7,8 0-9,6 0-29,-3 5-10,-13-5-4,2 3 1</inkml:trace>
  <inkml:trace contextRef="#ctx0" brushRef="#br0" timeOffset="133925.8816">5859 10846 38,'4'-19'31,"-7"2"1,3 17-10,6 19-4,-6 15-6,11 17-3,-9 10-3,6 7-1,-4 3-1,1 0-2,-2-7-1,0-9-3,0-15 1,-3-14-4,0-8-2,0-18-2,0 0-1,14-24-1,2 3 2,-1-8 1,10 0 1,-2-1 5,2 4 3,-2 6 3,-7 4 2,-16 16 1,0 0 0,0 0 0,-27 14-1,7 5-2,0 1-1,5 2-1,2 0 0,13-2-2,10-2 1,7-5-1,7-7-4,1-6-4,9 4-10,0-4-7,-6-4-4,3-1 0,-11 0 2</inkml:trace>
  <inkml:trace contextRef="#ctx0" brushRef="#br0" timeOffset="134205.4933">6230 11330 70,'5'11'24,"5"-9"-3,5 2-3,1-4-4,9 5-3,-4-5-3,4 0-3,-3-5-2,0-1-1,-8-3 0,-4-2-1,-7-2 0,-6-1 1,-7 2-2,-8 3 1,-3 9-1,-4 4 1,2 9 0,2 7 0,6 3 0,9 8 0,11-2 1,8-1-1,6-5-1,4-5-8,4-8-28,13-2 0,0-8-1,14-9 0</inkml:trace>
  <inkml:trace contextRef="#ctx0" brushRef="#br0" timeOffset="135705.6948">6831 11313 23,'0'0'34,"22"5"0,15-1 1,12-2-15,23-2-6,21 6-3,9-6-3,12 5-3,-2-5-2,0 6-3,-13-3-6,-16-3-14,-23 0-16,-11 6 1,-24-6-1,-9 0 0</inkml:trace>
  <inkml:trace contextRef="#ctx0" brushRef="#br0" timeOffset="136376.1803">7330 10848 16,'19'0'26,"-13"-9"-2,3 1-3,-6-4-3,-3 0-4,0-2-3,-12 1-2,-1 3-2,-9 1-3,-2 5-1,-3 4-1,0 7-1,0 5-1,6 5 1,4-2-1,9 8 0,8-3 0,9 0 0,9-6 1,7-5-1,0-4 1,6-5 0,-4-9-1,-4-1 1,-2-2 0,-12-1 1,-2 2-1,-7 11 1,0-10 1,0 10-1,-15 6 1,11 9 0,-2 6 0,6 7 0,0 1 0,0 3 0,3 1-1,1 1 1,-4-2-1,6-3 0,-6-7-3,0-5-3,3 2-9,-3-8-19,0-11-4,6 13-2,-6-13 1</inkml:trace>
  <inkml:trace contextRef="#ctx0" brushRef="#br0" timeOffset="136684.7977">7494 11136 38,'18'-7'31,"-12"-4"2,8-2-10,-2 4-4,-4-2-4,3 2-3,-11 9-3,12-9-1,-12 9-2,0 0-1,0 0-2,7 15 0,-7 0 0,0 2-1,0 3 0,0 2 0,0 1-2,0-5-10,-4-4-28,4 4-1,-9-8 0,9-1-1</inkml:trace>
  <inkml:trace contextRef="#ctx0" brushRef="#br0" timeOffset="138607.2738">7149 11644 37,'0'0'32,"0"0"2,10 6-9,-1 12-5,-6 4-5,7 10-5,-7 0-2,9 7-1,-8-7-3,4 3-1,-4-9-1,-1-6-1,-3-8 1,0-12-1,0 0-1,6-14 1,-6-8 0,6-2-1,0-4 1,4-4-1,6 7 1,5 3-1,4 4 1,3 7-1,3 7-3,-1 4-6,6 0-24,-7 4-5,-6-4 0,2 0 0</inkml:trace>
  <inkml:trace contextRef="#ctx0" brushRef="#br0" timeOffset="138983.3393">7563 11621 29,'0'-18'31,"15"4"-1,-3 0-7,1 3-4,6 11-5,-7 0-3,3 11-1,-9 3-3,-4 5-2,-7 3-2,-1 3-1,-3 1 0,0-3-1,-1-5 1,7-1-2,10-5 1,5-6-1,10-2 1,2-4 0,4 0-2,2 0-7,-2 0-27,-3 0-2,-9 0 1,-3 12-1</inkml:trace>
  <inkml:trace contextRef="#ctx0" brushRef="#br0" timeOffset="143554.7134">7373 12100 31,'0'0'26,"0"0"-4,0-17-4,0 7-3,9 1-5,-5-4-3,2 1-1,-1-1-1,6 3 0,-8-1 1,-3 11-1,6-12 0,-6 12 0,0 0-1,0 0 0,0 0 0,0 23 0,0-3 0,0 10 0,-3 4-1,-3 3-11,-1 1-27,7 3 0,-6-16-2,6-6 0</inkml:trace>
  <inkml:trace contextRef="#ctx0" brushRef="#br0" timeOffset="147574.4358">18670 13355 41,'0'0'31,"12"8"-3,-5 11-5,-4 3-5,6 12-4,-9 0-5,6 6-1,-6-2-3,0-5-2,-3-5-1,3-8-1,-3-5-1,3-15-1,0 0-1,0 0-3,-9-13-4,5-2-5,4 1-2,-3-10 0,3 5 1,-4-5 3,4-1 4,-3 3 4,3-2 7,-3 1 6,3 3 3,0 5 2,0 1 1,13 7-1,5 0-1,14 7-2,5-5-2,15 5-11,-1-8-30,8 8-1,-10-12-3,-2 5 0</inkml:trace>
  <inkml:trace contextRef="#ctx0" brushRef="#br0" timeOffset="148876.2106">8180 11373 21,'18'0'25,"19"6"-2,-6-6-10,1 0-28,11 3-8,-18-6-1,5 8 5</inkml:trace>
  <inkml:trace contextRef="#ctx0" brushRef="#br0" timeOffset="149025.2692">8266 11435 62,'0'0'36,"4"13"0,11-7-12,6-6-16,6 0-21,3-6-19,13 1-1,-3-8-3,8 0 1</inkml:trace>
  <inkml:trace contextRef="#ctx0" brushRef="#br0" timeOffset="149454.9803">8820 10890 55,'-9'-22'34,"-1"11"1,10 11-6,6 28-16,-1 9-4,3 16-3,-5 7-1,6 10-1,-3 0-2,1-1-3,-4-4-1,-3-14-2,4-9-1,-4-12-2,14-11-2,-14-19-2,21 3-1,-4-18-1,7 1 1,-2-7 2,5 0 4,-7-1 3,-3 3 4,-4 7 3,-13 0 6,0 12 2,-21 0 0,2 8 0,-6-2-3,4 9-1,2-2-2,13 0-2,6-1-2,15 0-4,7-2-3,8-2-3,11-1-12,-1 1-10,-3-12-5,2 4 1,-12-7 0</inkml:trace>
  <inkml:trace contextRef="#ctx0" brushRef="#br0" timeOffset="149733.9407">9232 11393 54,'-6'14'32,"6"-14"-1,0 0-10,12 14-8,0-14-3,7 0-2,0 0-3,2-8-1,1-1-1,-4-1-2,-5-1 0,-8 1 0,-7-3-1,-7 4 1,-9 5-1,-1 4 0,-6 4 0,0 9 0,4 5 0,5 4 1,5 8-1,7 0 1,10 0 0,6-2 0,6-4 0,5-8-4,7-3-25,2-5-7,1-16-2,14-3 1</inkml:trace>
  <inkml:trace contextRef="#ctx0" brushRef="#br0" timeOffset="150221.2417">9722 11453 46,'39'0'36,"27"3"1,18 1-3,19-4-17,26 3-4,15-6-4,21 3-2,1 0-5,-2-7-5,-1 2-10,-18-4-24,-22-5-1,-24 0-1,-34 0 1</inkml:trace>
  <inkml:trace contextRef="#ctx0" brushRef="#br0" timeOffset="150877.2532">10445 10955 45,'7'-9'29,"0"0"-5,0-4-3,-7-2-6,-7 5-3,-2-7-4,-3 7-3,-9 1-2,-2 1-1,-5 6-1,0 6-1,1 3 1,5 9-1,3 3 0,8 1 0,8 4 1,9-2-1,9-3 0,8-2 0,6-7 0,2-3 1,0-7-1,0-6 1,-5-3-1,-5-1 1,-8 1-1,-5 0 1,-8 9 0,0 0 0,-17 0 1,6 9 0,1 6 0,-1 11 1,-2-1-1,10 11 0,-3-4 0,6 1 0,0 1-1,0-2-3,9-6-5,-6-5-16,1-8-13,7-1 0,-11-12 0,23 0-1</inkml:trace>
  <inkml:trace contextRef="#ctx0" brushRef="#br0" timeOffset="151125.0816">10602 11240 70,'11'-5'34,"-6"-7"2,4-2-16,0 6-6,-5-5-4,5 7-4,-9 6-1,12-4 0,-12 4-1,6 15 0,-6 3-1,0 6-2,-3 5-3,-6 7-36,6-6-1,3 5 0,-4 3 0</inkml:trace>
  <inkml:trace contextRef="#ctx0" brushRef="#br0" timeOffset="162513.4325">9921 11700 27,'0'0'30,"-23"0"1,-1 13-8,-4 16-5,0 12-5,3 12-3,2 6-3,12 6-3,11-3-3,6-1-11,7-8-23,20 0 0,-2-17-1,13 1 1</inkml:trace>
  <inkml:trace contextRef="#ctx0" brushRef="#br0" timeOffset="163967.6458">9955 11940 40,'6'-11'24,"6"5"-1,-12 6-4,18-15-5,-18 15-2,13 0-4,-13 0-2,10 15-1,-10-2-3,6 2 1,-1-1-2,1 1 1,6-2-1,-2-5 0,6-2 0,-2-6 0,3-9 1,-1 1-1,-1-3 0,-5-4 0,-2 2 0,-4 0 0,-4 13 0,0-11 0,0 11-1,-4 16 1,1 3 0,3 8 0,3 9 0,4 5 1,1 7 0,0 3-1,0 2 2,-8-3-1,0-3 0,-6-7 0,-9-7 0,-7-12 0,-3-14-2,-2-12-2,2-16-5,12-5-7,1-13-14,6-8-8,15-2-1,4-5 0</inkml:trace>
  <inkml:trace contextRef="#ctx0" brushRef="#br0" timeOffset="164276.4328">10283 11780 56,'2'-12'30,"-2"0"-6,13 2-6,7 6-4,-9-1-3,11 7-2,-10 2-3,1 4-1,-13 6-2,0 1-1,-13-2-1,-2 2 1,-1-1-1,2-2-1,3-3 1,11-9-1,4 15-1,9-10-2,11 4-3,-3-5-7,8 5-16,1 4-6,-6-1 0,3 5 0</inkml:trace>
  <inkml:trace contextRef="#ctx0" brushRef="#br0" timeOffset="164622.7932">10569 11960 82,'5'-10'35,"-5"10"-9,0 0-6,0 0-6,9 19-5,-9-4-3,7 9-2,-7 3-1,6 2-1,-4-1 0,3 2-1,-2-6-1,0-5-3,1-6-5,-4-13-8,0 0-14,0-11-8,-4-8 1,0-1 0</inkml:trace>
  <inkml:trace contextRef="#ctx0" brushRef="#br0" timeOffset="164765.7204">10484 12019 72,'0'0'35,"0"0"-8,16 6-6,9-2-6,2-4-6,7 0-7,4 0-15,-1 2-21,-5-7-2,4 4 1,-8-8-1</inkml:trace>
  <inkml:trace contextRef="#ctx0" brushRef="#br0" timeOffset="165329.0195">11027 12094 39,'0'-11'27,"0"1"-4,0-2-4,0-5-3,-5 3-4,-6 0-3,1 1-1,-5 3-2,-2 5-2,-3 5-1,-1 2-1,1 9-1,2 5 1,3 4-1,6 1 0,5 1 0,11 2 0,3-6 0,8-3 1,0-6-1,4-8 0,-3-5 0,2-3 0,-2-9 0,-5 1-1,-3-1 1,-5 0-1,1 7 1,-7 9 1,0 0-1,0 0 1,2 9-1,3 8 1,-5 4-3,4-1-2,6 1-7,-6-4-13,-4-17-14,21 13 0,-12-19 0,5-1 1</inkml:trace>
  <inkml:trace contextRef="#ctx0" brushRef="#br0" timeOffset="165652.4316">10979 11755 75,'0'-16'35,"11"16"-1,4 0-15,2 0-9,6 8-4,-4 0-4,-6 5 0,-4 4-1,-6 0 0,-8 0-1,-3-1 0,-1-3 1,0-1-1,9-12 0,0 15 0,12-13-1,5-2-3,7 0-6,-3 0-16,-2 0-10,4 0 0,-7 0 1</inkml:trace>
  <inkml:trace contextRef="#ctx0" brushRef="#br0" timeOffset="165952.4399">11236 11704 48,'19'4'37,"9"11"2,5 13-3,-6 4-14,13 16-7,-19 3-5,3 13-3,-19 0-3,-19 6-1,-12-4-6,-13-2-36,1-20-1,-2-7-1,2-20 1</inkml:trace>
  <inkml:trace contextRef="#ctx0" brushRef="#br0" timeOffset="211589.5862">4343 12692 29,'0'-19'31,"0"19"-3,0 0-3,16 41 11,-19-5-25,3 10-4,0 4-1,5 2-1,-5-2-3,6-5 0,-3-9 0,1-12-1,-1-15 0,-3-9 0,0-24 0,0-7 0,-3-11 0,-3-6 0,0-5 0,3 0-1,-3 1 0,6 5 0,6 11 0,3 9 0,7 9 0,7 8-1,9 10-2,5-6-5,10 11-15,4 0-13,-3-5 0,5 6-1,0-6 0</inkml:trace>
  <inkml:trace contextRef="#ctx0" brushRef="#br0" timeOffset="211822.4922">4383 13136 42,'0'0'34,"28"10"-1,3-10-8,10 0-17,5 0-15,-1 0-21,6 0-3,-11-4-2,-3 4-1</inkml:trace>
  <inkml:trace contextRef="#ctx0" brushRef="#br0" timeOffset="212016.2854">4439 12947 31,'15'-2'31,"1"-7"0,19 9-7,2 0-28,2-4-21,14 11-3,-10-10-2,8 10 1</inkml:trace>
  <inkml:trace contextRef="#ctx0" brushRef="#br0" timeOffset="212333.9861">4833 13136 44,'0'0'36,"0"-12"0,16 12-1,5-3-18,-6 3-8,4 3-3,-7 3-2,1 11-1,-13 4 0,-8 4-1,-8-1 0,-3 1-1,0-1 0,1-4 0,9-2 0,5-8 0,4-10-1,24 5-1,0-5-1,6 0-7,6-4-20,0 4-8,-4-3-2,7 3 1</inkml:trace>
  <inkml:trace contextRef="#ctx0" brushRef="#br0" timeOffset="212574.6357">5365 13067 78,'0'0'35,"21"0"-4,1-5-17,9 5-6,3 0-8,2 0-9,-1 2-13,-2 6-12,-15-8 0,-2 6-1</inkml:trace>
  <inkml:trace contextRef="#ctx0" brushRef="#br0" timeOffset="212715.4312">5454 13152 69,'0'10'35,"0"-10"-2,22 13-9,6-5-8,-3-4-10,2-2-28,3-6-12,4 4-3,-7-9 0</inkml:trace>
  <inkml:trace contextRef="#ctx0" brushRef="#br0" timeOffset="213708.1396">5944 12748 73,'6'-22'36,"-6"22"-5,0 0-11,3 20-7,-3 13-4,0 15-3,0 10-2,0 5-1,-3 3 0,3 0-1,0-9-1,-2-7-1,2-15-1,0-15 0,0-20-1,9 0-1,1-12 1,3-10 0,3-1-1,-1-3 1,2 3 1,-6 5-1,-4 8 2,-7 10 0,0 0 1,-21 10-1,5 0 1,-2 4-1,2 0 1,4-2 0,6-2 0,12-1-1,11-3-1,6-2-2,5 2-3,0-6-3,9 7-1,-9-7-1,3 5 1,-9-5 3,-4 0 3,-5 3 4,-13-3 4,15 0 3,-15 0 11,0 0-9,12 4-2,1-4-2,2 0-2,6 0-1,1-4 0,0-2-1,3-2 0,-6-3-1,-4-3 1,-9 1-1,-9 2 0,-12 2 0,-7 3 0,-6 6 1,-3 3-1,-3 6 1,6 7-1,4 5 2,11 5-1,13 0 1,15-1-1,7-2 0,12-4-3,11-1-13,3-6-21,-8-14-2,10-5 0,-12-8 1</inkml:trace>
  <inkml:trace contextRef="#ctx0" brushRef="#br0" timeOffset="214166.4382">6709 13207 46,'19'9'35,"15"-9"3,29 0-10,20 0-8,20 0-5,27 0-3,9 0-5,13 4-3,-2-4-5,-11 0-6,-15 5-23,-26-3-9,-33-2 0,-24 0-1</inkml:trace>
  <inkml:trace contextRef="#ctx0" brushRef="#br0" timeOffset="214800.011">7380 12826 50,'6'-15'24,"-6"-7"-3,-3 1-3,-3 5-5,-10-5-3,0 7-3,-12 1-2,1 9-2,-4 4 0,3 4-1,0 6-1,6 5-1,7 2 0,8 4 1,7-1-1,10-3 0,5-3 1,7-6-1,3-4 1,3-4-1,-4-5 1,1-4-1,-6-2 1,-4 0-1,-6 1 0,-9 10 1,0 0 0,0 0 2,-6 15 0,0 7 0,-3 4 1,3 9 0,-1 0 0,7 3 0,0-1-2,0-7-2,10 1-5,-5-15-14,-5-16-18,22 13 0,-9-20 0,3 0-1</inkml:trace>
  <inkml:trace contextRef="#ctx0" brushRef="#br0" timeOffset="215085.4404">7494 12968 30,'7'-15'34,"8"9"-1,1-5 0,5 4-15,4 7-6,-4-6-4,1 15-2,-13-5-1,0 11-2,-14-2 0,-5 6 0,-8-5 0,2 6 0,1-3-2,5-4 0,7-2 0,3-11 0,18 14-1,1-9 1,4 1-3,1-6-9,-2 0-26,3 6-1,-7-6 1,1 0-1</inkml:trace>
  <inkml:trace contextRef="#ctx0" brushRef="#br0" timeOffset="215731.4013">7088 13500 39,'0'-10'34,"6"20"1,-6 10-7,10 4-9,-1 10-7,0-3-4,1 6-2,-2-8-1,-2-4-2,-2-11-1,-4-14 0,0 0-1,16-30 0,-13-2 0,6-6 0,3-1 0,6 1-1,2 4 0,4 8-2,4 15-2,-6 3-7,6 12-20,-3 10-7,-7 1 1,1 9-1</inkml:trace>
  <inkml:trace contextRef="#ctx0" brushRef="#br0" timeOffset="216063.9771">7296 13796 39,'-6'-8'31,"15"4"0,-9 4-8,25-14-10,-4 11-4,1 3-3,1 3-1,-9 3 0,-1 7-1,-10 3-1,-6 4 1,-10 1-1,1 1 0,-7-2 0,3 1-1,5-6 0,4 0 0,7-15-1,16 14 0,4-14-2,2 0-5,11 0-19,0-3-12,-2-6 1,6 0-1</inkml:trace>
  <inkml:trace contextRef="#ctx0" brushRef="#br0" timeOffset="216369.8121">7622 13490 39,'0'-21'35,"14"11"1,-1 1-2,-1 4-16,4 12-5,-16-7-5,15 22-3,-17-5-1,-5 7-2,-2 0 0,-2-2 0,0 0 0,2-4-1,9-5-1,6-1 0,12-7-1,5-5-2,10 5-8,-1-5-26,2-7-1,9-2 0,-3-7-1</inkml:trace>
  <inkml:trace contextRef="#ctx0" brushRef="#br0" timeOffset="216641.3532">8349 13201 45,'0'0'35,"0"0"1,14-8-5,13 12-13,-3-4-9,8 0-9,4 7-14,-6-1-20,-5-6-1,-3 0-2,-11 0 1</inkml:trace>
  <inkml:trace contextRef="#ctx0" brushRef="#br0" timeOffset="216791.684">8377 13295 67,'4'10'37,"5"-7"-1,10-3-12,11 4-12,0-4-21,8 5-23,-10-10-3,2 5-1,-10-8-1</inkml:trace>
  <inkml:trace contextRef="#ctx0" brushRef="#br0" timeOffset="217761.4369">9030 12914 45,'-3'-35'33,"3"15"-2,-3 8-6,3 12-7,-5 29-7,0 8-3,5 14-4,0 10 0,0 8-1,-3-1 0,3-1-2,4-4-1,-4-14-1,4-8-2,-4-17-3,5-12-2,-5-12-2,16-11 0,-4-12 0,9 2 0,-1-6 2,5 0 3,-5 7 4,-4 2 8,-12 10 0,-14 18 1,-13 3 0,-2 9-1,-5-4-1,3 4-2,8-1-1,9-3-1,10-4-1,13-4-2,14-2-5,4-6-5,5 2-6,-2-4-4,2-4 0,-8-1 3,-2 5 5,-8-6 6,-6 2 8,-3-4 23,-9 8-5,0 0 1,0 0-1,0 0-6,19 0-3,-10 0-4,6 3-2,2-3-1,4 0 0,1-9-1,-4 4 0,-1-4-1,-6-2 0,-8-1 0,-6 3 0,-9 4 0,-6 1 0,-7 4 0,0 9 0,-1 4-1,5 8 1,3 3 0,12 1 0,11 1 0,9-1 0,10-2-2,3-7-5,14-8-26,0-1-4,-2-14-1,9-2 1</inkml:trace>
  <inkml:trace contextRef="#ctx0" brushRef="#br0" timeOffset="218342.2224">9824 13360 51,'-28'3'35,"28"-3"0,15 13-14,35-13-5,44 8-3,27-8-2,40 10-1,24-10-3,24 5-2,4-5-3,-5 0-3,-22 0-17,-29-7-19,-46-5-2,-38 1 0,-48-8-1</inkml:trace>
  <inkml:trace contextRef="#ctx0" brushRef="#br0" timeOffset="218936.4013">10723 13007 38,'4'-15'29,"-12"-12"-2,0-1-8,-5 1-5,-6 2-3,-2 4-3,-4 1-2,-1 12-2,2 8 0,-1 10-2,5 8-1,7 7-1,7 1 1,6 2-1,8-3 0,5-5 0,6-5 0,5-9 1,-1-6-1,2-5 0,-8-5 1,0-1-1,-5-1 0,-6 0 0,-6 12 0,0 0 1,-12 0 1,2 14 0,-3 5 0,1 4 1,0 3 0,6 5 1,2-2-2,4 0 2,7-3-3,-1-2 0,3 0-3,-2-10-9,5 2-17,4-4-9,-8-7 1,6 1-1</inkml:trace>
  <inkml:trace contextRef="#ctx0" brushRef="#br0" timeOffset="219252.1462">10782 13140 53,'10'-10'32,"-2"-2"0,6 2-12,10 6-6,0-4-5,7 8-3,-6 0-1,3 8-2,-13 1 0,0 2 0,-15 1-1,-11 4 1,-8-2 0,-4 3 0,0-6 0,1 3 0,0-2 0,10 2-1,8-6 1,11 1-1,12-2 1,4 1-1,3-3-3,2-5-17,2 0-20,-2 0-1,0-12-1,5 4 0</inkml:trace>
  <inkml:trace contextRef="#ctx0" brushRef="#br0" timeOffset="223540.1414">9964 13617 43,'-7'-15'31,"7"15"-4,-22-9-6,1 14-5,-3 13-4,-5 5-3,7 10-1,-3 9-2,10 8-2,6 6 0,9-3-4,9 0-2,6-11-6,13-1-9,4-12-10,1-12-8,9-5-1,-6-12 0</inkml:trace>
  <inkml:trace contextRef="#ctx0" brushRef="#br0" timeOffset="223940.3988">10159 13834 48,'-13'5'31,"13"10"-5,-5-3-9,5 4-7,8 2-3,-1-4-2,11-2-2,-2-4 0,3-4-1,-1-11-1,4-1 1,-7-4-2,-5-2 1,-1 1-1,-3 4 1,-6 9-1,0 0 1,0 0 1,3 20-2,-3 2 2,3 11 0,-3 1 1,5 10 1,-5-5-1,0 5 1,-10-6-1,0-4 1,-6-8-2,-3-4-1,-2-10-3,-3-12-3,5-4-6,0-10-13,1-11-12,14-1-1,4-9 1,13 0 1</inkml:trace>
  <inkml:trace contextRef="#ctx0" brushRef="#br0" timeOffset="224233.0101">10410 13667 33,'7'-12'31,"-5"-4"0,10 6-7,2 5-9,-14 5-4,17 9-3,-17 4-3,0 12 0,-6-5-2,2 5 0,-4-3 0,2-1-1,6-6-1,14-3 0,3-7-1,2-5-3,8 5-10,-2-2-20,-3-6-2,0 3 1,-6 0-1</inkml:trace>
  <inkml:trace contextRef="#ctx0" brushRef="#br0" timeOffset="224437.3454">10696 13743 45,'0'0'37,"5"16"0,-5 4 0,0 4-17,0 0-10,0 8-4,0-1-4,0-4-4,4-3-5,-4-7-10,0-7-14,0-10-7,0 0 0,6-13 1</inkml:trace>
  <inkml:trace contextRef="#ctx0" brushRef="#br0" timeOffset="224580.2648">10603 13890 25,'0'0'33,"-3"13"30,17-13-43,5 0-9,7 0-7,8-7-14,7 7-21,-2-12-2,4 8 0,-8-5-1</inkml:trace>
  <inkml:trace contextRef="#ctx0" brushRef="#br0" timeOffset="224978.8128">11036 13639 80,'0'16'36,"-6"6"-5,0 5-14,6 14-7,-8-2-2,8 7-4,-5-5-1,2-3-2,3-11 0,-3-5 0,-1-7 1,4-15-2,0 0 0,4-18 0,2 1 0,4 1 1,0-2-2,5 4 1,6 4 0,-1 5 0,0 5 0,-1 12 0,-5 2 0,-6 4 0,-8 4 1,-8-3-1,-10 4 0,-3-5-2,-3 2-2,-3-13-4,7 0-5,-2-7-7,22 0-11,-3-11-6,15-2 1,13 2 1</inkml:trace>
  <inkml:trace contextRef="#ctx0" brushRef="#br0" timeOffset="225322.2111">11213 13675 18,'-13'-17'32,"13"17"1,14-22-1,3 15-14,5 7-4,1 4-5,-2 6-2,-7 5-2,-8 7-1,-9-1-2,-7 4 0,-5-3-1,-2-1 0,-3-4 0,6-2 0,9-6 0,5-9-1,14 8 0,5-8-1,5 0-5,3-7-11,3 1-17,-1 2-2,-3-6 1,2 5 0</inkml:trace>
  <inkml:trace contextRef="#ctx0" brushRef="#br0" timeOffset="225534.4601">11511 13559 61,'24'19'36,"1"10"1,-8 10-11,3 16-8,-16 5-5,-4 13-5,-16 0-5,-13-5-14,-11-5-25,-3-8-2,-8-21-1,6-10 0</inkml:trace>
  <inkml:trace contextRef="#ctx0" brushRef="#br0" timeOffset="271602.2645">18965 7081 34,'-18'0'26,"1"0"-1,27 0 17,18-4-27,29 4-2,19-3-3,21 3-2,14 0-1,11-3-3,-1 3 0,-8 0-1,-19 0-2,-23 6 0,-26 1-1,-20-3-3,-25-4-3,0 0-10,-20 8-20,8-8-1,-5-8 0,17 8 0</inkml:trace>
  <inkml:trace contextRef="#ctx0" brushRef="#br0" timeOffset="272227.344">19703 6965 42,'-17'-12'31,"17"12"-4,0 0-2,0 0-4,15 3-4,0 6-5,12 5-3,0 1-2,9 2-2,0-1 0,4 6-2,-6-3-1,-3-5-1,-6 0 0,-6-1 1,-19-13 0,7 19 0,-21-9 1,-8 2 1,-9-1-1,-2 2 1,-7 0-1,4-1 0,1 0-1,10-2-3,11 0-19,14-10-22,0 0 0,0-20 0,17-10-1</inkml:trace>
  <inkml:trace contextRef="#ctx0" brushRef="#br0" timeOffset="275577.2713">18868 4016 57,'10'-3'31,"-10"3"-8,4-10-5,-4 10-5,0 0-4,0 18-3,-4-9-2,-2 6-1,-4 2 0,-3 4-1,-5 1 0,-2 2 0,-2 3-2,-1 0 1,1-3-1,3-5 1,2-4 0,7-6-1,10-9 1,0 0 0,6-19 0,8-3 1,8-7 0,4-5 0,3-7 0,1 4 1,-1-1 0,-1 9 1,-9 1-1,2 8 0,-12 5 0,1 11-1,-10 4 1,13 16 0,-2 4-1,10 6-1,5 3 1,5 5 0,2 7-3,-2-7-21,0 2-17,-2-4-1,-11-13-1,1 1 2</inkml:trace>
  <inkml:trace contextRef="#ctx0" brushRef="#br0" timeOffset="281026.4478">19994 6967 35,'0'0'31,"0"0"-6,0 0-3,0 0-3,0 0-5,15 12-3,-4 0-2,10 4-3,3 1-1,8 1-1,1-1 0,2 4-2,-4-5 0,0-3-2,-7-4 1,-7 1 0,-5-2-1,-12-8 0,9 14 0,-9-14 0,0 11 1,0-11 0,-12 17 1,5-5 0,-5 1 0,-3 4 1,-5 1 0,1 2 0,-5-4 0,0 0-1,3-6-1,0-7-8,4-3-31,6 7-1,11-7-1,0 0 1</inkml:trace>
  <inkml:trace contextRef="#ctx0" brushRef="#br0" timeOffset="282941.6593">18811 8836 78,'0'-11'28,"5"1"-3,-5 10-5,0 0-4,19 1-3,-13 14-5,6 11-2,-1 3-1,3 9-1,-3-1-1,6 3-1,-3-5 0,0-4-1,2-8 0,-1-9 0,-2-14 0,5-12 1,2-11 1,0-2-1,-2-9 1,3-2 1,-5-2-1,2 6 0,-4 5-1,0 7-1,-3 13-9,1 2-33,-12 5-1,19-2-1,-4-7 1</inkml:trace>
  <inkml:trace contextRef="#ctx0" brushRef="#br0" timeOffset="285599.901">19135 9281 32,'0'0'31,"0"14"0,0-2-11,0 8-5,0-2-3,0 4-2,-4-2-2,4 4-3,0-12-2,0 1 1,0-13-1,0 0 0,0 0-1,-2-10 1,2-9-1,0-1 0,-5-3-1,5-5 0,-3 2-2,3 3 2,0 3-2,0 2 2,3 2-2,4 3 1,5 4 0,4 4 0,7 2-1,4-2-1,8 5-5,-1-2-8,6 2-11,0 2-10,-9-2 0,1 5 1</inkml:trace>
  <inkml:trace contextRef="#ctx0" brushRef="#br0" timeOffset="285858.3819">19142 9486 50,'0'0'33,"24"14"-6,-1-8-5,5-3-6,5 1-6,-3-2-9,-1-2-11,-3-2-19,1 2-4,-13-10 0,2 7-1</inkml:trace>
  <inkml:trace contextRef="#ctx0" brushRef="#br0" timeOffset="286054.981">19148 9397 51,'0'0'30,"0"0"-4,25 5-10,2-5-10,6 6-18,-3-6-16,13 6-1,-8-6-1,8 0 1</inkml:trace>
  <inkml:trace contextRef="#ctx0" brushRef="#br0" timeOffset="286383.9026">19437 9462 40,'0'0'32,"0"0"0,11-9-11,1 9-6,-12 0-3,17 9-3,-17-9-2,9 14-2,-9-4-1,0 4-1,-7-1-1,2 6 1,0-7-2,2 0 1,3-12-2,3 18 1,-3-18 0,19 7-2,-3-7-2,-1 0-7,3-3-19,3 3-7,-10 0 0,5 0 1</inkml:trace>
  <inkml:trace contextRef="#ctx0" brushRef="#br0" timeOffset="286850.3137">19640 9481 20,'0'0'55,"0"0"-30,0 0-10,0 0-7,0 16-2,-5-5-3,5 0 0,-4 2 1,4 1-1,0-4 1,6-2-1,-6-8 0,15 14-1,-5-14 0,0 0 0,3-9 0,1 1 1,-4-2 0,1 1 0,-4-1 1,-7 10 0,10-17-1,-10 17 0,0 0-1,12 0 1,-12 0-2,10 21-1,-4-2 1,2 4-1,-1 5 0,-1 0 0,-3 0 0,-3 0 1,-4-1-1,-8-5 0,-6-6 0,-3-7 0,-1-4-4,-6-9-10,3-6-22,6-3-1,-3-12 1,8-2 0</inkml:trace>
  <inkml:trace contextRef="#ctx0" brushRef="#br0" timeOffset="287397.4213">19244 9039 26,'0'0'33,"15"-4"1,11 4-4,9 0-10,7-6-7,12 11-4,-1-5-1,3 0-4,-5 0-2,-6 0-2,-9 0 0,-13-5-2,-9-2 0,-9-3 0,-5 1 0,0-1 0,0 10 0,10-10 0,0 10 1,2 5 1,1 4 0,2 9 1,-3-1 1,-1 4 0,-11-2 1,0-2-3,-9-2-14,0-1-19,-13-14 0,7 0-2,-6-14 0</inkml:trace>
  <inkml:trace contextRef="#ctx0" brushRef="#br0" timeOffset="288353.0731">17799 3756 25,'0'-14'56,"0"28"-31,0 5-6,0 16-3,0 0-3,0 9-3,0-2-1,0 1-4,0-7-1,0-4-1,4-10 0,-1-9-2,-3-13 0,0 0 1,0-22-2,0-3 1,-3-9-1,-1-6 0,0-4 0,4-5-1,-5 3 1,5 3-1,0 2 1,0 7 0,6 2 0,2 10 0,5 3 0,5 9 0,9 0-1,4 3-2,10 7-7,-5-6-10,4 2-15,4 11-2,-10-7 1,-2 7 0</inkml:trace>
  <inkml:trace contextRef="#ctx0" brushRef="#br0" timeOffset="288578.3587">17742 3970 19,'6'18'31,"6"-18"1,13 5-1,3-5-13,3 0-8,5 0-12,-3-4-19,3 4-9,-9-7-1,4 7-1</inkml:trace>
  <inkml:trace contextRef="#ctx0" brushRef="#br0" timeOffset="288789.3472">17806 3896 30,'11'-7'27,"16"7"-3,2 0-9,4 3-7,-3 0-9,-4-3-21,8 5-3,-16-9-1,8 4-1</inkml:trace>
  <inkml:trace contextRef="#ctx0" brushRef="#br0" timeOffset="289324.447">18110 4059 15,'0'-14'23,"7"-7"10,-7 11-20,0 10 0,6-13-1,-6 13 0,0 0-1,5 16 0,-5-3-1,4 6-2,-4-4-1,4 8-1,-1-5-2,2-3-7,3 0-13,2-4-17,-10-11-2,15 2 0,-15-2-1</inkml:trace>
  <inkml:trace contextRef="#ctx0" brushRef="#br0" timeOffset="289736.4465">18259 4021 50,'0'0'29,"0"0"-3,3 14-10,3-4-8,-6-10-2,15 17-3,-4-15 1,2-2-2,3 0-1,-2-2 0,0-5 0,-2-5 0,-3 2 1,-2-2-1,-7 12 1,3-13 0,-3 13 0,0 0 1,-9 12 0,9 4 0,0 1 0,7 11-1,1 0 1,4 5 1,-5 5-1,1 0 1,-4 2-1,-4-2 0,-14-1 0,-3-6 0,-7-9-2,-6-8-2,-1-7-6,-7-17-12,1-13-19,12-12 1,4-15-1,10-4 1</inkml:trace>
  <inkml:trace contextRef="#ctx0" brushRef="#br0" timeOffset="290270.7219">17812 3398 60,'-20'0'31,"20"0"-6,0 0-5,30 0-5,9 0-3,9 5-4,13 2-3,3-4-1,5 1-2,-7 0-2,-7-4-3,-10 0-1,-14-4-2,-12-1 1,-11-9-1,-4 5 0,-4-4 1,0 4 1,0-3 3,0 12 2,9-3 3,1 11 0,1 6 2,-8 1 0,0 6 1,-12-1-1,0 4-3,-6-5-15,0-4-21,-11-15-2,13 0 0,-1-20-2</inkml:trace>
  <inkml:trace contextRef="#ctx0" brushRef="#br0" timeOffset="292659.4601">20582 6603 49,'6'17'21,"-6"-3"-3,0 5-4,4 4-1,-4 0-2,7 8-2,-7-5-2,5 4-2,-2-4-1,1-6 0,-4-6-1,3-2 0,-3-12 0,0 0-1,0-17 0,0-7 0,0-9 0,0-1 0,0-5-2,0 0 0,0 2 0,6 4 0,0 6 0,0 7 1,4 8-1,5 5 1,10 3-1,6 4-3,7 0-6,4 0-9,5 0-15,5 10-1,-6-10-1,-2 9 0</inkml:trace>
  <inkml:trace contextRef="#ctx0" brushRef="#br0" timeOffset="292908.7636">20608 6911 49,'26'0'30,"10"0"-4,3 0-10,5-2-7,-2 2-9,-1-5-14,-3 10-14,-17-10-2,-2 5 0,-19-9 3</inkml:trace>
  <inkml:trace contextRef="#ctx0" brushRef="#br0" timeOffset="293060.5922">20613 6769 23,'0'0'31,"9"-8"0,17 8-4,8-4-10,8 4-14,3 4-22,-2-4-8,6 4-3,-17-4-1</inkml:trace>
  <inkml:trace contextRef="#ctx0" brushRef="#br0" timeOffset="293360.5898">20943 6909 52,'0'-14'25,"9"-1"-5,0 3-5,-3 2-2,-6 10-1,0 0-3,13 5-1,-13 9-2,0 4-2,0 1-2,5 3-3,2 2-7,-1 0-18,1-14-7,5-1-1,0-12 0</inkml:trace>
  <inkml:trace contextRef="#ctx0" brushRef="#br0" timeOffset="293568.9746">21096 6879 56,'20'0'34,"1"8"0,-5 4-13,6-4-9,2 5-4,1 1-7,-5-2-7,1-2-13,-6 2-13,-5-12-2,5 0 1,-15 0 1</inkml:trace>
  <inkml:trace contextRef="#ctx0" brushRef="#br0" timeOffset="293705.6606">21290 6867 82,'-20'6'32,"-10"3"-7,-4 4-10,5 1-10,2 1-27,11-1-10,4-5-1,12-9-1</inkml:trace>
  <inkml:trace contextRef="#ctx0" brushRef="#br0" timeOffset="293901.6702">21459 6914 84,'11'4'37,"1"9"0,-6 2-19,-6-1-15,-3 5-33,-7-9-5,10-10 0,-25 6-2</inkml:trace>
  <inkml:trace contextRef="#ctx0" brushRef="#br0" timeOffset="294255.1996">21688 6647 69,'13'-6'37,"-3"14"1,-7 6-10,4 0-17,5 13-3,-4-4-3,5 3-1,-9-4-2,2-1-1,-3-10 1,-3-11-1,0 0 0,0 0-1,-9-16 0,-1-4 0,-2-8 0,-1-2 0,2-1-2,3-1 2,3 3-1,5 4 0,6 3 0,9 0 0,8 11-2,2-1-2,12 9-6,-5-3-11,5 1-15,3 10-1,-9 1 1,5 4 0</inkml:trace>
  <inkml:trace contextRef="#ctx0" brushRef="#br0" timeOffset="294473.5823">21736 6902 74,'0'0'35,"11"5"-7,11-3-9,6-2-7,12 0-7,0 0-9,-2 0-19,-6 0-12,1-3 0,-17-3 0</inkml:trace>
  <inkml:trace contextRef="#ctx0" brushRef="#br0" timeOffset="294640.0692">21714 6728 58,'9'0'32,"6"-10"-1,16 10-20,9 0-30,-6-4-9,13 10-2,-10-6-2</inkml:trace>
  <inkml:trace contextRef="#ctx0" brushRef="#br0" timeOffset="294969.4482">22041 6867 57,'0'0'33,"17"-12"-3,-1 12-10,-2-6-8,3 11-4,-3 2-3,-5 6-2,-9 3-1,0 1-1,-12 3 0,-3 0 0,-1 1 0,0-1 0,-2-2 0,8-7-1,8-1 1,2-10-1,19 13-2,0-13-5,6 5-13,3-3-15,-1-9 0,1 7 0,-4-9 0</inkml:trace>
  <inkml:trace contextRef="#ctx0" brushRef="#br0" timeOffset="295150.1403">22250 6902 63,'0'0'35,"22"7"1,-6 4-10,1 2-13,5 4-6,-1 3-6,-1-2-5,0 5-8,-6-7-14,-9-7-10,5-5 1,-4-12-1</inkml:trace>
  <inkml:trace contextRef="#ctx0" brushRef="#br0" timeOffset="295301.1509">22439 6907 61,'-24'0'34,"8"12"-1,-7 5-13,-3 3-27,2 8-19,-7-13-5,11 3-3,-5-12 0</inkml:trace>
  <inkml:trace contextRef="#ctx0" brushRef="#br0" timeOffset="295827.3145">20639 6304 31,'19'0'29,"23"9"-3,8-2-7,12 1-6,7 0-4,1-2-3,-4 2-3,-8-5-3,-14-3-2,-13-5 0,-15-7 0,-16-3-1,-4-2 3,-7 4 0,0 0 2,-13 6 6,14 11-3,4 13-1,6 1-7,0 8-26,0-12-1,13 6-1,-3-13-1</inkml:trace>
  <inkml:trace contextRef="#ctx0" brushRef="#br0" timeOffset="296322.178">21705 6370 8,'-20'-4'62,"20"4"-30,16 0-11,16 0-5,12-4-5,14 4-3,6 0-2,4 0-3,-9 0-1,-4-2 0,-8-3-2,-13 2 1,-8-4-1,-13 3 1,-13 4-1,15-8 0,-5 8-1,-10 0 1,14 17 1,-5-7 0,-9 0 1,0 4 0,-14 1-4,-12-3-32,-8-20 0,9-1-1,-9-20 0</inkml:trace>
  <inkml:trace contextRef="#ctx0" brushRef="#br0" timeOffset="299290.5815">12343 11322 24,'0'-28'28,"-4"-11"-3,4 4-5,0 2-4,0 2-4,0 11-2,-4 6-3,4 14-1,0 0 0,4 24-2,-4 1-1,3 7-2,-3 4 2,0 1-1,0 0 0,-5 0-1,2-4 0,-3-4 0,-1-7 0,1-5 0,6-6-1,0-11 1,24 9-1,-5-9-1,6 0-2,-4 0-6,8 0-10,0 0-15,-9-3-1,1-2 0,-8-7 0</inkml:trace>
  <inkml:trace contextRef="#ctx0" brushRef="#br0" timeOffset="299622.2753">12500 10940 35,'-49'-12'28,"-22"1"-6,3 14-8,-4 17-4,1 11-3,10 13-2,9 9-1,12 11-1,16 5 1,20 7-1,16 1 0,21-1 2,14-6-1,20-5-1,11-15 0,18-13-1,6-22 0,6-23 0,-5-21 0,-9-12-2,-20-25 1,-24-13 1,-33-5 0,-29-4 0,-31 8 0,-16 10-1,-15 16-5,-10 12-21,9 9-8,15 24-1,8 0-1</inkml:trace>
  <inkml:trace contextRef="#ctx0" brushRef="#br0" timeOffset="300310.4506">12305 13399 42,'-18'-30'27,"8"2"-7,7-1-5,3 2-4,16 6-2,6 3-3,8 9-1,4 9-1,-2 11 0,-8 6 0,-11 8-1,-13 7-1,-16 4 0,-15 1 0,1 1-1,-7-5 0,6-2 0,8-3-1,14-6 1,15-5-2,13-8 0,16-2-5,2-7-7,6-7-10,3-2-4,-6-11-3,1-2 0</inkml:trace>
  <inkml:trace contextRef="#ctx0" brushRef="#br0" timeOffset="300588.4507">12590 13193 41,'-37'-47'29,"-9"14"-4,-20 11-3,-7 15-7,-8 15-3,-6 14-4,3 14-4,6 10-1,9 9-2,21 15 0,22 4 0,26 3 0,19-1 0,29-7 1,25-6 0,18-17-1,14-13 1,9-23 0,1-20 1,-9-23-2,-10-15 0,-25-19 1,-33-13-2,-33-8 0,-29-2-2,-25 13-16,-16 11-17,-26 11-1,-8 21 0,-19 7 0</inkml:trace>
  <inkml:trace contextRef="#ctx0" brushRef="#br0" timeOffset="301803.2278">1686 14868 9,'-3'-29'46,"3"7"-25,0 0-2,0 0-3,0-1-1,0 5-3,0 4-2,0 14-1,0 0-2,11 11-2,-5 11-2,2 7-1,-2 7-1,0 3 1,-3 5-1,0-4 1,-6-5-1,-5-4 1,-3-7-1,-2-10 1,2-7-1,0-7 0,11 0 0,-8-18-1,17 8 1,7 1-2,9 4-3,-3-2-6,12 7-20,-2 0-7,1 0 0,0-3 1</inkml:trace>
  <inkml:trace contextRef="#ctx0" brushRef="#br0" timeOffset="302157.5737">1842 14508 16,'-46'-8'29,"-14"3"0,0 14 1,0 9-19,-6 10-3,10 11-2,0 15-1,16 11 0,16 7-1,13 7 0,11 0 0,11 1 1,22-6 0,15-5-2,16-15 1,1-14-1,15-16-1,1-18 0,3-19-1,0-21 0,-6-17 0,-17-16-1,-18-13 1,-16-6-1,-32 0 1,-20 5 0,-21 9 1,-16 14-4,-11 20-17,1 16-16,-3 3 0,16 19-1,15-9 1</inkml:trace>
  <inkml:trace contextRef="#ctx0" brushRef="#br0" timeOffset="302539.4941">2455 14913 44,'18'3'34,"14"-3"0,2-4 0,13-4-22,8 8-8,4 0-6,2-3-11,-7 3-17,-8 8-4,-18-4 0,-1 9-1</inkml:trace>
  <inkml:trace contextRef="#ctx0" brushRef="#br0" timeOffset="302887.1401">2460 15062 16,'13'4'25,"6"-13"1,12 4-12,6 0-5,3-2-2,1-1-4,-4 1-2,-3-6-2,-3 2-1,-12-7-1,-4 2 1,-4-1 2,-4 0 2,-3 2 1,5-1 3,13 1 9,3 15-6,2 3 0,4 8 0,-5 0 0,2 10-1,-15-2-1,1 6-1,-14-1-2,-10 0-7,-14 0-30,-7 5-2,-12-7-1,0 10-1</inkml:trace>
  <inkml:trace contextRef="#ctx0" brushRef="#br0" timeOffset="303952.0171">3512 14848 33,'0'0'32,"3"32"0,-9 6-11,-6 17-8,9 9-4,-7 2 0,7 3-4,3-12-2,0-7 0,3-21-1,2-8-1,-5-21 0,15-16 2,-11-14-2,-4-12 0,0-15 0,-4-5 0,-3-6 0,-1 1 0,0 6 1,2 10-2,2 6 0,4 13 1,13 13-1,5 10 1,7 9-3,6 0-5,10 0-18,9 10-10,-3-10 0,10 0 0</inkml:trace>
  <inkml:trace contextRef="#ctx0" brushRef="#br0" timeOffset="304199.0701">3528 15457 51,'3'9'34,"6"-9"0,16 0-9,18 0-17,4 0-14,8 4-23,-9-12-2,5 3-2,-14-14-2</inkml:trace>
  <inkml:trace contextRef="#ctx0" brushRef="#br0" timeOffset="304388.0477">3496 15179 25,'0'0'33,"-12"-14"2,28 11 0,13 3-16,9-4-8,7 4-12,4-5-29,13 10-3,-8-5-1,3 5-1</inkml:trace>
  <inkml:trace contextRef="#ctx0" brushRef="#br0" timeOffset="305086.9477">4498 15170 38,'0'0'35,"10"-9"2,11 9-1,6 4-17,-2-4-10,9 0-7,1 5-12,-7-3-18,-6-2-8,3 0 0,-10 0 0</inkml:trace>
  <inkml:trace contextRef="#ctx0" brushRef="#br0" timeOffset="305274.7736">4542 15291 42,'5'10'33,"8"-10"0,12 3-9,9-3-14,3 0-29,4 8-10,-10-8-3,8 5 0</inkml:trace>
  <inkml:trace contextRef="#ctx0" brushRef="#br0" timeOffset="311004.3939">3915 15494 20,'7'-14'25,"-7"-8"-3,8 0-1,-2 1-2,-2-4-2,5 8-2,-2-6-3,-2 10-2,-5 2-2,0 11-1,0 0-2,10 15-1,-10 3-2,0 3-2,0 8-5,0-3-7,9 1-19,-5 5-5,-4-8-1,9 5 0</inkml:trace>
  <inkml:trace contextRef="#ctx0" brushRef="#br0" timeOffset="311329.4394">4105 15538 35,'0'0'36,"24"15"0,-8-2-3,6 3-15,9 5-5,-7 1-7,4-1-7,0 3-8,-4-5-13,-11-8-14,0 1 0,-13-12 0</inkml:trace>
  <inkml:trace contextRef="#ctx0" brushRef="#br0" timeOffset="311494.8272">4312 15540 51,'-13'10'38,"-5"8"0,-3 2-3,-8 3-18,5 3-9,-1 3-12,0 2-31,4-11-2,4 1-1,2-9 0</inkml:trace>
  <inkml:trace contextRef="#ctx0" brushRef="#br0" timeOffset="313914.4526">5139 14959 39,'0'0'31,"8"11"-6,-8 18-4,-3 6-7,3 17-3,0-1-2,0 8-1,0-5-3,3 0-1,1-9-2,1-10-1,-1-11 0,2-15 0,-6-9-1,7-17 0,-7-12-1,0-9 1,0-10 1,-6-8-1,-1-3 0,0 1 0,0 3 1,-1 2-1,2 11 2,-1 6-1,7 7 0,0 10 1,13 4-2,5 7 1,7 5-3,9-3-3,11 6-9,5 0-17,3-3-5,7 3 0,-10-4 1</inkml:trace>
  <inkml:trace contextRef="#ctx0" brushRef="#br0" timeOffset="314175.4863">5152 15482 48,'0'0'33,"29"5"0,5-5-10,11 0-16,3-4-13,1-6-24,5 10-1,-16-11-2,3 7 0</inkml:trace>
  <inkml:trace contextRef="#ctx0" brushRef="#br0" timeOffset="314365.5548">5175 15255 36,'0'0'34,"0"0"1,14 4 0,14-4-20,11 0-12,6 3-24,4-8-10,12 5-3,-15-7-1</inkml:trace>
  <inkml:trace contextRef="#ctx0" brushRef="#br0" timeOffset="314591.5841">5783 15293 76,'0'0'38,"0"0"-1,0 0-13,9 11-51,-9-11-7,0 0-3,0 0 0</inkml:trace>
  <inkml:trace contextRef="#ctx0" brushRef="#br0" timeOffset="325884.4278">6304 15238 38,'-28'-17'31,"0"7"-6,-6 4-4,-3 6-3,2 17-5,2 2-3,8 9-4,6 4-1,13 3-2,12-2-1,13-4-3,11-4-3,5-10-8,10-8-16,5 3-6,-9-13-1,6 3 0</inkml:trace>
  <inkml:trace contextRef="#ctx0" brushRef="#br0" timeOffset="326220.6666">6520 15320 38,'-21'-12'30,"6"9"-3,-8 1-10,-1 2-6,2 5-3,1 5-3,5 6-2,4 4-1,9 4-1,6 2 0,9-1 0,9 1-1,2-11 2,4-5-1,4-10 0,-7-7 0,-1-9 0,-5-8 0,-10-4 0,-12-1-1,-9 4-4,-5 5-14,1 7-14,-11 0 0,8 13 0,-3-7-1</inkml:trace>
  <inkml:trace contextRef="#ctx0" brushRef="#br0" timeOffset="326674.1862">6815 15273 29,'-25'0'28,"25"0"0,-18 9-10,18-9-6,-6 22-4,12-4-2,7 5-2,1 5 2,2 3-1,-6 0 2,-2 4-1,-8-6 0,-8-4-1,-8-12 0,-3-6-4,-2-13-5,-2-9-5,5-4-10,6 1-14,2-7-2,10 5-1,0-2 1</inkml:trace>
  <inkml:trace contextRef="#ctx0" brushRef="#br0" timeOffset="327258.4546">7274 15284 38,'-9'-5'26,"-13"0"-5,-3 5-5,-5 5-4,-5 1-2,0 7-4,2 4-1,2 5-1,9 3-2,11 3 0,11 1 0,6-1 0,12-2 0,6-2 0,4-5 1,3-5-1,0-7 0,-3-7 0,-6-4-1,-4-5 0,-9-4 0,-9-3 0,0 1 0,-15 1 0,0 6 1,-1 8 0,-2 12 0,2 12 1,3 11 0,5 13 0,5 2-1,6 12 1,6 0-1,0-1 0,4-4-1,-4-8-1,4-6-7,-8-7-27,-5-15-3,3-5-1,-15-16 0</inkml:trace>
  <inkml:trace contextRef="#ctx0" brushRef="#br0" timeOffset="329890.4903">5592 15547 23,'0'-18'28,"9"1"-2,-3-3-3,1-2-2,2 7-3,-9-2-4,0 17-3,7-12-1,-7 29-2,0 6-1,0 11-4,0 9-14,5 1-25,-5-11-1,5 5-1,-5-38 0</inkml:trace>
  <inkml:trace contextRef="#ctx0" brushRef="#br0" timeOffset="332890.039">7701 15308 10,'0'0'29,"16"15"1,2-15 0,14 8-17,5-3-11,3-4-11,3 8-16,-11-9-3,5 4-1,-18-4 7</inkml:trace>
  <inkml:trace contextRef="#ctx0" brushRef="#br0" timeOffset="333050.3352">7746 15477 31,'9'6'32,"16"6"0,3-12-9,3 0-43,17 9-5,-7-9-4,12 7-2</inkml:trace>
  <inkml:trace contextRef="#ctx0" brushRef="#br0" timeOffset="333663.308">8509 14928 37,'-12'-24'33,"12"24"1,-3 12-11,3 17-9,3 25-3,-3 7-3,7 12-5,-2 4-2,-2-2-3,3-9-4,-2-17-3,2-11-4,-6-21-2,0-17 0,12-11 1,-3-14 3,1-8 4,6-4 2,20-33 9,-20 43 4,-4 9 1,-12 18 1,0 0 0,0 0-2,-25 25 1,4-2-3,-2 0 0,5 3-2,3-6-2,12 0 0,12-7-1,11-6-3,10-3-5,7-4-11,0-2-13,10 2 0,-10-7 0,3 7 6</inkml:trace>
  <inkml:trace contextRef="#ctx0" brushRef="#br0" timeOffset="333949.4543">8858 15380 43,'5'13'31,"-5"-13"-2,3 13-10,16-4-7,-3-7-3,8-2-3,0 0-1,0-5-2,-3-7-2,-4-1 0,-7-1-1,-10-2 0,-3 4 0,-13 3 0,-7 3 0,-7 6 0,-1 10 1,3 4 0,-3 7 0,10 7 1,8-2 1,13 7 0,16-4 0,9-1 0,7-2-2,3-9-8,0-7-27,5-3-1,-9-9-1,1-3-1</inkml:trace>
  <inkml:trace contextRef="#ctx0" brushRef="#br0" timeOffset="334618.4559">9613 15336 16,'-44'0'29,"36"13"2,8-13-4,43 10-12,28 0-3,30-6-1,37 6 0,24-6-1,32 6-3,5-4-3,3 3-3,-14 4-13,-11 3-22,-44-4-2,-26 3 0,-41-10-1</inkml:trace>
  <inkml:trace contextRef="#ctx0" brushRef="#br0" timeOffset="335286.453">10373 15046 24,'0'-24'27,"-7"13"-4,-7-2-6,-5 2-4,0 6-4,-6 5-3,-3 0-2,0 0-2,3 11 0,4 4-1,5 4-1,9 1 1,7-1-1,7 2 1,9-4-1,8-4 1,4-4 0,3-6 0,0-3 0,-5-7-1,1-3 1,-8-2 0,-4-2 0,-9 3 0,-6 11 1,0-13 2,0 13-1,-11 11 1,4 3 1,4 4-1,3 9 0,-6-1 0,6 7-1,6-3-1,-3-1-1,4-3-4,-2-4-8,2-5-16,2 0-8,-9-17 0,10 11 0</inkml:trace>
  <inkml:trace contextRef="#ctx0" brushRef="#br0" timeOffset="335521.9734">10550 15269 43,'5'-24'32,"7"7"0,-4 0-10,-5-1-7,-3 18-2,8-16-4,-8 16-2,0 14-1,4 5-1,-4 3-2,3 5-2,1 8-4,-4-3-25,0-1-8,8-1-1,-8-10 0</inkml:trace>
  <inkml:trace contextRef="#ctx0" brushRef="#br0" timeOffset="336265.4577">9730 15633 39,'-30'9'30,"3"15"-6,-15 12-6,8 7-5,4 10-4,11-1-3,10 2-4,15 1-5,10-8-7,9-8-12,20-2-9,-7-15-1,15-6 1</inkml:trace>
  <inkml:trace contextRef="#ctx0" brushRef="#br0" timeOffset="336656.4667">9852 15898 52,'-3'11'29,"-7"3"-9,5-1-8,5 5-2,5-2-3,7 3-1,5-7-2,7-3-1,4-9 0,-3-3-1,0-6 0,0-6-1,-4-7 0,-6 2 0,-5 2-2,-6 1 1,-4 7 0,0 10 1,0 0 0,-7 27 0,4-2 1,3 8-1,-3 11 2,3-1-2,-9 1 1,0-1 0,-7-7-1,-3-7-1,-5-7 0,-5-13-4,0-9-5,-6-20-6,9-7-12,8 0-7,0-14-1,15 4 1</inkml:trace>
  <inkml:trace contextRef="#ctx0" brushRef="#br0" timeOffset="336948.4363">10091 15675 40,'15'-14'31,"-3"-2"-3,7 4-11,0 12-3,-4 0-4,-3 13-2,-12 3-3,-3 8-1,-11-1-2,0 1 0,-4-2 0,3-4-2,12-3-1,3-15-2,21 16-8,4-14-11,3-4-12,15 5 0,-6-6 0</inkml:trace>
  <inkml:trace contextRef="#ctx0" brushRef="#br0" timeOffset="337159.9126">10473 15798 21,'0'0'33,"-14"8"2,14 7 0,-6 7-13,3 2-9,3 8-4,0 2-2,0 2-6,0-4-9,0-2-14,-6-12-13,6-5-1,0-13-1</inkml:trace>
  <inkml:trace contextRef="#ctx0" brushRef="#br0" timeOffset="337322.9239">10348 15932 43,'0'0'31,"28"13"-1,-10-13-15,7 6-22,9 3-13,0-12-8,13 3-2,-7-3 0</inkml:trace>
  <inkml:trace contextRef="#ctx0" brushRef="#br0" timeOffset="337708.7913">10900 15981 17,'0'0'25,"3"-22"-2,-3 13-8,-11-7-4,-3 1-2,-5 2-2,-2 1-2,-4 3 1,-3 9-1,0 5-1,0 5 0,7 10 0,6 5-1,8 1-1,7 1 1,6 0-1,7-11-1,9-3 1,5-8-1,-2-5 0,0-11 0,-1-1 0,-5-7-1,-7 0 1,-2 2 0,-6 5 1,-4 0-1,0 12 1,0 0 0,0 0 0,-4 22 0,8-4-1,1 0-5,2-3-6,8 2-11,2-2-12,-3-15-1,6 0 0</inkml:trace>
  <inkml:trace contextRef="#ctx0" brushRef="#br0" timeOffset="338016.5794">10869 15694 18,'18'-36'67,"-1"26"-36,4 4-9,7 11-7,-13 2-6,2 8-2,-13 2-3,-8 6-2,-5 2 0,-6 0-2,3 0 0,0-4-1,3-3 0,9-5-2,6-1-2,9-8-4,10 1-3,0-5-12,-3-7-10,9 7 0,-8-12 0</inkml:trace>
  <inkml:trace contextRef="#ctx0" brushRef="#br0" timeOffset="338190.9486">11197 15648 56,'19'14'37,"-2"7"1,6 8-4,-3 17-20,-7 0-5,-2 9-4,-8 3-6,-13-4-11,-7 0-25,-14 3-1,-12-11 0,-4-3 0</inkml:trace>
  <inkml:trace contextRef="#ctx0" brushRef="#br0" timeOffset="338891.4545">11750 15322 45,'-15'-10'28,"-10"3"-8,-3 7-3,-1 6-5,0 5-4,6 8-2,11 5-2,5 5-1,10 2-1,12 1-4,10-2-6,9-1-13,4-11-10,7 3-1,-4-14 1</inkml:trace>
  <inkml:trace contextRef="#ctx0" brushRef="#br0" timeOffset="339170.6966">11990 15400 33,'-31'-14'29,"10"11"-1,-6-4-12,2 7-6,0 8-4,8 8-2,6 0-1,5 6-1,10-2 0,9 1-1,9-5 1,7-4 0,2-7 1,0-5-1,-6-7 0,-2-4-2,-12-7-6,-5 0-13,-6 4-11,-12-7-2,7 10 1</inkml:trace>
  <inkml:trace contextRef="#ctx0" brushRef="#br0" timeOffset="339530.961">12224 15352 23,'-12'0'31,"-9"-3"0,12 8 2,9-5-17,-6 20-5,15-1-5,0 3 0,6 4-2,-6 3 1,-2 0-1,-7-3 0,-9-1-1,-7-10-1,-3-7-3,4-8-7,-7-8-13,6-7-14,16-1-1,0-6 0,16 6 0</inkml:trace>
  <inkml:trace contextRef="#ctx0" brushRef="#br0" timeOffset="340026.6718">12641 15357 37,'-20'-6'32,"-13"-2"-2,2 5-8,-4 5-6,-2 2-5,7 11-3,4 4-4,11 10-1,9 5 0,8 0-1,14 1 0,6-3 0,9-4-2,0-6 1,7-8-1,-5-14 0,-7 0-1,-2-14 1,-12-3 0,-3-3-1,-11-1 2,-4 4 0,-10 3 0,1 14 0,2 7 1,-3 14 0,4 11-1,-4 11 2,10 14-1,-3 7 1,5 5 0,-1 3-1,-1-1-2,2-6-21,-1-8-15,5-1-2,0-20 0,0-12 0</inkml:trace>
  <inkml:trace contextRef="#ctx0" brushRef="#br0" timeOffset="346299.7707">3401 16565 36,'12'11'34,"-12"14"2,0 10-14,0 16-6,-3 3-5,3 11-3,0-9-4,3-10-2,0-10-1,3-15 0,-6-21-1,9-7 0,-5-19 0,-4-16 0,-6-14 1,-4-8-2,-2-2 2,-1-2-1,6 5 1,3 8-1,6 10 1,7 13-1,16 12 1,12 15-1,11 8-5,-2 7-12,3 1-18,9 9-1,-10-9 1,3 3-1</inkml:trace>
  <inkml:trace contextRef="#ctx0" brushRef="#br0" timeOffset="346526.8062">3437 16968 43,'9'10'36,"20"-1"0,4-6-6,5-3-22,6 6-20,-4-12-19,6 6-2,-14-13-3,-1 9 1</inkml:trace>
  <inkml:trace contextRef="#ctx0" brushRef="#br0" timeOffset="346700.8176">3401 16741 14,'9'-7'31,"10"-3"0,23 10-6,-4 9-32,9-14-18,12 13-2,-11-8-2</inkml:trace>
  <inkml:trace contextRef="#ctx0" brushRef="#br0" timeOffset="346909.8286">3853 16789 47,'4'12'36,"2"3"1,-6 12-10,2 1-10,5 13-8,-5-2-21,5 5-21,-16-14-3,9 7-1,-15-15 0</inkml:trace>
  <inkml:trace contextRef="#ctx0" brushRef="#br0" timeOffset="347556.7001">4074 16915 25,'6'24'26,"-9"-10"-9,3-1-2,3-3-3,-3-10-4,12 4-2,-3-14-1,7 1-1,-4-8 2,1 0-1,-1 2-1,1 5 0,-4 6 1,2 14 0,0 9 1,4 9 0,-3 5-1,4 12-1,-7-1 0,1 6-2,-10-4 0,-10-7-1,-8-10 0,-7-2-1,-7-15-1,-2-9-2,3-13-1,3-12 0,10 0-7,9-10-13,5 0-12,17 0 0,5-7 0</inkml:trace>
  <inkml:trace contextRef="#ctx0" brushRef="#br0" timeOffset="347910.776">4650 16806 52,'25'7'35,"0"-3"1,10 3-11,1-3-26,-2-4-28,9 6-4,-11-14-2,2 8 0</inkml:trace>
  <inkml:trace contextRef="#ctx0" brushRef="#br0" timeOffset="348083.7869">4668 16966 52,'0'14'36,"9"-7"0,16-2-7,10 1-17,5 0-23,6 2-20,-6-11-4,7 3-1,-8-14-1</inkml:trace>
  <inkml:trace contextRef="#ctx0" brushRef="#br0" timeOffset="348729.8519">5409 16574 26,'0'0'32,"0"16"1,-8 18-9,2 12-8,2 12-5,-3 1-3,7 1-3,-4-9-2,4-5-1,0-15 0,3-14 0,-3-17-1,0-26 0,-5-9 1,0-6-1,-1-12 0,-1-5-1,2-5 1,3 5 0,2 7-1,0 8 1,7 6 0,11 6 0,7 11-1,7 7-2,12 10-9,-1 3-18,4 0-6,6 9-1,-9-9 1</inkml:trace>
  <inkml:trace contextRef="#ctx0" brushRef="#br0" timeOffset="348947.8667">5411 16949 29,'-7'9'34,"29"6"-1,6-5-2,12-3-22,10 1-8,-2-8-23,6 8-9,-12-12-2,3 4 0</inkml:trace>
  <inkml:trace contextRef="#ctx0" brushRef="#br0" timeOffset="349128.8966">5358 16791 15,'12'0'31,"4"-7"-1,23 7-1,2-5-24,9-5-27,9 17-4,-8-14-3,8 7 0</inkml:trace>
  <inkml:trace contextRef="#ctx0" brushRef="#br0" timeOffset="349315.886">5826 16828 47,'-4'15'37,"8"8"1,-1 4-5,-7-3-18,11 14-5,-7-3-12,5 2-31,-5-11-3,9-5-1,-9-10-2</inkml:trace>
  <inkml:trace contextRef="#ctx0" brushRef="#br0" timeOffset="349729.2898">6204 16862 57,'11'9'34,"-11"-9"-1,10 0-44,-10 0-12,0 0-6,-5-14-3</inkml:trace>
  <inkml:trace contextRef="#ctx0" brushRef="#br0" timeOffset="352556.4632">6601 16667 9,'0'0'28,"-19"-3"1,7 9-8,-7-1-8,0 3-4,5 4-1,4 6-2,10-3-2,12 2 0,10 8-1,-1-1 0,4 2 1,-5 3 0,-5 0 0,-12-9-2,-6 4 1,-12-10-2,-7-11-4,-1-3-2,-2-15-5,7-1-8,10 1-11,-2-7-5,16 3 1,0-1 11</inkml:trace>
  <inkml:trace contextRef="#ctx0" brushRef="#br0" timeOffset="352743.4682">6772 16711 52,'18'-7'36,"-18"7"0,12 11-12,-5 10-9,-7 0-5,9 9-6,-2 3-7,-2-4-13,-2-7-20,4 2-1,-7-14 0,0-10 0</inkml:trace>
  <inkml:trace contextRef="#ctx0" brushRef="#br0" timeOffset="352928.4793">6750 16540 43,'-5'-20'32,"10"11"-7,-5 9-20,0-15-30,12 21-4,-12-6-1</inkml:trace>
  <inkml:trace contextRef="#ctx0" brushRef="#br0" timeOffset="353241.4143">6977 16760 19,'0'0'34,"6"19"2,-6-19 0,21 12-14,-8 8-9,-2-3-3,3 11-4,-6-1-2,-2-2-1,-6-11-1,0-2-1,0-12 0,0 0-1,6-22 0,2-3 0,7-6 0,1 1 0,5 5-1,3 3 1,-1 8 0,1 11 0,-6 10 1,-1 9-1,-6 10-2,-4-1-8,-1 1-27,0 2 1,-3-10-2,10-2 1</inkml:trace>
  <inkml:trace contextRef="#ctx0" brushRef="#br0" timeOffset="353692.7052">7697 16673 62,'-27'-6'31,"-10"6"-8,-3 0-7,0 13-5,0 2-4,5 9-2,5 5-3,12 2 0,10 3-1,12-1-1,12-2 1,5-6 0,10-7 0,0-3 0,0-9 0,0-6-1,-4-3 1,-7-6 0,-8-3 0,-3 1 0,-9 0 0,0 11 0,0 0 1,0 0 0,-9 7-1,9 18 2,0 4-1,6 11 1,1 7-1,1 1-1,-1 5-2,-1-4-9,4-3-24,-4-6-2,-6-12 0,3-4-3</inkml:trace>
  <inkml:trace contextRef="#ctx0" brushRef="#br0" timeOffset="354044.4546">8045 16806 47,'0'0'34,"11"12"1,13-5-6,7-7-24,4 9-17,2 0-18,-6-15-4,6 12 0,-13-12 0</inkml:trace>
  <inkml:trace contextRef="#ctx0" brushRef="#br0" timeOffset="354224.4793">8104 16935 54,'10'11'36,"8"-4"-2,14 1-20,8-4-40,-9-8-5,9 9-2,-6-5-2</inkml:trace>
  <inkml:trace contextRef="#ctx0" brushRef="#br0" timeOffset="355031.4555">8624 16431 38,'3'-25'31,"-6"12"4,3 13-15,6 26-5,-6 13-5,6 16-4,-3 15-3,1 13-1,2 1-4,-3-2-3,3-5-4,-6-16-1,6-13-4,-6-18-1,6-18 0,0-25 2,7-8 2,0-11 3,6-1 3,5-4 1,-3 3 5,-2 6 2,-3 6 0,-10 12 6,-19 23-2,-5 0 0,-7 8 2,-2 1-1,7 6 0,5-7 0,12 1-1,8-9-3,12-4-3,12-2-7,4-2-7,4-5-6,3-5-3,-6-2-1,1 2 4,-11 1 9,-2 0 8,-9 0 8,-4 2 7,-9 2 31,15 5-20,-15-5-3,9 5-8,4-5-4,-4 0-4,6 0-2,1-4-2,0-7-1,-3-1 0,-5-7-1,-8 2 0,-6 2 0,-6 1 1,-6 4 1,-5 10 0,-1 9 1,-1 6 0,8 12 1,6 2 0,11 5 0,2-3 0,14 2-1,7-6-3,4-7-14,-3-8-19,11-2-1,-10-13 1,9 3-2</inkml:trace>
  <inkml:trace contextRef="#ctx0" brushRef="#br0" timeOffset="355511.3768">9566 17119 53,'50'16'34,"18"-16"1,28 0-16,42-5-10,26-2-1,28 3-3,15-2-3,5-3-5,3 2-23,-16 7-10,-30 0 1,-26 6-1</inkml:trace>
  <inkml:trace contextRef="#ctx0" brushRef="#br0" timeOffset="356219.7271">10487 16631 26,'0'-18'26,"-15"-7"-6,0 6-2,-4-1-3,-3 8-4,-3 5-2,-6 7-2,3 10-2,1 5-2,5 6-1,9 7-1,7 1-1,6 0 0,6-1 1,11-9-1,7-3 1,7-7 0,0-2-1,0-7 0,-7-10 1,2-6-1,-5 0 0,-8 0-1,-1 0 0,-9 4 1,-3 2 0,0 10 1,0 0 0,-11 10 1,11 8 1,-5 8 0,5 3 1,5 5 0,3 3 0,-2 0-1,3 3-2,0-8-3,-2-6-8,2-12-20,-2 2-5,-7-16 0,0 0-1</inkml:trace>
  <inkml:trace contextRef="#ctx0" brushRef="#br0" timeOffset="356423.3467">10671 16748 49,'12'0'36,"-12"0"0,6 12-11,1 7-10,-7 5-5,8 9-5,-1 2-9,-7 0-28,0-6-4,6 1 0,-6-10 0</inkml:trace>
  <inkml:trace contextRef="#ctx0" brushRef="#br0" timeOffset="356993.4621">9864 17278 8,'-30'-5'29,"7"19"-2,-10 15-7,2 3-6,2 11 0,5 3-5,9 9-1,9-3-4,9 6-4,15 2-8,10-16-17,-1-13-6,-27-31-4,69 56 7</inkml:trace>
  <inkml:trace contextRef="#ctx0" brushRef="#br0" timeOffset="357398.595">9966 17565 10,'-11'0'26,"11"15"3,-7-7-9,7-8-10,-6 23-2,12-12 0,1-2-3,4 5 0,3-14-1,1-5-1,3-2-1,-3-6 0,0-5-1,-4 2 1,1-1 0,-9-1-3,-3 18 3,0 0-2,0 0 1,7 17-1,-7 5 1,6 7-1,-1 6 1,2 9 0,-7-44 3,12 71 0,-12-71-1,0 79 2,-12-37-10,12-42 5,-38 45 0,38-45-2,-49 13-8,24-13-11,5-17-13,3-15-2,11-4 10,0-3 3</inkml:trace>
  <inkml:trace contextRef="#ctx0" brushRef="#br0" timeOffset="357707.0577">10202 17345 46,'0'-9'31,"9"1"0,7 3-16,-4 5-3,5 10-3,-8 0-4,0 7 0,-6 4-4,-3 6 2,-3 2-2,-1-2 1,1-5-1,3-7 1,10 1-2,2-4-1,6-5-2,0-7-7,11-9-18,2 6-7,-6 1 1,3 2-1</inkml:trace>
  <inkml:trace contextRef="#ctx0" brushRef="#br0" timeOffset="357895.0802">10552 17463 32,'6'15'35,"-6"-5"2,0 9-3,0-2-16,0 1-8,0 13-4,0 0-10,0-9-14,0-5-17,4 2-2,-4-10 0,0-9 1</inkml:trace>
  <inkml:trace contextRef="#ctx0" brushRef="#br0" timeOffset="358090.0874">10463 17606 15,'0'0'28,"16"5"0,11-2-2,4-3-19,6-10-7,10 7-7,-3-8-18,14 5-3,-12-6 0,7 9 13</inkml:trace>
  <inkml:trace contextRef="#ctx0" brushRef="#br0" timeOffset="358475.3965">11022 17597 27,'-5'-12'26,"5"1"-8,0 11-5,-6-18-3,-4 3-3,-5 1-1,-5 2-1,-3 8-1,-2 4 0,-1 6 1,0 4-2,2 4 1,4 6-1,12 5 1,8 5-2,8-5 1,5-5 0,8-7-2,3 2 1,5-4 0,-1-6-2,-4-5-1,-5-13 0,-3-2 1,-6-2 0,-3 0 0,-3 2 1,-4-4 1,0 2 0,-7 3 0,7 14 1,0 0 0,0 0-2,-4 19 0,8-9 1,3 7-3,3 1 1,2 0 0,2-1-1,7-3-7,-5 0-11,1-10-16,4-4 1,-7-8 0,9 1 0</inkml:trace>
  <inkml:trace contextRef="#ctx0" brushRef="#br0" timeOffset="358768.6578">11036 17323 30,'5'-14'31,"15"9"3,-5-2-3,4 7-21,1 2-2,-9 8-3,-2 7 0,-9 2-3,-6 8 0,-3-5-1,-1 4 2,-2-4-2,7 2 1,5-9-2,11-1-1,5-6-2,2-8-5,6 7-10,2-7-13,-4-12-3,-1 0-1,-11-8 1</inkml:trace>
  <inkml:trace contextRef="#ctx0" brushRef="#br0" timeOffset="358960.6687">11303 17309 59,'13'0'39,"5"10"-2,3 7-11,-8 9-12,7 15-3,-9 0-5,0 10-2,-11 10-4,-6-3-5,-3 1-18,-6-1-15,-11-10 2,0-19-3,-5-13 0</inkml:trace>
  <inkml:trace contextRef="#ctx0" brushRef="#br0" timeOffset="359467.4733">11948 16815 41,'0'0'23,"-19"-4"-4,1 8-2,-7 5-4,-2 3-4,2 1-1,4 4-1,8 7-1,10-6-1,13 9 0,7-6-2,11 6 1,-1-4 0,1 4 1,-6-7-2,-10 3 0,-12-5-2,-9-6-3,-9-1-4,-10-11-6,4 0-11,3-4-12,-1-5-1,13-1-1</inkml:trace>
  <inkml:trace contextRef="#ctx0" brushRef="#br0" timeOffset="359662.4799">12101 16883 69,'9'10'37,"-9"2"0,0 5-15,0 12-7,0-3-8,0 6-4,0 3-7,0-11-15,0-1-18,4-6-1,-4-17-1,0 0 1</inkml:trace>
  <inkml:trace contextRef="#ctx0" brushRef="#br0" timeOffset="359860.4918">12100 16670 27,'0'-9'17,"0"9"-17,0 0-6,0 0-18,7 14 11</inkml:trace>
  <inkml:trace contextRef="#ctx0" brushRef="#br0" timeOffset="360083.228">12272 16949 45,'18'37'36,"-8"-9"0,1 2-3,-1-4-17,-3-11-7,-5-6-3,-2-9-3,0-9-2,0-7-1,0-5 1,5-6-1,3 0-1,7-2 2,3 8-2,4 6 2,-3 10 0,2 8 0,-3 11 1,-5 6-2,0 9 1,-6 5-6,-7-5-8,8 3-14,2-6-11,-1-10 0,7-3 1</inkml:trace>
  <inkml:trace contextRef="#ctx0" brushRef="#br0" timeOffset="360528.6261">12950 16909 21,'-45'-38'51,"19"29"-32,-5 1-3,0 16-2,-2 3-4,7 14-3,4 1-2,10 5-1,5 1-2,11 0 0,11-1-1,7-4 0,3-5 0,2-8 0,-1-7-1,-2-4 0,-5-3 1,-4-8 0,-6-3 0,-5-2 0,-4-1 1,0 14 0,-12-12 1,12 12 1,-10 12-1,10 8 0,0 6 0,7 17-1,1 6 1,2 8-1,-1-1 1,1 4-2,-1 0-8,0-5-29,-9-6 0,-3-6-2,-10-18 0</inkml:trace>
  <inkml:trace contextRef="#ctx0" brushRef="#br0" timeOffset="389634.7861">14519 15172 40,'0'0'33,"0"24"-4,0 2-9,0 18-3,-9 7-5,9 12-1,-7 2-3,7 5-3,0-10-3,0-5 0,4-9 0,-1-13-1,6-13 0,-9-20 0,9-2 0,-9-22 0,0-14 0,-4-14 0,-3-11 0,-3-3-1,0-5 0,4 3 0,-1 5 0,7 6 0,0 15-1,11 12 1,7 10-1,3 10 1,12 10-2,5-3-5,19 7-13,4 5-17,0-6 0,12 2 1,-5-5-1</inkml:trace>
  <inkml:trace contextRef="#ctx0" brushRef="#br0" timeOffset="389892.1763">14569 15748 4,'0'0'31,"6"16"0,11-16 1,18 3-14,6 0-7,5 2-10,4-2-18,-10-3-11,8 8-3,-14-11 0</inkml:trace>
  <inkml:trace contextRef="#ctx0" brushRef="#br0" timeOffset="390116.7374">14565 15582 15,'0'0'31,"0"0"0,16 0-5,12 0-11,13 0-11,8 3-19,-3-11-12,10 14-2,-10-10-2</inkml:trace>
  <inkml:trace contextRef="#ctx0" brushRef="#br0" timeOffset="390530.2572">14965 15755 8,'-7'-26'31,"7"26"0,14-21 1,7 8-13,6 9-5,-6 2-5,7 8-2,-8 5-2,-1 7-2,-10-1 0,-9 7-1,-10-2 0,-8 2 0,1-5-1,-7-1 1,7-9-1,-2 0 0,7-9 0,12 0 0,0 0 0,0 0-1,20 0 1,-3 0-1,3 10-2,-1-9-12,-4 3-20,6 9-2,-9-13 2,11 5-2</inkml:trace>
  <inkml:trace contextRef="#ctx0" brushRef="#br0" timeOffset="390764.7159">15254 15775 16,'-14'-5'34,"14"5"0,8 13 1,7-6-14,7 8-7,0 1-4,2 3-3,-1 3-7,-4-8-6,3 1-10,-8-2-18,-14-13 0,14 0-1,-14-13-1</inkml:trace>
  <inkml:trace contextRef="#ctx0" brushRef="#br0" timeOffset="390962.7126">15440 15775 35,'-16'13'35,"-12"1"1,2 5-1,-2 3-17,-1 0-14,5-2-25,1-8-13,11 4-1,1-14 0</inkml:trace>
  <inkml:trace contextRef="#ctx0" brushRef="#br0" timeOffset="391167.7244">15694 15530 66,'0'0'36,"19"0"0,1 0-7,10 0-23,0 6-9,-1-2-12,0-4-19,5 3-2,-10-3 1,-2 0-2</inkml:trace>
  <inkml:trace contextRef="#ctx0" brushRef="#br0" timeOffset="391371.7338">15713 15683 35,'-3'15'35,"3"-4"1,14 2-1,9-4-19,6-9-34,8 13-12,-3-13-2,4 3-3</inkml:trace>
  <inkml:trace contextRef="#ctx0" brushRef="#br0" timeOffset="393502.3915">14383 16736 8,'13'0'31,"-10"12"-1,8 25 0,-11 8-15,0 6-7,3 5 1,-3-1-3,0 2-3,5-7-1,-5-9-1,2-10 1,-2-13-2,0-18 1,-10 0 0,3-18 0,0-12-1,-6-13 1,1-7 1,-1-8-3,7-1 3,2 2-1,4 3-1,7 3 2,1 8-1,12 7 0,4 12 0,7 3 0,3 3-5,13 7-5,-1 2-10,7 3-12,8 10-1,-10-4-2,3 15 5</inkml:trace>
  <inkml:trace contextRef="#ctx0" brushRef="#br0" timeOffset="393744.4319">14424 17215 21,'0'0'31,"21"0"2,10 5-6,6 2-16,3-5-5,7 8-7,1-5-14,3 4-15,-16-18-1,1 9 1</inkml:trace>
  <inkml:trace contextRef="#ctx0" brushRef="#br0" timeOffset="393948.4452">14426 17055 25,'10'-3'25,"5"-1"-2,13 4-25,17 5-18,-4-10-3,15 14 0,-11-13 19</inkml:trace>
  <inkml:trace contextRef="#ctx0" brushRef="#br0">14934 17147 22,'0'0'34,"-14"-22"0,14 22-1,0 0-16,11-16-7,3 22-2,-3-1-3,0 7-1,-6 4-2,-5 5-2,-5 1 1,-2 4-2,-5-5 1,0 2-1,3-6 1,2 3-2</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6-11-09T16:25:03.670"/>
    </inkml:context>
    <inkml:brush xml:id="br0">
      <inkml:brushProperty name="width" value="0.05292" units="cm"/>
      <inkml:brushProperty name="height" value="0.05292" units="cm"/>
      <inkml:brushProperty name="color" value="#FF0000"/>
    </inkml:brush>
  </inkml:definitions>
  <inkml:trace contextRef="#ctx0" brushRef="#br0">16355 15170 50,'0'34'29,"-7"7"-13,-1 12-2,-1 10-2,-2 1-4,4 3-1,-3-5-2,4-5-2,3-11-2,3-9 1,-6-16-1,6-21 1,0 0 0,9-31-1,-4-11 1,-5-13-1,0-13 1,0-4-1,0-2 0,0 2 1,-2 4-2,-2 12 1,2 11 0,2 13 0,3 10-1,7 7 1,4 6 0,6 9-2,7 0-2,5 0-5,14 0-7,4 5-14,3-5-4,5 0 0,-5-2 0</inkml:trace>
  <inkml:trace contextRef="#ctx0" brushRef="#br0" timeOffset="241.2637">16263 15675 13,'0'0'27,"31"15"1,-1-15-2,11 0-14,6 0-9,3 0-11,2 4-18,-17-12-1,2 5 0,-18-10 7</inkml:trace>
  <inkml:trace contextRef="#ctx0" brushRef="#br0" timeOffset="412.8294">16244 15458 23,'0'0'29,"10"-20"-1,17 17-4,10-3-16,13-3-19,10 13-13,-9-9-3,12 11-1</inkml:trace>
  <inkml:trace contextRef="#ctx0" brushRef="#br0" timeOffset="1474.4407">16637 15748 19,'-15'-7'17,"0"-12"0,8-1-3,7-3-1,10-2-2,10 5-1,3 6-1,8 11 0,-3 3-1,0 17 0,-10 7 0,-8 12-2,-15 3-1,-7 4-1,-10-1-1,-4-5-1,-5-6-1,1-9-1,3-10-1,9-7 0,18-5 0,-6-16 0,14 5 0,6 0 0,4-1 0,5 6 1,2 2 0,0 4-4,-1 10-8,-3 2-20,-7-12 0,6 7 0,-10-13-1</inkml:trace>
  <inkml:trace contextRef="#ctx0" brushRef="#br0" timeOffset="1624.3297">16989 15640 75,'11'-8'34,"-11"8"0,0 0-17,21 0-47,-21 0-2,0 0-3,0 0 0</inkml:trace>
  <inkml:trace contextRef="#ctx0" brushRef="#br0" timeOffset="4354.833">18683 15445 35,'22'9'29,"-1"-9"0,11 0-10,2 4-11,3-4-5,0 0-7,-4-3-13,2 3-11,-17-6-1,4 6 1</inkml:trace>
  <inkml:trace contextRef="#ctx0" brushRef="#br0" timeOffset="4520.4873">18758 15601 38,'30'7'27,"-5"-7"-10,1-4-31,13 8-6,-11-13-4,7 9 1</inkml:trace>
  <inkml:trace contextRef="#ctx0" brushRef="#br0" timeOffset="4999.4843">19330 14875 41,'0'0'26,"13"15"-11,-5 25-2,3 12-5,3 13-1,-4 10-1,0 7-1,-3-3-2,-1-3-1,-1-6-4,-5-15-3,0-9-3,-7-14-6,7-18-5,0-14-1,0 0 1,16-26 1</inkml:trace>
  <inkml:trace contextRef="#ctx0" brushRef="#br0" timeOffset="5150.2423">19499 15390 39,'7'-11'35,"-7"11"-20,-18 14-3,5 1-4,2 3-3,-1 0-1,6-1-3,6-1-4,11-6-7,2-3-7,9 1-4,3-8-1,5 0 2</inkml:trace>
  <inkml:trace contextRef="#ctx0" brushRef="#br0" timeOffset="5414.2847">19701 15499 48,'0'0'20,"18"0"-2,-18 0-4,18-9-3,-7-1-3,-1-4-3,0-3-2,0-3 0,-6 0-2,-4 2-1,-3 3 1,-9 8 0,-2 7 1,-5 9 0,-4 8 1,1 4 1,7 10 1,3 2 1,12 3-1,6-7 1,12 3-1,8-8-1,9-5-3,2-5-11,8-6-24,-11-14 0,6-3-2,-12-10 1</inkml:trace>
  <inkml:trace contextRef="#ctx0" brushRef="#br0" timeOffset="6067.124">20168 15409 29,'0'0'12,"0"0"-1,43 10-1,20-10 1,27 0-1,28-4 1,30 1 0,23-5-2,20-1-1,3-3 0,5 0-2,-15-1-3,-17 1-8,-28 0-14,-25 5-11,-44-8 0,-19 8-1</inkml:trace>
  <inkml:trace contextRef="#ctx0" brushRef="#br0" timeOffset="7068.8901">20977 14769 9,'-13'-38'31,"3"23"-18,-7-1-3,-3 7 0,-1 5-4,-4 4-1,0 13-2,2 6-1,6 6 0,2 2-1,6 6 0,5-3 0,9 1 1,8-5 0,5-5 0,5-8-1,1-8 1,0-9-1,0-9 1,0-3-1,-3-6-1,-8-1 1,-3 0 0,-5 1-1,-5 4 0,0 6 0,0 12 1,-15-7-1,6 14 1,2 5 1,0 7 1,2 3 0,5 6 1,-4 1 1,4 5 0,0-3 0,3 4-1,-3-4 1,5 0-2,-2-5-2,-3-1-3,5-5-7,-5-2-16,0-18-6,3 17-1,-3-17 0</inkml:trace>
  <inkml:trace contextRef="#ctx0" brushRef="#br0" timeOffset="7414.6553">21085 15084 44,'13'-9'30,"10"4"-7,0 1-8,-3-1-5,0 5-2,-7 9 0,-6 4-3,-12 4-1,-8 6-1,-7-1 0,-3 3 0,-2-4 0,3 0-2,7-5 0,10-6 0,5-10-1,25 9 1,5-9-2,4 0-4,4 0-11,6 0-16,-12-2-1,2 4 1,-15-4-1</inkml:trace>
  <inkml:trace contextRef="#ctx0" brushRef="#br0" timeOffset="20904.8412">17348 15458 38,'-13'-20'19,"2"16"-2,-7 4-3,-3 3-2,0 7-3,-2 7-1,3 9-2,4 0-2,7 6 0,2 2-2,7 0-2,8-5 0,9-3-1,9-4-5,6-8-7,4-9-9,10 2-6,-4-17-1,6 4 0</inkml:trace>
  <inkml:trace contextRef="#ctx0" brushRef="#br0" timeOffset="21288.8468">17633 15543 21,'-23'-27'26,"9"16"-4,-4-2-3,-2 3-4,-1 3-3,1 2-3,0 8-3,1 4-2,3 7-1,0 3-2,4 2-1,7 5 1,5-1-1,5-2 1,5-2-1,3-7 1,7-5 0,2-7-1,2-9 1,-1-3 0,2-8-1,0-1 1,0-3-1,0 2 1,0 2-1,-2 5 1,0 8 0,1 7 1,-5 6 1,-4 6 0,-4 5 0,-7 3 0,-4 4 0,-5-2 0,-5-1-3,-1-3-8,-4-2-19,-1-9-6,6 1-1,-3-8 0</inkml:trace>
  <inkml:trace contextRef="#ctx0" brushRef="#br0" timeOffset="21647.3637">18041 15103 59,'-14'17'31,"-11"4"-9,-2 10-4,1 13-4,-5 7-3,6 13-4,3 0-3,5 6 0,3 3-2,6 0-1,8-6-2,0-9-4,12-7-7,3-14-15,1-13-7,6-7-1,-1-17 0</inkml:trace>
  <inkml:trace contextRef="#ctx0" brushRef="#br0" timeOffset="21860.2236">17968 15559 44,'0'0'31,"0"0"0,24 3-9,-5 2-15,6-2-12,3 4-21,-7-9-3,8 2-2,-9-10 0</inkml:trace>
  <inkml:trace contextRef="#ctx0" brushRef="#br0" timeOffset="22235.947">18188 15534 12,'-10'9'29,"10"10"1,-3-6-4,6 3-8,3 1-7,2-2-3,6 0-3,-1-4-1,4-4-2,0-7 0,0 0-1,-1-14 0,-1-5 0,-3-10-1,-5-7 1,-7-6-1,-4-4 0,-8-4 1,-5 5 0,-6 4 2,-5 9 0,-5 9 0,2 11 0,-2 12 0,11 12 1,4 7-1,10 8-1,8 2-2,12-1-4,11 2-7,5-9-14,3-8-10,9-2 1,-6-11-1</inkml:trace>
  <inkml:trace contextRef="#ctx0" brushRef="#br0" timeOffset="22490.0688">18410 15107 53,'17'16'34,"22"38"28,-15-3-47,-8 7-4,-1 17-3,-12 2-4,-7 9 0,-9-2-3,-6-5-5,-1-2-12,3-13-20,-8-20-1,9-10 0,0-17 0</inkml:trace>
  <inkml:trace contextRef="#ctx0" brushRef="#br0" timeOffset="32042.7205">20378 15620 32,'-22'9'21,"3"8"-2,-4 7-4,-2 9-3,0 9-4,2 5-1,8 4-2,3 6-3,12-1-3,7-1-5,7-8-11,3-11-11,13 0 1,-8-21-2</inkml:trace>
  <inkml:trace contextRef="#ctx0" brushRef="#br0" timeOffset="32480.0839">20486 15836 4,'-11'22'48,"4"-10"-34,7 6-1,-3 5-4,6-2-1,4 1-2,1-3-2,5-5 0,3-3-1,2-11-2,-2 0 0,2-10 0,-2-5-1,-1-4 0,-6-2 0,0 1 0,-6-2 0,-3 7 0,0 4 0,0 11 0,-10-6 0,10 6 1,-7 22 0,7 1 1,0 5 0,5 6 2,4 2-1,-2 8 1,0 0 0,-1-1 0,-6-4-1,0-2-1,-10-6-4,-3-10-5,-1-8-8,0-4-15,-5-21-2,6 0 1,-3-19 3</inkml:trace>
  <inkml:trace contextRef="#ctx0" brushRef="#br0" timeOffset="32788.3887">20668 15632 28,'14'-17'27,"10"10"-6,-5 2-7,-1 5-3,-3 5-3,-11 5-3,-4 6-1,-8 2-1,-5 1-1,1 0-1,0-1 1,1-2-1,7-5 0,4-11-1,17 11 0,1-7-3,6-4-7,-2 0-15,11 4-4,-11-11 1,5 7-1</inkml:trace>
  <inkml:trace contextRef="#ctx0" brushRef="#br0" timeOffset="33013.8693">20933 15731 23,'-4'13'31,"7"10"1,-6 1-6,3 5-9,0 7-4,0-1-3,0 6-3,0-7-3,0-5-5,3-3-6,-3-9-13,0-17-13,-3 9 0,3-9-1,-12-18 0</inkml:trace>
  <inkml:trace contextRef="#ctx0" brushRef="#br0" timeOffset="33157.0502">20846 15897 14,'19'3'27,"-4"-6"-1,14 7-1,-1-4-17,2 3-10,4 2-16,-7-11-7,7 6-1,-13-9 0</inkml:trace>
  <inkml:trace contextRef="#ctx0" brushRef="#br0" timeOffset="33555.4811">21206 15604 46,'0'0'33,"3"19"-2,-3 7-10,-3 5-5,3 15-4,-7-2-1,7 9-3,-5-5-3,5 1-1,-4-7-1,4-6-2,0-10 0,0-12 0,0-14-1,9 3 0,-2-15 0,2-5-1,6-2 0,-1-3 1,4 5-1,0 7 0,4 2 1,-4 8-1,0 5 0,-1 8 1,-7 2 0,-3 6 0,-7-1 0,-8-1 1,-5 1-3,-9-7-1,-2 2-4,-8-11-8,6-4-15,4-3-5,-1-7-2,11-2 1</inkml:trace>
  <inkml:trace contextRef="#ctx0" brushRef="#br0" timeOffset="33937.0817">21448 15652 45,'3'-15'21,"15"8"-4,1 7-3,3 0-3,0 11-1,-10 2-3,-2 8-1,-10 2-1,-7 4-1,-5-4 0,-1-1-1,-3 0 0,3-6-1,5-4-1,8-12 0,9 11-1,6-11 1,8 0-2,0-4-3,5 4-6,-2-6-12,-4-3-11,4 4 1,-10-6 1</inkml:trace>
  <inkml:trace contextRef="#ctx0" brushRef="#br0" timeOffset="34458.0758">21640 15529 45,'24'21'33,"-2"5"1,3 6-9,2 15-7,-8 1-5,0 12-3,-13 1-2,-6 11-3,-11-6-2,-12-1-2,-2-11-3,-8-13-6,4-3-18,1-15-12,-3-18 1,12-5-1</inkml:trace>
  <inkml:trace contextRef="#ctx0" brushRef="#br0" timeOffset="35315.3966">22453 15201 41,'-20'-11'21,"2"11"-1,-7 0-4,-1 3-2,-1 8-3,1 5-2,8 9-2,2 2-2,11 6 0,5 2-2,17-1 0,6-2-1,12-4-4,5-4-5,0-9-7,4-9-11,4-3-7,-10-15 0,7 0 0</inkml:trace>
  <inkml:trace contextRef="#ctx0" brushRef="#br0" timeOffset="35629.4415">22727 15285 34,'-18'-18'17,"8"12"-3,-8-2-3,2 5-1,-2 3-3,-5 0-1,2 2-1,-1 4 0,5 5-1,0 2 0,8 3 0,4 3 0,9 1 0,7 0-1,8-2-1,9-3-1,0-5 1,3-6-1,0-4 0,1-13-1,-6-4 1,-8-3 0,-6-7-1,-12 1 1,-3 1-2,-2 1-1,-3 4-8,-1 1-13,9 19-7,-13-18 0,13 18 1</inkml:trace>
  <inkml:trace contextRef="#ctx0" brushRef="#br0" timeOffset="35969.1828">22902 15226 41,'10'4'31,"4"4"-3,7 6-8,-2 6-7,-3 2-3,5 6-2,-5-1-2,-5 2 0,-6-5-2,-10-2-1,-14-5-1,-3-5 0,-4-8-1,-2-4-4,6-3-8,1-2-20,1-8-4,12 3 0,5-4 1</inkml:trace>
  <inkml:trace contextRef="#ctx0" brushRef="#br0" timeOffset="36494.1071">23217 15308 37,'0'0'28,"-18"14"0,11-3-9,3 6-6,1 2-5,10 5-1,-4-2-2,9 1-1,3-3-1,5-3-1,1-6 0,6-7-1,-5-11 0,2-8 0,-1-9 0,-4-11 0,-7-5 0,-6-11-1,-14-9 1,-14-1 0,-1 0 3,-14 7 0,-4 4 0,-2 13 0,-5 9 1,4 20 0,12 11-1,16 17 0,5 10-2,23 7-1,21 4-5,14 1-29,16-11-4,18-3 0,5-14 0</inkml:trace>
  <inkml:trace contextRef="#ctx0" brushRef="#br0" timeOffset="38035.1954">14903 17290 30,'12'0'17,"0"0"-1,2 0-2,3 5-2,4 1-6,2-6-8,1 0-17,-7 0-5,5 0-1,-22 0 1</inkml:trace>
  <inkml:trace contextRef="#ctx0" brushRef="#br0" timeOffset="38495.0781">15144 17178 24,'0'0'18,"0"17"-5,0-17-3,13 17 0,-3-5-2,4-2 0,2-5-2,3 0 0,0-5-2,0-6-2,0-1 0,-4-4-2,-3-11 2,-4 7-3,-5-4 2,-3 3-2,0 16 1,-15-11 0,15 11 1,-16 7 1,9 13 0,2 2 3,5 10-2,0-2 3,6 4-1,-2 3 2,-2 6-3,-2-8 1,-2-4-1,-8-8-3,-5-5-1,-3-1-4,-4-13-8,0-11-10,6-7-8,-5-6-3,9 1 0</inkml:trace>
  <inkml:trace contextRef="#ctx0" brushRef="#br0" timeOffset="38788.1681">15617 17062 46,'0'0'30,"7"12"-1,5-12-14,6 0-3,3 7-7,0-3-5,7 0-6,-3-4-13,-4-10-11,6 10-1,-14-10 0</inkml:trace>
  <inkml:trace contextRef="#ctx0" brushRef="#br0" timeOffset="38944.6723">15639 17189 26,'20'6'21,"15"-8"-22,6 2-12,-4-5-3,14 0 0</inkml:trace>
  <inkml:trace contextRef="#ctx0" brushRef="#br0" timeOffset="39523.8078">16254 16779 14,'3'24'27,"-9"0"-1,3 13-8,-1 5-3,1 6-3,3 5-3,-7-8-1,7 0-2,-3-10 0,3-2-1,-4-12 0,4-9-3,0-12 0,-4-17 0,4 0-1,0-11 1,-4-8-2,1-5 0,0-7-2,3-5 2,-4 5 0,4 0 0,0-3 1,0 2-1,7 10 0,4 3 1,0 7-1,10 8-2,6 3-3,5 0-2,7 11-6,0 1-12,4-4-8,7 10 0,-5-9 0</inkml:trace>
  <inkml:trace contextRef="#ctx0" brushRef="#br0" timeOffset="39779.4604">16231 17176 25,'0'0'27,"24"0"-7,5-5-2,10 1-5,6-2-3,2 6-7,1 0-16,-8-12-14,5 0-2,-20-2 1</inkml:trace>
  <inkml:trace contextRef="#ctx0" brushRef="#br0" timeOffset="39959.5182">16214 16939 18,'28'0'18,"2"0"-19,4-7-15,14 11-2,-8-8 18</inkml:trace>
  <inkml:trace contextRef="#ctx0" brushRef="#br0" timeOffset="40305.4128">16630 17094 44,'0'0'32,"0"0"-4,0 0-10,15-3-4,2 3-3,-1 0-4,3 7-3,-3-2 0,-1 3-1,-12 11 1,-6 3-3,-7-5 2,-5 5-2,-4-1 2,0 1-3,2-5 3,4-1-4,13-16 1,0 0 0,18 0 0,2 0 0,5-6 0,3 3-3,4-2-12,4-1-18,-11 6-3,0 0 1,-10-7-1</inkml:trace>
  <inkml:trace contextRef="#ctx0" brushRef="#br0" timeOffset="40781.1319">16985 16999 20,'0'0'26,"0"0"2,0 0-6,0 0-26,0 0-19,0 0-4,0 0 0,10-5 13</inkml:trace>
  <inkml:trace contextRef="#ctx0" brushRef="#br0" timeOffset="41117.6429">17344 16886 43,'-33'9'13,"5"0"-2,0 3-3,9-4 0,9 9 0,10-2 0,7 4 1,9-2-1,7 2 0,-1 0-1,2 3 0,-5 2 0,-5-6-2,-9-4-2,-5 1-2,-12-3-2,-2-12-6,1 0-4,-4-8-10,2-10-12,8 9 0,-1-10-1</inkml:trace>
  <inkml:trace contextRef="#ctx0" brushRef="#br0" timeOffset="41314.9453">17527 16939 26,'0'10'32,"6"11"1,-9-3-4,-2 9-14,5 2-4,-4-1-4,4-2-8,0-4-4,0-6-18,-4-6-9,7-1-2,-3-19 1</inkml:trace>
  <inkml:trace contextRef="#ctx0" brushRef="#br0" timeOffset="41486.848">17500 16779 30,'0'-22'30,"0"22"-1,5-17-7,-5 17-21,0 0-12,0-12-16,3 24-1,-3-12-2,0 12 15</inkml:trace>
  <inkml:trace contextRef="#ctx0" brushRef="#br0" timeOffset="41763.8531">17628 16966 31,'20'32'34,"5"3"-1,-9-1-10,-3-3-3,-1-3-8,-7-5-1,-1-8-4,-4-15-4,0 0-1,11-22-1,0 0 0,1-4-1,4 0-1,5-6-1,0 8 1,1 4 1,-2 11-1,0 9 2,-5 0 0,-1 7-1,-7 7 1,-2 12 1,-1 0-2,1-1-7,-2-2-29,-3-4 2,14-5-2,-4-6 1</inkml:trace>
  <inkml:trace contextRef="#ctx0" brushRef="#br0" timeOffset="42556.0993">18208 16557 17,'-30'5'29,"6"27"1,-7 7-9,0 10-4,8 10-3,3-2-4,13 10-2,7-5-2,9 7-4,8-12-2,6-9-10,6-13-13,8-7-11,-8-12 2,6-1-2</inkml:trace>
  <inkml:trace contextRef="#ctx0" brushRef="#br0" timeOffset="42751.0583">18249 16970 43,'15'12'29,"-4"-12"2,12 4-20,-1 0-16,-5 0-20,11-1-3,-8-12-1,8 6 3</inkml:trace>
  <inkml:trace contextRef="#ctx0" brushRef="#br0" timeOffset="43126.952">18543 16988 34,'-13'17'31,"13"6"2,-7 1-13,7-7-6,11 1-3,-1-5-3,8-4-2,2-9-2,4 0-2,-3-6 0,3-12-2,-2-5 0,-6-3-3,-2-5 0,-14-4-3,0-3 1,-20-13 0,-1 7 0,-11 5 1,-2 11 3,-6 6 0,3 7 2,3 10 1,6 14 1,12 16 0,10-1 0,12 4-1,14-5-3,7-1-5,8 0-13,9 2-13,-7-17 0,5-3 1</inkml:trace>
  <inkml:trace contextRef="#ctx0" brushRef="#br0" timeOffset="43337.085">18737 16535 45,'17'10'35,"11"17"2,-4 9-7,-2 14-16,4 15-4,-14 1-2,-3 11-3,-9-2-4,-9-5-10,-3-4-18,-1-11-10,-5-21 0,8-13-1</inkml:trace>
  <inkml:trace contextRef="#ctx0" brushRef="#br0" timeOffset="43824.8994">19073 17002 28,'22'12'31,"-5"-7"1,11 3-3,4-4-17,-2 1-7,0-5-7,1 0-9,-3 5-16,-12-5-4,5-5 0,-14-5-1</inkml:trace>
  <inkml:trace contextRef="#ctx0" brushRef="#br0" timeOffset="44006.5452">19131 17140 35,'30'15'29,"-5"-12"-1,12 5-18,5-8-33,-11-7-2,8 7-4,-13-13 5</inkml:trace>
  <inkml:trace contextRef="#ctx0" brushRef="#br0" timeOffset="44451.4443">19587 17074 30,'0'0'34,"11"17"1,11-12-1,14-5-20,9 12-23,1-9-19,17 1-2,-4 0-3,8 2-2</inkml:trace>
  <inkml:trace contextRef="#ctx0" brushRef="#br0" timeOffset="44931.7622">20145 16740 27,'0'0'31,"0"0"3,0 0-12,0 43-4,0-6-5,0 21-3,0-7-3,0 10-1,0 1-1,4-1-2,-4-5 0,4-13-3,-2-9 0,-2-13-7,10-1-2,-10-20-9,18 3-7,-2-14-6,-2-12-3,8 1 2</inkml:trace>
  <inkml:trace contextRef="#ctx0" brushRef="#br0" timeOffset="45113.0396">20285 17104 35,'-44'19'47,"19"-5"-26,5 1-3,-1 2-1,14 4-7,7-9 0,12-2-4,7-7-1,9 1-2,6 1-5,-3 2-10,7-11-18,2-2-4,-10 0-1,2 6 0</inkml:trace>
  <inkml:trace contextRef="#ctx0" brushRef="#br0" timeOffset="45495.0277">20478 17224 33,'5'17'33,"-5"-17"0,18 22-5,-1-15-15,-1 2-4,8-5-3,-4 0-3,3-8-1,-4-3-2,-1-2 1,-5-5-2,-4 1 1,-5-3-2,-4-6 1,-10 6-1,-4 6 2,-6 1 0,-4 9 0,-2-2 0,1 6 2,1 10 2,5 13-3,8-10 3,11 7-2,7-6 1,11 3 0,5 8 2,8-7-8,7-4-2,-2-10-18,4 2-12,1-10 0,-8-6 0</inkml:trace>
  <inkml:trace contextRef="#ctx0" brushRef="#br0" timeOffset="47044.3398">21008 17160 17,'-36'6'29,"26"-1"0,10-5-10,40 10-5,29-10-3,24 8 0,35-4-2,24-4-3,24 6-1,16-2-1,1-4-2,-7 12-1,-20-5-5,-21 1-9,-35-1-18,-35-3-2,-22 5-1,-39-9 0</inkml:trace>
  <inkml:trace contextRef="#ctx0" brushRef="#br0" timeOffset="47795.8864">21676 16670 43,'4'-12'19,"-4"-7"-3,-6-1-3,-4 5-3,-1-3-2,-2 6-3,-3 3-1,-2 9-1,-1-3-1,1 7-1,3 9-2,5 6 2,3 5-1,7 2 0,0 0 0,13-3 0,3 3 0,5-8 1,1-2 1,2-10-1,0-11-1,-3-5 1,0-2 0,-6-5-1,-6-3 1,-5 4-1,-4-2 0,-4 7 0,4 11 0,-11-3 1,0 7 1,3 11 1,0 5 0,4 5 2,0 5-1,4 8 2,0-3-1,5 2-1,0-2 0,3 2-1,-1-8-2,0-2-5,0-6-7,-3-10-18,-4-11-5,9 13-2,-9-13 0</inkml:trace>
  <inkml:trace contextRef="#ctx0" brushRef="#br0" timeOffset="48158.3627">21850 16923 54,'16'0'33,"-4"0"-7,1 0-10,2 0-5,-3 6-3,0 6-2,-12 5-2,0 1-1,-4 0 0,-7-1-1,-4-3 0,2 0-1,-2 2 1,4-6-2,11-10 0,0 0 1,0 0-1,23 4 0,-1-7 0,5 3 0,2-8-2,-2 2-2,1 13-8,-5 2-24,-12-12 1,1 3 0,-12 0 0</inkml:trace>
  <inkml:trace contextRef="#ctx0" brushRef="#br0" timeOffset="48676.7138">21041 17350 42,'-22'19'31,"3"9"-6,-4 10-6,1 5-3,8 18-5,3-9-1,11 7-1,3 11-5,12-4-2,4-4-7,3-3-10,0-14-20,-22-45 1,51 52-2,-51-52-1</inkml:trace>
  <inkml:trace contextRef="#ctx0" brushRef="#br0" timeOffset="49173.0568">21153 17623 18,'-7'16'24,"11"2"2,-4-4-11,0-14-3,0 0-2,16 66-2,-16-66-3,0 0 0,47 44-2,-47-44-2,37 3-1,-19-12-1,-6-2-2,0-13 0,-6-4 1,0 3-1,-6 10 1,0 1 1,0 1 0,-5 1 0,5 12 4,0 46 5,0-46-3,14 61 0,-14-61-2,10 76 3,-10-22-1,0 0-1,0-54-1,-21 62-2,21-62-2,-31 46-3,31-46-3,0 0-9,-50 0-13,50 0-1,-15-48 0,15 48 0</inkml:trace>
  <inkml:trace contextRef="#ctx0" brushRef="#br0" timeOffset="49496.4236">21282 17365 5,'10'-5'56,"11"0"-28,-9 1-12,3 11-4,-4 7-4,-7 4-2,-4 3-3,0-9 0,-4 5 0,-3 4-1,3-3 0,4-6 0,4-3-1,8-9-3,9 0-4,3 10-5,6-3-16,-7-17-5,10 4 1,-11 3 0</inkml:trace>
  <inkml:trace contextRef="#ctx0" brushRef="#br0" timeOffset="49706.6653">21627 17495 33,'6'17'31,"-6"7"1,0 5-11,0-29-5,0 71-2,0-71-5,7 73-4,-7-73-3,5 65-8,-5-65-17,0 0-10,-5 19 0,5-19 0</inkml:trace>
  <inkml:trace contextRef="#ctx0" brushRef="#br0" timeOffset="49863.8084">21529 17624 26,'0'0'29,"3"12"-1,18-3-5,-2-6-12,9-3-8,7-3-6,3 8-16,9-5-11,-10-17 0,8 5 2</inkml:trace>
  <inkml:trace contextRef="#ctx0" brushRef="#br0" timeOffset="50286.2027">21875 17454 57,'12'15'31,"-12"-1"-9,5-2-5,1 13-3,-6 7-4,7 10-1,-7-42-2,0 80-3,0-36-1,0-44-1,-8 70 0,8-70-5,0 0 1,-7 36-4,7-36-1,12-19 1,2 2-1,-2 3 0,7-13 0,-2 0 4,4 21-2,-21 6 4,0 0 2,51 23-1,-51-23 4,0 0-1,13 61 1,-13-61-2,-19 58 2,19-58-1,0 0 1,-49 43-7,49-43-18,0 0-11,0 0 3,-28-27-1</inkml:trace>
  <inkml:trace contextRef="#ctx0" brushRef="#br0" timeOffset="50705.8343">22157 17452 49,'16'-4'27,"7"-2"-12,-1 9-2,0-3-3,-7 12-2,-7 8 0,-5 3-3,-10-1 1,1 0-2,-7-4 0,6-3 0,1 2-1,11-4-1,4-6-1,8-7-2,6 0-4,1 5-5,1-5-17,2 0-6,-9-10 0,5 0 1</inkml:trace>
  <inkml:trace contextRef="#ctx0" brushRef="#br0" timeOffset="50970.1409">22522 17397 43,'14'9'33,"11"1"1,-10 14-7,2 2-10,2 23-5,-19 2-2,0 16-2,-13-6-1,-5 5-3,-9 11-2,-1-10-4,-1-2-6,29-65-25,-55 68-6,55-68 0,0 0-2</inkml:trace>
  <inkml:trace contextRef="#ctx0" brushRef="#br0" timeOffset="51593.0114">23110 17040 49,'-18'4'22,"-6"-4"-3,4 9-4,2 0-5,5 1-2,10 4-1,6 1-2,10 4 1,0 1 0,5 7-1,0-4 0,-5 4 0,-4 0-1,-6-8-1,-11 3 1,-3-5-4,-6-12-2,-4-8-3,2 3-7,0-9-10,-3-9-10,11 2-4,-1-7 0,9 0 9</inkml:trace>
  <inkml:trace contextRef="#ctx0" brushRef="#br0" timeOffset="51841.6446">23235 17058 41,'16'19'30,"-6"2"-8,-2-3-5,4 3-1,-8 4-5,5 6-4,-9-12-1,0 5-3,-6-2-2,0-7-6,2 11-7,0-1-21,-10-25-1,14 0 1,-16 4 0</inkml:trace>
  <inkml:trace contextRef="#ctx0" brushRef="#br0" timeOffset="52030.8586">23301 16803 28,'9'-5'27,"-9"-4"0,0 9-18,0 0-7,0 0-12,6 19-14,-20-16-2,14 13-1</inkml:trace>
  <inkml:trace contextRef="#ctx0" brushRef="#br0" timeOffset="52383.8667">23399 17138 35,'9'22'32,"1"1"-6,-2-9-7,-8-14-6,11 13-1,-11-13-3,0 0-2,0 0-3,0 0-1,8-12-1,-2-3 0,1 1 0,6-3-1,0 1 0,1-1-1,4 2 2,-2 0-2,0 11 1,0 10 0,0-6-3,-4 13 3,1 3-2,-4 1 2,-4 6-1,3 0-1,-2-4-4,-4-6-4,8 10-8,-4-7-19,-6-16 3,12 19-3,-12-19 3</inkml:trace>
  <inkml:trace contextRef="#ctx0" brushRef="#br0" timeOffset="52783.0625">23749 17183 29,'0'0'33,"-6"16"-1,6-3-11,0-5-4,4 10-7,4-7-1,4-2-3,5 2 0,2-7-3,0-4 0,1 6-2,-1-13-2,-1-9 4,-2 1-4,0-6 2,-8-9 1,-1-8-2,-4-6 0,-9-14-1,-7-2 3,-10-3-3,-6-10 3,-4 10-2,0 8 1,-9 9-1,1 11 1,1 24 0,8 11-1,13 23 2,13 16-1,17 8 0,11 4-1,23-1-12,5-9-25,26-5 1,10-21-1,3-10 1</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6-11-09T14:34:38.568"/>
    </inkml:context>
    <inkml:brush xml:id="br0">
      <inkml:brushProperty name="width" value="0.05292" units="cm"/>
      <inkml:brushProperty name="height" value="0.05292" units="cm"/>
      <inkml:brushProperty name="color" value="#FF0000"/>
    </inkml:brush>
  </inkml:definitions>
  <inkml:trace contextRef="#ctx0" brushRef="#br0">14978 17327 147,'22'0'-16,"2"0"-8,3 0-8,-6-7 0,3 4 2</inkml:trace>
  <inkml:trace contextRef="#ctx0" brushRef="#br0" timeOffset="205.8623">15169 17224 50,'0'0'25,"0"-9"-3,0 9-5,0 0-6,0 0-5,0 0-2,7 9-1,-7-9-4,11 3 2,-11-3 1,16 0-1,-7-3 1,-9 3-1,12-14 2,-12 14-1,10-8 0,-10 8-1,0 0 2,0 0-2,0 0 0,-3 10-1,3 0-1,-4-1 1,4 4 0,0-1 1,4 2-2,-4-14 1,12 20 1,-3-11-1,-9-9 1,16 8-1,-16-8-5,0 0-19,0 0-11,0 0 2,-8-16-1</inkml:trace>
  <inkml:trace contextRef="#ctx0" brushRef="#br0" timeOffset="295483.4234">19635 10476 21,'-4'-9'30,"4"9"1,0 0-6,0 0-7,-10 0-5,10 0-4,0 0-1,0 0-2,2 16 1,-2-16-3,11 22 2,-2-5 0,4 12-2,-1-5 1,8 11 0,-2-5-1,3 2-1,-1-5 1,3-8 0,-4-10 0,7-9 1,-5-14-1,4-10 1,-3-8-2,4 0 1,-4-8-2,-2 3-4,4 2-39,-9 5-2,-7 0 1,6-3-2</inkml:trace>
  <inkml:trace contextRef="#ctx0" brushRef="#br0" timeOffset="297033.0357">19711 4110 41,'4'-10'26,"-4"10"-4,0 0-4,0 0-4,0 0-5,0 0-2,-11 14-3,0 1-1,0 6-1,-6 7-2,-2 6 1,-1 4-2,0-1 1,2 4-1,0-10 1,6-2-1,1-12 1,11-17 0,0 0 2,4-13 1,9-11 0,1-6 1,4-3-1,-1-5 1,2 2-1,2 2-1,-3 3 0,0 6-1,-1 4-1,-1 10 1,1 11 1,-1 5 0,6 10 1,-3 7 0,12 7 0,2 4-22,5 7-15,-5-11-1,11 8-1,-6-14 0</inkml:trace>
  <inkml:trace contextRef="#ctx0" brushRef="#br0" timeOffset="315714.0313">1888 10980 11,'15'17'29,"-10"11"0,-1 19 0,-4 6-14,0 7-3,-2 1-6,-3-3-9,0-8-8,2-15-14,6-3-6,-3-32 1,0 9 0</inkml:trace>
  <inkml:trace contextRef="#ctx0" brushRef="#br0" timeOffset="315990.7267">1847 10955 17,'3'-18'26,"10"12"-2,1-1-10,10 2-4,6 0-6,9 0-1,-2-4-1,2 3 0,-2-1-1,-5 2 1,-11 9 0,-5 7 1,-11 11 1,-8 9 0,3 11 1,-2 4 0,-3 6 1,5 4-1,0-2 0,6-6-3,4-7-4,8-8-6,-14-5-11,-1-13-12,13 3-1,-16-18 0</inkml:trace>
  <inkml:trace contextRef="#ctx0" brushRef="#br0" timeOffset="316307.4991">2579 11231 23,'0'26'30,"-16"-2"2,4 4-11,-10 0-4,-3-1-8,1-2-6,2-10-5,3-9-2,5-6-2,-3-13 1,8-4-1,9-6 3,0 1 1,5 0 5,3 5 2,6 4 2,-1 7-1,9 10 2,0 4-2,-1 11 0,-2-1-3,0 3-6,-1 2-13,1 4-16,-10-14-1,1 2 1,-10-15-1</inkml:trace>
  <inkml:trace contextRef="#ctx0" brushRef="#br0" timeOffset="316659.8023">2678 11337 22,'0'0'29,"22"20"0,-7-8-10,1-1-4,0 2-6,-1-5-2,4-4-1,-5-4-3,3-2 0,-8-8-1,-2-3 0,-7-6 0,2-1 0,-4-3-1,-8-1-1,-3 7 0,1 2 0,-4 10 0,0 5 0,1 7 0,0 10-1,3 3 1,2 7 0,10 5 0,0 1 0,6 0 0,1 3 1,5 2-1,3-4-1,3 1-5,-4-6-11,-3-6-15,14-4 0,-9-15 0,11-1 2</inkml:trace>
  <inkml:trace contextRef="#ctx0" brushRef="#br0" timeOffset="316990.8891">3184 11290 43,'0'0'32,"-7"20"-1,1-2-11,-12-4-6,4 8-3,-10-7-3,0-2-3,-1-7-3,2-6-3,2 0-2,0-14 1,11-1-1,1-7 0,9 1 0,6 0 2,6 6 1,3 5 2,5 6 0,5 10 1,-4 6 0,4 12 0,-1 0-2,-5 4-6,0-1-15,-1 5-14,-11-16 0,2 3 0</inkml:trace>
  <inkml:trace contextRef="#ctx0" brushRef="#br0" timeOffset="317594.0317">3341 11262 45,'16'-8'29,"12"8"-3,0-5-15,3-1-5,-4-1-2,-1 0-2,-11-1-1,-15 8 0,0 0-1,0 0 0,-16 0 0,-3 8 0,-2 7 0,0 4 1,9 4 1,4 4 0,8-3 1,0 0 0,14-2 0,4-8 0,10-6 1,1-8-1,-4-2 0,2-8-2,-2-4 1,-4-1-1,-3-2-1,-6 7 0,-12 10 0,13-13 0,-13 13 0,3 13 0,-3-3 0,0 0 0,-3 2 1,3-12-1,-2 13 0,2-13 0,0-13 0,2-6-1,2-1 1,2-2-1,6-1 2,1 2 1,-1 6 1,3 5 0,1 10 1,-7 9 1,6 10-1,-6-1 1,-2 6-4,-1 2-5,-2-5-14,-4-2-17,6-5-2,-6-14 0,12 9 0</inkml:trace>
  <inkml:trace contextRef="#ctx0" brushRef="#br0" timeOffset="317917.011">3915 11357 36,'13'23'33,"-13"-23"0,15 14-7,1-7-12,-1-7-5,7-4-2,-6-5-4,1-3-1,-3-4-1,-6-3 0,-6-4-1,-4 1 0,-6 3-1,-9 3 1,-4 5-1,-1 5 1,-5 12 0,2 7 0,6 10 1,3 6-1,4 6 1,6 8 0,6 7 1,12-1-1,-2 1-1,5-8-5,1-1-11,5-4-18,-8-19-1,5-6 0,-3-19 0</inkml:trace>
  <inkml:trace contextRef="#ctx0" brushRef="#br0" timeOffset="318345.6683">4238 11243 18,'0'11'29,"0"-11"2,-4 18-9,4 2-7,4 1-5,5 1-1,0-5-2,7 2-3,-1-7 0,6-6-2,-1-6-1,-2-9 1,-2-6-1,-4-3 0,-5-1-1,-1 0 0,-6 2 0,-3 5 1,3 12 0,-10-8-1,10 8 1,-9 18 0,9-3 2,5 3-2,2 0 2,3 1 0,2-6-1,6 2 1,1-10-1,-3-1 0,2-4-6,-2-8-9,-4-8-22,3-1 1,-8-7-1,-1-4 0</inkml:trace>
  <inkml:trace contextRef="#ctx0" brushRef="#br0" timeOffset="318473.6406">4477 11044 46,'-13'-27'36,"3"9"1,-1 6-3,11 12-13,0 0-12,-4 12-22,14 4-22,-5-1-1,8 7-1,0-3-1</inkml:trace>
  <inkml:trace contextRef="#ctx0" brushRef="#br0" timeOffset="318818.0339">5181 11290 57,'0'-17'23,"0"1"-4,-9-1-2,-2 3-4,-8 5-2,-1 3-2,-4 6-2,2 11-3,2 6-1,6 5 0,8 2 0,6 1-2,6-3 1,8 1-1,6-5-2,3-9-2,3-3-10,-4-6-20,-6-13-3,5-1 2,-11-14-1</inkml:trace>
  <inkml:trace contextRef="#ctx0" brushRef="#br0" timeOffset="318940.4425">5161 11027 36,'0'0'17,"0"0"-16,-12-17-14,12 17-8,0 0 2</inkml:trace>
  <inkml:trace contextRef="#ctx0" brushRef="#br0" timeOffset="319353.7988">5284 11173 44,'9'9'33,"10"6"-2,-1-12-2,5-3-21,7 2-3,-1-2-3,-1-5-2,-2 2 0,-7-2 0,-3 1-1,-16 4 0,0 0 1,0 0 1,-22 0 1,3 12-1,-3 0 1,1 5 0,2 6 1,7 1-1,6-1 1,6 3-1,9-5 0,6-3 0,4-6 0,6-5-1,1-7-1,1-7-1,-2-5-1,-1-6-1,-1-4 0,-4-5 1,-5 5 1,-5-2 1,-2 2 1,-4 13 3,-3 9 0,0 0 1,0 0 0,-7 22-1,7-1-1,5 2-5,3-2-30,3 3-5,-6-13 0,16 0 0</inkml:trace>
  <inkml:trace contextRef="#ctx0" brushRef="#br0" timeOffset="320112.8223">6580 11050 27,'0'17'28,"-7"4"2,7 16-13,-3 11-5,3 5-3,0 1-1,0-6-3,3-3-2,1-8 0,1-8 0,-2-17 0,-3-12-1,0 0 0,-3-30 0,-3-8-1,0-8 1,0-6-1,-1-4 0,1-2-1,1 5 0,1 4 0,4 10 0,0 6 1,7 11-1,1 2 0,5 8 0,11 6-1,5 0-6,11 6-9,7 5-16,-1-5-1,10 4 0,-8 2 0</inkml:trace>
  <inkml:trace contextRef="#ctx0" brushRef="#br0" timeOffset="320316.7623">6573 11217 34,'18'3'32,"24"3"-2,-2-6-12,12-3-37,8 9-6,-14-9-3,7 3-2</inkml:trace>
  <inkml:trace contextRef="#ctx0" brushRef="#br0" timeOffset="321164.1507">6549 11504 38,'0'0'33,"21"18"1,7-11-9,13-4-14,5 3-24,3-10-14,7 4-4,-9-8-2</inkml:trace>
  <inkml:trace contextRef="#ctx0" brushRef="#br0" timeOffset="321683.0328">6998 11523 44,'0'0'31,"10"-19"-6,-10 9-6,0 10-2,0 0-3,15 3-3,-15 10-2,9 13-2,-9 2-3,7 5-2,-4 0-4,-3-4-16,0-5-18,5-3 0,-5-21-1,9 6 0</inkml:trace>
  <inkml:trace contextRef="#ctx0" brushRef="#br0" timeOffset="322420.4379">7178 11497 50,'0'13'26,"3"9"-7,0 1-7,6-3-2,1 2-3,5-8-2,3-7-2,2-7-1,-2-6 0,2-8-1,-3 0 1,-4-4 1,-4 3 0,-6 6 0,-3 9 2,0 0 0,0 22 0,-6 3 0,6 16-1,0-3-1,3 12 1,-3-3-2,3 0 0,-3-5 0,-3-7-1,-6-9 1,-4-12-2,-4-10-1,-4-10-1,0-8-5,-3-12-10,2-3-19,6 0-1,3-7 0,13 4 1</inkml:trace>
  <inkml:trace contextRef="#ctx0" brushRef="#br0" timeOffset="323683.7982">6514 10735 28,'0'0'32,"0"0"2,28 11-4,16-6-15,18 8-4,6-3-4,6 0-5,2 3-7,-6-7-6,-2-1-8,-20-5-5,-15-3 0,-15-5 1,-13-4 3,-10-3 6,-5 0 7,-1-2 9,-2 2 8,1 5 26,12 10-16,10 1-1,5 13-1,0 4-3,0 6-2,-12 3-1,1 7-4,-11-1-27,-8 9-11,-16-10-3,0 5-1</inkml:trace>
  <inkml:trace contextRef="#ctx0" brushRef="#br0" timeOffset="324636.0321">7661 11206 40,'16'0'33,"-3"1"1,15 3-5,5 2-18,2-6-8,3 0-9,-2 0-19,1 3-7,-15-3-1,-1 0-1</inkml:trace>
  <inkml:trace contextRef="#ctx0" brushRef="#br0" timeOffset="324787.1636">7705 11337 32,'0'0'30,"25"10"2,-6-6-7,10-4-33,10 9-17,-8-13-2,11 4-3</inkml:trace>
  <inkml:trace contextRef="#ctx0" brushRef="#br0" timeOffset="325043.0341">8182 11337 57,'0'0'35,"26"10"1,11-10-8,3 4-26,6-4-31,7 5-3,-6-5-2,0 0-1</inkml:trace>
  <inkml:trace contextRef="#ctx0" brushRef="#br0" timeOffset="325463.7413">8701 11105 42,'13'5'35,"-7"10"2,4 16-1,2 10-20,-12 5-7,6 7-1,-6-2-3,6-1-2,-6-8-1,3-13-1,-3-11 0,0-18-1,0 0 0,7-28 1,-7-11-2,-7-13 2,1-10-1,0-3 0,-2 3 0,0-2 0,0 8 0,8 6 0,0 14 0,14 10 0,9 8-1,7 4-1,14 8-3,2-1-7,16 7-18,1 8-7,1-6-1,1 9 1</inkml:trace>
  <inkml:trace contextRef="#ctx0" brushRef="#br0" timeOffset="325705.0162">8820 11462 55,'0'13'34,"0"-13"1,34 10-11,5-4-12,8-6-9,3 0-16,-3 0-20,5 0-1,-18-13 0,-3 8-1</inkml:trace>
  <inkml:trace contextRef="#ctx0" brushRef="#br0" timeOffset="325877.4906">8764 11324 37,'-10'-6'32,"22"6"1,7-5-2,19 5-33,15 5-24,-4-10-4,10 7-2,-6-4-1</inkml:trace>
  <inkml:trace contextRef="#ctx0" brushRef="#br0" timeOffset="327586.0334">9083 11500 49,'15'-15'33,"8"3"-6,8 7-6,2-1-4,7 6-5,-8 6-3,-2 11-2,-17 7-3,-7 5-1,-15 2-1,-7-2-1,-9 0 0,1-3 0,-2-8 0,11-8-1,15-10 0,0 0 1,15 0-2,7 0 0,7 0-4,-2-5-9,5 5-14,1 0-9,-8 0 1,1 0-1</inkml:trace>
  <inkml:trace contextRef="#ctx0" brushRef="#br0" timeOffset="327931.7141">9458 11551 57,'0'0'33,"0"14"-4,0 0-11,0 8-6,6-1-5,6 4-1,0-5-2,11-5-2,-2-7 1,5-8-2,-2-8 0,1-6 0,-7-7 0,-5-2 0,-4-3 0,-5 5-1,-4 4 1,0 17-1,0 0 1,-9 9 0,5 19-1,4 8 1,-3 7 0,-1 4 0,-5 4 1,-4 1-1,-10-6 1,-2-4-1,-12-13 1,-1-12-2,-3-13-3,1-13-6,9-17-22,6-8-5,7-17-2,14-4 1</inkml:trace>
  <inkml:trace contextRef="#ctx0" brushRef="#br0" timeOffset="328488.7109">8764 10681 46,'-12'-5'32,"29"5"-1,18 5-11,13-5-5,25 5-4,4-2-5,10 3-5,4 0-6,-10-6-5,-11 4-9,-17-4-4,-19-6-3,-16-7 1,-18-1 4,-11-5 8,-3 0 9,0 2 7,4 7 11,10 10 33,10 14-22,0 5-2,4 13-10,-14 0-34,-9 13-5,-23-10-4,-8 15-2</inkml:trace>
  <inkml:trace contextRef="#ctx0" brushRef="#br0" timeOffset="334520.0343">10100 11569 56,'9'20'32,"-2"12"-8,-13 0-36,-11-7-11,9 7-5,-11-15-3</inkml:trace>
  <inkml:trace contextRef="#ctx0" brushRef="#br0" timeOffset="334957.0365">10766 11337 25,'13'19'29,"-28"-4"-2,-1 11-10,-9-1-5,-5 1-3,2-3-6,-1-7-3,0-9-1,8-11-2,8-13 0,7-3 1,6-8 1,6-3 1,1 7 2,6 4 3,5 13 0,2 11 1,7 13 0,-5 7-1,3 9-4,4 4-10,-4 2-20,-4-11-2,3-2-1,-14-17 0</inkml:trace>
  <inkml:trace contextRef="#ctx0" brushRef="#br0" timeOffset="335100.5797">10721 11217 61,'-10'-15'31,"10"15"-5,0 0-26,0 0-24,8 18-4,-3-9-3,13 10 0</inkml:trace>
  <inkml:trace contextRef="#ctx0" brushRef="#br0" timeOffset="335386.0365">10966 11444 53,'27'21'33,"-9"-11"-1,7-5-13,1 0-7,-6-14-5,2 1-3,-9-12-2,-4 2 0,-9-2-1,-4 2 0,-11-1-1,-3 7 0,-4 7 0,-3 9 0,4 7 0,1 7 0,9 10-1,4 3 2,7 7-1,10 1 1,2 0 0,0-5-2,6 3-5,-4-10-12,-5-8-16,3-4 1,-12-15-2,17-6 1</inkml:trace>
  <inkml:trace contextRef="#ctx0" brushRef="#br0" timeOffset="335663.1008">11476 11403 47,'0'19'34,"-18"-6"0,-7 3-5,-6 1-15,-5-8-7,5-3-4,-1-6-4,7-8 0,6-5-1,10-6 0,9 1 0,3 0 1,13 4 1,4 6 2,2 8 1,4 8 0,3 10 0,-3 10-2,1 4-14,2 3-20,-16-5-1,4 2-2,-6-16 1</inkml:trace>
  <inkml:trace contextRef="#ctx0" brushRef="#br0" timeOffset="337715.5303">12883 11041 53,'9'8'19,"-18"-3"-4,-16 1-4,-16-2-2,-12-4-2,-3 0-3,-5 0-2,1-4 0,8 2-1,6-4-1,8 6 1,18 0 1,9 6-1,11 3 1,7 5-1,11 5 2,9 3-1,4 6 0,3 1 0,1 3-1,-7 0 0,-5 2-1,-12 2 1,-11-2-1,-17 3 1,-10 0-1,-13-5 1,-7 0-1,-1-3 0,3-3 0,5-2 0,5-3 1,17-3 0,18-3 1,18-3 1,17-3-1,15-4 1,13 1 1,11-6 0,12 4-1,-2-4 0,-9 0 0,-14 5-1,-11-2 0,-16 2 0,-6 0 0,-15-4 0,-13-1 0,0 0 0,0 0-1,-10 3-1,10-3-6,0-8-29,0 8-2,-7-21 0,7 21 0</inkml:trace>
  <inkml:trace contextRef="#ctx0" brushRef="#br0" timeOffset="338409.0061">13189 11122 26,'0'0'27,"0"0"-3,4 10-3,-4 9-5,-3 10-4,3 12-3,-7 1-1,7 9-2,-6-4-1,6 2-1,-5-8-1,5-6-1,0-7-1,0-10 0,0-18 1,0 0-1,7-13 0,-3-10 0,-4-11 1,0-11-1,0-7-1,0 0 1,-7-3-1,3 6 0,0 4 0,4 4 0,0 8 0,4 7 0,10 6 0,2 6 0,12 3-1,8 2-1,12 9-5,0 0-11,6 0-15,2 8-2,-10 0 1,1 7-1</inkml:trace>
  <inkml:trace contextRef="#ctx0" brushRef="#br0" timeOffset="338716.0203">13195 11553 45,'29'9'31,"-1"-6"-3,6 1-11,6 2-7,0-1-13,3 0-19,-9-7-8,1 2 0,-11-11-1</inkml:trace>
  <inkml:trace contextRef="#ctx0" brushRef="#br0" timeOffset="338913.5321">13139 11375 39,'0'0'29,"13"4"1,14-1-13,15 3-13,9 4-27,-4-10-3,15 9-3,-12-9-1</inkml:trace>
  <inkml:trace contextRef="#ctx0" brushRef="#br0" timeOffset="339212.7417">13639 11569 31,'0'14'31,"0"-14"2,-10 18-7,8-1-11,-5 0-5,7 5-1,-6-1-2,6 5-1,0-8-3,6 2-1,1-8-4,5-5-5,3-7-14,0 0-14,-5-15 0,3-4 0,-8-8 0</inkml:trace>
  <inkml:trace contextRef="#ctx0" brushRef="#br0" timeOffset="339341.5147">13663 11444 67,'0'-10'37,"0"10"-1,0 0-16,10-9-44,2 13-6,-12-4-4,0-12-2</inkml:trace>
  <inkml:trace contextRef="#ctx0" brushRef="#br0" timeOffset="341806.0981">13865 11689 43,'0'0'27,"0"0"-9,0 0-3,0 0-6,13 15-3,-5-6-2,5 0-1,2 1 0,2-8 0,4-2-1,-4 0 0,3-12 1,-2 0-2,-5-4 1,-7 3 0,-3 3 0,-3 10 0,0 0 1,-12 12-1,6 15 1,3 8 0,6 9-2,3 6 3,-3 2 0,-3-1 0,0 0 0,-10-9 1,2-5-1,-15-17 0,-1-8-2,-4-8-6,-3-11-23,4-9-10,6-1 0,0-3-1</inkml:trace>
  <inkml:trace contextRef="#ctx0" brushRef="#br0" timeOffset="343087.0385">14363 11335 33,'0'0'32,"23"2"0,-1 3-7,11 0-11,9-2-8,4 2-8,1 1-13,-6-6-16,-1 8-1,-19-8-1,-3 0 5</inkml:trace>
  <inkml:trace contextRef="#ctx0" brushRef="#br0" timeOffset="343223.5185">14436 11425 47,'5'11'32,"8"-4"-5,15-3-9,14-3-12,7-1-18,16 10-15,-6-15-4,10 5 0</inkml:trace>
  <inkml:trace contextRef="#ctx0" brushRef="#br0" timeOffset="343533.0385">15114 11226 36,'-17'3'31,"-6"3"0,4 12-9,7 9-9,3 6-3,9 14-4,9-2-1,10 8-2,3-6-1,15-2 0,7-11-1,8-12 1,4-16 0,1-15 0,-6-17 2,-6-9 0,-14-20 0,-20-2 1,-21-4-1,-18 6 0,-21 8-1,-14 9-4,-3 16-17,4 12-20,1 5 1,26 22-1,10 0-1</inkml:trace>
  <inkml:trace contextRef="#ctx0" brushRef="#br0" timeOffset="345651.8897">1922 12672 8,'-47'4'24,"9"24"2,-2 4-7,16 15-6,12 6-4,18 5-3,12-1 0,16-8 1,17-5 0,4-16 2,11-13 0,-2-19 0,-7-15-1,-15-16 0,-12-9-2,-26-9 0,-19-3-2,-15 1-1,-16 5-4,-4 10-6,4 9-14,7 11-16,13 15 0,12 5 0,21 15 0</inkml:trace>
  <inkml:trace contextRef="#ctx0" brushRef="#br0" timeOffset="346007.4372">2365 12994 12,'6'12'32,"5"7"-1,-6-10 2,-5-9-14,9 13-5,-9-13-5,0-11-3,-4-6-2,4-2-2,4-5 1,1-1-2,2 1 0,8 6 0,1 3 0,5 9 0,-1 6 0,-2 5 0,0 7 0,1 9 0,-6 4 0,-1 2-4,-5 4-6,-7-1-18,0-5-7,8-2-2,-4-9 1</inkml:trace>
  <inkml:trace contextRef="#ctx0" brushRef="#br0" timeOffset="346285.3858">2874 13031 57,'6'-16'23,"-13"-7"-3,-5-1-3,-3 7-4,-10-5-3,-1 11-3,-4 3-1,5 8-1,0 13-2,7 9 0,2 4-2,16 0 1,10 3-2,8-2 2,5-8-2,7-7 0,3-4-4,0-11-8,-4-9-20,-3 3-2,-15-16 0,5 3-1</inkml:trace>
  <inkml:trace contextRef="#ctx0" brushRef="#br0" timeOffset="346401.0397">2771 12755 32,'-28'-14'29,"16"14"-5,0 0-25,1-5-19,11 5-5,0 0-3</inkml:trace>
  <inkml:trace contextRef="#ctx0" brushRef="#br0" timeOffset="346782.2182">2929 12926 11,'-16'-8'31,"16"8"1,-3-10 1,19 2-16,9 4-4,6-1-4,9 5-3,1-6-2,1 6-1,-6-6-2,-6 6-1,-6 0 1,-11 0-1,-13 0 1,0 0-1,-15 9 1,-1-3-1,-2 1 1,-4 5 0,4 1 0,0 6 0,5 2 0,2 5-1,11-3 1,7 3-1,4-1-1,9-7-1,11-1-5,6-10-14,6-7-13,11-3-1,-2-13 0,10 2 2</inkml:trace>
  <inkml:trace contextRef="#ctx0" brushRef="#br0" timeOffset="347111.3301">3565 12826 59,'-36'0'27,"11"4"-9,2 9-5,4-2-5,13 6-2,6-3-3,12-1 0,1-1-1,8-2-2,-1-4 0,-2-6-1,-6 0 0,-12 0-1,0 0 1,-18 0-1,-4 0 2,-3 10 1,-6-1 1,9 7 1,-2 1 1,15 5 2,9-3-1,7 3 1,16-6 0,8-1-1,4-9-3,2-6-14,-1-3-21,4 0-2,-14-11-1,5 9 0</inkml:trace>
  <inkml:trace contextRef="#ctx0" brushRef="#br0" timeOffset="347833.0371">4606 12780 62,'0'0'31,"8"21"-11,-8 8-5,0 13-3,0 4-4,5 10-1,-5-4-2,3 2-2,-3-10-1,7-4 0,-5-16-1,4-11 1,-6-13-1,4-8 0,-4-16 0,-3-9 0,0-9 0,-3-6-1,-1-6 1,-1 1-1,-2 0 0,4 7 0,2 5 1,4 6-1,7 7 0,4 6 0,8 5 0,10 5-1,11 3-3,2 1-7,12 8-14,6 3-10,-6-1-1,3 10 1</inkml:trace>
  <inkml:trace contextRef="#ctx0" brushRef="#br0" timeOffset="348091.0348">4631 13204 39,'0'0'33,"25"6"1,6-6-8,10 0-12,2 0-6,7-3-9,0-3-24,0 6-8,-16-12 0,-3 7-2</inkml:trace>
  <inkml:trace contextRef="#ctx0" brushRef="#br0" timeOffset="348248.5586">4666 13012 43,'30'13'34,"-2"-13"0,13 0-9,4 0-37,-5-9-15,12 5-4,-13-15-1</inkml:trace>
  <inkml:trace contextRef="#ctx0" brushRef="#br0" timeOffset="348661.9111">4474 12518 14,'36'4'28,"-10"-4"1,19 4-8,12 0-8,7 1-4,5 1-3,1 0-3,-3 2-3,-8-3-4,-6-5-2,-14 0-2,-15-6-1,-11-5 0,-13-3 3,-5-4 2,-4 1 5,-13-6 11,9 15-1,13 8 3,-5 19 0,10 7-1,-5 1-2,7 7-9,-7-7-31,3 11-2,-14-14-2,4 0-2</inkml:trace>
  <inkml:trace contextRef="#ctx0" brushRef="#br0" timeOffset="349797.6906">5377 12959 41,'21'7'32,"4"-7"-1,12 2-11,2-2-17,3 6-11,0 4-17,-10-10-5,2 8-1,-18-8-1</inkml:trace>
  <inkml:trace contextRef="#ctx0" brushRef="#br0" timeOffset="349949.0433">5408 13082 58,'25'7'34,"5"-7"-3,16 3-22,7 9-32,-4-10-3,10 13-5,-18-9-2</inkml:trace>
  <inkml:trace contextRef="#ctx0" brushRef="#br0" timeOffset="351024.1633">6384 12929 9,'7'27'28,"-21"-8"0,-4 3-7,-16-7-6,0-6-4,-9-9-4,3-12-3,5-7-2,4-7 0,12-9-1,7-1 1,12 0 1,16 3 1,9 8 0,5 5 2,8 14 0,-1 8 0,3 16 1,-9 13-1,-3 11-1,-18 6-2,-13 6-1,-13 3-3,-13-6-1,-5-4-1,-8-8-1,1-13-1,1-11 1,9-8-1,9-12 1,7-4 2,12-4 2,6-2 1,9 2 1,10 4 1,8 9 1,3 1 0,0 11-1,1 7-2,0-3-9,-7 0-26,8 8 0,-11-16-1,5-1-1</inkml:trace>
  <inkml:trace contextRef="#ctx0" brushRef="#br0" timeOffset="352347.9412">6635 12773 28,'16'4'33,"-16"15"0,5 15-3,-5 12-14,-8 4-5,8 8-2,-9-4-4,9-3-2,-4-10-1,4-6 0,0-15-2,0-20 1,0 0-1,0 0-1,0-33 1,-7-3-2,2-8 1,0-9 0,1-2 0,-2-4-1,2 4 2,4 1 0,0 8 1,4 8-1,5 8 1,9 10 0,7 5 0,14 7-1,12 8-6,4-5-9,6 5-19,8 7 0,-7-2 0,1 8-1</inkml:trace>
  <inkml:trace contextRef="#ctx0" brushRef="#br0" timeOffset="352597.496">6611 13205 25,'0'0'33,"22"15"0,1-10-2,12-4-16,11 3-7,2 3-10,0-2-20,-4-5-9,3 0-2,-14-3 0</inkml:trace>
  <inkml:trace contextRef="#ctx0" brushRef="#br0" timeOffset="352800.8806">6611 13062 50,'7'0'36,"10"-5"-1,18 5-10,11 1-11,7 4-10,6 0-16,-1-1-20,5 6-3,-11-8 0,4 8-1</inkml:trace>
  <inkml:trace contextRef="#ctx0" brushRef="#br0" timeOffset="353116.7268">7112 13242 36,'10'6'34,"8"10"2,-5 3-4,2 3-13,5 9-8,-6-2-3,2-2-7,2-1-10,-2-11-12,-4-8-15,1-7 1,-3-7-2,-1-8 1</inkml:trace>
  <inkml:trace contextRef="#ctx0" brushRef="#br0" timeOffset="353252.9162">7308 13292 33,'-25'3'35,"0"14"0,-12 2 0,-6 5-17,5 3-9,-1-3-8,7-7-14,8-10-21,14-2-1,4-14 0,16-3-1</inkml:trace>
  <inkml:trace contextRef="#ctx0" brushRef="#br0" timeOffset="354289.0159">6583 12452 20,'0'0'27,"25"12"-4,2-12-6,13 5-5,10-2-2,10-3-1,4 0-4,5 0-5,-7 0-2,-7-4-3,-11-2-2,-13-1 0,-10-2-1,-9 2 1,-7-3 3,-5 10 2,0-13 2,0 13 3,0 0 3,0 0 1,5 0 1,-5 0 0,19 13 1,-13-3 0,4 4 0,-10 0-2,-4 1-1,-8-3-2,-4 0-6,-2 0-27,-5 8-3,-10-3-1,5 4-1</inkml:trace>
  <inkml:trace contextRef="#ctx0" brushRef="#br0" timeOffset="358193.6464">7661 13058 28,'29'6'31,"2"-6"0,11 0-7,6 0-17,4 4-12,3 3-15,-10-10-9,3 6 0,-22-9-2</inkml:trace>
  <inkml:trace contextRef="#ctx0" brushRef="#br0" timeOffset="358346.669">7721 13189 30,'9'12'26,"10"-9"-5,21 5-10,9 0-21,0-8-9,14 5-5,-10-5-3</inkml:trace>
  <inkml:trace contextRef="#ctx0" brushRef="#br0" timeOffset="358901.201">8810 13106 11,'-9'12'26,"-19"-14"0,1-5-8,-5-10-5,1-12-6,6-9-2,10-4-2,8-7-1,14 3 0,12 5 1,12 9 2,13 16-1,4 16 1,5 22 0,-10 10 1,-6 16 1,-20 10-2,-17 5-1,-19 1-1,-12-3-1,-16-7-2,-3-9-2,0-11-1,5-12-1,16-12 0,11-10 1,18 0 2,18-17 1,9 5 1,11 0 3,5 7-1,4 5 0,-3 5-7,-4 13-26,-15-12-3,0 4 0,-25-10-1</inkml:trace>
  <inkml:trace contextRef="#ctx0" brushRef="#br0" timeOffset="361945.9888">9273 12741 36,'0'-22'31,"-7"7"-7,4 25-6,3 26-2,3 17-4,3 16-4,1 10-2,1 4-3,2 1-5,0-9-3,2-14-1,-6-19-3,6-16-2,-9-15-4,-3-11-1,7-21 0,-2-5 3,2-9 2,1 0 4,5-2 4,0 5 5,-3 6 5,-2 9 17,-8 17-11,-9 11 0,-3 7-3,-6 4-3,2 2-1,3-2-3,7-3-1,11-5-1,12-2-5,7-7-4,8 1-6,5-2-4,1-4 0,0 0 0,-3 0 3,-9 0 5,-6 4 9,-4-4 6,-6 8 27,-10-8-11,0 0 0,14 7-3,3-7-4,-1-3-4,5-1-3,-2-6-1,2-2-2,-5-5-2,-6 3-1,-13-1 0,-7 7 0,-16 4 0,-1 4 0,-7 12 0,3 8 0,2 4 0,11 5 0,15 1 0,13-2 0,14-1-4,5-6-11,7-7-21,8-2 1,2-12-1,7-4 0</inkml:trace>
  <inkml:trace contextRef="#ctx0" brushRef="#br0" timeOffset="362414.0433">10199 13196 30,'0'0'31,"0"0"-4,25 11-7,22-5-2,27-6-4,33 9-2,24-9-2,31 7-2,18-7-2,17 5-2,4-5-2,-8 0-7,-16 5-20,-32 4-11,-40-9-1,-29 7 1</inkml:trace>
  <inkml:trace contextRef="#ctx0" brushRef="#br0" timeOffset="365693.0412">11004 12746 40,'0'-29'26,"-8"17"-8,-12 2-6,-5 0-4,-5 10-3,-1 0-2,-2 10 0,1 4-1,8 3 1,9 7 0,11-1-1,14 0 1,5-4-1,13-4 1,3-7-1,0-8 0,3-5 0,-9-6 0,-1-3 0,-11-5 2,-7 7-1,-6-1 1,0 13 0,0 0 1,-9 0 0,2 16 0,7 10-1,0 6 0,7 6-1,-4 4 0,3 1 0,-1-4-3,-1-1-8,-1-10-27,0 0-2,-3-14 0,0-1-1</inkml:trace>
  <inkml:trace contextRef="#ctx0" brushRef="#br0" timeOffset="366353.2153">10490 13764 13,'4'-16'24,"2"3"-5,-13-8-1,-2 1-4,-6-2-4,-4 3-1,-6 5-3,-2 6-1,-2 8-1,-2 12-2,7 12 0,5 5 0,7 7 0,9-1-1,8 0 1,8-7-2,9-4 1,6-10 0,3-7 0,0-13 0,-3-5-1,-7-7 0,-1-1 0,-6-1 1,-7-1-1,-7 7 0,0 14 0,-10-9 1,10 9 0,-6 19 0,6-4-1,6 2-2,7-3-8,0-7-15,11 1-5,-8-13-1,8 2 0</inkml:trace>
  <inkml:trace contextRef="#ctx0" brushRef="#br0" timeOffset="366625.1438">10566 13442 33,'9'-21'32,"14"10"1,0 2-13,1 5-4,2 6-4,-11 3-4,-6 9-2,-12 6-3,-10 4-1,-11 5 0,2 2-1,2-3 0,4-5 0,12 1-2,14-9-2,18 2-6,2-9-10,4-4-15,10 4-1,-4-8 1,-3 6 0</inkml:trace>
  <inkml:trace contextRef="#ctx0" brushRef="#br0" timeOffset="366826.4487">10965 13571 41,'6'12'36,"0"10"1,0 3-4,-6 3-16,10 13-4,-10-2-4,3 3-5,-3-1-5,0-10-8,5-3-13,-5-8-16,0-20 0,0 11 0,0-11 0</inkml:trace>
  <inkml:trace contextRef="#ctx0" brushRef="#br0" timeOffset="366964.29">10901 13791 55,'0'0'32,"19"-12"-3,-2 6-13,14 2-7,6 4-12,4 0-18,0-5-9,7 10-2,-14-5 0</inkml:trace>
  <inkml:trace contextRef="#ctx0" brushRef="#br0" timeOffset="367406.5165">11345 13708 47,'0'0'33,"0"0"-2,-10 14-12,10-14-7,-4 23-4,4-9-3,3 1-1,5-1-1,2-6-1,2-3-1,3-5 1,1-3-1,2-6 0,1-4 0,-3-2 0,-3-1-1,2 3 0,-5 0 1,1 5-1,0 8 0,-3 5 0,-3 8 1,2 8 0,-1 11 1,0 8-1,2 4 1,0 9-1,-8 1 1,0 3-1,-2-2 0,-10-4-1,-4-9 1,-6-8-1,-9-12 0,-9-13 0,0-13-2,4-13-2,8-8-4,6-11-5,12-5-11,13 0-11,13-8-1,17 6 1</inkml:trace>
  <inkml:trace contextRef="#ctx0" brushRef="#br0" timeOffset="367758.7189">11648 13481 24,'0'0'31,"-9"-19"2,20 7-8,5 9-6,2 1-7,8 5-3,-4 1-2,-1 8-1,-12 0-2,-6 8 0,-13-1-1,-2 6-1,-10 1 0,1 0 1,3-4-2,10 1 1,11-8-2,15 0 0,11-7-2,7-8-5,9 6-12,2-3-18,-10-7 1,0 4-1,-14-9 0</inkml:trace>
  <inkml:trace contextRef="#ctx0" brushRef="#br0" timeOffset="369206.5426">12473 13108 29,'-32'-9'30,"-1"9"-6,-5 0-3,1 10-6,6 8-2,4 2-4,14 7-2,13 0-2,12-1-2,17 1-5,10-7-5,5-2-12,8-2-13,-8-12-1,5 6 0,-11-10 4</inkml:trace>
  <inkml:trace contextRef="#ctx0" brushRef="#br0" timeOffset="369513.7198">12767 13201 45,'-12'-14'26,"-6"-2"-6,-2 4-5,-4 3-3,-4 2-3,1 7-3,-1 9-2,5 4 0,5 9-2,11 4-1,2 0 1,14 0-1,9-4 0,8-4 0,1-8 1,1-10-2,0-7 0,-4-9-3,-4-3-4,-8-3-6,-12-2-15,6 12-4,-9-6 0,3 18 0</inkml:trace>
  <inkml:trace contextRef="#ctx0" brushRef="#br0" timeOffset="369800.2159">12895 13150 54,'10'0'35,"16"9"-3,2 3-11,-3 10-6,1 2-5,-8 1-3,0 4-3,-18-5 0,-5-2-3,-14-6-2,-10-8-7,5-8-22,2-4-5,0-11-1,10 5-1</inkml:trace>
  <inkml:trace contextRef="#ctx0" brushRef="#br0" timeOffset="370190.48">13214 13164 29,'-19'0'34,"13"14"1,-3 1 0,5 2-17,7 12-6,4 0-4,6 3-3,5-6-2,0-4-1,13-8-1,4-11 0,2-11-1,-1-15 0,-7-13-1,-5-14 0,-11-19 0,-9-9 0,-17-6 1,-18 0 0,-10 5 2,-11 14-1,-4 17 1,-2 16 0,7 23 1,8 23 0,24 18-2,23 11-1,33 1-30,28 2-7,35-15 0,52-5-1</inkml:trace>
  <inkml:trace contextRef="#ctx0" brushRef="#br0" timeOffset="374129.502">9387 15050 9,'-20'-19'29,"2"17"-1,-12 2-6,-2 8-5,-2 9-4,2 7-5,5 7-1,12 3-2,15 2-3,6-4-3,15-6-5,17-6-10,18-1-15,-4-11 0,14 3 0,-10-11 8</inkml:trace>
  <inkml:trace contextRef="#ctx0" brushRef="#br0" timeOffset="374393.0408">9710 15152 45,'-15'-20'23,"2"8"-3,-7 5-3,0 7-5,-3 9-3,-2 2-3,5 8-1,7 2-1,3 5-1,10-4 0,16 0-1,5-7 0,7-3 1,0-3-1,1-9-1,-2 0-5,-9-9-14,-8-4-14,2 3-1,-12-7 0,13 7 0</inkml:trace>
  <inkml:trace contextRef="#ctx0" brushRef="#br0" timeOffset="374649.9516">9895 15145 45,'27'13'31,"-10"-3"-2,4 9-13,1 6-4,-9-1-4,-5 2-4,-8-4 0,-8-1-1,-8-4-4,-6-8-9,-3-9-21,10 0-1,-4-9-1,19 9 0</inkml:trace>
  <inkml:trace contextRef="#ctx0" brushRef="#br0" timeOffset="375025.5044">10190 15212 36,'-10'7'31,"13"11"-2,-3-1-10,14 1-8,3 1-2,-1-5-3,10-2-1,-2-12-2,3-9 0,-5-11-1,-3-6-1,-9-14 1,-4-9-1,-12-11-1,-12-7 1,-11-5-1,-11 8 1,-7 8 1,-6 13 0,-2 8 0,5 18 1,9 17-1,13 12 0,19 17-5,16-2-10,17 1-22,23 7 0,11-13-1,26 2 0</inkml:trace>
  <inkml:trace contextRef="#ctx0" brushRef="#br0" timeOffset="375326.04">10665 15054 30,'0'0'31,"34"12"0,-4-12-9,10 5-11,7-1-5,-3 0-9,-1-4-10,-9 0-11,2 3-6,-23-7 0,2 8 0</inkml:trace>
  <inkml:trace contextRef="#ctx0" brushRef="#br0" timeOffset="375477.2791">10719 15175 19,'0'0'32,"20"19"-1,7-16-2,8 1-35,12 4-15,-10-13-5,12 8-4</inkml:trace>
  <inkml:trace contextRef="#ctx0" brushRef="#br0" timeOffset="375994.8467">11393 15237 29,'11'3'33,"27"7"0,23-5-4,32-5-12,35 10-4,31-10-2,33 8-3,20-8-1,15 9-2,3-9 0,-9 3-2,-19 3-7,-35 1-32,-36-7-2,-35 7 0,-43-12-1</inkml:trace>
  <inkml:trace contextRef="#ctx0" brushRef="#br0" timeOffset="401098.1965">12503 15047 17,'7'-10'23,"-1"-2"-3,0-5 0,-3-3-3,3 0-2,-6-5-2,0 1-2,-12-4-2,3 6 0,-9-1-2,-1 10-2,-3 2-1,-5 8-1,-1 3-1,0 13 0,5 7-1,6 3-1,6 3 1,11 6-1,4-2 0,14-3 1,5-2-1,8-7 0,0-9 0,1-9 0,1-5-1,-5-12-1,0-2 1,-11-5 0,-4-2 0,-9 0 0,-4 3 0,0 8 1,-7 6 1,7 9 0,-16 9 1,13 8-1,3 8 1,16 5-2,3 2-4,3 2-30,2-10-2,11 2 0,1-17 0</inkml:trace>
  <inkml:trace contextRef="#ctx0" brushRef="#br0" timeOffset="402567.2293">11594 15719 7,'0'0'16,"0"22"-4,0-2-2,7 11-2,2 10 1,2 5-1,-1 3-1,4 4-1,-1-5-1,-1-2-1,-1-11 3,-5-12-1,0-11 0,-6-12 0,4-18-1,-4-17 1,0-8 0,-4-14-2,4-7-2,5-5-1,3-3 0,3 4 0,6 5 0,1 11 0,-1 13-2,0 14-7,-10 15-22,-7 10-1,0 0-1,-13 0 0</inkml:trace>
  <inkml:trace contextRef="#ctx0" brushRef="#br0" timeOffset="403085.0456">11762 15587 18,'14'0'25,"27"4"-7,21-4-4,30 3-1,24-3-1,31 0 0,21-3-2,17-3-1,11 3-2,-4-3 0,-9 6-2,-18 0-5,-20 8-7,-27 4-16,-19 5-9,-34-10-1,-3 9 1</inkml:trace>
  <inkml:trace contextRef="#ctx0" brushRef="#br0" timeOffset="403529.0136">13748 15717 44,'6'14'33,"-6"3"1,3 13-24,9 13-30,-16-2-6,11 10-2,-11-4-4</inkml:trace>
  <inkml:trace contextRef="#ctx0" brushRef="#br0" timeOffset="405115.0464">12100 16092 13,'7'-30'34,"-16"12"-19,1-1-2,-7 5-2,-4 3-2,-2 6-2,-7 5-1,1 11-2,1 5-2,7 6 0,3 2-1,11 2 0,5-1 0,12-3-1,9-4 1,5-11-1,5-7 1,0-9 0,0-9 0,-4-2-1,-1-4 2,-7 2 1,-9 2-1,-5 11 0,-5 9 0,0 0 1,-6 18-1,6 7 1,0 0-4,3-1-7,10-3-10,11 1-13,-4-22 0,10 0-1</inkml:trace>
  <inkml:trace contextRef="#ctx0" brushRef="#br0" timeOffset="405401.0425">12228 15820 23,'0'-25'30,"19"13"0,2 2-11,1 10-5,5 3-2,-5 8-4,-3 13-2,-13 3-2,-6 3-2,-6-1 1,-4 0-2,2-5 1,3-5-1,10-5 0,10-8-1,9-6-5,5 0-11,1-6-16,8 6-1,-7-3 0,4 6 0</inkml:trace>
  <inkml:trace contextRef="#ctx0" brushRef="#br0" timeOffset="405762.6822">12771 15959 48,'0'0'34,"0"0"2,0 27-10,0-1-11,3 15-7,2-2-2,2 5-4,2-1-5,-2-9-4,1 1-5,-8-21-8,0-14-8,0 0-7,-6-11-1,-6-13 6</inkml:trace>
  <inkml:trace contextRef="#ctx0" brushRef="#br0" timeOffset="405907.5597">12683 16080 38,'0'0'33,"0"0"-2,23 0-6,7 5-8,-1 1-9,8 2-16,-7-8-22,17 5-2,-10-12-3,6 7 1</inkml:trace>
  <inkml:trace contextRef="#ctx0" brushRef="#br0" timeOffset="407453.1264">18916 6682 37,'0'0'27,"0"0"-8,14 14-5,-1 1-3,4 7-3,1 1-2,4 0-3,1 3-7,-1-4-10,-5-8-14,5 3-1,-11-17-1,6 3 11</inkml:trace>
  <inkml:trace contextRef="#ctx0" brushRef="#br0" timeOffset="407746.0031">19225 6663 22,'10'0'29,"-10"0"-1,0 0-7,-12 10-5,-2 8-4,1 14-3,-8 1-3,-2 14 0,-5 4-1,5 4-1,-2-1-1,5-4-1,3-6-1,5-6 0,1-11 0,8-7 1,3-9-1,0-11 2,0 0-1,0 8 1,0-8 0,0 0-1,0 0-6,0 10-30,0-10-1,0 0-1,0 0 0</inkml:trace>
  <inkml:trace contextRef="#ctx0" brushRef="#br0" timeOffset="408858.0454">13152 16058 29,'6'-11'29,"-2"-2"-9,1 4-3,-5 9-4,7-10-2,-7 10-3,9 12-2,-5 2-2,1 3-2,2 2 1,1-2-1,2-2 0,-3-1-1,4-7 0,-1-10 0,2-4 0,-6-7 1,1-2-2,-1 1 2,0 2-2,-2-2 0,-4 15 1,0 0-1,0 0 0,0 31 0,3-1 0,1 7 0,6 5 1,-3 5 0,2 5 1,-2-2 0,-7-1 0,-4-5 0,-8-6 0,-5-9 0,-4-7-3,-3-13-1,-3-13-3,7-7-2,2-17-3,9-7-5,5-10-9,10-9-9,13 4 1,3-10 0</inkml:trace>
  <inkml:trace contextRef="#ctx0" brushRef="#br0" timeOffset="409191.0506">13409 15887 42,'0'0'32,"9"-17"0,7 9-11,6 8-6,2-3-5,4 10-2,-3 3-1,-3 5-3,-9 7 0,-5 2-3,-8 2 0,-10 3 0,6-5 0,4-6 0,3-8-1,8-5 0,12-1-8,4-8-27,4-11-1,7 2 0,-2-10 1</inkml:trace>
  <inkml:trace contextRef="#ctx0" brushRef="#br0" timeOffset="412399.0463">14605 12830 11,'40'-18'53,"-31"44"-33,-9 25-3,-5 19-3,-6 15-2,4 18-2,-1 11-3,8 5-2,0-8-3,8-7-1,15-15 1,11-15 0,8-19-2,6-14 1,-3-22 0,-2-12 0,-6-7-1,-6-5-1,-9 10 1,-11 11 0,-11 17 0,-5 25 0,-4 24 0,0 22 1,-1 27 1,-4 16-1,-6 13 0,-11 8 0,1 0-2,-13-3 0,6-7-3,-4-13-2,3-15-23,10-14-4,0-30-2,22-13 2</inkml:trace>
  <inkml:trace contextRef="#ctx0" brushRef="#br0" timeOffset="412888.0546">15181 13872 24,'9'0'31,"6"-4"1,28 4-5,9 0-12,10-2-7,10 2-4,2 0-5,-3 2-7,-6-2-12,-6 7-12,-26-10 1,-6 6-2</inkml:trace>
  <inkml:trace contextRef="#ctx0" brushRef="#br0" timeOffset="413396.8452">15297 14021 19,'22'0'19,"4"-10"-4,15 5 0,-1-1-5,4-2-3,1 0-3,-7 3 0,-2-3-2,-5 1 0,-7-2-1,-6 2 0,-4-2-1,-4-1 1,-2 0 0,-8 0-1,3 1 0,-3-1 1,0 10 0,-9-17 0,0 10 1,-4-3-1,1 0 1,-4-4 1,2 0 0,-2-5 1,4 2 1,-3-1-1,6 4 0,2 2 0,7 12 1,0 0-2,24 13 1,2 6-1,7 7-1,5 3 0,3 2 0,-5-2 2,-2 2-1,-14-4 2,-6 3-1,-14-2 0,-15 1-9,-19-2-29,4 5 0,-19-13-2,1 3 0</inkml:trace>
  <inkml:trace contextRef="#ctx0" brushRef="#br0" timeOffset="414287.3159">1773 16929 40,'0'0'31,"18"20"0,17-11-16,16-6-5,22 6-1,10-9 0,10 0-5,9 0-7,-8-5-7,-8 5-13,-5 5-10,-22-11-1,-16 12 1</inkml:trace>
  <inkml:trace contextRef="#ctx0" brushRef="#br0" timeOffset="414543.0425">1873 17091 20,'0'0'28,"11"0"-2,17 0-6,18 0-4,14 0-4,13 0-4,3 0-1,4 0-4,2 0-6,-7 0-8,-9-6-15,-13 6-6,-23-16-1,-5 9 0</inkml:trace>
  <inkml:trace contextRef="#ctx0" brushRef="#br0" timeOffset="414694.0514">2551 16873 26,'30'4'32,"-2"-4"-1,-3 14-9,6 8-5,-15 3-4,-9 7-12,-21 2-29,0 7-3,-24-12-1,0 3-1</inkml:trace>
  <inkml:trace contextRef="#ctx0" brushRef="#br0" timeOffset="415560.4427">3441 16894 25,'9'10'32,"-9"13"-1,6 11-13,0 11-5,-3 6-3,3 8-3,-2-6-2,5 2-3,-2-12-1,1-9-1,-3-14 1,-5-8-1,0-12 0,0-19 1,-10-8-1,0-13 2,-5-4-1,-1-10 1,4 2-2,0 0 2,6 1-1,2 4 1,4 9-1,12 7-1,10 9 1,9 9-1,12 2-3,0 3-5,12 8-11,3 10-15,-5-10 0,2 12 0</inkml:trace>
  <inkml:trace contextRef="#ctx0" brushRef="#br0" timeOffset="415831.0493">3555 17350 10,'0'0'33,"37"15"-1,-3-11 1,10-4-19,15 0-12,-4 0-19,7 0-9,-21 0-7,4 3 3</inkml:trace>
  <inkml:trace contextRef="#ctx0" brushRef="#br0" timeOffset="416070.8386">3471 17137 50,'13'0'34,"15"0"1,18 4-17,10 0-19,3-4-27,14 3-1,-7-11-4,6 3-1</inkml:trace>
  <inkml:trace contextRef="#ctx0" brushRef="#br0" timeOffset="416583.031">4303 17060 10,'12'5'30,"4"-5"1,18 0-3,0 3-15,9-3-9,4 0-6,0-3-14,2 10-12,-15-7-2,1 7-1</inkml:trace>
  <inkml:trace contextRef="#ctx0" brushRef="#br0" timeOffset="416755.9472">4377 17145 30,'0'0'32,"28"16"1,-6-16-7,15 0-28,9 9-25,-6-13-1,14 7-2,-12-11-1</inkml:trace>
  <inkml:trace contextRef="#ctx0" brushRef="#br0" timeOffset="418011.4895">5346 17027 16,'-29'-16'24,"-1"-18"-9,11-5-2,11-4 1,11-3-1,14 8-2,11 6 0,10 19 0,2 13-1,5 25 1,-14 12-3,-8 16-2,-20 5-2,-12 7-2,-16-1-2,-9-3-5,-8-10 1,-7-14-4,7-15 2,1-13-2,17-9 3,8-9 1,11-6 4,10-2 5,7 0 0,16 8 2,3 9 0,7 5 2,0 7-4,-2 7-8,3 2-18,-1 0-16,-6-8 2,2-6-2</inkml:trace>
  <inkml:trace contextRef="#ctx0" brushRef="#br0" timeOffset="418371.4119">5751 16697 26,'2'-12'35,"-2"12"0,8 14-7,1 28-10,-6 8-5,4 16-4,-3 1-4,1 3-2,0-2-6,-5-5-4,7-10-4,-7-19-11,7-14-7,-7-20-9,14 0 3,0-5 9</inkml:trace>
  <inkml:trace contextRef="#ctx0" brushRef="#br0" timeOffset="418544.9121">5950 17058 21,'0'0'29,"-25"9"-1,2 3-6,-2 3-7,-3 0-5,7 1-1,7-5-4,14 1-1,11-5-3,12-7-4,11 6-8,4-6-16,2 0-4,4 0-2,-12 0 1</inkml:trace>
  <inkml:trace contextRef="#ctx0" brushRef="#br0" timeOffset="418852.0551">6124 17222 25,'0'0'29,"9"15"0,-9-15-13,16 7-7,-4-7-2,2-7-2,2 0-1,-6-2-2,-3-4 1,-7 3-2,-14-1 2,-5 5-2,-2 6 2,-6 10-1,-2 4 0,1 2 1,7 10 0,8 0 2,13 5-2,9-5 3,11-3-2,7-6-5,4-1-7,-2-8-26,9-2 0,-9-15-1,3-1-1</inkml:trace>
  <inkml:trace contextRef="#ctx0" brushRef="#br0" timeOffset="419801.9002">6597 17151 2,'-24'-4'28,"39"6"2,20-7 3,36 5-17,37 0-3,32 0-1,37 3-1,28-3-1,30 2-2,14-2-3,9-2-1,1-4-7,-12 1-24,-12-8-8,-15 5-1,-36-11 0</inkml:trace>
  <inkml:trace contextRef="#ctx0" brushRef="#br0" timeOffset="421262.0612">7594 16834 4,'23'0'26,"-12"-16"-3,7 2-3,-8-6-4,-3-4-3,-5 1-2,-4-1-2,-5 3-2,-10-3 0,0 10-2,-9-1-1,-1 11 0,-7 4-1,6 13 0,2 3-1,4 7 0,7 6-2,9 0 1,6 7-1,15-4 1,4-5 0,3-5-1,5-9 0,3-7 1,-1-10 0,0-7-1,-5-11 1,-5-2 0,-3-2-1,-7 1 0,0 4 1,-9 4-1,0 8 0,0 9 0,0 0 0,0 19 0,7 0 1,3-5-2,8 8-7,-3-2-13,4-6-14,9-1 0,-7-13 0</inkml:trace>
  <inkml:trace contextRef="#ctx0" brushRef="#br0" timeOffset="421789.512">8091 16766 22,'0'0'30,"-4"-25"1,-3 6-11,0 6-5,-7-4-2,0 5-3,-6-4-2,-2 10-1,-9-4-2,4 14-2,-3 5 0,2 5-1,5 3-1,3 7 1,8 3-2,12 2 1,3-3 0,13-4-1,5-8 1,11-5-1,1-6-1,0-9-1,0-2 0,-6-13 0,-5 1-1,-6-5 0,-7 2 2,-3-1 0,-6 7 1,0 0 2,-6 5 0,6 12 0,-9 0 0,9 10 1,-2 6 0,2 4 1,0 6-2,4 11 2,-1-1-1,4 4 1,-4 0-1,3 3 1,-6-4-2,6 0-1,-6-6-5,-4-4-35,2-13 0,2-2 0,0-14 0</inkml:trace>
  <inkml:trace contextRef="#ctx0" brushRef="#br0" timeOffset="422994.0471">6930 17584 11,'18'23'30,"-8"8"0,9 12-4,-2 9-10,-1-4-1,1 4-5,-5-8-4,-12-44 2,24 64 0,-24-64-2,16 4 0,-10-33-6,-6-5-1,0-14 1,-7-5 2,2-8-3,1-4-2,-2 0 0,3 12 0,3 5 2,3 10 1,6 3-1,7 10 1,11 8-2,8 8 2,15 9 0,20 0 0,15 3 1,19 1-2,17 3 0,17 1-2,8-1 2,11 3-1,2-6 0,2 1 0,-5-2 1,-4 1 0,-9-4 1,-10 0 1,-15-4-1,-13 4-2,-12-5-1,-18 5-2,-20-5-1,-15 5 1,-15-7 0,-12 7 0,-13 0 1,0 0 3,-9 0 2,-1 0 1,10 0 1,-16 4 2,16-4 0,-11 13 1,11-13 0,0 14-1,8 0 0,-1 4 0,2 3-8,-6-1-29,9 4 0,-12-3-2,13 6 0</inkml:trace>
  <inkml:trace contextRef="#ctx0" brushRef="#br0" timeOffset="423883.519">7677 17705 27,'-9'-15'17,"-10"2"0,0 7-4,-6 2-3,-2 4-2,0 3-2,-3 7-2,5 11-1,25-21 0,-27 60 2,27-60 1,9 51-1,-9-51 2,47 46-1,-47-46 1,69 19-1,-36-24-2,-1-13-3,-8 3-3,-3-11 2,-11 4-2,-10-3 0,-6 4 0,-7 4 1,-5 8 0,0 9 1,1 4 0,3 9 0,8 3 1,6 5-1,0-21 0,27 51 1,-27-51-3,50 34-9,-50-34-14,65 20-6,-43-20-1,6-8 0</inkml:trace>
  <inkml:trace contextRef="#ctx0" brushRef="#br0" timeOffset="424191.9572">7894 17556 30,'0'0'31,"0"0"0,6-10-11,-6 10-6,0 0-5,12 15-3,-12 3-1,0 0-1,-8 1-1,1 1-1,-2-3-2,5-1 1,4-1 0,7-5 0,9-4-3,5-2-4,10-4-11,7 4-16,-7-7 0,7 9 0,-11-11 0</inkml:trace>
  <inkml:trace contextRef="#ctx0" brushRef="#br0" timeOffset="424453.6919">8285 17654 44,'9'8'34,"-9"7"-2,0 0-11,6 7-7,-6-22-4,0 69-2,0-69-6,7 79-10,-7-79-16,15 49-8,-15-49-2,6 20 0</inkml:trace>
  <inkml:trace contextRef="#ctx0" brushRef="#br0" timeOffset="424612.0104">8170 17773 9,'-10'3'32,"26"2"1,2-5-2,15 0-14,6 2-6,10-2-14,15 0-24,-13-4-4,13 1 0,-12-4-2</inkml:trace>
  <inkml:trace contextRef="#ctx0" brushRef="#br0" timeOffset="425213.0576">8698 17690 29,'-7'9'29,"7"4"2,0 6-14,0-19-5,7 50-2,-7-50 0,16 46-4,-3-33-4,6-4 0,1-9 0,2-13-1,-3-7 0,-1-8-1,-5 6-2,-4-3 0,-4 7 3,-5-1 0,0 6-1,0 13 0,0 0 0,-2 14 1,6 4 1,2 6 1,-6-24-1,22 65 2,-14-24-2,2 5-1,-10-46 3,0 77-2,0-77-1,-40 64-1,40-64-1,-63 41-4,63-41-4,-65 6-13,65-6-16,-45-12 4,38-17-2</inkml:trace>
  <inkml:trace contextRef="#ctx0" brushRef="#br0" timeOffset="425719.0093">9037 17588 36,'12'-11'32,"0"0"-6,7 1-5,3 8-4,-1 2-2,1 5-4,-9 4-3,-2 3-2,-14 3-3,-2 6-1,-5-4 0,-3 1-1,0-4 1,2-5-2,11-9 2,0 12-1,9-12 0,6 0 1,5-7-1,1 7 1,4 0 0,3 0-2,-1 4-1,-5-4-11,-3 4-25,6 0-2,-12-4 1,1-5 0</inkml:trace>
  <inkml:trace contextRef="#ctx0" brushRef="#br0" timeOffset="431667.1925">9737 17079 4,'-9'17'25,"9"-17"0,46 19-13,29-5-4,33-3 1,32 1 0,30-4-2,22 1 0,14-9-2,9 8-1,-2-8 0,-11 0-3,-22 4-8,-30 2-17,-40-6-5,-21 6-1,-47-6 1</inkml:trace>
  <inkml:trace contextRef="#ctx0" brushRef="#br0" timeOffset="432035.3774">10729 16769 32,'9'-44'21,"-2"-4"-3,5 3-1,0 7-4,-1 5-3,1 14-1,-4 17-2,6 18 0,-3 23-3,2 10-13,-11 11-23,13 12 1,-11-5 0,10 2-1</inkml:trace>
  <inkml:trace contextRef="#ctx0" brushRef="#br0" timeOffset="434517.1713">10104 17351 30,'-23'17'29,"-11"11"-4,-2 11-5,7 9-1,2 8-5,14 9-1,13 2-8,19 6-11,8-14-25,14-11-1,-41-48-1,83 68-1</inkml:trace>
  <inkml:trace contextRef="#ctx0" brushRef="#br0" timeOffset="435163.0483">10472 17719 25,'9'-13'18,"4"-2"-3,-7-2-1,-6 5-3,-3-2-3,-12 2-3,-1 4-1,-9 1-1,0 2-2,-3 5 0,3 4-1,2 2 0,6 6 1,12 3 0,5-1 0,7 5 0,10 1 0,7-3 0,5-4 0,2 0 1,0-13 0,-1 0-2,-5-8 1,-6-1 0,-7-5-1,-5 2 1,-7 1-1,0 2-1,0 9 1,0 0 0,-4 23-1,8-8 1,4 1-6,5-2-12,9-2-9,-6-9-1,9-6 0</inkml:trace>
  <inkml:trace contextRef="#ctx0" brushRef="#br0" timeOffset="435456.0521">10525 17302 27,'25'-7'29,"0"0"-8,7 7-4,3 0-5,-6 6-4,-8 7-1,-12 6-3,-9 7 0,-8-1-2,-8-1 0,0-2-1,1 0 2,9-1-3,11-6-1,14-1-1,6-6-2,7 4-7,4-3-9,-1-3-11,1 1 0,-11-3 1</inkml:trace>
  <inkml:trace contextRef="#ctx0" brushRef="#br0" timeOffset="435632.0335">10940 17491 19,'0'10'30,"6"8"1,-6 5-8,3 0-7,3 10-3,-6-3-3,6-1-4,-1-3-8,-5-1-8,5-9-18,1-5-6,-6-11 2,0 0-2</inkml:trace>
  <inkml:trace contextRef="#ctx0" brushRef="#br0" timeOffset="435798.045">10820 17626 11,'-13'-5'28,"28"5"-2,3 3-8,11-3-7,8 6-14,3-6-20,19 0-2,-9 0-3,12 3 14</inkml:trace>
  <inkml:trace contextRef="#ctx0" brushRef="#br0" timeOffset="436336.6661">11262 17569 26,'14'0'27,"-18"13"-8,4-3-5,4 4-4,-2-1-3,3 4 1,5-5-2,6 2-1,3-4-1,1-8 0,3-6-1,-1-6-1,-1-2 0,-2-5-1,-5 2 1,-6-2-1,-5 1-1,-3 16 0,0 0 0,0 0 1,-8 26 0,8 1 1,5 9-1,1 15 2,-6 2-2,-5 3-1,-4-6 1,-5-4 0,14-46-1,-56 61 5,56-61-3,-70-7-3,41-20-8,7-12-8,7-4-16,15-6 0,9-4 0,14 9 1</inkml:trace>
  <inkml:trace contextRef="#ctx0" brushRef="#br0" timeOffset="436645.0494">11511 17355 17,'-7'-12'28,"19"7"1,1 5-12,6 0-3,-1 7-3,-2 1-3,-4 9-1,-9 2-3,-3 3 0,-8 4-2,-5-4 1,2-2-1,2-4-1,9 1 0,7-7-3,12-1-5,4-9-13,1-4-12,12-2 1,-11-7-2</inkml:trace>
  <inkml:trace contextRef="#ctx0" brushRef="#br0" timeOffset="436812.9496">11817 17384 42,'28'29'35,"3"9"0,-3 6-11,2 11-3,-16 8-11,-10 15-12,-18 6-33,-13-1-2,-29-5 0,-6-16-7</inkml:trace>
  <inkml:trace contextRef="#ctx0" brushRef="#br0" timeOffset="438959.699">12405 17111 20,'0'0'31,"19"7"1,-1-2-12,16-3-4,3-2-4,9 5-3,2-5-5,1 0-7,-2 0-7,-10 0-10,-10 0-7,-4 7-6,-23-7 0</inkml:trace>
  <inkml:trace contextRef="#ctx0" brushRef="#br0" timeOffset="439125.1109">12460 17253 25,'9'12'30,"19"-4"0,10-3-11,8 0-14,10 4-28,-7-13-3,17 4-3,-8-11-1</inkml:trace>
  <inkml:trace contextRef="#ctx0" brushRef="#br0" timeOffset="439809.5149">13725 17056 6,'-31'-6'25,"0"6"-4,-9-14-4,0-4-5,5-8-3,8-5-2,12-6-2,15 0 0,15 2 0,12 0 1,14 12 0,9 12 1,6 19 0,-4 12-1,-11 15 1,-17 9-2,-21 13 0,-18 0-2,-17 5-1,-14-8 0,-10-5-2,-3-16 0,7-11-1,9-8 1,18-14 0,25 0 0,0-14-1,24 2 0,10-2 2,13 5 0,9 6 0,6 6-6,-6 1-11,-1 0-18,1 4-1,-12-8 0,-1 0 0</inkml:trace>
  <inkml:trace contextRef="#ctx0" brushRef="#br0" timeOffset="440229.866">14085 16722 29,'-6'-18'33,"-4"4"1,10 14-9,7 29-9,0 12-5,4 14-3,0 6-2,0 7 1,-2 0-4,0 1-2,-5-6 0,2-14-3,-6-15 2,0-13-3,3-8-1,-3-13-4,16-5 2,-7-13 0,12-2-1,-3-7 2,5 5-1,-5-3 3,-5 4 1,-7 4 4,-12 7 0,-7 8 3,-8 4-1,-3 8 1,-2 2 0,10 7 0,4-4-1,18 4 0,10-1-1,12-2-4,13-3 0,5-7-14,4-6-18,9 0-2,-7-5 2,4-2-2</inkml:trace>
  <inkml:trace contextRef="#ctx0" brushRef="#br0" timeOffset="440635.6557">14488 17230 18,'0'0'30,"9"17"-2,1-6-8,5-7-5,5 7-1,0-8-4,5 1-3,-2-11-3,1-4 1,-3-2-3,-5-2 2,-7 0-3,-6-2 2,-8 1-3,-8 3 2,-9 9-2,-4 4 0,-7 9 1,-1 4-3,1 6 2,4 5 1,10 8 1,10 1 0,12-1 1,13 4-1,12-7 1,13 0 1,1-5-4,2-7-10,-4-9-26,0-4 0,-9-13 0,0-8-1</inkml:trace>
  <inkml:trace contextRef="#ctx0" brushRef="#br0" timeOffset="441538.05">15129 17215 15,'0'0'30,"23"0"0,23 0-11,34 0-3,29-7-1,43 7 2,35-10-4,33 10-1,22-5-4,16-1-1,-5-2-3,-4 3 1,-27 1-4,-28 0-6,-35 7-22,-36 1-11,-42-8 0,-29 4 0</inkml:trace>
  <inkml:trace contextRef="#ctx0" brushRef="#br0" timeOffset="442666.4052">16365 16752 17,'15'4'16,"-15"-4"-1,13-4-1,-13 4-1,6-15-2,-6 3-3,-6-2-2,-1-2-3,-8-1 0,-4 3-1,-6 1 0,-5 5-1,-2 4 0,-2 9-1,3 9 1,1 6 0,11 6 0,7 1-1,12 5 1,12-2-1,7-5 1,9-6 0,3-9 0,3-8 0,-1-6 0,-1-9 0,-5-8 0,-10-2 1,-5 0 1,-3 2 1,-9 2-1,0 9 1,0 10 0,0 0 0,-9 11 1,15 13-2,3 0-2,1 3-7,8 2-17,4 3-9,-4-16-2,7 4 0</inkml:trace>
  <inkml:trace contextRef="#ctx0" brushRef="#br0" timeOffset="443223.4748">16873 16731 18,'0'0'28,"6"-17"-4,-6 7-3,-11-4-4,-2-1-4,-6 4-3,-8-1-2,-6 5-2,-3 7-1,2 0-3,0 4 0,6 8-1,6 2-1,13 5 1,9 1-1,12 0 1,11-4-1,4-1 0,4-4 0,3-4-1,0-7 0,-3-4 0,-5-6 0,-5-4-1,-3 0 1,-9 1 0,-2 1 1,-7 3 0,0 9 1,0 0 1,0 0 1,-7 21 0,7 1 2,3 11 0,4 2-1,1 11 1,3-1 0,4 2-1,-5-6-3,-2-4-14,-8-6-24,0-8 0,-9-11 0,0-6-1</inkml:trace>
  <inkml:trace contextRef="#ctx0" brushRef="#br0" timeOffset="443772.4561">15601 17326 35,'-43'23'33,"8"14"-5,-6 5-7,6 11-6,15 12-2,10 8-4,17 9-2,11-14 1,15 0-10,12-6-13,13-3-25,-10-27 6,3-9 0,-51-23 0</inkml:trace>
  <inkml:trace contextRef="#ctx0" brushRef="#br0" timeOffset="444351.5836">15969 17740 18,'10'-9'15,"-10"-2"1,4-1-2,-8-4-1,-3 1-3,-7 5 0,-5-2-5,-4 5 1,-2 7-2,-4-3-1,0 10 0,2 6-1,6 4 1,6 6 0,9 2 1,6-1 0,12-2 0,10 0 0,2-3-1,7-12 0,-3-4-1,0-6 0,-6-9-2,-1-5 1,-5 1-1,-5-1 0,-4-3 1,-3 11-1,-4 9 0,0 0-1,0 0 1,6 14 0,0 1-2,-6-15-7,4 45-17,-4-45-5,18 24-1,-2-19 1</inkml:trace>
  <inkml:trace contextRef="#ctx0" brushRef="#br0" timeOffset="444643.0526">15918 17383 24,'13'-12'30,"12"6"0,2-1-9,4 7-5,-3 7-5,-5 2-4,-8 9-1,-15 8-4,-5-2-1,-10 0 1,0 1-2,0-4 0,9-2 2,12-4-2,6 0-1,19-10-7,3 6-14,0-4-10,10-1 0,-13-6-1</inkml:trace>
  <inkml:trace contextRef="#ctx0" brushRef="#br0" timeOffset="444863.16">16334 17546 13,'18'10'33,"-12"4"2,4 4-2,2 7-11,-4 3-6,6 1-4,-8 2-3,4 3-3,-10-34-8,12 63-5,-6-41-17,-2-10-11,-4-12 0,0 0-1</inkml:trace>
  <inkml:trace contextRef="#ctx0" brushRef="#br0" timeOffset="445036.1714">16297 17665 19,'-16'-3'32,"16"3"1,13 11-2,5-7-12,11-4-9,10 5-13,17-5-23,1 4-5,19-4-2,-1 0 0</inkml:trace>
  <inkml:trace contextRef="#ctx0" brushRef="#br0" timeOffset="445554.2341">16678 17568 16,'0'0'28,"-6"19"2,15-7-10,-2 8-4,2 1-3,7 1-2,-1-5-1,9-5-3,-5-7-2,6-5-1,-4 0 0,1-13-3,-4-5 0,-5-5 0,-4 5-1,-6 0-1,-3 4 0,-3 2 0,3 12 0,-12 0 0,2 13 0,5 10 0,5 1 2,0 15 1,0 10 0,3-2 3,-3 4-4,-3 0 0,-7 0 0,-5-6-2,15-45-2,-53 47-6,53-47-16,-58-14-12,30-19 3,12-9 1</inkml:trace>
  <inkml:trace contextRef="#ctx0" brushRef="#br0" timeOffset="445877.3288">16899 17394 17,'21'-4'28,"-6"4"-1,8 0-6,-2 4-5,-3 5-2,-8 1-4,-10 7-4,-8 5-2,-7-3-1,-2 0-2,-2-2 1,1-5 0,18-12-2,-4 18 1,19-11-1,10-7-2,8 5-6,2 2-14,-7-7-11,9 2 2,-12-2 0</inkml:trace>
  <inkml:trace contextRef="#ctx0" brushRef="#br0" timeOffset="446102.3541">17192 17392 26,'23'19'34,"1"7"3,7 7 0,-4 12-15,-7-4-7,1 15-4,-18 9-4,-7 5-8,-13-12 2,-11-7-2,3 2-19,25-53-17,-53 58 0,35-53-1,5-26 1</inkml:trace>
  <inkml:trace contextRef="#ctx0" brushRef="#br0" timeOffset="446855.3963">17483 17330 16,'0'0'28,"0"0"-3,16-7-6,0 7-6,3 0-3,5 0-2,-2 4-3,0 2 1,-9 2-3,-5 4 1,-8 0-3,-10 3 2,-1-4-2,-3-1 0,-1-3-1,7 1 1,8-8-1,7 9 0,10-9 0,4 0 1,4 10-2,-2-1 2,-5 3 0,-8 1-1,-10-3 1,-13 6-1,-6-3-7,-5-3-11,-7-10-13,11 0 0,-1-15 0</inkml:trace>
  <inkml:trace contextRef="#ctx0" brushRef="#br0" timeOffset="447222.015">18022 17430 48,'-17'14'37,"-12"0"-2,-6-1-7,-7 8-8,-11-1-6,2 5-6,-3-6-2,5-2-6,8 0-6,3 0-9,14-8-20,11 1-2,4-5 0,9-5-1</inkml:trace>
  <inkml:trace contextRef="#ctx0" brushRef="#br0" timeOffset="450285.2542">17792 17638 39,'5'-9'20,"5"-1"-1,9 3 0,5 7-3,3 0-4,2 8-2,-5 8-1,-5-1-3,-10 8-1,-9 1-1,-12 0-4,-6-4 1,-7 1 1,2-11-2,1-2 1,10 4 2,12-12-2,9 0 0,19 2-6,19-6-27,6-9 0,27-1-2,9-38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6-11-09T16:26:06.418"/>
    </inkml:context>
    <inkml:brush xml:id="br0">
      <inkml:brushProperty name="width" value="0.05292" units="cm"/>
      <inkml:brushProperty name="height" value="0.05292" units="cm"/>
      <inkml:brushProperty name="color" value="#FF0000"/>
    </inkml:brush>
  </inkml:definitions>
  <inkml:trace contextRef="#ctx0" brushRef="#br0">18659 3918 42,'-3'20'28,"-4"2"-2,7 6-12,0 9-5,0 0-1,5-2-2,-1 0-2,3-7 0,-2-8-1,3-8-1,-8-12-1,7-10 1,-7-9-1,0-7 0,0-6 1,-5-5 0,-1-1-1,-1-1 1,1 1 0,0 8 0,2 0-1,4 8 1,4 2-2,9 4 1,5 4-1,10 3-2,4 2-3,5 0-6,5 2-11,1 5-11,-7-4 1,3 4-1</inkml:trace>
  <inkml:trace contextRef="#ctx0" brushRef="#br0" timeOffset="224.0169">18633 4166 9,'11'20'26,"7"-20"0,12 12-1,4-8-21,1-9-22,6 11-4,-13-14-3,7 8 1</inkml:trace>
  <inkml:trace contextRef="#ctx0" brushRef="#br0" timeOffset="413.4997">18667 4062 31,'10'6'25,"5"-6"-5,10 0-14,13 3-24,-2-7-3,12 8-2,-9-13 4</inkml:trace>
  <inkml:trace contextRef="#ctx0" brushRef="#br0" timeOffset="692.1957">19006 4141 50,'0'0'30,"4"-21"-9,-4 10-5,0 11-3,0 0-1,11 7-2,-11 4-2,0 10-1,0-1-3,0 4 0,4 1-2,-4-4-8,5-1-16,4-2-12,-9-18-1,10 19 0</inkml:trace>
  <inkml:trace contextRef="#ctx0" brushRef="#br0" timeOffset="1112.548">19173 4157 31,'-19'0'30,"19"0"1,-14 6-3,14-6-13,0 14-6,7-4-4,4 1-1,0-2-2,5-4 0,1-5-2,-2 0 0,1-5 0,-2-2 0,-3-5-1,-5-1 1,-2-2-1,-4 5 2,0 1-1,0 9 2,0 0-1,0 0 2,-8 8 0,8 9 0,3 6 1,2 12 0,-1 0 0,2 7 0,-2 2 0,1-1 0,-5-1-1,-6-2 0,-7-9-1,-4-14-2,-2-6-4,-6-14-9,4-12-20,0-8-4,-2-16-1,7-10 0</inkml:trace>
  <inkml:trace contextRef="#ctx0" brushRef="#br0" timeOffset="1676.9635">18665 3488 78,'-3'11'25,"3"-11"-5,30 9-7,-1-9-4,15 4-3,4-2-1,11 2-2,-1-4-4,-3-4-3,-7 4-1,-13-6-1,-7 3 0,-17-7-1,-8 0 0,-11-4 2,-4 6 1,-1-4 2,1 3 1,0 4 1,12 5 1,0 0 0,0 0 1,12 12 1,2 1 3,3 5 1,-9 2 1,4 8 1,-12-4 0,0 6 0,-8-6-2,-2 2-2,-2-3-17,7-1-21,-4-15-1,9 2-2,0-9 1</inkml:trace>
  <inkml:trace contextRef="#ctx0" brushRef="#br0" timeOffset="3741.85">19043 11101 38,'0'18'25,"0"11"-2,0 2-3,0 4-1,0 2-7,0-4-3,0-2-3,0-6-2,0-5-1,0-10-1,0-10-1,0 0 0,0-16 0,0-1 0,-5-5 0,0-7 0,2-2-1,-2-2 0,1 2 0,4 1 0,0 2-1,0 0 1,4 5 0,5 2-1,3 4 1,3 5-1,5 1-1,2 8-2,-2-3-4,4 11-4,-4-1-12,-4 1-8,6 4 0,-8-4 1</inkml:trace>
  <inkml:trace contextRef="#ctx0" brushRef="#br0" timeOffset="4014.2249">19077 11417 34,'29'9'25,"-8"-9"-3,6 0-23,-1 10-18,-12-16-3,6 6-1,-14-12 8</inkml:trace>
  <inkml:trace contextRef="#ctx0" brushRef="#br0" timeOffset="4201.9545">19033 11279 37,'0'0'29,"10"0"0,0-6-4,10 6-19,5 0-17,-3-6-16,13 6 0,-8-6-2,8 6 0</inkml:trace>
  <inkml:trace contextRef="#ctx0" brushRef="#br0" timeOffset="4667.5313">19242 11384 44,'10'0'30,"-10"0"0,24-11-9,-5 11-7,-5 0-4,4 8-2,-7 1-3,-3 8-1,-8 3-2,-3 7 0,-13-5 0,-5 2 0,0-2-2,-2-5 1,1-1 0,4-7-1,3-6-1,15-3 1,0 0 0,0 0 0,16-13 0,1 7-1,6 6-3,-1-2-6,6 2-12,0 9-12,-10-9 0,3 5 1</inkml:trace>
  <inkml:trace contextRef="#ctx0" brushRef="#br0" timeOffset="5200.941">19443 11432 44,'0'16'28,"0"-16"-1,0 20-10,4-8-6,0-3-2,6-1-2,0-2-2,5-6-1,-1-6-1,0-4-1,-1-3-1,-3-3 0,0 0 1,-3 0-1,-3 1 1,-4 6-1,0 9 1,0 0 0,-6 10 0,6 13 0,0 4 0,0 12 0,6 4 0,-1 8 1,-1 0-1,0 1 1,-4-6-1,-6-4 0,-1-11-1,-11-10-2,-2-11-2,-5-15-5,3-7-6,-4-12-16,3-9-6,8-6 0,-2-13 1</inkml:trace>
  <inkml:trace contextRef="#ctx0" brushRef="#br0" timeOffset="5884.4402">19012 10853 51,'0'0'29,"29"5"-6,6-5-9,9 0-5,10 0-2,1 0-2,1 0-2,-1 0-2,-10 0-1,-10 3-2,-11-3-1,-11 0-1,-13 0 0,0-15 1,-14 4-1,2-5 2,1 4 1,1-2 2,10 14 2,-11-15 1,11 15 2,3 11 0,4 5 2,-1 4-1,2 6 0,-4 0-1,-1-1 0,-3-1-3,0-4-7,0-8-28,0 5-2,0-17 0,-7 12-1</inkml:trace>
  <inkml:trace contextRef="#ctx0" brushRef="#br0" timeOffset="11905.2421">13183 10732 44,'-13'-5'30,"13"5"0,16 5-12,9-5-5,17 5-3,7-5-3,9 7-3,3-7-2,-1 5-3,0 1-3,-13-2-7,-6 1-4,-8-2-10,-19-10-6,0 4 0,-14-10 1</inkml:trace>
  <inkml:trace contextRef="#ctx0" brushRef="#br0" timeOffset="12068.6734">13639 10653 32,'13'0'24,"4"7"-4,-2 1-3,3 1-3,0 7-3,-4-2-1,-1 6 0,-13-1-2,-9 4-2,-8 1-5,-7 5-28,-7-7-3,4 6 0,-7-11-2</inkml:trace>
  <inkml:trace contextRef="#ctx0" brushRef="#br0" timeOffset="30184.6639">7409 13476 48,'0'0'25,"0"0"-2,0 0-3,0 0-2,0 0-2,0 0-4,3 24-2,-7-11-3,4 8-1,-4-6-2,8 4-1,-4 0-1,9-2-2,0-4-3,-9-13-8,23 7-17,-6-7-7,-7-12-1,1 0-1</inkml:trace>
  <inkml:trace contextRef="#ctx0" brushRef="#br0" timeOffset="30418.7004">7404 13321 76,'0'0'38,"0"0"0,8 9-13,-8-9-9,0 0-7,0 0-22,11 0-22,-14-18-3,9-2 0,-6-17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6-11-09T14:42:32.963"/>
    </inkml:context>
    <inkml:brush xml:id="br0">
      <inkml:brushProperty name="width" value="0.05292" units="cm"/>
      <inkml:brushProperty name="height" value="0.05292" units="cm"/>
      <inkml:brushProperty name="color" value="#FF0000"/>
    </inkml:brush>
  </inkml:definitions>
  <inkml:trace contextRef="#ctx0" brushRef="#br0">18689 6552 30,'6'9'33,"-6"-9"-1,18 26-6,2-4-7,1 1-7,5 8-3,-2-3-3,0 1-4,-4-3-6,-4-7-5,-2-5-6,-14-14-5,16 5-2,-12-15 1,2-8 2,0-6 7,2-5 8,1-4 6,11-33 28,-11 37-8,0 8 1,-2 2-2,3 13-4,-10 6-5,0 0-2,-7 13-4,-3 10-3,-3 7 0,-2 6 0,-5 5-1,1 5-1,0 2 0,2 3 1,2-5-1,3-5 0,4-7 0,4-7-1,4-5 1,0-6 0,0-6-4,0-10-21,0 0-14,0 0-1,10-17 0,1-1 0</inkml:trace>
  <inkml:trace contextRef="#ctx0" brushRef="#br0" timeOffset="42749.7636">1746 10510 40,'21'12'28,"8"-12"1,16 0-13,8 0-11,10 0-8,-1 0-15,-4-3-9,5 3-2,-20-5 1</inkml:trace>
  <inkml:trace contextRef="#ctx0" brushRef="#br0" timeOffset="42923.6631">1791 10723 53,'21'19'28,"11"-15"-7,18-3-6,4-1-12,10 0-21,3 5-10,-14-5-2,-2 8-1</inkml:trace>
  <inkml:trace contextRef="#ctx0" brushRef="#br0" timeOffset="43072.7582">1850 10960 29,'27'4'25,"6"-11"-3,15 5-27,9 8-14,-1-12-3,12 16-3</inkml:trace>
  <inkml:trace contextRef="#ctx0" brushRef="#br0" timeOffset="43450.47">2657 10690 34,'-44'0'32,"-9"-4"0,13 7-5,3 5-14,6 3-5,11 4-3,15 4-2,8 0-2,15 3-1,7-3-1,3-2-1,0-5 0,3-3-1,-9-1 0,-6-5 0,-16-3 0,0 0 2,-12 4 2,-11 0 2,-2 4 0,-5 1 0,5 4 0,3 2 0,7 0 0,5 3-1,13 0-2,12 2-4,1-11-8,9-1-19,6 1-2,-7-13-1,8 4 1</inkml:trace>
  <inkml:trace contextRef="#ctx0" brushRef="#br0" timeOffset="43576.6676">2586 10660 42,'-23'-26'28,"8"15"-4,-1 5-29,1 0-16,15 18-5,0-12-3</inkml:trace>
  <inkml:trace contextRef="#ctx0" brushRef="#br0" timeOffset="43872.2097">2725 10909 24,'25'29'32,"9"2"2,-10-13-1,7-6-19,3-3-4,-9-9-4,3-7-3,-5-7-1,-12-8-2,-2-5-1,-9-3 0,-15-2-1,-3 2 0,-4 6 1,-12 9 1,-3 10 0,2 13 1,1 13 2,13 15 0,4 5 1,9 6 0,5 4 0,12 3-1,6-6-3,1-5-7,9-9-18,3-7-10,0-13-1,6-5 0</inkml:trace>
  <inkml:trace contextRef="#ctx0" brushRef="#br0" timeOffset="44488.0838">3270 10793 53,'-38'-19'30,"5"9"-11,-1 10-4,3 11-5,5 7-2,6 1-3,13 8 0,7 1-2,7-3 0,10-3 0,9-3-1,2-6 1,2-9-1,3-8-1,-8-3 0,-2-6-1,-4-4 0,-6 0 0,-7 1 0,-6 3 0,0 13 1,0 0-1,-10 0 0,7 9 1,3 6 1,3 3-1,7 1 0,7 0 1,8-2 0,1-8-1,2-3 1,-1-6-2,-2-8-2,0-2-3,-2-10-5,-2 1-4,-12-10-1,7 3-1,-7-8 2,6 8 5,-5-3 6,-2 2 7,-1 12 5,-7-2 6,0 17 2,0 0 1,11 21-2,-11 3-3,4 18-3,-4 4-5,9 15 0,-3 5-3,-3 2-1,8-1-3,-2-6-3,0-3-3,-5-16-7,1-17-24,-2-8 0,-3-17 0,0-12 1</inkml:trace>
  <inkml:trace contextRef="#ctx0" brushRef="#br0" timeOffset="44623.5692">3623 11043 54,'0'0'34,"26"-8"-2,-10-2-9,11-4-45,16 6-8,-5-8-2,11 4-2</inkml:trace>
  <inkml:trace contextRef="#ctx0" brushRef="#br0" timeOffset="44990.898">4080 10695 63,'-44'0'32,"13"6"-3,3 6-12,7-2-7,11 9-3,10-2-3,16 2-2,6-4 0,7 2 0,0-8-1,-1 1-1,-9-5 1,-7-5-1,-12 0 0,-9 0 0,-9-5 1,-5 5 1,-2 7 0,1 5 1,6 3 0,11 2 1,7 2 0,12 1-1,7-2-1,9 0-1,6-8-6,-3 0-30,0-16-2,2 2-2,-7-15 1</inkml:trace>
  <inkml:trace contextRef="#ctx0" brushRef="#br0" timeOffset="45804.6965">5194 10826 26,'0'-19'28,"0"5"-3,-16 5-5,-6 3-4,-4 6-4,-3 9-2,3 6-3,-2 1-1,13 10-1,6 1-1,15 1-1,7-5-1,12 1 0,2-10-1,1-5-2,1-3-5,-10-12-13,-5-13-15,-2 0 0,-12-13-1,-5-3 1</inkml:trace>
  <inkml:trace contextRef="#ctx0" brushRef="#br0" timeOffset="45902.0884">5122 10602 53,'-9'-17'29,"9"17"-6,0 0-30,9 9-16,8 8-5,-5-7-2</inkml:trace>
  <inkml:trace contextRef="#ctx0" brushRef="#br0" timeOffset="46316.3177">5325 10778 21,'24'15'30,"-6"-15"-1,13 9-1,-9-9-18,9 0-5,-4 0-3,-4-5-2,-5 1 0,-4-1-1,-5 0 0,-9 5 0,0 0 2,0 0 1,-18 0 2,-2 4 2,2 8 0,-2 5 2,5 3 0,3 1-1,12 2 0,0-3-2,15 2-1,4-6-1,6-4-1,1-7 0,4-5-2,-6-5-1,0-6 0,-1-6-1,-8-5 0,-2 2 1,-6 1 0,-2 2 1,-2 4 2,-3 13 1,0 0 0,0 0 1,-6 32 0,6-6-2,0-1-8,4 4-31,5 0 0,-1-8-2,14-8 0</inkml:trace>
  <inkml:trace contextRef="#ctx0" brushRef="#br0" timeOffset="46931.598">6613 10505 76,'5'17'34,"-5"21"-12,-2 12-8,2 12-3,-5 3-3,5 5-2,-4-5-2,4-4-1,-3-16 0,3-8-1,-3-17 0,3-20 0,-6-13 1,0-16-1,-3-14 0,-1-8-1,0-9 0,-1-1-1,1 1 0,1 4 1,5 5-1,4 14 0,4 6 0,4 7 0,7 5-1,5 5-2,11 6-3,6-3-8,16 8-20,3 3-3,0 0 0,5 10-1</inkml:trace>
  <inkml:trace contextRef="#ctx0" brushRef="#br0" timeOffset="47173.8457">6520 11052 48,'-5'17'34,"5"-17"1,31 7-7,9-7-18,13 0-9,7-4-16,-3-7-17,5 4-2,-9-8 0,-6 2-1</inkml:trace>
  <inkml:trace contextRef="#ctx0" brushRef="#br0" timeOffset="47352.3015">6594 10764 63,'-14'-8'33,"23"3"-3,18 5-12,11-4-8,15 4-9,9-1-25,9 2-8,-9-6-1,6 5-1</inkml:trace>
  <inkml:trace contextRef="#ctx0" brushRef="#br0" timeOffset="47608.893">7143 10715 43,'29'7'29,"2"-7"-2,6 0-12,6 0-11,1 0-18,2 5-13,-22-9-2,9 9 0</inkml:trace>
  <inkml:trace contextRef="#ctx0" brushRef="#br0" timeOffset="47812.5649">7200 10816 47,'-13'9'36,"16"2"-2,10-3-8,9-8-7,15 9-6,-3-9-5,9 8-9,0-5-18,-2-3-17,-14-7-1,-1 3 0,-12-10 0</inkml:trace>
  <inkml:trace contextRef="#ctx0" brushRef="#br0" timeOffset="53122.0736">7888 10393 32,'13'-9'30,"-13"9"2,3 17-13,-3 26-4,-4 13-4,4 12-4,-6 9-1,6 7-2,-4-3-6,4-6-7,4-12-7,-1-17-13,1-22-4,7-15 0,-5-23 0</inkml:trace>
  <inkml:trace contextRef="#ctx0" brushRef="#br0" timeOffset="53295.322">8005 10783 45,'-12'6'20,"-6"4"-4,-1 7-3,4 3-4,2 2 0,7 0-2,6-6 0,19-1-3,6-2-3,5-6-9,2-7-19,8 7-3,-10-12 0,7 10-1</inkml:trace>
  <inkml:trace contextRef="#ctx0" brushRef="#br0" timeOffset="53610.8496">8263 10978 52,'0'0'25,"18"-9"-9,-5 1-4,0-6-5,2 3-2,-5-5 0,-2 4-2,-8 0 0,0 12 1,-21-9-1,3 16 0,-4 8 0,-3 4 0,3 5-1,4 4 2,8 0-1,10 3 0,10-6 0,8-3-1,2-3-4,6-10-15,-1-9-15,11 0-2,-6-18 1,13-2-1</inkml:trace>
  <inkml:trace contextRef="#ctx0" brushRef="#br0" timeOffset="54016.319">8825 10961 11,'-18'8'28,"8"-12"2,29 4-2,28-5-12,28-7-1,39 10-1,25-11-1,37 8-1,23-9-2,18 14-2,11-10-3,4 2-4,-3 2-7,-21-4-12,-15 2-19,-21 3-1,-32-5 0,-25 6 1</inkml:trace>
  <inkml:trace contextRef="#ctx0" brushRef="#br0" timeOffset="54617.2312">9507 10389 42,'-6'-29'26,"9"-8"-4,16-1-1,9 7-5,7 6-3,14 12-2,-2 13-1,1 14-2,-17 9-1,-15 16-2,-27 9-2,-17 6 0,-16 5-2,-12-2-2,-3-7 1,1-6-1,5-9 0,21-8-1,21-11 1,22-6 0,20-10 0,13 0 0,8-5-5,5 3-17,1-6-12,2 3 0,-11 0-1,0 5 1</inkml:trace>
  <inkml:trace contextRef="#ctx0" brushRef="#br0" timeOffset="55130.0618">10156 10666 18,'6'-13'28,"7"0"-3,-13-4-4,5 0-4,-8-2-3,-8-3-4,1 8-1,-9-5-3,0 6-1,-9 4-2,0 4 1,-3 5-3,7 9 1,-1 4-1,5 3 0,9 5 0,5 0 0,12-4 0,9 2-1,7-6 2,6-8-1,3-5 0,3 0 0,-3-13-1,-2 1 0,-6-3 0,-4 1 1,-9 3-2,-10 11 1,10-13 1,-10 13 0,0 12 0,0 0 0,0 0 1,8 6-3,2-2-2,-1 0-8,6-5-17,7 3-7,-6-9-1,6-1 1</inkml:trace>
  <inkml:trace contextRef="#ctx0" brushRef="#br0" timeOffset="55611.3362">10636 10583 39,'0'0'27,"9"-18"-5,-9 4-5,0 5-4,-5-9-2,-2 8-2,-11 0-1,-1 1-1,-11 4-2,1 5 0,-5 0-1,4 10-2,3 0 0,7 4 0,8 4-1,12 0-1,11-2 1,6-3 0,7 0 0,4-4-1,0-9 0,2 0-1,-2-7 0,-5-3 1,-5-1-1,-5-2 0,-5 3 1,-8 10 0,7-14 0,-7 14 1,0 0 1,-7 19 0,1 1 0,6 6 0,0 8 1,0 3-1,0 3-1,0-2-8,0-5-29,6-1 0,-6-11-1,4 0 0</inkml:trace>
  <inkml:trace contextRef="#ctx0" brushRef="#br0" timeOffset="56114.3196">9138 11192 20,'-31'19'34,"-6"23"1,-9 6-1,-1 15-11,16 12-7,4 4-5,20 1-3,13-6-5,16-9-5,18-8-15,11-12-19,-2-21 0,6-5-1,-5-19 0</inkml:trace>
  <inkml:trace contextRef="#ctx0" brushRef="#br0" timeOffset="56528.3259">9440 11723 33,'2'-9'29,"-8"-11"-2,6 2-9,-6-1-5,-2-2-3,0 7-3,-10 0-1,-1 9-1,-6 5 0,1 8-2,-1 6 0,3 8 0,2 3-1,5 3 0,11-3-1,10 1 0,9-9 0,7-2 1,5-9-1,1-6 0,1-4-1,-1-5 1,-4-2-1,-8 0 0,-5 2 0,-11 9 0,0 0 0,0 0 1,7 16 0,-7-2-1,10 4-3,1-5-9,7-4-18,5 1-5,-2-14 0,10-2-1</inkml:trace>
  <inkml:trace contextRef="#ctx0" brushRef="#br0" timeOffset="56792.3078">9514 11322 46,'10'-14'34,"4"-4"0,14 9-13,1 9-6,-4 0-4,-1 11-4,-13 6-3,-7 6-1,-14 9-2,-4 1 0,-5-1-2,0-3 0,4-2-2,9-3-3,12-1-7,6-8-11,7-7-12,12 1 1,-2-9 1</inkml:trace>
  <inkml:trace contextRef="#ctx0" brushRef="#br0" timeOffset="56980.0441">9880 11477 72,'0'0'37,"10"19"0,-10 8-15,0 0-11,5 9-3,-5 0-4,3 1-4,3-3-4,-6-10-8,10-7-17,-6-5-8,-4-12-1,-4-10 1</inkml:trace>
  <inkml:trace contextRef="#ctx0" brushRef="#br0" timeOffset="57114.2535">9801 11601 59,'0'0'32,"20"0"-3,8 0-13,3-4-10,13 4-10,5-8-19,7 8-7,-9-9-2,2 9 0</inkml:trace>
  <inkml:trace contextRef="#ctx0" brushRef="#br0" timeOffset="57490.0475">10255 11510 51,'0'0'33,"0"0"-3,0 0-10,-3 19-8,3-5-5,9 3-3,-3 0 0,7-1-1,-1-5-1,3-7-1,3-4 0,2-10 0,2-5-1,-3-6 1,1-1-1,-4 0 0,0 0 1,-6 9-1,-10 13 1,14 0 0,-14 20 0,4 15 1,-4 11 0,-7 14 0,4 6 0,-7 7 0,-1 2 0,-10 0-1,-5-10 0,-4-6 0,-5-15 0,-1-12-1,-2-19-1,0-13 0,8-15-3,5-16-7,15-10-15,10-6-10,10-13-1,13 4 0</inkml:trace>
  <inkml:trace contextRef="#ctx0" brushRef="#br0" timeOffset="57844.0148">10547 11260 76,'-4'-11'32,"11"2"-11,5 9-6,1-7-5,5 9-3,-8 3-2,-2 4-2,-8 3 0,-5 3-2,-5-1 0,-3 4 0,1-3 0,0 3-1,8-5 1,11-2-1,6 3-2,8-8-2,7 6-8,3-4-19,-3-8-5,6 7 1,-9-7 0</inkml:trace>
  <inkml:trace contextRef="#ctx0" brushRef="#br0" timeOffset="58068.3223">10869 11244 55,'13'13'35,"11"12"1,-2 7-8,-4 9-13,1 15-4,-16 4-5,-3 11-1,-19-5-3,-6 2 1,-12-2-3,-6-11-5,6-8-16,4-14-17,1-16 0,16-13 0,7-16 0</inkml:trace>
  <inkml:trace contextRef="#ctx0" brushRef="#br0" timeOffset="58557.0975">11162 11080 21,'15'-4'28,"-4"-5"1,11 9-6,-1 0-9,4 5-6,-3 3-3,-7 2-3,-7 5-1,-8-2-1,-4 1 1,-7-4-1,-3 1 0,-3-4 0,3-2 0,14-5 1,0 0-1,2 13 1,14-11 1,3 0-1,-2 4 1,-3-2 0,-14-4 1,10 9-3,-10-9-6,-12 6-16,12-6-9,-28 7 1,20 1-2</inkml:trace>
  <inkml:trace contextRef="#ctx0" brushRef="#br0" timeOffset="58753.8104">11142 11335 44,'0'0'34,"9"16"2,9-12-11,13-4-8,12 5-6,3-5-3,8 0-5,0 0-6,-7-8-8,-2 8-14,-8 0-10,-14-2-1,-6 4 0</inkml:trace>
  <inkml:trace contextRef="#ctx0" brushRef="#br0" timeOffset="59123.3256">11256 11500 21,'15'-10'33,"-3"0"0,12 10 0,1 0-17,-3 0-5,4 10-3,-11-3-3,-6 10-1,-13 1-3,-6 5 1,-9 1-2,-4 1 1,1-3 0,3-2 0,2-2 0,17-6-1,8-3 1,11-4 0,11-5-1,0 4 1,7-4-2,-1 0-5,1 0-12,-4 0-16,-13-8-1,3 5-1,-13-9 2</inkml:trace>
  <inkml:trace contextRef="#ctx0" brushRef="#br0" timeOffset="59702.3195">11297 11253 43,'0'0'32,"-7"19"-6,0-8-5,-7-4-5,-2-3-4,-4-4-7,-3 0-18,-4-9-18,10 4-1,-6-7-1,8 8-2</inkml:trace>
  <inkml:trace contextRef="#ctx0" brushRef="#br0" timeOffset="63958.732">13921 9815 21,'0'0'26,"0"0"0,27 5-3,35-10-2,41 1-4,42-1-3,48 0-3,41 5-2,22 5-3,0 4-4,-13 3-6,-37 5-29,-46 0-2,-45 4 0,-62-11-1</inkml:trace>
  <inkml:trace contextRef="#ctx0" brushRef="#br0" timeOffset="167349.2268">11938 10885 38,'-21'6'35,"11"-1"-1,-4-5 11,5 9-59,9-9-16,11 5-3,1-5-1</inkml:trace>
  <inkml:trace contextRef="#ctx0" brushRef="#br0" timeOffset="167760.4777">12563 10657 49,'-16'3'28,"-12"1"-9,4 13-4,8 7-5,1 9-4,11 8-3,8 2-1,14-2 0,7-4 1,12-6 0,9-12 0,-2-9 2,6-18 0,-10-7 0,-9-17 1,-13-2-2,-15-10 0,-12 0-2,-14-3-5,-7 0-8,-10 6-19,9 8-5,-15 1 0,12 13 0</inkml:trace>
  <inkml:trace contextRef="#ctx0" brushRef="#br0" timeOffset="167881.4359">12402 10495 37,'-10'0'32,"16"15"-2,7-11-8,7 1-42,18 18-6,-7-8-3,19 13-2</inkml:trace>
  <inkml:trace contextRef="#ctx0" brushRef="#br0" timeOffset="168732.9927">13084 10700 50,'-16'-5'31,"16"5"2,9 8-16,6-8-7,5 5-3,4-5-2,-2 5-2,-1-5-2,-2-5 0,-6 5-1,-13 0 0,0 0 0,-24 6 1,2 7-1,-7 2 1,-2 3-1,6 6 2,7 2-1,6-1 0,17 1 0,12-7-1,13 2-3,4-8-4,13-1-6,-1-9-8,1-3-5,0-5 0,-4-1 2,-2-6 7,-5 0 7,-8 0 9,-6 2 10,-4 2 10,-2 8 7,-16 0 2,6 8-2,-12 7-5,-13-2-6,4 9-4,-10-7-3,1-2-2,-8-8-3,2-5-1,1-3 0,4-9-2,7-8 1,5-1-1,7-6 0,6 5 0,12 6 0,4 1 0,4 12-1,7 5 1,1 9 0,2 4 0,1 5 0,1 3 1,-4-1-1,2-3 0,-5-4 1,-2-6 0,-5-6-1,0-3 1,-2-12-1,-3-3 1,1-5-1,-4-1 0,0 2 1,-2 2-1,-1 2 1,-4 6-1,-3 9 1,12 8 0,-9 1-1,6 8 1,-2 0-1,2 4 1,-2 0-1,2-1 0,1-5 2,-1-1-1,0-12 1,-9-2-1,21-10 1,-5-3 0,-1-6 0,2-1-1,-3 1 0,-1-3-4,2 15-14,-3-3-22,-12 10-2,0 0 1,-6-8-1</inkml:trace>
  <inkml:trace contextRef="#ctx0" brushRef="#br0" timeOffset="169633.7933">14640 10844 24,'10'0'24,"-2"-9"-6,8 1-7,-5 3-3,0 1 0,1 2-1,-12 2-1,12-6-1,-12 6 0,0 0-1,0 0-2,0 0 0,0 0-2,0 0 1,0 0-1,0 0 1,0 0-1,0 0 1,0 0 0,0 0 1,0 0 0,0 0-1,0 0 2,0 0 1,-6 12 0,6 5 1,-3 1 1,3 10 0,0 1 0,8 3 0,-1-2 0,9 0-2,0-7 0,5-9-1,4-10 0,0-12-1,-2-10-1,1-6 0,-6-8 0,-4-2 0,-5 2-1,-3 5 1,-6 4-1,0 10-1,0 13 2,-10 7-1,4 13 0,1 8 0,0 10 0,2 8 1,0 5 0,-2 1 0,-1 4-1,1 2 1,-8-7 0,-8-2 0,-3-9 0,-7-8-1,-7-7 1,1-9-1,0-11-1,1-10-1,7-6-2,6-10-4,12 2-9,5-7-19,18-2-3,16-1 0,6-6 1</inkml:trace>
  <inkml:trace contextRef="#ctx0" brushRef="#br0" timeOffset="170048.1872">15150 10802 24,'0'0'32,"0"0"2,12 0-6,15 5-9,4 3-5,17 6-5,2-3-3,4 6-1,-2-2-3,-6-1-1,-11-1 1,-13-2-1,-15 1 1,-16 2 0,-14-2 0,-4 5 0,-13 0 0,1 2 1,1-2-2,5 0-1,8-3-6,10-11-11,15-3-20,9 0 0,8-12-1,16 2 1</inkml:trace>
  <inkml:trace contextRef="#ctx0" brushRef="#br0" timeOffset="170409.1074">15586 10761 37,'-13'0'34,"13"0"1,16 13-2,5-3-17,13 9-5,1-3-5,12 5-2,-6-2-2,-2-2-1,-4-6-1,-4 1 0,-12-3 0,-7-3 0,-12-6 0,0 0 1,-18 10 0,-4-5 0,-6 5 1,-4 3 0,-11 0-1,7 2 1,0 2-1,6-2-2,11 3-5,9-9-11,10-9-19,12 11-2,10-11 2,12 0-2</inkml:trace>
  <inkml:trace contextRef="#ctx0" brushRef="#br0" timeOffset="170921.0801">16291 11015 55,'0'0'22,"11"-22"-2,-11 4-5,0-2-2,-8-2-2,-2 3-2,-11-1-1,-1 6-1,-9 5-3,0 9-1,-3 2 0,2 15-2,5 7 1,1 2-2,14 3 1,6 3 0,16-3-1,6-7 1,9-6 0,2-8-1,4-8 1,-1-5 0,-1-9-1,-5-5 1,-8-4-1,-4 2 1,-5 2-1,-1 4 1,-3 5 0,-3 10 0,0 0 1,0 0-1,9 14 1,1 0-1,0 5 0,1-3-3,5 6-6,-2-7-11,0-4-17,6 4-1,-3-13 0,1 5 0</inkml:trace>
  <inkml:trace contextRef="#ctx0" brushRef="#br0" timeOffset="171092.7241">16620 11123 45,'24'19'39,"-2"3"-1,-10 3-1,-12 4-19,-6 10-44,-34-10-6,-17 17-4,-45-7-1</inkml:trace>
  <inkml:trace contextRef="#ctx0" brushRef="#br0" timeOffset="172398.0143">1808 12726 18,'0'0'28,"0"0"-1,24-3-13,4 0-3,9-3-3,3 1-1,2-1-2,3 0-3,-11-1 0,-13 4 0,-21 3 1,7 10 0,-26 4 1,-1 8 0,-9 5 1,2 5-1,1 3 1,14 4-1,12-5 0,18-5-4,16-5-5,2-11-5,15-5-8,4-8-5,-2-6-1,-1-6 0,-7-2 2,-11-2 8,-9-1 9,0-1 8,-10-21 33,-15 19-13,-4-1 1,-7 2-1,-2 2-6,-9 1-4,1 9-3,-7 3-4,6 11-2,0 5-2,7 5 0,8 5 0,7 4-1,15-1-1,2-3 0,8 3-5,-1-15-4,8-2-12,-5-8-14,-9-9-1,-2-8 0,-11-8 1</inkml:trace>
  <inkml:trace contextRef="#ctx0" brushRef="#br0" timeOffset="172504.3366">2363 12632 29,'-11'-15'29,"-7"-3"0,9 18-12,-1 4-33,-1-4-9,11 17-3,0-17-2</inkml:trace>
  <inkml:trace contextRef="#ctx0" brushRef="#br0" timeOffset="172819.6018">2461 12768 44,'16'0'30,"-4"-7"-3,12-1-10,5 3-7,-4-2-3,5 7-2,-5-3-2,-3 3 0,-9 0-2,-13 0 1,0 10-1,0-10 0,-13 20 0,3-5 0,-5 1 0,3 6 0,-1 4 0,10 1 1,3 0-1,7-2-3,7-3-8,6-4-14,5-8-8,12-2-1,3-17-1</inkml:trace>
  <inkml:trace contextRef="#ctx0" brushRef="#br0" timeOffset="173165.3333">3041 12717 23,'-34'-5'29,"12"13"0,-7 1-9,15 5-6,8 2-5,6 0-3,11 1-2,5-4-1,12-2-1,-6-5-1,5-3 0,-7-3 0,-9-4-1,-11 4 0,-5-10 0,-11 5 0,-9 5 0,-3 5 1,-2 2 1,2 5 0,5 8 2,11-1 1,12 5 0,6-4 0,13 3-1,6-2-9,9 2-27,-3-15-2,6 7-1,0-12-1</inkml:trace>
  <inkml:trace contextRef="#ctx0" brushRef="#br0" timeOffset="174274.632">4260 12971 39,'5'-12'24,"4"-1"-2,-5-4-2,-4-4-5,0 2-3,-12-4-2,-1 10-3,-9 3-2,-5 5-2,-4 5-1,-1 14-1,1 5-1,4 4 0,11 6 1,6 2-1,10-5 0,13 0 0,9-7 1,9-9-1,0-10 1,2-4 0,2-8 0,-4-4-1,-4-2 1,-6-1 0,-10 8 0,-11 11 0,12-4 0,-8 12 1,-4 6-1,6 5 1,1-2-2,4 3-3,4-3-10,2-5-22,-2-12-1,4-8 1,-10-11-1</inkml:trace>
  <inkml:trace contextRef="#ctx0" brushRef="#br0" timeOffset="174530.153">4353 12582 53,'-4'-31'35,"14"10"0,5 4-16,0 1-6,11 16-3,-12 4-3,0 13-3,-14 10-2,-4 7 0,-11 2-1,-1 2 0,3-6-1,1 0 0,6-3-2,13-14-5,14 1-8,6-4-20,3-12-2,6 12 1,-8-12-1</inkml:trace>
  <inkml:trace contextRef="#ctx0" brushRef="#br0" timeOffset="174726.3343">4718 12789 36,'0'0'36,"6"22"0,-3-3-1,-3 10-19,0 8-6,0 1-3,0 2-5,2 0-9,-2-8-15,-5-10-14,5-4-1,0-18 0</inkml:trace>
  <inkml:trace contextRef="#ctx0" brushRef="#br0" timeOffset="174859.2514">4618 12926 27,'7'-13'32,"15"13"-1,2-8-4,7 8-25,6 4-23,-5-8-7,12 4-1,-6-9-2</inkml:trace>
  <inkml:trace contextRef="#ctx0" brushRef="#br0" timeOffset="175259.5503">5035 12881 37,'0'0'32,"-12"15"-1,12-6-11,3 8-5,2-3-3,6 5-2,-6-3-2,11 0-2,-3-9-1,4-7-1,1-4-2,-1-8 1,-3-7-2,0-1 0,-2-2 0,-2-1-1,-7 10 1,-3 13-1,0 0 0,-11 8 0,8 20 0,-1 6 1,-1 12 0,5 10 1,3 4 0,2 1 0,-5-1 1,-6-1 0,-8-9-1,0-4 0,-5-12-2,-9-17-3,0-7-7,-6-21-12,8-12-17,9-13-1,3-11 0,9-6 1</inkml:trace>
  <inkml:trace contextRef="#ctx0" brushRef="#br0" timeOffset="175575.1318">5122 12585 18,'-6'-16'32,"-2"-6"2,18 4-3,7 8-14,1 4-5,6 11-1,-5 2-2,-3 13-2,-10 1-2,-6 6-1,-6 0-1,0-4 0,-1-3-1,7-5 0,0-15-2,16 6-1,6-6-3,3-11-9,9 6-20,-3 5-4,-8-9-1,4 16 1</inkml:trace>
  <inkml:trace contextRef="#ctx0" brushRef="#br0" timeOffset="176033.7988">5583 12889 43,'-3'-13'30,"9"3"-6,5-4-5,1-4-5,11 5-3,-2 0-3,8 8-1,-4 1-1,4 16-1,-6 2-1,2 8 0,-5 5-1,1-1-1,-3-6 0,4-3 0,0-12-1,-1-8 0,0-10 0,-2-3-1,-4-3-2,-5-3-5,0 6-9,-10 4-18,-6 1-3,6 11 0,-17-8 0</inkml:trace>
  <inkml:trace contextRef="#ctx0" brushRef="#br0" timeOffset="176386.3372">5539 13113 28,'11'-14'32,"8"10"1,4-2-10,3 0-7,5 6-2,-5 4-4,4 8-2,-8-3-2,2 4-2,-5-1-1,0 2 0,0-9-2,1 0 1,1-5-1,2 0 0,-4-5-2,0-1-11,-10-4-24,2 4-1,-6-3 1,-5 9-1</inkml:trace>
  <inkml:trace contextRef="#ctx0" brushRef="#br0" timeOffset="177101.8545">6311 12886 17,'0'12'29,"-8"-1"0,8 9-7,-3 5-5,3-1-6,6 4 0,1-9-3,12-1-1,0-13-2,4-5 0,2-12-2,1-3 0,-5-6-1,1-1-1,-4-2 0,-8 6-1,-4 4 1,-6 14-1,0 0 0,-9 10 0,2 12 0,-2 9 0,2 9 1,4 7 1,-3 5 1,1 3-1,-2-2 1,1-2 0,-5-5 1,-6-6-2,-2-11 0,-6-13-3,1-12-4,-5-18-6,14-10-11,3-9-16,-1-16 0,13-3 0,0-11 1</inkml:trace>
  <inkml:trace contextRef="#ctx0" brushRef="#br0" timeOffset="177410.2301">6523 12584 25,'-5'-10'32,"-1"-7"0,14-2-9,7 10-7,3-2-5,6 6-3,-3 5-2,1 8-2,-10 4 0,-9 10-2,-9 6 1,-5 4 0,-3 2 0,-1-1 1,4-4 0,15-4-2,12-9-2,15-10-21,13-11-14,18-2-1,5-20 0,24 3-1</inkml:trace>
  <inkml:trace contextRef="#ctx0" brushRef="#br0" timeOffset="179146.335">7215 13130 42,'10'0'35,"1"13"0,-11 3-10,0 8-11,-2 3-11,-1-3-22,3 3-13,-10-17 0,10-10-3</inkml:trace>
  <inkml:trace contextRef="#ctx0" brushRef="#br0" timeOffset="179484.2459">7829 13050 27,'15'8'34,"-20"3"2,-12 7-6,-8 3-11,-9-4-6,1 4-4,-4-10-6,3-6-3,3-8-2,6-10 0,9-6-1,9-4-1,7-1 2,7 1 0,5 7 3,6 4 1,4 12 1,7 10 0,0 8 1,4 5 0,-5 5-1,-1 1-3,-3 2-7,-5-6-16,-8-10-12,1-1-1,-12-14 0</inkml:trace>
  <inkml:trace contextRef="#ctx0" brushRef="#br0" timeOffset="179612.6095">7743 12904 18,'-22'-16'16,"22"16"-15,-13 8-6,13-8-16,3 17 13</inkml:trace>
  <inkml:trace contextRef="#ctx0" brushRef="#br0" timeOffset="179920.5997">7952 13104 31,'23'12'35,"5"5"1,-10-4 1,4-12-20,8 7-5,-7-13-3,5 2-3,-13-8-2,0-4-3,-11-5 1,-8 1-2,-4 0 0,-9 3 0,-4 7 1,-7 2-1,0 7-1,4 12 1,1 7 0,5 3 0,6 12 0,6 0 0,6 3 0,9 3 0,6-1-1,4-3-7,9-1-12,3-4-17,0-15 0,6-5 0,3-11 0</inkml:trace>
  <inkml:trace contextRef="#ctx0" brushRef="#br0" timeOffset="180191.5881">8633 13113 39,'0'0'36,"-9"20"0,-16-6-2,-9 1-17,1 2-5,-5-3-8,2-9-3,2-5-2,6-4-2,7-5 0,12-5 0,9-1 1,3 1 1,12 2 2,7 9 1,5 3 1,2 10 1,3 3 0,-4 8-2,0 4-11,0 4-26,-13-9-1,-2 3 0,-8-11-1</inkml:trace>
  <inkml:trace contextRef="#ctx0" brushRef="#br0" timeOffset="180844.5434">9713 12752 37,'0'0'32,"-10"31"2,2 7-8,-2 12-12,7 11-3,-6-1-4,9 2-2,0-7-2,2-7-1,5-16 0,-2-13 0,-5-19-1,13-7 0,-13-14 1,0-9-2,-10-14 1,-1-4 0,-2-6-1,2 1 0,3-2 1,3 5-1,8 5 0,8 9 0,15 10 1,5 4-3,15 14-5,3-1-7,7 4-22,2 10 0,-1-5 0,-1 6 0</inkml:trace>
  <inkml:trace contextRef="#ctx0" brushRef="#br0" timeOffset="181085.3233">9746 13234 46,'0'0'33,"19"12"0,3-9-9,9-3-16,6 6-10,3-6-21,7 6-8,-10-13-1,-2 7-1</inkml:trace>
  <inkml:trace contextRef="#ctx0" brushRef="#br0" timeOffset="181274.7008">9687 13029 20,'-14'0'31,"3"-10"0,24 10-3,6 0-12,17 0-12,11 0-18,0 0-14,16 10-2,-8-10-1</inkml:trace>
  <inkml:trace contextRef="#ctx0" brushRef="#br0" timeOffset="181553.2911">10331 13041 55,'11'6'33,"1"-6"0,13-4-14,9 4-11,-1 4-9,6-1-13,-5-3-17,5 0-2,-11 0 1,0 0-2</inkml:trace>
  <inkml:trace contextRef="#ctx0" brushRef="#br0" timeOffset="181694.0323">10413 13155 27,'12'0'27,"20"7"-7,-1-3-30,3-8-7,13 10-6,-13-10 0</inkml:trace>
  <inkml:trace contextRef="#ctx0" brushRef="#br0" timeOffset="185515.3369">10332 12843 45,'0'0'19,"0"0"-3,4-18-2,-4 18-4,19-20-2,-3 14-3,4 1 1,3 5-1,-2 9 1,3 6 0,-2 2-1,0 5 1,-4-3-1,4-2 1,-7-12-2,4-5-1,-6-7 0,4-8-2,-3-2-4,-4-2-17,-3 0-15,4 9 1,-11-2-2,0 12 1</inkml:trace>
  <inkml:trace contextRef="#ctx0" brushRef="#br0" timeOffset="186242.809">11039 12695 25,'-5'-24'33,"5"15"1,0 9-3,0 0-11,-7 35-7,7 9-5,0 14-2,0 7-3,0 8 0,0 5-4,0-9-4,7-1-8,-7-17-10,0-24-12,5-6-1,-5-21 1</inkml:trace>
  <inkml:trace contextRef="#ctx0" brushRef="#br0" timeOffset="186425.9701">11160 13080 24,'0'0'30,"-23"0"0,0 12-6,-5 2-7,0 1-7,4 4-3,1-4-3,18-1-1,13-4-1,12-2-2,10-2-6,7 0-21,-3-6-4,8 5-1,-9-5 0</inkml:trace>
  <inkml:trace contextRef="#ctx0" brushRef="#br0" timeOffset="186787.0118">11411 13266 32,'8'14'32,"-8"-14"0,21 0-5,-3 0-14,0-4-3,3-1-4,-3-2-3,-4-3 0,-3-2-3,-6 4 1,-12-4-1,-3 6 0,-10 2 0,-1 4 0,-5 8 2,4 6-1,2 3 2,9 5-1,5 1 2,11 2-1,9-3 0,9-2-2,6-3-13,7-6-22,-10-11-2,8 0 1,-6-7-1</inkml:trace>
  <inkml:trace contextRef="#ctx0" brushRef="#br0" timeOffset="187341.3354">12007 13116 21,'-33'11'31,"8"-5"1,30 7 1,23-4-18,35-9-3,33 4-3,34-8-2,31 4 1,32-13-3,24 1-2,9 3-2,-8 1-5,-20 8-16,-20 5-15,-44-2 0,-31 9-2,-50 1 2</inkml:trace>
  <inkml:trace contextRef="#ctx0" brushRef="#br0" timeOffset="187914.8474">12522 12675 26,'-28'-13'30,"13"-2"-5,-4-7-6,10-7-3,9-1-4,4 1-2,17 6-3,0 3-1,13 13-1,1 7-1,-1 13 0,-10 5 0,-7 11-1,-8 8-1,-16 4 0,-11-2-1,-4 0 0,-6-3 0,6-2 0,-2-6-1,12-4 0,12-8 1,8-5-1,15-4 0,6-2-3,9-2-6,-3-3-15,-2-5-12,11 5 0,-7-5 1</inkml:trace>
  <inkml:trace contextRef="#ctx0" brushRef="#br0" timeOffset="188322.0711">13034 12838 22,'0'-17'25,"10"2"-5,-10-4-3,0-1-4,-7-1-3,-6 1-1,0 8-1,-5 1 0,-3 8-2,-1 3-1,-3 5-1,1 7-1,6 5-1,5 4 0,6-1-1,10 2 0,10-4 0,5-3 0,8-7 0,-2-2 0,5-6-1,-5-3 1,-2-2-1,-6 2 1,-5 3-1,-11 0 0,0 0 0,10 8-1,-10-8-2,0 21-8,0-11-15,0-10-7,19 14 1,-4-14-1</inkml:trace>
  <inkml:trace contextRef="#ctx0" brushRef="#br0" timeOffset="188877.2">13487 12811 54,'-7'-19'21,"5"2"-3,-8-3-4,-6 1-3,-5 2-3,2 1-1,-6 7-1,-3 2-2,4 7-1,2 8 0,2 3-2,6 5 0,5 3 0,5-1-1,11 2 1,6-3 0,8-2 0,3-5-1,1-1 0,3-7-1,0-7-1,-2-1 0,-4-7-1,-2 1 1,-10-4 0,-1 3 1,-9 1 2,-4 0 0,4 12 2,0 0 1,0 0 0,-8 21 1,8 2 0,-7 6-1,11 8-1,2 3 0,-6-1-4,0 2-13,0 0-21,-3-12 0,3 3-1,-6-13 1</inkml:trace>
  <inkml:trace contextRef="#ctx0" brushRef="#br0" timeOffset="189794.6343">12548 13359 76,'-32'19'32,"-5"9"-9,-10 16-5,10 18-5,3 9-4,15 8-3,12 2-3,24-2-4,11-5-8,8-6-25,8-23-2,7-9 0,-3-15 0</inkml:trace>
  <inkml:trace contextRef="#ctx0" brushRef="#br0" timeOffset="190343.3389">12711 13745 22,'0'0'29,"0"0"-3,-5 19-5,2-4-4,3-1-5,3 4-1,2-4-3,5 0-2,5-6-2,7-3 0,3-8-1,-3-3-1,-1-7 0,-2-2-2,-4-1 1,-3-3-1,-5 3 0,-3 2 0,-4 1-1,0 13 1,0-11-1,0 11 1,0 13-1,5 3 1,1 5-1,3 6 1,4 7 2,-3 5-1,-1 2 0,-3 6 1,-6-2 1,-9 0-1,-10-3 0,-4-6 0,-13-9 0,-1-8-1,-1-10-1,1-13-3,10-5-6,-2-15-10,17-6-16,12-1-1,7-11 0,14 6 0</inkml:trace>
  <inkml:trace contextRef="#ctx0" brushRef="#br0" timeOffset="190711.8743">12923 13503 35,'-13'-13'31,"13"13"1,10-14-11,2 6-6,9 8-4,-5 0-4,2 8-2,-5 3-1,-7 7-2,-12 4 0,-6 5 0,-4-2-1,0 0 0,4-5 1,6-1-1,6-7 0,9-5-1,15-7-1,8 0-4,2 0-11,6 0-19,-6-4 0,2 4 0,-7-10 0</inkml:trace>
  <inkml:trace contextRef="#ctx0" brushRef="#br0" timeOffset="190936.6315">13252 13479 35,'18'14'35,"3"8"1,2 14-5,2 10-11,-8 3-7,-4 14-4,-13 1-4,-7 0-2,-14-1-2,-7-11-3,-3-5-10,-9-13-22,6-17-3,15-10 0,1-21 0</inkml:trace>
  <inkml:trace contextRef="#ctx0" brushRef="#br0" timeOffset="191501.6137">13559 13326 36,'0'0'31,"12"-7"1,-12 7-11,12-7-5,4 7-5,5 0-3,6 0-3,5 0-1,-1 3-1,-10 1-1,4 3-1,-12 3 0,-13-10 0,0 14-1,0-14 1,-19 13 0,4-9 0,5-4 0,10 0-1,0 0 0,0 0 1,25 5-1,-10-1 0,4 4-1,0 2 1,-7 4 0,-6 3 0,-6 1-1,-14-2-1,-3 1-6,-8-9-9,-2-4-17,5 4 0,-3-13-1,13 5 0</inkml:trace>
  <inkml:trace contextRef="#ctx0" brushRef="#br0" timeOffset="191681.4799">13576 13559 45,'10'19'35,"6"-17"0,21-2-8,0 0-9,3-2-7,4 2-6,-1 0-8,-2-5-6,-2 5-18,-8 10-8,-18-10-1,8 5 1</inkml:trace>
  <inkml:trace contextRef="#ctx0" brushRef="#br0" timeOffset="191966.0538">13717 13713 44,'0'0'31,"18"0"-4,0 0-9,1 0-6,3 3-3,-3 3-4,-1 5-1,-8 1-2,-10 4-1,-10 2-1,-2-1 1,-1-1-1,0 2 1,-1-4 0,10-2 0,4-12-1,18 12-14,4-12-18,11 0-1,-6-4 1,19 4-1</inkml:trace>
  <inkml:trace contextRef="#ctx0" brushRef="#br0" timeOffset="193556.3393">14250 12980 34,'9'5'33,"12"3"1,1-1-10,8-7-9,14 6-5,4-6-7,4 0-11,-6-9-17,4 9-8,-19-12 0,-3 12-1</inkml:trace>
  <inkml:trace contextRef="#ctx0" brushRef="#br0" timeOffset="193731.0535">14332 13109 34,'13'14'34,"13"-10"2,11-1-7,9 0-9,3-3-27,7 10-21,-10-15-4,7 5-3,-14-8 1</inkml:trace>
  <inkml:trace contextRef="#ctx0" brushRef="#br0" timeOffset="195863.0848">1808 15172 34,'0'0'29,"21"5"0,13-5-3,8 0-20,11 0-12,4 0-14,-3 0-8,6 3-3,-21-8 2</inkml:trace>
  <inkml:trace contextRef="#ctx0" brushRef="#br0" timeOffset="196026.4473">1889 15323 25,'0'0'30,"28"9"1,5-12-3,13 3-30,11 4-22,-5-10-4,13 6-1,-14-9-1</inkml:trace>
  <inkml:trace contextRef="#ctx0" brushRef="#br0" timeOffset="196484.7034">2529 14764 56,'0'0'33,"10"24"1,-3 9-16,4 21-7,-11 11-5,9 10-1,-9 4-3,7-5-5,-4-5-2,-3-18-4,10-8-3,-8-20-3,11-14-1,2-14 1,9-10 3,-1-10 3,6-2 5,0-2 6,-4 4 5,-6 4 3,-10 10 2,-9 11 1,-21 3-1,-2 14-2,-10 2-2,4 3-2,1 0-2,7 2-1,14-5-1,14-4-3,18-2-6,5-6-11,4-3-15,13 4 1,-7-8-1,11 0 4</inkml:trace>
  <inkml:trace contextRef="#ctx0" brushRef="#br0" timeOffset="196755.8788">2967 15359 16,'0'0'31,"0"0"2,0 0 0,14 0-14,2-5-8,7 1-4,-2-6-1,4 1-1,-3-4-2,-4-1-2,-9-2 0,-9 4 0,-9 3-1,-9 7 0,-8 2 0,-11 8-1,3 7 1,-1 8 0,8 3 1,9 7 0,12 0 0,12 0 1,12-3 0,13-2-3,6-6-20,7-2-13,-4-18-1,3 1-1</inkml:trace>
  <inkml:trace contextRef="#ctx0" brushRef="#br0" timeOffset="197200.8754">3506 15429 26,'0'0'33,"19"-4"1,33-2-8,29 6-5,34-7-6,33 7-3,23-8-3,31 8-3,8 0-5,4-4-8,1 4-13,-13 4-16,-35-4-2,-23 0 1,-40-4-1</inkml:trace>
  <inkml:trace contextRef="#ctx0" brushRef="#br0" timeOffset="197823.7314">4170 14867 15,'0'-78'48,"11"40"-26,12 3-4,11 12-1,3 7-4,10 19-1,-8 13-2,-5 17-3,-15 11-2,-11 12-1,-19 5-1,-11-1-1,-11-2-1,-8-8 0,-6-13-1,4-8 0,5-15 0,8-11-1,15-7 1,9-7-1,17 0 1,14-1 0,7 6 0,7 6 0,4 4-4,-5 3-12,-3 4-19,2 6 0,-11-7-1,1 6 1</inkml:trace>
  <inkml:trace contextRef="#ctx0" brushRef="#br0" timeOffset="198313.8086">4865 15087 46,'-3'-15'29,"-9"-6"-11,-2-1-4,-8-3-3,-9 3-3,4 9-1,-7 3-1,-1 10-2,4 8-1,6 9 0,4 4-1,12 8 0,9-2-1,6 0 1,12-7-1,7-4 0,6-8 0,0-4 0,-1-8 1,-1-8-2,-4-4 1,-6-4-1,-8 2 0,-7-2 0,-4 4 0,-3 2 0,3 14 0,-13-11 0,13 11 0,-13 15 0,10-3 0,3 5 0,7 0 0,6 1 0,5-1-2,5-3-7,4 0-9,3-2-5,3-2 0,4-3-1,0-1 1</inkml:trace>
  <inkml:trace contextRef="#ctx0" brushRef="#br0" timeOffset="198725.7308">5242 15158 15,'18'-12'11,"20"-14"16,-19 11-12,-6-1 1,-1-3-2,-4 3 0,-8-4-2,0 4-1,-9-4-2,-3 4-2,-9-3-1,0 10-2,-3 2 0,-2 7-2,0 5 0,2 6-1,3 8-1,8 4 1,7 1-1,6-1 0,9 0 1,3-4-1,11-6-1,1-5 1,4-8 0,-3-3-1,-2-6 0,-4-5 1,-5-2 0,-3 2 0,-5 4 1,-6 10 1,0 0 0,-9 0 1,-1 14 0,6 12 1,-6 8-1,6 8 0,-1 5 0,5 4-1,0 3-1,5-2-5,3-12-33,-2 8-1,-6-21 0,0-4-1</inkml:trace>
  <inkml:trace contextRef="#ctx0" brushRef="#br0" timeOffset="200131.7227">4399 15823 38,'0'0'29,"-10"10"-2,2 5-12,1 6-5,7 0-4,0 0-1,13-7-1,2-7-1,9-7-1,5-7 0,1-10 0,-1-6 0,-2-3-1,-2 3 1,-7 3 0,-4 6 1,-14 14 0,8 9 0,-8 16 2,0 10-1,-3 10-1,3 9 1,-5 10-2,1 3 1,-5-2-1,0-4-1,-10-7 1,-5-10-1,-7-11 1,-1-13-2,-2-14 0,-1-17-1,8-12-2,2-17-4,13-4-11,12-2-18,6-9-1,18-2-1,5-4 2</inkml:trace>
  <inkml:trace contextRef="#ctx0" brushRef="#br0" timeOffset="200731.2911">4783 15663 21,'0'0'32,"0"-11"0,7 3-6,5 1-7,7 2-4,8 5-5,-2 0-4,4 5-3,-5 3 0,-4 4-1,-7 4-1,-11 1 0,-9-1-2,-9-2 1,0 0-1,-1-3 0,5-1 0,12-10 0,-8 10 0,8-10 0,25 12 1,-5-2 0,0 5 1,-3 3 1,-7 0-1,-7 6 0,-11-1 0,-9-4 0,-8-7-1,-3-5-2,0-7-2,0-7-4,12-1-8,3-6-14,4-8-4,19 5-1,5-5 1</inkml:trace>
  <inkml:trace contextRef="#ctx0" brushRef="#br0" timeOffset="201056.5158">5922 15520 82,'7'16'25,"-7"-16"-25,0 0-7,-10 4-25</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6-11-09T14:51:55.879"/>
    </inkml:context>
    <inkml:brush xml:id="br0">
      <inkml:brushProperty name="width" value="0.05292" units="cm"/>
      <inkml:brushProperty name="height" value="0.05292" units="cm"/>
      <inkml:brushProperty name="color" value="#FF0000"/>
    </inkml:brush>
  </inkml:definitions>
  <inkml:trace contextRef="#ctx0" brushRef="#br0">15629 3050 29,'-12'-19'22,"-2"-14"-1,19-58 12,14 38-20,14 2-2,6 0-1,9 17-1,2 8 0,7 26 0,-5 11-2,-6 26 0,-9 15-2,-6 18 0,-6 9-3,-5 10 1,-3 0-1,3-2-1,1-4 1,4-9-1,0-12 0,2-12-1,0-13 0,-3-17 1,-6-14-2,-8-12-1,-10-16 1,-7-10 0,-6-5-1,-9-3 1,-2 3-2,-1 11 2,-5 11 0,2 15 1,-2 24 0,3 10 0,-4 13 1,-3 7-1,0 4 2,-3-6-2,3-10-1,-4-15-2,6-15-1,-1-21-2,12-11-5,2-15-8,16-8-13,6 1-4,3-6 0,19 13 2</inkml:trace>
  <inkml:trace contextRef="#ctx0" brushRef="#br0" timeOffset="287.3097">16575 3258 46,'13'0'32,"18"-5"2,18 0-16,13 3-7,10-2-7,-1-1-9,-3 5-13,-5 0-12,-23 0-2,-11 9-2</inkml:trace>
  <inkml:trace contextRef="#ctx0" brushRef="#br0" timeOffset="451.3855">16743 3398 45,'22'12'36,"6"-9"0,12 4-2,4-7-33,-1-3-29,10 8-3,-9-7-3,10 2 0</inkml:trace>
  <inkml:trace contextRef="#ctx0" brushRef="#br0" timeOffset="918.8387">17496 3379 19,'0'0'31,"11"0"3,25 0 1,31 0-16,40 5-4,28-5-3,40 10-1,17-3-3,19 4-3,3-4-7,-11-4-16,-25-3-19,-28-3 0,-47-8-2,-38-4 1</inkml:trace>
  <inkml:trace contextRef="#ctx0" brushRef="#br0" timeOffset="1451.9992">18464 2706 60,'-16'-24'21,"-6"5"-1,-10 2-5,-10 10-4,-3 12-3,-7 7-3,3 16-3,2 15 0,11 10-1,16 9 0,14 6 0,19-4 1,25-4-1,16-13 2,18-10 0,12-19 0,9-18 0,-4-19 0,-7-17 0,-17-15 0,-15-6-1,-26-11-1,-20 8 1,-26 4-3,-18 5-4,-8 19-14,-2 12-15,-9 7-1,7 17 0,1 3-1</inkml:trace>
  <inkml:trace contextRef="#ctx0" brushRef="#br0" timeOffset="1625.7145">18415 2905 44,'30'26'39,"4"8"0,-4 3 1,-4 1-18,1 17-11,-2-8-42,-1 8-5,-12-10-1,7-7-1</inkml:trace>
  <inkml:trace contextRef="#ctx0" brushRef="#br0" timeOffset="2558.0299">18208 4189 44,'26'11'33,"10"-7"-5,1-12-5,2-13-3,6-8-4,-9-17-6,-1-9-3,-13-11-3,-8-8-1,-14-2-1,-10 7 1,-13 8 0,-8 19-1,-8 18 2,4 24 0,5 26 0,11 23 1,12 11-1,18 15-1,14 0-1,10 3-5,13-10-36,1-4-2,1-17 1,12-10-1</inkml:trace>
  <inkml:trace contextRef="#ctx0" brushRef="#br0" timeOffset="33567.5546">2092 10290 27,'0'0'20,"-6"-15"-1,-6 8-1,-24-12 14,10 15-20,-5 4-5,3 0 0,3 13-3,2 7-2,7 6-1,4 7 1,12-1-1,12 2-1,5-2 1,6-8-1,6-7 1,6-10-1,-1-14 1,0-11-1,-1-15 1,-5-11 0,-11-12 0,-1-7-2,-9-9 2,-7 0 0,-3 2 2,-4 14 0,-2 10 0,-2 13 1,7 13-1,4 20 1,-6 17-1,12 14 0,-2 11-2,7 10 0,-1 5 0,0 8 1,-2 0-2,2-6-2,4 0-15,4-10-18,-5-23-1,8-2 0,-2-19 0</inkml:trace>
  <inkml:trace contextRef="#ctx0" brushRef="#br0" timeOffset="33830.3875">2359 10253 90,'26'24'36,"4"-2"0,4 5-19,6 7-9,-3-2-6,0-7-10,-6-3-23,-3-3-5,-13-11 0,0-3-1</inkml:trace>
  <inkml:trace contextRef="#ctx0" brushRef="#br0" timeOffset="34019.6798">2699 10264 54,'-25'-6'36,"11"13"0,-9 5-3,-7 5-16,5 7-6,-4 3-6,-1 2-2,2 0-4,0-2-6,9-2-14,3-4-15,16-21-1,-6 9 0,6-9 1</inkml:trace>
  <inkml:trace contextRef="#ctx0" brushRef="#br0" timeOffset="34236.3765">3025 10197 73,'12'-12'40,"-12"12"0,0 0-1,16 5-21,-16-5-17,0 0-25,0 0-15,13 12 0,-13-12-1,9 5 0</inkml:trace>
  <inkml:trace contextRef="#ctx0" brushRef="#br0" timeOffset="34415.0018">3068 10379 105,'0'0'32,"0"0"-32,-5 10-10,5-10-24,0 0-4</inkml:trace>
  <inkml:trace contextRef="#ctx0" brushRef="#br0" timeOffset="37326.1838">3804 10048 13,'0'-15'26,"-4"-15"0,11 1-7,3-2-2,4 0-3,5 4-3,2 2-1,4 12 0,-6 10-2,6 19 0,-6 9 0,5 14-3,-5 10 1,3 9-2,0 1 0,-1 7-2,1-5 1,-4-1-2,-2-12 0,-3-4 0,-7-12-1,-1-3 1,-5-10-1,-2-7 0,2-12 0,-16 0-1,7-14 0,-4-8-1,4-5 1,-5-5 0,7 3-1,-3 1 0,4 9 1,0 10 1,6 9 0,-7 13 0,-2 8 1,2 10-1,-7 2 1,-3-1 1,-4-4-1,-6-8 0,-4-7-1,1-7-4,6-6-5,0-11-10,9-4-17,15 2-1,3-9 0,15 6 0</inkml:trace>
  <inkml:trace contextRef="#ctx0" brushRef="#br0" timeOffset="37783.8504">4480 10151 30,'-13'0'32,"26"0"2,-4 0-9,16-4-5,9 4-5,3-6-5,9 6-3,-3 0-5,-2 0-6,0 0-11,-10 6-18,-10-6-2,1 5-1,-22-5 1</inkml:trace>
  <inkml:trace contextRef="#ctx0" brushRef="#br0" timeOffset="38018.2822">4517 10281 51,'-3'9'35,"15"-9"0,15-5-12,11 5-7,5-4-10,4 4-21,-1-8-17,2 8-2,-8-5-1,4 5 0</inkml:trace>
  <inkml:trace contextRef="#ctx0" brushRef="#br0" timeOffset="38558.8189">5229 10232 25,'-9'0'23,"9"0"1,0 0-3,9 7-2,19-7-3,23 0-1,19-5-3,28 5-1,23-9-2,21 1-3,16-2-1,4 4-2,-11-2-1,-20-1-7,-17 0-30,-31 9-1,-35-9 0,-20 9-1</inkml:trace>
  <inkml:trace contextRef="#ctx0" brushRef="#br0" timeOffset="40972.8382">5814 9922 50,'0'-18'21,"0"-1"-3,-13-4-2,-5-1-4,-7 1-3,-6 5-3,-2 3-2,-2 7-1,2 8 0,4 12-2,4 5 0,9 10 1,9 0-1,7 1 0,11-3-1,4-3 2,8-11 0,4-11 0,4 0-1,0-21 0,-3-4 0,1-15 1,-6-7-1,-1-8 0,-3-3-1,-5 0 1,-4 4-1,0 5 1,-8 4 0,-2 12 1,0 13-2,0 8 1,0 12 0,-12 2 0,6 15 1,3 13-2,8 10 2,-5 9-1,8 6 1,-5 4-1,6 2 1,-3-2 0,5-5-3,-2-6-8,-4-9-21,0-13-5,2-3 0,-1-14 0</inkml:trace>
  <inkml:trace contextRef="#ctx0" brushRef="#br0" timeOffset="41664.3787">6230 9857 37,'5'-10'22,"-5"10"-2,7-15-2,-11 4-4,1 2-3,-10-2-2,-1-1-2,-10-1-2,0 2-1,-6 3-2,1 8 0,-2 0-1,1 0 0,4 10-1,5 3 0,5 4 1,8 1-1,8 2 0,8-2 1,9-2-1,7 0 1,4-6-1,6 0 1,3-5-1,-3-5 1,-1-6-1,-3-4 1,-6 1-1,-6-4 0,-4 0 0,-6-2 0,-4 6 0,-4-1 0,0 10 0,0-12 0,0 12 1,0 0-1,-10 7 1,10 4 1,-3 2 0,3 5 2,0 5 0,0 4 0,0 0 1,0 3-1,0-2 0,4 1-1,-4-3 0,3-6-4,3 0-16,0-6-19,-6-14-1,0 0 0,0 0 0</inkml:trace>
  <inkml:trace contextRef="#ctx0" brushRef="#br0" timeOffset="42580.099">5744 10723 32,'14'-9'20,"-14"9"-3,3-14-1,-3 14-4,-9-19-1,-4 5-3,-5 0-2,-7 1-1,-5 4-3,-1 4-1,-4 5 1,1 8-1,3 6-1,6 6 0,6 4 1,13 2-1,6 2 1,13-5 1,5-4 0,7-5 0,6-9 0,1-5-1,1-14 1,-2-5 0,-5-9-1,-2-5 0,-7-8-1,-6-5 1,-1-1-1,-5 4 2,-5 2-1,0 4 2,-3 9-1,1 9 0,-3 7 1,5 12 0,-7 9 0,7 9 0,0 5 0,7 9 0,-2 2 0,2 6 0,-1 2 1,3-1-1,0-4 0,0-3 0,-2-1-2,-1-6-4,2-3-7,-8-7-18,0-17-10,8 12 1,-8-12-1</inkml:trace>
  <inkml:trace contextRef="#ctx0" brushRef="#br0" timeOffset="42852.3989">5948 10611 50,'10'10'35,"4"5"0,5 2-5,-1-1-13,9 10-5,2-6-5,4 5-2,-4-6-3,4-4-2,-3-1-4,-9-9-8,3-1-12,-2-4-12,-9-4-1,-1-2 0,-6-7 1</inkml:trace>
  <inkml:trace contextRef="#ctx0" brushRef="#br0" timeOffset="43039.3909">6242 10592 41,'-10'9'36,"-5"1"0,-1 9-4,-5 4-12,-10 1-5,-1 8-5,-1-3-5,1 7-1,-2-7-3,5-3-6,5-4-32,5 0-1,-2-10 0,13-5 0</inkml:trace>
  <inkml:trace contextRef="#ctx0" brushRef="#br0" timeOffset="82954.9635">6893 10132 43,'25'9'31,"6"-9"1,74 3 0,-44-3-27,2 3-5,-2 1-8,-6 1-4,-4 0-7,-13 7-6,-17-7-6,-2 10 0,-19-15 15</inkml:trace>
  <inkml:trace contextRef="#ctx0" brushRef="#br0" timeOffset="83309.8324">6966 10229 39,'-24'7'29,"9"-7"-6,15 0-3,22 0-4,14-5-2,14 5-2,6-7-3,9 7-3,-3 0-5,-3-3-4,-4 3-4,-14-4-4,-10 2 0,-16-7-1,-4-4 0,-11-5 3,-4-1 3,0 2 5,-4-18 12,8 22 0,0 13 1,18-5 0,3 11 0,-8 3-2,6 8-1,-8-2-2,-3 8-2,-8-4-3,-13-1-7,3-4-29,-5 3-1,-3-11-1,18-6-1</inkml:trace>
  <inkml:trace contextRef="#ctx0" brushRef="#br0" timeOffset="83910.9356">8328 10123 33,'-3'-10'29,"3"10"0,-19-23-9,-2 5-6,-5 3-3,-6 1-3,-1 6-2,-1 4-1,3 6-2,3 5-1,10 10 0,8 7-1,10-1 0,10 5 0,9-8-1,9-3 1,3-8 0,5-9 0,-1-9-1,-4-13 1,-3-10 0,-6-12-1,-7-9 0,-3-5 0,-8-5 0,-4 5 0,0 2 0,-7 9 0,-2 11 0,2 17 1,7 19 0,-15 1 1,10 26 0,-2 6 0,7 14 0,4 3 1,5 6 0,-1 2-1,5 0-1,0-2-2,-1-9-9,4-11-25,2-3-1,-2-15 0,6-4-1</inkml:trace>
  <inkml:trace contextRef="#ctx0" brushRef="#br0" timeOffset="84413.0197">8720 10081 35,'0'0'28,"-6"-24"-2,-1 10-8,-2 2-4,-9-1-4,-1 6-3,-6 3-1,0 4-2,-3 9-1,8 4-2,-2 6 1,9 0-1,7 4 0,9 0 1,9-4-1,7-4 0,6-2-1,3-9 1,2-8 0,-1-5-1,-2-5 0,-5-1 0,-10-3 1,-4 4 0,-8 0 1,0 14 0,-11-4 2,3 15-1,-3 10 1,8 10 1,-2 8-2,8 8 1,2 0-1,2 3 0,0-3-2,2-5 1,-1-5-3,0-13-2,0-2-14,-1-12-21,-7-10 1,0 0 0,15-22 0</inkml:trace>
  <inkml:trace contextRef="#ctx0" brushRef="#br0" timeOffset="84662.9279">9118 9969 46,'11'0'32,"8"-4"1,16 4-5,4 0-18,2 0-6,-1 0-11,-5 0-14,-2 6-10,-17-6-1,-1 8 0</inkml:trace>
  <inkml:trace contextRef="#ctx0" brushRef="#br0" timeOffset="84812.7911">9158 10043 38,'3'11'36,"9"-3"-1,15-3-1,8 4-11,-1-4-10,9 0-25,-9-5-21,0 8-1,-12-13-3,-2 5 0</inkml:trace>
  <inkml:trace contextRef="#ctx0" brushRef="#br0" timeOffset="85513.7551">9753 9726 52,'16'-45'32,"15"4"-6,8 12-3,2 7-5,11 26-2,-11 11-3,5 23-3,-15 10-3,-3 13-2,-15 3-2,-1 2 0,-9-5-1,-3-6 0,0-13 0,0-9-1,4-14-1,-4-19 0,0 0-1,6-15 0,-6-11-1,-6-2 1,0-1-1,-5 2 1,-1 13 0,-7 4 0,-5 10 1,-4 16 0,-2 5 1,-2 5-1,-2 0-1,0-4-4,12-3-10,3-9-19,19-10-3,0 0 0,0-19-1</inkml:trace>
  <inkml:trace contextRef="#ctx0" brushRef="#br0" timeOffset="86053.0106">10550 10035 39,'0'0'25,"8"-11"-4,-8 11-4,0-17-2,-3 7-2,-9-7-2,-7 5-3,-5 0-2,-1 2-1,-6 5-1,1 10-2,4 2 0,1 9-1,10 8 0,12 1-1,6 0 1,7 3 0,8-9 0,6-5 0,4-8-1,6-6 1,-3-15 0,1-8-1,-4-13 1,-1-7-1,-10-17 0,-3-11 0,-4-2 1,-10-2 0,0 4 1,-14 15 0,3 7 1,-5 20-1,3 21 1,1 25 0,1 21-1,7 14 0,1 12 0,6 9-1,7 0 0,-2-1-2,8-3-8,-6-10-23,2-15-5,5-11 0,-6-13-1</inkml:trace>
  <inkml:trace contextRef="#ctx0" brushRef="#br0" timeOffset="86302.9371">10820 9913 46,'5'9'35,"2"5"1,16 9 0,1 1-19,3 0-7,5 4-4,-2-2-9,-5-5-14,-4-8-18,2-4-1,-10-12 0,4-3 0</inkml:trace>
  <inkml:trace contextRef="#ctx0" brushRef="#br0" timeOffset="86436.9114">11104 9960 68,'-18'0'40,"-12"8"-1,-10 7-2,-2 9-19,-11 0-10,1 2-23,0 3-23,9 0 0,-5-9-1,8 5-1</inkml:trace>
  <inkml:trace contextRef="#ctx0" brushRef="#br0" timeOffset="89644.1748">12025 9959 37,'5'-30'30,"-13"1"-6,5 2-6,-3 11-4,0 3-3,6 13-3,0 18-1,3 5-2,1 2-1,7 1-2,-4 3 1,3 3-1,-2-7 1,-8-2-1,0-5-1,-10-1 0,-5-7 0,-6 0 0,2-2 0,-1-5 0,3 0-1,17-3 1,0 0-1,15 9 0,15-5 1,9-3-3,4 4-4,2-5-8,4 0-12,-5 4-8,-10-11 0,-4 1-1</inkml:trace>
  <inkml:trace contextRef="#ctx0" brushRef="#br0" timeOffset="89974.3842">12305 9778 31,'-34'-33'25,"-6"12"-7,-10 1-3,-12 6-5,-7 9-3,-2 10-2,-1 11-2,3 10-1,11 16 1,12 9 0,13 14 2,18 1 0,21 9 1,22-6 0,28-3 1,21-8-1,22-14 0,12-18-1,8-19 0,-1-23 0,-8-15-2,-26-22 0,-28-15 0,-40-8 0,-32 4-1,-34 6-1,-18 8-5,-16 12-31,-17 20-2,-18 11 1,1 17 0</inkml:trace>
  <inkml:trace contextRef="#ctx0" brushRef="#br0" timeOffset="111733.1882">2067 11898 36,'7'-16'23,"-7"-6"-1,-5-2-4,-3 0-2,-10 1-4,-4 2-2,-13 8-3,2 6-1,-5 7-2,11 8-1,-1 9 0,1 7-1,10 4-1,11 4 1,12-3-2,10-1-1,9-6 1,2-3 0,6-10 0,6-9 0,-2-5-1,-3-12 1,-6-10 0,-9-8 0,-5-6 0,-5-9 1,-4-2-1,-12-3 0,1 0 1,-4 5-1,2 4 1,4 7 0,-2 9 1,-3 11 0,9 19 0,0 0 0,-9 20 1,13 14 0,-4 11 0,0 9-1,3 4 0,8 3-3,2 2-8,-4-5-25,0-16-2,7-4-1,-5-17 1</inkml:trace>
  <inkml:trace contextRef="#ctx0" brushRef="#br0" timeOffset="112139.67">2337 11639 28,'-9'-12'31,"9"25"2,3 4-1,-3 8-15,3 11-5,-3 0-3,6 8-1,-6-3-2,9 0-2,-6-7-1,-3-5 0,0-10 0,4-5 0,-4-14 0,0 0-1,-7-25-1,-2-3 2,-3-9-2,3-5 0,-1 0-1,-1-4 1,7 4-1,-2 4 0,6 6 0,9 9 0,3 0 0,7 8-1,5 1-2,1-2-4,16 10-9,2-1-19,1-2-3,4 4-1,-3 2 1</inkml:trace>
  <inkml:trace contextRef="#ctx0" brushRef="#br0" timeOffset="112417.5766">2288 12037 59,'13'-3'30,"12"3"-12,8 0-4,7 0-6,4 0-11,-2-5-19,8 5-6,-15-10-3,5 7 1</inkml:trace>
  <inkml:trace contextRef="#ctx0" brushRef="#br0" timeOffset="112620.3883">2359 11847 16,'0'0'29,"0"0"2,18 0-2,7 0-15,16 0-17,4 3-23,-1-10-1,15 7-2,-6-13-1</inkml:trace>
  <inkml:trace contextRef="#ctx0" brushRef="#br0" timeOffset="112907.3592">3032 11729 49,'0'0'37,"-10"-4"-1,10 4-2,-9-6-17,9 6-8,0 0-11,9 4-20,-9-4-14,13 0-1,-13 0 1</inkml:trace>
  <inkml:trace contextRef="#ctx0" brushRef="#br0" timeOffset="113107.4524">3025 11872 83,'0'0'38,"3"15"-18,-3-15-31,0 0-18,7 11-6,-7-11-1</inkml:trace>
  <inkml:trace contextRef="#ctx0" brushRef="#br0" timeOffset="127639.1661">3857 11894 24,'5'-18'28,"-2"2"-5,-3-4-3,-8 5-4,-2-2-3,-8 6-4,-4 3-2,-3 6-3,0 7-1,0 4-1,4 5-2,8 10 2,4 0-2,9 2 1,5 1-1,9-5 1,4 0 0,7-7 0,2-6-1,-1-9 1,-1-9 0,-1-9-2,-5-9 2,-4-8-2,-2-12 1,-8-4 0,-1-4 0,-4 2 0,0 4 0,-6 6 1,2 8 0,1 9 1,-2 9-1,5 17 0,0 0 0,-4 19 0,8 7 0,3 8-1,-5 12 1,1 2 0,2 8 1,-1-1-1,2 0-1,1-7-4,-5-8-13,1-15-17,7-3 0,-1-16 0,9-6 0</inkml:trace>
  <inkml:trace contextRef="#ctx0" brushRef="#br0" timeOffset="128006.1672">4091 11710 45,'0'0'32,"-3"17"0,3 7-12,0-1-7,0 15-4,0-4-1,0 7-2,0-5-2,3-4-1,-3-7 0,4-4-1,-4-21 0,0 0-1,0 0 0,9-28 1,-9-5-1,0-9 0,-5-6-1,5 0 1,-7-3-1,7 5 0,-6 5 0,3 7 1,3 10-1,9 7 0,6 5 0,4 0-4,12 7-5,3 2-15,3 1-12,13 2 0,-4 0 0</inkml:trace>
  <inkml:trace contextRef="#ctx0" brushRef="#br0" timeOffset="128272.3917">4129 12048 41,'0'0'32,"18"6"-1,16-6-10,7 0-9,3-6-7,2 6-11,-2-5-21,-1 5-3,-15-8-2,2 2 0</inkml:trace>
  <inkml:trace contextRef="#ctx0" brushRef="#br0" timeOffset="128466.3372">4136 11846 41,'-13'-6'32,"26"6"1,4-2-4,17 2-21,10-4-17,-3-4-20,17 8-2,-8-4-1,3 4-1</inkml:trace>
  <inkml:trace contextRef="#ctx0" brushRef="#br0" timeOffset="128723.168">4631 11858 44,'0'0'32,"-12"-4"1,24 4-9,13-4-10,3 2-6,6 2-6,6-4-8,-2 4-8,-1-5-13,-2 5-6,-15 0 1,-4 0-2</inkml:trace>
  <inkml:trace contextRef="#ctx0" brushRef="#br0" timeOffset="128863.6818">4684 11922 31,'0'0'31,"18"7"-4,7-7-6,4 6-9,2 2-26,-7-11-12,11 10-2,-16-16-2</inkml:trace>
  <inkml:trace contextRef="#ctx0" brushRef="#br0" timeOffset="129661.8786">5172 11596 25,'0'-28'29,"-6"0"-1,6 11-7,0 17-3,0 20-5,0 17-2,2 13-3,5 10-3,-7 9 1,3 6-2,-3-3-1,5-3-2,-5-15 0,4-11-4,1-15-3,-5-28-4,14 5-3,-8-24-1,8-4 0,-3-10 3,3 1 1,-3-1 5,-1 4 4,-5 7 4,-5 5 4,0 17 2,-21-10 1,2 14-1,-3 6-1,4 3-2,-1-4 1,9 5-2,10-4 0,12 3-1,9-5-3,12-3-4,6 2-10,6 2-16,-8-9-4,6 9 0,-15-6-1</inkml:trace>
  <inkml:trace contextRef="#ctx0" brushRef="#br0" timeOffset="129984.3921">5515 12025 35,'0'0'29,"0"0"1,14 10-11,-4-14-7,7 4-4,-1-6-1,3-2-3,-6-1-1,0-6-1,-8 5-2,-5-4 1,0 14 0,-16-13 0,-3 13 0,-2 0 0,-4 12 0,3 4 1,2 5 2,5 3-1,9 1 1,12 1 0,6-2-1,11-2 1,4-2-4,0-8-6,2-9-29,4 6 0,-9-14 0,7-5-1</inkml:trace>
  <inkml:trace contextRef="#ctx0" brushRef="#br0" timeOffset="130646.7483">5915 11942 27,'0'10'30,"0"-10"-2,45 0-10,20 0-5,24 0-1,29-5-1,25 0-4,21-2-2,9-3-2,-1 3 0,-21-2 0,-17 4-2,-26 2-4,-28-2-8,-26 0-17,-23 10-5,-31-5 0,0 0 0</inkml:trace>
  <inkml:trace contextRef="#ctx0" brushRef="#br0" timeOffset="132500.6322">6563 11626 25,'0'-20'28,"0"3"-4,-10-3-4,-8-2-5,-5 7-5,-5-2-3,-3 7-3,-1 8-2,1 8 0,4 4-1,5 7 0,12 7-1,7 2 1,9 0-1,9-2 1,8-5 0,8-6 0,0-8 0,3-10 1,0-10 0,0-11-1,-6-12 1,-4-5-1,-11-11 0,-3-4 0,-7-6-1,-3 4 0,-3 3 1,-4 10 0,-2 5 1,0 11-1,3 12 1,6 19 0,0 0 1,-13 28-1,13 8 1,0 8-1,6 11 1,-1 7-1,0 4 1,1 1-2,2-5-3,-4-7-11,-1-14-22,6 0 0,-9-20-1,7-3 0</inkml:trace>
  <inkml:trace contextRef="#ctx0" brushRef="#br0" timeOffset="133050.3049">6967 11562 45,'10'-7'24,"-7"-6"-2,-3-3-5,-3 2-3,-10-4-4,-5 4-2,-10-2-3,-3 6-2,-3 1-1,-1 9-1,1 3 0,3 11 0,3 2-1,15 7 0,8 5 0,5-2 0,15 2 0,4-5 1,8-4-2,5-9 1,1-10 0,2-5-1,-4-7 1,-3-5-1,-6-5 1,-7 0 0,-7 1 1,-4 4 1,-10 7 0,6 10 1,-16 3 0,10 14 0,0 9 1,3 8 0,3 2-1,6 7-1,1 2-7,2 1-29,-4-8 0,6 4-1,-11-9-1</inkml:trace>
  <inkml:trace contextRef="#ctx0" brushRef="#br0" timeOffset="135238.7182">6453 12291 42,'15'19'32,"-10"3"-6,6 1-7,1 9-3,0-7-3,3 9-3,-8-11-3,2-1-1,-6-8-3,1-5 0,-4-9-1,0 0 0,-10-24-1,6 1 0,2-8 0,2 2 0,3-3-1,6-1 0,7 6 1,8 5-1,5 9-1,1 4-3,8 9-12,-2 5-20,-8-10 0,4 10 0,-7-10 0</inkml:trace>
  <inkml:trace contextRef="#ctx0" brushRef="#br0" timeOffset="135569.8823">6856 12185 33,'6'-13'28,"2"-4"-3,11 1-9,3 8-5,6 0-3,0 8 0,-6 10-1,-3 7 0,-13 3-1,-9 7-1,-11 2-1,-6 5 1,-8-3-2,5 0 0,3-3-2,9-7 0,14-5 0,13-6 0,9-6-1,13-4 0,2 2-3,-3-2-22,-3-2-9,0 6 0,-15-4-1</inkml:trace>
  <inkml:trace contextRef="#ctx0" brushRef="#br0" timeOffset="142481.3823">7894 11759 25,'0'0'29,"-12"6"-5,21 2-3,15-3-4,20-5-6,18 7-1,23-7-3,16 0-1,14 0-6,6-2-2,-1 2-3,-17-5-6,-15 7-4,-23 3-8,-28-5-8,-15 12-1,-22-12 3</inkml:trace>
  <inkml:trace contextRef="#ctx0" brushRef="#br0" timeOffset="142806.5544">7996 11886 16,'-13'0'30,"29"0"-2,3-4-4,22-1-5,17 5-3,13-5-4,20 5-2,10 0-4,10 0-1,1 0-3,-4-5-1,-9 5-4,-19-4-6,-14 1-15,-20 3-10,-24-7 0,-13 7-1</inkml:trace>
  <inkml:trace contextRef="#ctx0" brushRef="#br0" timeOffset="143452.8481">7879 11236 19,'0'0'30,"18"10"1,-12 6-7,3 7-6,4 5-6,-6 2-2,6 3-3,-8-6-1,4 0-3,-3-9-1,-3-8 1,-3-10-2,0 0 1,0-28-1,0 5 1,2-5-1,5-1-1,3-3 0,6 6 0,2 6 0,6 2-1,4 16-4,-3 2-13,-2 0-15,8 10-1,-7 0 0,8 3 0</inkml:trace>
  <inkml:trace contextRef="#ctx0" brushRef="#br0" timeOffset="143687.052">8245 11318 62,'0'0'30,"14"0"-10,2 0-5,10 0-5,1-5-4,4 5-4,3-4-4,-3 0-5,-3 4-7,-8 0-6,-8 0-6,-2 5-5,-10-5 0</inkml:trace>
  <inkml:trace contextRef="#ctx0" brushRef="#br0" timeOffset="143843.0613">8266 11422 37,'0'0'30,"9"4"-1,7-4-9,8 0-8,9 0-15,-8-5-23,14 6-2,-11-6-3,4 9 1</inkml:trace>
  <inkml:trace contextRef="#ctx0" brushRef="#br0" timeOffset="144069.945">8563 11314 32,'17'4'32,"-1"4"0,6 5-2,3 5-15,0 1-6,5 2-3,-2-1-6,-6-3-7,-1-8-15,1 1-10,-12-15 0,7 0-1</inkml:trace>
  <inkml:trace contextRef="#ctx0" brushRef="#br0" timeOffset="144198.4128">8858 11281 68,'-16'4'37,"-12"9"0,-9 7-10,-2 12-11,-9 1-11,-2 9-37,0-9-3,9 3-2,-1-8-1</inkml:trace>
  <inkml:trace contextRef="#ctx0" brushRef="#br0" timeOffset="146801.7569">9241 11509 56,'0'0'31,"0"0"-10,0 38-4,4 7-6,4 15-2,-2 5-3,4 7-2,-6-1-2,2-6-4,-3-7-4,-3-16-4,8-9-4,-8-15-4,0-18-2,19 4 2,-1-18 0,1-6 4,4-1 5,-2-7 7,3 2 8,-5 2 4,0-5 18,-19 29-11,-22-4 0,-1 9-3,3 11-4,-2 0-2,6 4-2,7-1-1,12 1-2,13-4-5,9-3-6,9-4-15,7 1-7,-8-10-2,7 10 1</inkml:trace>
  <inkml:trace contextRef="#ctx0" brushRef="#br0" timeOffset="147110.6598">9607 12094 10,'0'0'29,"0"0"0,21 10 0,-5-10-14,2-3-4,2 3-2,4-9-4,-2 2-1,-7-5-2,1 3-1,-9-1 0,-7-1 0,-7 2-1,-5 1 0,-7 7 0,-3 1 0,-2 10 1,-1 3-1,6 5 2,3 8-1,13 0 1,6 2 0,10 2 0,7-5-3,7-1-13,13-6-18,-9-14 0,19-4 0,2-17-1</inkml:trace>
  <inkml:trace contextRef="#ctx0" brushRef="#br0" timeOffset="147659.3907">10197 11993 28,'11'8'30,"30"-2"-5,21-6-6,28 0-1,36 0-2,30 0-4,34 0-2,9 0-4,10 0-1,-4 0-3,-17 0-8,-26 1-24,-25 7-4,-46-12 0,-27 4-1</inkml:trace>
  <inkml:trace contextRef="#ctx0" brushRef="#br0" timeOffset="148343.7259">11086 11676 34,'0'-22'19,"0"4"-2,-6 0-3,-8-2-3,-6 5-3,-4 1-2,-5 5-2,-5 4-2,3 5-1,1 10 0,5 2 0,8 3-1,6 1 0,11 1 1,11-2 0,8-2-1,6-7 1,3-6 0,3-7 1,1-6-1,-1-8 0,-3-8-1,-4 0 1,-6-8-1,-6-1 0,-5 0 1,-4 3 1,-3 2 0,-4 8 1,-6 3-1,0 8 1,0 6 0,10 8 0,-16 8 0,13 6 0,-3 9 0,6 11-1,0 7 1,6 9 0,3 3 0,1 3 0,0-5-2,3-4-6,1-7-14,3-6-15,-6-17 0,4-6 0,-15-11-1</inkml:trace>
  <inkml:trace contextRef="#ctx0" brushRef="#br0" timeOffset="148923.1928">11444 11681 14,'9'-17'18,"-9"17"0,3-21-2,-9 4-3,-5 2-1,-4-3-3,-5 5-1,-5 2-2,0 6-1,-5 1-1,3 4-2,2 9 0,6 5 0,7 0 0,7 4 0,10 0 0,7-1 0,8-5 0,5 2 0,1-9 0,4-5-1,-2 0 0,-2-8 0,-2-3-1,-4 2 1,-4-1-1,-5-3 0,-3 4 0,-8 9 0,0 0 0,0 0 1,0 15 0,-4 6 0,-3 3 0,4 8 0,3 1 1,0 4 0,0-3 0,5-3-1,0-2 2,4-2-2,-4-9 2,1-4-1,-6-14 1,10 14 0,-10-14-3,0 0-8,0-13-26,0 13 0,0-19 0,0 19-1</inkml:trace>
  <inkml:trace contextRef="#ctx0" brushRef="#br0" timeOffset="149856.1583">10890 12364 36,'0'0'34,"25"21"0,0-6-6,8 1-11,10 8-5,-1-2-5,3 3-3,-3 1-6,-8-7-7,0-1-12,-9-4-13,-10-12 0,-1-2-1,-14 0 0</inkml:trace>
  <inkml:trace contextRef="#ctx0" brushRef="#br0" timeOffset="150044.1999">11272 12402 32,'-30'0'31,"10"9"-5,-11 2-5,-5 7-6,-4 6-3,-5 2-3,4 2-5,3-3-7,2-4-11,9-12-16,22 1-2,5-10 0,20-7 0</inkml:trace>
  <inkml:trace contextRef="#ctx0" brushRef="#br0" timeOffset="150419.3554">11402 12204 44,'26'3'30,"-6"3"-7,5 2-5,-3 3-4,-8 2-4,-3 9-2,-16-2-3,-2 6-1,-12-2 0,0-1 0,1-8 0,11 2 0,10-8-2,18-3 1,11-6 0,9 0-6,-1-4-30,7 8-2,-18-4 0,-5 9-1</inkml:trace>
  <inkml:trace contextRef="#ctx0" brushRef="#br0" timeOffset="238749.6898">1894 13515 45,'3'10'33,"-3"5"-3,6 47 10,-6-18-28,0 9-1,0-2-2,5 7-4,-5-10-1,0-7-1,0-9 0,-3-9-2,3-11 1,0-12-1,-5-11 0,-1-10 1,0-11-1,-1-6 1,3-4-1,4-9-1,0 0 0,0 4 0,0 0 0,4 8-1,6 8 1,2 4-1,10 5-1,6 7 0,10 9-7,7-2-15,8 3-13,10 5 0,-2-5-1,9 5 0</inkml:trace>
  <inkml:trace contextRef="#ctx0" brushRef="#br0" timeOffset="239019.5662">1950 13962 44,'0'0'34,"0"0"1,10 0-3,11 0-14,14 0-8,9 0-8,-2-4-15,1-3-20,10 2-1,-5-5 0,3 0-1</inkml:trace>
  <inkml:trace contextRef="#ctx0" brushRef="#br0" timeOffset="239224.6905">1910 13761 47,'0'0'32,"12"-7"-1,16 4-7,16-3-22,14 6-29,2-12 0,16 7-3,0-10-1</inkml:trace>
  <inkml:trace contextRef="#ctx0" brushRef="#br0" timeOffset="239479.3513">2696 13611 67,'0'0'38,"0"0"0,13-10-2,-13 10-29,13-4-25,-1 4-17,-12 0-2,0 0-1,0 0 0</inkml:trace>
  <inkml:trace contextRef="#ctx0" brushRef="#br0" timeOffset="239637.1973">2725 13798 105,'-10'19'40,"10"-19"-6,-10 0-48,10 0-21,0 0-2,0 0-3</inkml:trace>
  <inkml:trace contextRef="#ctx0" brushRef="#br0" timeOffset="242833.4028">3512 13580 53,'6'31'32,"-9"1"-1,3 9-15,0 7-4,-3 0-2,3 1-3,0-14-1,0-3-1,-6-14-1,6-6 1,0-12-2,0 0 1,-12-29-1,7 4 0,-3-10-2,8-11 0,-3-7 0,3-5-1,0-2 0,0 3 1,6 2-1,1 6 1,2 11-1,0 9 1,10 13-1,5 9-1,13 7-2,3 0-7,16 0-19,3 6-8,-2-6-1,7 0 0</inkml:trace>
  <inkml:trace contextRef="#ctx0" brushRef="#br0" timeOffset="243082.7202">3539 13860 60,'0'0'36,"25"0"0,3-4-10,16-1-15,6 5-8,5-4-17,4 4-19,-12-6-2,0 6-1,-13-9 0</inkml:trace>
  <inkml:trace contextRef="#ctx0" brushRef="#br0" timeOffset="243278.1065">3536 13675 40,'20'-6'31,"7"-4"-2,20 10-21,11 4-29,-7-9-4,16 8-3,-8-12-3</inkml:trace>
  <inkml:trace contextRef="#ctx0" brushRef="#br0" timeOffset="243534.613">4147 13601 54,'-11'-6'35,"29"6"0,4 0-5,12-8-20,9 8-7,5 0-11,0 5-20,-4-5-6,-1 5-1,-15-5 0</inkml:trace>
  <inkml:trace contextRef="#ctx0" brushRef="#br0" timeOffset="243691.8166">4205 13716 47,'0'0'34,"23"16"0,8-16-10,13-4-45,18 8-6,-3-15-3,15 4-3</inkml:trace>
  <inkml:trace contextRef="#ctx0" brushRef="#br0" timeOffset="244697.8069">5191 13114 29,'-10'-48'33,"-1"11"1,-8 0-7,-5 9-9,1 15-5,-5 13-4,6 27-2,0 20-2,10 17-2,3 23 0,9 17-2,3 11 0,6 8 1,-1 5-1,0-1-1,-2-6 1,-6-10 0,-9-12 0,-7-15 0,-12-14 1,-5-10-1,-5-19 0,-2-9 0,5-13-6,0-9-13,4-10-19,16 5 0,-1-15-1,16 10 0</inkml:trace>
  <inkml:trace contextRef="#ctx0" brushRef="#br0" timeOffset="245639.2025">5680 13811 42,'-3'-23'23,"-1"1"-3,-9-1-4,-5 3-4,-4 5-2,-6 4-4,-2 5-1,0 6-2,3 13 0,6 1-2,3 6 0,11 1-1,10 2 1,11-3 0,8-1 0,5-6 2,4-8 0,3-7 0,1-8 0,-6-12 1,0-7-1,-7-12 0,-5-7-2,-6-12 1,-3-1-2,-5 0 1,-3 1-1,0 6 0,-8 10 0,-1 14 1,-2 19-1,0 14 1,-1 19 0,4 16 0,1 14 0,4 7 0,5 9 1,4-2-1,5-5-2,6-3-7,-6-9-17,2-16-10,4-8 0,-8-16-1</inkml:trace>
  <inkml:trace contextRef="#ctx0" brushRef="#br0" timeOffset="246038.1849">6012 13452 51,'-18'-5'34,"12"20"2,2 10-10,-5 7-12,9 13-4,-6 2-3,6 5 0,0-2-3,3-2-1,-3-8-1,3-10 0,0-9 0,0-9 0,-3-12-1,0 0 0,-3-23 1,-2-1-1,-3-11 1,0-5-1,-3-3-1,1-1 0,3 0 1,-2 1-1,6 2 0,3 7 0,5 7 0,9 1 0,7 5-1,8 3-2,10 4-3,5-1-7,10 12-19,3 3-6,-5 0-1,0 6 0</inkml:trace>
  <inkml:trace contextRef="#ctx0" brushRef="#br0" timeOffset="246299.4057">6003 13847 44,'-26'9'34,"16"1"1,10 0-9,13-10-11,18 0-4,7 0-4,6-4-7,5 0-11,-1-1-16,-8-4-7,0 5-2,-16-3 0</inkml:trace>
  <inkml:trace contextRef="#ctx0" brushRef="#br0" timeOffset="246488.9846">5969 13655 64,'0'0'38,"9"17"-1,27-11-6,12 0-38,4-6-24,14 5-2,2-23-3,12 2-1</inkml:trace>
  <inkml:trace contextRef="#ctx0" brushRef="#br0" timeOffset="267874.407">6766 13634 27,'31'9'30,"-4"-9"-2,11 5-10,4-5-3,2 0-8,0 0-8,-1 0-8,-8 0-12,-18 0-8,2 7-1,-19-7 0</inkml:trace>
  <inkml:trace contextRef="#ctx0" brushRef="#br0" timeOffset="268054.8103">6780 13776 31,'17'8'33,"17"-1"-1,3-7-7,13 2-24,11 6-23,-12-11-4,8 10-4,-11-11-1</inkml:trace>
  <inkml:trace contextRef="#ctx0" brushRef="#br0" timeOffset="268829.0139">7832 12955 25,'-12'-29'30,"1"20"-3,-12 9-7,-2 12-3,-1 23-5,-1 15-3,5 20-3,1 21-1,12 17-2,9 10-1,5 6 0,4 3-1,4 3 1,0-7 0,-4-4 0,-6-17 0,-6-11 0,-10-14 1,-9-12-1,-2-11-4,-4-19-12,-3-15-20,13-3-1,-4-17 0,13 0 0</inkml:trace>
  <inkml:trace contextRef="#ctx0" brushRef="#br0" timeOffset="271179.4127">8379 13372 18,'0'-13'29,"0"13"2,4 28-6,-4 14-9,4 13-5,-4 8-3,3 8-1,-3 2-2,9-3-2,-5-6-3,1-14-2,2-16-1,-1-14-3,0-8-2,-6-12-3,22-18-1,-12-2 1,6-7 0,0-2 2,2-1 2,1 4 6,-4 2 2,-2 7 5,-10 8 1,-3 9 3,-14 2-1,-3 12 0,-5 0-2,0 4-1,3-2-1,6 1 0,13-2-1,17-5-1,5-3-1,12-2-3,6-5-8,3 9-20,-8-11-1,8 4-2,-18-6 0</inkml:trace>
  <inkml:trace contextRef="#ctx0" brushRef="#br0" timeOffset="271518.3393">8782 13852 10,'0'16'29,"0"-16"2,16 8-2,-2-2-11,6-6-7,0 2-2,4-6-3,-2-1-3,-2-4-1,-3 1 0,-8-3-2,-7 1 1,-2 10-1,-18-15 0,-6 15 0,-2 0 0,-5 12 0,0 1 0,4 6 1,7 5 0,12-2 1,14 2 0,10-5 0,8 1 0,7-3-3,4-4-12,-4-7-20,8-1 1,-10-9-2,8 4 1</inkml:trace>
  <inkml:trace contextRef="#ctx0" brushRef="#br0" timeOffset="271930.4094">9403 13770 18,'-32'9'31,"4"-6"2,28-3-3,0 0-12,44 6-4,24-6-3,32-12-1,40 5-2,26-5-3,24 1-1,8 0-2,-9 4-2,-20 4-7,-24 8-25,-44-5-4,-31 7 0,-48-7 0</inkml:trace>
  <inkml:trace contextRef="#ctx0" brushRef="#br0" timeOffset="272540.4096">10029 13466 13,'-4'-23'25,"-5"13"0,-12-7-8,-5 2-4,-4 1-4,-2 2-2,-1 6-2,2 2-2,6 8 0,4 6-2,7 6 1,11 5-1,10-2 2,6-2 0,8-2-1,3-6 1,7-9 0,1-14 0,2-5-1,0-10-1,-10-13 0,-2-8 0,-9-9-1,-5-6 1,-8 0-1,-2 1 0,-7 7 1,-1 9 0,-2 10 0,-1 13 1,1 17 0,3 13 1,2 19 1,2 11-1,5 14 1,3 7 0,6 9 0,0 4-1,4 3-1,3-1-2,-2-9-8,3-13-25,4 0-2,-11-23 0,7-3 0</inkml:trace>
  <inkml:trace contextRef="#ctx0" brushRef="#br0" timeOffset="273082.4094">10398 13433 14,'6'-8'27,"-15"-10"1,5 2-8,-8 0-4,-4-2-3,-2 7-3,-9-4-2,1 10-2,-1 5-2,2 5-2,4 7 0,6 4-1,10 7 0,8-1 0,9 3-1,5-4 1,8-3 0,2-6 0,4-4-1,0-8 0,-3-4 1,-7-4-1,-5-9 0,-7 4 0,-6-3 0,-3 4 1,0 1 0,0 11 0,-15-9 1,15 9 0,-12 16 1,12 0 0,0 6 0,0 9 1,0 4-1,6 7 0,-1 2-2,-1-2-14,-4-4-22,4 3 0,-4-12-1,5 0 0</inkml:trace>
  <inkml:trace contextRef="#ctx0" brushRef="#br0" timeOffset="273540.1026">9837 14064 43,'14'10'34,"-1"5"-1,12 9-10,6 12-6,-3 0-5,7 10-3,-5-4-5,-2-2-5,-3-8-11,-6-5-21,-7-20-2,3-3 0,-6-21 0</inkml:trace>
  <inkml:trace contextRef="#ctx0" brushRef="#br0" timeOffset="273720.4382">10169 14066 43,'-23'-2'34,"-4"10"0,-9 3-2,-4 7-19,4 8-4,-9 6-4,7 6-2,1-1-4,1-4-4,15 1-10,7-5-19,6-16-1,8-13 0,22 0 1</inkml:trace>
  <inkml:trace contextRef="#ctx0" brushRef="#br0" timeOffset="274089.4082">10340 13987 44,'14'-10'31,"11"6"-4,-3 4-7,2 6-4,-3 4-5,-10 2-3,-6 11-1,-14 0-3,-3 6 0,-12 0-1,1 0 0,2-7-1,14 0 0,10-7-1,16-5 1,12-4-1,9-6-6,7-6-30,3 6-1,-9-6 0,0 3 0</inkml:trace>
  <inkml:trace contextRef="#ctx0" brushRef="#br0" timeOffset="284867.9172">11316 13629 37,'0'0'28,"36"7"-8,16-7-4,19 0-3,23 5-1,16-5-4,14 0-4,4 0-5,-9 5-5,-10 2-9,-16 8-15,-34-8 0,-18 7-1,-31-11 7</inkml:trace>
  <inkml:trace contextRef="#ctx0" brushRef="#br0" timeOffset="285181.4621">11399 13791 37,'0'0'17,"23"8"1,13-4-2,20-4-1,21 2-2,19-2-2,8 0-4,9 0-3,-4 0-2,-12-3-5,-16 3-8,-22 6-18,-34-12-2,-10 6 0,-33-13 1</inkml:trace>
  <inkml:trace contextRef="#ctx0" brushRef="#br0" timeOffset="285467.3563">11826 13259 25,'7'-22'30,"-7"-5"-3,0 10-9,0 17-2,0 0-5,12 11-1,-12 10-4,5 5-6,0 6-12,2 7-17,-7-11-1,11 0-1,-11-17-1</inkml:trace>
  <inkml:trace contextRef="#ctx0" brushRef="#br0" timeOffset="285769.7347">11918 13072 16,'-26'-25'24,"-2"19"0,-9-1-9,-7 9-8,-2 9-2,2 10-2,3 7 1,6 9 1,15 9 1,13 5 1,17 5 1,19-1 1,19-2 0,15-9 0,19-6-1,0-21-1,6-11-2,-11-19 0,-12-15-2,-27-17 0,-25-9-1,-29-5 0,-22 1-2,-14 10-15,-2 6-20,-12 6-2,11 17 1,3 2 0</inkml:trace>
  <inkml:trace contextRef="#ctx0" brushRef="#br0" timeOffset="287164.7892">2829 15700 11,'14'-3'27,"26"8"0,3-5-11,13-4-4,9 4-2,3-3-4,-9 3-7,-10 0-6,-8 10-12,-20-10-8,-4 12-1,-17-12 2</inkml:trace>
  <inkml:trace contextRef="#ctx0" brushRef="#br0" timeOffset="287345.0535">2874 15823 15,'0'0'33,"25"0"0,8-3 1,17-1-16,15 4-5,-4 4-8,8 0-24,-13-7-11,3 11-3,-19-13 0</inkml:trace>
  <inkml:trace contextRef="#ctx0" brushRef="#br0" timeOffset="287984.4106">4070 15072 29,'-18'-25'28,"2"15"-5,-12 15-3,0 19-6,4 22-2,-1 19-3,9 24-2,6 11-1,10 14-1,0 2 0,7 5-2,-4-2-1,4-4 0,-7-12 0,-10-14 0,-6-12-1,-6-16 0,-5-11 0,2-15-2,4-11-5,-5-20-7,4-11-20,16-2-2,-5-15 0,11 1 0</inkml:trace>
  <inkml:trace contextRef="#ctx0" brushRef="#br0" timeOffset="288863.0592">4789 15363 22,'-6'-20'29,"6"20"1,-6 9-11,0 13-3,2 19-3,-1 10-4,8 13-1,-3 9-2,5 7 0,-2-5-2,4 0 0,-4-11-3,4-11 0,-4-14-2,-3-16-3,5-10-5,-5-13-1,10-10-2,0-13-1,8 0 1,-5-8 1,6 4 4,-2 2 4,-3 5 6,-2 4 12,-12 16-5,-18 0-1,4 9 0,-5 4-2,5 2-2,1-3-2,10 2-1,6-4 0,12-1-3,7-4-2,1-1-2,5 0-1,0-4 0,-2 6 0,-4-6 0,-4 5 1,-5-5 1,-4 0 4,-9 0 2,10 7 2,-10-7 0,16 3 1,-3-3 0,4 0 0,6 0-1,2 0-1,1-7 0,-1-1-2,-2-2 0,-4-6 1,-7 4 0,-12-4 0,-9 4 0,-10-2 0,-3 9 1,-8 1-1,0 11-1,-1 5 1,6 6-1,2 6 1,15 3-1,8 1 1,18 0-1,6 0 0,5-6-3,9-3-18,5 0-14,-8-14-1,3 2-1,-14-13 1</inkml:trace>
  <inkml:trace contextRef="#ctx0" brushRef="#br0" timeOffset="292034.4187">6056 15357 22,'14'-25'20,"18"6"-3,2 4 0,5 10-1,0 10-2,-5 11 0,-4 17-3,-11 11-1,-3 17-3,-11-1 0,-1 4-3,-4-7 0,0-4-1,6-17-1,2-12-1,2-17 1,0-19-1,0-10 0,-2-6-1,-8-4 1,0 1-1,-8 8 0,-7 6 1,-8 13-1,-2 11 1,-5 13-1,1 3 1,-1 4-3,2-2-2,9-3-10,4-6-14,5-11-7,10-5 0,0 0-1</inkml:trace>
  <inkml:trace contextRef="#ctx0" brushRef="#br0" timeOffset="292343.9342">5777 15941 28,'27'0'62,"20"-4"-37,21 0-4,22 3-5,9-6-4,7 2-4,-4 1-4,-3 4-2,-15 3-7,-20-3-10,-26 4-20,-10 2 0,-28-6-1,0 0 0</inkml:trace>
  <inkml:trace contextRef="#ctx0" brushRef="#br0" timeOffset="292690.386">5969 16269 37,'19'11'35,"11"9"1,-3 2-3,2-3-17,6 12-4,-5-6-5,1-1-5,-6-1-5,-6-10-8,-3-5-14,-2-1-11,-14-7 0,13-15 0</inkml:trace>
  <inkml:trace contextRef="#ctx0" brushRef="#br0" timeOffset="292862.6559">6294 16303 22,'0'0'32,"-18"-5"1,5 10-4,-12 8-10,-5 0-6,-3 8-4,-6-2-4,2 3-2,1 3-4,2-7-4,6 3-9,4-2-16,0-9-4,15 0-1,-3-10 1</inkml:trace>
  <inkml:trace contextRef="#ctx0" brushRef="#br0" timeOffset="293254.1358">6459 16155 60,'13'-10'32,"8"6"-12,4 4-6,-4 7-2,4 5-2,-11 2-4,-3 6-1,-11 4-2,-12 6 0,-5-2-1,-1-1 0,-1-3-1,0-1-1,10-8 1,9-2 0,13-7 0,9-3 0,2-3 0,4 0-3,3 0-12,1 0-20,-14-7-1,0 5-1,-8-12 1</inkml:trace>
  <inkml:trace contextRef="#ctx0" brushRef="#br0" timeOffset="293989.0228">7211 15919 20,'7'-37'43,"-10"14"-23,-6 2-2,-7 3-3,-8 0-3,-5 4-3,-4 6-2,-1 8-2,-1 4-1,4 9-2,6 5 0,10 6-1,12 3 0,8 1 0,10-4 0,8-1 1,11-7-1,3-4 1,1-12-1,1-13 1,-7-10-1,-2-6 0,-8-16 0,-4-8-1,-10-8 1,-5-6-1,-3 0 1,-6 6-1,-1 5 0,-2 9 1,0 9 0,0 15-1,-1 10 1,10 13 0,-12 13 0,9 10 0,3 13 0,0 13 0,0 5 0,8 9 1,-5 6-1,1-2-3,5 1-9,-5-6-21,2-20-4,6-11 0,-4-18-1</inkml:trace>
  <inkml:trace contextRef="#ctx0" brushRef="#br0" timeOffset="294222.3952">7357 15741 51,'16'0'37,"5"5"1,7 5-5,4 9-15,-5 1-8,5 9-3,-5-1-4,-1 1-4,-2 3-5,-9-13-11,-2-3-20,-1-5-1,-12-11 0,19-14 0</inkml:trace>
  <inkml:trace contextRef="#ctx0" brushRef="#br0" timeOffset="294377.7197">7652 15764 78,'-13'0'39,"-8"3"-2,-7 8-12,4 17-10,-10 4-8,-1 2-15,-3 7-29,2 7-1,-1-1-1,2 7-1</inkml:trace>
  <inkml:trace contextRef="#ctx0" brushRef="#br0" timeOffset="378996.4526">4265 16537 24,'10'-4'29,"-7"-11"-6,0-12 10,-9 7-23,-3 1-1,-7-2-3,-2 0-2,-4 5 0,-3 4 0,-3 5-2,3 12 0,4 7 0,5 12-1,10 4 0,6 8-1,3-2 0,10 4-1,7-7 2,2-7-2,7-11 2,-4-9-2,-1-11 1,0-8 1,-5-4 0,-3-8-1,-9 3 1,-1 0 1,-6 7-1,0 17 1,-6-9 0,2 18 0,4 8 1,6 7-1,4 1 0,8 1-6,4-8-30,9 4-1,-6-10-1,12-2 1</inkml:trace>
  <inkml:trace contextRef="#ctx0" brushRef="#br0" timeOffset="380057.3356">4356 15037 8,'0'-17'21,"6"5"-1,-6-9 0,-3-1-2,-3 2-2,-6-2-3,-1 7-1,-7 0-2,2 12-3,-6 3-2,2 4-3,-2 11 0,5 6-1,3 3-1,7 4 1,9 1-1,5-3 1,5-4-1,11-3 0,2-7 1,2-7 0,-1-5-1,0-8 1,-1-6-1,-5-2 1,-5-7-1,-4 2 1,-3 1 0,-2 4-1,-4 7 1,0 9 1,0 0-1,0 12 0,0 6 1,6 6-1,0 1-1,0-6-5,6 2-16,3-4-14,-15-17 1,25 8-1</inkml:trace>
  <inkml:trace contextRef="#ctx0" brushRef="#br0" timeOffset="380291.226">4572 14878 50,'0'0'36,"0"0"-1,4 15-9,1 8-10,-5 2-7,6 7-3,-6-1-1,4-1-3,-1-1-4,-3-8-5,7-5-11,-7-7-16,0-9-2,0-9-1,-3-7 1</inkml:trace>
  <inkml:trace contextRef="#ctx0" brushRef="#br0" timeOffset="380445.2334">4491 14993 47,'0'0'35,"0"0"-1,16-5-9,3 8-9,3-3-9,5 0-19,-4 0-21,10 7-1,-8-7-1,3 3 0</inkml:trace>
  <inkml:trace contextRef="#ctx0" brushRef="#br0" timeOffset="380959.2012">4799 15069 24,'9'15'31,"-9"-15"1,21 0-10,-4-9-4,2-9-5,4-6-2,-3-10-4,-2-7-3,-3-10 0,-4-3-2,-11-1 0,0 3 0,-13 6 1,0 12-1,-6 8 1,-2 19 0,0 14 1,5 17 0,10 13-1,9 16-1,11 2 0,11-1-8,8 3-31,15-2-1,3-14 0,12-5 0</inkml:trace>
  <inkml:trace contextRef="#ctx0" brushRef="#br0" timeOffset="506817.0193">8201 15824 13,'11'-4'28,"22"8"-2,50-8 1,-34 4-24,1-8-14,1 12-13,-17-9-3,-1 10-1</inkml:trace>
  <inkml:trace contextRef="#ctx0" brushRef="#br0" timeOffset="506990.2681">8335 15882 14,'0'0'29,"6"14"0,12-14-11,16-5-17,13 5-20,-3-12-4,18 9-3,-3-16 4</inkml:trace>
  <inkml:trace contextRef="#ctx0" brushRef="#br0" timeOffset="507555.1334">9145 15308 26,'-10'-23'32,"10"23"2,0 0-9,0 28-7,0 21-5,-3 9-6,3 14-2,0 2 0,8 6-2,-3-4-1,2-11-2,-1-13-2,-1-15 1,2-19-3,-7-18-1,21 0-2,-12-17 1,7-7-1,0-8 1,2 3 1,-2-2 1,-3 6 3,-8 6 1,-5 7 2,0 12 2,-27 4 0,8 7 0,-3 5 0,6 4 0,7 0-1,13-1-2,14-3-3,4-7-7,15-3-16,7 1-8,-4-9 1,6 2 0</inkml:trace>
  <inkml:trace contextRef="#ctx0" brushRef="#br0" timeOffset="507832.8977">9523 15831 34,'4'10'31,"-4"-10"1,24 0-15,-1 0-5,-2-3-2,6-2-3,-4-7-3,-2 2-2,-11-6 0,-7 4-2,-9-2 1,-11 4 0,-8 10 0,-2 0 0,-4 14 0,3 5 1,6 7-1,10 4 1,12 1 0,10-2-1,7-5 0,11-6-3,7-5-4,-1-7-17,0-16-11,10-1 0,-14-14 0</inkml:trace>
  <inkml:trace contextRef="#ctx0" brushRef="#br0" timeOffset="508201.2612">9834 15417 39,'24'-30'36,"5"2"0,11 6-5,6 15-14,-3 7-4,3 13-3,-10 14-3,0 16-2,-11 10-2,-1 8 0,-5 3-1,-7 0 1,-5-4-2,2-6 0,-2-12 0,-2-12-1,2-14 1,-7-16-1,0-12-1,-10-7 1,-5-3 0,-5-3 0,-3 10 0,-6 2-1,-5 13-1,-1 8-6,5 13-31,2 12 0,4-3-1,12 6 1</inkml:trace>
  <inkml:trace contextRef="#ctx0" brushRef="#br0" timeOffset="508997.5922">10921 15141 28,'-7'-24'29,"-12"1"-2,2 12-10,-1 11-2,2 17-3,0 16-4,4 17-2,6 20-1,3 19 0,6 16 0,0 7 1,3 15-2,-3-1 0,4 3 0,-7-11-1,-3-9 0,-6-20-1,-1-12-2,-3-18-1,-5-19-5,0-15-4,-5-21-8,5-9-11,2-4-7,-2-13-1,8 5 1</inkml:trace>
  <inkml:trace contextRef="#ctx0" brushRef="#br0" timeOffset="509703.8437">11082 16450 9,'0'0'11,"0"0"-1,0 0 0,11-7 10,-11-7-10,0 14 2,-9-16 0,-1 9 0,-6 3-2,0 4-1,-4 4-3,4 6-1,3 3-1,5 6-2,5 2-1,3 1 0,11 1 0,1-4-1,8-3 1,-3-10-1,5-6 0,-4-6 1,0-6 0,-3-3 1,-6-6-1,1 3 2,-6 1-2,-4 17 2,10-9-1,-10 9 0,12 14 0,-1 1-2,1 7-5,0-3-14,-4-1-15,8 1-1,-16-19 1,23 0-1</inkml:trace>
  <inkml:trace contextRef="#ctx0" brushRef="#br0" timeOffset="510336.7876">11186 15040 21,'12'-6'18,"-7"-6"-2,0 1-1,-5-5-2,-5-2-2,-5 4-1,-4-1-3,-3 5-1,-2 5-1,-2 5-2,3 10-1,0 6-1,4 5 0,8 4 0,6 1 0,4 0 0,8-8 0,7-1 0,1-9 0,2-8 0,0-8 0,-2-6 0,-7-3 0,-1-1-1,-3 4 0,-3 5 1,-6 9-1,0 0 1,6 14-1,1 6 0,-2 1-3,5-1-8,3-4-12,4 2-8,-3-18 1,8 0-2</inkml:trace>
  <inkml:trace contextRef="#ctx0" brushRef="#br0" timeOffset="510509.4071">11393 14837 42,'2'-17'34,"-2"17"0,9 12-7,-9 9-8,7 16-7,-7-4-5,11 12-1,-3-5-4,-3-2-3,7-4-9,-12-11-18,5-14-8,-5-9-1,0 0 0</inkml:trace>
  <inkml:trace contextRef="#ctx0" brushRef="#br0" timeOffset="510671.4172">11368 14979 27,'0'0'32,"12"5"1,12 2-2,-4-7-22,8-4-22,6 7-14,-9-11-3,6 8-2</inkml:trace>
  <inkml:trace contextRef="#ctx0" brushRef="#br0" timeOffset="510954.0777">11650 15109 31,'17'13'32,"-5"-13"0,12-5-10,-1-5-6,-4-14-7,2-8-2,-4-8-3,-4-12-2,-7-8 0,-6-2-1,0 3 0,-9 3 0,-2 14 0,-5 10-1,-2 17 1,1 15 1,3 17 0,4 17 0,4 13 1,6 12 0,13 1-1,4 3 1,4-1-3,3-6-11,0-11-23,4-5-2,-8-20 0,11-10-1</inkml:trace>
  <inkml:trace contextRef="#ctx0" brushRef="#br0" timeOffset="511373.6824">11921 15737 26,'0'0'32,"24"19"1,14-19 1,19-5-22,25 5-3,5-4-4,6-2-10,3-2-18,-5 4-9,-24-5-1,-11 9-1</inkml:trace>
  <inkml:trace contextRef="#ctx0" brushRef="#br0" timeOffset="511584.5697">12333 15436 11,'-22'-36'31,"-2"-7"1,14 4-1,2 6-16,4 3-3,7 15-2,-3 15-2,12 14-3,-5 19-4,-1 14-8,-4 13-25,5 16-1,-12-3 0,8 9 0</inkml:trace>
  <inkml:trace contextRef="#ctx0" brushRef="#br0" timeOffset="511809.5827">12073 16011 52,'14'5'36,"12"8"1,-1 4-6,-1 3-19,7 8-6,0 2-8,-6-4-15,-5-7-18,1-1-1,-8-14 0,1-4 0</inkml:trace>
  <inkml:trace contextRef="#ctx0" brushRef="#br0" timeOffset="511970.5973">12355 16041 45,'-20'21'33,"-16"2"0,-1 12-8,-7 5-14,-2 1-11,3-4-14,4-6-17,19-5-2,3-21 0,17-5 0</inkml:trace>
  <inkml:trace contextRef="#ctx0" brushRef="#br0" timeOffset="512269.373">12466 15954 40,'5'-13'35,"0"-3"0,10 8-5,7 4-14,-6 4-6,5 10-3,-9-1-3,-5 10-1,-7 3-1,-3 5-1,-7-5 0,1 0 0,-1-7 0,8 1-1,8-6-1,9-8-5,10 1-10,9-3-20,-2-7 0,5 2-1,3-7 0</inkml:trace>
  <inkml:trace contextRef="#ctx0" brushRef="#br0" timeOffset="512771.5517">13140 15746 39,'8'-10'30,"-14"-14"1,-4 5-13,-1-3-6,-8 1-3,-3 1-2,-3 5-3,-4 5-1,-4 10 0,9 11-1,-1 6 0,6 9 0,10 4-1,9 1 0,9-1 0,10-4-1,8-8 1,5-7 0,5-11 0,0-9 0,-6-12-1,-2-13 1,-7-12-1,-5-12 0,-7-7 0,-7-7 0,-3 1-1,-3 4 1,-3 7-1,-2 12 2,1 16-1,-6 20 1,3 18 1,2 21 0,4 12 1,4 19-1,0 10 1,6 8-1,0 3-4,4-5-10,3-9-24,5-5 0,-3-20 0,4-11-1</inkml:trace>
  <inkml:trace contextRef="#ctx0" brushRef="#br0" timeOffset="512954.2698">13425 15568 57,'-9'4'35,"0"6"1,14 2-5,7 12-20,2 2-5,1 3-3,6 3-7,-5-6-9,5-1-16,1-6-6,-12-15-1,6-4-1</inkml:trace>
  <inkml:trace contextRef="#ctx0" brushRef="#br0" timeOffset="513114.2793">13604 15626 50,'-9'-11'40,"-3"11"0,-12 12 0,-8 8-19,1 16-9,-3 8-26,-4 6-22,-5-4-3,0 5 0,-9-9-2</inkml:trace>
  <inkml:trace contextRef="#ctx0" brushRef="#br0" timeOffset="515918.3291">13969 15620 12,'23'0'30,"14"5"1,-1-5 0,9 4-15,-2 3-7,1-2-7,0-1-11,-8-4-19,2 5-2,-17-8-1,-2 8 0</inkml:trace>
  <inkml:trace contextRef="#ctx0" brushRef="#br0" timeOffset="516089.7133">14110 15749 8,'-7'13'30,"7"-13"0,20 6-2,13-6-15,11 5-12,9 0-23,-4-8-4,10 3-3,-7-8 0</inkml:trace>
  <inkml:trace contextRef="#ctx0" brushRef="#br0" timeOffset="516819.8661">14723 15194 33,'3'-22'32,"-3"0"0,0 13-3,0 9-14,7 25-4,-1 11-2,-3 12-3,2 13-1,-1 6-2,3 8-1,1 0-4,-3-7-2,5-6-2,-5-17 0,4-10-3,-4-17-2,5-10 1,-10-8 1,21-20 1,-10-2 2,7 2 3,-2-2 2,-3 3 4,1 2 1,-4 5 9,-10 12-5,0 0 0,-16 6-1,4 8-2,-1-3-2,4 6 0,3-7-1,6 2-4,15-2-2,0-5-3,11 3-1,-1-6-1,5 4-1,-2-6 1,0 8 2,-8-5 3,13 8 8,-24-8 2,4 3 1,-13-6 1,18 9-1,-6-9 0,7 2-2,-3-2-1,7-6-1,-1-4-1,0-3-1,-4-4 2,-2 0-1,-8-1 1,-5 1 0,-10 1 1,0 5-1,-11 7 1,1 10-1,-3 3 0,2 8-1,2 5-1,3 7 1,10 0-1,3 0 0,10-3 0,4-3-1,5-1-2,4-10-8,-2-5-26,4 1-1,-3-16 1,6 1-2</inkml:trace>
  <inkml:trace contextRef="#ctx0" brushRef="#br0" timeOffset="519163.1104">15576 15097 61,'32'-13'21,"4"4"-10,3 0-20,8 14-12,-14-7-4,7 12-2</inkml:trace>
  <inkml:trace contextRef="#ctx0" brushRef="#br0" timeOffset="523446.2906">15581 15192 31,'10'-17'29,"2"5"-7,6 1-1,7 2-6,6 3-2,2 6-2,4 15-2,-2 6-1,1 17-2,-6 10-1,-3 13-1,-6 6-1,-5 7-1,-4-2-1,-5-4 0,-1-8-1,0-9 0,-6-16 0,3-12-1,-3-23 0,0 0 0,-9-26 1,3-12 0,-4-7 0,1 0 0,-4 3 0,2 4 1,1 11-1,1 18 1,-2 17 0,4 18 0,-3 12 0,3 7 1,-5 4-2,-4 4 2,-4-4-1,-2-6 0,-6-11 0,-3-9-1,-2-13-1,-2-10-1,5-4-7,-1-9-16,10-8-11,10 3-2,6-10 1</inkml:trace>
  <inkml:trace contextRef="#ctx0" brushRef="#br0" timeOffset="524197.4396">16288 14855 37,'-4'-47'33,"4"32"0,-5 31-11,1 33-5,4 35-6,-7 31-3,11 28-3,2 20 0,3 14-3,1 8-2,5-9-3,0-8-2,-2-22-3,2-20-5,-5-29-14,-10-36-8,6-17 0,-6-44 2</inkml:trace>
  <inkml:trace contextRef="#ctx0" brushRef="#br0" timeOffset="524429.0157">16194 15001 26,'23'-22'26,"19"9"-4,2-5-20,5-2-20,14 11-2,-15-2-4,9 15 11</inkml:trace>
  <inkml:trace contextRef="#ctx0" brushRef="#br0" timeOffset="524702.474">16278 16428 41,'9'17'33,"10"-10"0,12-2-7,7 0-24,-2-9-25,14 8-5,-13-18-3,7 4-2</inkml:trace>
  <inkml:trace contextRef="#ctx0" brushRef="#br0" timeOffset="524935.071">16492 15724 44,'15'-5'32,"14"11"1,7-6-10,7 4-22,4 4-23,-3-8-6,8 4-3,-11-9-2</inkml:trace>
  <inkml:trace contextRef="#ctx0" brushRef="#br0" timeOffset="525136.0813">16988 15725 38,'-7'12'36,"26"-5"0,7-7 0,12 0-20,14 0-6,4 0-6,2-7-8,1 1-19,-6 2-12,-20-8-1,-7 2 0</inkml:trace>
  <inkml:trace contextRef="#ctx0" brushRef="#br0" timeOffset="525312.0928">17192 15207 38,'-11'-23'31,"11"23"2,-14 6-6,5 19-15,6 17-7,-1 18-17,8 11-19,-10 3 0,9 9-1,-6-11-1</inkml:trace>
  <inkml:trace contextRef="#ctx0" brushRef="#br0" timeOffset="525521.1054">16982 16022 51,'0'0'37,"18"16"0,3 4 0,2 5-25,-1 1-5,6 3-5,2 2-17,1-4-20,-8-12-2,0-6 1,-9-14-2</inkml:trace>
  <inkml:trace contextRef="#ctx0" brushRef="#br0" timeOffset="525694.1163">17233 16040 63,'-21'9'36,"-15"7"0,4 4-11,-3 13-13,-3-1-11,2-3-16,1-7-20,17 2 0,1-17-1,17-7 0</inkml:trace>
  <inkml:trace contextRef="#ctx0" brushRef="#br0" timeOffset="526310.4411">17514 14952 26,'0'0'28,"22"13"-3,2-8-9,14 0-5,7 3-1,1-4-2,1 4-2,-5-5-2,-7 2-1,-8 3 0,-12 1 0,-15 8-1,-4 8 1,-10 8 0,2 13 1,-6 9-1,5 15 0,1 10-1,5 10 0,2 8 1,5 5-1,5 1 0,2 5 0,0-2-1,0-2 1,0-8-1,-3-7 1,-4-15-2,3-7 0,-6-11 1,-5-15-2,-6-18 1,-4-8 1,-8-10-1,-4-1 0,-5-5 1,-5 0-2,0 0-4,-5 0-8,3 0-21,11 0-3,0-5 2,15 5-2</inkml:trace>
  <inkml:trace contextRef="#ctx0" brushRef="#br0" timeOffset="527281.2734">18133 16556 61,'-18'-19'33,"-1"4"-6,-4 6-7,-5 0-8,1 13-3,-2 6-4,8 9-2,0 8-2,10 1 0,8 2 0,7-4-1,11-1 1,7-8-1,3-13 1,5-8-1,-2-5 1,-2-10 0,-2 1 1,-5-6 0,-8 2 0,1 7 0,-12 15 0,10-8 0,-10 8 0,9 20 0,-2 1-2,0 6-4,5 5-6,-3-8-19,1-9-9,5 0 1,-6-15-1</inkml:trace>
  <inkml:trace contextRef="#ctx0" brushRef="#br0" timeOffset="527935.3576">18206 14996 22,'9'-17'21,"4"1"-1,-5-6-2,-4-3-1,-4 0-3,-4-4-2,-5 4-3,-9 0-2,0 8-3,-7 5 0,2 7-2,-5 5-1,5 12 0,1 6-1,9 7 1,5 4-1,8 1 0,6 0 1,8-1 0,6-6 0,4-7 1,0-8 0,1-8-1,-2-12 1,-2-3-1,-4-5 1,-3 2-1,-4-2-1,-3 8 0,-7 12 0,0 0 0,11 9 1,-8 7-2,4 8-1,0-3-5,3-1-20,7 1-7,-6-13 0,9-3 0</inkml:trace>
  <inkml:trace contextRef="#ctx0" brushRef="#br0" timeOffset="528160.4311">18503 14722 45,'0'0'35,"-12"0"2,6 15-5,3 9-15,-3 4-6,6 12-4,5 1-3,2 5-1,0-3-4,1-6-3,2-2-6,-7-15-9,2-8-10,-5-12-7,0 0-2,-12-21 2</inkml:trace>
  <inkml:trace contextRef="#ctx0" brushRef="#br0" timeOffset="528332.4419">18389 14878 67,'11'-3'32,"14"-2"-10,5 5-10,5 0-9,1 0-16,-7 0-16,5 5-2,-11-5 0,5 9 0</inkml:trace>
  <inkml:trace contextRef="#ctx0" brushRef="#br0" timeOffset="528596.4635">18773 14983 34,'0'0'34,"24"8"1,-14-12-5,3-9-12,5 0-6,-3-15-5,4-4-2,-4-11-3,-1-8 0,-5-9-2,-9-4 1,0 1-2,-7 8 2,-7 11-2,-5 12 2,-3 19-1,0 20 0,3 22 3,13 25 0,6 10 0,6 14 1,10 1-1,10-1-5,17-7-29,14-6-6,7-24 0,19-13-2</inkml:trace>
  <inkml:trace contextRef="#ctx0" brushRef="#br0" timeOffset="533792.2831">18772 15596 21,'20'12'30,"-5"-12"1,15 7 0,-1-2-19,8-5-8,4 6-3,3-3-6,-2 2-11,-11-5-12,0 10-2,-19-13 0,-12 3 10</inkml:trace>
  <inkml:trace contextRef="#ctx0" brushRef="#br0" timeOffset="533968.3037">18798 15712 50,'3'10'37,"12"-7"-2,18-3-9,18 2-6,5-2-9,10 4-39,-7-13-5,6 9-4,-10-19-1</inkml:trace>
  <inkml:trace contextRef="#ctx0" brushRef="#br0" timeOffset="538834.2169">19623 15244 33,'-3'-15'33,"3"15"2,5 33-9,-5 16-8,3 24-5,-6 11-5,3 13-2,0 4-5,0-6-5,0-4-7,0-20-6,0-21-12,3-14-7,-3-20 0,0-16 2</inkml:trace>
  <inkml:trace contextRef="#ctx0" brushRef="#br0" timeOffset="539021.6133">19668 15773 27,'0'0'29,"-12"-15"-1,-1 21-7,-5 5-6,-1 4-6,5 3-1,7 3-1,10 0-1,10-4-2,12 1-1,6-7-2,4-3-6,3-4-11,2 5-16,-12-9-1,1 0 0,-16-4-1</inkml:trace>
  <inkml:trace contextRef="#ctx0" brushRef="#br0" timeOffset="539345.408">19888 15929 54,'0'0'34,"13"4"-1,-1-4-12,6 0-13,-4 0-1,8 0-1,-5-7-4,0-1 1,-8-2-3,-5 0 1,-4 10 0,-17-8-1,-1 8 0,-4 9 0,-1 3 0,-1 6 0,3 4 1,8 5 0,6-3 0,10 4 1,10-2-1,7-2 1,3-2-2,5-8-4,6-3-19,1-7-12,-8-12-1,5-2 1</inkml:trace>
  <inkml:trace contextRef="#ctx0" brushRef="#br0" timeOffset="539825.8491">20201 15553 67,'19'-41'36,"12"-1"-11,7 10-5,-5 7-3,9 21-4,-10 11-4,0 24-3,-11 12-2,-5 10 0,-6 7-2,-2 6 0,-4-2 0,2-5 0,-4-10-1,3-11 1,0-16-2,-1-10 1,-4-12 0,3-15-1,-3-7-1,-6-4 1,1 0-1,-3 4-1,-2 7 1,-2 11 1,-6 8-1,-2 15 0,-3 8 2,0 5-2,-2-1 1,0-4-3,2-8-2,-2-9-7,11-5-17,5-12-9,-1-11-2,10-1 2</inkml:trace>
  <inkml:trace contextRef="#ctx0" brushRef="#br0" timeOffset="540876.9979">20911 15736 8,'-13'9'30,"13"-9"2,16 10 0,27-7-14,32-3-6,30 0 0,29-3-2,28-4-2,14-3-6,8 3-1,-11 1-2,-20-1-5,-28 7-15,-28 4-13,-43-4 0,-28 14-1</inkml:trace>
  <inkml:trace contextRef="#ctx0" brushRef="#br0" timeOffset="541480.9774">21509 15516 12,'4'20'30,"-4"-20"1,14-8-8,0-4-3,2-10-4,7-5-4,-3-14-3,3-7-4,-4-15-2,-4-7-1,-5-7-1,-6 4 0,-4 5-1,-14 7 0,-3 14 0,-3 20 0,-5 27 1,-1 26 0,4 24 1,5 15 0,8 13 1,9 8 0,13 2 0,9 0 0,8-16-2,4-13-5,2-18-31,0-7-1,-14-22 0,3-9 0</inkml:trace>
  <inkml:trace contextRef="#ctx0" brushRef="#br0" timeOffset="542380.914">21091 16331 39,'9'-18'19,"-5"-7"-2,1 0-3,-5-1-3,-7-3-1,-4 3-2,-8 2 0,0 11-2,-8 4-1,1 11-1,-1 10-1,4 12-1,3 4 0,10 8 0,7 2 0,7-1-1,10-5 1,6-5-1,4-12 0,5-5 1,-4-10-1,1-13 1,-7-2-1,1-8 0,-9 4 0,-7 4-1,-4 3 1,0 12-1,0 0 0,-11 12 1,11 7-1,0 4 0,4 1-3,6-5-5,5-10-24,10 4-2,-4-13 1,8 0-2</inkml:trace>
  <inkml:trace contextRef="#ctx0" brushRef="#br0" timeOffset="542817.3805">21479 15923 39,'-26'2'33,"-14"7"1,3 11-9,-1 23-7,1 4-6,13 17-4,6 2-2,18 0-2,14 2-5,8-7-8,9-11-22,7-4-4,-7-20-1,7-4-1</inkml:trace>
  <inkml:trace contextRef="#ctx0" brushRef="#br0" timeOffset="543195.4059">21572 16453 30,'10'7'32,"-10"-7"2,18-6-5,-3-3-14,0-7-5,5-2-2,-3-10-3,-1-10-3,-4-7 0,0-7-1,-6-2 0,-6 5-1,-5 5 0,-8 6 1,-5 11-1,-5 12 1,-1 15-1,0 15 1,-2 11 0,8 9 1,7 8 0,11 7 0,6 0-1,12 2 1,7-3-1,5-3-1,2-8-4,-1-14-8,-10-11-23,9-4-1,-10-13 0,1 0-1</inkml:trace>
  <inkml:trace contextRef="#ctx0" brushRef="#br0" timeOffset="543427.9787">21898 16143 77,'0'0'38,"11"0"-3,-6 25-13,-5-2-9,6 17-4,-6-1-2,6 4-2,-2-2-3,-1-3-2,4-4-4,-10-12-7,3-1-14,6-10-14,-6-11 0,-13-15-1,3-6 1</inkml:trace>
  <inkml:trace contextRef="#ctx0" brushRef="#br0" timeOffset="543614.3744">21872 16303 34,'0'-12'36,"0"12"1,6 0-1,6 0-13,6 7-10,1-7-6,8 5-8,9 4-24,4-4-11,-2-5-1,3 0 0</inkml:trace>
  <inkml:trace contextRef="#ctx0" brushRef="#br0" timeOffset="544074.961">22359 16336 54,'0'-28'22,"-7"6"-2,0-3-4,-8 2-3,-1 7-2,-8 0-3,3 9-2,-7 3-1,6 11-2,-1 6 0,2 7-1,6 6-1,8 5 1,7 0-1,6 4 1,4-6 0,6-4 0,5-8-1,3-6 0,2-11 0,-4-6 0,1-4-1,-3-12 0,-4 2 0,0 0 0,-5 1-1,-1 3 0,-5 6 0,-5 10 1,0 0 0,11 10 0,-8 4 0,-3 3 0,6 0-1,-3-2-2,5 1-7,-2-6-16,-6-10-8,14 6-1,-9-15 0</inkml:trace>
  <inkml:trace contextRef="#ctx0" brushRef="#br0" timeOffset="544383.0766">22389 15876 54,'16'24'37,"11"20"0,1 10-6,-5 6-17,8 18-3,-13-8-3,-2 7-4,-16-1 0,0-7-1,-15-12-1,1-5-1,-12-10-2,-10-14-16,-2-8-22,3-6 0,-4-14 0,0 0 0</inkml:trace>
  <inkml:trace contextRef="#ctx0" brushRef="#br0" timeOffset="600756.9444">2949 17448 26,'0'0'33,"-10"8"0,72-15 12,-13-2-36,13 2-5,6 2-3,1 0-7,-4 1-8,-12 4-8,-17 0-9,-5 4-3,-31-4 0</inkml:trace>
  <inkml:trace contextRef="#ctx0" brushRef="#br0" timeOffset="600951.5926">3081 17595 23,'-21'6'34,"21"-6"-1,14 9-8,13-9-8,15-3-7,14-2-21,9 1-15,-6-6-6,12 2-2,-12-9 0</inkml:trace>
  <inkml:trace contextRef="#ctx0" brushRef="#br0" timeOffset="601920.3354">4008 17137 2,'5'-20'30,"-7"1"4,2 19-1,0 0-15,0 0-4,-6 42-4,0-1-2,6 16-2,0 2-2,0 9-2,0-4-4,3 2-3,7-13-4,-1-15-2,6-13-5,1-16-1,6-9 1,-2-14 1,6-7 2,1-10 5,-1-1 4,-5 3 6,-3 5 5,-5-10 12,-13 34-8,-27 0 0,2 14-2,-7 3-1,4 3-1,1-1-2,8-2 0,12-5-2,14 0 1,15-2-2,15-8-5,9 1-14,10 1-13,-12-8-2,12 4 0</inkml:trace>
  <inkml:trace contextRef="#ctx0" brushRef="#br0" timeOffset="602298.3003">4547 17471 25,'0'0'30,"25"18"1,-16-12-10,11-6-9,4 6-2,-2-9-4,2-2-3,-1-5 0,-8-2-2,-6-5 0,-9 1-1,-9 3 1,-4 3-1,-12 3 2,-2 7 1,-7 11-1,3 5 2,2 7 0,12 5 2,7 1-2,16 2 1,13-5-2,14 0 1,14-8-3,6-4-7,3-11-31,6-3 1,-15-12-2,0 1 1</inkml:trace>
  <inkml:trace contextRef="#ctx0" brushRef="#br0" timeOffset="603535.4361">5239 17369 57,'33'5'25,"13"-5"-2,25 8-1,25-8-8,28 7 0,19-7-8,10-3-7,9 3-17,-1 0-16,-27-9-1,-9 3 1,-34-5-1</inkml:trace>
  <inkml:trace contextRef="#ctx0" brushRef="#br0" timeOffset="604144.304">5941 16854 25,'-28'11'27,"-15"5"-8,5 7-5,5 11-4,9 1-2,10 8-2,16-4-2,19 4 1,15-6 0,14-6 0,9-14 1,7-9 0,1-12 0,-2-9-1,-17-14 0,-10-11-3,-25-9 0,-17-6 0,-21 5-2,-9 4-4,-12 11-4,-2 4-13,-4 11-14,10 18 1,5 3-1,17 16 11</inkml:trace>
  <inkml:trace contextRef="#ctx0" brushRef="#br0" timeOffset="604369.3014">6025 17068 45,'34'11'38,"0"1"1,6 12-1,4 9-28,-7 2-36,3 11-7,-10-9-3,-3-5 0</inkml:trace>
  <inkml:trace contextRef="#ctx0" brushRef="#br0" timeOffset="609198.4609">5465 17791 11,'29'-37'39,"-13"14"-19,-7 0-2,-4 2-3,-5 3-1,-10 0-4,-6 7-1,-11 4-3,-1 7-2,-4 6-2,2 3-1,2 5 0,4 3 0,8 5-1,11 7 0,5-29 0,19 56 2,3-34 2,6-3-3,3-7-1,1-10 1,-1-7 0,-6-10 1,-6-11-2,-5 6 0,-10-1-3,-4 4 4,-4 3 1,-6 7-1,1 7-1,6 9 1,3-9 1,7 49-1,-7-49-2,30 55-8,-30-55-15,62 58-10,-31-46 0,-31-12-1</inkml:trace>
  <inkml:trace contextRef="#ctx0" brushRef="#br0" timeOffset="609470.5911">5932 17527 14,'-15'-5'32,"2"7"1,-12 11-4,-5 2-11,6 14-6,-3 2-3,6 8-3,5 4-3,13 3 2,11 0-3,9 0-7,-17-46-17,70 53-11,-70-53 0,86 27-1</inkml:trace>
  <inkml:trace contextRef="#ctx0" brushRef="#br0" timeOffset="609853.6772">6093 17815 34,'0'0'30,"24"-4"-8,-8-7-3,3-8-7,4 1-1,-3-8-4,0-3-3,-5-6-1,-7 3-1,-8 1 0,-6 5 0,-7 7 0,-9 4-1,-2 4 1,-1 11-1,-2 10 1,5 6-1,6 6 0,7 7 0,12 0-1,13 3 1,8 5-4,8-4-5,10-5-10,-1-5-15,0-13 0,1 3-2,-11-13 6</inkml:trace>
  <inkml:trace contextRef="#ctx0" brushRef="#br0" timeOffset="610071.6965">6449 17601 42,'0'0'35,"0"0"0,0 18-2,3-4-18,-3 8-7,5 9-2,-5-31-2,15 70-1,-15-70-4,15 67-8,-15-67-23,18 55-4,-18-55 0,0 0-1</inkml:trace>
  <inkml:trace contextRef="#ctx0" brushRef="#br0" timeOffset="610268.7206">6371 17715 40,'25'0'33,"-9"4"-1,15-4-17,0 4-20,-3-7-19,19-4-5,-13-2-3,9 4 3</inkml:trace>
  <inkml:trace contextRef="#ctx0" brushRef="#br0" timeOffset="610748.6298">6951 17712 9,'9'-9'27,"-9"-4"-5,0-3-4,-6 4-2,-3-2-3,-6 2-3,-7 2-1,-2 3-2,-11 2-3,4 10 0,-2 0 0,4 7 0,8 3 0,8 1 1,9 0-3,14 6 2,9-3-1,12-3 0,6-2-1,1-6 0,-7-8-1,2 0-2,-11-3 3,-4-9-1,-9 2-1,-9 1 0,0 9 0,0-8 0,0 8 1,4 10-2,6 4-3,1 5-10,5-1-13,5-6-9,-2-7 0,7-1 0</inkml:trace>
  <inkml:trace contextRef="#ctx0" brushRef="#br0" timeOffset="611027.3265">7070 17466 59,'24'20'39,"7"9"1,-8 12-3,-12 4-23,1 23-3,-17 5-6,-11 2-7,-3-6-9,-15-13-30,0-13-1,34-43 3,-52 26-1</inkml:trace>
  <inkml:trace contextRef="#ctx0" brushRef="#br0" timeOffset="611386.7969">7488 17372 72,'0'0'40,"9"8"-1,-9-8-40,0 0-28,-19-30-6,19-1-5</inkml:trace>
  <inkml:trace contextRef="#ctx0" brushRef="#br0" timeOffset="866909.2367">8322 17304 6,'0'0'23,"17"6"14,-6-14-22,7-7-1,4-11-3,3-8-1,0-7-4,4-9-1,-4-5-2,-1-3 1,-7-2-2,-3 7 3,-7 5-2,-7 11 0,0 9 0,-9 15 1,-1 10-2,3 16 1,2 11-1,5 12 0,10 5-1,2 9 0,6 1-1,7 6 1,3-2 0,-1-3-3,1-7 1,-3-6-3,-3-10-2,-7-4-6,-2-7-7,-7-8-18,-6-10 3,0 0 0,-22-12 17</inkml:trace>
  <inkml:trace contextRef="#ctx0" brushRef="#br0" timeOffset="867113.3313">8479 17186 24,'0'0'28,"0"0"-2,30 7-12,-5-3-14,4-4-17,13 5-8,-10-9-1,14 4 3</inkml:trace>
  <inkml:trace contextRef="#ctx0" brushRef="#br0" timeOffset="867320.3381">8850 17171 43,'0'12'32,"8"5"0,0 2-14,-1-1-5,5 4-4,-3-4-2,9 2-3,-5-9 2,5-5-2,-5-6 1,4-13-1,-3-2 0,3-1 1,-2-1-2,-1-2 1,-5 4-7,-2 1-12,-7 0-24,0 14 2,9-17-1,-3 7-1</inkml:trace>
  <inkml:trace contextRef="#ctx0" brushRef="#br0" timeOffset="868195.4826">9926 17287 6,'0'-17'19,"6"1"-2,-6-1 2,-6 0-4,-3-1 0,-6 4-4,-1 6-1,-9-3-4,3 11 1,-3 0-4,4 5-1,2 7-1,6 8-1,8 4 2,10 5-1,6 0 0,4 0 0,6-4 0,2-2 0,4-7 1,-2-9-1,-1-11-1,-5-6 0,-6-2 0,-1-5-1,-3 1 1,-7-1 0,-2 0 0,0 8 1,0 9 1,0 0-1,0 0 1,7 11 0,0 1 0,2 2-1,4 3-3,2-6-9,-3-7-21,10 3-2,-10-11 0,11 1 0</inkml:trace>
  <inkml:trace contextRef="#ctx0" brushRef="#br0" timeOffset="868563.6664">10239 17157 43,'-15'0'34,"15"0"1,9 3-11,4-3-11,15 10-3,2-3-4,8-1-2,-4 6-1,4 3-3,-8-5 1,-5 6-2,-10-3 2,-11-1-3,-8-1 2,-5 4-1,-9-4 1,-1 1 0,0 1 1,-2-3 0,2 2-4,1 1-1,11 3-11,1-7-18,6-9-2,0 0 1,12-4-1</inkml:trace>
  <inkml:trace contextRef="#ctx0" brushRef="#br0" timeOffset="869001.0264">10566 17159 38,'0'0'31,"18"-4"1,1 8-13,9 4-7,2 4-4,5 0-3,1-1-2,1 4-2,-2-2 1,-4 1-4,-7-2 3,-8-5-3,-7-1 2,-9-6 0,0 16 0,-8-9 0,-9 2 0,-4 2 1,-1 3 0,-5 2 1,4 1-2,-1-4-3,11-3-14,10 0-15,3-10-1,0 0 2,9-10-3</inkml:trace>
  <inkml:trace contextRef="#ctx0" brushRef="#br0" timeOffset="869464.9855">11115 17387 21,'0'17'31,"0"-17"2,23-3-10,-3 0-9,1-6-3,3-6-5,-2-8-2,1-7-3,-7-4 0,-4-7 1,-7 2-1,-5-8 1,-10 6-1,-5 3 1,-5 10 0,-5 12 2,-3 16-2,2 7 0,1 14 0,7 18 2,8 2-2,10 12 1,11-3 0,12-4-1,12-4-12,5 1-25,6-19 0,9-14-1,-6-14 0</inkml:trace>
  <inkml:trace contextRef="#ctx0" brushRef="#br0" timeOffset="869811.4865">11780 17394 34,'0'15'34,"3"11"-1,-9 2-6,-3-1-23,1 3-18,-6-11-15,11-2-2,3-17-2</inkml:trace>
  <inkml:trace contextRef="#ctx0" brushRef="#br0" timeOffset="870489.0469">12200 17234 4,'0'0'24,"24"7"3,-11-4-11,9 2-5,2 2-3,4-2-2,0 1-1,-3-6-2,-3 5-1,-10-5-1,-12 0 1,0 0-1,-3 10 1,-12-6-1,0 2 2,-2 4-1,2 4 1,3 1-1,5 3 2,10-2-2,10 0 0,9 6-2,9-5-2,9 1-5,0-5 1,7-1-3,-3-4 1,2 1 0,-5-9 0,-7 0 2,-6-10 3,-4-1 5,11-25 6,-28 13-2,-3-3 2,-4 2 1,-6-2 1,-2 10-1,-11-1 0,3 11-1,-8 1-1,5 10-2,-4 4-1,8 7 0,3 3-2,12 2 1,6 1-2,7 0 1,6 4-2,5-6-3,1 1-7,-5-13-12,0-8-14,1-3 1,-10-14 0</inkml:trace>
  <inkml:trace contextRef="#ctx0" brushRef="#br0" timeOffset="870691.059">12738 17113 27,'-14'-10'30,"-5"-2"-2,10 12-18,9 0-29,-19 0-7,25 9-3</inkml:trace>
  <inkml:trace contextRef="#ctx0" brushRef="#br0" timeOffset="871098.4821">12969 17221 5,'-13'8'27,"16"4"2,-3 0-4,10-9-13,11 9-3,4-7-2,7 1-2,-5-6-1,4 0-2,-8-4 0,-4-1-1,-8 3-1,-11 2 1,0 0-1,-21-5 1,5 9-1,-3 2 0,1 2 0,2 2 0,3 3 1,8 2 1,5 2-1,12 2 1,3 0-1,4-2-1,9 4-6,0-4-8,3-8-16,9 0-1,-10-15-1,9 6 9</inkml:trace>
  <inkml:trace contextRef="#ctx0" brushRef="#br0" timeOffset="871483.2559">13537 17246 14,'-16'-5'30,"-12"-4"-1,7 9-8,-1 0-6,-1 5-5,8 5-3,-1-3-2,13 8-2,3-4 0,10 4-1,5-6-2,1 3 0,5-7-1,-1 3-1,0-6 1,-7 3-2,-13-5 2,0 0-2,0 0 2,-15 0 1,-3 0 1,-2 2 0,-1 2 1,0 2 2,4 1-2,8 7 3,7-1-2,7 2 1,8 0-1,5 1 1,4-3-2,6 2-3,0 0-5,-3-3-24,-3-12-4,3 5 0,-10-12 0</inkml:trace>
  <inkml:trace contextRef="#ctx0" brushRef="#br0" timeOffset="872496.7937">14420 17170 31,'4'42'26,"-4"-5"-10,2 6-3,2 4-5,-1-3-2,3 0-3,-1-14-1,2-6 5,-4-7-2,3-5 0,-6-12 0,0 0-1,3-22 2,-3-3-3,-5-3 1,-2-10-4,-2-7 1,0-3-1,0 2 0,-2 0 1,1 4-1,3 7 2,0 4-1,7 8 1,3 7-2,7 8 1,8 4-1,7 4-2,12 0-3,5 0-10,10-4-15,12 8-3,-8-12 1,3 3-1</inkml:trace>
  <inkml:trace contextRef="#ctx0" brushRef="#br0" timeOffset="872766.0939">14469 17566 13,'0'0'27,"32"7"-1,-5-3-9,14-4-4,2 4-8,3-4-14,4 3-15,-13-8-3,5 5 0</inkml:trace>
  <inkml:trace contextRef="#ctx0" brushRef="#br0" timeOffset="872992.1064">14454 17316 10,'-15'0'29,"27"3"0,9 1-12,7-4-6,10 3-11,2-6-18,16 10-5,-12-7-4,12 0 1</inkml:trace>
  <inkml:trace contextRef="#ctx0" brushRef="#br0" timeOffset="873346.4825">15102 17294 18,'0'0'32,"10"12"1,2-9-1,8 0-17,9 2-7,1-5-5,5 3-6,3 0-12,-3-3-14,-7-4-4,-1 1 0,-12-5 6</inkml:trace>
  <inkml:trace contextRef="#ctx0" brushRef="#br0" timeOffset="873554.0717">15124 17400 36,'0'0'30,"24"16"0,4-12-14,3-1-19,13-3-18,-14-4-6,15 4-2,-9-15-2</inkml:trace>
  <inkml:trace contextRef="#ctx0" brushRef="#br0" timeOffset="874159.1276">15668 17011 47,'0'-19'24,"0"19"-1,0 0-5,6 19-3,-6 14-5,0 14-3,0 4 0,0 14-1,0 1-1,3 3-1,-3-7-1,0-7 0,2-14-2,3-8 2,2-12-3,-7-21 0,21 0 1,-7-15-2,1-5 1,2-4 0,0 2 0,-1-3-1,-1 4 0,-3 5 1,-12 16-1,0 0 0,0 0 1,-8 12-1,-4 0 0,-4 2 1,4 6 0,0-3 1,8-2 1,4-5-1,0-10-1,28 16 1,-7-6-1,5-5-4,3 1-11,4 0-19,-9-6-1,0 9-1,-7-9 1</inkml:trace>
  <inkml:trace contextRef="#ctx0" brushRef="#br0" timeOffset="874587.4853">15972 17643 29,'0'0'30,"15"10"-1,-6-3-10,4-5-5,5-2-4,-3 0-3,3 0-2,-1-4-3,-1-4 0,-16 8 0,9-21-1,-9 8-1,-7 1 1,-6 5-1,-1 0-1,-5 7 2,0 0-1,-3 7 0,3 0 1,4 3 0,6 6 1,3 2 2,9-3 0,7 3-1,5-1 1,4 0-1,5 0-2,1 0-6,-5-4-16,-6-9-14,7 1 1,-8-10-2,3-1 1</inkml:trace>
  <inkml:trace contextRef="#ctx0" brushRef="#br0" timeOffset="875136.4834">16409 17472 39,'9'9'32,"6"-4"1,25 0-13,20 7-5,20-4-4,16-1-2,10-1-6,9-3-6,1 2-7,-6 0-16,-12-5-6,-13-8-2,-24-2 0</inkml:trace>
  <inkml:trace contextRef="#ctx0" brushRef="#br0" timeOffset="875745.0428">16933 16975 31,'-36'-24'28,"3"12"-8,-10 2-4,5 10-5,-1 10-4,5 9-2,8 15-1,7 8 0,16 6-2,7-1 3,14 5-2,7-6 1,9-3 1,6-11 0,7-10-2,-1-16-1,1-13 0,-7-14-1,-3-8 1,-9-7-1,-10-6-1,-15-4 0,-8 1 1,-10 6-2,-7 2-1,0 11-6,-8-3-10,2 11-15,11 9 0,-4 0-1,8 9 2</inkml:trace>
  <inkml:trace contextRef="#ctx0" brushRef="#br0" timeOffset="875955.7604">16897 17144 28,'33'14'34,"-4"2"1,5 1 0,1 4-16,-8-4-6,2 4-13,-4-1-20,-1 0-15,-15-11 0,1 1 0</inkml:trace>
  <inkml:trace contextRef="#ctx0" brushRef="#br0" timeOffset="876580.4826">16895 17943 15,'-6'-69'48,"-6"56"-28,-8 0-3,-1-4-3,-1-1-3,-5 16-4,2 2-2,25 0-4,-47 21 6,47-21-2,0 0-1,-40 55 3,40-55-4,0 54-2,0-54-4,28 41 9,-28-41-8,41 26 0,-41-26 5,47-10-3,-47 10 2,40-33 4,-22 10 0,-9 2-9,0 2 6,-9 19-2,0 0-1,0 0 0,0 0-1,0 0-4,0 0 2,12 43 1,-12-43-6,0 0-6,41 53-16,-41-53-4,0 0-8,55 4 10</inkml:trace>
  <inkml:trace contextRef="#ctx0" brushRef="#br0" timeOffset="876956.9592">17021 17691 43,'-4'-17'33,"4"17"1,14-13-10,-1 7-9,8 6-5,0 0-2,4 0-4,-5 0 0,-2 8-2,-9 6 0,-6-2-1,-7 4 1,-7 2-1,-4-4-2,-2 5 1,2-3 0,3-2 1,5-2 0,7 2 0,0-14 1,0 0 0,0 0 3,61 29-3,-61-29-9,48 15-28,-27-19 2,5-4-4,-10-4-1</inkml:trace>
  <inkml:trace contextRef="#ctx0" brushRef="#br0" timeOffset="877625.9637">18162 17055 16,'-31'10'30,"-15"-1"0,1 17-9,-6 14-4,3 8-3,10 14-2,3 2-3,18 9-1,7-6-1,20 6 0,7-9-1,11-5-1,6-9-7,4-8-17,-1-15-15,7-13-2,-5-9 1,1-12 0</inkml:trace>
  <inkml:trace contextRef="#ctx0" brushRef="#br0" timeOffset="878061.4871">18385 17360 9,'-49'10'52,"27"1"-32,-5 2-7,7 5-3,6 5-2,8 1-4,11 3-1,11 2 0,8-7 0,2-3-1,4-3 0,-2-8 0,-4-3-1,-9-5 1,-15 0-1,-7-13-1,-13 6 0,-4-2-4,-3 1-9,-1-7-15,11 9 0,0-11-2,17 17 0</inkml:trace>
  <inkml:trace contextRef="#ctx0" brushRef="#br0" timeOffset="878347.1629">18509 17406 35,'0'0'32,"20"24"3,-15-9-4,-5-2-14,2 7-4,-2-3-5,0 3-3,-2-11-1,2-9 0,0 0-3,15-5 0,-4-7 1,4-4-2,6-6 0,0 1 0,-1 2-1,1 6 0,-3 13 2,-4 4-2,-1 8 2,-6 5-1,-4 8-1,-3 2-7,0-1-27,0 1 0,-3-11-2,11-4 2</inkml:trace>
  <inkml:trace contextRef="#ctx0" brushRef="#br0" timeOffset="878700.6856">18900 17333 55,'4'15'33,"-4"9"-6,0 15-2,-6 2-8,6 8-2,-6 6-5,6 8-1,-7-5-5,7 2 0,-3-11-3,-1-6-9,4-43-13,4 45-14,-4-45-2,0-18-1,0-11 1</inkml:trace>
  <inkml:trace contextRef="#ctx0" brushRef="#br0" timeOffset="878926.1885">18884 17599 45,'0'0'32,"26"3"0,-8 2-13,5-2-15,4 3-25,-6-10-7,10 4-2,-11-10-1</inkml:trace>
  <inkml:trace contextRef="#ctx0" brushRef="#br0" timeOffset="879475.9235">19288 17355 19,'-20'10'26,"-4"-5"-5,3 2-4,5 4-1,10 0-7,6 3-1,15 2-3,4-4-2,4-4 0,4 3 0,-3-5-2,-5-1 0,-3-5 0,-16 0-1,0-8 1,-12 2-1,-7 6 0,-6-5 0,-3 5 1,3 6 1,0 2-2,7 7 2,8-1-1,10 3 1,6-2 1,8-1 0,7-6-1,3 2 0,4-7 0,1-3 0,-1-8 0,1-5-1,-5-4-1,-2-2 0,-6 2 1,-2-4-1,-7 2 0,0 4 1,-7 15 0,0 0 2,0 0-1,0 19 1,0-1 0,0 7 0,3 0-4,3 1-10,1-9-23,9-2 0,-4-12-2,9-3 1</inkml:trace>
  <inkml:trace contextRef="#ctx0" brushRef="#br0" timeOffset="879919.486">19867 17423 42,'-25'12'31,"3"2"0,-9-2-12,1-4-6,1-4-5,1-4-3,6-7-1,5-7-2,8 0-1,9-1 0,0 1-1,14 1 1,0 3-1,3 6 1,4 10 0,-1 7 1,1 6 0,-2 2 0,0 5-2,-3 2-11,2 4-21,-11-9-2,7-7 2,-14-16-3</inkml:trace>
  <inkml:trace contextRef="#ctx0" brushRef="#br0" timeOffset="880624.6679">20059 17389 27,'0'0'27,"-10"17"-2,-4 0-10,-2 1-5,-2 2-1,2 2-3,2-3-3,5-1 0,9-5 0,0-13-1,17 8 0,5-12 0,2-4-1,5-2 0,2 2 1,0-5-2,-4 1 0,-2 4 1,-6 2-1,-4 6-1,-15 0 2,12 0 0,-12 0-1,-3 21 1,3-7 1,0 3-1,0-4 1,10 1 0,2-3-1,6 5 0,5-8 0,1-2 0,1-6 0,1-2 0,-3-4-1,0 0 0,-5-6 2,-6-6-2,-2-3 1,-7 5-1,-3-4 1,-10 5 0,-5 0 1,-2-1 0,-4 6-1,2 7 1,-2 8 0,5 2 1,3 8 0,13 2-1,4-1-1,9 4 1,5 2-1,3 0 0,2-8-2,1-5-6,-3-3-13,-1-6-16,-14-12 1,0-5 0,-9-12-2</inkml:trace>
  <inkml:trace contextRef="#ctx0" brushRef="#br0" timeOffset="880842.6883">20425 17166 55,'-9'-8'36,"9"8"-4,-16 11-13,9 3-28,10 5-21,-8-6-2,12 9-2,-3-8 1</inkml:trace>
  <inkml:trace contextRef="#ctx0" brushRef="#br0" timeOffset="881370.6604">21096 17400 31,'-27'6'14,"-4"3"-1,6 4-3,2 8-3,8 1 1,7 2-1,8-2-1,12 2 0,4-4-1,5-2 0,1-7-2,2-4-2,-3-7-1,-3-4-2,-6-5 1,-9-2-1,-3 0 2,-10-2 1,-1 5 1,-2 4 2,-4 8 1,3 5 1,1 9 1,8 4 0,2 4-2,9 8 0,0 0-1,6-4-2,-12-30-3,29 64-9,-14-47-19,5-2-3,-8-10-1,7-5 0</inkml:trace>
  <inkml:trace contextRef="#ctx0" brushRef="#br0" timeOffset="881664.6776">21335 17467 40,'-19'-5'29,"-11"0"-7,8 5-4,4 5-5,0 2-5,9 10-2,3 0-1,10 4-2,6-3 1,9-2 0,3-4-2,5 1 2,-2-8-2,0-5-2,-3-3-3,-9-8-6,-2 2-10,-4-4-12,-7-5-2,3 1 1,-3 0 0</inkml:trace>
  <inkml:trace contextRef="#ctx0" brushRef="#br0" timeOffset="881963.7015">21513 17570 36,'9'9'30,"7"-4"-3,-2 1-6,2-6-5,3 0-5,0 0-4,1-11-2,-6-2-2,0-2-3,-7 0-1,-7-9 0,-6 0 0,-6 2 0,-5 5-1,-3 8 1,-4 9 1,-2 0 2,2 14 0,5 10 1,1 1 1,5 9 1,5 2 1,8-2 0,0 0-2,11 4-2,0-4-7,-11-34-22,21 61-8,-3-37-1,-6-15-1</inkml:trace>
  <inkml:trace contextRef="#ctx0" brushRef="#br0" timeOffset="882593.8009">21857 17392 33,'23'0'23,"-12"0"-6,11 4-4,-2 0-2,3-4-3,-1 3-1,1-6-3,-6 3 0,-5-3-1,-12 3-2,0 0 1,-4-9-1,-10 9-1,-3 10 0,-2 4 0,1 3 1,0 3 1,8 4 1,7 1 0,7 1 1,7-2 0,8-4 1,3-9-1,9-4 1,2-7-2,-1 0-2,-1-12 1,-1-4-1,-5-5-1,-3-1 0,-6 5 0,-6 2-1,-4 5 1,-6 10 0,0-9-1,-9 18 1,5 7 0,-3 3 0,1 0 0,3-2 1,3 1-3,0 1-5,0-5-11,0-14-15,0 0-1,0 0 1,0-17-1</inkml:trace>
  <inkml:trace contextRef="#ctx0" brushRef="#br0" timeOffset="882813.5544">22195 17281 29,'8'-15'31,"-8"2"0,0 13-13,-5-9-20,5 9-21,0 0-5,0 0-2,0 0 5</inkml:trace>
  <inkml:trace contextRef="#ctx0" brushRef="#br0" timeOffset="883083.5674">22538 17505 38,'-12'-14'20,"0"3"-1,-7 0 0,-3 6-2,-3 5-3,-2 5-2,8 12-4,2-2-2,11 11-1,2-2 0,10 2-1,9-6-1,10-1 0,1-11 0,2-2-1,-1-6 0,-3-11-1,-6-1-5,-8-4-10,-10-7-21,0-1 0,-11-5-1,6 6 1</inkml:trace>
  <inkml:trace contextRef="#ctx0" brushRef="#br0" timeOffset="883536.0067">22642 17108 12,'14'0'34,"19"22"0,-1 10-2,10 9-10,10 21-3,-4 1-6,-4 12-3,-15 1-3,-15 1-3,-21-3-6,-17-10-12,-14-14-22,-3-11-1,-13-21 0,18-11-1</inkml:trace>
  <inkml:trace contextRef="#ctx0" brushRef="#br0" timeOffset="883887.9319">23341 16955 48,'11'-36'35,"1"17"0,-12 19-13,0 0-7,0 37-4,-8 6-5,2 21-7,3 12-8,3 13-25,-9-11-1,16 9 0,-12-14 0</inkml:trace>
  <inkml:trace contextRef="#ctx0" brushRef="#br0" timeOffset="884114.1924">23276 17778 89,'14'10'42,"-2"-4"1,-2-2-5,-10-4-30,0 0-44,24 13-3,-24-13-3,-24-28 0</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6-11-09T15:24:05.958"/>
    </inkml:context>
    <inkml:brush xml:id="br0">
      <inkml:brushProperty name="width" value="0.05292" units="cm"/>
      <inkml:brushProperty name="height" value="0.05292" units="cm"/>
      <inkml:brushProperty name="color" value="#FF0000"/>
    </inkml:brush>
  </inkml:definitions>
  <inkml:trace contextRef="#ctx0" brushRef="#br0">1749 8490 40,'-7'18'30,"7"19"-4,0 7-8,-5 8-5,5 7-4,3 0-6,-3-7-7,5-3-14,3-8-12,-8-19 0,7-9 0</inkml:trace>
  <inkml:trace contextRef="#ctx0" brushRef="#br0" timeOffset="269.9754">1708 8520 10,'18'-12'23,"5"1"-1,7 4-9,6-1-3,6 4-1,-2 4-2,-3-3-2,-3 9 2,-8 2-1,-5 6 2,-12 6 3,-9 8-1,-3 3-1,0 7-1,-5 3 0,8 2-2,-5-1-3,5 1-2,0-1-8,0-9-12,7-6-16,0 0 1,-2-13-2,7 3 1</inkml:trace>
  <inkml:trace contextRef="#ctx0" brushRef="#br0" timeOffset="577.2204">2439 8704 41,'0'0'37,"4"23"0,-17 1-5,-9 0-12,5 7-5,-12-3-6,-1-5-5,3-8-5,-7-6-2,9-9 0,0-9-2,14-3 1,-1-8-1,12 1 2,0 0 0,7 4 3,14 6 1,-3 6 1,7 10 1,-6 4 0,2 11 0,-4 1-1,7 2-2,-6 6-10,-4-1-21,-4-10-4,11-5 0,-2-15-1</inkml:trace>
  <inkml:trace contextRef="#ctx0" brushRef="#br0" timeOffset="915.2237">2588 8825 45,'0'0'33,"16"19"1,-5-6-11,5-6-9,6 4-3,-3-6-4,6-5-2,-4 0-2,0-8-2,-5-7 1,-1-2-2,-8-2 0,-7-3-1,-9-3 0,-6 7 0,-4 2 0,-6 3-1,0 13 1,-7 5 0,5 9 1,6 10-1,5 8 1,9 6 0,1 5 0,6 6 0,4-3 0,8 1 0,4-2-3,-7-6-9,4-11-21,4 0-1,-1-19 0,3-5 0</inkml:trace>
  <inkml:trace contextRef="#ctx0" brushRef="#br0" timeOffset="1216.2202">3146 8756 66,'-13'19'36,"-12"3"0,1-8-14,0 9-8,-8-7-6,5-2-5,4-6-2,-1-8-2,9-5 0,5-7-1,7 0 1,3-6-2,12 4 2,-1 5 0,3 9 0,8 0 2,3 13 0,0 5 0,2 2-1,-5-1-10,-3 1-24,6 2-1,-7-9-1,7-5 1</inkml:trace>
  <inkml:trace contextRef="#ctx0" brushRef="#br0" timeOffset="1826.6531">3205 8787 23,'22'0'27,"9"3"0,-3-3-9,6 0-8,-1 0-4,-5-5-3,-5 1-1,-8-3-1,-6 3 0,-9 4-1,-9-11 1,-3 6-1,-4 5 0,-2 6 1,2 4 0,-2 5 1,7 6 1,0 1 0,11 5 2,0 1 0,9-1 0,1-5 0,4-5 0,8-9-1,0-1-1,3-14-1,0-4 0,2-8-1,-4-4 0,1 0 0,-3 2-1,-4 1 0,-5 8 2,0 3-1,-12 9 1,0 0 0,10 21 0,-10-8 0,-3 1 1,0-5-2,3-9 1,-3 10-2,3-10 0,11-10 0,2-3 0,2-2 0,4 1-1,0 1 1,3 5-1,-1 6 2,-5 2-1,-2 4 0,-3 9 0,-3 3-2,-5 1-7,4 5-11,-7 3-13,0-6-3,7 1 0,-3-6 0</inkml:trace>
  <inkml:trace contextRef="#ctx0" brushRef="#br0" timeOffset="2158.6487">3881 8949 53,'10'0'33,"-10"0"-1,14 0-12,3 0-8,-3-5-4,6 0-3,-3-2-2,2-6 0,1 2-2,-2-7-1,0-3 0,-5-3-1,-4 3 0,-9-2 0,0 0-1,-9 5 1,-4 4 0,-6 7 1,-5 7 1,2 6 0,-2 8 1,5 9 0,4 6 1,5 8 1,0 6-2,10 2 1,0 2-3,7-5-3,6 1-11,5-6-22,-2-14 0,11-1 0,0-15 0</inkml:trace>
  <inkml:trace contextRef="#ctx0" brushRef="#br0" timeOffset="2639.7819">4442 8840 45,'-16'-21'27,"5"5"-7,-5 6-6,-3 0-4,0 10-2,-3 0-3,1 6 0,-3 6-2,5 3 0,4 5 0,5 1 0,6 3 0,4-2 0,7-3 0,11-5-1,-2-3-1,9-6 0,-1-5 0,-1-6-1,-5-8 0,1 1-1,-4-2 2,-4 1-1,-6 0 1,-3 4 0,-2 10 1,0-11 0,0 11 0,0 0 0,7 11 0,0-1 0,2 0-1,3 3 1,4-1-1,-2-1 0,2-1-2,-3-6-3,5 0-9,-5-4-17,-7-13-6,4-3 1,-6-9 0</inkml:trace>
  <inkml:trace contextRef="#ctx0" brushRef="#br0" timeOffset="2751.6916">4557 8630 67,'-13'-22'35,"5"12"-3,-3 4-19,11 6-30,-12 0-13,1 2-2,11 10-2</inkml:trace>
  <inkml:trace contextRef="#ctx0" brushRef="#br0" timeOffset="2977.4835">4625 8630 46,'21'5'35,"-21"-5"1,20 22-2,-5 3-20,-7 10-5,0 13-3,-5 6-2,-1 8-1,-2-3-2,-5 2 1,-1-9-2,-1-2-1,1-13-5,-1-13-13,4-14-17,3-10-1,0 0 0,3-14 0</inkml:trace>
  <inkml:trace contextRef="#ctx0" brushRef="#br0" timeOffset="3118.9672">4729 8930 54,'11'0'34,"2"6"-1,-13-6-7,22-4-38,4 4-17,-6-5-4,8 1 0,-3-8-1</inkml:trace>
  <inkml:trace contextRef="#ctx0" brushRef="#br0" timeOffset="3524.6091">5170 8704 54,'-18'0'30,"-9"0"-4,6 3-10,2 5-6,4 4-3,8 2-2,7 1-3,7-1 0,5-1-1,4-2 0,1-3-1,-4-3 0,0-5 0,-13 0-1,0 0 1,0 0-1,-13 0 2,-2 0-1,-7 4 2,7 6 1,-2 0 2,5 3 0,5 0 0,7 6 0,6-5 0,8 4-2,6-3-7,-1-2-30,3-13-2,8 0 0,-4-12-1</inkml:trace>
  <inkml:trace contextRef="#ctx0" brushRef="#br0" timeOffset="4165.2276">5953 8809 60,'-12'-15'33,"0"4"-9,-7 6-5,-7 1-5,5 10-4,-3 4-4,3 9-2,4 3-1,8 4-2,9 3 0,11 3 0,8-7-1,5-4-1,4-7-5,-1-9-9,-3-10-19,0-5-1,-13-14 1,-4-2-1</inkml:trace>
  <inkml:trace contextRef="#ctx0" brushRef="#br0" timeOffset="4293.6209">5877 8625 61,'-11'-24'34,"-2"3"0,9 5-12,4 16-13,0-9-21,14 14-20,-14-5-1,27 19-1,-13-6-1</inkml:trace>
  <inkml:trace contextRef="#ctx0" brushRef="#br0" timeOffset="4737.2221">6061 8782 46,'16'11'31,"9"7"1,0-8-9,3-7-12,3 1-5,-3-4-2,-4-4-3,-2-1 0,-4 1 0,-2-2-1,-7-1 0,-9 7 0,3-10 1,-3 10 1,-18-5 0,0 5 2,-2 7-1,-4 2 1,6 7 0,-4 3 0,9 5-2,4 0 0,9 8-1,0-6-1,11 3 0,5-8 0,4-3-2,4-5 0,1-9-1,3-4 0,-3-14-2,3-3 1,-3-6-1,0 0 2,-7-2 0,-2 2 3,-5 5 1,-4 4 3,-7 14 1,0 0 1,0 0 0,0 19 0,0 8 0,0-2-2,-6 6-6,6-3-33,0 9-1,0-11-1,12 3-1</inkml:trace>
  <inkml:trace contextRef="#ctx0" brushRef="#br0" timeOffset="7178.6876">7236 8831 6,'0'0'23,"-25"-6"0,8 12-10,-4 3-3,10 6-3,-1 6-2,12 2-2,9 1 1,7-3-1,8-1 2,7-6 1,4-8 0,-4-6 1,0-10 0,-13-8-1,-9-2-1,-15-8 0,-10 6-2,-11-4 0,-7 4-5,3 5-6,0 7-9,3-2-14,19 12-1,9 0 1,0 0 3</inkml:trace>
  <inkml:trace contextRef="#ctx0" brushRef="#br0" timeOffset="7375.7727">7494 8822 26,'22'-3'31,"-13"-3"2,1 6-5,-10 0-9,0 15-5,3 2-3,-6 4-4,6 4-2,3 2-1,6-5-6,6-3-26,7-3-6,3-16-1,10 0 0</inkml:trace>
  <inkml:trace contextRef="#ctx0" brushRef="#br0" timeOffset="7751.8417">8433 8794 35,'0'0'31,"-27"-9"-3,5 16-8,4 7-6,-7 8-4,9 7-3,1 3-4,9 2 1,6-1-2,11-1 1,6-8-1,4-7 1,5-7-1,-5-5 1,-6-10-1,-5-9-2,-10-1-3,-4-5-6,-8 3-14,3 3-11,-10-9 0,10 7 0</inkml:trace>
  <inkml:trace contextRef="#ctx0" brushRef="#br0" timeOffset="7990.734">8512 8809 24,'16'6'33,"-16"-6"1,6 19 1,-6 0-15,-6 4-7,6 11-2,0-1-4,0 5-3,9-4-1,6-1-2,7-9 0,7-4 0,-2-9 0,2-11 0,1-9-1,-5-3-1,-4-7-5,-10-5-7,-3-8-20,-2 9-3,-12-7 0,6 6 0</inkml:trace>
  <inkml:trace contextRef="#ctx0" brushRef="#br0" timeOffset="8212.8542">8814 8821 44,'14'4'36,"3"5"2,-3 5-4,-4 1-13,11 12-7,-10-4-5,6 6-3,-7-5-3,2 2 0,-3-8-2,1-9 0,0-4 0,1-10-1,2-4-1,-2-7-3,4 0-6,-7 2-26,2-8-2,-2 3-1,-1 2 0</inkml:trace>
  <inkml:trace contextRef="#ctx0" brushRef="#br0" timeOffset="8406.2349">9214 8831 54,'0'0'35,"0"0"2,7 17-4,-7-5-17,4 10-7,-4 2-4,3 5-5,4 5-9,-7-2-26,3-11-1,3 0-1,0-10 0</inkml:trace>
  <inkml:trace contextRef="#ctx0" brushRef="#br0" timeOffset="8712.9428">9458 8826 43,'-28'-11'29,"9"11"-4,-2 4-7,-2 8-5,9 9-3,7 2-3,10 1-1,4 0-1,14 0-1,4-6-1,3 0 0,-3-9-1,-3-9 0,-5-4 0,-17 4-1,2-17 0,-18 5 0,-6-1-2,-9-1-8,0-3-25,4 10 0,-2-5 0,11 7 0</inkml:trace>
  <inkml:trace contextRef="#ctx0" brushRef="#br0" timeOffset="9089.1047">9635 8821 31,'0'0'23,"9"0"-9,0 5-4,0 0-2,-9-5-2,17 5-1,-17-5-1,0 0 0,-10 11 0,0-11 1,-2 5-1,0-5 0,-1 0-1,4 0 0,9 0-2,0 0-2,0 0-3,0 0-6,0 0-5,0 0-6,18 0-3,-18 0-1,16-5 1</inkml:trace>
  <inkml:trace contextRef="#ctx0" brushRef="#br0" timeOffset="9360.5158">9659 8825 33,'14'0'22,"-14"0"-3,21-7-1,-6 7-4,6 0-3,5 0-1,-6-3-3,1 3-1,-7-4-2,-1 4-1,-13 0-2,0 0 0,-10-9 0,-8 9-1,-4 5 1,-2 3 0,2 8 0,3 1 1,4 4 1,8 1 0,7 1 0,16 2 0,6-3-3,9-5-5,6-2-19,4-4-8,-8-11-2,11 0 0</inkml:trace>
  <inkml:trace contextRef="#ctx0" brushRef="#br0" timeOffset="9923.1268">10043 8799 58,'0'7'28,"-8"3"-8,2 8-5,2 3-5,4 1-2,6 5-2,1-3-2,11 0 0,2-5-1,4-8 0,0-9-2,1-2 0,-2-13-1,-2-3 0,-6-6 0,-2 0 0,-7 0-1,-3 4 1,-3 4 0,0 14 0,-11-12 1,11 12 0,-15 15 0,13 0 1,2 4 0,4 2 0,4-3 0,5 3 1,0-7-1,8 1 0,-2-6 0,2-8 0,-2-1-2,-4-8-3,1 1-8,-7-7-11,0-6-10,-2 3-3,-7-9 2,0 5 7,0-6 9,-10-1 15,2 0 2,-10-18 49,3 22-15,10 7-2,-4 2-8,0 5-8,9 10-12,0 0-20,0 0-16,0 0-1,5 18-2,-5-18 0</inkml:trace>
  <inkml:trace contextRef="#ctx0" brushRef="#br0" timeOffset="10262.401">10645 8801 54,'-14'-4'32,"-10"-6"0,3 8-13,1 6-6,-3 4-5,5 6-4,5 3-2,5 5 0,8 0 0,3 5-1,9-6 0,6 1 0,3-7 1,1-3-1,0-3 0,-3-5-1,-6-4 1,-13 0-1,0-9 1,-7 1-2,-7 7-4,-6-6-15,1 1-14,4 6 0,2-9-1,13 9 1</inkml:trace>
  <inkml:trace contextRef="#ctx0" brushRef="#br0" timeOffset="10835.2321">10924 8799 51,'-24'-10'30,"13"10"-2,-5-2-13,2 2-5,3 5-4,11-5-3,-8 14-2,13-4-1,5 0 0,1 0-3,1-3 2,-1 2-2,-2-7-1,-9-2 0,0 0 1,0 0 2,-23 8 1,3-3 2,3 4 0,-5 1 3,3 5 1,4 2 0,9 5 1,6-1-1,4 1-1,8-7-1,0 0-1,6-9 0,5-6-1,5-3-1,-1-6 0,1-10 0,3-3-1,1 2 0,6 1 1,-3 2 0,2 6 1,-6 7 1,-1 8-1,-7 5 2,-5 11-1,-14 3 1,-4 1-1,-14-1-1,-6-2-6,-5-5-33,-3-3 0,-2-13-2,6-3 1</inkml:trace>
  <inkml:trace contextRef="#ctx0" brushRef="#br0" timeOffset="14338.6265">2061 9956 22,'-4'-20'21,"4"3"-2,-14-7-2,-2 5-4,2 5-3,-6 1-3,1 8-2,-2 5-2,0 0 0,2 13-2,6 2 1,7 7-1,6 2-1,6-2 0,0-1 1,5-3 0,6-4-1,5-5 1,-4-9-1,4-9 0,-5-10 1,3-7 0,2-9-1,1-12 1,-4-4 0,-2-7 1,-2 2 0,-7 3 1,5 2 0,-10 6 1,-6 15 0,-7 8-1,-2 13 1,-4 12-2,2 16 0,4 9 0,-4 12 0,7 6-1,7 7 0,0-1 0,10 5 1,4-5 0,3-3-2,-2-7-4,5-9-9,0-15-20,5 2 0,-13-12-2,11-7 1</inkml:trace>
  <inkml:trace contextRef="#ctx0" brushRef="#br0" timeOffset="14776.2228">2368 9619 42,'0'0'30,"0"0"-3,9 10-7,-5 14-3,-4 5-5,0 12-2,0 0-2,-4 6-1,1-1-1,0-3-2,0-7-1,0-7-1,3-6 0,0-8-1,0-15 0,6 11 0,-6-11 0,5-24 0,0 3-1,1-8 0,-9-6 0,3-4 0,0-2 0,-3-2 0,3-1 0,-10 5 0,6 3-1,4 7 1,0 2 0,4 7 0,6 3 0,1 7-1,12 6-2,8-2-2,6 6-6,-1 0-10,5-3-16,5 11 0,-5-8 0,3 11 1</inkml:trace>
  <inkml:trace contextRef="#ctx0" brushRef="#br0" timeOffset="15137.0433">2374 10035 22,'-12'0'30,"21"0"1,4 0-7,15-4-6,9 4-5,2-9-4,9 9-3,0-2-4,-1-2-8,-1 4-14,-8 0-12,-19-9-1,0 9 0</inkml:trace>
  <inkml:trace contextRef="#ctx0" brushRef="#br0" timeOffset="15369.2079">2387 9847 38,'12'0'31,"1"-3"-3,14-2-8,7 5-7,3-4-13,6 8-26,-5-8-2,9 4-3,-16-10 0</inkml:trace>
  <inkml:trace contextRef="#ctx0" brushRef="#br0" timeOffset="16286.7532">2970 9931 29,'0'-9'28,"0"9"-3,0 0-6,0 0-5,0 19-4,-3-4-3,3 4-2,-4 3 0,4 7 0,0-3-1,-3 3-1,-1-6 0,4 3-1,0-4-1,4-1 0,-4-6 0,3-5 0,-3-1 0,0-9 0,10 14 0,-10-14 0,0 0 0,0 0 0,0 0 0,0 0 0,0 0-1,-10-10 1,-8 6-1,-4 4 0,-6 0 0,-4-1 0,2 1 0,-4 0 0,3 0 0,6 0 0,7 0-1,5 0 1,13 0 0,0 0 0,0 0 0,16 5 0,11-5 0,1 5 0,7-5 0,5 0 1,1 3-1,5-3 1,-6 0-1,-3-4 0,-9 0 1,-3 4-1,-7-4 1,-5 4-1,-13 0 0,9-1 1,-9 1-1,0 0 1,0 0 0,0 10-1,0-10-1,0 0-4,0 10-14,0-10-16,0 0 0,0 0 0,0 0-1</inkml:trace>
  <inkml:trace contextRef="#ctx0" brushRef="#br0" timeOffset="18499.08">3915 9820 9,'0'0'27,"0"32"0,-21-8-6,1 3-8,-1-1-2,-3-4-6,-1-5-3,3-10-3,9-7-1,4-13-1,5-8 1,8-2-1,3-5 2,5 4 0,3 7 3,3 7 1,2 10 0,0 10 1,0 10-1,0 6-6,0 10-18,-7-11-6,8 6-1,-11-16 0</inkml:trace>
  <inkml:trace contextRef="#ctx0" brushRef="#br0" timeOffset="18853.441">3996 9694 33,'16'-36'31,"11"12"1,4 5-10,4 7-8,5 16-4,-3 13-1,1 16-3,-9 7-1,0 10 0,-6 6-2,-2 1 1,-4-4-2,-3-6-1,-2-14 0,0-10-1,0-13 0,-12-10-1,13-15-1,-16-13 1,-7 1-1,-2-7 1,-4 2-1,-8 4 1,-2 10 0,-7 9 0,2 9 1,4 12 0,1 12-3,2-1-5,8 5-19,6 3-7,-2-10 1,12 2-1</inkml:trace>
  <inkml:trace contextRef="#ctx0" brushRef="#br0" timeOffset="19206.3584">4359 9752 29,'22'-29'33,"12"10"0,-6 6-2,3 13-13,3 13-5,-6 7-5,3 16-2,-7 2-1,1 5-1,-6-2-1,0-1-1,-5-6 0,2-11-1,-3-5-1,-2-14 0,-1-8-3,-3-10 1,-3-4-1,-6-7 0,-3 3 0,-9-2 0,-7 11 1,2 4 2,-8 9 0,2 9 1,0 5 0,0 6-3,7 5-10,6 0-22,-4-11 0,13 0-1,-6-6 0</inkml:trace>
  <inkml:trace contextRef="#ctx0" brushRef="#br0" timeOffset="19529.1025">4880 9852 41,'16'-5'34,"2"15"0,-8 2-5,-8 4-16,4 9-5,-9-4-2,3-1-2,-5-3-3,5-17-1,0 0-1,0 0 0,18-12-1,-4-4 1,3 0 0,2 2 1,-2 1-1,2 13 2,-5 4 1,1 9-1,-2 6-1,-7 1-9,0 1-24,-1 2-1,-5-4 0,7 1 0</inkml:trace>
  <inkml:trace contextRef="#ctx0" brushRef="#br0" timeOffset="19890.1488">5076 9714 34,'22'-29'33,"0"-3"1,9 13-11,1 9-4,-1 10-6,4 16-2,-5 11-3,3 10-3,-6 7-1,-2 6-1,-5-1 0,0 3 0,-4-9-2,-3-3 0,-1-10 0,-6-3-1,-3-13 0,-3-14-1,0 0-1,-9 0 0,-3-13-1,-6 4 1,-4-1-1,-4 1 0,3 9-3,-6 0-8,4 0-21,9 14 0,1-9 0,10 7-1</inkml:trace>
  <inkml:trace contextRef="#ctx0" brushRef="#br0" timeOffset="20190.1154">5739 9956 24,'-6'-15'28,"-11"-7"0,2 3-10,-8 7-5,1 0-4,-3 12-3,0 5-1,3 6-1,7 7-1,8 5 0,7 0-1,13 4 0,4-3 0,9-5-2,5-5-5,0-6-10,-3-13-17,6 2 1,-10-13 0,1-1-1</inkml:trace>
  <inkml:trace contextRef="#ctx0" brushRef="#br0" timeOffset="20528.2028">6144 9905 54,'0'13'35,"0"3"-1,-12 1-10,-9-3-8,2 6-5,-10-8-4,5 2-4,-1-9-1,2-5-2,1-9-1,8-5 1,7-5-1,1-2-1,6 0 1,6-1 0,3 6 0,6 4 1,6 12 0,1 3 1,2 11 0,-1 6-1,2 3-6,-3 8-28,-4-11-1,-3 3 0,-5-8-1</inkml:trace>
  <inkml:trace contextRef="#ctx0" brushRef="#br0" timeOffset="21212.6763">6263 9895 14,'22'0'29,"-10"-3"3,7 16-3,-10 4-10,-3 7-8,-2 4-3,-4 1-3,0-1-1,-7-5-2,4-8-2,3-15-1,0 0 0,16-17 0,-4-4 0,0-7-1,-2 0 1,-1 3 0,1-1 1,-5 7 0,-5 7 1,0 12-1,0 0 1,-8 15 1,4 4-1,4 5 1,0 3-1,7-3-1,2 0-4,10-7-5,2-3-8,4-10-8,3-4-3,-4-8 0,2-5 1</inkml:trace>
  <inkml:trace contextRef="#ctx0" brushRef="#br0" timeOffset="21424.6274">6613 9927 49,'-2'-15'24,"2"15"-2,-10 15-5,6-1-4,4 7-4,0 0-2,4 3 0,6-2-1,5-1-2,6-9 0,5-2-1,0-10 0,0-5-1,-1-5 0,-3-4-3,-4 2-4,-11-10-8,-7 2-20,0 20-1,-4-20 0,4 20-1</inkml:trace>
  <inkml:trace contextRef="#ctx0" brushRef="#br0" timeOffset="21770.0808">6886 10021 38,'13'5'33,"12"4"1,-7-4-3,4 0-16,3 3-6,-3-4-3,-1-4-2,-2 0-1,0-9-2,-7 0 0,-3-9 0,-3-4-2,-6-2 1,-4 0-1,-4 0 0,-7 7 0,-4-1 0,0 8 0,-6 9 0,3 8 1,1 9 0,3 7 1,2 11 0,4 6 0,5 7 0,2 5 0,5-1 0,0 2-3,5-4-3,8-8-21,4 1-9,0-18 0,10-7 1</inkml:trace>
  <inkml:trace contextRef="#ctx0" brushRef="#br0" timeOffset="22212.4181">7259 9839 30,'0'-9'31,"0"9"0,-3 17-5,3 2-11,3 5-5,2-1-3,5 5-2,3-4-1,1-1-2,5-4 1,0-10-2,3-4-1,-3-10 1,-2-8-2,0-2 0,-5-4 0,-3-2 0,-6 0-1,-3 0 1,0 7-1,0 3 2,0 11 0,-10 0 1,7 9 2,3 4-1,0 3 1,5 4 0,0-3 1,8 2-1,2-2 0,0-2 0,1-10-2,3 1-3,0-6-9,-7 0-22,-5-16-2,5 2-1,-9-9 0</inkml:trace>
  <inkml:trace contextRef="#ctx0" brushRef="#br0" timeOffset="22340.6871">7513 9718 63,'-9'-19'34,"-5"-3"0,6 7-14,2 6-19,6 9-30,0 0-3,0 0-2,0 15 0</inkml:trace>
  <inkml:trace contextRef="#ctx0" brushRef="#br0" timeOffset="22574.8401">7590 9830 36,'22'19'33,"-7"-4"0,4 6-2,0 4-15,-1-8-7,2 7-4,-5-1-2,-1-4-2,0-1 2,-2-7-1,0-7 0,1-4 0,1-6 0,0-7 0,0-5-1,3-2-1,-5 2-7,-2-1-20,-5-3-8,1 7-1,-6 1 0</inkml:trace>
  <inkml:trace contextRef="#ctx0" brushRef="#br0" timeOffset="23093.6754">8170 9900 47,'-31'-19'29,"3"10"-8,0 5-5,3 8-4,7 6-3,5 8-2,10 4-1,3-1-2,16 4 1,5-5-1,4-1-2,3-5-1,-3-9-5,2-5-7,-6 0-8,-4-10-5,-1-7 0,-4 0 2,-5-5 6,1 2 9,-1-1 8,-2 3 9,9-7 35,-5 25-19,-9 0-2,22 18-4,-16-2-7,6 6-5,-2 2-3,1-1-1,-4-1-1,2-2-1,0-6 0,-9-14-1,13 8-1,-13-8 0,18-12-2,-14-8-9,7-1-25,-4 4-1,-1-5-1,3 7 0</inkml:trace>
  <inkml:trace contextRef="#ctx0" brushRef="#br0" timeOffset="23484.5422">8593 9839 25,'25'8'24,"-7"-8"-4,13 3-8,0-3-3,1 0-3,-4 0-2,-4 0-2,-8 0-1,-7-3 0,-9 3-1,-9 0 2,-7 5 1,-6 0 0,-1 4 2,-3 6 1,4 4 0,0 0 0,10 5 0,6 1 0,13 0-3,8-2-1,5-4-5,15-2-6,0-9-7,8-8-8,4 0-2,-1-10-1,3-4 3</inkml:trace>
  <inkml:trace contextRef="#ctx0" brushRef="#br0" timeOffset="23896.3782">9167 9950 59,'13'0'30,"-13"0"-3,-11 19-3,-7-3-7,-13-4-5,0 7-4,-6-9-4,4 0-1,1-6-3,1-9 0,8-4-1,8-6 0,9-4-1,6-3 0,9 5 0,1 0 0,5 5 2,7 7-1,-3 8 1,2 11 1,-2 1 0,0 5 1,2 2-1,-1-1 1,0 0-1,0-6 1,1-5-1,4-7-1,-4-5 0,1-6-1,0-2 0,-4-11 0,2-2 0,-2 3 0,-3-3 1,-3 6 0,-2 5 1,-10 12 2,9-8 0,-6 20 0,-3 5 1,3 5 0,-3 5-1,0-3-2,7 3-7,-7 1-31,0-14-1,9-4 0,-9-10 0</inkml:trace>
  <inkml:trace contextRef="#ctx0" brushRef="#br0" timeOffset="24640.0792">9901 9919 39,'10'-16'36,"9"16"1,2 7 0,1 16-17,8 22-8,-8 6-3,-6 14-3,-10 1-3,-6 3-1,-9-12-3,-9-9-1,-7-13 0,-4-15-2,1-16 0,4-22-1,8-11 1,7-12-1,9-6 2,4-8 0,11 3 1,6 1 0,8 3 1,2 7 1,5 9-1,-2 9 2,-3 6 0,0 7 0,-6 10 1,-3 10 0,-7 7 0,-5 5 1,-4 1-1,-2 5-1,-1 0-2,-3-4-5,8-1-11,-1-4-14,-7-19-4,28 9 1,-10-17-1</inkml:trace>
  <inkml:trace contextRef="#ctx0" brushRef="#br0" timeOffset="24927.2323">10494 10012 23,'61'-10'66,"-39"10"-38,-9 9-7,-13-9-3,0 20-4,-16-11-5,-3 3-2,-9-7-4,-2 0-2,2-5-2,-3-5-1,6-4-2,4-4 1,8-2-1,7-6 0,6 5 0,3 1 2,9 3 1,6 7 1,4 5 1,4 14 1,1 0 0,2 9 0,-5 6 0,1 2-3,-4 2-17,1 2-16,-10-13 0,7 2-1,3-12 0</inkml:trace>
  <inkml:trace contextRef="#ctx0" brushRef="#br0" timeOffset="25794.2262">2046 10918 6,'-5'10'30,"2"12"1,-14 3-1,-6 1-15,-4 5-1,-4-9-4,3-3-3,-3-12-3,5-7-1,3-13-1,4-7 0,7-6-1,8-2-1,8 2 0,-1 2 0,9 5 0,4 9 0,5 10 0,3 14-1,5 8 1,-4 4 0,1 8-3,1-1-5,-3 0-10,2 1-14,-10-16 0,6-4 0,-8-14 4</inkml:trace>
  <inkml:trace contextRef="#ctx0" brushRef="#br0" timeOffset="25998.1398">2163 10984 35,'-3'-12'32,"3"12"0,11 13-8,-3 3-8,1 9-6,5-2-4,0 4-1,-1-7-1,2-2-1,-6-10-1,7-8-1,1-7 1,-2-7-1,-2-7-2,-2-5-5,6-2-20,-2 3-9,-10-1 1,6 11-2</inkml:trace>
  <inkml:trace contextRef="#ctx0" brushRef="#br0" timeOffset="26479.1264">2470 10924 40,'0'0'34,"0"0"-1,7 14-10,14-9-10,1-2-6,2 1-1,-1-4-1,1 0-4,-5 0-1,-1-4-1,-18 4-1,0 0 1,0 0-1,-13 4 0,2 7 0,-7 3 1,3 3 0,-3 2 1,7 5 1,4-1 1,7-1-1,6 1 1,4-7 0,9 1 0,-1-7 0,13-5-1,-4-5 0,5-8 0,-5-4-1,-4-5 0,-4-5 0,-1-2 0,-3 0-1,-7 5 1,-6 1-1,1 9 1,-3 9-1,0 0 1,5 17-2,-8 3-6,3 2-12,10 6-14,-7-8 1,10 2 0</inkml:trace>
  <inkml:trace contextRef="#ctx0" brushRef="#br0" timeOffset="26811.5033">3115 10961 55,'0'0'32,"-24"8"-3,8 1-11,6 12-6,-2-2-4,9 7-3,3 1-1,3-2-1,9-3-1,4 0 1,2-11-1,5-3 0,-2-8 0,1-9-1,-3-9 1,-2-4 0,-7-8-1,-1-6 1,-9-7 0,-12-3 0,-3-5-1,-1 0 0,0 5 1,-2-1-2,5 9-2,-5 2-7,14 12-18,8 7-10,3 6 0,7 7 0</inkml:trace>
  <inkml:trace contextRef="#ctx0" brushRef="#br0" timeOffset="27066.003">3372 10978 51,'-4'14'33,"4"9"0,0 6-13,-2 0-12,2 3-11,0-6-25,7 2-4,-2-18-1,8 1-1</inkml:trace>
  <inkml:trace contextRef="#ctx0" brushRef="#br0" timeOffset="27344.7478">3760 11080 18,'-3'23'29,"-18"-12"0,2 6-4,-7-6-12,-4-6-8,-2-5-4,2 0-2,1-5-1,5-6-1,3-5 1,11 1 2,10 1 1,10-1 3,11 8 2,-2 2 2,14 13 0,-4-3 1,7 13-2,-3 2-11,-3 7-26,-10-9-2,5 6-1,-12-14-1</inkml:trace>
  <inkml:trace contextRef="#ctx0" brushRef="#br0" timeOffset="27878.5898">3878 10998 37,'0'0'34,"13"23"0,-6 14-12,-7 10-4,5 16-6,-5 4-1,0 7-3,0-4-4,-3-4-4,3-6-7,-2-18-13,-5-14-16,7-11-1,0-17 0,-4-13 0</inkml:trace>
  <inkml:trace contextRef="#ctx0" brushRef="#br0" timeOffset="28007.6158">3872 11201 32,'19'-9'27,"-5"-1"0,12 10-20,4 10-25,-5-10-7,13 14-1,-3-14 3</inkml:trace>
  <inkml:trace contextRef="#ctx0" brushRef="#br0" timeOffset="28366.224">4294 10960 31,'-19'0'23,"-9"-5"-6,9 11-4,3 8-3,7 0-3,9 3-3,4-2 0,11 4-3,1-5 0,9 0-1,-4-6-1,-2-2-1,-4-6-1,-15 0 0,0 0-1,0 0 2,-12-2 1,-7 2 2,0 0 1,4 6 3,-13 11 9,23-6-7,10 4 1,5-2-3,11 0-2,1-3-8,6 4-19,-1-14-6,8 3-1,-10-12-1</inkml:trace>
  <inkml:trace contextRef="#ctx0" brushRef="#br0" timeOffset="28931.8843">4507 10965 22,'0'0'28,"-9"0"1,24 0-12,5 0-5,4 0-5,7 7-4,0-3-2,-1-1-2,-4 2-2,-10-2-1,-16-3-1,0 12 0,-14-4 0,-9 0 2,-3 2 2,-1 3 2,1-1 2,-4 20 9,27-13-5,6-2 1,12 1-1,6-3-1,5-1 0,2-4-2,5-3 0,-1-7-1,3 0-2,-2-3 1,1-5-2,-3-2-1,1 0 0,-6-2-1,-2-2-2,-6 1 1,-7-3 0,-6 0 0,-12 3 0,-9 0 1,-3 2 1,-7 7 1,-2 4 1,-4 4 1,6 11 1,1 3 2,10 7 0,2 3 0,11 8 1,2 0 0,6 3-1,1-2-1,2-1-1,0-6-4,0-4-7,4-7-25,2-5-2,-6-14-1,7 0 0</inkml:trace>
  <inkml:trace contextRef="#ctx0" brushRef="#br0" timeOffset="29112.9018">5094 11003 75,'0'22'35,"0"3"-4,-7 1-15,7 8-12,0 2-22,7 3-13,-7-15-3,7 2 0</inkml:trace>
  <inkml:trace contextRef="#ctx0" brushRef="#br0" timeOffset="29496.133">5242 11039 50,'17'4'33,"-17"-4"2,11 18-7,-7 6-15,-4-4-6,0 7-2,-9-3-2,4-5-2,1-6-1,4-13-1,0 0 0,12-9-1,4-9 0,1-6 0,4-1 1,-1-1 1,-2 1 2,-1 7-1,-11 5 2,-6 13 0,0 0 0,0 0 0,-16 19-1,9-1 0,2 5-1,5 1-1,5 1-3,5-5-3,14 0-7,2-7-13,8-5-8,8-1-1,1-11 1</inkml:trace>
  <inkml:trace contextRef="#ctx0" brushRef="#br0" timeOffset="29764.8334">5849 11131 53,'0'0'33,"0"0"-6,-20 16-4,-5-3-9,1 2-3,-7-2-5,0-4-5,0-5-3,3-8-3,7-1 0,6-9 0,10-4 0,5-5 1,10 4 2,4 0 2,6 6 3,3 5 2,3 8 1,1 12 0,-4 3 0,5 9-1,-6 6-3,-7-1-5,2 1-14,0 0-17,-14-16 0,4 0-2,-7-14 1</inkml:trace>
  <inkml:trace contextRef="#ctx0" brushRef="#br0" timeOffset="29907.7361">5716 10697 59,'0'0'34,"0"0"-4,0 26-25,11 2-31,-11-1-6,15 5 0</inkml:trace>
  <inkml:trace contextRef="#ctx0" brushRef="#br0" timeOffset="30968.5266">6437 11021 41,'22'0'29,"9"6"0,-1 2-16,3-3-5,0 5-2,-3-2-5,-7-5-2,-9-3-2,-14 0 1,0 0-1,-21 0 0,0 6 1,-7-2 1,-1 3 1,2 8 3,8 2 0,7 5 0,12 2 1,9 2-1,6-1 0,10-3 0,6-2-1,4-7-2,-2-4-1,-1-9-2,1-4-1,-5-8-1,-3-3 0,-6-5 0,-3-3 1,-8-3 0,2 2 4,-7 0 2,0 6 2,-3 3 1,0 5 2,0 10 0,0 0 1,16 25-1,-11-3-2,2 4 0,-1 3-1,3 6-1,0-9-3,-2-2-2,6-8-2,-4-13 0,3-3-2,-2-9 0,-4-6-1,-3-4 1,0-2 0,-3 1 2,0 7 2,0 13 6,-15 17 0,8 3 2,-1 15 1,-2 4 0,3 5 0,-2 1-1,2-2-5,7-7-12,4-4-21,-4-20-1,13-2 0,-13-10-1</inkml:trace>
  <inkml:trace contextRef="#ctx0" brushRef="#br0" timeOffset="31473.3494">6849 11253 40,'19'7'29,"3"-7"-1,2 0-14,14 0-13,-3-7-23,5 14-4,-10-14-2,7 9-2</inkml:trace>
  <inkml:trace contextRef="#ctx0" brushRef="#br0" timeOffset="31840.2246">7085 11110 38,'12'8'34,"-12"-8"1,18 18-3,-8-1-16,-10-1-6,6 3-3,-6-1-3,0-4-1,0-14-2,-6 10-1,6-10-1,13-13 0,-2 2 0,3-7 0,4 1 0,1 1 0,2 7 1,-2 2 1,-1 7 0,-5 7 0,-1 6 0,-3 3 0,-3 9 0,-2-3-6,2 2-13,-3-2-17,-5-9 0,2 0-1,0-13 1</inkml:trace>
  <inkml:trace contextRef="#ctx0" brushRef="#br0" timeOffset="31999.6926">7261 10864 58,'3'-16'32,"-3"16"-3,0 0-17,0 0-37,10 15-4,-10-1-4,13 8 1</inkml:trace>
  <inkml:trace contextRef="#ctx0" brushRef="#br0" timeOffset="32216.3585">7450 11041 86,'7'26'38,"-1"3"-3,-6 7-18,10 14-5,-10 3-3,5 8-4,-5-3-1,7-1-3,2-5-1,-6-11-5,11-3-14,0-18-20,-3-14 0,4-10 0,-7-17 0</inkml:trace>
  <inkml:trace contextRef="#ctx0" brushRef="#br0" timeOffset="32376.0382">7512 11248 45,'3'-9'34,"10"9"1,1 0 0,3-4-21,8 4-9,0 0-6,-1 0-11,2-6-20,5 6-3,-10-11 1,11 4-1</inkml:trace>
  <inkml:trace contextRef="#ctx0" brushRef="#br0" timeOffset="32654.1637">7990 11122 44,'0'0'35,"0"28"-1,-15-10-9,-4-4-9,1 5-5,-8-8-4,2 3-5,-1-10-1,1-4-1,3-4-1,7-8 0,8-2 0,6-4-1,0 1 1,13 3 1,0-1 1,5 10 0,0 5 0,1 2 1,-1 8 0,1 7 0,-3 1-1,-1-2-4,3 8-11,-3-2-21,-5-13 0,6 0-1,-7-12 1</inkml:trace>
  <inkml:trace contextRef="#ctx0" brushRef="#br0" timeOffset="32865.2402">8124 11119 27,'8'-5'33,"12"5"1,1 0 0,7-4-16,3 4-6,0 0-7,3 0-5,-6 0-10,-5 0-12,-8 0-11,2-5-1,-17 5 0</inkml:trace>
  <inkml:trace contextRef="#ctx0" brushRef="#br0" timeOffset="33284.2255">8312 11099 36,'-14'15'33,"-5"-7"1,7 7-9,2 4-7,1-2-5,9 7-5,0-4-2,4 3-4,4-2-4,1-5-6,7 1-4,-1-7-10,6-10-6,8 0-3,4-14 2,5 0 5,3-5 9,0 1 12,-1-1 6,-3 6 14,13 3 40,-37 14-28,-13-4-3,-7 20-6,-5-1-7,-9-6-4,-2 2-5,-5-6-3,1-5-2,2-4-1,3-9-1,6-5 0,6-5 1,10-2-1,0 0 2,12 2 1,6 5 2,0 5 0,4 9 2,1 0 0,2 14 0,-5-1 0,2 8-1,-1 2-6,-8 4-29,-1-9-4,6 1 0,-7-9-1</inkml:trace>
  <inkml:trace contextRef="#ctx0" brushRef="#br0" timeOffset="34090.2374">9576 11220 43,'6'-18'25,"-3"3"-11,-6-7-4,-6 0-4,-6 1-2,-5 2-1,-7 2 0,-4 7-2,-1 10 0,-4 4-1,6 12 1,4 3-1,10 8 2,7 2 2,12-3-1,7-1 2,12-4-1,8-11 1,7-6-1,0-11 0,0-7 0,-2-11-3,-3-8 1,-5-12-2,-9-7 1,-8-2-1,-4-4 1,-6 3 0,0 2 0,-6 8 2,2 7-1,-2 11 1,6 27 1,0 0 0,-10 19 1,10 18 0,4 13-1,-4 4-1,9 10 1,-2-1-2,2-4-2,4 0-6,-5-13-15,-1-13-16,9-6 0,-8-17 0,5-5-1</inkml:trace>
  <inkml:trace contextRef="#ctx0" brushRef="#br0" timeOffset="34647.3743">9952 11189 36,'10'0'29,"-10"0"-6,17-20-4,-8 13-2,-5-4-5,1 2-2,-10-4-2,-2 2-2,-12-2-1,-2 4-2,-4 3-2,-6 2 0,-6 4 0,6 10-1,3 2 0,7 7 1,10 5 0,11 0 0,7 1 0,12-3 1,5-1 0,8-9-1,1-4 0,-1-8 0,-1-2-2,-4-6 0,-5-6 0,-7-2 0,-5 2-1,-7 2 1,-3 12-1,-3-15 2,3 15 0,-15 12 1,5 6 0,2 10 0,-2 4 0,6 6 1,0 3 0,4 5-1,0-4 0,7-5-1,0-3-2,-1-10-6,7-7-20,-4-3-7,-9-14-1,19-3 0</inkml:trace>
  <inkml:trace contextRef="#ctx0" brushRef="#br0" timeOffset="34849.7285">10342 11332 94,'0'0'39,"0"0"0,12 10-15,-12-10-23,0 0-36,0 0-3,0 0 0,0 0-2</inkml:trace>
  <inkml:trace contextRef="#ctx0" brushRef="#br0" timeOffset="35823.3764">6297 10708 19,'0'14'27,"6"0"-5,-9 1-5,3 8-3,0-4-3,0 7-10,-4-2-14,-1-12-13,11 5-2,-6-17 0</inkml:trace>
  <inkml:trace contextRef="#ctx0" brushRef="#br0" timeOffset="35996.2792">6381 10699 59,'0'0'32,"0"15"-8,0 3-6,0 10-7,-3 0-8,3 1-15,-4-6-18,11 4-2,-7-12-1,12 3 0</inkml:trace>
  <inkml:trace contextRef="#ctx0" brushRef="#br0" timeOffset="36656.2405">8670 10835 8,'3'18'22,"-6"-3"-1,6 11-10,-3-1-12,0-4-16,7 8-3,-7-20-1,9 5 19</inkml:trace>
  <inkml:trace contextRef="#ctx0" brushRef="#br0" timeOffset="36807.8665">8754 10807 39,'0'0'35,"10"27"0,-10-4-3,0 2-16,2 7-14,-2 0-30,3 0-3,-3-16-3,11 2-2</inkml:trace>
  <inkml:trace contextRef="#ctx0" brushRef="#br0" timeOffset="53489.9579">1781 12245 39,'0'0'30,"0"0"-5,18 7-4,-2-20-5,6-4-4,1-13-3,-1-2-2,1-10-5,-6-4 0,-7-8-1,-2 1-1,-5 1 0,-6 1 1,-3 6-1,-5 13 1,1 8 0,7 14-1,3 10 0,-7 14 0,10 14 1,11 10-1,6 3 1,8 9-1,2-1 1,-1 5 0,2-2-1,-3-6-3,1 0-6,-12-14-12,-6-7-14,0-4 1,-11-21-1,3 10 2</inkml:trace>
  <inkml:trace contextRef="#ctx0" brushRef="#br0" timeOffset="53630.2506">1977 12098 23,'14'6'25,"16"8"-8,-2-1-26,0-13-9,0 15-4,-19-15 7</inkml:trace>
  <inkml:trace contextRef="#ctx0" brushRef="#br0" timeOffset="53780.7365">1726 11973 40,'-18'-5'26,"18"5"-4,6 11-28,3-7-15,18 11-4,0-6-1</inkml:trace>
  <inkml:trace contextRef="#ctx0" brushRef="#br0" timeOffset="54103.8576">2298 12160 35,'17'9'33,"8"0"0,-9-3-4,4-6-12,1-6-7,-6-3-4,3-3-3,-12-6 0,1-3-2,-7-1 0,-7 2-1,-10 1 0,2 6 0,-8 8-1,2 5 0,0 9 1,2 7-1,3 12 1,7 2-1,9 6 1,6 3 0,8-1 0,2-1 0,4-1-2,3-7-6,10-7-19,-1-2-7,-6-16-1,3-4 1</inkml:trace>
  <inkml:trace contextRef="#ctx0" brushRef="#br0" timeOffset="54390.2283">2820 12063 66,'-12'20'35,"-8"-3"-5,-9 1-13,4 2-7,-6-3-4,0-5-4,3-4-2,6-8 0,4-4-2,11-7 1,7-3 0,0-3 0,9 2 1,4 5 1,6 3 0,5 7 1,1 7 1,-3 7-1,1 7-2,3 0-13,-4 1-21,6 2-1,-8-9 0,16-1 0</inkml:trace>
  <inkml:trace contextRef="#ctx0" brushRef="#br0" timeOffset="54811.4742">3502 11988 51,'-21'0'26,"8"5"-7,4 5-6,3 4-6,9 3-3,6-5-3,7-1-2,0-2-2,-1-3-1,1-6-1,-16 0 0,0 0 0,0 0 2,-10-9 3,-9 9 3,-5 3 3,5 7 1,-3 1 2,13 7 0,3 0 0,9 5-2,4-3-1,8 1-2,4-4-3,2-8-5,7-4-16,-3-5-13,-12-12 0,2 0 0</inkml:trace>
  <inkml:trace contextRef="#ctx0" brushRef="#br0" timeOffset="54955.5745">3475 11754 61,'0'0'31,"-13"-12"-2,13 12-24,0 15-21,6-1-11,17 9-4,-5 0 5</inkml:trace>
  <inkml:trace contextRef="#ctx0" brushRef="#br0" timeOffset="55083.5758">3708 12005 60,'30'39'34,"2"4"-4,-4 7-7,-4-2-10,1-1-6,-7-3-9,-5-10-11,-7-7-21,9-11-1,-15-16 0,13-16 0</inkml:trace>
  <inkml:trace contextRef="#ctx0" brushRef="#br0" timeOffset="55226.5842">3898 12025 58,'-17'-7'36,"-11"11"-1,0 13-11,1 17-8,-8 7-8,4 8-5,7 4-15,7-3-24,-1-11 0,10-3-1,1-15 1</inkml:trace>
  <inkml:trace contextRef="#ctx0" brushRef="#br0" timeOffset="55819.1684">4151 12100 20,'6'-20'31,"-6"-3"0,-3 2-5,-6 4-9,-7 1-5,-2 10-5,-5 2-1,-1 8-2,2 6-1,3 5 0,4 6-2,5 0 1,8 1-2,5 0 1,10-4 0,4-5 0,3-5 0,1-8 0,1-1 0,-1-8-1,-2-5 1,-4 1-1,-2-1 0,-8 3 0,2 2 0,-7 9-1,10 0 1,-10 0 0,9 14 1,1-3-1,2 5 0,3-2 1,3-2 0,-1-5 0,1-7 0,3 0-1,-5-7 1,3-7-1,-3-5 1,-2-4 0,0 0-1,-2 3 0,0 1 1,-6 2 0,1 6 1,-7 11 0,9 4 1,-4 13 0,-5 8 1,4 8-1,-4 9 0,3 11 0,-3 1-3,-6-1-1,6 0-4,-4-13-7,4-9-26,0-4-1,0-27 0,0 0 0</inkml:trace>
  <inkml:trace contextRef="#ctx0" brushRef="#br0" timeOffset="55957.1183">4417 12216 58,'10'-12'34,"6"12"-2,3-10-13,5 3-31,10 4-18,-9-10-3,9 7 0</inkml:trace>
  <inkml:trace contextRef="#ctx0" brushRef="#br0" timeOffset="56331.9072">4878 11984 24,'-29'-5'21,"13"9"-5,4 1-5,8 6-4,4 5-2,6-4-1,4 0-1,5-3-3,-1 0-1,2-2 0,-16-7-1,0 0 1,0 0 2,-13 4 2,-31 4 11,22-1-4,-2 2 1,8 4 1,6 1 0,14 6-1,5-4-2,12-2-2,1-3-4,6-4-9,4-3-29,2-4 0,-8-7-2,8-2 0</inkml:trace>
  <inkml:trace contextRef="#ctx0" brushRef="#br0" timeOffset="56888.232">5504 12027 37,'3'-10'35,"-3"10"1,0 19-3,0 18-13,-8 9-7,13 14-6,-5 1-2,5 4-3,2-6-4,1-11-7,6-12-16,-2-12-12,-12-24-1,0 0 1</inkml:trace>
  <inkml:trace contextRef="#ctx0" brushRef="#br0" timeOffset="57022.301">5504 12206 19,'21'0'28,"1"0"-1,11 5-6,1 2-24,-2-7-18,15 7-4,-8-11-2,7 4 9</inkml:trace>
  <inkml:trace contextRef="#ctx0" brushRef="#br0" timeOffset="57233.9458">5944 12080 43,'-3'-16'34,"-16"0"-5,-2 4-5,-1 7-7,-8 1-5,7 12-4,0 1-2,9 10-2,6 1-2,13 5 0,6-5 0,6 0 0,5-2-2,2-6-2,3-5-6,-6-8-10,-2-12-18,-2 2 0,-8-12-1,1 0 1</inkml:trace>
  <inkml:trace contextRef="#ctx0" brushRef="#br0" timeOffset="57489.7748">5912 11866 39,'-11'-16'21,"11"16"-13,0 13-8,0 2-4,3 5-1,5 6 3,2 2 3,3 4 5,5 2 4,-2 2 4,8 0 2,-3-4 1,5 1 1,-4-10-2,3 3-4,-3-14-2,2-3-3,-2-9-2,0-9-2,-4-6-4,-5-7-11,-4 1-25,2 1-1,-7 0 0,-1 3 0</inkml:trace>
  <inkml:trace contextRef="#ctx0" brushRef="#br0" timeOffset="57865.6248">6397 12071 75,'-31'0'25,"8"9"-6,5 8-7,6 0-5,12 12-2,9-5-1,10 0 0,9-5-1,6-4 1,-3-11 0,3-4 0,-6-13 0,-7-5-2,-14-5-2,-11-4-14,-19-3-20,3 2 0,-14-4-2,6 9 0</inkml:trace>
  <inkml:trace contextRef="#ctx0" brushRef="#br0" timeOffset="58466.2313">7218 12003 56,'-12'16'34,"9"9"0,-6 8-15,3 4-6,6 4-4,-7 2-3,10-2-1,-3-4-2,10-13 0,-4-11 0,-6-13-1,11-13 0,-7-9-1,-4-13 1,0-7-1,-6-8-1,-4-1 1,1-1-1,0 5 0,3 6 0,0 6 0,6 8 0,8 9-2,9 7-1,7 4-6,16 7-15,7 0-14,3-7 1,9 7 0</inkml:trace>
  <inkml:trace contextRef="#ctx0" brushRef="#br0" timeOffset="58723.2228">7212 12369 63,'0'0'36,"18"6"0,11-12-12,11 6-13,7-5-7,2-3-10,1-2-27,1 4-2,-15-9-1,-2 5 0</inkml:trace>
  <inkml:trace contextRef="#ctx0" brushRef="#br0" timeOffset="58903.766">7173 12137 60,'5'-11'34,"11"4"0,11 2-10,14 5-22,6-5-31,8 10-3,-2-5-1,6 5-1</inkml:trace>
  <inkml:trace contextRef="#ctx0" brushRef="#br0" timeOffset="59159.113">7580 12210 53,'0'0'35,"19"25"1,-3-8-2,2 7-22,5 5-5,-2-2-7,1 1-8,3-1-18,0-5-10,-11-14 1,3-5 0</inkml:trace>
  <inkml:trace contextRef="#ctx0" brushRef="#br0" timeOffset="59310.1303">7842 12213 46,'-17'-9'38,"-4"16"0,-7 8-2,-9 6-14,3 12-10,-4 0-9,1-3-13,1-2-27,11 2 0,7-14-1,9-3-1</inkml:trace>
  <inkml:trace contextRef="#ctx0" brushRef="#br0" timeOffset="60001.2515">8396 12072 45,'-23'4'26,"9"6"-7,-1 4-4,2 5-4,1 8-3,6 3-3,6 4-1,2-1-1,8-4-1,5-5-1,1-5 0,0-9 0,-1-10 0,-2-6 0,-4-5-2,-9-7-4,-3-1-11,-13-2-14,10 6-1,-10-9 0,7 11 3</inkml:trace>
  <inkml:trace contextRef="#ctx0" brushRef="#br0" timeOffset="60243.928">8518 12090 47,'10'0'35,"-10"0"0,9 14-5,-14-4-15,5 7-6,-4-1-4,4 7-1,2-1-2,6 2 0,4-1-2,4-5 1,5-6-1,3-3 0,2-6-1,-2-5-2,1-6-4,-10-6-7,2-4-13,-3 1-8,-8-7 0,2 4 0</inkml:trace>
  <inkml:trace contextRef="#ctx0" brushRef="#br0" timeOffset="60461.6566">8779 12076 68,'10'-10'36,"-10"10"-5,8 14-6,-8-4-9,7 9-8,-1 0-2,3 3-1,0-1-1,1 0-2,-1-7 0,3-2 0,1-8-1,0-4-1,0-6 1,-2-6-2,1 0-2,-2-4-5,5 5-16,-5-2-15,-2-2 0,0 4 0,-1 2 1</inkml:trace>
  <inkml:trace contextRef="#ctx0" brushRef="#br0" timeOffset="60717.228">9100 12063 29,'11'0'35,"-11"0"2,0 24-1,0-1-13,-4 0-9,4 10-7,0 2-8,4-1-20,-4-5-14,7-3-2,-2-11 0</inkml:trace>
  <inkml:trace contextRef="#ctx0" brushRef="#br0" timeOffset="61086.2322">9409 12092 53,'-16'2'31,"-12"-2"-3,6 10-10,4 6-6,0 2-4,12 7-2,6 1-2,8 4-1,5-4 0,9-3-1,0-5 0,2-5 0,-2-7-1,-4-6 1,-8-9-1,-8 0-1,-7-2-4,-8-5-15,-6-1-15,7 4-1,-7-6 0,19 19-1</inkml:trace>
  <inkml:trace contextRef="#ctx0" brushRef="#br0" timeOffset="61793.0469">9492 12108 51,'12'-4'33,"7"4"0,3 0-10,6-7-13,6 7-5,-6 0-1,-1 0-3,-2-5-1,-9 5 0,-6-3-1,-10 3-1,0 0 1,-13 0 1,0 3-1,-1 6 2,-6 7-1,2 4 2,2 3-1,6 6 1,5-2-1,5 4 0,9-2 0,4-9 1,5-6-2,4-6 1,6-8-1,0-8 1,-1-6-1,-2-11 0,-3-1 0,-2-1-1,-5 0 1,-3 5 0,-6 0 0,-6 6 1,0 16 1,0 0-1,-9 0 1,5 12 0,-2 5 1,0 2-1,3 3 0,3 2-1,6-4 0,3-1 1,0-5-1,5-6-1,1-4 1,3-4-2,-3-10 1,0-1 0,-2 0 0,0-4-1,-4 4 0,-9 11 0,5-11 1,-5 11 0,0 0 0,-7 14 0,7-1 0,-4 5 0,4-3 1,4 0-1,3-1 0,7-2 1,5-3-1,0-9 1,2 0-1,0-9-1,4-1-3,-6-6-7,2-4-14,-4-2-11,-9-6 0,2 3 1</inkml:trace>
  <inkml:trace contextRef="#ctx0" brushRef="#br0" timeOffset="61924.643">10088 11993 58,'-9'-5'33,"-4"-3"-1,13 8-18,-16 4-23,4 0-19,12 7-3,0-11-2</inkml:trace>
  <inkml:trace contextRef="#ctx0" brushRef="#br0" timeOffset="62303.2278">10367 12119 38,'-25'0'31,"7"9"0,-4 1-10,3 4-8,6 10-4,2 4-3,11 3-1,5 1-1,8-3-1,5-5-1,5-3 0,4-9 0,-1-5-1,-3-7 0,-6-9 0,-9-2 0,-8-2 0,-2-1-3,-11-3-10,-8 1-22,7 8-1,-4-4 1,7 12-1</inkml:trace>
  <inkml:trace contextRef="#ctx0" brushRef="#br0" timeOffset="62716.2303">10822 12187 52,'-11'20'34,"-8"-5"0,-7 6-13,-1 3-7,-8-5-4,2 0-4,-2-6-4,2-9 0,4-4-1,5-10-1,5-6 0,7-8-1,5 2 1,7-3 0,4 4 0,4 2 1,6 9 0,3 10 1,5 0-1,1 16 1,1 3 1,4 6-1,-4 0-2,1 1-3,3-2-17,0-2-16,-9-8-1,5-4 0,-2-10 0</inkml:trace>
  <inkml:trace contextRef="#ctx0" brushRef="#br0" timeOffset="62881.1225">11027 12334 75,'0'0'29,"0"0"-29,0 0-4,-16-15-25,34 4-5</inkml:trace>
  <inkml:trace contextRef="#ctx0" brushRef="#br0" timeOffset="87835.0686">1886 13761 46,'8'-14'22,"-8"-4"0,-14-2-2,0-2-4,-8 2-4,-3 6-2,-5 7-3,1 9-1,0 8-1,9 12-2,4 4-1,10 7-1,6 1 0,9-4 0,8-4 0,10-9-1,4-9-1,1-8 1,0-11 0,1-7 0,-3-14 0,-7-7 0,0-7 0,-13-7 0,-1-4 1,-6-1-1,2 2 1,-5 2-1,-8 10 1,1 8 0,2 12 0,-2 12 0,7 12 0,-12 15 1,9 15-1,3 12 0,0 11 0,6 5 1,3 8-1,-2-1-1,5-4-3,0-8-6,5-9-18,-3-8-10,-4-17 0,5-7 0</inkml:trace>
  <inkml:trace contextRef="#ctx0" brushRef="#br0" timeOffset="88179.2424">2155 13472 51,'0'0'35,"0"0"1,0 24-9,0 5-11,0 7-6,7 10-3,-7-1-2,0 4-2,0-3-1,8-5-1,-2-9 0,2-12 0,-8-20-1,0 0 1,0 0-1,7-35 0,-13-4 0,-3-11 0,-5-8 0,0 0 0,-2-1 0,9 5 0,1 5 0,1 12 0,13 11 0,6 10-1,12 12-3,5-1-7,14 5-20,1 8-6,1-6-1,12 7 1</inkml:trace>
  <inkml:trace contextRef="#ctx0" brushRef="#br0" timeOffset="88428.2362">2190 13977 66,'10'10'37,"16"-10"-1,5-6-8,12 6-20,-3 0-11,1 0-25,-10-6-7,0 6-1,-14-7-1</inkml:trace>
  <inkml:trace contextRef="#ctx0" brushRef="#br0" timeOffset="88609.3199">2171 13713 41,'-18'-12'36,"18"12"1,6-11 0,14 8-19,16 6-10,4 6-15,6 5-26,-3-8-2,3 7-1,0-10-1</inkml:trace>
  <inkml:trace contextRef="#ctx0" brushRef="#br0" timeOffset="88842.5226">2560 13837 42,'0'0'37,"3"26"0,4-7 0,9 2-20,5 7-11,-2 1-6,-1-2-14,-2-2-21,-2 1-1,-7-11-1,6-2 1</inkml:trace>
  <inkml:trace contextRef="#ctx0" brushRef="#br0" timeOffset="89007.0083">2731 13859 86,'-28'16'39,"-3"6"-1,0 10-19,-4-3-10,5 0-14,11-5-28,4-1-4,2-13-2,13-10 0</inkml:trace>
  <inkml:trace contextRef="#ctx0" brushRef="#br0" timeOffset="89209.7881">3143 13671 61,'0'-12'37,"0"12"0,0 0-4,0 0-37,13-1-28,-13 1-3,0 0-3,0 0 1</inkml:trace>
  <inkml:trace contextRef="#ctx0" brushRef="#br0" timeOffset="89362.3996">3125 13856 97,'0'16'41,"0"-16"0,0 0-18,0 0-55,0 0-5,3-10-2,-7-1-1</inkml:trace>
  <inkml:trace contextRef="#ctx0" brushRef="#br0" timeOffset="90462.7165">4026 13799 33,'10'-3'31,"-10"-10"-8,0 0-3,-4 0-4,-11-5-3,-3 8-3,-7-1-2,0 9-2,-6 2-3,0 12 0,7 3-2,5 11 0,7 4 0,12 3-1,2-1 1,11-2-1,8-7 0,5-8 0,5-11 0,0-9-1,-1-14 0,-1-9 1,-1-10-1,-4-12 1,-8-9-1,-5-3 1,-6-5 1,-5 5-1,0 2 2,-7 10-1,-2 11 2,0 14-1,-1 13 0,3 22 1,-1 15-1,5 18 1,0 10-1,3 7 0,0 7-2,3-1-2,10 5-8,-5-11-17,2-13-11,1-9 1,-1-21 0</inkml:trace>
  <inkml:trace contextRef="#ctx0" brushRef="#br0" timeOffset="90807.3927">4334 13512 60,'-6'10'37,"2"18"0,1 5-10,7 15-14,-4-1-5,3 7-2,0-7-4,3-4 1,0-11-2,-3-10 0,0-13 0,-3-9 1,10-19-1,-10-10 0,0-10 1,-4-12-2,-5-6 1,6 0 0,-1 0-1,-1 3 1,5 4-1,0 8-1,12 13 0,4 6-3,15 8-6,-1 7-25,5-1-5,14 6 1,-3 3 0</inkml:trace>
  <inkml:trace contextRef="#ctx0" brushRef="#br0" timeOffset="91063.6899">4359 14030 57,'0'8'35,"0"-8"-1,28 0-18,3 0-8,0-3-9,5 3-16,-7-9-16,5 9 0,-12-11-1</inkml:trace>
  <inkml:trace contextRef="#ctx0" brushRef="#br0" timeOffset="91259.0867">4356 13796 37,'-13'-8'34,"13"8"0,13-6 1,8 3-23,13 3-10,4 9-18,6-1-17,-8-8-1,9 9 0,-13-9 0</inkml:trace>
  <inkml:trace contextRef="#ctx0" brushRef="#br0" timeOffset="91493.0875">4718 13789 43,'0'0'36,"11"12"2,2 7-1,7 5-20,-2 0-8,3 5-5,1 3-7,0-8-12,0-4-17,-4-1-5,-7-12 0,0-7-1</inkml:trace>
  <inkml:trace contextRef="#ctx0" brushRef="#br0" timeOffset="91652.0968">4919 13817 67,'-25'8'37,"2"11"-3,-7 8-13,-3-2-9,2 5-7,3 4-11,4-4-20,5-8-10,10-2 0,9-20-1</inkml:trace>
  <inkml:trace contextRef="#ctx0" brushRef="#br0" timeOffset="91913.1995">5284 13709 32,'-12'-5'35,"12"5"-1,12 4 0,2-4-18,10 3-7,3 2-9,1-3-10,3-2-23,1 0-1,-9-2 0,2 2-1</inkml:trace>
  <inkml:trace contextRef="#ctx0" brushRef="#br0" timeOffset="92085.787">5290 13841 58,'12'11'36,"5"-4"0,10-7-13,8 7-10,4-4-19,6 0-26,-12-9-3,4 6-1,-11-15 0</inkml:trace>
  <inkml:trace contextRef="#ctx0" brushRef="#br0" timeOffset="119363.3621">5964 13474 26,'8'9'31,"-8"4"-3,-7 18-8,7 10-5,0 7-5,0 8-2,0 4-1,0-2-3,5-8-1,-5-6-1,5-16-1,-2-11 1,-3-17-1,0 0 0,0-29-1,0-5 1,-9-7-1,3-8 0,-4-2 0,3-2 0,-1 5 1,5 4-1,3 10 0,4 1 0,7 13 0,6 8 0,10 7-1,7 5-4,11 4-6,-1 0-15,6-7-8,6 6 1,-7-8-1</inkml:trace>
  <inkml:trace contextRef="#ctx0" brushRef="#br0" timeOffset="119656.236">5964 14001 12,'0'0'31,"14"8"2,-1-8-6,13 0-8,6 3-5,6-3-3,2 0-10,0-6-20,7 6-12,-16-9-2,2 4 0</inkml:trace>
  <inkml:trace contextRef="#ctx0" brushRef="#br0" timeOffset="119867.3752">5950 13793 48,'13'0'31,"15"3"-1,-1-3-22,8-12-31,8 12-2,-3-5-3,8 5-3</inkml:trace>
  <inkml:trace contextRef="#ctx0" brushRef="#br0" timeOffset="121431.0903">5784 13811 10,'12'0'18,"-12"0"-1,2-10-4,-2 10-2,-7-11-3,-4 7-1,-8 0-2,-4 4-1,-2 0-1,-1 4-1,1 6 0,3 2 0,7 9 1,4 0-1,11 2-1,6 4 1,9-7-1,3-1 0,5-8 0,2-8 0,1-10-2,0-10 1,-2-9-1,-5-9 1,-4-8-1,-8-9 1,-7-8 1,0-3 1,-6 2 1,-2 6 2,0 1 1,-2 14 1,-6 8 0,9 18 0,-4 11-1,5 18 0,1 9-1,5 17-1,0 8-1,3 10 0,2 5 0,2 3-1,0 2 0,2-9-6,5-5-20,-2-13-11,-4-20-2,9-7 1</inkml:trace>
  <inkml:trace contextRef="#ctx0" brushRef="#br0" timeOffset="121873.3913">6585 13799 45,'0'0'34,"0"0"1,0 0-2,3 6-27,-3-6-26,0 0-12,13 6-2,-13-6 0</inkml:trace>
  <inkml:trace contextRef="#ctx0" brushRef="#br0" timeOffset="122182.8648">7025 13746 10,'-5'-13'28,"-11"-4"1,-3 5-7,-6 7-3,-2 5-5,0 9-2,-6 5-2,9 11-2,0 7-3,8 6 0,9-1-2,14 0-1,9-5-1,8-5-7,14-15-25,5 3-3,-3-15 1,7 0-1</inkml:trace>
  <inkml:trace contextRef="#ctx0" brushRef="#br0" timeOffset="122723.2072">7283 13825 24,'0'0'20,"-18"-13"-2,5 9-3,-5 1-1,-2 3-4,0 5-1,-3 2-3,2 3-1,4 4-2,3 4 0,5-1 1,9 4-1,5-4 1,5-5 0,3-2 1,8-5 0,-2-8-1,6-6 0,0-8-2,3-4 1,-1-4-3,4 2 2,0 0-2,1 8 1,-1 3 0,-1 12 1,-8 6 0,-4 12 0,-8 6 2,-7 6-2,-9-1 1,-3 0-3,-7-5-2,-2-7-12,4-10-21,14-7-1,-17-5-1,17 5 0</inkml:trace>
  <inkml:trace contextRef="#ctx0" brushRef="#br0" timeOffset="123723.8842">7665 13830 37,'-9'14'28,"-8"-4"-4,6 8-7,7 4-6,4 1-2,4 3-4,7-4 1,9 0-2,1-8 0,10-4 0,1-13-1,2-12 1,-4-10-2,-2-12 0,-7-11-1,-7-10 0,-14-6-1,-11-6 1,-16 3 0,-8 7 1,-7 8 1,-5 16 0,2 12 0,0 15 0,14 13 0,18 13-3,19 9-16,17-1-19,8-9-1,18 3 0,4-18-1</inkml:trace>
  <inkml:trace contextRef="#ctx0" brushRef="#br0" timeOffset="125049.0109">8294 13805 47,'0'0'31,"28"15"0,-7-15-15,11 0-14,4 2-12,-1-7-17,7 5-3,-12-4 0,1 4 1</inkml:trace>
  <inkml:trace contextRef="#ctx0" brushRef="#br0" timeOffset="125217.031">8315 13929 27,'0'0'30,"24"9"1,0-9-2,9 0-37,13 12-16,-9-12-3,9 5-2</inkml:trace>
  <inkml:trace contextRef="#ctx0" brushRef="#br0" timeOffset="125582.8445">9011 13426 17,'-5'-31'31,"5"20"2,-13 11-1,0 20-13,5 21-5,0 14-5,8 16-3,0 7-3,5 5-6,5-2-8,-2-4-14,-1-19-9,5-10 0,-7-22 0</inkml:trace>
  <inkml:trace contextRef="#ctx0" brushRef="#br0" timeOffset="125779.6318">9148 13764 42,'-19'10'28,"-15"4"-6,3 1-8,4 4-4,1 2-3,15-1-1,11-3-3,9-2-3,15-1-6,7-1-15,1-6-8,10 3-1,-7-15 1</inkml:trace>
  <inkml:trace contextRef="#ctx0" brushRef="#br0" timeOffset="126094.0731">9312 13987 42,'0'0'29,"19"7"2,-8-7-14,6-7-9,4 3-2,1-6-4,-3-3-1,-4-4-1,-8 0 0,-7 0 0,-13 2 0,-3 5 1,-5 6 1,-6 9 2,1 10 0,1 2 2,10 9-1,5 3 1,17 4-1,5-5 0,13-2-2,10-4-8,1-1-28,-1-15-2,5-1 0,-9-10-1</inkml:trace>
  <inkml:trace contextRef="#ctx0" brushRef="#br0" timeOffset="126599.2386">9814 13880 27,'-21'0'33,"21"0"0,23 0-1,12-5-13,31 5-5,20-4-4,29 4-1,19-5-2,18 5-3,9 0-3,0-4-8,-2 1-25,-10 3-5,-28-7 0,-10 7-1</inkml:trace>
  <inkml:trace contextRef="#ctx0" brushRef="#br0" timeOffset="127328.2361">10537 13447 60,'-13'-17'21,"-7"3"-4,-5 2-3,-1 7-3,-5 5-4,1 7-1,1 8-1,4 3-1,7 7-2,9 2 0,9 0-1,7-4 0,7-3 0,12-8 0,1-6 0,7-6-1,1-10 1,-2-5-2,-1-8 1,-8-5 0,-2-8-1,-7-4 1,-5-5-1,-7-6 0,-3-2 0,0 0 2,-3 6 0,-3 2 0,-1 7 2,-3 11 0,1 9 0,9 18 0,-15 0 1,10 18-1,1 9 0,4 11 0,0 7-1,9 9 0,-2 4 0,-1 5-3,5 2-7,-3-2-28,-3-15 1,8-4-1,-4-16-1</inkml:trace>
  <inkml:trace contextRef="#ctx0" brushRef="#br0" timeOffset="127846.0497">10961 13418 20,'0'0'27,"-8"-17"-5,-3 10-3,-7 0-5,-3 2-3,-6 5-3,-4 4-1,2 4-1,-2 4-2,4 5 0,5 2-1,12 1 0,3-2-1,15 2 0,10-7 0,7-1 1,6-8-1,6-4-1,0-7 0,1-3-1,-6-5 1,-6-3-1,-7-2-1,-5 4 1,-8 2 0,-6 14 1,0-13 1,0 13 1,-13 17-1,9 2 2,1 9-1,3 5 0,0 5 0,6 1-1,-3-2-1,3-3-7,0-8-29,0 0-1,-6-13-1,7 0 1</inkml:trace>
  <inkml:trace contextRef="#ctx0" brushRef="#br0" timeOffset="128350.2303">10335 14178 28,'16'14'32,"-16"3"2,7 12-11,-2 13-4,-5-1-5,8 6-2,-8-5-5,8-3-1,-8-8-3,4-11-1,-4-20 0,0 0-1,8-14 0,-1-8 0,-1-10 0,7-2-1,5 0 0,0 0 0,4 4-1,3 6-3,2 12-15,4 3-17,-5 1 0,4 8 0,-2-4-1</inkml:trace>
  <inkml:trace contextRef="#ctx0" brushRef="#br0" timeOffset="128772.6375">10800 14155 31,'-18'-22'32,"15"6"2,0 0-7,6-3-9,12 13-6,1 1-2,3 10-3,-1 5-1,-3 12-2,-4 4-1,-9 6-1,-4 2 0,-12 1 0,-1-4-2,-4-3 1,-2-8-1,2-6 0,0-9-1,5-5 0,4-10 0,7 0 0,3 1 1,9-1 0,6 3 0,1 7 0,5 8 0,4 5 1,1 7-6,-4 2-27,-2-8-4,5 5-1,-8-11 1</inkml:trace>
  <inkml:trace contextRef="#ctx0" brushRef="#br0" timeOffset="129411.0678">11834 13716 42,'0'-15'23,"-13"-6"-2,-6 2-4,-3 6-2,-6 2-2,0 11-2,-6 0-3,10 12-1,-5 6-2,14 11-2,7 3-1,8 2 0,8-3-1,11 1-1,7-3 0,7-5-4,7-6-6,-3-11-10,3-7-11,5 0-4,-7-13 2,0 3-2</inkml:trace>
  <inkml:trace contextRef="#ctx0" brushRef="#br0" timeOffset="129764.6207">12035 13738 51,'-14'-9'31,"-10"-4"-6,-2 5-7,0 4-5,-5 4-5,6 4-3,3 4-1,7 9-3,5 2 0,10 5 0,3-1-1,10 0 1,8-5-1,7-4 1,0-5 0,0-9-1,2 0 1,-1-11-1,-4-4 1,-4-2-1,-3-7 1,0 1 0,-2 0-1,2 2 1,0 5-1,-2 4 1,3 8 1,0 8-1,-4 8 1,0 8-1,-8 4 1,-4 2 0,-3 2-2,-7-2-3,-1-1-9,-6-5-23,-4-12 0,8-2 0,-4-8 0</inkml:trace>
  <inkml:trace contextRef="#ctx0" brushRef="#br0" timeOffset="130201.1095">12523 13738 25,'-16'-15'33,"16"15"1,-25-2 0,10 2-14,4 14-6,0-1-6,7 9-2,4 1-2,7 4 0,5-1-1,4-4-1,3 0 0,5-9 0,-1-7-1,4-6 0,-3-15 0,-1-6 0,-2-15-1,-5-5 0,-4-14 0,-12-6 0,-6-7 1,-12 2-2,-11 3 1,-8 9 0,-9 12 0,0 14 0,-2 17 1,6 18-1,10 17 0,11 13 1,16 5-1,18-1-1,22-1-7,8-6-29,13-18-1,12-8 1,10-26-1</inkml:trace>
  <inkml:trace contextRef="#ctx0" brushRef="#br0" timeOffset="132506.2423">22457 10462 71,'-7'-9'28,"7"9"-6,0-9-6,0 9-4,0 0-3,0 0-3,0 0-1,0 0-2,5 15 0,1-3 0,-1 3 0,-5 1 1,9 4 1,-9 3-1,7 0 0,-7 2 0,-7-3-1,0-1-1,7-4 0,-7-2-1,3-6-4,4 0-18,0-9-17,0 0-2,0 0 1,0 0-1</inkml:trace>
  <inkml:trace contextRef="#ctx0" brushRef="#br0" timeOffset="138858.9979">9488 15144 22,'-23'-22'53,"0"17"-32,-5 5-4,1 9-2,-4 2-4,9 10-2,3 3-2,13 5-3,9 3-4,10-2-5,15 1-8,6-4-12,4-11-8,13 3-1,-6-16 0</inkml:trace>
  <inkml:trace contextRef="#ctx0" brushRef="#br0" timeOffset="139113.1023">9756 15201 41,'-15'-5'31,"-13"-4"0,0 6-12,3 6-7,0 7-4,4 8-4,5 1 0,12 9-2,4-4 0,13 1-1,8-3 0,6-6-3,5-10 0,-1-6-2,-2-4-2,-8-11-6,-6-1-4,-8-2-7,-14-5-9,1 7 1,-10-3 4</inkml:trace>
  <inkml:trace contextRef="#ctx0" brushRef="#br0" timeOffset="139571.8405">9922 15208 40,'-8'-12'34,"8"12"-1,15 14-6,-2-3-11,7 11-7,0 1-4,-2 5-1,-4 1-1,-5 2 0,-9-2-1,-5-10-1,-10-4-3,-6-12-10,-1-10-22,10 1-1,-7-13-1,12 2 1</inkml:trace>
  <inkml:trace contextRef="#ctx0" brushRef="#br0" timeOffset="139992.9749">10245 15243 31,'-8'9'33,"-8"-3"1,7 15-1,9 1-18,0 0-5,9 4-4,0-6-2,7 1-1,5-8-1,1-7 0,0-8-1,-1-8 0,-5-9 0,-1-10 0,-7-9-1,-8-7 1,-11-8-1,-11-5 0,-12-2 0,-6 2 1,-3 7 0,-4 7-1,4 10 1,5 13 0,8 14 0,15 11-2,18 20-3,8-2-12,14 6-20,16 2 0,6-3 0,11-2 0</inkml:trace>
  <inkml:trace contextRef="#ctx0" brushRef="#br0" timeOffset="140353.6224">10636 15138 46,'0'0'35,"19"-6"0,2 6-4,8 0-17,8 0-8,0 4-8,0-2-15,-6-2-17,2 8-1,-10-8 0,-3 0-1</inkml:trace>
  <inkml:trace contextRef="#ctx0" brushRef="#br0" timeOffset="140542.2115">10640 15267 34,'8'9'33,"17"-1"-3,6-1-6,7 0-16,12 6-28,-16-16-6,13 3-4,-16-14-3</inkml:trace>
  <inkml:trace contextRef="#ctx0" brushRef="#br0" timeOffset="143689.8209">14872 10142 51,'0'0'17,"0"0"-3,0 0-2,0 0-2,0 0-1,0 0-1,-9 2 0,9-2 0,0 0-1,0 0 0,0 0-1,0 0-1,-11 6-2,11-6 0,-11 10-1,1-1 0,-1 0-1,1 6 1,-1-1-1,-2 1 0,3 6 0,0-1 0,-1 2 0,6 3 0,0 1 0,1-2-1,1 0 1,3-3-1,-4-6 0,4 0 1,0-4-1,0-11 0,4 12 0,-4-12 1,0 0 0,0 0-1,0 0 1,0 0 0,0 0-1,0 0 1,0 0-1,0-12 0,0 12 1,0-11-1,0 11 0,0-18 0,0 18 0,0-16 0,0 16 1,-4-16-1,4 16 0,0-11 0,0 11 0,0-14-2,8 5-1,-2-14-8,10-6-25,6-2 0,-2-11-1,5 0 1</inkml:trace>
  <inkml:trace contextRef="#ctx0" brushRef="#br0" timeOffset="166742.9334">11219 15216 50,'9'4'37,"27"1"0,18-1-8,16-9-12,18 10-4,9-5-6,4-4-7,5 8-14,-3-4-23,-23-9 0,-8 5-2,-18-7 2</inkml:trace>
  <inkml:trace contextRef="#ctx0" brushRef="#br0" timeOffset="167156.3193">11489 14846 39,'0'0'34,"15"12"-1,2 0-9,11 10-6,0 2-5,8 7-4,-2 1-6,0 0-11,-1-9-24,-1 5-3,-13-15-1,-2-2 0</inkml:trace>
  <inkml:trace contextRef="#ctx0" brushRef="#br0" timeOffset="167339.7542">11802 14824 60,'-22'16'37,"-8"3"-1,-5 6-6,4 7-17,-5 0-10,4 2-17,-2-5-21,12 1-1,-1-8-1,10-1 0</inkml:trace>
  <inkml:trace contextRef="#ctx0" brushRef="#br0" timeOffset="167789.2455">11470 15518 42,'9'3'37,"-9"-3"0,13 27-3,-1 1-14,-12 0-8,12 9-4,-7-4-2,3-2-3,-5-5-1,2-10 0,-5-16-2,0 0 1,12-18-1,-6-9 0,5-5 0,6-1 1,7 0-1,6 4 0,7 6-1,-1 4-7,2 7-31,0 12 1,-3-3-1,-4 6 0</inkml:trace>
  <inkml:trace contextRef="#ctx0" brushRef="#br0" timeOffset="168414.2292">12269 15184 51,'18'0'35,"9"0"-1,4 0-6,3-4-25,4 4-18,-4-5-16,4 5-3,-11 0 0</inkml:trace>
  <inkml:trace contextRef="#ctx0" brushRef="#br0" timeOffset="168588.9865">12342 15298 52,'0'0'34,"34"7"0,-8-7-11,5-5-47,12 10-4,-8-12-5,8 3 0</inkml:trace>
  <inkml:trace contextRef="#ctx0" brushRef="#br0" timeOffset="169714.8981">12913 15193 51,'0'0'35,"34"4"3,22-4-3,33 7-22,20-1-4,24 5-2,20-3-2,17-4-9,11-4-30,2 0-4,-11-9 1,-7-2-2</inkml:trace>
  <inkml:trace contextRef="#ctx0" brushRef="#br0" timeOffset="170144.1278">13462 14729 57,'9'15'37,"13"7"1,6 7-6,12 13-18,-9 1-6,10 5-4,-5-1-10,-2-7-19,-10-13-13,3-6 1,-9-15-1</inkml:trace>
  <inkml:trace contextRef="#ctx0" brushRef="#br0" timeOffset="170319.3313">13810 14783 56,'-32'25'38,"-8"13"0,-13 6 0,0-1-25,2 7-18,-3-3-29,14-2-2,5-12-2,17-8 0</inkml:trace>
  <inkml:trace contextRef="#ctx0" brushRef="#br0" timeOffset="182051.829">12854 15588 23,'12'10'24,"-2"7"-4,2 9-4,0 9-4,-2 4-2,5 2-1,-2-1-2,0-3-2,-1-8-1,0-9 0,-6-8-1,-6-12 0,9 0 0,-9-13-1,0-11 0,0-10 0,-3-13 0,3-2-2,0-9 1,3 1-1,0 2 0,4 7 0,-4 7 1,4 11-1,-2 7 0,-2 10 0,-3 13-1,0 0 1,0 0 0,0 0 0,0 0 0,10 0 1,-10 0-1,0 0 0,16 3 1,-16-3-1,21 0 0,-2 0 0,8 0 1,10 4-1,10 4 0,18 1 0,9 3 0,16-1 0,7 2 0,8-5 0,7 1 1,3-6-1,1-3 0,0-5 0,-11-2 1,-8 3-1,-12-5 0,-12 3 0,-15-1 0,-14 7-1,-15 0 1,-12 0 0,-17 0 0,0 0 0,0 0 0,0 0 1,-12 8 0,12-8-1,-9 0 0,9 0 1,0 0-1,0 0 0,0 0 0,0 0 0,0 0-1,0 0 1,15 11 0,-9 3-6,4 5-24,-3 9-3,-7-2 0,5 11 0</inkml:trace>
  <inkml:trace contextRef="#ctx0" brushRef="#br0" timeOffset="182772.8307">13350 15887 35,'0'-13'15,"0"-2"-2,-6 1-2,-4-2-3,-1 3-2,-5 2-2,0 4-1,-5 3-1,3 4-1,1 5-1,3 3 1,3 5-1,6 3 0,1 3 1,8 2 0,2-3 0,6-3-1,0-1 1,8-8 0,-2-3 0,1-6 0,2-3-1,-5-9 1,-1 1-1,-6 1 0,1 1 1,-10 12 0,6-11 2,-6 11-1,0 12 2,3 4-1,3 2 1,6 1 0,1-1-3,5 0-6,4-8-18,3 0-7,-3-18 1,9 3-1</inkml:trace>
  <inkml:trace contextRef="#ctx0" brushRef="#br0" timeOffset="183112.245">13396 15632 54,'13'-19'20,"9"5"-4,3 3-4,2 7-3,1 8-2,-6 4-2,-7 11-1,-8 2-1,-10 5 0,-8 1 0,-3 1 0,-5-7-1,6 2 0,5-9-1,8-2 0,0-12-1,21 5-3,5-5-6,1 5-16,1-5-5,6 5-2,-10-5 0</inkml:trace>
  <inkml:trace contextRef="#ctx0" brushRef="#br0" timeOffset="183398.17">13808 15756 29,'0'0'31,"0"0"2,0 0-9,0 10-6,-5 4-5,5 10-4,0 1-2,4 5-1,-4-1-2,9 1-2,-6-4-3,2-7-4,2 1-8,-1-8-15,-6-12-8,0 0 0,4-17 1</inkml:trace>
  <inkml:trace contextRef="#ctx0" brushRef="#br0" timeOffset="183579.6556">13731 15862 13,'0'0'29,"-14"-3"2,23 3-6,6 0-8,4 0-6,9 0-6,5 3-9,2 1-18,-1-4-7,9 5-1,-14-5 0</inkml:trace>
  <inkml:trace contextRef="#ctx0" brushRef="#br0" timeOffset="183848.6691">14092 15783 15,'0'0'30,"0"0"2,0 0-6,15 9-6,-3 3-6,7 8-4,-1 1-3,4 5-1,-4-2-2,3 1-2,-4-3-4,-5-4-5,0 0-8,-1-9-11,-11-9-9,20 0 1,-16-9 0</inkml:trace>
  <inkml:trace contextRef="#ctx0" brushRef="#br0" timeOffset="184039.6833">14315 15812 25,'0'0'29,"-19"0"-3,4 4-5,-1 7-4,-5 2-4,-5 9-3,-5-5-2,3 8-2,0-6-3,0 0-5,8 1-6,-2-4-13,3-11-12,19-5 0,0 0-1</inkml:trace>
  <inkml:trace contextRef="#ctx0" brushRef="#br0" timeOffset="184495.4421">14293 15648 13,'0'-12'26,"0"12"-5,12-16-3,7 12-3,-1 4-3,3-3-4,5 7-1,-2 4-2,-1 4-1,-11 3 0,-6 7-1,-15-2 0,2 3-1,-8-4 1,-3 0-1,2-7 0,5 0 0,1-4 1,10-8-1,18 5 1,-1-5 0,6 0 0,8 0-1,-2 0-6,4 0-29,-5 0-1,0 0 0,-13-2-1</inkml:trace>
  <inkml:trace contextRef="#ctx0" brushRef="#br0" timeOffset="189031.2444">14773 13329 11,'47'-17'27,"-18"7"-3,-6 16-4,-8 17-3,-15 16-4,0 20-2,-11 9-2,4 13-1,3 0-3,4 5-2,12-2-1,7-4 0,10-14-1,9-8 0,2-12 0,1-7-1,-4-11 1,-8-8 0,-6-6-1,-9-6 1,-14-8-1,0 18 1,-11 1-1,-4 9 1,-4 13 0,1 17 0,2 23 1,0 19-1,5 14 1,4 14-1,2 4 0,5 1 0,5 2-1,-5-6-1,3-11 0,-3-14-2,-3-10-3,-7-16-9,-2-14-20,0-6 1,-13-30 0,6-14 0</inkml:trace>
  <inkml:trace contextRef="#ctx0" brushRef="#br0" timeOffset="189430.2465">15451 14183 13,'0'0'31,"-11"0"1,23 0-7,13 4-5,14-4-5,13 5-5,7-2-2,7-3-5,1 5-7,-7-8-6,-5 3-7,-14-4-7,-14-2-3,-11 6 0,-16 0-1</inkml:trace>
  <inkml:trace contextRef="#ctx0" brushRef="#br0" timeOffset="189743.8595">15555 14324 17,'-19'9'17,"8"-9"14,37 0-18,5 0-1,11-6-2,6-3-2,2-2-4,0-2-1,-6-6-2,-7 1-1,-11-4 1,-9 1-1,-10 1 2,-7 2 0,0 6 1,-3 0 1,3 12 1,0 0 0,21 10 2,-5 6-1,2 8 0,-4 0-2,0 7 1,-8-5-2,-6 0-4,-10-2-17,-1-1-16,-14-15-1,3 0 0,-6-12 0</inkml:trace>
  <inkml:trace contextRef="#ctx0" brushRef="#br0" timeOffset="190526.4406">16718 14123 34,'-9'-6'22,"-12"-6"-9,-7 7-2,-1 1-4,-1 4-3,2 9 0,4 6-1,7 6-1,5 6 0,12 5 0,3-1 0,8 1 0,10-8 1,6-6 0,4-12 1,4-13-1,1-14 0,-2-12 0,0-11-1,-6-12 0,-9-8-1,-9-1 1,-2-5-2,-8 7 2,-6 6 1,-2 8 1,-2 12-1,-3 17 1,1 11 1,6 22-1,-4 12 2,10 17-2,-3 3 0,6 14-2,0-4 1,10 3-4,-1 0-6,1-11-17,3-13-12,2-3 0,-9-20 0</inkml:trace>
  <inkml:trace contextRef="#ctx0" brushRef="#br0" timeOffset="190889.2629">17006 13879 38,'6'8'34,"-6"8"1,4 10-6,-2 12-14,-2-1-4,4 6-2,-4-1-3,4-4-3,-4-6 0,8-7-1,-8-12 0,0-13-1,3-13 0,-3-9 0,-3-14 0,0-7 0,-2-8-1,0-6 0,1 2 0,4 1 0,0 8 0,7 5 0,3 7 0,4 7-1,6 13-2,3 2-4,10 12-11,-2 5-19,0-5 1,7 12-2,-5-5 2</inkml:trace>
  <inkml:trace contextRef="#ctx0" brushRef="#br0" timeOffset="191144.3354">17031 14225 39,'0'14'33,"0"-14"1,13 5-13,8-2-7,2-3-5,7-4-8,4-1-17,6-1-15,-14-11-2,4 8-1,-12-10 0</inkml:trace>
  <inkml:trace contextRef="#ctx0" brushRef="#br0" timeOffset="191341.3505">17018 14026 60,'0'0'36,"16"-2"-1,6 2-11,8 0-14,4 4-12,3 1-24,2-5-7,6 5-2,-10-5 0</inkml:trace>
  <inkml:trace contextRef="#ctx0" brushRef="#br0" timeOffset="191633.1461">17288 14204 27,'0'0'34,"20"5"1,-6 5 0,-1 6-17,6 11-5,-3-3-5,5 5-5,-2 1-7,-5-6-12,-1-5-18,2-2-2,-15-17 1,20 5-2</inkml:trace>
  <inkml:trace contextRef="#ctx0" brushRef="#br0" timeOffset="191832.7398">17503 14216 62,'-24'10'35,"-1"12"-2,-7 6-11,-4 0-9,7 1-9,3 0-17,8 0-21,-1-15-1,10-2 0,-1-12-1</inkml:trace>
  <inkml:trace contextRef="#ctx0" brushRef="#br0" timeOffset="192973.2464">17775 14012 50,'20'0'32,"15"4"0,0-4-14,2 0-12,0 5-12,-4-11-21,4 12-4,-16-11-1,6 5 0</inkml:trace>
  <inkml:trace contextRef="#ctx0" brushRef="#br0" timeOffset="193163.0556">17781 14164 42,'10'2'34,"20"0"0,6-2-10,10 0-14,7 6-32,-8-12-6,5 13-4,-16-7-3</inkml:trace>
  <inkml:trace contextRef="#ctx0" brushRef="#br0" timeOffset="195615.2452">18476 13711 29,'5'-14'31,"-5"14"2,0 0-7,0 40-8,0 12-6,7 21-4,-7 6-2,5 10-2,-1-2-2,2-7-3,-2-11-3,-1-15-1,3-15-3,-6-24 0,0-15 0,15-19 1,-2-8 0,-2-9 2,5-1 1,-2-3 2,0 3 4,4-14 4,-18 51-1,-10-7 0,-4 19 0,-10 2 1,2 6-1,-4 1-1,9 4 1,4-5-1,13-2 0,12-6-1,10-1-1,9-1-5,2-6-11,-3-4-19,7 0-1,-8-3 0,0 3-1</inkml:trace>
  <inkml:trace contextRef="#ctx0" brushRef="#br0" timeOffset="195916.9499">18799 14350 38,'0'0'34,"21"12"0,-8-15-2,1-1-18,9-1-5,-4-3-5,1-5-3,-5-3-1,-5-1 0,-6-2-1,-8 0 1,-6 4 0,-5 6 1,-5 4 0,3 14 2,-6 7 1,8 9 1,4 4-1,11 8 1,5 0-1,11-3-1,6-4-2,4-10-8,7-6-24,4-1-7,-10-13 0,4-4 0</inkml:trace>
  <inkml:trace contextRef="#ctx0" brushRef="#br0" timeOffset="197023.6941">19343 14239 26,'18'0'28,"37"5"-2,20-5-9,22-3-4,21 3-1,18 0-3,12 3-3,2-3-2,-8 3-2,-11 3-12,-13-1-20,-27-10-1,-11 2-1,-29-13 0</inkml:trace>
  <inkml:trace contextRef="#ctx0" brushRef="#br0" timeOffset="197630.8229">19941 13882 25,'0'0'21,"-28"-11"-4,3 8-6,-3 3-3,-2 0-2,-1 3-2,5 10-1,2 3-2,12 4 0,5 3-1,7-1 1,11-3-1,7-3 1,5-5-1,8-11 1,0-11-1,1-8 1,0-7 0,-4-7-1,-3-9 1,-11-4-1,-3-9 1,-6-3 0,-5 0 2,0 4 1,-5 4 0,-2 6 2,3 9-1,-3 10 1,5 16-1,2 9 0,-5 16 0,5 13-1,4 12-1,1 10 0,4 7 1,-3 5 0,5 4-2,-3-4-3,1-3-7,0-13-20,3-7-7,-9-15 1,7-5 0</inkml:trace>
  <inkml:trace contextRef="#ctx0" brushRef="#br0" timeOffset="198157.2484">20400 13950 17,'0'-19'28,"2"5"-5,-7-3-2,-4 0-4,-4 5-2,-8 0-4,0 7-2,-6 5-3,1 0-1,0 9-1,5 7-2,5 5 0,6-1-2,10 3 1,0 1-1,13-4 1,3-2-1,6-8 0,5-4 0,-2-6-1,0-10-1,-2 0 1,-4-8-1,-5-1 0,-3 1 1,-6 1 0,-5 5 2,0 12 1,0 0 0,0 0 1,-9 22 0,6 3 1,3 10 0,0 3-1,2 4 0,2-4 0,2-1-2,3-1-3,-5-10-14,-4-7-20,10-3 0,-10-16 0,0 0 0</inkml:trace>
  <inkml:trace contextRef="#ctx0" brushRef="#br0" timeOffset="200963.8718">20528 14275 23,'11'0'21,"17"0"1,11-5-2,19 3-2,15 4-2,9-2-3,8 10-2,-2-7-2,-3 6-3,-11-4-2,-13 3-2,-17 0 0,-15-3-2,-11 0 1,-10-5-3,-8 0-6,0 0-20,0 0-6,0 0 0,-14 0 0</inkml:trace>
  <inkml:trace contextRef="#ctx0" brushRef="#br0" timeOffset="215119.4739">21654 14280 29,'51'-4'18,"28"4"0,22-4-1,32 4-2,21 0-4,25 0-2,8 5-2,9-5-1,2 9-1,-13-6 0,-14 5-1,-31-1-1,-18-2-2,-32 2-7,-11 0-15,-44-7-10,-17 0 0,-22-9-1</inkml:trace>
  <inkml:trace contextRef="#ctx0" brushRef="#br0" timeOffset="217165.0434">21788 14662 38,'6'22'25,"9"10"-2,4 9-4,3 7-1,2 6-5,-2-2-3,1 0-3,-4-10-2,-1-6-1,-6-11-2,-2-11 1,-10-14-2,17-14 1,-17-12 0,4-12-1,-4-13 1,-4-8-2,1-7 0,-1 1 0,1 3 0,0 3 0,3 10 0,0 11-1,4 12-6,3 7-8,-4 9-19,15 10-1,-5-8 0,9 8 0</inkml:trace>
  <inkml:trace contextRef="#ctx0" brushRef="#br0" timeOffset="217827.8078">22048 14508 25,'59'0'16,"16"-3"-1,27 3-3,16 0-1,24 3-3,10-3-2,3 4 0,3-1-1,-19-3-2,-18 6 0,-18-6-1,-26 0-1,-27 0 0,-9 0 0,-15 0 0,-7 0 1,-5-6-1,-1 3 0,-13 3-1,23-8 1,-11 4 0,-12 4-1,0 0 0,0 0 0,0 0-1,0 0 1,0 0 0,-19 8-1,19-8 1,0 0 1,-9 4-1,9-4 1,0 0 0,11 5 1,-11-5 1,-2 19-1,4-4 0,10 3-5,-12-3-24,0 11-2,-5-7-1,1 7 0</inkml:trace>
  <inkml:trace contextRef="#ctx0" brushRef="#br0" timeOffset="218848.7531">22314 15025 11,'10'-14'16,"3"4"-2,-5-9-2,0-2-1,-8-2-3,-8 1 0,-1-3 0,-10 4-2,-2 5-1,-3 5-1,-2 4-1,-4 7 0,6 10-1,5 7-1,3 7 0,10 5-1,6 0 1,9 1 0,9-3 1,13-4 0,4-7 1,-2-8-1,1-8 1,-4-8-1,0-2 0,-11-5-1,-7 2 0,-12 1 0,-3 3-1,3 9-1,-15 0 1,15 0 1,-9 21-1,9-4-3,6 3-10,5-6-16,14 5 0,-5-12-1,13 2 1</inkml:trace>
  <inkml:trace contextRef="#ctx0" brushRef="#br0" timeOffset="219156.2472">22447 14668 37,'8'-16'25,"9"12"-6,-3 4-4,2 0-4,-6 4-3,-5 6-3,-5 3-2,-13 5 0,0 1-1,-6 3 0,4 1 0,4 0 0,11-3-1,9-3-1,13-2-4,17-4-8,5 4-17,-5-15-1,13 11 0,-16-15 1</inkml:trace>
  <inkml:trace contextRef="#ctx0" brushRef="#br0" timeOffset="219421.2123">22790 14795 37,'0'0'32,"0"0"1,0 10-10,-4 10-5,4 10-6,4 2-4,5 7-1,-2 1-2,-2 2-2,7-7-6,-6-6-5,3-7-17,4-8-10,-13-14-1,0 0 0</inkml:trace>
  <inkml:trace contextRef="#ctx0" brushRef="#br0" timeOffset="219617.2224">22654 14967 12,'0'0'27,"21"9"0,3-9-8,14 0-6,4 0-11,5-3-23,7 9-3,-8-12-3,7 12 0</inkml:trace>
  <inkml:trace contextRef="#ctx0" brushRef="#br0" timeOffset="219986.1962">23037 14925 55,'13'12'35,"5"1"0,9 3-13,11 11-7,-8-5-6,-1 7-2,1-4-5,2-4-2,1-2-9,-18-6-16,-15-13-11,15 4 0,-6-13 0</inkml:trace>
  <inkml:trace contextRef="#ctx0" brushRef="#br0" timeOffset="220201.2668">23355 14923 32,'-12'-7'36,"-8"4"0,3 11-2,-7 8-12,-11-1-7,1 8-6,-1 3-9,6-2-11,-2-2-24,14 0-1,-3-11 0,20-11-2</inkml:trace>
  <inkml:trace contextRef="#ctx0" brushRef="#br0" timeOffset="220563.9682">23330 14720 19,'0'-16'27,"13"13"1,0-2-9,9 5-4,3 0-4,-12 0 0,7 11-1,-3-3-1,-9 8-1,-8 0 0,-10 5-2,-5-2 1,12 3-2,3-5 0,7 2-2,4-5 0,11-3-2,-2-3-3,11-8-14,5 0-20,-11-6-2,-2-5 1,-8 2-2</inkml:trace>
  <inkml:trace contextRef="#ctx0" brushRef="#br0" timeOffset="224323.9711">22540 13856 47,'0'0'26,"21"10"-1,3 4-3,10 3-6,1 2-4,10 6-1,-9-2-5,9 3-4,-7-1-9,-8-3-12,-7-12-15,-6 0-1,-7-10 1,1-5-1</inkml:trace>
  <inkml:trace contextRef="#ctx0" brushRef="#br0" timeOffset="224533.8342">22931 13825 30,'0'0'34,"-32"12"1,7 7-6,1 7-9,-13 1-6,7 10-4,-3-2-2,0 2-3,4-5-2,3-3 0,7-10-2,3-6-2,12-2-3,4-11-14,-14-2-19,14 2 0,3-12 0,10 8 0</inkml:trace>
  <inkml:trace contextRef="#ctx0" brushRef="#br0" timeOffset="227688.2498">19587 14442 41,'0'0'32,"-20"15"-5,0 8-6,-7 14-5,-2 9-4,5 12-4,6 5-1,13 3-4,12-1-4,12-8-9,13-13-20,16-1-4,-4-22 0,9-8 0</inkml:trace>
  <inkml:trace contextRef="#ctx0" brushRef="#br0" timeOffset="228117.1681">19910 14807 31,'0'-28'27,"-4"13"-6,-4-2-3,-5-2-3,-2 6-4,-4-1-2,-2 9-2,-4 5-1,-1 7-2,0 6 0,3 8-2,7 6 0,4 4-1,12-2 1,7-3-1,8-6-1,9-3 1,5-12-1,1-7 0,1-8 0,-4-9 0,-4-3-1,-8-1 0,-8 2 0,-7 1 0,0 7 1,0 13 0,-12-8 0,12 8 0,-10 24 0,14-7 1,5 5-1,6-2-3,7 4-8,-2-3-17,0-13-5,5 1 0,-9-15 0</inkml:trace>
  <inkml:trace contextRef="#ctx0" brushRef="#br0" timeOffset="228385.887">19961 14525 23,'0'-21'32,"17"12"0,-2-1-3,2 2-14,8 8-4,-6 0-3,-1 8-3,-15 4-2,-6 5-1,-9 3-1,-7 1 0,-2-1 0,-1 0 0,6-4 0,9 2-1,11-9-2,11-2-2,11 0-7,3-1-13,0-2-9,9 3-1,-9-7 0</inkml:trace>
  <inkml:trace contextRef="#ctx0" brushRef="#br0" timeOffset="228599.6972">20307 14625 56,'0'0'36,"0"0"0,12 8-10,-8 11-9,-7 4-6,3 10-4,0 5-3,0 3-1,0 1-4,0-8-7,5 2-12,-1-9-17,-4-16-1,0-11 0,0 0 0</inkml:trace>
  <inkml:trace contextRef="#ctx0" brushRef="#br0" timeOffset="228802.7066">20199 14775 36,'0'0'33,"0"0"1,12-4-4,10 4-15,12 9-9,3-1-12,6 4-22,-2-12-4,6 9-2,-7-9 0</inkml:trace>
  <inkml:trace contextRef="#ctx0" brushRef="#br0" timeOffset="229013.7204">20564 14744 59,'10'4'36,"-1"-1"0,10 7-14,1 9-7,-3 2-5,3 7-5,-4 1-4,0-7-6,2 5-9,-7-11-12,-1-7-10,4-5-1,-4-14 1</inkml:trace>
  <inkml:trace contextRef="#ctx0" brushRef="#br0" timeOffset="229226.7315">20806 14764 44,'-6'-13'36,"-11"10"1,-4 3-6,-6 16-10,-11 0-8,3 9-5,-4 3-6,1 0-7,9 5-17,3-5-15,2-11-1,12-1 0,12-16 1</inkml:trace>
  <inkml:trace contextRef="#ctx0" brushRef="#br0" timeOffset="229463.1259">20756 14557 46,'0'-16'34,"12"11"0,-2 5-10,2 0-8,6 12-6,-8 1-2,1 6-4,-11 5-1,0-1-1,-6-2 0,-1 2-1,-3-8-1,6-4 1,4-11-2,9 11-2,7-7-3,3-8-6,9 0-18,0 4-6,-1-5 0,4 5 0</inkml:trace>
  <inkml:trace contextRef="#ctx0" brushRef="#br0" timeOffset="229679.2834">21093 14506 75,'13'-4'38,"2"10"1,2 8-15,9 21-8,-10 5-6,-4 11-5,-12 16-15,-10 4-28,-26-3 0,-14 8-1,-38-10-1</inkml:trace>
  <inkml:trace contextRef="#ctx0" brushRef="#br0" timeOffset="233447.7297">23862 14215 33,'0'0'32,"17"-11"2,-1 7-10,9-1-7,21 2-8,-3-1-8,-2 1-18,-1-4-15,5 7-1,-13-12-1</inkml:trace>
  <inkml:trace contextRef="#ctx0" brushRef="#br0" timeOffset="233652.7022">23973 14359 49,'24'0'35,"12"7"-1,21-7-12,-5 0-42,13 8-7,-17-13-4,3 10-3</inkml:trace>
  <inkml:trace contextRef="#ctx0" brushRef="#br0" timeOffset="234600.2521">1655 16687 17,'9'3'33,"7"-6"0,12 10 1,6-4-17,9-3-6,4 7-6,7-4-12,-6 4-20,-5-12-6,2 5-1,-18-10 0</inkml:trace>
  <inkml:trace contextRef="#ctx0" brushRef="#br0" timeOffset="234806.2684">1726 16830 36,'8'13'32,"7"-13"1,18 6-9,11-1-13,5-5-12,10 8-25,-16-14-5,7 12-1,-10-19-1</inkml:trace>
  <inkml:trace contextRef="#ctx0" brushRef="#br0" timeOffset="235494.8771">2557 16229 21,'0'0'30,"-4"12"-2,4 23-8,0 13-4,0 15-4,4 12-2,-4 3-4,0 5-4,6-7-4,4-13-6,-1-10-5,-3-16-4,0-14-3,1-12-2,-7-11 0,12-20 3</inkml:trace>
  <inkml:trace contextRef="#ctx0" brushRef="#br0" timeOffset="235707.5029">2660 16685 36,'0'-12'16,"0"12"1,-16 0-1,3 12-3,-2 2-3,3 3-4,2 5-1,4 0-2,12-3-1,7-2-1,2-2-2,13-2-8,3-1-13,-4-12-7,8 4-1,-7-14 0</inkml:trace>
  <inkml:trace contextRef="#ctx0" brushRef="#br0" timeOffset="235993.0119">2916 16787 28,'0'17'33,"0"-17"-1,20 7-1,-5-2-20,3-5-4,4 4 0,2-9-1,1-4-2,-5-4-2,-3-1 0,-6-5-1,-8 4-1,-13 3 0,-5 2 0,-7 10 0,-2 5-1,-8 11 1,0 5 0,8 7 0,8 2 1,11-1 1,10 6 1,13-5 0,11-3 1,5-10-2,6-5-7,0-6-30,2 7-1,-12-17 0,4-4-1</inkml:trace>
  <inkml:trace contextRef="#ctx0" brushRef="#br0" timeOffset="236940.251">3865 16754 24,'63'6'17,"20"-6"-3,32 6-2,27-2 0,26-4 0,21 0-2,19-8 1,15 1-3,-2-4 0,7 3-2,-12-2-1,-15 0-5,-18-2-23,-18 12-8,-48-5-1,-24 11 0</inkml:trace>
  <inkml:trace contextRef="#ctx0" brushRef="#br0" timeOffset="238127.1855">4840 16402 53,'3'-24'23,"-13"10"-2,-8 2-4,-10 1-4,0 7-3,-3 4-3,3 7-2,-1 5-1,5 7-1,8 3-2,13 5 0,6-2 0,13-2-1,8-5 1,4-7 0,4-11-1,5-5 1,0-9 0,-6-11 0,-2-12 0,-6-5-1,-6-11 1,-7-3-1,-10-2 1,0-3 0,-7 1-1,-2 8 1,-4 11 1,5 13-1,-3 10 1,0 14 0,4 16 0,7 15 1,0 14-1,4 14 0,3 8 0,1 3 0,2-1-4,-2 0-5,8-7-21,-4-9-9,-7-18 0,6-7-2</inkml:trace>
  <inkml:trace contextRef="#ctx0" brushRef="#br0" timeOffset="238678.6741">5232 16387 33,'2'-9'28,"-2"9"-9,9-17-2,-9 2-2,5 5-4,-10-6-2,-4 4-2,-10-1-1,1 9-1,-7 4-2,-3 7 0,0 3-1,-1 9 0,7-1-2,4 9 1,11-2 0,7-3-1,6-5 1,8-1-1,8-8 1,4-3 0,1-5 0,1-8 0,-2-4-1,-3-2 0,-3-1 0,-6-2 0,-4 2 0,-7 3 1,-3 12 0,0 0 0,0 0 2,-10 22 0,4 3 0,6 4 0,-6 2 1,8 5-1,-2-2 0,10 0-2,-3-5 1,0-7-1,0-5-1,0-4-3,0-2-9,-7-11-25,0 0-1,12-9-1,-12-9 1</inkml:trace>
  <inkml:trace contextRef="#ctx0" brushRef="#br0" timeOffset="239127.7628">5597 16438 52,'0'0'36,"0"0"1,0 0-3,0 0-23,0 0-14,0 0-25,0 0-7,0 0-1,0 0-1</inkml:trace>
  <inkml:trace contextRef="#ctx0" brushRef="#br0" timeOffset="239391.7782">5763 16286 57,'20'0'37,"5"14"1,1 1-5,0 1-19,10 12-6,-7-2-3,3 2-5,-1 2-8,-11-11-13,-5-4-17,2-1 0,-8-14-1,4 0 1</inkml:trace>
  <inkml:trace contextRef="#ctx0" brushRef="#br0" timeOffset="239600.793">6049 16276 47,'-13'10'38,"-5"-1"0,-4 9-2,3 14-16,-16-4-10,6 12-6,-4 4-10,-3-2-30,1-4-4,6-2 2,-4-8-2</inkml:trace>
  <inkml:trace contextRef="#ctx0" brushRef="#br0" timeOffset="241284.4025">4315 16994 14,'-34'-9'33,"9"23"1,-11 6-7,-3 10-8,9 18-5,1 1-1,14 20-4,3-6-5,16 7-6,11-7-13,12-5-18,1-18-3,10-5 2,-5-11-2</inkml:trace>
  <inkml:trace contextRef="#ctx0" brushRef="#br0" timeOffset="241759.9726">4681 17422 21,'13'-23'39,"-13"12"-21,0-3-4,-7-1-1,-5 4-3,-7-1-2,1 9-1,-6 1-1,-2 4-2,1 5-1,1 3 1,2 5-1,7 7-1,7-1-1,8-1 1,4 1-2,6-4 3,8-2-4,4-4 1,5-8 0,-1-5 1,-2-8-2,-5 0 1,-1-5 0,-2-3-1,-7 1 0,-2 3 0,-7 4 0,0 10 0,0 0 1,3 17 0,2 2-3,-1-2-6,5 0-19,9 0-3,-9-12-1,11-5-1</inkml:trace>
  <inkml:trace contextRef="#ctx0" brushRef="#br0" timeOffset="242060.9898">4689 17074 40,'-8'-29'33,"16"15"-3,5 1-12,9 4-4,3 15-4,3 3-4,-6 12-2,-3 2-2,-7 5 0,-9 3-1,-3 1-2,-7-4 1,2-3-1,2-8 0,3-7-2,11 0-3,3-6-8,8-4-12,6 0-8,-3-4 1,4 8 0</inkml:trace>
  <inkml:trace contextRef="#ctx0" brushRef="#br0" timeOffset="242281.0087">5196 17215 44,'0'14'35,"0"5"1,0-1-10,5 10-10,-5 1-6,7 1-2,0 3-8,-2-6-6,3 4-14,-2-15-14,-6-16-3,0 0 1,-16-4-1</inkml:trace>
  <inkml:trace contextRef="#ctx0" brushRef="#br0" timeOffset="242499.0162">5037 17350 53,'0'0'38,"20"5"-1,10-11-10,8 6-13,0-4-6,5 0-9,0 4-21,-2 0-15,-12 0 0,-4-5-1</inkml:trace>
  <inkml:trace contextRef="#ctx0" brushRef="#br0" timeOffset="242873.87">5611 17219 19,'0'-11'36,"17"20"-2,-3 10-1,3-2-16,12 17-3,-1 3-5,7 10-4,-5-3-4,-3-8-8,1-6-15,-4-8-12,-11-13-1,2-9 0</inkml:trace>
  <inkml:trace contextRef="#ctx0" brushRef="#br0" timeOffset="243109.0231">5902 17269 19,'-12'7'34,"-13"3"2,2 8-5,-10 8-12,-1-5-9,5 8-4,1-3-5,1-3-6,11-3-14,6-2-15,1-11 0,9-7 1,0 0 3</inkml:trace>
  <inkml:trace contextRef="#ctx0" brushRef="#br0" timeOffset="243377.0494">5822 17055 13,'-5'-19'32,"16"8"0,0 0-2,10 4-13,3 11-5,0 3-3,0 11-2,-12 5-3,-6 7-1,-6 4-2,-11-1-1,-3-6 0,1-8-1,2-6 1,11-13-1,0 0 1,12 0-4,13-7-8,2 1-17,2 1-5,5 1 2,-6 4-1</inkml:trace>
  <inkml:trace contextRef="#ctx0" brushRef="#br0" timeOffset="243640.0519">6155 16986 55,'22'16'37,"-2"5"1,9 5-12,-2 19-11,-10 2-3,1 22-5,-18-2-2,-4 5-3,-11-1-1,-9-8-3,-2-5-5,-7-11-6,4-11-25,8-19 0,5-13-1,16-4 0</inkml:trace>
  <inkml:trace contextRef="#ctx0" brushRef="#br0" timeOffset="244498.0884">6546 16815 36,'9'-4'30,"-9"4"-9,15-18-4,1 12-2,2-7-4,7 13-2,0 0-2,0 5-1,-3 1-3,-7 6 0,-9 2-2,-6 1-1,-12 4 1,-4-7-1,-2 2 0,-1-4-1,1-5 0,7-1 0,11-4 1,0 0-1,16-7 1,3 7 1,3 3 0,3 4 1,-1 6 1,-8 3 0,-7 1-1,-9 5 1,-10-4-2,-7-3-4,-1-3-6,-8-12-10,1-2-16,10 2-1,-4-12 1,19 12 1</inkml:trace>
  <inkml:trace contextRef="#ctx0" brushRef="#br0" timeOffset="244753.8093">6523 17079 56,'0'0'37,"-5"12"-1,5-12-13,28 5-7,-1-7-6,14 4-3,4 1-2,6-3-4,4 9-8,-8-9-14,-6 5-17,1 1 0,-16-6 0,-1 0-1</inkml:trace>
  <inkml:trace contextRef="#ctx0" brushRef="#br0" timeOffset="245189.5522">6622 17270 28,'-14'-9'30,"14"9"-1,-4-15-6,8 3-6,13 9-3,-1-1-5,13 8-2,-5-4-2,4 13-2,-11-3 0,0 12-1,-8 0-1,-9 4 0,-9-2 0,-10-5 2,-4 2-2,-6-8 0,3-3-1,0-10 1,4 0-2,2-12-1,6 1 0,7 2-1,7-1 4,0 10-1,25-8 0,-7 8 1,4 11 0,2 0-4,4 3-20,1-5-10,-8-7-3,4-2-1</inkml:trace>
  <inkml:trace contextRef="#ctx0" brushRef="#br0" timeOffset="245683.8581">6425 16686 20,'0'0'35,"34"8"2,3-12 0,12-1-15,19 5-6,6-7-4,13 4-14,-1-8-33,3 8 0,-15-7-2,-3 10-1</inkml:trace>
  <inkml:trace contextRef="#ctx0" brushRef="#br0" timeOffset="315393.8522">7513 16711 28,'9'3'38,"-9"-3"1,0 0 1,10 12 2,-10-12-29,0 0-4,0 0-4,0 0-1,-4 10-6,12-10-37,-8 0-2,16-14-1,1-4 0</inkml:trace>
  <inkml:trace contextRef="#ctx0" brushRef="#br0" timeOffset="316228.7299">8272 16855 9,'0'16'31,"0"-16"0,29-17-4,-8-1-13,6-10-1,5-1-4,-4-17-2,2-5-2,-7-7-3,-7 7 0,-4-2 0,-8 5-1,-4 5 0,-4 11 0,-1 5 0,-1 16 1,6 11-1,-9 11 2,9 10-1,5 14 0,-1 8 0,8 10 1,3 6-1,4 1 0,2-2-3,3-3 0,-1-1-6,-2-17-9,-2-11-18,0-7-1,-19-19-1,12-6 0</inkml:trace>
  <inkml:trace contextRef="#ctx0" brushRef="#br0" timeOffset="316453.9243">8406 16736 31,'13'5'32,"14"4"1,-1-4-10,6 0-25,4 4-22,-11-9-4,3 5-2,-28-5-3</inkml:trace>
  <inkml:trace contextRef="#ctx0" brushRef="#br0" timeOffset="316687.9351">8198 16655 42,'-25'0'29,"22"11"-3,3-11-28,0 0-24,34 26-2,-6-16-2</inkml:trace>
  <inkml:trace contextRef="#ctx0" brushRef="#br0" timeOffset="316922.9481">8856 16927 71,'20'0'35,"2"7"-2,8-3-18,-9-10-4,3 1-3,-7-10-3,-3-2-1,-4-4-2,-5-1-1,-9-3 1,-7 0-1,-6 2-1,-4 10 0,-4 7 1,0 11-1,2 9 0,2 8 1,5 13-1,10 10 0,6-3 1,2 3-1,6 1-1,4-7-2,3-1-4,-2-13-9,3-11-20,1-7-1,-4-12 0,10-4-1</inkml:trace>
  <inkml:trace contextRef="#ctx0" brushRef="#br0" timeOffset="317161.9615">9347 16796 53,'-5'19'38,"-3"6"-1,-7 3-7,-7-12-15,6 10-6,-9-9-4,-3-10-2,1-7-3,2-7 0,3-8 0,4-2-1,9-1 1,6-4 1,8 3 0,8 7 0,5 6 1,8 11 0,4 7 0,-2 2-4,4 5-36,-5 8 0,-5 0-1,-1-3 0</inkml:trace>
  <inkml:trace contextRef="#ctx0" brushRef="#br0" timeOffset="317927.2642">10358 16632 65,'3'16'33,"-3"11"-9,0 14-6,3 16-5,-3 4-4,0 8-2,0-4-4,0-2-1,3-10-1,-3-12 1,0-17-1,0-12 0,0-12 0,0-19 0,-6-10 0,0-10-1,-1-11 1,-3-4-1,3-4 0,-3-2 1,0 1-1,6 7-1,4 6 2,0 9-2,11 3 1,3 9-1,14 9-6,6-1-8,13 8-21,9 9 0,-3 0 0,11 9-1</inkml:trace>
  <inkml:trace contextRef="#ctx0" brushRef="#br0" timeOffset="318222.2821">10422 17178 56,'16'0'34,"5"0"-3,7 3-13,4-3-10,2 0-6,6 5-15,3-5-19,-15-7-1,3 2-2,-12-8 1</inkml:trace>
  <inkml:trace contextRef="#ctx0" brushRef="#br0" timeOffset="318447.2963">10398 17006 34,'-16'-2'35,"5"-4"2,11 6-1,17-8-19,9 1-9,10 0-21,7-2-21,11 6-1,2-7-1,8-3-1</inkml:trace>
  <inkml:trace contextRef="#ctx0" brushRef="#br0" timeOffset="319439.7521">10792 17106 20,'0'0'34,"0"0"1,0 11-7,9-2-4,4 0-6,11 7-6,0-1-3,9 8-3,-4 0-1,2-3-4,-1 1 0,-5-2-3,-6-1-2,-11-6-6,4-2-6,-12-10-11,0 0-11,-7-17 2,4 1-1</inkml:trace>
  <inkml:trace contextRef="#ctx0" brushRef="#br0" timeOffset="319664.8787">11041 17123 70,'-14'-10'36,"0"16"-6,-5 1-9,2 14-7,-11-3-6,2 7-5,-4 2-3,-1 2-11,7-2-17,2-2-11,-2-7 2,8-8-2</inkml:trace>
  <inkml:trace contextRef="#ctx0" brushRef="#br0" timeOffset="320153.0701">11380 16946 57,'10'0'35,"11"0"-4,10 0-13,2 0-6,7 3-5,1 2-8,-3-8-11,2-3-18,-5 14-5,-14-12-1,-1 11 1</inkml:trace>
  <inkml:trace contextRef="#ctx0" brushRef="#br0" timeOffset="320379.6912">11413 17065 48,'0'0'37,"17"9"1,17-9-5,13 0-25,2-5-37,16 5-2,-3-14-4,13 4-2</inkml:trace>
  <inkml:trace contextRef="#ctx0" brushRef="#br0" timeOffset="323755.815">12314 16359 21,'-9'-32'30,"-12"0"0,-1 18-8,4 19-4,2 16-4,6 31-3,1 18-4,7 28-1,2 14-2,5 14 0,2 6-2,5 9 0,0-1-1,-3-8 0,-2-10 1,-1-21 0,-6-21-1,0-7 0,-10-17-1,2-25-1,-5-10 1,-2-8 0,5-9-6,-6-4-14,1-6-15,15 6-1,-19-22 1,19 22-1</inkml:trace>
  <inkml:trace contextRef="#ctx0" brushRef="#br0" timeOffset="324802.5649">12894 17100 39,'0'0'29,"-6"-21"-6,-6 9-7,-4 3-4,-6 3-4,1 2-3,-4 4-3,0 11 0,0 2-2,7 9 0,8 7 0,10 0-1,4 2 1,11-2-1,4-5 1,8-7 0,4-9 0,1-11-1,-2-15 2,-2-7 2,-3-16-1,-5-10 1,-8-12-2,-4-7 2,-4-3-2,-4 3 1,-6 4 1,2 9-1,-5 8 0,0 19 1,-1 17 1,4 22-1,-2 17 2,8 21 0,0 13-2,0 11 0,11 8-1,-1 5-4,8-1-12,1-9-24,-4-19 2,4-10-3,-7-20 2</inkml:trace>
  <inkml:trace contextRef="#ctx0" brushRef="#br0" timeOffset="325417.2636">13319 16765 24,'0'0'32,"-6"22"-1,0 8-8,-8 8-5,9 13-5,-7-1-3,5 8-3,1-7-2,6-5-4,0-13 1,6-8 0,-2-11-1,-4-14 0,9-10 0,-9-14 0,-6-12 0,-1-9 1,-2-7-1,-3-3-1,-1-4 1,1 3-1,2 6 0,5 6 0,5 8 0,9 7 0,6 12-1,6 5-3,14 8-6,3-1-16,5 0-10,9 9 0,-2-4 0</inkml:trace>
  <inkml:trace contextRef="#ctx0" brushRef="#br0" timeOffset="325689.2778">13299 17191 28,'0'0'35,"0"0"-2,23 4-7,2-10-6,10 6-5,-1-3-7,5 0-6,-1 3-15,-4 3-21,-6-6-1,-4-2-1,-14-7 1</inkml:trace>
  <inkml:trace contextRef="#ctx0" brushRef="#br0" timeOffset="325929.2934">13308 16983 18,'-9'-4'33,"1"-5"1,20 9 1,5 3-16,10-3-9,10 5-9,6 2-14,10 2-19,-9-13-1,8 10-1,-8-10 0</inkml:trace>
  <inkml:trace contextRef="#ctx0" brushRef="#br0" timeOffset="326184.3061">13727 17156 78,'0'0'36,"18"18"-2,-3-3-21,-3 1-5,6 6-6,0-1-1,-2 1-10,3 3-9,0-1-17,-10-7-1,4-8 2,-13-9-2</inkml:trace>
  <inkml:trace contextRef="#ctx0" brushRef="#br0" timeOffset="326415.3234">13936 17180 52,'-12'6'36,"-7"1"-1,-5 7-8,-2 6-11,-6-3-6,2 9-5,0-4-3,5 3-10,4-4-28,11-8 0,-2-7-1,12-6 2</inkml:trace>
  <inkml:trace contextRef="#ctx0" brushRef="#br0" timeOffset="330942.0221">14231 16909 52,'31'20'31,"-6"-10"-4,12-1-21,6 4-15,-7-13-16,9 12-4,-14-12-1</inkml:trace>
  <inkml:trace contextRef="#ctx0" brushRef="#br0" timeOffset="331174.1923">14250 17077 42,'19'8'31,"4"-8"-2,21 3-38,9 0-13,-10-9-4,13 2-2</inkml:trace>
  <inkml:trace contextRef="#ctx0" brushRef="#br0" timeOffset="404945.6909">14975 17019 9,'-22'10'27,"22"-10"1,36-5-13,41 5-2,43 0-4,44 0-1,37 0 0,37 5-2,25-5-2,9 7 0,-4-5-1,-17-2-4,-28 5-14,-29-3-15,-51-14 0,-33 0-2,-50-13 7</inkml:trace>
  <inkml:trace contextRef="#ctx0" brushRef="#br0" timeOffset="405629.2724">15706 16244 26,'0'0'29,"0"0"-7,0 15-4,-7 21-3,-4 12-3,2 15-4,2 5 0,1 7-2,0 0-3,6-7-1,5-10-3,2-12 0,5-15-3,1-18 0,7-13-1,1-15-1,4-7 0,-1-8 0,2-2 2,-1 2 1,-10 4 3,-3 5 1,-12 8 2,-12 13 0,-6 0 1,-4 10 0,-6 1-1,1 3 0,4-1-2,7 4 0,16-2 0,11-2-2,7-1-3,12 1-3,8-3-10,4 2-8,-3-9-5,7 9 0</inkml:trace>
  <inkml:trace contextRef="#ctx0" brushRef="#br0" timeOffset="405952.2904">16039 16776 20,'-12'3'27,"12"-3"-4,-6 12-4,6-12-4,15 15-5,-3-15-1,7 5-2,3-10-1,2 5-2,-1-10-1,1-3 0,-9-1-2,-2-2 1,-13 0-1,-9 5-1,-10 1 0,-8 7 1,-6 3-2,0 9 1,-1 5 0,3 6 0,12 6 0,8 0 1,16 2 0,11 2-1,8-3 0,8-5-4,8-5-11,4 0-17,-11-13-1,7 1 0,-9-16 0</inkml:trace>
  <inkml:trace contextRef="#ctx0" brushRef="#br0" timeOffset="406190.0444">16462 16714 20,'0'0'31,"0"0"0,0 0-2,0 0-16,0 0-18,0 0-23,0 0-2,0 0 0,0 14 0</inkml:trace>
  <inkml:trace contextRef="#ctx0" brushRef="#br0" timeOffset="406510.0577">16703 16598 11,'18'14'30,"-9"-2"2,13 13-4,-3 2-11,-1 6-5,4-1-4,-2-3-5,0-3-7,-1-2-11,0-7-9,-7-17-8,7 0 0,-6-20 0</inkml:trace>
  <inkml:trace contextRef="#ctx0" brushRef="#br0" timeOffset="406773.1381">17024 16612 71,'-18'-11'34,"-10"11"-6,-5 10-7,-13-1-8,4 16-5,-6 2-4,1-2-8,7 4-26,6 5-6,1-12 0,13 4-1</inkml:trace>
  <inkml:trace contextRef="#ctx0" brushRef="#br0" timeOffset="407246.6286">15269 17224 14,'-31'17'29,"3"23"0,-9 5-8,6 6-5,10 7-3,8-4-5,13 7 1,16-5-6,13-5-6,11-12-13,11-2-14,-2-18-1,8-2-1,-7-12 3</inkml:trace>
  <inkml:trace contextRef="#ctx0" brushRef="#br0" timeOffset="407795.2744">15663 17677 13,'-5'-12'19,"5"-2"-5,-4-4-2,-2-1-3,-5-1-2,-3 5 1,-6-2-2,-2 7 0,-4 4-1,-4 6-1,4 10 0,2 3 0,3 3-1,8 1-1,9 5 2,9-3-1,15-1 1,4-2 1,7-6-2,3-6-3,1 0-1,-1-8-1,-6-5-1,-4-2 0,-10-2 0,-6-4 0,-8 4 0,0 4 3,-10-1 0,2 10 2,8 0 0,-18 4-1,18 9 0,0 3 0,8 0 0,3 3-4,3-1-8,0-4-17,13-3-1,-14-8 1,12-3 3</inkml:trace>
  <inkml:trace contextRef="#ctx0" brushRef="#br0" timeOffset="408111.2365">15738 17288 24,'26'-6'26,"-4"1"-5,2 5-3,-6 10-4,-8-2-3,-10 8-1,-9 4-4,-7 1 0,-2 1-1,-1 0-1,3-5-1,7-1 0,9-4-2,6-1-3,15 1-2,5-5-7,4 0-14,11 1-6,-13-3 0,8 2-1</inkml:trace>
  <inkml:trace contextRef="#ctx0" brushRef="#br0" timeOffset="408347.2514">16076 17456 38,'10'13'33,"-14"-1"1,11 5-9,-3 9-10,-1-1-4,3 6-3,-1 1-3,1 1-5,1-4-10,-4 0-18,-3-10-6,3-8 0,-3-11-1</inkml:trace>
  <inkml:trace contextRef="#ctx0" brushRef="#br0" timeOffset="408597.2625">16008 17621 58,'0'0'33,"10"-7"0,11 7-14,5 0-7,11 2-9,3 2-23,12 2-12,-5-6-2,14 5 1</inkml:trace>
  <inkml:trace contextRef="#ctx0" brushRef="#br0" timeOffset="408869.2762">16511 17416 22,'23'14'34,"-6"1"0,7 4-2,1 7-13,-5-1-6,8 6-3,-8 1-5,0-9-6,1-2-8,-12-5-18,-9-16-7,16 4 0,-14-13-1</inkml:trace>
  <inkml:trace contextRef="#ctx0" brushRef="#br0" timeOffset="409112.2932">16768 17478 23,'0'0'33,"-34"13"0,12-3-4,-9 9-12,-6-3-6,3 10-4,-1-2-5,4 4-9,4-9-12,8-1-12,1-7-2,18-11 0,0 0 2</inkml:trace>
  <inkml:trace contextRef="#ctx0" brushRef="#br0" timeOffset="409381.3066">16749 17234 23,'0'0'29,"9"-5"-1,1 5-10,-2 9-5,-8-9-5,13 25-1,-13-8-2,0 5 0,-9-4-3,1-2 1,1 0-1,0 0 1,7-5-2,0-11 0,20 12-5,1-7-4,4 0-10,8 2-13,-11-7 0,11 0 0,-15-7 7</inkml:trace>
  <inkml:trace contextRef="#ctx0" brushRef="#br0" timeOffset="409625.3203">17031 17244 41,'20'14'37,"7"18"0,-3 2-13,-2 7-7,3 7-3,-16 3-6,-6 4 0,-14 1-4,-8 0-1,-9-7-5,-7-9-7,2-8-20,5-6-8,0-16 1,14-10-2</inkml:trace>
  <inkml:trace contextRef="#ctx0" brushRef="#br0" timeOffset="410194.7149">17347 17183 41,'13'-3'25,"9"3"-8,0 3-3,-3 4-4,-1 3-4,-3-4-2,-8 3-1,-7 3-1,0-2-2,0-10 0,-14 16 0,14-16 0,0 0 0,0 8-1,9-8 1,8 7-1,2 0 1,0 0 1,-2 1 3,-10 4-1,-7 2 1,-15-1-1,-4 0 0,-5-3-8,0-1-14,-3-9-12,14 4 1,-3-10-1</inkml:trace>
  <inkml:trace contextRef="#ctx0" brushRef="#br0" timeOffset="410436.1136">17288 17396 29,'9'8'34,"7"-8"-1,15 8-1,1-4-14,7-4-5,6 4-6,0-4-7,-5 5-6,-2-1-9,-9 4-11,-12-8-9,0 5 2,-17-5-3</inkml:trace>
  <inkml:trace contextRef="#ctx0" brushRef="#br0" timeOffset="410743.1295">17416 17558 20,'0'0'25,"0"0"0,12-7-6,4 0-3,7 4-3,-1 1-3,4 2-2,0 5-1,-2 0-2,-11 2-1,-5 7-1,-8 0 0,-13 4-2,-2 0 1,-6-2 1,-1-4-2,7 1 1,6-2 0,9-11-1,14 12-1,8-12-3,10 7-20,8-3-11,-6 1 1,7-5-1</inkml:trace>
  <inkml:trace contextRef="#ctx0" brushRef="#br0" timeOffset="412641.2737">18349 16175 19,'-19'-74'65,"1"58"-39,-5 21-5,-5 23-5,4 23-4,0 22-4,10 24-1,1 13-3,10 20 0,3 6-1,5 6 1,1-5-2,1-6 1,-2-12-2,-5-13 1,-5-16-3,-7-15 0,-5-16-3,-7-14-5,1-13-8,-6-9-9,2-15-11,6-8 1,-4 0 0</inkml:trace>
  <inkml:trace contextRef="#ctx0" brushRef="#br0" timeOffset="414038.2728">18788 16999 19,'25'5'19,"-15"-7"-1,4 2-3,-2-14-2,0-1-2,-3-2-2,-4-10-2,-1 1-1,-8-6-1,-3 4 0,-7-4 0,-3 12-1,-10 5 1,0 11-1,-5 11 0,1 5 0,3 8-1,9 12-1,7 1 0,12-1 0,7-3 0,13-5-1,7-6 0,7-3 1,0-10-1,2-12 0,-7-9 0,0-11 0,-8-10 0,-6-9-1,-5-9 1,-5-11-1,-5-6 1,0 0-1,0 3 0,-4 9 1,0 9 0,-1 8-1,2 15 0,3 17 2,0 11-1,-3 26 0,3 11 2,3 11-1,-3 10 0,4 17 1,-4 4-1,4 0-3,4-5-11,1-8-25,-2-20 0,11-12-1,-2-22 0</inkml:trace>
  <inkml:trace contextRef="#ctx0" brushRef="#br0" timeOffset="414724.5102">19220 16934 38,'5'-10'24,"2"-1"-3,-3 0-1,-4-4-5,-3 2-3,-7-6-1,-1 4-4,-7-1-1,-3 3-2,-4 10-2,-2 3 0,1 7 0,-1 4-1,7 7-1,5 4 0,9 2 0,6 1 0,6-5 0,9-1 0,4-5 1,3-5 0,-1-3 0,0-10 0,-3-5-1,-3-3 1,-5-2 0,-2-1-1,-4 3 1,-4 12-1,0-13 1,0 13 1,-3 23 0,3 3 0,0 4 1,0 11 1,0 3-1,5 8-1,-1 2 1,2-4 0,-2-7-1,3-2 0,0-8-1,-3-5 0,1-9 1,-1-10 0,-4-9-2,0 0 1,0 0-1,9 0 1,-9 0 1,0 0-3,0 0-2,0 0-10,0-13-26,0 13 1,0-19-1,0 6-2</inkml:trace>
  <inkml:trace contextRef="#ctx0" brushRef="#br0" timeOffset="438195.2849">19628 16750 15,'12'10'33,"0"-10"-1,16 9-2,4 1-14,5-1-9,3 4-8,0-3-16,1 3-13,-16-13-2,0 10 0</inkml:trace>
  <inkml:trace contextRef="#ctx0" brushRef="#br0" timeOffset="438443.6219">19627 16961 24,'0'0'32,"24"12"0,5-8-10,10 2-13,7 3-28,-6-18-7,13 9-3,-10-19-2</inkml:trace>
  <inkml:trace contextRef="#ctx0" brushRef="#br0" timeOffset="440142.2788">20396 16869 33,'-32'12'31,"22"-12"1,35 0-15,39 0-3,33 0-2,33 9-2,23-5 0,22 6-3,10-4-3,4-1-6,-6 2-11,-22 0-21,-31-7-2,-25-5 1,-42-11-2</inkml:trace>
  <inkml:trace contextRef="#ctx0" brushRef="#br0" timeOffset="441022.2769">20622 16016 17,'11'-9'29,"-11"-1"-3,0 10-3,0 0-5,0 25-2,0 12-4,-5 10-3,5 12-1,-6 5-1,6 5-2,-3-1-1,3 0-2,0-9-2,0-12 0,6-16-1,-2-10-1,4-11-1,-8-10-1,20-8 0,-10-11 0,5-1-1,1-4 1,3-2 0,-3 1 1,1 2 1,-7 4 1,-5 5 2,-5 14 1,-12-3 1,-6 13 0,-7 3 0,2 5 1,-2 4-1,7 5 0,6-5 0,12-1-2,10-5 0,13-7-3,8 4-6,1-7-12,0-6-13,7 0-2,-12-4 1,3 4 1</inkml:trace>
  <inkml:trace contextRef="#ctx0" brushRef="#br0" timeOffset="441533.3996">20914 16574 20,'0'14'31,"0"-14"2,8 19-1,3-11-15,7-8-7,5 5-3,0-12-2,3-2-3,-2-3-1,-4-5 0,-6 1-1,-6-3-1,-8 6 1,-14 1-1,-4 5 2,-7 7 0,-3 7 0,1 9 0,1 0 2,5 10-1,6-1 2,15 1-1,8-2 0,13 3-1,6-5-1,6-6-7,3-13-30,5 5 1,-9-8-1,6-5-1</inkml:trace>
  <inkml:trace contextRef="#ctx0" brushRef="#br0" timeOffset="442076.2192">21547 16281 42,'-25'-12'32,"-15"-7"-3,-2 10-9,-3 9-4,-4 8-5,7 13-4,-1 7-1,14 10-2,6 4-2,16 11 1,14-1 0,14 2-1,14-7 0,13-5-1,8-14 0,6-10 1,3-15-1,-4-14 0,-5-14-1,-12-13 0,-14-14-2,-18-3 1,-12-1-2,-18 1-1,-8 9-4,-13 4-7,-2 13-20,3 17-1,-4 8 1,12 16 0</inkml:trace>
  <inkml:trace contextRef="#ctx0" brushRef="#br0" timeOffset="442340.2296">21411 16473 77,'18'7'40,"4"3"1,6-1-7,8 15-20,-7 2-8,2 1-7,3 0-33,-6 2-5,-9-7-2,1-4 0</inkml:trace>
  <inkml:trace contextRef="#ctx0" brushRef="#br0" timeOffset="442782.2798">21812 16490 48,'15'0'38,"5"16"0,4 5-6,0-1-13,11 12-6,-4-3-6,3 7-3,-3-2-6,-6-8-7,-2-7-19,-5-6-11,-18-13 0,14 0 0</inkml:trace>
  <inkml:trace contextRef="#ctx0" brushRef="#br0" timeOffset="443034.2944">22150 16491 54,'-33'4'37,"1"16"-1,-9 2-7,-4 5-15,5 3-10,3 0-26,8 4-12,4-6-2,7 2-1</inkml:trace>
  <inkml:trace contextRef="#ctx0" brushRef="#br0" timeOffset="443510.2885">20546 17101 33,'-26'5'32,"-1"12"-6,-8 7-3,-4 8-3,2 19-4,2 7-4,10 13-4,7-3-3,15 3-4,16-1-13,10-7-21,6-12-2,15-13 0,2-21-1</inkml:trace>
  <inkml:trace contextRef="#ctx0" brushRef="#br0" timeOffset="444090.7498">20816 17577 24,'0'-9'26,"6"-7"-5,-6 0-3,-8-3-2,0-7-4,-5 2 0,-3 6-2,-8 1-1,0 10-1,-7 11-1,5 8-2,-2 8-3,10 11 1,5 1-2,6 5-1,7-5 1,14-3 0,5-12-1,7-3 1,2-9-1,-1-9-2,0-5 1,-3-12 0,-5-1-1,-6 1 0,-5 5 1,-8-5-1,0 10 1,0 11 2,-17-4 0,9 16-1,2 3 1,6 2 1,0 1-3,10 4-4,6-4-22,8-6-6,-6-5-1,10-7 0</inkml:trace>
  <inkml:trace contextRef="#ctx0" brushRef="#br0" timeOffset="444399.3407">20768 17164 47,'20'-9'34,"0"-1"-1,5 5-12,0 5-7,-7 6-5,-4 4-2,-14 7-4,-5 7-1,-9-2 0,-1 3-2,-3-3 2,5-1-3,7-4 1,9-1-4,15-3-6,4-7-13,5-6-11,10 6 0,-5-6-1</inkml:trace>
  <inkml:trace contextRef="#ctx0" brushRef="#br0" timeOffset="444653.3557">21158 17369 63,'-4'22'39,"4"7"-4,-8 3-12,0-1-9,5 7-3,-3-3-8,3 1-3,3-2-7,0-12-15,0-12-15,0-10 0,11 9 0,-7-19 0</inkml:trace>
  <inkml:trace contextRef="#ctx0" brushRef="#br0" timeOffset="444914.3737">21035 17536 54,'9'0'36,"4"0"0,15-4-9,5 4-16,5 5-21,10-1-20,-8-4-4,8-5 0,-11-2-2</inkml:trace>
  <inkml:trace contextRef="#ctx0" brushRef="#br0" timeOffset="445179.387">21416 17469 52,'0'0'37,"0"0"-1,13 17-11,5-2-8,10 8-4,-4-1-4,9 7-2,-9 3-5,0 1-4,-2 4-10,-6-9-24,-8-14-3,1-5 1,-9-9 0</inkml:trace>
  <inkml:trace contextRef="#ctx0" brushRef="#br0" timeOffset="445435.4008">21659 17542 57,'-24'12'37,"-12"-1"0,2 6-4,1 3-20,-5-1-11,1 5-19,3-4-18,15-1-1,0-8 0,19-11-1</inkml:trace>
  <inkml:trace contextRef="#ctx0" brushRef="#br0" timeOffset="445699.4157">21564 17314 29,'0'0'33,"10"-19"1,6 10-12,9 1-4,-3 2-5,7 6-2,-10 0-2,-3 6-3,-13 7-1,-3 6 0,-15-2-2,0 1 0,-1-1-1,6-2 1,10-1-2,7-6-1,18-4-12,6-4-25,1-6-1,10 0 0,-8-8 1</inkml:trace>
  <inkml:trace contextRef="#ctx0" brushRef="#br0" timeOffset="446083.937">21913 17094 32,'0'0'37,"11"-12"0,5 24 1,5 12-15,-1 7-7,6 22-4,-10 6-4,-4 16 0,-12 1-4,-9 7-1,-13-1-2,-11-14-4,-1-10-12,-10-9-24,6-23-2,8-20 0,6-15 0</inkml:trace>
  <inkml:trace contextRef="#ctx0" brushRef="#br0" timeOffset="446639.5659">22244 17044 30,'0'0'33,"18"-7"0,-5 7-10,5 0-6,3 0-3,-6 0-4,0 8-3,-15-8-2,9 20-2,-15-8-1,-5-1-1,-8-2-2,1 0 0,5-4-1,13-5 0,0 0 0,10 2 0,13-2 0,5 0 1,-3 6 2,2 1 0,-11 3 1,-7 2-1,-9-3 0,-12 3-4,-5 0-8,-4-4-18,-3-8-5,8 6-2,-1-6 1</inkml:trace>
  <inkml:trace contextRef="#ctx0" brushRef="#br0" timeOffset="446893.995">22193 17249 41,'7'12'37,"8"-12"-1,17 0 0,9 4-20,1-4-7,9 3-4,-2 2-6,-6-2-12,-5-3-22,1 0-3,-18 0 1,-4 0-1</inkml:trace>
  <inkml:trace contextRef="#ctx0" brushRef="#br0" timeOffset="447156.0109">22288 17374 72,'12'5'32,"6"-5"-8,5 4-7,1 0-5,3 1-2,-5 0-5,-1 6-1,-10 1-2,-11 5-1,-5 4 0,-12-2 0,-2-3 0,3 2 0,4-2-1,12-6 1,11 2-9,18-12-27,11-9-2,26-7 1,13-10 0</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6-11-09T16:27:30.190"/>
    </inkml:context>
    <inkml:brush xml:id="br0">
      <inkml:brushProperty name="width" value="0.05292" units="cm"/>
      <inkml:brushProperty name="height" value="0.05292" units="cm"/>
      <inkml:brushProperty name="color" value="#FF0000"/>
    </inkml:brush>
  </inkml:definitions>
  <inkml:trace contextRef="#ctx0" brushRef="#br0">21153 11433 50,'0'0'26,"-9"-12"-2,9-2-5,9-3-5,2-8-3,14 0-3,3-9-3,9 0-2,4 2 0,5 2 0,-1 2-1,0 7-1,-9 2 0,-7 7 0,-8 3-1,-5 5 0,-5-2 0,-11 6 1,0 0-1,0 0 1,0 0-1,0 0 1,0 0-1,-18 0 0,8-4 0,-2 0 1,3-2-1,9 6-1,-14-11 1,14 11 0,-9-10 0,9 10-1,0 0 1,16-8 0,-5 8 0,2 4 0,0 0 0,0 2 1,0 2 1,-4 2 0,-5 0 0,-4-1 0,0 3 0,0-3-4,-3 2-17,3-11-16,-11 7 0,11-7-1,0-19 0</inkml:trace>
  <inkml:trace contextRef="#ctx0" brushRef="#br0" timeOffset="1277.6585">21598 9494 25,'-5'16'31,"2"9"1,-7 4-5,-1 9-9,7 11-4,-2 0-3,13 9-3,2-7-1,8 0-3,0-7 0,5-5-1,1-7-1,-1-7-1,-2-6 0,-4-7 0,-7-3 0,-9-9 0,9 10-1,-9-10 1,0 0-1,0 0 1,0 0-1,0-14 0,0 14 1,0-10-2,0 10 1,-3-10-1,3 10 1,0 0 0,0 0-1,0 0 1,0 0 0,0 0 0,0 0 0,-10-9 0,10 9-1,-10-3 2,10 3-1,-12-4 0,12 4 0,0 0 0,-12-3 0,12 3 0,0 0 0,0 0 0,0 0 0,0 0 0,0 0 0,-5-10 0,5 10 0,0 0 0,0 0 0,10-7 0,-10 7 0,0 0 0,0 0 0,11-11 0,-11 11 0,0-9 1,0 9-1,-9-9 0,9 9 0,0 0 0,-5-10 0,5 10 0,0 0 0,0 0 0,0 0 0,0 0 0,0 0-1,0 10 1,0-10 0,10 14 0,-3-5 0,4 2 0,-4-2 0,0 1 0,-7-10 0,12 17 0,-12-17 1,8 10-1,-8-10 0,0 0 0,-14 9 1,14-9-1,-16 5 1,5-2 0,-2-3-1,-2 5 1,5-5-1,1 3 0,9-3-2,-9-4-3,9 4-9,0 0-22,0 0-1,0-9 1,0 9-1</inkml:trace>
  <inkml:trace contextRef="#ctx0" brushRef="#br0" timeOffset="1699.0914">21559 8819 72,'7'-28'30,"-4"9"-5,-3 10-6,5 18-5,-10 9-3,5 13-4,-7 5-4,1 6-3,3 10-10,3 4-24,-3-10-1,5 0 0,-2-9-1</inkml:trace>
  <inkml:trace contextRef="#ctx0" brushRef="#br0" timeOffset="1915.2108">21578 9281 77,'0'0'39,"0"0"0,0 0-6,0 0-21,0 0-22,0 0-25,9 0-2,-9 0-2,0 0 0</inkml:trace>
  <inkml:trace contextRef="#ctx0" brushRef="#br0" timeOffset="2663.4637">21001 11143 59,'0'-14'33,"0"3"-5,0 11-5,0 0-4,-10 15-5,10 11-3,-11 3-4,6 9-5,2 4-8,0 5-29,3-5-1,3-2-2,2-7 0</inkml:trace>
  <inkml:trace contextRef="#ctx0" brushRef="#br0" timeOffset="2986.1346">20955 11701 93,'-9'9'42,"9"-9"0,-8 13-11,8-13-16,0 0-5,0 0-4,0 0-9,19-6-37,-9-1-2,0-6 0,5-3-1</inkml:trace>
  <inkml:trace contextRef="#ctx0" brushRef="#br0" timeOffset="52505.1061">22814 16961 26,'0'0'23,"-10"-6"-1,10 6-4,0 0-3,-9 10 5,9-10-14,0 0 0,0 0-2,10 10 0,-10-10 0,12 0 1,-12 0 1,15-11 0,-15 11 1,5-9-1,-5 9 0,-11-18-1,11 18-1,-9-6-4,9 6-15,-4 13-23,4-13-1,0 0 1,-3 14 0</inkml:trace>
  <inkml:trace contextRef="#ctx0" brushRef="#br0" timeOffset="520936.5217">14943 11722 39,'-16'7'32,"16"-7"-2,15 16-1,17-10-5,23 0-3,13-6-6,21 8-3,4-8-5,3 7-2,-13-7-2,-14 3-1,-18-3-1,-22 5-6,-16-5-33,-13 0-2,-29 9 2,7-4-2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2023F949-2ACA-481C-87AE-89754124B8CC}" type="datetimeFigureOut">
              <a:rPr lang="el-GR" smtClean="0"/>
              <a:pPr/>
              <a:t>9/11/2016</a:t>
            </a:fld>
            <a:endParaRPr lang="el-GR"/>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72DCB121-525A-438D-8FD9-7B2708CF85C9}" type="slidenum">
              <a:rPr lang="el-GR" smtClean="0"/>
              <a:pPr/>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3</a:t>
            </a:fld>
            <a:endParaRPr lang="el-GR"/>
          </a:p>
        </p:txBody>
      </p:sp>
    </p:spTree>
    <p:extLst>
      <p:ext uri="{BB962C8B-B14F-4D97-AF65-F5344CB8AC3E}">
        <p14:creationId xmlns:p14="http://schemas.microsoft.com/office/powerpoint/2010/main" val="3066043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12</a:t>
            </a:fld>
            <a:endParaRPr lang="el-GR"/>
          </a:p>
        </p:txBody>
      </p:sp>
    </p:spTree>
    <p:extLst>
      <p:ext uri="{BB962C8B-B14F-4D97-AF65-F5344CB8AC3E}">
        <p14:creationId xmlns:p14="http://schemas.microsoft.com/office/powerpoint/2010/main" val="3921576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13</a:t>
            </a:fld>
            <a:endParaRPr lang="el-GR"/>
          </a:p>
        </p:txBody>
      </p:sp>
    </p:spTree>
    <p:extLst>
      <p:ext uri="{BB962C8B-B14F-4D97-AF65-F5344CB8AC3E}">
        <p14:creationId xmlns:p14="http://schemas.microsoft.com/office/powerpoint/2010/main" val="736990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14</a:t>
            </a:fld>
            <a:endParaRPr lang="el-GR"/>
          </a:p>
        </p:txBody>
      </p:sp>
    </p:spTree>
    <p:extLst>
      <p:ext uri="{BB962C8B-B14F-4D97-AF65-F5344CB8AC3E}">
        <p14:creationId xmlns:p14="http://schemas.microsoft.com/office/powerpoint/2010/main" val="3044360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15</a:t>
            </a:fld>
            <a:endParaRPr lang="el-GR"/>
          </a:p>
        </p:txBody>
      </p:sp>
    </p:spTree>
    <p:extLst>
      <p:ext uri="{BB962C8B-B14F-4D97-AF65-F5344CB8AC3E}">
        <p14:creationId xmlns:p14="http://schemas.microsoft.com/office/powerpoint/2010/main" val="1221724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16</a:t>
            </a:fld>
            <a:endParaRPr lang="el-GR"/>
          </a:p>
        </p:txBody>
      </p:sp>
    </p:spTree>
    <p:extLst>
      <p:ext uri="{BB962C8B-B14F-4D97-AF65-F5344CB8AC3E}">
        <p14:creationId xmlns:p14="http://schemas.microsoft.com/office/powerpoint/2010/main" val="4163890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17</a:t>
            </a:fld>
            <a:endParaRPr lang="el-GR"/>
          </a:p>
        </p:txBody>
      </p:sp>
    </p:spTree>
    <p:extLst>
      <p:ext uri="{BB962C8B-B14F-4D97-AF65-F5344CB8AC3E}">
        <p14:creationId xmlns:p14="http://schemas.microsoft.com/office/powerpoint/2010/main" val="2554058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18</a:t>
            </a:fld>
            <a:endParaRPr lang="el-GR"/>
          </a:p>
        </p:txBody>
      </p:sp>
    </p:spTree>
    <p:extLst>
      <p:ext uri="{BB962C8B-B14F-4D97-AF65-F5344CB8AC3E}">
        <p14:creationId xmlns:p14="http://schemas.microsoft.com/office/powerpoint/2010/main" val="1276895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19</a:t>
            </a:fld>
            <a:endParaRPr lang="el-GR"/>
          </a:p>
        </p:txBody>
      </p:sp>
    </p:spTree>
    <p:extLst>
      <p:ext uri="{BB962C8B-B14F-4D97-AF65-F5344CB8AC3E}">
        <p14:creationId xmlns:p14="http://schemas.microsoft.com/office/powerpoint/2010/main" val="2529608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23</a:t>
            </a:fld>
            <a:endParaRPr lang="el-GR"/>
          </a:p>
        </p:txBody>
      </p:sp>
    </p:spTree>
    <p:extLst>
      <p:ext uri="{BB962C8B-B14F-4D97-AF65-F5344CB8AC3E}">
        <p14:creationId xmlns:p14="http://schemas.microsoft.com/office/powerpoint/2010/main" val="499451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4</a:t>
            </a:fld>
            <a:endParaRPr lang="el-GR"/>
          </a:p>
        </p:txBody>
      </p:sp>
    </p:spTree>
    <p:extLst>
      <p:ext uri="{BB962C8B-B14F-4D97-AF65-F5344CB8AC3E}">
        <p14:creationId xmlns:p14="http://schemas.microsoft.com/office/powerpoint/2010/main" val="4160619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5</a:t>
            </a:fld>
            <a:endParaRPr lang="el-GR"/>
          </a:p>
        </p:txBody>
      </p:sp>
    </p:spTree>
    <p:extLst>
      <p:ext uri="{BB962C8B-B14F-4D97-AF65-F5344CB8AC3E}">
        <p14:creationId xmlns:p14="http://schemas.microsoft.com/office/powerpoint/2010/main" val="32603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6</a:t>
            </a:fld>
            <a:endParaRPr lang="el-GR"/>
          </a:p>
        </p:txBody>
      </p:sp>
    </p:spTree>
    <p:extLst>
      <p:ext uri="{BB962C8B-B14F-4D97-AF65-F5344CB8AC3E}">
        <p14:creationId xmlns:p14="http://schemas.microsoft.com/office/powerpoint/2010/main" val="757296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7</a:t>
            </a:fld>
            <a:endParaRPr lang="el-GR"/>
          </a:p>
        </p:txBody>
      </p:sp>
    </p:spTree>
    <p:extLst>
      <p:ext uri="{BB962C8B-B14F-4D97-AF65-F5344CB8AC3E}">
        <p14:creationId xmlns:p14="http://schemas.microsoft.com/office/powerpoint/2010/main" val="3706736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8</a:t>
            </a:fld>
            <a:endParaRPr lang="el-GR"/>
          </a:p>
        </p:txBody>
      </p:sp>
    </p:spTree>
    <p:extLst>
      <p:ext uri="{BB962C8B-B14F-4D97-AF65-F5344CB8AC3E}">
        <p14:creationId xmlns:p14="http://schemas.microsoft.com/office/powerpoint/2010/main" val="4088118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9</a:t>
            </a:fld>
            <a:endParaRPr lang="el-GR"/>
          </a:p>
        </p:txBody>
      </p:sp>
    </p:spTree>
    <p:extLst>
      <p:ext uri="{BB962C8B-B14F-4D97-AF65-F5344CB8AC3E}">
        <p14:creationId xmlns:p14="http://schemas.microsoft.com/office/powerpoint/2010/main" val="2444642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10</a:t>
            </a:fld>
            <a:endParaRPr lang="el-GR"/>
          </a:p>
        </p:txBody>
      </p:sp>
    </p:spTree>
    <p:extLst>
      <p:ext uri="{BB962C8B-B14F-4D97-AF65-F5344CB8AC3E}">
        <p14:creationId xmlns:p14="http://schemas.microsoft.com/office/powerpoint/2010/main" val="3558255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11</a:t>
            </a:fld>
            <a:endParaRPr lang="el-GR"/>
          </a:p>
        </p:txBody>
      </p:sp>
    </p:spTree>
    <p:extLst>
      <p:ext uri="{BB962C8B-B14F-4D97-AF65-F5344CB8AC3E}">
        <p14:creationId xmlns:p14="http://schemas.microsoft.com/office/powerpoint/2010/main" val="2281109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4733366"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6" y="4421082"/>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9"/>
            <a:ext cx="2133600" cy="750981"/>
          </a:xfrm>
        </p:spPr>
        <p:txBody>
          <a:bodyPr anchor="b"/>
          <a:lstStyle>
            <a:lvl1pPr algn="l">
              <a:defRPr sz="2400"/>
            </a:lvl1pPr>
          </a:lstStyle>
          <a:p>
            <a:fld id="{1D8BD707-D9CF-40AE-B4C6-C98DA3205C09}" type="datetimeFigureOut">
              <a:rPr lang="en-US" smtClean="0"/>
              <a:pPr/>
              <a:t>11/9/2016</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Footer Placeholder 4"/>
          <p:cNvSpPr>
            <a:spLocks noGrp="1"/>
          </p:cNvSpPr>
          <p:nvPr>
            <p:ph type="ftr" sz="quarter" idx="11"/>
          </p:nvPr>
        </p:nvSpPr>
        <p:spPr>
          <a:xfrm>
            <a:off x="5303520" y="5719968"/>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7" y="5719968"/>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710154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8484653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7"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572106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702572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6" y="2900831"/>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6" y="4267202"/>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135895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3769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2"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6"/>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8"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6"/>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31420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24758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72161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Date Placeholder 4"/>
          <p:cNvSpPr>
            <a:spLocks noGrp="1"/>
          </p:cNvSpPr>
          <p:nvPr>
            <p:ph type="dt" sz="half" idx="10"/>
          </p:nvPr>
        </p:nvSpPr>
        <p:spPr/>
        <p:txBody>
          <a:bodyPr/>
          <a:lstStyle/>
          <a:p>
            <a:fld id="{1D8BD707-D9CF-40AE-B4C6-C98DA3205C09}" type="datetimeFigureOut">
              <a:rPr lang="en-US" smtClean="0"/>
              <a:pPr/>
              <a:t>11/9/2016</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2" y="601885"/>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1145895"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Footer Placeholder 5"/>
          <p:cNvSpPr>
            <a:spLocks noGrp="1"/>
          </p:cNvSpPr>
          <p:nvPr>
            <p:ph type="ftr" sz="quarter" idx="11"/>
          </p:nvPr>
        </p:nvSpPr>
        <p:spPr>
          <a:xfrm>
            <a:off x="4641448" y="5724837"/>
            <a:ext cx="3493664" cy="365125"/>
          </a:xfrm>
        </p:spPr>
        <p:txBody>
          <a:bodyPr>
            <a:normAutofit/>
          </a:bodyPr>
          <a:lstStyle/>
          <a:p>
            <a:endParaRPr lang="en-US" dirty="0"/>
          </a:p>
        </p:txBody>
      </p:sp>
      <p:sp>
        <p:nvSpPr>
          <p:cNvPr id="2" name="Title 1"/>
          <p:cNvSpPr>
            <a:spLocks noGrp="1"/>
          </p:cNvSpPr>
          <p:nvPr>
            <p:ph type="title"/>
          </p:nvPr>
        </p:nvSpPr>
        <p:spPr>
          <a:xfrm>
            <a:off x="4739833" y="2657436"/>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3"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30561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 name="Rectangle 101"/>
          <p:cNvSpPr/>
          <p:nvPr/>
        </p:nvSpPr>
        <p:spPr>
          <a:xfrm>
            <a:off x="905572" y="601885"/>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9"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1" y="4133090"/>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11/9/2016</a:t>
            </a:fld>
            <a:endParaRPr lang="en-US" dirty="0"/>
          </a:p>
        </p:txBody>
      </p:sp>
      <p:sp>
        <p:nvSpPr>
          <p:cNvPr id="6" name="Footer Placeholder 5"/>
          <p:cNvSpPr>
            <a:spLocks noGrp="1"/>
          </p:cNvSpPr>
          <p:nvPr>
            <p:ph type="ftr" sz="quarter" idx="11"/>
          </p:nvPr>
        </p:nvSpPr>
        <p:spPr>
          <a:xfrm>
            <a:off x="4641448" y="5724837"/>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43464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66" name="Rectangle 65"/>
          <p:cNvSpPr/>
          <p:nvPr/>
        </p:nvSpPr>
        <p:spPr>
          <a:xfrm>
            <a:off x="457200" y="333489"/>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738351" y="710292"/>
            <a:ext cx="741505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8351" y="1907270"/>
            <a:ext cx="7415050" cy="3933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4"/>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11/9/2016</a:t>
            </a:fld>
            <a:endParaRPr lang="en-US" dirty="0"/>
          </a:p>
        </p:txBody>
      </p:sp>
      <p:sp>
        <p:nvSpPr>
          <p:cNvPr id="5" name="Footer Placeholder 4"/>
          <p:cNvSpPr>
            <a:spLocks noGrp="1"/>
          </p:cNvSpPr>
          <p:nvPr>
            <p:ph type="ftr" sz="quarter" idx="3"/>
          </p:nvPr>
        </p:nvSpPr>
        <p:spPr>
          <a:xfrm>
            <a:off x="4641448" y="5852162"/>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3"/>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699490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6.png"/><Relationship Id="rId7"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26.png"/><Relationship Id="rId9"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ustomXml" Target="../ink/ink6.xml"/><Relationship Id="rId5"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customXml" Target="../ink/ink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ustomXml" Target="../ink/ink9.xml"/><Relationship Id="rId5" Type="http://schemas.openxmlformats.org/officeDocument/2006/relationships/image" Target="../media/image28.emf"/><Relationship Id="rId4" Type="http://schemas.openxmlformats.org/officeDocument/2006/relationships/customXml" Target="../ink/ink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ustomXml" Target="../ink/ink11.xml"/><Relationship Id="rId5" Type="http://schemas.openxmlformats.org/officeDocument/2006/relationships/image" Target="../media/image29.emf"/><Relationship Id="rId4" Type="http://schemas.openxmlformats.org/officeDocument/2006/relationships/customXml" Target="../ink/ink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customXml" Target="../ink/ink13.xml"/><Relationship Id="rId4" Type="http://schemas.openxmlformats.org/officeDocument/2006/relationships/image" Target="../media/image31.emf"/></Relationships>
</file>

<file path=ppt/slides/_rels/slide22.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customXml" Target="../ink/ink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4.png"/><Relationship Id="rId7" Type="http://schemas.openxmlformats.org/officeDocument/2006/relationships/customXml" Target="../ink/ink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customXml" Target="../ink/ink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a:t>Ηλεκτρομαγνητισμός</a:t>
            </a:r>
          </a:p>
          <a:p>
            <a:r>
              <a:rPr lang="el-GR" dirty="0"/>
              <a:t>Ηλεκτρικά Πεδία</a:t>
            </a:r>
          </a:p>
          <a:p>
            <a:endParaRPr lang="el-GR" dirty="0"/>
          </a:p>
          <a:p>
            <a:endParaRPr lang="el-GR" dirty="0"/>
          </a:p>
        </p:txBody>
      </p:sp>
      <p:sp>
        <p:nvSpPr>
          <p:cNvPr id="5" name="TextBox 4"/>
          <p:cNvSpPr txBox="1"/>
          <p:nvPr/>
        </p:nvSpPr>
        <p:spPr>
          <a:xfrm>
            <a:off x="152400" y="4863405"/>
            <a:ext cx="4285172" cy="900246"/>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l-GR" sz="1050" dirty="0" smtClean="0">
                <a:solidFill>
                  <a:srgbClr val="FF0000"/>
                </a:solidFill>
                <a:latin typeface="Cambria" panose="02040503050406030204" pitchFamily="18" charset="0"/>
              </a:rPr>
              <a:t>: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050" dirty="0" smtClean="0">
                <a:solidFill>
                  <a:srgbClr val="FF0000"/>
                </a:solidFill>
                <a:latin typeface="Cambria" panose="02040503050406030204" pitchFamily="18" charset="0"/>
                <a:sym typeface="Wingdings" panose="05000000000000000000" pitchFamily="2" charset="2"/>
              </a:rPr>
              <a:t> (</a:t>
            </a:r>
            <a:r>
              <a:rPr lang="en-US" sz="1050" dirty="0" smtClean="0">
                <a:solidFill>
                  <a:srgbClr val="FF0000"/>
                </a:solidFill>
                <a:latin typeface="Cambria" panose="02040503050406030204" pitchFamily="18" charset="0"/>
                <a:sym typeface="Wingdings" panose="05000000000000000000" pitchFamily="2" charset="2"/>
              </a:rPr>
              <a:t>Courtesy of Resonance Research Corporation)</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p:spPr>
      </p:pic>
    </p:spTree>
    <p:extLst>
      <p:ext uri="{BB962C8B-B14F-4D97-AF65-F5344CB8AC3E}">
        <p14:creationId xmlns:p14="http://schemas.microsoft.com/office/powerpoint/2010/main" val="80918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8493" y="1051668"/>
            <a:ext cx="2293581" cy="4318908"/>
          </a:xfrm>
          <a:prstGeom prst="rect">
            <a:avLst/>
          </a:prstGeom>
        </p:spPr>
      </p:pic>
      <p:sp>
        <p:nvSpPr>
          <p:cNvPr id="2" name="Title 1"/>
          <p:cNvSpPr>
            <a:spLocks noGrp="1"/>
          </p:cNvSpPr>
          <p:nvPr>
            <p:ph type="title"/>
          </p:nvPr>
        </p:nvSpPr>
        <p:spPr/>
        <p:txBody>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7872249" cy="4493530"/>
              </a:xfrm>
            </p:spPr>
            <p:txBody>
              <a:bodyPr>
                <a:normAutofit/>
              </a:bodyPr>
              <a:lstStyle/>
              <a:p>
                <a:r>
                  <a:rPr lang="el-GR" b="1" dirty="0" smtClean="0"/>
                  <a:t>Παράδειγμα - Λύση:</a:t>
                </a:r>
              </a:p>
              <a:p>
                <a:pPr lvl="1"/>
                <a:r>
                  <a:rPr lang="el-GR" sz="1800" dirty="0" smtClean="0"/>
                  <a:t>Φορτία </a:t>
                </a:r>
                <a14:m>
                  <m:oMath xmlns:m="http://schemas.openxmlformats.org/officeDocument/2006/math">
                    <m:sSub>
                      <m:sSubPr>
                        <m:ctrlPr>
                          <a:rPr lang="el-GR" sz="1800" i="1" smtClean="0">
                            <a:latin typeface="Cambria Math"/>
                          </a:rPr>
                        </m:ctrlPr>
                      </m:sSubPr>
                      <m:e>
                        <m:r>
                          <a:rPr lang="en-US" sz="1800" b="0" i="1" smtClean="0">
                            <a:latin typeface="Cambria Math" panose="02040503050406030204" pitchFamily="18" charset="0"/>
                          </a:rPr>
                          <m:t>𝑞</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sSub>
                      <m:sSubPr>
                        <m:ctrlPr>
                          <a:rPr lang="en-US" sz="1800" b="0" i="1" smtClean="0">
                            <a:latin typeface="Cambria Math"/>
                          </a:rPr>
                        </m:ctrlPr>
                      </m:sSubPr>
                      <m:e>
                        <m:r>
                          <a:rPr lang="en-US" sz="1800" b="0" i="1" smtClean="0">
                            <a:latin typeface="Cambria Math" panose="02040503050406030204" pitchFamily="18" charset="0"/>
                          </a:rPr>
                          <m:t>𝑞</m:t>
                        </m:r>
                      </m:e>
                      <m:sub>
                        <m:r>
                          <a:rPr lang="en-US" sz="1800" b="0" i="1" smtClean="0">
                            <a:latin typeface="Cambria Math" panose="02040503050406030204" pitchFamily="18" charset="0"/>
                          </a:rPr>
                          <m:t>2</m:t>
                        </m:r>
                      </m:sub>
                    </m:sSub>
                  </m:oMath>
                </a14:m>
                <a:r>
                  <a:rPr lang="en-US" sz="1800" dirty="0" smtClean="0"/>
                  <a:t> </a:t>
                </a:r>
                <a:r>
                  <a:rPr lang="el-GR" sz="1800" dirty="0" smtClean="0"/>
                  <a:t>βρίσκονται στον οριζόντιο </a:t>
                </a:r>
                <a:r>
                  <a:rPr lang="en-US" sz="1800" dirty="0" smtClean="0"/>
                  <a:t/>
                </a:r>
                <a:br>
                  <a:rPr lang="en-US" sz="1800" dirty="0" smtClean="0"/>
                </a:br>
                <a:r>
                  <a:rPr lang="el-GR" sz="1800" dirty="0" smtClean="0"/>
                  <a:t>άξονα, σε αποστάσεις </a:t>
                </a:r>
                <a14:m>
                  <m:oMath xmlns:m="http://schemas.openxmlformats.org/officeDocument/2006/math">
                    <m:r>
                      <a:rPr lang="en-US" sz="1800" b="0" i="1" smtClean="0">
                        <a:latin typeface="Cambria Math" panose="02040503050406030204" pitchFamily="18" charset="0"/>
                      </a:rPr>
                      <m:t>𝑎</m:t>
                    </m:r>
                  </m:oMath>
                </a14:m>
                <a:r>
                  <a:rPr lang="en-US" sz="1800" dirty="0" smtClean="0"/>
                  <a:t> </a:t>
                </a:r>
                <a:r>
                  <a:rPr lang="el-GR" sz="1800" dirty="0" smtClean="0"/>
                  <a:t>και </a:t>
                </a:r>
                <a14:m>
                  <m:oMath xmlns:m="http://schemas.openxmlformats.org/officeDocument/2006/math">
                    <m:r>
                      <a:rPr lang="en-US" sz="1800" i="1" dirty="0" smtClean="0">
                        <a:latin typeface="Cambria Math" panose="02040503050406030204" pitchFamily="18" charset="0"/>
                      </a:rPr>
                      <m:t>𝑏</m:t>
                    </m:r>
                  </m:oMath>
                </a14:m>
                <a:r>
                  <a:rPr lang="en-US" sz="1800" dirty="0" smtClean="0"/>
                  <a:t>, </a:t>
                </a:r>
                <a:r>
                  <a:rPr lang="el-GR" sz="1800" dirty="0" smtClean="0"/>
                  <a:t>αντίστοιχα, </a:t>
                </a:r>
                <a:r>
                  <a:rPr lang="en-US" sz="1800" dirty="0" smtClean="0"/>
                  <a:t/>
                </a:r>
                <a:br>
                  <a:rPr lang="en-US" sz="1800" dirty="0" smtClean="0"/>
                </a:br>
                <a:r>
                  <a:rPr lang="el-GR" sz="1800" dirty="0" smtClean="0"/>
                  <a:t>από την αρχή των αξόνων, όπως στο σχήμα.</a:t>
                </a:r>
                <a:r>
                  <a:rPr lang="en-US" sz="1800" dirty="0" smtClean="0"/>
                  <a:t/>
                </a:r>
                <a:br>
                  <a:rPr lang="en-US" sz="1800" dirty="0" smtClean="0"/>
                </a:br>
                <a:r>
                  <a:rPr lang="en-US" sz="1800" dirty="0" smtClean="0"/>
                  <a:t>B) </a:t>
                </a:r>
                <a:r>
                  <a:rPr lang="el-GR" sz="1800" dirty="0" smtClean="0"/>
                  <a:t>Βρείτε το ηλεκτρικό πεδίο στο σημείο </a:t>
                </a:r>
                <a:r>
                  <a:rPr lang="en-US" sz="1800" dirty="0" smtClean="0"/>
                  <a:t>P </a:t>
                </a:r>
                <a:r>
                  <a:rPr lang="el-GR" sz="1800" dirty="0" smtClean="0"/>
                  <a:t>στην </a:t>
                </a:r>
                <a:r>
                  <a:rPr lang="en-US" sz="1800" dirty="0" smtClean="0"/>
                  <a:t/>
                </a:r>
                <a:br>
                  <a:rPr lang="en-US" sz="1800" dirty="0" smtClean="0"/>
                </a:br>
                <a:r>
                  <a:rPr lang="el-GR" sz="1800" dirty="0" smtClean="0"/>
                  <a:t>ειδική περίπτωση</a:t>
                </a:r>
                <a:r>
                  <a:rPr lang="en-US" sz="1800" dirty="0" smtClean="0"/>
                  <a:t> </a:t>
                </a:r>
                <a:r>
                  <a:rPr lang="el-GR" sz="1800" dirty="0" smtClean="0"/>
                  <a:t>που </a:t>
                </a:r>
                <a14:m>
                  <m:oMath xmlns:m="http://schemas.openxmlformats.org/officeDocument/2006/math">
                    <m:sSub>
                      <m:sSubPr>
                        <m:ctrlPr>
                          <a:rPr lang="el-GR" sz="1800" i="1">
                            <a:latin typeface="Cambria Math"/>
                          </a:rPr>
                        </m:ctrlPr>
                      </m:sSubPr>
                      <m:e>
                        <m:r>
                          <a:rPr lang="el-GR" sz="1800" b="0" i="1" smtClean="0">
                            <a:latin typeface="Cambria Math" panose="02040503050406030204" pitchFamily="18" charset="0"/>
                          </a:rPr>
                          <m:t>|</m:t>
                        </m:r>
                        <m:r>
                          <a:rPr lang="en-US" sz="1800" i="1">
                            <a:latin typeface="Cambria Math" panose="02040503050406030204" pitchFamily="18" charset="0"/>
                          </a:rPr>
                          <m:t>𝑞</m:t>
                        </m:r>
                      </m:e>
                      <m:sub>
                        <m:r>
                          <a:rPr lang="en-US" sz="1800" i="1">
                            <a:latin typeface="Cambria Math" panose="02040503050406030204" pitchFamily="18" charset="0"/>
                          </a:rPr>
                          <m:t>1</m:t>
                        </m:r>
                      </m:sub>
                    </m:sSub>
                    <m:r>
                      <a:rPr lang="el-GR" sz="1800" b="0" i="1" smtClean="0">
                        <a:latin typeface="Cambria Math" panose="02040503050406030204" pitchFamily="18" charset="0"/>
                      </a:rPr>
                      <m:t>|=|</m:t>
                    </m:r>
                    <m:sSub>
                      <m:sSubPr>
                        <m:ctrlPr>
                          <a:rPr lang="en-US" sz="1800" i="1">
                            <a:latin typeface="Cambria Math"/>
                          </a:rPr>
                        </m:ctrlPr>
                      </m:sSubPr>
                      <m:e>
                        <m:r>
                          <a:rPr lang="en-US" sz="1800" i="1">
                            <a:latin typeface="Cambria Math" panose="02040503050406030204" pitchFamily="18" charset="0"/>
                          </a:rPr>
                          <m:t>𝑞</m:t>
                        </m:r>
                      </m:e>
                      <m:sub>
                        <m:r>
                          <a:rPr lang="en-US" sz="1800" i="1">
                            <a:latin typeface="Cambria Math" panose="02040503050406030204" pitchFamily="18" charset="0"/>
                          </a:rPr>
                          <m:t>2</m:t>
                        </m:r>
                      </m:sub>
                    </m:sSub>
                    <m:r>
                      <a:rPr lang="el-GR" sz="1800" b="0" i="1" smtClean="0">
                        <a:latin typeface="Cambria Math" panose="02040503050406030204" pitchFamily="18" charset="0"/>
                      </a:rPr>
                      <m:t>|</m:t>
                    </m:r>
                  </m:oMath>
                </a14:m>
                <a:r>
                  <a:rPr lang="el-GR" sz="1800" dirty="0" smtClean="0"/>
                  <a:t> και </a:t>
                </a:r>
                <a14:m>
                  <m:oMath xmlns:m="http://schemas.openxmlformats.org/officeDocument/2006/math">
                    <m:r>
                      <a:rPr lang="en-US" sz="1800" b="0" i="1" smtClean="0">
                        <a:latin typeface="Cambria Math" panose="02040503050406030204" pitchFamily="18" charset="0"/>
                      </a:rPr>
                      <m:t>𝑎</m:t>
                    </m:r>
                    <m:r>
                      <a:rPr lang="en-US" sz="1800" b="0" i="1" smtClean="0">
                        <a:latin typeface="Cambria Math" panose="02040503050406030204" pitchFamily="18" charset="0"/>
                      </a:rPr>
                      <m:t>=</m:t>
                    </m:r>
                    <m:r>
                      <a:rPr lang="en-US" sz="1800" b="0" i="1" smtClean="0">
                        <a:latin typeface="Cambria Math" panose="02040503050406030204" pitchFamily="18" charset="0"/>
                      </a:rPr>
                      <m:t>𝑏</m:t>
                    </m:r>
                    <m:r>
                      <a:rPr lang="en-US" sz="1800" b="0" i="1" smtClean="0">
                        <a:latin typeface="Cambria Math" panose="02040503050406030204" pitchFamily="18" charset="0"/>
                      </a:rPr>
                      <m:t>.</m:t>
                    </m:r>
                  </m:oMath>
                </a14:m>
                <a:endParaRPr lang="en-US" sz="18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7872249" cy="4493530"/>
              </a:xfrm>
              <a:blipFill rotWithShape="0">
                <a:blip r:embed="rId5" cstate="print"/>
                <a:stretch>
                  <a:fillRect t="-1085"/>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633960" y="1476000"/>
              <a:ext cx="6571080" cy="5035680"/>
            </p14:xfrm>
          </p:contentPart>
        </mc:Choice>
        <mc:Fallback xmlns="">
          <p:pic>
            <p:nvPicPr>
              <p:cNvPr id="5" name="Ink 4"/>
              <p:cNvPicPr/>
              <p:nvPr/>
            </p:nvPicPr>
            <p:blipFill>
              <a:blip r:embed="rId7"/>
              <a:stretch>
                <a:fillRect/>
              </a:stretch>
            </p:blipFill>
            <p:spPr>
              <a:xfrm>
                <a:off x="626040" y="1465920"/>
                <a:ext cx="6584760" cy="5055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Ink 5"/>
              <p14:cNvContentPartPr/>
              <p14:nvPr/>
            </p14:nvContentPartPr>
            <p14:xfrm>
              <a:off x="2665440" y="1237320"/>
              <a:ext cx="4380480" cy="3667680"/>
            </p14:xfrm>
          </p:contentPart>
        </mc:Choice>
        <mc:Fallback>
          <p:pic>
            <p:nvPicPr>
              <p:cNvPr id="6" name="Ink 5"/>
              <p:cNvPicPr/>
              <p:nvPr/>
            </p:nvPicPr>
            <p:blipFill>
              <a:blip r:embed="rId9"/>
              <a:stretch>
                <a:fillRect/>
              </a:stretch>
            </p:blipFill>
            <p:spPr>
              <a:xfrm>
                <a:off x="2652480" y="1228320"/>
                <a:ext cx="4406760" cy="3687480"/>
              </a:xfrm>
              <a:prstGeom prst="rect">
                <a:avLst/>
              </a:prstGeom>
            </p:spPr>
          </p:pic>
        </mc:Fallback>
      </mc:AlternateContent>
    </p:spTree>
    <p:extLst>
      <p:ext uri="{BB962C8B-B14F-4D97-AF65-F5344CB8AC3E}">
        <p14:creationId xmlns:p14="http://schemas.microsoft.com/office/powerpoint/2010/main" val="1233280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8493" y="1051668"/>
            <a:ext cx="2293581" cy="4318908"/>
          </a:xfrm>
          <a:prstGeom prst="rect">
            <a:avLst/>
          </a:prstGeom>
        </p:spPr>
      </p:pic>
      <p:sp>
        <p:nvSpPr>
          <p:cNvPr id="2" name="Title 1"/>
          <p:cNvSpPr>
            <a:spLocks noGrp="1"/>
          </p:cNvSpPr>
          <p:nvPr>
            <p:ph type="title"/>
          </p:nvPr>
        </p:nvSpPr>
        <p:spPr/>
        <p:txBody>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7872249" cy="4493530"/>
              </a:xfrm>
            </p:spPr>
            <p:txBody>
              <a:bodyPr>
                <a:normAutofit/>
              </a:bodyPr>
              <a:lstStyle/>
              <a:p>
                <a:r>
                  <a:rPr lang="el-GR" b="1" dirty="0" smtClean="0"/>
                  <a:t>Παράδειγμα </a:t>
                </a:r>
                <a:r>
                  <a:rPr lang="en-US" b="1" dirty="0" smtClean="0"/>
                  <a:t>- </a:t>
                </a:r>
                <a:r>
                  <a:rPr lang="el-GR" b="1" dirty="0" smtClean="0"/>
                  <a:t>Λύση:</a:t>
                </a:r>
              </a:p>
              <a:p>
                <a:pPr lvl="1"/>
                <a:r>
                  <a:rPr lang="el-GR" sz="1800" dirty="0" smtClean="0"/>
                  <a:t>Φορτία </a:t>
                </a:r>
                <a14:m>
                  <m:oMath xmlns:m="http://schemas.openxmlformats.org/officeDocument/2006/math">
                    <m:sSub>
                      <m:sSubPr>
                        <m:ctrlPr>
                          <a:rPr lang="el-GR" sz="1800" i="1" smtClean="0">
                            <a:latin typeface="Cambria Math"/>
                          </a:rPr>
                        </m:ctrlPr>
                      </m:sSubPr>
                      <m:e>
                        <m:r>
                          <a:rPr lang="en-US" sz="1800" b="0" i="1" smtClean="0">
                            <a:latin typeface="Cambria Math" panose="02040503050406030204" pitchFamily="18" charset="0"/>
                          </a:rPr>
                          <m:t>𝑞</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sSub>
                      <m:sSubPr>
                        <m:ctrlPr>
                          <a:rPr lang="en-US" sz="1800" b="0" i="1" smtClean="0">
                            <a:latin typeface="Cambria Math"/>
                          </a:rPr>
                        </m:ctrlPr>
                      </m:sSubPr>
                      <m:e>
                        <m:r>
                          <a:rPr lang="en-US" sz="1800" b="0" i="1" smtClean="0">
                            <a:latin typeface="Cambria Math" panose="02040503050406030204" pitchFamily="18" charset="0"/>
                          </a:rPr>
                          <m:t>𝑞</m:t>
                        </m:r>
                      </m:e>
                      <m:sub>
                        <m:r>
                          <a:rPr lang="en-US" sz="1800" b="0" i="1" smtClean="0">
                            <a:latin typeface="Cambria Math" panose="02040503050406030204" pitchFamily="18" charset="0"/>
                          </a:rPr>
                          <m:t>2</m:t>
                        </m:r>
                      </m:sub>
                    </m:sSub>
                  </m:oMath>
                </a14:m>
                <a:r>
                  <a:rPr lang="en-US" sz="1800" dirty="0" smtClean="0"/>
                  <a:t> </a:t>
                </a:r>
                <a:r>
                  <a:rPr lang="el-GR" sz="1800" dirty="0" smtClean="0"/>
                  <a:t>βρίσκονται στον οριζόντιο </a:t>
                </a:r>
                <a:r>
                  <a:rPr lang="en-US" sz="1800" dirty="0" smtClean="0"/>
                  <a:t/>
                </a:r>
                <a:br>
                  <a:rPr lang="en-US" sz="1800" dirty="0" smtClean="0"/>
                </a:br>
                <a:r>
                  <a:rPr lang="el-GR" sz="1800" dirty="0" smtClean="0"/>
                  <a:t>άξονα, σε αποστάσεις </a:t>
                </a:r>
                <a14:m>
                  <m:oMath xmlns:m="http://schemas.openxmlformats.org/officeDocument/2006/math">
                    <m:r>
                      <a:rPr lang="en-US" sz="1800" b="0" i="1" smtClean="0">
                        <a:latin typeface="Cambria Math" panose="02040503050406030204" pitchFamily="18" charset="0"/>
                      </a:rPr>
                      <m:t>𝑎</m:t>
                    </m:r>
                  </m:oMath>
                </a14:m>
                <a:r>
                  <a:rPr lang="en-US" sz="1800" dirty="0" smtClean="0"/>
                  <a:t> </a:t>
                </a:r>
                <a:r>
                  <a:rPr lang="el-GR" sz="1800" dirty="0" smtClean="0"/>
                  <a:t>και </a:t>
                </a:r>
                <a14:m>
                  <m:oMath xmlns:m="http://schemas.openxmlformats.org/officeDocument/2006/math">
                    <m:r>
                      <a:rPr lang="en-US" sz="1800" i="1" dirty="0" smtClean="0">
                        <a:latin typeface="Cambria Math" panose="02040503050406030204" pitchFamily="18" charset="0"/>
                      </a:rPr>
                      <m:t>𝑏</m:t>
                    </m:r>
                  </m:oMath>
                </a14:m>
                <a:r>
                  <a:rPr lang="en-US" sz="1800" dirty="0" smtClean="0"/>
                  <a:t>, </a:t>
                </a:r>
                <a:r>
                  <a:rPr lang="el-GR" sz="1800" dirty="0" smtClean="0"/>
                  <a:t>αντίστοιχα, </a:t>
                </a:r>
                <a:r>
                  <a:rPr lang="en-US" sz="1800" dirty="0" smtClean="0"/>
                  <a:t/>
                </a:r>
                <a:br>
                  <a:rPr lang="en-US" sz="1800" dirty="0" smtClean="0"/>
                </a:br>
                <a:r>
                  <a:rPr lang="el-GR" sz="1800" dirty="0" smtClean="0"/>
                  <a:t>από την αρχή των αξόνων, όπως στο σχήμα.</a:t>
                </a:r>
                <a:r>
                  <a:rPr lang="en-US" sz="1800" dirty="0" smtClean="0"/>
                  <a:t/>
                </a:r>
                <a:br>
                  <a:rPr lang="en-US" sz="1800" dirty="0" smtClean="0"/>
                </a:br>
                <a:r>
                  <a:rPr lang="el-GR" sz="1800" dirty="0" smtClean="0"/>
                  <a:t>Γ) Βρείτε το ηλεκτρικό πεδίο όταν </a:t>
                </a:r>
                <a14:m>
                  <m:oMath xmlns:m="http://schemas.openxmlformats.org/officeDocument/2006/math">
                    <m:r>
                      <a:rPr lang="en-US" sz="1800" b="0" i="1" smtClean="0">
                        <a:latin typeface="Cambria Math" panose="02040503050406030204" pitchFamily="18" charset="0"/>
                      </a:rPr>
                      <m:t>𝑦</m:t>
                    </m:r>
                    <m:r>
                      <a:rPr lang="en-US" sz="1800" b="0" i="1" smtClean="0">
                        <a:latin typeface="Cambria Math" panose="02040503050406030204" pitchFamily="18" charset="0"/>
                      </a:rPr>
                      <m:t>≫</m:t>
                    </m:r>
                    <m:r>
                      <a:rPr lang="en-US" sz="1800" b="0" i="1" smtClean="0">
                        <a:latin typeface="Cambria Math" panose="02040503050406030204" pitchFamily="18" charset="0"/>
                      </a:rPr>
                      <m:t>𝑎</m:t>
                    </m:r>
                  </m:oMath>
                </a14:m>
                <a:r>
                  <a:rPr lang="en-US" sz="1800"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7872249" cy="4493530"/>
              </a:xfrm>
              <a:blipFill rotWithShape="0">
                <a:blip r:embed="rId5" cstate="print"/>
                <a:stretch>
                  <a:fillRect t="-1085"/>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628560" y="2350440"/>
              <a:ext cx="6205320" cy="3548160"/>
            </p14:xfrm>
          </p:contentPart>
        </mc:Choice>
        <mc:Fallback xmlns="">
          <p:pic>
            <p:nvPicPr>
              <p:cNvPr id="5" name="Ink 4"/>
              <p:cNvPicPr/>
              <p:nvPr/>
            </p:nvPicPr>
            <p:blipFill>
              <a:blip r:embed="rId7"/>
              <a:stretch>
                <a:fillRect/>
              </a:stretch>
            </p:blipFill>
            <p:spPr>
              <a:xfrm>
                <a:off x="623880" y="2337840"/>
                <a:ext cx="6222600" cy="3573720"/>
              </a:xfrm>
              <a:prstGeom prst="rect">
                <a:avLst/>
              </a:prstGeom>
            </p:spPr>
          </p:pic>
        </mc:Fallback>
      </mc:AlternateContent>
    </p:spTree>
    <p:extLst>
      <p:ext uri="{BB962C8B-B14F-4D97-AF65-F5344CB8AC3E}">
        <p14:creationId xmlns:p14="http://schemas.microsoft.com/office/powerpoint/2010/main" val="155123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Ηλεκτρικά Πεδία</a:t>
            </a:r>
            <a:endParaRPr lang="el-GR" dirty="0"/>
          </a:p>
        </p:txBody>
      </p:sp>
      <p:sp>
        <p:nvSpPr>
          <p:cNvPr id="3" name="Content Placeholder 2"/>
          <p:cNvSpPr>
            <a:spLocks noGrp="1"/>
          </p:cNvSpPr>
          <p:nvPr>
            <p:ph idx="1"/>
          </p:nvPr>
        </p:nvSpPr>
        <p:spPr>
          <a:xfrm>
            <a:off x="738350" y="1907270"/>
            <a:ext cx="7948449" cy="4569730"/>
          </a:xfrm>
        </p:spPr>
        <p:txBody>
          <a:bodyPr/>
          <a:lstStyle/>
          <a:p>
            <a:r>
              <a:rPr lang="el-GR" dirty="0" smtClean="0"/>
              <a:t>Η εξίσωση του ηλεκτρικού πεδίου είναι χρήσιμη για μικρά φορτία</a:t>
            </a:r>
          </a:p>
          <a:p>
            <a:r>
              <a:rPr lang="el-GR" dirty="0" smtClean="0"/>
              <a:t>Πολλές φορές έχουμε μια </a:t>
            </a:r>
            <a:br>
              <a:rPr lang="el-GR" dirty="0" smtClean="0"/>
            </a:br>
            <a:r>
              <a:rPr lang="el-GR" b="1" i="1" dirty="0" smtClean="0"/>
              <a:t>κατανομή φορτίου </a:t>
            </a:r>
            <a:r>
              <a:rPr lang="el-GR" dirty="0" smtClean="0"/>
              <a:t>αντί για </a:t>
            </a:r>
            <a:br>
              <a:rPr lang="el-GR" dirty="0" smtClean="0"/>
            </a:br>
            <a:r>
              <a:rPr lang="el-GR" dirty="0" smtClean="0"/>
              <a:t>σημειακά φορτία</a:t>
            </a:r>
          </a:p>
          <a:p>
            <a:pPr lvl="1"/>
            <a:r>
              <a:rPr lang="el-GR" dirty="0" smtClean="0"/>
              <a:t>Σε αυτές τις περιπτώσεις, η </a:t>
            </a:r>
            <a:br>
              <a:rPr lang="el-GR" dirty="0" smtClean="0"/>
            </a:br>
            <a:r>
              <a:rPr lang="el-GR" dirty="0" smtClean="0"/>
              <a:t>περιγραφή του ηλεκτρικού </a:t>
            </a:r>
            <a:br>
              <a:rPr lang="el-GR" dirty="0" smtClean="0"/>
            </a:br>
            <a:r>
              <a:rPr lang="el-GR" dirty="0" smtClean="0"/>
              <a:t>φορτίου είναι </a:t>
            </a:r>
            <a:r>
              <a:rPr lang="el-GR" b="1" u="sng" dirty="0" smtClean="0"/>
              <a:t>συνεχώς</a:t>
            </a:r>
            <a:r>
              <a:rPr lang="en-US" b="1" u="sng" dirty="0" smtClean="0"/>
              <a:t> </a:t>
            </a:r>
            <a:r>
              <a:rPr lang="el-GR" b="1" u="sng" dirty="0" smtClean="0"/>
              <a:t>και</a:t>
            </a:r>
            <a:br>
              <a:rPr lang="el-GR" b="1" u="sng" dirty="0" smtClean="0"/>
            </a:br>
            <a:r>
              <a:rPr lang="el-GR" b="1" u="sng" dirty="0" smtClean="0"/>
              <a:t>ομοιόμορφα</a:t>
            </a:r>
            <a:r>
              <a:rPr lang="el-GR" dirty="0" smtClean="0"/>
              <a:t> κατανεμημένη </a:t>
            </a:r>
            <a:br>
              <a:rPr lang="el-GR" dirty="0" smtClean="0"/>
            </a:br>
            <a:r>
              <a:rPr lang="el-GR" dirty="0" smtClean="0"/>
              <a:t>σε μια γραμμή, επιφάνεια, ή </a:t>
            </a:r>
            <a:br>
              <a:rPr lang="el-GR" dirty="0" smtClean="0"/>
            </a:br>
            <a:r>
              <a:rPr lang="el-GR" dirty="0" smtClean="0"/>
              <a:t>όγκο</a:t>
            </a:r>
            <a:endParaRPr lang="el-GR"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2325217"/>
            <a:ext cx="2825363" cy="4185311"/>
          </a:xfrm>
          <a:prstGeom prst="rect">
            <a:avLst/>
          </a:prstGeom>
        </p:spPr>
      </p:pic>
    </p:spTree>
    <p:extLst>
      <p:ext uri="{BB962C8B-B14F-4D97-AF65-F5344CB8AC3E}">
        <p14:creationId xmlns:p14="http://schemas.microsoft.com/office/powerpoint/2010/main" val="274349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7948449" cy="4569730"/>
              </a:xfrm>
            </p:spPr>
            <p:txBody>
              <a:bodyPr>
                <a:normAutofit fontScale="92500" lnSpcReduction="20000"/>
              </a:bodyPr>
              <a:lstStyle/>
              <a:p>
                <a:r>
                  <a:rPr lang="el-GR" dirty="0" smtClean="0"/>
                  <a:t>Προσεγγιστικά </a:t>
                </a:r>
                <a:br>
                  <a:rPr lang="el-GR" dirty="0" smtClean="0"/>
                </a:br>
                <a14:m>
                  <m:oMath xmlns:m="http://schemas.openxmlformats.org/officeDocument/2006/math">
                    <m:acc>
                      <m:accPr>
                        <m:chr m:val="⃗"/>
                        <m:ctrlPr>
                          <a:rPr lang="el-GR" i="1">
                            <a:latin typeface="Cambria Math"/>
                          </a:rPr>
                        </m:ctrlPr>
                      </m:accPr>
                      <m:e>
                        <m:r>
                          <a:rPr lang="en-US" i="1">
                            <a:latin typeface="Cambria Math" panose="02040503050406030204" pitchFamily="18" charset="0"/>
                          </a:rPr>
                          <m:t>𝐸</m:t>
                        </m:r>
                      </m:e>
                    </m:acc>
                    <m:r>
                      <a:rPr lang="en-US" i="1" smtClean="0">
                        <a:latin typeface="Cambria Math" panose="02040503050406030204" pitchFamily="18" charset="0"/>
                        <a:ea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𝑘</m:t>
                        </m:r>
                      </m:e>
                      <m:sub>
                        <m:r>
                          <a:rPr lang="en-US" i="1">
                            <a:latin typeface="Cambria Math" panose="02040503050406030204" pitchFamily="18" charset="0"/>
                          </a:rPr>
                          <m:t>𝑒</m:t>
                        </m:r>
                      </m:sub>
                    </m:sSub>
                    <m:nary>
                      <m:naryPr>
                        <m:chr m:val="∑"/>
                        <m:supHide m:val="on"/>
                        <m:ctrlPr>
                          <a:rPr lang="en-US" i="1">
                            <a:latin typeface="Cambria Math"/>
                          </a:rPr>
                        </m:ctrlPr>
                      </m:naryPr>
                      <m:sub>
                        <m:r>
                          <m:rPr>
                            <m:brk m:alnAt="7"/>
                          </m:rPr>
                          <a:rPr lang="en-US" i="1">
                            <a:latin typeface="Cambria Math" panose="02040503050406030204" pitchFamily="18" charset="0"/>
                          </a:rPr>
                          <m:t>𝑖</m:t>
                        </m:r>
                      </m:sub>
                      <m:sup/>
                      <m:e>
                        <m:f>
                          <m:fPr>
                            <m:ctrlPr>
                              <a:rPr lang="en-US" i="1">
                                <a:latin typeface="Cambria Math"/>
                              </a:rPr>
                            </m:ctrlPr>
                          </m:fPr>
                          <m:num>
                            <m:sSub>
                              <m:sSubPr>
                                <m:ctrlPr>
                                  <a:rPr lang="en-US" i="1">
                                    <a:latin typeface="Cambria Math"/>
                                  </a:rPr>
                                </m:ctrlPr>
                              </m:sSubPr>
                              <m:e>
                                <m:r>
                                  <m:rPr>
                                    <m:sty m:val="p"/>
                                  </m:rPr>
                                  <a:rPr lang="el-GR" b="0" i="0" smtClean="0">
                                    <a:latin typeface="Cambria Math" panose="02040503050406030204" pitchFamily="18" charset="0"/>
                                  </a:rPr>
                                  <m:t>Δ</m:t>
                                </m:r>
                                <m:r>
                                  <a:rPr lang="en-US" i="1">
                                    <a:latin typeface="Cambria Math" panose="02040503050406030204" pitchFamily="18" charset="0"/>
                                  </a:rPr>
                                  <m:t>𝑞</m:t>
                                </m:r>
                              </m:e>
                              <m:sub>
                                <m:r>
                                  <a:rPr lang="en-US" i="1">
                                    <a:latin typeface="Cambria Math" panose="02040503050406030204" pitchFamily="18" charset="0"/>
                                  </a:rPr>
                                  <m:t>𝑖</m:t>
                                </m:r>
                              </m:sub>
                            </m:sSub>
                          </m:num>
                          <m:den>
                            <m:sSubSup>
                              <m:sSubSupPr>
                                <m:ctrlPr>
                                  <a:rPr lang="en-US" i="1">
                                    <a:latin typeface="Cambria Math"/>
                                  </a:rPr>
                                </m:ctrlPr>
                              </m:sSubSupPr>
                              <m:e>
                                <m:r>
                                  <a:rPr lang="en-US" i="1">
                                    <a:latin typeface="Cambria Math" panose="02040503050406030204" pitchFamily="18" charset="0"/>
                                  </a:rPr>
                                  <m:t>𝑟</m:t>
                                </m:r>
                              </m:e>
                              <m:sub>
                                <m:r>
                                  <a:rPr lang="en-US" i="1">
                                    <a:latin typeface="Cambria Math" panose="02040503050406030204" pitchFamily="18" charset="0"/>
                                  </a:rPr>
                                  <m:t>𝑖</m:t>
                                </m:r>
                              </m:sub>
                              <m:sup>
                                <m:r>
                                  <a:rPr lang="en-US" i="1">
                                    <a:latin typeface="Cambria Math" panose="02040503050406030204" pitchFamily="18" charset="0"/>
                                  </a:rPr>
                                  <m:t>2</m:t>
                                </m:r>
                              </m:sup>
                            </m:sSubSup>
                          </m:den>
                        </m:f>
                        <m:acc>
                          <m:accPr>
                            <m:chr m:val="⃗"/>
                            <m:ctrlPr>
                              <a:rPr lang="en-US" i="1">
                                <a:latin typeface="Cambria Math"/>
                              </a:rPr>
                            </m:ctrlPr>
                          </m:accPr>
                          <m:e>
                            <m:sSub>
                              <m:sSubPr>
                                <m:ctrlPr>
                                  <a:rPr lang="en-US" b="1" i="1">
                                    <a:latin typeface="Cambria Math"/>
                                  </a:rPr>
                                </m:ctrlPr>
                              </m:sSubPr>
                              <m:e>
                                <m:r>
                                  <a:rPr lang="en-US" b="1">
                                    <a:latin typeface="Cambria Math" panose="02040503050406030204" pitchFamily="18" charset="0"/>
                                  </a:rPr>
                                  <m:t>𝐫</m:t>
                                </m:r>
                              </m:e>
                              <m:sub>
                                <m:r>
                                  <a:rPr lang="en-US" b="1">
                                    <a:latin typeface="Cambria Math" panose="02040503050406030204" pitchFamily="18" charset="0"/>
                                  </a:rPr>
                                  <m:t>𝐢</m:t>
                                </m:r>
                              </m:sub>
                            </m:sSub>
                          </m:e>
                        </m:acc>
                      </m:e>
                    </m:nary>
                  </m:oMath>
                </a14:m>
                <a:endParaRPr lang="el-GR" dirty="0" smtClean="0"/>
              </a:p>
              <a:p>
                <a:r>
                  <a:rPr lang="el-GR" dirty="0" smtClean="0"/>
                  <a:t>Επειδή όμως τα διαφορετικά </a:t>
                </a:r>
                <a:br>
                  <a:rPr lang="el-GR" dirty="0" smtClean="0"/>
                </a:br>
                <a:r>
                  <a:rPr lang="el-GR" dirty="0" smtClean="0"/>
                  <a:t>φορτία είναι πάρα πολλά </a:t>
                </a:r>
                <a:r>
                  <a:rPr lang="el-GR" i="1" dirty="0" smtClean="0">
                    <a:latin typeface="Cambria Math" panose="02040503050406030204" pitchFamily="18" charset="0"/>
                  </a:rPr>
                  <a:t/>
                </a:r>
                <a:br>
                  <a:rPr lang="el-GR" i="1" dirty="0" smtClean="0">
                    <a:latin typeface="Cambria Math" panose="02040503050406030204" pitchFamily="18" charset="0"/>
                  </a:rPr>
                </a:br>
                <a14:m>
                  <m:oMath xmlns:m="http://schemas.openxmlformats.org/officeDocument/2006/math">
                    <m:acc>
                      <m:accPr>
                        <m:chr m:val="⃗"/>
                        <m:ctrlPr>
                          <a:rPr lang="el-GR" i="1">
                            <a:latin typeface="Cambria Math"/>
                          </a:rPr>
                        </m:ctrlPr>
                      </m:accPr>
                      <m:e>
                        <m:r>
                          <a:rPr lang="en-US" i="1">
                            <a:latin typeface="Cambria Math" panose="02040503050406030204" pitchFamily="18" charset="0"/>
                          </a:rPr>
                          <m:t>𝐸</m:t>
                        </m:r>
                      </m:e>
                    </m:acc>
                    <m:r>
                      <a:rPr lang="en-US" i="1">
                        <a:latin typeface="Cambria Math" panose="02040503050406030204" pitchFamily="18" charset="0"/>
                        <a:ea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𝑘</m:t>
                        </m:r>
                      </m:e>
                      <m:sub>
                        <m:r>
                          <a:rPr lang="en-US" i="1">
                            <a:latin typeface="Cambria Math" panose="02040503050406030204" pitchFamily="18" charset="0"/>
                          </a:rPr>
                          <m:t>𝑒</m:t>
                        </m:r>
                      </m:sub>
                    </m:sSub>
                    <m:func>
                      <m:funcPr>
                        <m:ctrlPr>
                          <a:rPr lang="en-US" i="1" smtClean="0">
                            <a:latin typeface="Cambria Math"/>
                          </a:rPr>
                        </m:ctrlPr>
                      </m:funcPr>
                      <m:fName>
                        <m:limLow>
                          <m:limLowPr>
                            <m:ctrlPr>
                              <a:rPr lang="en-US" i="1" smtClean="0">
                                <a:latin typeface="Cambria Math"/>
                              </a:rPr>
                            </m:ctrlPr>
                          </m:limLowPr>
                          <m:e>
                            <m:r>
                              <m:rPr>
                                <m:sty m:val="p"/>
                              </m:rPr>
                              <a:rPr lang="en-US" i="0" smtClean="0">
                                <a:latin typeface="Cambria Math" panose="02040503050406030204" pitchFamily="18" charset="0"/>
                              </a:rPr>
                              <m:t>lim</m:t>
                            </m:r>
                          </m:e>
                          <m:lim>
                            <m:sSub>
                              <m:sSubPr>
                                <m:ctrlPr>
                                  <a:rPr lang="en-US" i="1">
                                    <a:latin typeface="Cambria Math"/>
                                  </a:rPr>
                                </m:ctrlPr>
                              </m:sSubPr>
                              <m:e>
                                <m:r>
                                  <m:rPr>
                                    <m:sty m:val="p"/>
                                  </m:rPr>
                                  <a:rPr lang="el-GR">
                                    <a:latin typeface="Cambria Math" panose="02040503050406030204" pitchFamily="18" charset="0"/>
                                  </a:rPr>
                                  <m:t>Δ</m:t>
                                </m:r>
                                <m:r>
                                  <a:rPr lang="en-US" i="1">
                                    <a:latin typeface="Cambria Math" panose="02040503050406030204" pitchFamily="18" charset="0"/>
                                  </a:rPr>
                                  <m:t>𝑞</m:t>
                                </m:r>
                              </m:e>
                              <m:sub>
                                <m:r>
                                  <a:rPr lang="en-US" i="1">
                                    <a:latin typeface="Cambria Math" panose="02040503050406030204" pitchFamily="18" charset="0"/>
                                  </a:rPr>
                                  <m:t>𝑖</m:t>
                                </m:r>
                              </m:sub>
                            </m:sSub>
                            <m:r>
                              <a:rPr lang="el-GR" b="0" i="1" smtClean="0">
                                <a:latin typeface="Cambria Math" panose="02040503050406030204" pitchFamily="18" charset="0"/>
                              </a:rPr>
                              <m:t>→0</m:t>
                            </m:r>
                          </m:lim>
                        </m:limLow>
                      </m:fName>
                      <m:e>
                        <m:nary>
                          <m:naryPr>
                            <m:chr m:val="∑"/>
                            <m:supHide m:val="on"/>
                            <m:ctrlPr>
                              <a:rPr lang="en-US" i="1">
                                <a:latin typeface="Cambria Math"/>
                              </a:rPr>
                            </m:ctrlPr>
                          </m:naryPr>
                          <m:sub>
                            <m:r>
                              <m:rPr>
                                <m:brk m:alnAt="7"/>
                              </m:rPr>
                              <a:rPr lang="en-US" i="1">
                                <a:latin typeface="Cambria Math" panose="02040503050406030204" pitchFamily="18" charset="0"/>
                              </a:rPr>
                              <m:t>𝑖</m:t>
                            </m:r>
                          </m:sub>
                          <m:sup/>
                          <m:e>
                            <m:f>
                              <m:fPr>
                                <m:ctrlPr>
                                  <a:rPr lang="en-US" i="1">
                                    <a:latin typeface="Cambria Math"/>
                                  </a:rPr>
                                </m:ctrlPr>
                              </m:fPr>
                              <m:num>
                                <m:sSub>
                                  <m:sSubPr>
                                    <m:ctrlPr>
                                      <a:rPr lang="en-US" i="1">
                                        <a:latin typeface="Cambria Math"/>
                                      </a:rPr>
                                    </m:ctrlPr>
                                  </m:sSubPr>
                                  <m:e>
                                    <m:r>
                                      <m:rPr>
                                        <m:sty m:val="p"/>
                                      </m:rPr>
                                      <a:rPr lang="el-GR">
                                        <a:latin typeface="Cambria Math" panose="02040503050406030204" pitchFamily="18" charset="0"/>
                                      </a:rPr>
                                      <m:t>Δ</m:t>
                                    </m:r>
                                    <m:r>
                                      <a:rPr lang="en-US" i="1">
                                        <a:latin typeface="Cambria Math" panose="02040503050406030204" pitchFamily="18" charset="0"/>
                                      </a:rPr>
                                      <m:t>𝑞</m:t>
                                    </m:r>
                                  </m:e>
                                  <m:sub>
                                    <m:r>
                                      <a:rPr lang="en-US" i="1">
                                        <a:latin typeface="Cambria Math" panose="02040503050406030204" pitchFamily="18" charset="0"/>
                                      </a:rPr>
                                      <m:t>𝑖</m:t>
                                    </m:r>
                                  </m:sub>
                                </m:sSub>
                              </m:num>
                              <m:den>
                                <m:sSubSup>
                                  <m:sSubSupPr>
                                    <m:ctrlPr>
                                      <a:rPr lang="en-US" i="1">
                                        <a:latin typeface="Cambria Math"/>
                                      </a:rPr>
                                    </m:ctrlPr>
                                  </m:sSubSupPr>
                                  <m:e>
                                    <m:r>
                                      <a:rPr lang="en-US" i="1">
                                        <a:latin typeface="Cambria Math" panose="02040503050406030204" pitchFamily="18" charset="0"/>
                                      </a:rPr>
                                      <m:t>𝑟</m:t>
                                    </m:r>
                                  </m:e>
                                  <m:sub>
                                    <m:r>
                                      <a:rPr lang="en-US" i="1">
                                        <a:latin typeface="Cambria Math" panose="02040503050406030204" pitchFamily="18" charset="0"/>
                                      </a:rPr>
                                      <m:t>𝑖</m:t>
                                    </m:r>
                                  </m:sub>
                                  <m:sup>
                                    <m:r>
                                      <a:rPr lang="en-US" i="1">
                                        <a:latin typeface="Cambria Math" panose="02040503050406030204" pitchFamily="18" charset="0"/>
                                      </a:rPr>
                                      <m:t>2</m:t>
                                    </m:r>
                                  </m:sup>
                                </m:sSubSup>
                              </m:den>
                            </m:f>
                            <m:acc>
                              <m:accPr>
                                <m:chr m:val="⃗"/>
                                <m:ctrlPr>
                                  <a:rPr lang="en-US" i="1">
                                    <a:latin typeface="Cambria Math"/>
                                  </a:rPr>
                                </m:ctrlPr>
                              </m:accPr>
                              <m:e>
                                <m:sSub>
                                  <m:sSubPr>
                                    <m:ctrlPr>
                                      <a:rPr lang="en-US" b="1" i="1">
                                        <a:latin typeface="Cambria Math"/>
                                      </a:rPr>
                                    </m:ctrlPr>
                                  </m:sSubPr>
                                  <m:e>
                                    <m:r>
                                      <a:rPr lang="en-US" b="1">
                                        <a:latin typeface="Cambria Math" panose="02040503050406030204" pitchFamily="18" charset="0"/>
                                      </a:rPr>
                                      <m:t>𝐫</m:t>
                                    </m:r>
                                  </m:e>
                                  <m:sub>
                                    <m:r>
                                      <a:rPr lang="en-US" b="1">
                                        <a:latin typeface="Cambria Math" panose="02040503050406030204" pitchFamily="18" charset="0"/>
                                      </a:rPr>
                                      <m:t>𝐢</m:t>
                                    </m:r>
                                  </m:sub>
                                </m:sSub>
                              </m:e>
                            </m:acc>
                          </m:e>
                        </m:nary>
                      </m:e>
                    </m:func>
                  </m:oMath>
                </a14:m>
                <a:r>
                  <a:rPr lang="el-GR" i="1" dirty="0" smtClean="0">
                    <a:latin typeface="Cambria Math" panose="02040503050406030204" pitchFamily="18" charset="0"/>
                  </a:rPr>
                  <a:t/>
                </a:r>
                <a:br>
                  <a:rPr lang="el-GR" i="1" dirty="0" smtClean="0">
                    <a:latin typeface="Cambria Math" panose="02040503050406030204" pitchFamily="18" charset="0"/>
                  </a:rPr>
                </a:br>
                <a14:m>
                  <m:oMath xmlns:m="http://schemas.openxmlformats.org/officeDocument/2006/math">
                    <m:r>
                      <a:rPr lang="en-US" b="0" i="1" smtClean="0">
                        <a:latin typeface="Cambria Math" panose="02040503050406030204" pitchFamily="18" charset="0"/>
                      </a:rPr>
                      <m:t>    </m:t>
                    </m:r>
                    <m:r>
                      <a:rPr lang="el-GR" b="0" i="1" smtClean="0">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𝑘</m:t>
                        </m:r>
                      </m:e>
                      <m:sub>
                        <m:r>
                          <a:rPr lang="en-US" i="1">
                            <a:latin typeface="Cambria Math" panose="02040503050406030204" pitchFamily="18" charset="0"/>
                          </a:rPr>
                          <m:t>𝑒</m:t>
                        </m:r>
                      </m:sub>
                    </m:sSub>
                    <m:nary>
                      <m:naryPr>
                        <m:limLoc m:val="undOvr"/>
                        <m:subHide m:val="on"/>
                        <m:supHide m:val="on"/>
                        <m:ctrlPr>
                          <a:rPr lang="en-US" i="1" smtClean="0">
                            <a:latin typeface="Cambria Math"/>
                          </a:rPr>
                        </m:ctrlPr>
                      </m:naryPr>
                      <m:sub/>
                      <m:sup/>
                      <m:e>
                        <m:f>
                          <m:fPr>
                            <m:ctrlPr>
                              <a:rPr lang="en-US" i="1" smtClean="0">
                                <a:latin typeface="Cambria Math"/>
                              </a:rPr>
                            </m:ctrlPr>
                          </m:fPr>
                          <m:num>
                            <m:r>
                              <a:rPr lang="en-US" b="0" i="1" smtClean="0">
                                <a:latin typeface="Cambria Math" panose="02040503050406030204" pitchFamily="18" charset="0"/>
                              </a:rPr>
                              <m:t>𝑑𝑞</m:t>
                            </m:r>
                          </m:num>
                          <m:den>
                            <m:sSup>
                              <m:sSupPr>
                                <m:ctrlPr>
                                  <a:rPr lang="en-US" i="1" smtClean="0">
                                    <a:latin typeface="Cambria Math"/>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den>
                        </m:f>
                      </m:e>
                    </m:nary>
                    <m:acc>
                      <m:accPr>
                        <m:chr m:val="⃗"/>
                        <m:ctrlPr>
                          <a:rPr lang="en-US" b="1" i="1" smtClean="0">
                            <a:latin typeface="Cambria Math"/>
                          </a:rPr>
                        </m:ctrlPr>
                      </m:accPr>
                      <m:e>
                        <m:r>
                          <a:rPr lang="en-US" b="1" i="0" smtClean="0">
                            <a:latin typeface="Cambria Math" panose="02040503050406030204" pitchFamily="18" charset="0"/>
                          </a:rPr>
                          <m:t>𝐫</m:t>
                        </m:r>
                      </m:e>
                    </m:acc>
                  </m:oMath>
                </a14:m>
                <a:endParaRPr lang="en-US" b="1" dirty="0" smtClean="0"/>
              </a:p>
              <a:p>
                <a:r>
                  <a:rPr lang="el-GR" dirty="0" smtClean="0"/>
                  <a:t>Το ολοκλήρωμα είναι διανυσματικό</a:t>
                </a:r>
              </a:p>
              <a:p>
                <a:pPr lvl="1"/>
                <a:r>
                  <a:rPr lang="el-GR" dirty="0" smtClean="0"/>
                  <a:t>και μπορεί να περιλαμβάνει </a:t>
                </a:r>
              </a:p>
              <a:p>
                <a:pPr lvl="2"/>
                <a:r>
                  <a:rPr lang="el-GR" dirty="0" smtClean="0"/>
                  <a:t>μια γραμμή</a:t>
                </a:r>
              </a:p>
              <a:p>
                <a:pPr lvl="2"/>
                <a:r>
                  <a:rPr lang="el-GR" dirty="0" smtClean="0"/>
                  <a:t>μια επιφάνεια </a:t>
                </a:r>
              </a:p>
              <a:p>
                <a:pPr lvl="2"/>
                <a:r>
                  <a:rPr lang="el-GR" dirty="0" smtClean="0"/>
                  <a:t>ή έναν όγκο.</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7948449" cy="4569730"/>
              </a:xfrm>
              <a:blipFill rotWithShape="0">
                <a:blip r:embed="rId3" cstate="print"/>
                <a:stretch>
                  <a:fillRect t="-22933" b="-267"/>
                </a:stretch>
              </a:blipFill>
            </p:spPr>
            <p:txBody>
              <a:bodyPr/>
              <a:lstStyle/>
              <a:p>
                <a:r>
                  <a:rPr lang="el-GR">
                    <a:noFill/>
                  </a:rPr>
                  <a:t> </a:t>
                </a:r>
              </a:p>
            </p:txBody>
          </p:sp>
        </mc:Fallback>
      </mc:AlternateContent>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695052"/>
            <a:ext cx="2514599" cy="3724965"/>
          </a:xfrm>
          <a:prstGeom prst="rect">
            <a:avLst/>
          </a:prstGeom>
        </p:spPr>
      </p:pic>
    </p:spTree>
    <p:extLst>
      <p:ext uri="{BB962C8B-B14F-4D97-AF65-F5344CB8AC3E}">
        <p14:creationId xmlns:p14="http://schemas.microsoft.com/office/powerpoint/2010/main" val="304712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7948449" cy="4569730"/>
              </a:xfrm>
            </p:spPr>
            <p:txBody>
              <a:bodyPr>
                <a:normAutofit/>
              </a:bodyPr>
              <a:lstStyle/>
              <a:p>
                <a:r>
                  <a:rPr lang="el-GR" dirty="0" smtClean="0"/>
                  <a:t>Προς βοήθειά μας, θα ορίσουμε</a:t>
                </a:r>
              </a:p>
              <a:p>
                <a:pPr marL="68580" indent="0">
                  <a:buNone/>
                </a:pPr>
                <a:endParaRPr lang="el-GR" dirty="0" smtClean="0"/>
              </a:p>
              <a:p>
                <a:pPr lvl="1"/>
                <a:r>
                  <a:rPr lang="el-GR" dirty="0" smtClean="0"/>
                  <a:t>Γραμμική πυκνότητα φορτίου </a:t>
                </a:r>
                <a:r>
                  <a:rPr lang="en-US" b="0" i="1" dirty="0" smtClean="0">
                    <a:latin typeface="Cambria Math" panose="02040503050406030204" pitchFamily="18" charset="0"/>
                  </a:rPr>
                  <a:t/>
                </a:r>
                <a:br>
                  <a:rPr lang="en-US" b="0" i="1" dirty="0" smtClean="0">
                    <a:latin typeface="Cambria Math" panose="02040503050406030204" pitchFamily="18" charset="0"/>
                  </a:rPr>
                </a:br>
                <a14:m>
                  <m:oMath xmlns:m="http://schemas.openxmlformats.org/officeDocument/2006/math">
                    <m:r>
                      <a:rPr lang="el-GR" b="0" i="1" smtClean="0">
                        <a:latin typeface="Cambria Math" panose="02040503050406030204" pitchFamily="18" charset="0"/>
                      </a:rPr>
                      <m:t>𝜆</m:t>
                    </m:r>
                    <m:r>
                      <a:rPr lang="el-GR" b="0" i="1" smtClean="0">
                        <a:latin typeface="Cambria Math" panose="02040503050406030204" pitchFamily="18" charset="0"/>
                      </a:rPr>
                      <m:t>=</m:t>
                    </m:r>
                    <m:f>
                      <m:fPr>
                        <m:ctrlPr>
                          <a:rPr lang="el-GR" b="0" i="1" smtClean="0">
                            <a:latin typeface="Cambria Math"/>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𝑙</m:t>
                        </m:r>
                      </m:den>
                    </m:f>
                  </m:oMath>
                </a14:m>
                <a:endParaRPr lang="en-US" dirty="0" smtClean="0"/>
              </a:p>
              <a:p>
                <a:pPr lvl="1"/>
                <a:r>
                  <a:rPr lang="el-GR" dirty="0" smtClean="0"/>
                  <a:t>Επιφανειακή πυκνότητα φορτίου </a:t>
                </a:r>
                <a:r>
                  <a:rPr lang="el-GR" b="0" i="1" dirty="0" smtClean="0">
                    <a:latin typeface="Cambria Math" panose="02040503050406030204" pitchFamily="18" charset="0"/>
                  </a:rPr>
                  <a:t/>
                </a:r>
                <a:br>
                  <a:rPr lang="el-GR" b="0" i="1" dirty="0" smtClean="0">
                    <a:latin typeface="Cambria Math" panose="02040503050406030204" pitchFamily="18" charset="0"/>
                  </a:rPr>
                </a:br>
                <a14:m>
                  <m:oMath xmlns:m="http://schemas.openxmlformats.org/officeDocument/2006/math">
                    <m:r>
                      <a:rPr lang="el-GR" b="0" i="1" smtClean="0">
                        <a:latin typeface="Cambria Math" panose="02040503050406030204" pitchFamily="18" charset="0"/>
                      </a:rPr>
                      <m:t>𝜎</m:t>
                    </m:r>
                    <m:r>
                      <a:rPr lang="el-GR" b="0" i="1" smtClean="0">
                        <a:latin typeface="Cambria Math" panose="02040503050406030204" pitchFamily="18" charset="0"/>
                      </a:rPr>
                      <m:t>=</m:t>
                    </m:r>
                    <m:f>
                      <m:fPr>
                        <m:ctrlPr>
                          <a:rPr lang="el-GR" b="0" i="1" smtClean="0">
                            <a:latin typeface="Cambria Math"/>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𝐴</m:t>
                        </m:r>
                      </m:den>
                    </m:f>
                  </m:oMath>
                </a14:m>
                <a:endParaRPr lang="en-US" b="0" i="1" dirty="0" smtClean="0">
                  <a:latin typeface="Cambria Math" panose="02040503050406030204" pitchFamily="18" charset="0"/>
                </a:endParaRPr>
              </a:p>
              <a:p>
                <a:pPr lvl="1"/>
                <a:r>
                  <a:rPr lang="el-GR" dirty="0" smtClean="0"/>
                  <a:t>Χωρική πυκνότητα φορτίου </a:t>
                </a:r>
                <a:r>
                  <a:rPr lang="el-GR" b="0" i="1" dirty="0" smtClean="0">
                    <a:latin typeface="Cambria Math" panose="02040503050406030204" pitchFamily="18" charset="0"/>
                  </a:rPr>
                  <a:t/>
                </a:r>
                <a:br>
                  <a:rPr lang="el-GR" b="0" i="1" dirty="0" smtClean="0">
                    <a:latin typeface="Cambria Math" panose="02040503050406030204" pitchFamily="18" charset="0"/>
                  </a:rPr>
                </a:br>
                <a14:m>
                  <m:oMath xmlns:m="http://schemas.openxmlformats.org/officeDocument/2006/math">
                    <m:r>
                      <a:rPr lang="el-GR" b="0" i="1" smtClean="0">
                        <a:latin typeface="Cambria Math" panose="02040503050406030204" pitchFamily="18" charset="0"/>
                      </a:rPr>
                      <m:t>𝜌</m:t>
                    </m:r>
                    <m:r>
                      <a:rPr lang="el-GR" b="0" i="1" smtClean="0">
                        <a:latin typeface="Cambria Math" panose="02040503050406030204" pitchFamily="18" charset="0"/>
                      </a:rPr>
                      <m:t>=</m:t>
                    </m:r>
                    <m:f>
                      <m:fPr>
                        <m:ctrlPr>
                          <a:rPr lang="el-GR" b="0" i="1" smtClean="0">
                            <a:latin typeface="Cambria Math"/>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𝑉</m:t>
                        </m:r>
                      </m:den>
                    </m:f>
                  </m:oMath>
                </a14:m>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7948449" cy="4569730"/>
              </a:xfrm>
              <a:blipFill rotWithShape="0">
                <a:blip r:embed="rId3" cstate="print"/>
                <a:stretch>
                  <a:fillRect t="-1067"/>
                </a:stretch>
              </a:blipFill>
            </p:spPr>
            <p:txBody>
              <a:bodyPr/>
              <a:lstStyle/>
              <a:p>
                <a:r>
                  <a:rPr lang="el-GR">
                    <a:noFill/>
                  </a:rPr>
                  <a:t> </a:t>
                </a:r>
              </a:p>
            </p:txBody>
          </p:sp>
        </mc:Fallback>
      </mc:AlternateContent>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695052"/>
            <a:ext cx="2514599" cy="3724965"/>
          </a:xfrm>
          <a:prstGeom prst="rect">
            <a:avLst/>
          </a:prstGeom>
        </p:spPr>
      </p:pic>
    </p:spTree>
    <p:extLst>
      <p:ext uri="{BB962C8B-B14F-4D97-AF65-F5344CB8AC3E}">
        <p14:creationId xmlns:p14="http://schemas.microsoft.com/office/powerpoint/2010/main" val="401892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Ηλεκτρικά Πεδία</a:t>
            </a:r>
            <a:endParaRPr lang="el-GR" dirty="0"/>
          </a:p>
        </p:txBody>
      </p:sp>
      <p:sp>
        <p:nvSpPr>
          <p:cNvPr id="3" name="Content Placeholder 2"/>
          <p:cNvSpPr>
            <a:spLocks noGrp="1"/>
          </p:cNvSpPr>
          <p:nvPr>
            <p:ph idx="1"/>
          </p:nvPr>
        </p:nvSpPr>
        <p:spPr>
          <a:xfrm>
            <a:off x="738350" y="1907270"/>
            <a:ext cx="7948449" cy="4569730"/>
          </a:xfrm>
        </p:spPr>
        <p:txBody>
          <a:bodyPr>
            <a:normAutofit/>
          </a:bodyPr>
          <a:lstStyle/>
          <a:p>
            <a:r>
              <a:rPr lang="el-GR" b="1" dirty="0" smtClean="0"/>
              <a:t>Παράδειγμα 1:</a:t>
            </a:r>
          </a:p>
          <a:p>
            <a:pPr lvl="1"/>
            <a:r>
              <a:rPr lang="el-GR" sz="2000" dirty="0" smtClean="0"/>
              <a:t>Μια ράβδος μήκους </a:t>
            </a:r>
            <a:r>
              <a:rPr lang="en-US" sz="2000" dirty="0" smtClean="0">
                <a:latin typeface="Brush Script MT" panose="03060802040406070304" pitchFamily="66" charset="0"/>
              </a:rPr>
              <a:t>l </a:t>
            </a:r>
            <a:r>
              <a:rPr lang="el-GR" sz="2000" dirty="0" smtClean="0"/>
              <a:t>έχει ομοιόμορφη κατανομή θετικού φορτίου ανά μονάδα μήκους λ και συνολικό φορτίο </a:t>
            </a:r>
            <a:r>
              <a:rPr lang="en-US" sz="2000" dirty="0" smtClean="0"/>
              <a:t>Q.</a:t>
            </a:r>
            <a:r>
              <a:rPr lang="el-GR" sz="2000" dirty="0" smtClean="0"/>
              <a:t> Βρείτε το ηλεκτρικό πεδίο στο σημείο </a:t>
            </a:r>
            <a:r>
              <a:rPr lang="en-US" sz="2000" dirty="0" smtClean="0"/>
              <a:t>P </a:t>
            </a:r>
            <a:r>
              <a:rPr lang="el-GR" sz="2000" dirty="0" smtClean="0"/>
              <a:t>που βρίσκεται σε απόσταση </a:t>
            </a:r>
            <a:r>
              <a:rPr lang="en-US" sz="2000" dirty="0" smtClean="0"/>
              <a:t>a </a:t>
            </a:r>
            <a:r>
              <a:rPr lang="el-GR" sz="2000" dirty="0" smtClean="0"/>
              <a:t>από το ένα άκρο της ράβδου, στην ευθεία της ράβδου, όπως στο σχήμα.</a:t>
            </a:r>
            <a:endParaRPr lang="el-GR"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799" y="4069413"/>
            <a:ext cx="5715000" cy="2416731"/>
          </a:xfrm>
          <a:prstGeom prst="rect">
            <a:avLst/>
          </a:prstGeom>
        </p:spPr>
      </p:pic>
    </p:spTree>
    <p:extLst>
      <p:ext uri="{BB962C8B-B14F-4D97-AF65-F5344CB8AC3E}">
        <p14:creationId xmlns:p14="http://schemas.microsoft.com/office/powerpoint/2010/main" val="872699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Ηλεκτρικά Πεδία</a:t>
            </a:r>
            <a:endParaRPr lang="el-GR" dirty="0"/>
          </a:p>
        </p:txBody>
      </p:sp>
      <p:sp>
        <p:nvSpPr>
          <p:cNvPr id="3" name="Content Placeholder 2"/>
          <p:cNvSpPr>
            <a:spLocks noGrp="1"/>
          </p:cNvSpPr>
          <p:nvPr>
            <p:ph idx="1"/>
          </p:nvPr>
        </p:nvSpPr>
        <p:spPr>
          <a:xfrm>
            <a:off x="738350" y="1907270"/>
            <a:ext cx="7948449" cy="4569730"/>
          </a:xfrm>
        </p:spPr>
        <p:txBody>
          <a:bodyPr>
            <a:normAutofit/>
          </a:bodyPr>
          <a:lstStyle/>
          <a:p>
            <a:r>
              <a:rPr lang="el-GR" b="1" dirty="0" smtClean="0"/>
              <a:t>Παράδειγμα 1</a:t>
            </a:r>
            <a:r>
              <a:rPr lang="en-US" b="1" dirty="0" smtClean="0"/>
              <a:t> – </a:t>
            </a:r>
            <a:r>
              <a:rPr lang="el-GR" b="1" dirty="0" smtClean="0"/>
              <a:t>Λύση:</a:t>
            </a:r>
          </a:p>
          <a:p>
            <a:pPr lvl="1"/>
            <a:r>
              <a:rPr lang="el-GR" sz="2000" dirty="0" smtClean="0"/>
              <a:t>Μια ράβδος μήκους </a:t>
            </a:r>
            <a:r>
              <a:rPr lang="en-US" sz="2000" dirty="0" smtClean="0">
                <a:latin typeface="Brush Script MT" panose="03060802040406070304" pitchFamily="66" charset="0"/>
              </a:rPr>
              <a:t>l </a:t>
            </a:r>
            <a:r>
              <a:rPr lang="el-GR" sz="2000" dirty="0" smtClean="0"/>
              <a:t>έχει ομοιόμορφη κατανομή θετικού φορτίου ανά μονάδα μήκους λ και συνολικό φορτίο </a:t>
            </a:r>
            <a:r>
              <a:rPr lang="en-US" sz="2000" dirty="0" smtClean="0"/>
              <a:t>Q.</a:t>
            </a:r>
            <a:r>
              <a:rPr lang="el-GR" sz="2000" dirty="0" smtClean="0"/>
              <a:t> Βρείτε το ηλεκτρικό πεδίο στο σημείο </a:t>
            </a:r>
            <a:r>
              <a:rPr lang="en-US" sz="2000" dirty="0" smtClean="0"/>
              <a:t>P</a:t>
            </a:r>
            <a:r>
              <a:rPr lang="el-GR" sz="2000" dirty="0" smtClean="0"/>
              <a:t>.</a:t>
            </a:r>
            <a:endParaRPr lang="el-GR"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3289889"/>
            <a:ext cx="4267199" cy="1804492"/>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651600" y="950040"/>
              <a:ext cx="7759800" cy="5534280"/>
            </p14:xfrm>
          </p:contentPart>
        </mc:Choice>
        <mc:Fallback xmlns="">
          <p:pic>
            <p:nvPicPr>
              <p:cNvPr id="4" name="Ink 3"/>
              <p:cNvPicPr/>
              <p:nvPr/>
            </p:nvPicPr>
            <p:blipFill>
              <a:blip r:embed="rId5"/>
              <a:stretch>
                <a:fillRect/>
              </a:stretch>
            </p:blipFill>
            <p:spPr>
              <a:xfrm>
                <a:off x="640080" y="940680"/>
                <a:ext cx="7783200" cy="5554440"/>
              </a:xfrm>
              <a:prstGeom prst="rect">
                <a:avLst/>
              </a:prstGeom>
            </p:spPr>
          </p:pic>
        </mc:Fallback>
      </mc:AlternateContent>
    </p:spTree>
    <p:extLst>
      <p:ext uri="{BB962C8B-B14F-4D97-AF65-F5344CB8AC3E}">
        <p14:creationId xmlns:p14="http://schemas.microsoft.com/office/powerpoint/2010/main" val="3705879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Ηλεκτρικά Πεδία</a:t>
            </a:r>
            <a:endParaRPr lang="el-GR" dirty="0"/>
          </a:p>
        </p:txBody>
      </p:sp>
      <p:sp>
        <p:nvSpPr>
          <p:cNvPr id="3" name="Content Placeholder 2"/>
          <p:cNvSpPr>
            <a:spLocks noGrp="1"/>
          </p:cNvSpPr>
          <p:nvPr>
            <p:ph idx="1"/>
          </p:nvPr>
        </p:nvSpPr>
        <p:spPr>
          <a:xfrm>
            <a:off x="738350" y="1907270"/>
            <a:ext cx="7948449" cy="4569730"/>
          </a:xfrm>
        </p:spPr>
        <p:txBody>
          <a:bodyPr>
            <a:normAutofit/>
          </a:bodyPr>
          <a:lstStyle/>
          <a:p>
            <a:r>
              <a:rPr lang="el-GR" b="1" dirty="0" smtClean="0"/>
              <a:t>Παράδειγμα </a:t>
            </a:r>
            <a:r>
              <a:rPr lang="en-US" b="1" dirty="0" smtClean="0"/>
              <a:t>2</a:t>
            </a:r>
            <a:r>
              <a:rPr lang="el-GR" b="1" dirty="0" smtClean="0"/>
              <a:t>:</a:t>
            </a:r>
          </a:p>
          <a:p>
            <a:pPr lvl="1"/>
            <a:r>
              <a:rPr lang="el-GR" sz="2000" dirty="0" smtClean="0"/>
              <a:t>Ένας δακτύλιος ακτίνας α φέρει ομοιόμορφα κατανεμημένο θετικό φορτίο </a:t>
            </a:r>
            <a:r>
              <a:rPr lang="en-US" sz="2000" dirty="0" smtClean="0"/>
              <a:t>Q. </a:t>
            </a:r>
            <a:r>
              <a:rPr lang="el-GR" sz="2000" dirty="0" smtClean="0"/>
              <a:t>Υπολογίστε το ηλεκτρικό πεδίο στο σημείο </a:t>
            </a:r>
            <a:r>
              <a:rPr lang="en-US" sz="2000" dirty="0" smtClean="0"/>
              <a:t>P </a:t>
            </a:r>
            <a:r>
              <a:rPr lang="el-GR" sz="2000" dirty="0" smtClean="0"/>
              <a:t>που βρίσκεται σε απόσταση </a:t>
            </a:r>
            <a:r>
              <a:rPr lang="en-US" sz="2000" dirty="0" smtClean="0"/>
              <a:t>x </a:t>
            </a:r>
            <a:r>
              <a:rPr lang="el-GR" sz="2000" dirty="0" smtClean="0"/>
              <a:t>από το κέντρο του δακτυλίου και στον κάθετο άξονα στο επίπεδο του δακτυλίου.</a:t>
            </a:r>
            <a:endParaRPr lang="el-GR"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8248" y="4114801"/>
            <a:ext cx="5871119" cy="2378174"/>
          </a:xfrm>
          <a:prstGeom prst="rect">
            <a:avLst/>
          </a:prstGeom>
        </p:spPr>
      </p:pic>
    </p:spTree>
    <p:extLst>
      <p:ext uri="{BB962C8B-B14F-4D97-AF65-F5344CB8AC3E}">
        <p14:creationId xmlns:p14="http://schemas.microsoft.com/office/powerpoint/2010/main" val="34506816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9446" y="2819400"/>
            <a:ext cx="4702970" cy="1905000"/>
          </a:xfrm>
          <a:prstGeom prst="rect">
            <a:avLst/>
          </a:prstGeom>
        </p:spPr>
      </p:pic>
      <p:sp>
        <p:nvSpPr>
          <p:cNvPr id="2" name="Title 1"/>
          <p:cNvSpPr>
            <a:spLocks noGrp="1"/>
          </p:cNvSpPr>
          <p:nvPr>
            <p:ph type="title"/>
          </p:nvPr>
        </p:nvSpPr>
        <p:spPr/>
        <p:txBody>
          <a:bodyPr/>
          <a:lstStyle/>
          <a:p>
            <a:r>
              <a:rPr lang="el-GR" dirty="0" smtClean="0"/>
              <a:t>Ηλεκτρικά Πεδία</a:t>
            </a:r>
            <a:endParaRPr lang="el-GR" dirty="0"/>
          </a:p>
        </p:txBody>
      </p:sp>
      <p:sp>
        <p:nvSpPr>
          <p:cNvPr id="3" name="Content Placeholder 2"/>
          <p:cNvSpPr>
            <a:spLocks noGrp="1"/>
          </p:cNvSpPr>
          <p:nvPr>
            <p:ph idx="1"/>
          </p:nvPr>
        </p:nvSpPr>
        <p:spPr>
          <a:xfrm>
            <a:off x="738350" y="1907270"/>
            <a:ext cx="7948449" cy="4569730"/>
          </a:xfrm>
        </p:spPr>
        <p:txBody>
          <a:bodyPr>
            <a:normAutofit/>
          </a:bodyPr>
          <a:lstStyle/>
          <a:p>
            <a:r>
              <a:rPr lang="el-GR" b="1" dirty="0" smtClean="0"/>
              <a:t>Παράδειγμα </a:t>
            </a:r>
            <a:r>
              <a:rPr lang="en-US" b="1" dirty="0" smtClean="0"/>
              <a:t>2</a:t>
            </a:r>
            <a:r>
              <a:rPr lang="el-GR" b="1" dirty="0"/>
              <a:t> – </a:t>
            </a:r>
            <a:r>
              <a:rPr lang="el-GR" b="1" dirty="0" smtClean="0"/>
              <a:t>Λύση:</a:t>
            </a:r>
          </a:p>
          <a:p>
            <a:pPr lvl="1"/>
            <a:r>
              <a:rPr lang="el-GR" sz="1600" dirty="0" smtClean="0"/>
              <a:t>Ένας δακτύλιος ακτίνας α φέρει ομοιόμορφα κατανεμημένο θετικό φορτίο </a:t>
            </a:r>
            <a:r>
              <a:rPr lang="en-US" sz="1600" dirty="0" smtClean="0"/>
              <a:t>Q. </a:t>
            </a:r>
            <a:r>
              <a:rPr lang="el-GR" sz="1600" dirty="0" smtClean="0"/>
              <a:t>Υπολογίστε το ηλεκτρικό πεδίο στο σημείο </a:t>
            </a:r>
            <a:r>
              <a:rPr lang="en-US" sz="1600" dirty="0" smtClean="0"/>
              <a:t>P</a:t>
            </a:r>
            <a:r>
              <a:rPr lang="el-GR" sz="1600" dirty="0" smtClean="0"/>
              <a:t>.</a:t>
            </a:r>
            <a:endParaRPr lang="el-GR" sz="1600" dirty="0"/>
          </a:p>
        </p:txBody>
      </p:sp>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595800" y="3051000"/>
              <a:ext cx="8154720" cy="3361320"/>
            </p14:xfrm>
          </p:contentPart>
        </mc:Choice>
        <mc:Fallback xmlns="">
          <p:pic>
            <p:nvPicPr>
              <p:cNvPr id="4" name="Ink 3"/>
              <p:cNvPicPr/>
              <p:nvPr/>
            </p:nvPicPr>
            <p:blipFill>
              <a:blip r:embed="rId5"/>
              <a:stretch>
                <a:fillRect/>
              </a:stretch>
            </p:blipFill>
            <p:spPr>
              <a:xfrm>
                <a:off x="592560" y="3043080"/>
                <a:ext cx="8161920" cy="3381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p14:cNvContentPartPr/>
              <p14:nvPr/>
            </p14:nvContentPartPr>
            <p14:xfrm>
              <a:off x="5373720" y="3154680"/>
              <a:ext cx="2847960" cy="2956680"/>
            </p14:xfrm>
          </p:contentPart>
        </mc:Choice>
        <mc:Fallback>
          <p:pic>
            <p:nvPicPr>
              <p:cNvPr id="6" name="Ink 5"/>
              <p:cNvPicPr/>
              <p:nvPr/>
            </p:nvPicPr>
            <p:blipFill>
              <a:blip r:embed="rId7"/>
              <a:stretch>
                <a:fillRect/>
              </a:stretch>
            </p:blipFill>
            <p:spPr>
              <a:xfrm>
                <a:off x="5365800" y="3144240"/>
                <a:ext cx="2868480" cy="2978280"/>
              </a:xfrm>
              <a:prstGeom prst="rect">
                <a:avLst/>
              </a:prstGeom>
            </p:spPr>
          </p:pic>
        </mc:Fallback>
      </mc:AlternateContent>
    </p:spTree>
    <p:extLst>
      <p:ext uri="{BB962C8B-B14F-4D97-AF65-F5344CB8AC3E}">
        <p14:creationId xmlns:p14="http://schemas.microsoft.com/office/powerpoint/2010/main" val="3071056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9446" y="2819400"/>
            <a:ext cx="4702970" cy="1905000"/>
          </a:xfrm>
          <a:prstGeom prst="rect">
            <a:avLst/>
          </a:prstGeom>
        </p:spPr>
      </p:pic>
      <p:sp>
        <p:nvSpPr>
          <p:cNvPr id="2" name="Title 1"/>
          <p:cNvSpPr>
            <a:spLocks noGrp="1"/>
          </p:cNvSpPr>
          <p:nvPr>
            <p:ph type="title"/>
          </p:nvPr>
        </p:nvSpPr>
        <p:spPr/>
        <p:txBody>
          <a:bodyPr/>
          <a:lstStyle/>
          <a:p>
            <a:r>
              <a:rPr lang="el-GR" dirty="0" smtClean="0"/>
              <a:t>Ηλεκτρικά Πεδία</a:t>
            </a:r>
            <a:endParaRPr lang="el-GR" dirty="0"/>
          </a:p>
        </p:txBody>
      </p:sp>
      <p:sp>
        <p:nvSpPr>
          <p:cNvPr id="3" name="Content Placeholder 2"/>
          <p:cNvSpPr>
            <a:spLocks noGrp="1"/>
          </p:cNvSpPr>
          <p:nvPr>
            <p:ph idx="1"/>
          </p:nvPr>
        </p:nvSpPr>
        <p:spPr>
          <a:xfrm>
            <a:off x="738350" y="1907270"/>
            <a:ext cx="7948449" cy="4569730"/>
          </a:xfrm>
        </p:spPr>
        <p:txBody>
          <a:bodyPr>
            <a:normAutofit/>
          </a:bodyPr>
          <a:lstStyle/>
          <a:p>
            <a:r>
              <a:rPr lang="el-GR" b="1" dirty="0" smtClean="0"/>
              <a:t>Παράδειγμα </a:t>
            </a:r>
            <a:r>
              <a:rPr lang="en-US" b="1" dirty="0" smtClean="0"/>
              <a:t>2</a:t>
            </a:r>
            <a:r>
              <a:rPr lang="el-GR" b="1" dirty="0"/>
              <a:t> – </a:t>
            </a:r>
            <a:r>
              <a:rPr lang="el-GR" b="1" dirty="0" smtClean="0"/>
              <a:t>Λύση:</a:t>
            </a:r>
          </a:p>
          <a:p>
            <a:pPr lvl="1"/>
            <a:r>
              <a:rPr lang="el-GR" sz="1600" dirty="0" smtClean="0"/>
              <a:t>Ένας δακτύλιος ακτίνας α φέρει ομοιόμορφα κατανεμημένο θετικό φορτίο </a:t>
            </a:r>
            <a:r>
              <a:rPr lang="en-US" sz="1600" dirty="0" smtClean="0"/>
              <a:t>Q. </a:t>
            </a:r>
            <a:r>
              <a:rPr lang="el-GR" sz="1600" dirty="0" smtClean="0"/>
              <a:t>Υπολογίστε το ηλεκτρικό πεδίο στο σημείο </a:t>
            </a:r>
            <a:r>
              <a:rPr lang="en-US" sz="1600" dirty="0" smtClean="0"/>
              <a:t>P</a:t>
            </a:r>
            <a:r>
              <a:rPr lang="el-GR" sz="1600" dirty="0" smtClean="0"/>
              <a:t>.</a:t>
            </a:r>
            <a:endParaRPr lang="el-GR" sz="1600" dirty="0"/>
          </a:p>
        </p:txBody>
      </p:sp>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515160" y="543240"/>
              <a:ext cx="7940520" cy="5607720"/>
            </p14:xfrm>
          </p:contentPart>
        </mc:Choice>
        <mc:Fallback xmlns="">
          <p:pic>
            <p:nvPicPr>
              <p:cNvPr id="4" name="Ink 3"/>
              <p:cNvPicPr/>
              <p:nvPr/>
            </p:nvPicPr>
            <p:blipFill>
              <a:blip r:embed="rId5"/>
              <a:stretch>
                <a:fillRect/>
              </a:stretch>
            </p:blipFill>
            <p:spPr>
              <a:xfrm>
                <a:off x="504000" y="537480"/>
                <a:ext cx="7965360" cy="5619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p14:cNvContentPartPr/>
              <p14:nvPr/>
            </p14:nvContentPartPr>
            <p14:xfrm>
              <a:off x="190440" y="417600"/>
              <a:ext cx="8264160" cy="5684040"/>
            </p14:xfrm>
          </p:contentPart>
        </mc:Choice>
        <mc:Fallback>
          <p:pic>
            <p:nvPicPr>
              <p:cNvPr id="6" name="Ink 5"/>
              <p:cNvPicPr/>
              <p:nvPr/>
            </p:nvPicPr>
            <p:blipFill>
              <a:blip r:embed="rId7"/>
              <a:stretch>
                <a:fillRect/>
              </a:stretch>
            </p:blipFill>
            <p:spPr>
              <a:xfrm>
                <a:off x="180720" y="406080"/>
                <a:ext cx="8278560" cy="5703120"/>
              </a:xfrm>
              <a:prstGeom prst="rect">
                <a:avLst/>
              </a:prstGeom>
            </p:spPr>
          </p:pic>
        </mc:Fallback>
      </mc:AlternateContent>
    </p:spTree>
    <p:extLst>
      <p:ext uri="{BB962C8B-B14F-4D97-AF65-F5344CB8AC3E}">
        <p14:creationId xmlns:p14="http://schemas.microsoft.com/office/powerpoint/2010/main" val="2515991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smtClean="0"/>
              <a:t>Ηλεκτρομαγνητισμός</a:t>
            </a:r>
          </a:p>
          <a:p>
            <a:r>
              <a:rPr lang="el-GR" b="1" dirty="0" smtClean="0">
                <a:effectLst>
                  <a:outerShdw blurRad="38100" dist="38100" dir="2700000" algn="tl">
                    <a:srgbClr val="000000">
                      <a:alpha val="43137"/>
                    </a:srgbClr>
                  </a:outerShdw>
                </a:effectLst>
              </a:rPr>
              <a:t>Ηλεκτρικά Πεδία</a:t>
            </a:r>
          </a:p>
          <a:p>
            <a:endParaRPr lang="el-GR" dirty="0"/>
          </a:p>
          <a:p>
            <a:endParaRPr lang="el-GR" dirty="0"/>
          </a:p>
        </p:txBody>
      </p:sp>
      <p:sp>
        <p:nvSpPr>
          <p:cNvPr id="5" name="TextBox 4"/>
          <p:cNvSpPr txBox="1"/>
          <p:nvPr/>
        </p:nvSpPr>
        <p:spPr>
          <a:xfrm>
            <a:off x="152400" y="4863405"/>
            <a:ext cx="4285172" cy="900246"/>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l-GR" sz="1050" dirty="0" smtClean="0">
                <a:solidFill>
                  <a:srgbClr val="FF0000"/>
                </a:solidFill>
                <a:latin typeface="Cambria" panose="02040503050406030204" pitchFamily="18" charset="0"/>
              </a:rPr>
              <a:t>: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050" dirty="0" smtClean="0">
                <a:solidFill>
                  <a:srgbClr val="FF0000"/>
                </a:solidFill>
                <a:latin typeface="Cambria" panose="02040503050406030204" pitchFamily="18" charset="0"/>
                <a:sym typeface="Wingdings" panose="05000000000000000000" pitchFamily="2" charset="2"/>
              </a:rPr>
              <a:t> (</a:t>
            </a:r>
            <a:r>
              <a:rPr lang="en-US" sz="1050" dirty="0" smtClean="0">
                <a:solidFill>
                  <a:srgbClr val="FF0000"/>
                </a:solidFill>
                <a:latin typeface="Cambria" panose="02040503050406030204" pitchFamily="18" charset="0"/>
                <a:sym typeface="Wingdings" panose="05000000000000000000" pitchFamily="2" charset="2"/>
              </a:rPr>
              <a:t>Courtesy of Resonance Research Corporation)</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p:spPr>
      </p:pic>
    </p:spTree>
    <p:extLst>
      <p:ext uri="{BB962C8B-B14F-4D97-AF65-F5344CB8AC3E}">
        <p14:creationId xmlns:p14="http://schemas.microsoft.com/office/powerpoint/2010/main" val="2402997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Ηλεκτρικά Πεδία</a:t>
            </a:r>
            <a:endParaRPr lang="el-GR" dirty="0"/>
          </a:p>
        </p:txBody>
      </p:sp>
      <p:sp>
        <p:nvSpPr>
          <p:cNvPr id="3" name="Content Placeholder 2"/>
          <p:cNvSpPr>
            <a:spLocks noGrp="1"/>
          </p:cNvSpPr>
          <p:nvPr>
            <p:ph idx="1"/>
          </p:nvPr>
        </p:nvSpPr>
        <p:spPr>
          <a:xfrm>
            <a:off x="738350" y="1907270"/>
            <a:ext cx="7948449" cy="4569730"/>
          </a:xfrm>
        </p:spPr>
        <p:txBody>
          <a:bodyPr>
            <a:normAutofit/>
          </a:bodyPr>
          <a:lstStyle/>
          <a:p>
            <a:r>
              <a:rPr lang="el-GR" b="1" dirty="0" smtClean="0"/>
              <a:t>Παράδειγμα 3:</a:t>
            </a:r>
          </a:p>
          <a:p>
            <a:pPr lvl="1"/>
            <a:r>
              <a:rPr lang="el-GR" sz="2000" dirty="0" smtClean="0"/>
              <a:t>Ένας δίσκος ακτίνας </a:t>
            </a:r>
            <a:r>
              <a:rPr lang="en-US" sz="2000" dirty="0" smtClean="0"/>
              <a:t>R </a:t>
            </a:r>
            <a:r>
              <a:rPr lang="el-GR" sz="2000" dirty="0" smtClean="0"/>
              <a:t>έχει ομοιόμορφο επιφανειακό φορτίο πυκνότητας σ. Υπολογίστε το ηλεκτρικό πεδίο στο σημείο </a:t>
            </a:r>
            <a:r>
              <a:rPr lang="en-US" sz="2000" dirty="0" smtClean="0"/>
              <a:t>P </a:t>
            </a:r>
            <a:r>
              <a:rPr lang="el-GR" sz="2000" dirty="0" smtClean="0"/>
              <a:t>σε απόσταση </a:t>
            </a:r>
            <a:r>
              <a:rPr lang="en-US" sz="2000" dirty="0" smtClean="0"/>
              <a:t>x, </a:t>
            </a:r>
            <a:r>
              <a:rPr lang="el-GR" sz="2000" dirty="0" smtClean="0"/>
              <a:t>και </a:t>
            </a:r>
            <a:br>
              <a:rPr lang="el-GR" sz="2000" dirty="0" smtClean="0"/>
            </a:br>
            <a:r>
              <a:rPr lang="el-GR" sz="2000" dirty="0" smtClean="0"/>
              <a:t>που βρίσκεται στον κάθετο </a:t>
            </a:r>
            <a:br>
              <a:rPr lang="el-GR" sz="2000" dirty="0" smtClean="0"/>
            </a:br>
            <a:r>
              <a:rPr lang="el-GR" sz="2000" dirty="0" smtClean="0"/>
              <a:t>άξονα που περνά από το </a:t>
            </a:r>
            <a:br>
              <a:rPr lang="el-GR" sz="2000" dirty="0" smtClean="0"/>
            </a:br>
            <a:r>
              <a:rPr lang="el-GR" sz="2000" dirty="0" smtClean="0"/>
              <a:t>κέντρο του δίσκου.</a:t>
            </a:r>
            <a:endParaRPr lang="el-GR"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2860" y="2971800"/>
            <a:ext cx="3338134" cy="2895600"/>
          </a:xfrm>
          <a:prstGeom prst="rect">
            <a:avLst/>
          </a:prstGeom>
        </p:spPr>
      </p:pic>
    </p:spTree>
    <p:extLst>
      <p:ext uri="{BB962C8B-B14F-4D97-AF65-F5344CB8AC3E}">
        <p14:creationId xmlns:p14="http://schemas.microsoft.com/office/powerpoint/2010/main" val="35274998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Ηλεκτρικά Πεδία</a:t>
            </a:r>
            <a:endParaRPr lang="el-GR" dirty="0"/>
          </a:p>
        </p:txBody>
      </p:sp>
      <p:sp>
        <p:nvSpPr>
          <p:cNvPr id="3" name="Content Placeholder 2"/>
          <p:cNvSpPr>
            <a:spLocks noGrp="1"/>
          </p:cNvSpPr>
          <p:nvPr>
            <p:ph idx="1"/>
          </p:nvPr>
        </p:nvSpPr>
        <p:spPr>
          <a:xfrm>
            <a:off x="738350" y="1907270"/>
            <a:ext cx="7948449" cy="4569730"/>
          </a:xfrm>
        </p:spPr>
        <p:txBody>
          <a:bodyPr>
            <a:normAutofit/>
          </a:bodyPr>
          <a:lstStyle/>
          <a:p>
            <a:r>
              <a:rPr lang="el-GR" b="1" dirty="0" smtClean="0"/>
              <a:t>Παράδειγμα 3 – Λύση:</a:t>
            </a:r>
          </a:p>
          <a:p>
            <a:pPr lvl="1"/>
            <a:r>
              <a:rPr lang="el-GR" sz="2000" dirty="0" smtClean="0"/>
              <a:t>Ένας δίσκος ακτίνας </a:t>
            </a:r>
            <a:r>
              <a:rPr lang="en-US" sz="2000" dirty="0" smtClean="0"/>
              <a:t>R </a:t>
            </a:r>
            <a:r>
              <a:rPr lang="el-GR" sz="2000" dirty="0" smtClean="0"/>
              <a:t>έχει ομοιόμορφο επιφανειακό φορτίο πυκνότητας σ. Υπολογίστε το ηλεκτρικό πεδίο στο σημείο </a:t>
            </a:r>
            <a:r>
              <a:rPr lang="en-US" sz="2000" dirty="0" smtClean="0"/>
              <a:t>P</a:t>
            </a:r>
            <a:r>
              <a:rPr lang="el-GR" sz="2000" dirty="0" smtClean="0"/>
              <a:t>.</a:t>
            </a:r>
            <a:endParaRPr lang="el-GR"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971800"/>
            <a:ext cx="2378794" cy="2063439"/>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537120" y="367920"/>
              <a:ext cx="7330680" cy="5567400"/>
            </p14:xfrm>
          </p:contentPart>
        </mc:Choice>
        <mc:Fallback xmlns="">
          <p:pic>
            <p:nvPicPr>
              <p:cNvPr id="4" name="Ink 3"/>
              <p:cNvPicPr/>
              <p:nvPr/>
            </p:nvPicPr>
            <p:blipFill>
              <a:blip r:embed="rId4"/>
              <a:stretch>
                <a:fillRect/>
              </a:stretch>
            </p:blipFill>
            <p:spPr>
              <a:xfrm>
                <a:off x="526680" y="356040"/>
                <a:ext cx="7348680" cy="5591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p14:cNvContentPartPr/>
              <p14:nvPr/>
            </p14:nvContentPartPr>
            <p14:xfrm>
              <a:off x="881640" y="846360"/>
              <a:ext cx="5500800" cy="5840280"/>
            </p14:xfrm>
          </p:contentPart>
        </mc:Choice>
        <mc:Fallback>
          <p:pic>
            <p:nvPicPr>
              <p:cNvPr id="6" name="Ink 5"/>
              <p:cNvPicPr/>
              <p:nvPr/>
            </p:nvPicPr>
            <p:blipFill>
              <a:blip r:embed="rId6"/>
              <a:stretch>
                <a:fillRect/>
              </a:stretch>
            </p:blipFill>
            <p:spPr>
              <a:xfrm>
                <a:off x="874800" y="841320"/>
                <a:ext cx="5514480" cy="5851080"/>
              </a:xfrm>
              <a:prstGeom prst="rect">
                <a:avLst/>
              </a:prstGeom>
            </p:spPr>
          </p:pic>
        </mc:Fallback>
      </mc:AlternateContent>
    </p:spTree>
    <p:extLst>
      <p:ext uri="{BB962C8B-B14F-4D97-AF65-F5344CB8AC3E}">
        <p14:creationId xmlns:p14="http://schemas.microsoft.com/office/powerpoint/2010/main" val="40180428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Ηλεκτρικά Πεδία</a:t>
            </a:r>
            <a:endParaRPr lang="el-GR" dirty="0"/>
          </a:p>
        </p:txBody>
      </p:sp>
      <p:sp>
        <p:nvSpPr>
          <p:cNvPr id="3" name="Content Placeholder 2"/>
          <p:cNvSpPr>
            <a:spLocks noGrp="1"/>
          </p:cNvSpPr>
          <p:nvPr>
            <p:ph idx="1"/>
          </p:nvPr>
        </p:nvSpPr>
        <p:spPr>
          <a:xfrm>
            <a:off x="738350" y="1907270"/>
            <a:ext cx="7948449" cy="4569730"/>
          </a:xfrm>
        </p:spPr>
        <p:txBody>
          <a:bodyPr>
            <a:normAutofit/>
          </a:bodyPr>
          <a:lstStyle/>
          <a:p>
            <a:r>
              <a:rPr lang="el-GR" b="1" dirty="0" smtClean="0"/>
              <a:t>Παράδειγμα 3 – Λύση:</a:t>
            </a:r>
          </a:p>
          <a:p>
            <a:pPr lvl="1"/>
            <a:r>
              <a:rPr lang="el-GR" sz="2000" dirty="0" smtClean="0"/>
              <a:t>Ένας δίσκος ακτίνας </a:t>
            </a:r>
            <a:r>
              <a:rPr lang="en-US" sz="2000" dirty="0" smtClean="0"/>
              <a:t>R </a:t>
            </a:r>
            <a:r>
              <a:rPr lang="el-GR" sz="2000" dirty="0" smtClean="0"/>
              <a:t>έχει ομοιόμορφο επιφανειακό φορτίο πυκνότητας σ. Υπολογίστε το ηλεκτρικό πεδίο στο σημείο.</a:t>
            </a:r>
            <a:endParaRPr lang="el-GR"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971800"/>
            <a:ext cx="2378794" cy="2063439"/>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569160" y="3281040"/>
              <a:ext cx="7374240" cy="3102480"/>
            </p14:xfrm>
          </p:contentPart>
        </mc:Choice>
        <mc:Fallback>
          <p:pic>
            <p:nvPicPr>
              <p:cNvPr id="4" name="Ink 3"/>
              <p:cNvPicPr/>
              <p:nvPr/>
            </p:nvPicPr>
            <p:blipFill>
              <a:blip r:embed="rId4"/>
              <a:stretch>
                <a:fillRect/>
              </a:stretch>
            </p:blipFill>
            <p:spPr>
              <a:xfrm>
                <a:off x="562320" y="3272400"/>
                <a:ext cx="7389720" cy="3117240"/>
              </a:xfrm>
              <a:prstGeom prst="rect">
                <a:avLst/>
              </a:prstGeom>
            </p:spPr>
          </p:pic>
        </mc:Fallback>
      </mc:AlternateContent>
    </p:spTree>
    <p:extLst>
      <p:ext uri="{BB962C8B-B14F-4D97-AF65-F5344CB8AC3E}">
        <p14:creationId xmlns:p14="http://schemas.microsoft.com/office/powerpoint/2010/main" val="31875174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Τέλος </a:t>
            </a:r>
            <a:r>
              <a:rPr lang="el-GR" dirty="0" smtClean="0"/>
              <a:t>Διάλεξης</a:t>
            </a:r>
            <a:endParaRPr lang="el-GR" dirty="0"/>
          </a:p>
        </p:txBody>
      </p:sp>
    </p:spTree>
    <p:extLst>
      <p:ext uri="{BB962C8B-B14F-4D97-AF65-F5344CB8AC3E}">
        <p14:creationId xmlns:p14="http://schemas.microsoft.com/office/powerpoint/2010/main" val="1128594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7872249" cy="4493530"/>
              </a:xfrm>
            </p:spPr>
            <p:txBody>
              <a:bodyPr>
                <a:normAutofit fontScale="92500" lnSpcReduction="10000"/>
              </a:bodyPr>
              <a:lstStyle/>
              <a:p>
                <a:r>
                  <a:rPr lang="el-GR" b="1" dirty="0" smtClean="0"/>
                  <a:t>Ηλεκτρικό πεδίο</a:t>
                </a:r>
                <a:endParaRPr lang="en-US" b="1" dirty="0" smtClean="0"/>
              </a:p>
              <a:p>
                <a:pPr lvl="1"/>
                <a:r>
                  <a:rPr lang="el-GR" dirty="0" smtClean="0"/>
                  <a:t>Η έννοια του πεδίου αναπτύχθηκε από τον </a:t>
                </a:r>
                <a:r>
                  <a:rPr lang="en-US" dirty="0" smtClean="0"/>
                  <a:t>Faraday</a:t>
                </a:r>
                <a:endParaRPr lang="el-GR" dirty="0" smtClean="0"/>
              </a:p>
              <a:p>
                <a:pPr lvl="1"/>
                <a:r>
                  <a:rPr lang="el-GR" dirty="0" smtClean="0"/>
                  <a:t>Ηλεκτρικό πεδίο υπάρχει σε μια περιοχή του χώρου γύρω από ένα φορτισμένο σωματίδιο</a:t>
                </a:r>
              </a:p>
              <a:p>
                <a:pPr lvl="2"/>
                <a:r>
                  <a:rPr lang="el-GR" dirty="0" smtClean="0"/>
                  <a:t>που λέγεται </a:t>
                </a:r>
                <a:r>
                  <a:rPr lang="el-GR" b="1" i="1" dirty="0" smtClean="0"/>
                  <a:t>πηγή φορτίου</a:t>
                </a:r>
                <a:endParaRPr lang="en-US" b="1" i="1" dirty="0" smtClean="0"/>
              </a:p>
              <a:p>
                <a:pPr lvl="1"/>
                <a:r>
                  <a:rPr lang="el-GR" dirty="0" smtClean="0"/>
                  <a:t>Όταν ένα άλλο (αρκετά μικρότερο) φορτισμένο σωματίδιο εισέρχεται στο ηλεκτρικό πεδίο, μια ηλεκτρική δύναμη ασκείται πάνω του</a:t>
                </a:r>
              </a:p>
              <a:p>
                <a:pPr lvl="1"/>
                <a:r>
                  <a:rPr lang="el-GR" dirty="0" smtClean="0"/>
                  <a:t>Ορίζουμε το ηλεκτρικό πεδίο λόγω της επίδρασης της πηγής φορτίου επάνω σε άλλα φορτισμένα σωματίδια ως η ηλεκτρική δύναμη που ασκείται ανά μονάδα φορτίου</a:t>
                </a:r>
              </a:p>
              <a:p>
                <a:pPr lvl="2"/>
                <a:r>
                  <a:rPr lang="el-GR" dirty="0" smtClean="0"/>
                  <a:t>Αλλιώς, ορίζουμε το διάνυσμα του ηλεκτρικού πεδίου </a:t>
                </a:r>
                <a14:m>
                  <m:oMath xmlns:m="http://schemas.openxmlformats.org/officeDocument/2006/math">
                    <m:acc>
                      <m:accPr>
                        <m:chr m:val="⃗"/>
                        <m:ctrlPr>
                          <a:rPr lang="el-GR" i="1" smtClean="0">
                            <a:latin typeface="Cambria Math"/>
                          </a:rPr>
                        </m:ctrlPr>
                      </m:accPr>
                      <m:e>
                        <m:r>
                          <a:rPr lang="en-US" b="0" i="1" smtClean="0">
                            <a:latin typeface="Cambria Math" panose="02040503050406030204" pitchFamily="18" charset="0"/>
                          </a:rPr>
                          <m:t>𝐸</m:t>
                        </m:r>
                      </m:e>
                    </m:acc>
                  </m:oMath>
                </a14:m>
                <a:r>
                  <a:rPr lang="en-US" dirty="0" smtClean="0"/>
                  <a:t> </a:t>
                </a:r>
                <a:r>
                  <a:rPr lang="el-GR" dirty="0" smtClean="0"/>
                  <a:t>σε ένα σημείο του χώρου ως η ηλεκτρική δύναμη που ασκείται σε ένα σωματίδιο </a:t>
                </a:r>
                <a14:m>
                  <m:oMath xmlns:m="http://schemas.openxmlformats.org/officeDocument/2006/math">
                    <m:sSub>
                      <m:sSubPr>
                        <m:ctrlPr>
                          <a:rPr lang="el-GR" i="1" smtClean="0">
                            <a:latin typeface="Cambria Math"/>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oMath>
                </a14:m>
                <a:r>
                  <a:rPr lang="en-US" dirty="0" smtClean="0"/>
                  <a:t>, </a:t>
                </a:r>
                <a:r>
                  <a:rPr lang="el-GR" dirty="0" smtClean="0"/>
                  <a:t>δια το φορτίο αυτό</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7872249" cy="4493530"/>
              </a:xfrm>
              <a:blipFill rotWithShape="0">
                <a:blip r:embed="rId3" cstate="print"/>
                <a:stretch>
                  <a:fillRect t="-1628" r="-1627"/>
                </a:stretch>
              </a:blipFill>
            </p:spPr>
            <p:txBody>
              <a:bodyPr/>
              <a:lstStyle/>
              <a:p>
                <a:r>
                  <a:rPr lang="el-GR">
                    <a:noFill/>
                  </a:rPr>
                  <a:t> </a:t>
                </a:r>
              </a:p>
            </p:txBody>
          </p:sp>
        </mc:Fallback>
      </mc:AlternateContent>
    </p:spTree>
    <p:extLst>
      <p:ext uri="{BB962C8B-B14F-4D97-AF65-F5344CB8AC3E}">
        <p14:creationId xmlns:p14="http://schemas.microsoft.com/office/powerpoint/2010/main" val="1574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7872249" cy="4493530"/>
              </a:xfrm>
            </p:spPr>
            <p:txBody>
              <a:bodyPr>
                <a:normAutofit/>
              </a:bodyPr>
              <a:lstStyle/>
              <a:p>
                <a:r>
                  <a:rPr lang="el-GR" b="1" dirty="0" smtClean="0"/>
                  <a:t>Ηλεκτρικό πεδίο</a:t>
                </a:r>
                <a:endParaRPr lang="en-US" b="1" dirty="0" smtClean="0"/>
              </a:p>
              <a:p>
                <a:pPr lvl="1"/>
                <a:r>
                  <a:rPr lang="el-GR" dirty="0" smtClean="0"/>
                  <a:t>Ορίζουμε το διάνυσμα του ηλεκτρικού πεδίου </a:t>
                </a:r>
                <a14:m>
                  <m:oMath xmlns:m="http://schemas.openxmlformats.org/officeDocument/2006/math">
                    <m:acc>
                      <m:accPr>
                        <m:chr m:val="⃗"/>
                        <m:ctrlPr>
                          <a:rPr lang="el-GR" i="1" smtClean="0">
                            <a:latin typeface="Cambria Math"/>
                          </a:rPr>
                        </m:ctrlPr>
                      </m:accPr>
                      <m:e>
                        <m:r>
                          <a:rPr lang="en-US" b="0" i="1" smtClean="0">
                            <a:latin typeface="Cambria Math" panose="02040503050406030204" pitchFamily="18" charset="0"/>
                          </a:rPr>
                          <m:t>𝐸</m:t>
                        </m:r>
                      </m:e>
                    </m:acc>
                  </m:oMath>
                </a14:m>
                <a:r>
                  <a:rPr lang="en-US" dirty="0" smtClean="0"/>
                  <a:t> </a:t>
                </a:r>
                <a:r>
                  <a:rPr lang="el-GR" dirty="0" smtClean="0"/>
                  <a:t>σε ένα σημείο του χώρου ως η ηλεκτρική δύναμη που ασκείται σε ένα σωματίδιο </a:t>
                </a:r>
                <a14:m>
                  <m:oMath xmlns:m="http://schemas.openxmlformats.org/officeDocument/2006/math">
                    <m:sSub>
                      <m:sSubPr>
                        <m:ctrlPr>
                          <a:rPr lang="el-GR" i="1" smtClean="0">
                            <a:latin typeface="Cambria Math"/>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oMath>
                </a14:m>
                <a:r>
                  <a:rPr lang="en-US" dirty="0" smtClean="0"/>
                  <a:t>, </a:t>
                </a:r>
                <a:r>
                  <a:rPr lang="el-GR" dirty="0" smtClean="0"/>
                  <a:t>δια το φορτίο αυτό </a:t>
                </a:r>
                <a:r>
                  <a:rPr lang="en-US" i="1" dirty="0" smtClean="0">
                    <a:latin typeface="Cambria Math" panose="02040503050406030204" pitchFamily="18" charset="0"/>
                  </a:rPr>
                  <a:t/>
                </a:r>
                <a:br>
                  <a:rPr lang="en-US" i="1" dirty="0" smtClean="0">
                    <a:latin typeface="Cambria Math" panose="02040503050406030204" pitchFamily="18" charset="0"/>
                  </a:rPr>
                </a:br>
                <a14:m>
                  <m:oMath xmlns:m="http://schemas.openxmlformats.org/officeDocument/2006/math">
                    <m:acc>
                      <m:accPr>
                        <m:chr m:val="⃗"/>
                        <m:ctrlPr>
                          <a:rPr lang="el-GR" i="1" smtClean="0">
                            <a:latin typeface="Cambria Math"/>
                          </a:rPr>
                        </m:ctrlPr>
                      </m:accPr>
                      <m:e>
                        <m:r>
                          <m:rPr>
                            <m:sty m:val="p"/>
                          </m:rPr>
                          <a:rPr lang="en-US" b="0" i="0" smtClean="0">
                            <a:latin typeface="Cambria Math" panose="02040503050406030204" pitchFamily="18" charset="0"/>
                          </a:rPr>
                          <m:t>E</m:t>
                        </m:r>
                      </m:e>
                    </m:acc>
                    <m:r>
                      <a:rPr lang="en-US" b="0" i="1" smtClean="0">
                        <a:latin typeface="Cambria Math" panose="02040503050406030204" pitchFamily="18" charset="0"/>
                      </a:rPr>
                      <m:t>=</m:t>
                    </m:r>
                    <m:f>
                      <m:fPr>
                        <m:ctrlPr>
                          <a:rPr lang="en-US" b="0" i="1" smtClean="0">
                            <a:latin typeface="Cambria Math"/>
                          </a:rPr>
                        </m:ctrlPr>
                      </m:fPr>
                      <m:num>
                        <m:acc>
                          <m:accPr>
                            <m:chr m:val="⃗"/>
                            <m:ctrlPr>
                              <a:rPr lang="en-US" b="0" i="1" smtClean="0">
                                <a:latin typeface="Cambria Math"/>
                              </a:rPr>
                            </m:ctrlPr>
                          </m:accPr>
                          <m:e>
                            <m:sSub>
                              <m:sSubPr>
                                <m:ctrlPr>
                                  <a:rPr lang="en-US" b="0" i="1" smtClean="0">
                                    <a:latin typeface="Cambria Math"/>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𝑒</m:t>
                                </m:r>
                              </m:sub>
                            </m:sSub>
                          </m:e>
                        </m:acc>
                      </m:num>
                      <m:den>
                        <m:sSub>
                          <m:sSubPr>
                            <m:ctrlPr>
                              <a:rPr lang="en-US" b="0" i="1" smtClean="0">
                                <a:latin typeface="Cambria Math"/>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den>
                    </m:f>
                  </m:oMath>
                </a14:m>
                <a:endParaRPr lang="en-US" dirty="0" smtClean="0"/>
              </a:p>
              <a:p>
                <a:pPr lvl="1"/>
                <a:endParaRPr lang="en-US" dirty="0" smtClean="0"/>
              </a:p>
              <a:p>
                <a:pPr lvl="1"/>
                <a:r>
                  <a:rPr lang="el-GR" dirty="0" smtClean="0"/>
                  <a:t>Ένα ηλεκτρικό πεδίο υπάρχει σε ένα σημείο του χώρου αν ένα φορτισμένο σωματίδιο (με μικρό φορτίο</a:t>
                </a:r>
                <a:r>
                  <a:rPr lang="en-US" dirty="0" smtClean="0"/>
                  <a:t> </a:t>
                </a:r>
                <a14:m>
                  <m:oMath xmlns:m="http://schemas.openxmlformats.org/officeDocument/2006/math">
                    <m:r>
                      <a:rPr lang="en-US" i="1">
                        <a:latin typeface="Cambria Math" panose="02040503050406030204" pitchFamily="18" charset="0"/>
                      </a:rPr>
                      <m:t>𝑞</m:t>
                    </m:r>
                  </m:oMath>
                </a14:m>
                <a:r>
                  <a:rPr lang="el-GR" dirty="0" smtClean="0"/>
                  <a:t>) υφίσταται μια ηλεκτρική δύναμη </a:t>
                </a:r>
                <a:r>
                  <a:rPr lang="en-US" i="1" dirty="0" smtClean="0">
                    <a:latin typeface="Cambria Math" panose="02040503050406030204" pitchFamily="18" charset="0"/>
                  </a:rPr>
                  <a:t/>
                </a:r>
                <a:br>
                  <a:rPr lang="en-US" i="1" dirty="0" smtClean="0">
                    <a:latin typeface="Cambria Math" panose="02040503050406030204" pitchFamily="18" charset="0"/>
                  </a:rPr>
                </a:br>
                <a14:m>
                  <m:oMath xmlns:m="http://schemas.openxmlformats.org/officeDocument/2006/math">
                    <m:sSub>
                      <m:sSubPr>
                        <m:ctrlPr>
                          <a:rPr lang="el-GR" i="1" smtClean="0">
                            <a:latin typeface="Cambria Math"/>
                          </a:rPr>
                        </m:ctrlPr>
                      </m:sSubPr>
                      <m:e>
                        <m:acc>
                          <m:accPr>
                            <m:chr m:val="⃗"/>
                            <m:ctrlPr>
                              <a:rPr lang="el-GR" i="1" smtClean="0">
                                <a:latin typeface="Cambria Math"/>
                              </a:rPr>
                            </m:ctrlPr>
                          </m:accPr>
                          <m:e>
                            <m:r>
                              <m:rPr>
                                <m:sty m:val="p"/>
                              </m:rPr>
                              <a:rPr lang="en-US" b="0" i="0" smtClean="0">
                                <a:latin typeface="Cambria Math" panose="02040503050406030204" pitchFamily="18" charset="0"/>
                              </a:rPr>
                              <m:t>F</m:t>
                            </m:r>
                          </m:e>
                        </m:acc>
                      </m:e>
                      <m:sub>
                        <m:r>
                          <a:rPr lang="en-US" b="0" i="1" smtClean="0">
                            <a:latin typeface="Cambria Math" panose="02040503050406030204" pitchFamily="18" charset="0"/>
                          </a:rPr>
                          <m:t>𝑒</m:t>
                        </m:r>
                      </m:sub>
                    </m:sSub>
                    <m:r>
                      <a:rPr lang="en-US" b="0" i="1" smtClean="0">
                        <a:latin typeface="Cambria Math" panose="02040503050406030204" pitchFamily="18" charset="0"/>
                      </a:rPr>
                      <m:t>=</m:t>
                    </m:r>
                    <m:r>
                      <a:rPr lang="en-US" b="0" i="1" smtClean="0">
                        <a:latin typeface="Cambria Math" panose="02040503050406030204" pitchFamily="18" charset="0"/>
                      </a:rPr>
                      <m:t>𝑞</m:t>
                    </m:r>
                    <m:acc>
                      <m:accPr>
                        <m:chr m:val="⃗"/>
                        <m:ctrlPr>
                          <a:rPr lang="en-US" b="0" i="1" smtClean="0">
                            <a:latin typeface="Cambria Math"/>
                          </a:rPr>
                        </m:ctrlPr>
                      </m:accPr>
                      <m:e>
                        <m:r>
                          <a:rPr lang="en-US" b="0" i="1" smtClean="0">
                            <a:latin typeface="Cambria Math" panose="02040503050406030204" pitchFamily="18" charset="0"/>
                          </a:rPr>
                          <m:t>𝐸</m:t>
                        </m:r>
                      </m:e>
                    </m:acc>
                  </m:oMath>
                </a14:m>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7872249" cy="4493530"/>
              </a:xfrm>
              <a:blipFill rotWithShape="0">
                <a:blip r:embed="rId3"/>
                <a:stretch>
                  <a:fillRect t="-1085"/>
                </a:stretch>
              </a:blipFill>
            </p:spPr>
            <p:txBody>
              <a:bodyPr/>
              <a:lstStyle/>
              <a:p>
                <a:r>
                  <a:rPr lang="el-GR">
                    <a:noFill/>
                  </a:rPr>
                  <a:t> </a:t>
                </a:r>
              </a:p>
            </p:txBody>
          </p:sp>
        </mc:Fallback>
      </mc:AlternateContent>
    </p:spTree>
    <p:extLst>
      <p:ext uri="{BB962C8B-B14F-4D97-AF65-F5344CB8AC3E}">
        <p14:creationId xmlns:p14="http://schemas.microsoft.com/office/powerpoint/2010/main" val="62602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7872249" cy="4493530"/>
              </a:xfrm>
            </p:spPr>
            <p:txBody>
              <a:bodyPr>
                <a:normAutofit/>
              </a:bodyPr>
              <a:lstStyle/>
              <a:p>
                <a:r>
                  <a:rPr lang="el-GR" b="1" dirty="0" smtClean="0"/>
                  <a:t>Ηλεκτρικό πεδίο</a:t>
                </a:r>
                <a:endParaRPr lang="en-US" b="1" dirty="0" smtClean="0"/>
              </a:p>
              <a:p>
                <a:pPr marL="365760" lvl="1" indent="0">
                  <a:buNone/>
                </a:pPr>
                <a14:m>
                  <m:oMathPara xmlns:m="http://schemas.openxmlformats.org/officeDocument/2006/math">
                    <m:oMathParaPr>
                      <m:jc m:val="centerGroup"/>
                    </m:oMathParaPr>
                    <m:oMath xmlns:m="http://schemas.openxmlformats.org/officeDocument/2006/math">
                      <m:sSub>
                        <m:sSubPr>
                          <m:ctrlPr>
                            <a:rPr lang="el-GR" i="1" smtClean="0">
                              <a:latin typeface="Cambria Math"/>
                            </a:rPr>
                          </m:ctrlPr>
                        </m:sSubPr>
                        <m:e>
                          <m:acc>
                            <m:accPr>
                              <m:chr m:val="⃗"/>
                              <m:ctrlPr>
                                <a:rPr lang="el-GR" i="1" smtClean="0">
                                  <a:latin typeface="Cambria Math"/>
                                </a:rPr>
                              </m:ctrlPr>
                            </m:accPr>
                            <m:e>
                              <m:r>
                                <m:rPr>
                                  <m:sty m:val="p"/>
                                </m:rPr>
                                <a:rPr lang="en-US" b="0" i="0" smtClean="0">
                                  <a:latin typeface="Cambria Math" panose="02040503050406030204" pitchFamily="18" charset="0"/>
                                </a:rPr>
                                <m:t>F</m:t>
                              </m:r>
                            </m:e>
                          </m:acc>
                        </m:e>
                        <m:sub>
                          <m:r>
                            <a:rPr lang="en-US" b="0" i="1" smtClean="0">
                              <a:latin typeface="Cambria Math" panose="02040503050406030204" pitchFamily="18" charset="0"/>
                            </a:rPr>
                            <m:t>𝑒</m:t>
                          </m:r>
                        </m:sub>
                      </m:sSub>
                      <m:r>
                        <a:rPr lang="en-US" b="0" i="1" smtClean="0">
                          <a:latin typeface="Cambria Math" panose="02040503050406030204" pitchFamily="18" charset="0"/>
                        </a:rPr>
                        <m:t>=</m:t>
                      </m:r>
                      <m:r>
                        <a:rPr lang="en-US" b="0" i="1" smtClean="0">
                          <a:latin typeface="Cambria Math" panose="02040503050406030204" pitchFamily="18" charset="0"/>
                        </a:rPr>
                        <m:t>𝑞</m:t>
                      </m:r>
                      <m:acc>
                        <m:accPr>
                          <m:chr m:val="⃗"/>
                          <m:ctrlPr>
                            <a:rPr lang="en-US" b="0" i="1" smtClean="0">
                              <a:latin typeface="Cambria Math"/>
                            </a:rPr>
                          </m:ctrlPr>
                        </m:accPr>
                        <m:e>
                          <m:r>
                            <a:rPr lang="en-US" b="0" i="1" smtClean="0">
                              <a:latin typeface="Cambria Math" panose="02040503050406030204" pitchFamily="18" charset="0"/>
                            </a:rPr>
                            <m:t>𝐸</m:t>
                          </m:r>
                        </m:e>
                      </m:acc>
                    </m:oMath>
                  </m:oMathPara>
                </a14:m>
                <a:endParaRPr lang="en-US" dirty="0" smtClean="0"/>
              </a:p>
              <a:p>
                <a:pPr lvl="1"/>
                <a:r>
                  <a:rPr lang="el-GR" dirty="0" smtClean="0"/>
                  <a:t>Αν το </a:t>
                </a:r>
                <a14:m>
                  <m:oMath xmlns:m="http://schemas.openxmlformats.org/officeDocument/2006/math">
                    <m:r>
                      <a:rPr lang="en-US" i="1">
                        <a:latin typeface="Cambria Math" panose="02040503050406030204" pitchFamily="18" charset="0"/>
                      </a:rPr>
                      <m:t>𝑞</m:t>
                    </m:r>
                  </m:oMath>
                </a14:m>
                <a:r>
                  <a:rPr lang="el-GR" dirty="0" smtClean="0"/>
                  <a:t> είναι θετικό, η δύναμη έχει την ίδια κατεύθυνση με το πεδίο</a:t>
                </a:r>
              </a:p>
              <a:p>
                <a:pPr lvl="1"/>
                <a:r>
                  <a:rPr lang="el-GR" dirty="0" smtClean="0"/>
                  <a:t>Αν το </a:t>
                </a:r>
                <a14:m>
                  <m:oMath xmlns:m="http://schemas.openxmlformats.org/officeDocument/2006/math">
                    <m:r>
                      <a:rPr lang="en-US" i="1">
                        <a:latin typeface="Cambria Math" panose="02040503050406030204" pitchFamily="18" charset="0"/>
                      </a:rPr>
                      <m:t>𝑞</m:t>
                    </m:r>
                  </m:oMath>
                </a14:m>
                <a:r>
                  <a:rPr lang="el-GR" dirty="0" smtClean="0"/>
                  <a:t> είναι αρνητικό, το πεδίο και η δύναμη έχουν αντίθετες κατευθύνσεις</a:t>
                </a:r>
              </a:p>
              <a:p>
                <a:pPr lvl="1"/>
                <a:r>
                  <a:rPr lang="el-GR" dirty="0" smtClean="0"/>
                  <a:t>Το ηλεκτρικό πεδίο </a:t>
                </a:r>
                <a14:m>
                  <m:oMath xmlns:m="http://schemas.openxmlformats.org/officeDocument/2006/math">
                    <m:acc>
                      <m:accPr>
                        <m:chr m:val="⃗"/>
                        <m:ctrlPr>
                          <a:rPr lang="en-US" i="1">
                            <a:latin typeface="Cambria Math"/>
                          </a:rPr>
                        </m:ctrlPr>
                      </m:accPr>
                      <m:e>
                        <m:r>
                          <a:rPr lang="en-US" i="1">
                            <a:latin typeface="Cambria Math" panose="02040503050406030204" pitchFamily="18" charset="0"/>
                          </a:rPr>
                          <m:t>𝐸</m:t>
                        </m:r>
                      </m:e>
                    </m:acc>
                  </m:oMath>
                </a14:m>
                <a:r>
                  <a:rPr lang="el-GR" dirty="0" smtClean="0"/>
                  <a:t> σε ένα σημείο </a:t>
                </a:r>
                <a:r>
                  <a:rPr lang="en-US" dirty="0" smtClean="0"/>
                  <a:t>P </a:t>
                </a:r>
                <a:r>
                  <a:rPr lang="el-GR" dirty="0" smtClean="0"/>
                  <a:t>λόγω της παρουσίας πηγής φορτίου </a:t>
                </a:r>
                <a14:m>
                  <m:oMath xmlns:m="http://schemas.openxmlformats.org/officeDocument/2006/math">
                    <m:r>
                      <a:rPr lang="en-US" b="0" i="1" smtClean="0">
                        <a:latin typeface="Cambria Math" panose="02040503050406030204" pitchFamily="18" charset="0"/>
                      </a:rPr>
                      <m:t>𝑞</m:t>
                    </m:r>
                  </m:oMath>
                </a14:m>
                <a:r>
                  <a:rPr lang="en-US" dirty="0" smtClean="0"/>
                  <a:t> </a:t>
                </a:r>
                <a:r>
                  <a:rPr lang="el-GR" dirty="0" smtClean="0"/>
                  <a:t>δίνεται ως </a:t>
                </a:r>
                <a:r>
                  <a:rPr lang="en-US" dirty="0" smtClean="0"/>
                  <a:t/>
                </a:r>
                <a:br>
                  <a:rPr lang="en-US" dirty="0" smtClean="0"/>
                </a:br>
                <a:r>
                  <a:rPr lang="en-US" i="1" dirty="0" smtClean="0">
                    <a:latin typeface="Cambria Math" panose="02040503050406030204" pitchFamily="18" charset="0"/>
                  </a:rPr>
                  <a:t/>
                </a:r>
                <a:br>
                  <a:rPr lang="en-US" i="1" dirty="0" smtClean="0">
                    <a:latin typeface="Cambria Math" panose="02040503050406030204" pitchFamily="18" charset="0"/>
                  </a:rPr>
                </a:br>
                <a14:m>
                  <m:oMath xmlns:m="http://schemas.openxmlformats.org/officeDocument/2006/math">
                    <m:acc>
                      <m:accPr>
                        <m:chr m:val="⃗"/>
                        <m:ctrlPr>
                          <a:rPr lang="el-GR" i="1" smtClean="0">
                            <a:latin typeface="Cambria Math"/>
                          </a:rPr>
                        </m:ctrlPr>
                      </m:accPr>
                      <m:e>
                        <m:r>
                          <a:rPr lang="en-US" b="0" i="1" smtClean="0">
                            <a:latin typeface="Cambria Math" panose="02040503050406030204" pitchFamily="18" charset="0"/>
                          </a:rPr>
                          <m:t>𝐸</m:t>
                        </m:r>
                      </m:e>
                    </m:acc>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𝑒</m:t>
                        </m:r>
                      </m:sub>
                    </m:sSub>
                    <m:f>
                      <m:fPr>
                        <m:ctrlPr>
                          <a:rPr lang="en-US" i="1">
                            <a:latin typeface="Cambria Math"/>
                          </a:rPr>
                        </m:ctrlPr>
                      </m:fPr>
                      <m:num>
                        <m:r>
                          <a:rPr lang="en-US" b="0" i="1" smtClean="0">
                            <a:latin typeface="Cambria Math" panose="02040503050406030204" pitchFamily="18" charset="0"/>
                          </a:rPr>
                          <m:t>𝑞</m:t>
                        </m:r>
                      </m:num>
                      <m:den>
                        <m:sSup>
                          <m:sSupPr>
                            <m:ctrlPr>
                              <a:rPr lang="en-US" i="1">
                                <a:latin typeface="Cambria Math"/>
                              </a:rPr>
                            </m:ctrlPr>
                          </m:sSupPr>
                          <m:e>
                            <m:r>
                              <a:rPr lang="en-US" b="0" i="1">
                                <a:latin typeface="Cambria Math" panose="02040503050406030204" pitchFamily="18" charset="0"/>
                              </a:rPr>
                              <m:t>𝑟</m:t>
                            </m:r>
                          </m:e>
                          <m:sup>
                            <m:r>
                              <a:rPr lang="en-US" b="0" i="1">
                                <a:latin typeface="Cambria Math" panose="02040503050406030204" pitchFamily="18" charset="0"/>
                              </a:rPr>
                              <m:t>2</m:t>
                            </m:r>
                          </m:sup>
                        </m:sSup>
                      </m:den>
                    </m:f>
                    <m:acc>
                      <m:accPr>
                        <m:chr m:val="⃗"/>
                        <m:ctrlPr>
                          <a:rPr lang="en-US" i="1" smtClean="0">
                            <a:latin typeface="Cambria Math"/>
                          </a:rPr>
                        </m:ctrlPr>
                      </m:accPr>
                      <m:e>
                        <m:r>
                          <a:rPr lang="en-US" b="0" i="1" smtClean="0">
                            <a:latin typeface="Cambria Math" panose="02040503050406030204" pitchFamily="18" charset="0"/>
                          </a:rPr>
                          <m:t>𝑟</m:t>
                        </m:r>
                      </m:e>
                    </m:acc>
                  </m:oMath>
                </a14:m>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7872249" cy="4493530"/>
              </a:xfrm>
              <a:blipFill rotWithShape="0">
                <a:blip r:embed="rId3"/>
                <a:stretch>
                  <a:fillRect t="-1085"/>
                </a:stretch>
              </a:blipFill>
            </p:spPr>
            <p:txBody>
              <a:bodyPr/>
              <a:lstStyle/>
              <a:p>
                <a:r>
                  <a:rPr lang="el-GR">
                    <a:noFill/>
                  </a:rPr>
                  <a:t> </a:t>
                </a:r>
              </a:p>
            </p:txBody>
          </p:sp>
        </mc:Fallback>
      </mc:AlternateContent>
    </p:spTree>
    <p:extLst>
      <p:ext uri="{BB962C8B-B14F-4D97-AF65-F5344CB8AC3E}">
        <p14:creationId xmlns:p14="http://schemas.microsoft.com/office/powerpoint/2010/main" val="35203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Ηλεκτρικά Πεδία</a:t>
            </a:r>
            <a:endParaRPr lang="el-GR" dirty="0"/>
          </a:p>
        </p:txBody>
      </p:sp>
      <p:sp>
        <p:nvSpPr>
          <p:cNvPr id="3" name="Content Placeholder 2"/>
          <p:cNvSpPr>
            <a:spLocks noGrp="1"/>
          </p:cNvSpPr>
          <p:nvPr>
            <p:ph idx="1"/>
          </p:nvPr>
        </p:nvSpPr>
        <p:spPr>
          <a:xfrm>
            <a:off x="738350" y="1907270"/>
            <a:ext cx="7872249" cy="4493530"/>
          </a:xfrm>
        </p:spPr>
        <p:txBody>
          <a:bodyPr>
            <a:normAutofit/>
          </a:bodyPr>
          <a:lstStyle/>
          <a:p>
            <a:r>
              <a:rPr lang="el-GR" b="1" dirty="0" smtClean="0"/>
              <a:t>Ηλεκτρικό πεδίο</a:t>
            </a:r>
            <a:endParaRPr lang="en-US" b="1" dirty="0" smtClean="0"/>
          </a:p>
          <a:p>
            <a:pPr marL="365760" lvl="1" indent="0">
              <a:buNone/>
            </a:pPr>
            <a:endParaRPr lang="el-GR"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99" y="2355308"/>
            <a:ext cx="8077200" cy="4045492"/>
          </a:xfrm>
          <a:prstGeom prst="rect">
            <a:avLst/>
          </a:prstGeom>
        </p:spPr>
      </p:pic>
    </p:spTree>
    <p:extLst>
      <p:ext uri="{BB962C8B-B14F-4D97-AF65-F5344CB8AC3E}">
        <p14:creationId xmlns:p14="http://schemas.microsoft.com/office/powerpoint/2010/main" val="1776602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7872249" cy="4493530"/>
              </a:xfrm>
            </p:spPr>
            <p:txBody>
              <a:bodyPr>
                <a:normAutofit/>
              </a:bodyPr>
              <a:lstStyle/>
              <a:p>
                <a:r>
                  <a:rPr lang="el-GR" b="1" dirty="0" smtClean="0"/>
                  <a:t>Ηλεκτρικό πεδίο</a:t>
                </a:r>
                <a:endParaRPr lang="en-US" b="1" dirty="0" smtClean="0"/>
              </a:p>
              <a:p>
                <a:pPr lvl="1"/>
                <a:r>
                  <a:rPr lang="el-GR" dirty="0" smtClean="0"/>
                  <a:t>Πολλές πηγές φορτίου </a:t>
                </a:r>
                <a14:m>
                  <m:oMath xmlns:m="http://schemas.openxmlformats.org/officeDocument/2006/math">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𝑖</m:t>
                        </m:r>
                      </m:sub>
                    </m:sSub>
                  </m:oMath>
                </a14:m>
                <a:endParaRPr lang="el-GR" dirty="0" smtClean="0"/>
              </a:p>
              <a:p>
                <a:pPr lvl="1"/>
                <a:r>
                  <a:rPr lang="el-GR" dirty="0" smtClean="0"/>
                  <a:t>Ηλεκτρικό πεδίο: διανυσματικό μέγεθος</a:t>
                </a:r>
                <a:br>
                  <a:rPr lang="el-GR" dirty="0" smtClean="0"/>
                </a:br>
                <a:endParaRPr lang="en-US" dirty="0" smtClean="0"/>
              </a:p>
              <a:p>
                <a:pPr marL="365760" lvl="1" indent="0">
                  <a:buNone/>
                </a:pPr>
                <a14:m>
                  <m:oMathPara xmlns:m="http://schemas.openxmlformats.org/officeDocument/2006/math">
                    <m:oMathParaPr>
                      <m:jc m:val="centerGroup"/>
                    </m:oMathParaPr>
                    <m:oMath xmlns:m="http://schemas.openxmlformats.org/officeDocument/2006/math">
                      <m:acc>
                        <m:accPr>
                          <m:chr m:val="⃗"/>
                          <m:ctrlPr>
                            <a:rPr lang="el-GR" i="1">
                              <a:latin typeface="Cambria Math"/>
                            </a:rPr>
                          </m:ctrlPr>
                        </m:accPr>
                        <m:e>
                          <m:r>
                            <a:rPr lang="en-US" i="1">
                              <a:latin typeface="Cambria Math" panose="02040503050406030204" pitchFamily="18" charset="0"/>
                            </a:rPr>
                            <m:t>𝐸</m:t>
                          </m:r>
                        </m:e>
                      </m:acc>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𝑘</m:t>
                          </m:r>
                        </m:e>
                        <m:sub>
                          <m:r>
                            <a:rPr lang="en-US" i="1">
                              <a:latin typeface="Cambria Math" panose="02040503050406030204" pitchFamily="18" charset="0"/>
                            </a:rPr>
                            <m:t>𝑒</m:t>
                          </m:r>
                        </m:sub>
                      </m:sSub>
                      <m:nary>
                        <m:naryPr>
                          <m:chr m:val="∑"/>
                          <m:supHide m:val="on"/>
                          <m:ctrlPr>
                            <a:rPr lang="en-US" i="1" smtClean="0">
                              <a:latin typeface="Cambria Math"/>
                            </a:rPr>
                          </m:ctrlPr>
                        </m:naryPr>
                        <m:sub>
                          <m:r>
                            <m:rPr>
                              <m:brk m:alnAt="7"/>
                            </m:rPr>
                            <a:rPr lang="en-US" b="0" i="1" smtClean="0">
                              <a:latin typeface="Cambria Math" panose="02040503050406030204" pitchFamily="18" charset="0"/>
                            </a:rPr>
                            <m:t>𝑖</m:t>
                          </m:r>
                        </m:sub>
                        <m:sup/>
                        <m:e>
                          <m:f>
                            <m:fPr>
                              <m:ctrlPr>
                                <a:rPr lang="en-US" i="1">
                                  <a:latin typeface="Cambria Math"/>
                                </a:rPr>
                              </m:ctrlPr>
                            </m:fPr>
                            <m:num>
                              <m:sSub>
                                <m:sSubPr>
                                  <m:ctrlPr>
                                    <a:rPr lang="en-US" i="1" smtClean="0">
                                      <a:latin typeface="Cambria Math"/>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sub>
                              </m:sSub>
                            </m:num>
                            <m:den>
                              <m:sSubSup>
                                <m:sSubSupPr>
                                  <m:ctrlPr>
                                    <a:rPr lang="en-US" i="1" smtClean="0">
                                      <a:latin typeface="Cambria Math"/>
                                    </a:rPr>
                                  </m:ctrlPr>
                                </m:sSubSupPr>
                                <m:e>
                                  <m:r>
                                    <a:rPr lang="en-US" b="0" i="1" smtClean="0">
                                      <a:latin typeface="Cambria Math" panose="02040503050406030204" pitchFamily="18" charset="0"/>
                                    </a:rPr>
                                    <m:t>𝑟</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den>
                          </m:f>
                          <m:acc>
                            <m:accPr>
                              <m:chr m:val="⃗"/>
                              <m:ctrlPr>
                                <a:rPr lang="en-US" i="1">
                                  <a:latin typeface="Cambria Math"/>
                                </a:rPr>
                              </m:ctrlPr>
                            </m:accPr>
                            <m:e>
                              <m:sSub>
                                <m:sSubPr>
                                  <m:ctrlPr>
                                    <a:rPr lang="en-US" b="1" i="1" smtClean="0">
                                      <a:latin typeface="Cambria Math"/>
                                    </a:rPr>
                                  </m:ctrlPr>
                                </m:sSubPr>
                                <m:e>
                                  <m:r>
                                    <a:rPr lang="en-US" b="1" i="0" smtClean="0">
                                      <a:latin typeface="Cambria Math" panose="02040503050406030204" pitchFamily="18" charset="0"/>
                                    </a:rPr>
                                    <m:t>𝐫</m:t>
                                  </m:r>
                                </m:e>
                                <m:sub>
                                  <m:r>
                                    <a:rPr lang="en-US" b="1" i="0" smtClean="0">
                                      <a:latin typeface="Cambria Math" panose="02040503050406030204" pitchFamily="18" charset="0"/>
                                    </a:rPr>
                                    <m:t>𝐢</m:t>
                                  </m:r>
                                </m:sub>
                              </m:sSub>
                            </m:e>
                          </m:acc>
                        </m:e>
                      </m:nary>
                    </m:oMath>
                  </m:oMathPara>
                </a14:m>
                <a:endParaRPr lang="el-GR" dirty="0" smtClean="0"/>
              </a:p>
              <a:p>
                <a:pPr marL="365760" lvl="1" indent="0">
                  <a:buNone/>
                </a:pPr>
                <a:r>
                  <a:rPr lang="el-GR" dirty="0" smtClean="0"/>
                  <a:t>όπου </a:t>
                </a:r>
                <a14:m>
                  <m:oMath xmlns:m="http://schemas.openxmlformats.org/officeDocument/2006/math">
                    <m:sSub>
                      <m:sSubPr>
                        <m:ctrlPr>
                          <a:rPr lang="el-GR" i="1" smtClean="0">
                            <a:latin typeface="Cambria Math"/>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𝑖</m:t>
                        </m:r>
                      </m:sub>
                    </m:sSub>
                  </m:oMath>
                </a14:m>
                <a:r>
                  <a:rPr lang="el-GR" dirty="0" smtClean="0"/>
                  <a:t> η απόσταση κάθε πηγής από ένα σημείο </a:t>
                </a:r>
                <a:r>
                  <a:rPr lang="en-US" dirty="0" smtClean="0"/>
                  <a:t>P </a:t>
                </a:r>
                <a:r>
                  <a:rPr lang="el-GR" dirty="0" smtClean="0"/>
                  <a:t>και </a:t>
                </a:r>
                <a14:m>
                  <m:oMath xmlns:m="http://schemas.openxmlformats.org/officeDocument/2006/math">
                    <m:acc>
                      <m:accPr>
                        <m:chr m:val="⃗"/>
                        <m:ctrlPr>
                          <a:rPr lang="en-US" i="1">
                            <a:latin typeface="Cambria Math"/>
                          </a:rPr>
                        </m:ctrlPr>
                      </m:accPr>
                      <m:e>
                        <m:sSub>
                          <m:sSubPr>
                            <m:ctrlPr>
                              <a:rPr lang="en-US" b="1" i="1">
                                <a:latin typeface="Cambria Math"/>
                              </a:rPr>
                            </m:ctrlPr>
                          </m:sSubPr>
                          <m:e>
                            <m:r>
                              <a:rPr lang="en-US" b="1">
                                <a:latin typeface="Cambria Math" panose="02040503050406030204" pitchFamily="18" charset="0"/>
                              </a:rPr>
                              <m:t>𝐫</m:t>
                            </m:r>
                          </m:e>
                          <m:sub>
                            <m:r>
                              <a:rPr lang="en-US" b="1">
                                <a:latin typeface="Cambria Math" panose="02040503050406030204" pitchFamily="18" charset="0"/>
                              </a:rPr>
                              <m:t>𝐢</m:t>
                            </m:r>
                          </m:sub>
                        </m:sSub>
                      </m:e>
                    </m:acc>
                  </m:oMath>
                </a14:m>
                <a:r>
                  <a:rPr lang="el-GR" dirty="0" smtClean="0"/>
                  <a:t> το </a:t>
                </a:r>
                <a:r>
                  <a:rPr lang="el-GR" dirty="0" err="1" smtClean="0"/>
                  <a:t>μοναδιαίο</a:t>
                </a:r>
                <a:r>
                  <a:rPr lang="el-GR" dirty="0" smtClean="0"/>
                  <a:t> διάνυσμα από την πηγή </a:t>
                </a:r>
                <a:r>
                  <a:rPr lang="en-US" dirty="0" err="1" smtClean="0"/>
                  <a:t>i</a:t>
                </a:r>
                <a:r>
                  <a:rPr lang="en-US" dirty="0" smtClean="0"/>
                  <a:t> </a:t>
                </a:r>
                <a:r>
                  <a:rPr lang="el-GR" dirty="0" smtClean="0"/>
                  <a:t>στο σημείο </a:t>
                </a:r>
                <a:r>
                  <a:rPr lang="en-US" dirty="0" smtClean="0"/>
                  <a:t>P</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7872249" cy="4493530"/>
              </a:xfrm>
              <a:blipFill rotWithShape="0">
                <a:blip r:embed="rId3"/>
                <a:stretch>
                  <a:fillRect t="-1085" r="-930"/>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4770720" y="774000"/>
              <a:ext cx="3657600" cy="2011680"/>
            </p14:xfrm>
          </p:contentPart>
        </mc:Choice>
        <mc:Fallback xmlns="">
          <p:pic>
            <p:nvPicPr>
              <p:cNvPr id="4" name="Ink 3"/>
              <p:cNvPicPr/>
              <p:nvPr/>
            </p:nvPicPr>
            <p:blipFill>
              <a:blip r:embed="rId5"/>
              <a:stretch>
                <a:fillRect/>
              </a:stretch>
            </p:blipFill>
            <p:spPr>
              <a:xfrm>
                <a:off x="4767120" y="770040"/>
                <a:ext cx="3675600" cy="2027520"/>
              </a:xfrm>
              <a:prstGeom prst="rect">
                <a:avLst/>
              </a:prstGeom>
            </p:spPr>
          </p:pic>
        </mc:Fallback>
      </mc:AlternateContent>
    </p:spTree>
    <p:extLst>
      <p:ext uri="{BB962C8B-B14F-4D97-AF65-F5344CB8AC3E}">
        <p14:creationId xmlns:p14="http://schemas.microsoft.com/office/powerpoint/2010/main" val="151161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1051668"/>
            <a:ext cx="2868168" cy="4318908"/>
          </a:xfrm>
          <a:prstGeom prst="rect">
            <a:avLst/>
          </a:prstGeom>
        </p:spPr>
      </p:pic>
      <p:sp>
        <p:nvSpPr>
          <p:cNvPr id="2" name="Title 1"/>
          <p:cNvSpPr>
            <a:spLocks noGrp="1"/>
          </p:cNvSpPr>
          <p:nvPr>
            <p:ph type="title"/>
          </p:nvPr>
        </p:nvSpPr>
        <p:spPr/>
        <p:txBody>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7872249" cy="4493530"/>
              </a:xfrm>
            </p:spPr>
            <p:txBody>
              <a:bodyPr>
                <a:normAutofit/>
              </a:bodyPr>
              <a:lstStyle/>
              <a:p>
                <a:r>
                  <a:rPr lang="el-GR" b="1" dirty="0" smtClean="0"/>
                  <a:t>Παράδειγμα:</a:t>
                </a:r>
              </a:p>
              <a:p>
                <a:pPr lvl="1"/>
                <a:r>
                  <a:rPr lang="el-GR" dirty="0" smtClean="0"/>
                  <a:t>Φορτία </a:t>
                </a:r>
                <a14:m>
                  <m:oMath xmlns:m="http://schemas.openxmlformats.org/officeDocument/2006/math">
                    <m:sSub>
                      <m:sSubPr>
                        <m:ctrlPr>
                          <a:rPr lang="el-GR" i="1" smtClean="0">
                            <a:latin typeface="Cambria Math"/>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𝑞</m:t>
                        </m:r>
                      </m:e>
                      <m:sub>
                        <m:r>
                          <a:rPr lang="en-US" b="0" i="1" smtClean="0">
                            <a:latin typeface="Cambria Math" panose="02040503050406030204" pitchFamily="18" charset="0"/>
                          </a:rPr>
                          <m:t>2</m:t>
                        </m:r>
                      </m:sub>
                    </m:sSub>
                  </m:oMath>
                </a14:m>
                <a:r>
                  <a:rPr lang="en-US" dirty="0" smtClean="0"/>
                  <a:t> </a:t>
                </a:r>
                <a:r>
                  <a:rPr lang="el-GR" dirty="0" smtClean="0"/>
                  <a:t>βρίσκονται στον </a:t>
                </a:r>
                <a:br>
                  <a:rPr lang="el-GR" dirty="0" smtClean="0"/>
                </a:br>
                <a:r>
                  <a:rPr lang="el-GR" dirty="0" smtClean="0"/>
                  <a:t>οριζόντιο άξονα, σε αποστάσεις </a:t>
                </a:r>
                <a:br>
                  <a:rPr lang="el-GR" dirty="0" smtClean="0"/>
                </a:br>
                <a14:m>
                  <m:oMath xmlns:m="http://schemas.openxmlformats.org/officeDocument/2006/math">
                    <m:r>
                      <a:rPr lang="en-US" b="0" i="1" smtClean="0">
                        <a:latin typeface="Cambria Math" panose="02040503050406030204" pitchFamily="18" charset="0"/>
                      </a:rPr>
                      <m:t>𝑎</m:t>
                    </m:r>
                  </m:oMath>
                </a14:m>
                <a:r>
                  <a:rPr lang="en-US" dirty="0" smtClean="0"/>
                  <a:t> </a:t>
                </a:r>
                <a:r>
                  <a:rPr lang="el-GR" dirty="0" smtClean="0"/>
                  <a:t>και </a:t>
                </a:r>
                <a14:m>
                  <m:oMath xmlns:m="http://schemas.openxmlformats.org/officeDocument/2006/math">
                    <m:r>
                      <a:rPr lang="en-US" i="1" dirty="0" smtClean="0">
                        <a:latin typeface="Cambria Math" panose="02040503050406030204" pitchFamily="18" charset="0"/>
                      </a:rPr>
                      <m:t>𝑏</m:t>
                    </m:r>
                  </m:oMath>
                </a14:m>
                <a:r>
                  <a:rPr lang="en-US" dirty="0" smtClean="0"/>
                  <a:t>, </a:t>
                </a:r>
                <a:r>
                  <a:rPr lang="el-GR" dirty="0" smtClean="0"/>
                  <a:t>αντίστοιχα, από την αρχή </a:t>
                </a:r>
                <a:br>
                  <a:rPr lang="el-GR" dirty="0" smtClean="0"/>
                </a:br>
                <a:r>
                  <a:rPr lang="el-GR" dirty="0" smtClean="0"/>
                  <a:t>των αξόνων, όπως στο σχήμα.</a:t>
                </a:r>
                <a:br>
                  <a:rPr lang="el-GR" dirty="0" smtClean="0"/>
                </a:br>
                <a:r>
                  <a:rPr lang="el-GR" dirty="0" smtClean="0"/>
                  <a:t>Α) Βρείτε τις </a:t>
                </a:r>
                <a:r>
                  <a:rPr lang="el-GR" dirty="0" err="1" smtClean="0"/>
                  <a:t>συνισταμένες</a:t>
                </a:r>
                <a:r>
                  <a:rPr lang="el-GR" dirty="0" smtClean="0"/>
                  <a:t> του </a:t>
                </a:r>
                <a:r>
                  <a:rPr lang="el-GR" dirty="0" err="1" smtClean="0"/>
                  <a:t>ηλε</a:t>
                </a:r>
                <a:r>
                  <a:rPr lang="el-GR" dirty="0" smtClean="0"/>
                  <a:t>-</a:t>
                </a:r>
                <a:br>
                  <a:rPr lang="el-GR" dirty="0" smtClean="0"/>
                </a:br>
                <a:r>
                  <a:rPr lang="el-GR" dirty="0" err="1" smtClean="0"/>
                  <a:t>κτρικού</a:t>
                </a:r>
                <a:r>
                  <a:rPr lang="el-GR" dirty="0" smtClean="0"/>
                  <a:t> πεδίου στο σημείο </a:t>
                </a:r>
                <a:r>
                  <a:rPr lang="en-US" dirty="0" smtClean="0"/>
                  <a:t>P</a:t>
                </a:r>
                <a:r>
                  <a:rPr lang="el-GR" dirty="0" smtClean="0"/>
                  <a:t> (0,</a:t>
                </a:r>
                <a:r>
                  <a:rPr lang="en-US" dirty="0" smtClean="0"/>
                  <a:t>y).</a:t>
                </a:r>
                <a:br>
                  <a:rPr lang="en-US" dirty="0" smtClean="0"/>
                </a:br>
                <a:r>
                  <a:rPr lang="en-US" dirty="0" smtClean="0"/>
                  <a:t>B) </a:t>
                </a:r>
                <a:r>
                  <a:rPr lang="el-GR" dirty="0" smtClean="0"/>
                  <a:t>Βρείτε το ηλεκτρικό πεδίο στο </a:t>
                </a:r>
                <a:br>
                  <a:rPr lang="el-GR" dirty="0" smtClean="0"/>
                </a:br>
                <a:r>
                  <a:rPr lang="el-GR" dirty="0" smtClean="0"/>
                  <a:t>σημείο </a:t>
                </a:r>
                <a:r>
                  <a:rPr lang="en-US" dirty="0" smtClean="0"/>
                  <a:t>P </a:t>
                </a:r>
                <a:r>
                  <a:rPr lang="el-GR" dirty="0" smtClean="0"/>
                  <a:t>στην ειδική περίπτωση</a:t>
                </a:r>
                <a:br>
                  <a:rPr lang="el-GR" dirty="0" smtClean="0"/>
                </a:br>
                <a:r>
                  <a:rPr lang="el-GR" dirty="0" smtClean="0"/>
                  <a:t>που </a:t>
                </a:r>
                <a14:m>
                  <m:oMath xmlns:m="http://schemas.openxmlformats.org/officeDocument/2006/math">
                    <m:sSub>
                      <m:sSubPr>
                        <m:ctrlPr>
                          <a:rPr lang="el-GR" i="1">
                            <a:latin typeface="Cambria Math"/>
                          </a:rPr>
                        </m:ctrlPr>
                      </m:sSubPr>
                      <m:e>
                        <m:r>
                          <a:rPr lang="el-GR" b="0" i="1" smtClean="0">
                            <a:latin typeface="Cambria Math" panose="02040503050406030204" pitchFamily="18" charset="0"/>
                          </a:rPr>
                          <m:t>|</m:t>
                        </m:r>
                        <m:r>
                          <a:rPr lang="en-US" i="1">
                            <a:latin typeface="Cambria Math" panose="02040503050406030204" pitchFamily="18" charset="0"/>
                          </a:rPr>
                          <m:t>𝑞</m:t>
                        </m:r>
                      </m:e>
                      <m:sub>
                        <m:r>
                          <a:rPr lang="en-US" i="1">
                            <a:latin typeface="Cambria Math" panose="02040503050406030204" pitchFamily="18" charset="0"/>
                          </a:rPr>
                          <m:t>1</m:t>
                        </m:r>
                      </m:sub>
                    </m:sSub>
                    <m:r>
                      <a:rPr lang="el-GR" b="0" i="1" smtClean="0">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2</m:t>
                        </m:r>
                      </m:sub>
                    </m:sSub>
                    <m:r>
                      <a:rPr lang="el-GR" b="0" i="1" smtClean="0">
                        <a:latin typeface="Cambria Math" panose="02040503050406030204" pitchFamily="18" charset="0"/>
                      </a:rPr>
                      <m:t>|</m:t>
                    </m:r>
                  </m:oMath>
                </a14:m>
                <a:r>
                  <a:rPr lang="el-GR" dirty="0" smtClean="0"/>
                  <a:t> και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dirty="0" smtClean="0"/>
                  <a:t/>
                </a:r>
                <a:br>
                  <a:rPr lang="en-US" dirty="0" smtClean="0"/>
                </a:br>
                <a:r>
                  <a:rPr lang="el-GR" dirty="0" smtClean="0"/>
                  <a:t>Γ) Βρείτε το ηλεκτρικό πεδίο όταν </a:t>
                </a:r>
                <a:r>
                  <a:rPr lang="en-US" dirty="0" smtClean="0"/>
                  <a:t>y</a:t>
                </a:r>
                <a:r>
                  <a:rPr lang="el-GR" dirty="0" smtClean="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oMath>
                </a14:m>
                <a:r>
                  <a:rPr lang="en-US"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7872249" cy="4493530"/>
              </a:xfrm>
              <a:blipFill rotWithShape="0">
                <a:blip r:embed="rId4"/>
                <a:stretch>
                  <a:fillRect t="-1085"/>
                </a:stretch>
              </a:blipFill>
            </p:spPr>
            <p:txBody>
              <a:bodyPr/>
              <a:lstStyle/>
              <a:p>
                <a:r>
                  <a:rPr lang="el-GR">
                    <a:noFill/>
                  </a:rPr>
                  <a:t> </a:t>
                </a:r>
              </a:p>
            </p:txBody>
          </p:sp>
        </mc:Fallback>
      </mc:AlternateContent>
    </p:spTree>
    <p:extLst>
      <p:ext uri="{BB962C8B-B14F-4D97-AF65-F5344CB8AC3E}">
        <p14:creationId xmlns:p14="http://schemas.microsoft.com/office/powerpoint/2010/main" val="842862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1051668"/>
            <a:ext cx="2868168" cy="4318908"/>
          </a:xfrm>
          <a:prstGeom prst="rect">
            <a:avLst/>
          </a:prstGeom>
        </p:spPr>
      </p:pic>
      <p:sp>
        <p:nvSpPr>
          <p:cNvPr id="2" name="Title 1"/>
          <p:cNvSpPr>
            <a:spLocks noGrp="1"/>
          </p:cNvSpPr>
          <p:nvPr>
            <p:ph type="title"/>
          </p:nvPr>
        </p:nvSpPr>
        <p:spPr/>
        <p:txBody>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7872249" cy="4493530"/>
              </a:xfrm>
            </p:spPr>
            <p:txBody>
              <a:bodyPr>
                <a:normAutofit/>
              </a:bodyPr>
              <a:lstStyle/>
              <a:p>
                <a:r>
                  <a:rPr lang="el-GR" b="1" dirty="0" smtClean="0"/>
                  <a:t>Παράδειγμα</a:t>
                </a:r>
                <a:r>
                  <a:rPr lang="en-US" b="1" dirty="0"/>
                  <a:t> </a:t>
                </a:r>
                <a:r>
                  <a:rPr lang="en-US" b="1" dirty="0" smtClean="0"/>
                  <a:t>– </a:t>
                </a:r>
                <a:r>
                  <a:rPr lang="el-GR" b="1" dirty="0" smtClean="0"/>
                  <a:t>Λύση:</a:t>
                </a:r>
              </a:p>
              <a:p>
                <a:pPr lvl="1"/>
                <a:r>
                  <a:rPr lang="el-GR" sz="1800" dirty="0" smtClean="0"/>
                  <a:t>Φορτία </a:t>
                </a:r>
                <a14:m>
                  <m:oMath xmlns:m="http://schemas.openxmlformats.org/officeDocument/2006/math">
                    <m:sSub>
                      <m:sSubPr>
                        <m:ctrlPr>
                          <a:rPr lang="el-GR" sz="1800" i="1" smtClean="0">
                            <a:latin typeface="Cambria Math"/>
                          </a:rPr>
                        </m:ctrlPr>
                      </m:sSubPr>
                      <m:e>
                        <m:r>
                          <a:rPr lang="en-US" sz="1800" b="0" i="1" smtClean="0">
                            <a:latin typeface="Cambria Math" panose="02040503050406030204" pitchFamily="18" charset="0"/>
                          </a:rPr>
                          <m:t>𝑞</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sSub>
                      <m:sSubPr>
                        <m:ctrlPr>
                          <a:rPr lang="en-US" sz="1800" b="0" i="1" smtClean="0">
                            <a:latin typeface="Cambria Math"/>
                          </a:rPr>
                        </m:ctrlPr>
                      </m:sSubPr>
                      <m:e>
                        <m:r>
                          <a:rPr lang="en-US" sz="1800" b="0" i="1" smtClean="0">
                            <a:latin typeface="Cambria Math" panose="02040503050406030204" pitchFamily="18" charset="0"/>
                          </a:rPr>
                          <m:t>𝑞</m:t>
                        </m:r>
                      </m:e>
                      <m:sub>
                        <m:r>
                          <a:rPr lang="en-US" sz="1800" b="0" i="1" smtClean="0">
                            <a:latin typeface="Cambria Math" panose="02040503050406030204" pitchFamily="18" charset="0"/>
                          </a:rPr>
                          <m:t>2</m:t>
                        </m:r>
                      </m:sub>
                    </m:sSub>
                  </m:oMath>
                </a14:m>
                <a:r>
                  <a:rPr lang="en-US" sz="1800" dirty="0" smtClean="0"/>
                  <a:t> </a:t>
                </a:r>
                <a:r>
                  <a:rPr lang="el-GR" sz="1800" dirty="0" smtClean="0"/>
                  <a:t>βρίσκονται στον οριζόντιο </a:t>
                </a:r>
                <a:r>
                  <a:rPr lang="en-US" sz="1800" dirty="0" smtClean="0"/>
                  <a:t/>
                </a:r>
                <a:br>
                  <a:rPr lang="en-US" sz="1800" dirty="0" smtClean="0"/>
                </a:br>
                <a:r>
                  <a:rPr lang="el-GR" sz="1800" dirty="0" smtClean="0"/>
                  <a:t>άξονα, σε αποστάσεις </a:t>
                </a:r>
                <a14:m>
                  <m:oMath xmlns:m="http://schemas.openxmlformats.org/officeDocument/2006/math">
                    <m:r>
                      <a:rPr lang="en-US" sz="1800" b="0" i="1" smtClean="0">
                        <a:latin typeface="Cambria Math" panose="02040503050406030204" pitchFamily="18" charset="0"/>
                      </a:rPr>
                      <m:t>𝑎</m:t>
                    </m:r>
                  </m:oMath>
                </a14:m>
                <a:r>
                  <a:rPr lang="en-US" sz="1800" dirty="0" smtClean="0"/>
                  <a:t> </a:t>
                </a:r>
                <a:r>
                  <a:rPr lang="el-GR" sz="1800" dirty="0" smtClean="0"/>
                  <a:t>και </a:t>
                </a:r>
                <a14:m>
                  <m:oMath xmlns:m="http://schemas.openxmlformats.org/officeDocument/2006/math">
                    <m:r>
                      <a:rPr lang="en-US" sz="1800" i="1" dirty="0" smtClean="0">
                        <a:latin typeface="Cambria Math" panose="02040503050406030204" pitchFamily="18" charset="0"/>
                      </a:rPr>
                      <m:t>𝑏</m:t>
                    </m:r>
                  </m:oMath>
                </a14:m>
                <a:r>
                  <a:rPr lang="en-US" sz="1800" dirty="0" smtClean="0"/>
                  <a:t>, </a:t>
                </a:r>
                <a:r>
                  <a:rPr lang="el-GR" sz="1800" dirty="0" smtClean="0"/>
                  <a:t>αντίστοιχα, </a:t>
                </a:r>
                <a:r>
                  <a:rPr lang="en-US" sz="1800" dirty="0" smtClean="0"/>
                  <a:t/>
                </a:r>
                <a:br>
                  <a:rPr lang="en-US" sz="1800" dirty="0" smtClean="0"/>
                </a:br>
                <a:r>
                  <a:rPr lang="el-GR" sz="1800" dirty="0" smtClean="0"/>
                  <a:t>από την αρχή των αξόνων, όπως στο σχήμα.</a:t>
                </a:r>
                <a:br>
                  <a:rPr lang="el-GR" sz="1800" dirty="0" smtClean="0"/>
                </a:br>
                <a:r>
                  <a:rPr lang="el-GR" sz="1800" dirty="0" smtClean="0"/>
                  <a:t>Α) Βρείτε τις </a:t>
                </a:r>
                <a:r>
                  <a:rPr lang="el-GR" sz="1800" dirty="0" err="1" smtClean="0"/>
                  <a:t>συνισταμένες</a:t>
                </a:r>
                <a:r>
                  <a:rPr lang="el-GR" sz="1800" dirty="0" smtClean="0"/>
                  <a:t> του ηλεκτρικού </a:t>
                </a:r>
                <a:r>
                  <a:rPr lang="en-US" sz="1800" dirty="0" smtClean="0"/>
                  <a:t/>
                </a:r>
                <a:br>
                  <a:rPr lang="en-US" sz="1800" dirty="0" smtClean="0"/>
                </a:br>
                <a:r>
                  <a:rPr lang="el-GR" sz="1800" dirty="0" smtClean="0"/>
                  <a:t>πεδίου στο σημείο </a:t>
                </a:r>
                <a:r>
                  <a:rPr lang="en-US" sz="1800" dirty="0" smtClean="0"/>
                  <a:t>P</a:t>
                </a:r>
                <a:r>
                  <a:rPr lang="el-GR" sz="1800" dirty="0" smtClean="0"/>
                  <a:t> (0,</a:t>
                </a:r>
                <a:r>
                  <a:rPr lang="en-US" sz="1800" dirty="0" smtClean="0"/>
                  <a:t>y).</a:t>
                </a:r>
                <a:r>
                  <a:rPr lang="en-US" dirty="0" smtClean="0"/>
                  <a:t/>
                </a:r>
                <a:br>
                  <a:rPr lang="en-US" dirty="0" smtClean="0"/>
                </a:b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7872249" cy="4493530"/>
              </a:xfrm>
              <a:blipFill rotWithShape="0">
                <a:blip r:embed="rId4" cstate="print"/>
                <a:stretch>
                  <a:fillRect t="-1085"/>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490680" y="1206720"/>
              <a:ext cx="7587720" cy="5254920"/>
            </p14:xfrm>
          </p:contentPart>
        </mc:Choice>
        <mc:Fallback xmlns="">
          <p:pic>
            <p:nvPicPr>
              <p:cNvPr id="5" name="Ink 4"/>
              <p:cNvPicPr/>
              <p:nvPr/>
            </p:nvPicPr>
            <p:blipFill>
              <a:blip r:embed="rId6"/>
              <a:stretch>
                <a:fillRect/>
              </a:stretch>
            </p:blipFill>
            <p:spPr>
              <a:xfrm>
                <a:off x="479880" y="1196280"/>
                <a:ext cx="7604280" cy="5275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p14:cNvContentPartPr/>
              <p14:nvPr/>
            </p14:nvContentPartPr>
            <p14:xfrm>
              <a:off x="5365080" y="5287320"/>
              <a:ext cx="3272040" cy="1206360"/>
            </p14:xfrm>
          </p:contentPart>
        </mc:Choice>
        <mc:Fallback>
          <p:pic>
            <p:nvPicPr>
              <p:cNvPr id="6" name="Ink 5"/>
              <p:cNvPicPr/>
              <p:nvPr/>
            </p:nvPicPr>
            <p:blipFill>
              <a:blip r:embed="rId8"/>
              <a:stretch>
                <a:fillRect/>
              </a:stretch>
            </p:blipFill>
            <p:spPr>
              <a:xfrm>
                <a:off x="5361120" y="5280120"/>
                <a:ext cx="3279960" cy="1222560"/>
              </a:xfrm>
              <a:prstGeom prst="rect">
                <a:avLst/>
              </a:prstGeom>
            </p:spPr>
          </p:pic>
        </mc:Fallback>
      </mc:AlternateContent>
    </p:spTree>
    <p:extLst>
      <p:ext uri="{BB962C8B-B14F-4D97-AF65-F5344CB8AC3E}">
        <p14:creationId xmlns:p14="http://schemas.microsoft.com/office/powerpoint/2010/main" val="12173692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Theme1" id="{36470AC7-68F3-45D2-9901-B5B3A5D6F9C9}" vid="{45918709-7DA6-4BA0-B422-6C23C2EEF3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8482</TotalTime>
  <Words>714</Words>
  <Application>Microsoft Office PowerPoint</Application>
  <PresentationFormat>On-screen Show (4:3)</PresentationFormat>
  <Paragraphs>108</Paragraphs>
  <Slides>23</Slides>
  <Notes>18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Theme1</vt:lpstr>
      <vt:lpstr>Φυσική για Μηχανικούς</vt:lpstr>
      <vt:lpstr>Φυσική για Μηχανικούς</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Τέλος Διάλεξης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LenovoTablet</cp:lastModifiedBy>
  <cp:revision>877</cp:revision>
  <cp:lastPrinted>2015-10-20T13:37:47Z</cp:lastPrinted>
  <dcterms:created xsi:type="dcterms:W3CDTF">2006-08-16T00:00:00Z</dcterms:created>
  <dcterms:modified xsi:type="dcterms:W3CDTF">2016-11-09T16:36:54Z</dcterms:modified>
</cp:coreProperties>
</file>