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447" r:id="rId2"/>
    <p:sldId id="448" r:id="rId3"/>
    <p:sldId id="449" r:id="rId4"/>
    <p:sldId id="450" r:id="rId5"/>
    <p:sldId id="451" r:id="rId6"/>
    <p:sldId id="452" r:id="rId7"/>
    <p:sldId id="453" r:id="rId8"/>
    <p:sldId id="454" r:id="rId9"/>
    <p:sldId id="455" r:id="rId10"/>
    <p:sldId id="456" r:id="rId11"/>
    <p:sldId id="457" r:id="rId12"/>
    <p:sldId id="414" r:id="rId13"/>
    <p:sldId id="415" r:id="rId14"/>
    <p:sldId id="416" r:id="rId15"/>
    <p:sldId id="417" r:id="rId16"/>
    <p:sldId id="418" r:id="rId17"/>
    <p:sldId id="419" r:id="rId18"/>
    <p:sldId id="294" r:id="rId1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64" d="100"/>
          <a:sy n="64" d="100"/>
        </p:scale>
        <p:origin x="-69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7/11/2016</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7T14:37:29.224"/>
    </inkml:context>
    <inkml:brush xml:id="br0">
      <inkml:brushProperty name="width" value="0.05292" units="cm"/>
      <inkml:brushProperty name="height" value="0.05292" units="cm"/>
      <inkml:brushProperty name="color" value="#FF0000"/>
    </inkml:brush>
  </inkml:definitions>
  <inkml:trace contextRef="#ctx0" brushRef="#br0">16154 4924 11,'7'-10'21,"1"24"0,-8 0-4,4 19-2,-4 9-3,0 12-2,6 8-1,-6 7-2,-4 5-2,-2 1-2,0-2-3,3-3-6,-3-12-7,-4-10-8,1-2-6,-9-19-1,5-1-1</inkml:trace>
  <inkml:trace contextRef="#ctx0" brushRef="#br0" timeOffset="233.2302">15423 5615 11,'0'0'20,"0"-15"-1,29 9-1,22-3-2,18-1-2,16 6-1,12-6-1,3 10-3,-7-2-1,-7 2-2,-17 0-1,-16 7-5,-20 4-17,-21 5-14,-27-10 0,-7 8-1,-12-21 0</inkml:trace>
  <inkml:trace contextRef="#ctx0" brushRef="#br0" timeOffset="10066.0478">12308 11407 22,'9'-9'11,"2"-10"1,9-6-3,6-7 0,10-7-3,9-5-1,10-7-2,4-3 0,3 2-1,3 5 0,-9 10-1,-10 4-1,-6 8 1,-12 11 0,-11 6 0,-6 8 0,-11 0 1,0 0-1,-11 11 1,-3-7-1,3 2 1,-5-2-1,0-4 0,-3 3 0,1-3-1,2 0 0,5-7 0,11 7 0,-14-11 0,14 11 1,11-19-2,3 9 1,5 0 0,0-1 0,2 5-1,-3 1 1,-5 5 0,-4 5 1,-5 3 1,-4 8 0,-9 2-1,-1-1 1,1 2-4,-1 0-9,-5-10-13,18 0-2,-3-9-1,9-9 11</inkml:trace>
  <inkml:trace contextRef="#ctx0" brushRef="#br0" timeOffset="10478.9952">13158 10764 32,'4'-9'16,"-4"-11"-3,6-1-1,-2-6-3,3-3-1,3 3 1,-4-2-1,-2 2 0,-4 4-1,6 8 1,-6 1-2,0 14 0,0 0-1,-4 10-1,4 9-1,0 9-2,0-1 1,0 6-1,4 0 0,-4-1-1,2-4-3,-2-3-3,6-7-8,-2-5-12,-4-13-6,0 0 0,11-10-1</inkml:trace>
  <inkml:trace contextRef="#ctx0" brushRef="#br0" timeOffset="10808.2326">13360 10494 42,'0'0'16,"-13"10"-2,4 5-4,-1 5-3,1 6-2,3 3 0,6 2-1,0-1 0,10-4-1,8-2 0,7-10 0,2-4 1,1-10 0,1-10 0,-5-4 1,-5-5 0,-9-10-1,-10 2 1,-13-4-2,-3 6 1,-8 2-2,-2 8 0,2 1-5,-2 2-4,11 12-9,15 0-12,-12-5-4,12 5 0,9-10 0</inkml:trace>
  <inkml:trace contextRef="#ctx0" brushRef="#br0" timeOffset="11028.3802">13447 10389 41,'15'0'26,"3"-8"-8,1 1-4,3 2-3,2-4-6,1 1-8,-9-2-20,2 10-3,-8-11-1,5 11-1</inkml:trace>
  <inkml:trace contextRef="#ctx0" brushRef="#br0" timeOffset="11441.3322">13831 10044 30,'-18'0'12,"18"0"-1,-20 9-4,10 5-3,2 5-1,-2 4 0,5 3 1,5 3 0,5-1 2,2-3-1,5-3 3,1-5 0,5-5 0,1-12 0,-1 0 0,-5-10-1,-4 0-1,-6-7 0,-3 5-1,-8-1-1,-3 4-1,-6 9-1,-1 5-3,-2 9-15,5 9-17,-11 1 1,5 7-1,-10-7 0</inkml:trace>
  <inkml:trace contextRef="#ctx0" brushRef="#br0" timeOffset="79524.8072">7680 9108 11,'-17'-5'29,"34"1"3,89-28 19,2 16-35,31-6-2,45 3-1,24-3-2,29 8-2,10-6-3,4 2-2,-18 4-4,-22 5-17,-41 9-19,-40 11-1,-52 1 0,-44 13-1</inkml:trace>
  <inkml:trace contextRef="#ctx0" brushRef="#br0" timeOffset="149130.3032">18851 4568 7,'0'0'11,"0"0"0,0 0-1,0 0 0,13-9 0,-5 0 2,4-5-1,4-5 1,6-6-2,2-1-2,2-5 0,5 3-1,-6 0-1,1 5-1,-5 0-1,-4 14-1,-5-1-2,-12 10-2,9 0-10,-9 0-19,0 0-1,0 0 1,7-21-1</inkml:trace>
  <inkml:trace contextRef="#ctx0" brushRef="#br0" timeOffset="149694.9417">19251 4107 31,'19'-15'20,"-1"-9"-1,10 1-2,-1-5-1,1 0-3,0 5-2,-4 0-3,-3 4-2,-4 4-4,-7 6-10,-4 0-19,3 9-3,-9 0-1,11-7 0</inkml:trace>
  <inkml:trace contextRef="#ctx0" brushRef="#br0" timeOffset="150161.4222">19690 3661 24,'9'-16'21,"3"6"-1,1-8-1,6-2-3,3-2-1,-1-4-4,2 4-2,-5-3-4,0 8-9,-8-5-25,2 15 0,-12-8-2,8 4 0</inkml:trace>
  <inkml:trace contextRef="#ctx0" brushRef="#br0" timeOffset="150988.4057">20117 3280 19,'5'-13'23,"9"5"-1,-3-9-1,4 2-2,3-2-4,0-4-4,2 2-3,-2-2-2,0 2-4,-1 2-6,-5 4-11,-3-3-16,6 9-1,-8-4 2,2 7-1</inkml:trace>
  <inkml:trace contextRef="#ctx0" brushRef="#br0" timeOffset="152750.7643">20691 2694 16,'15'7'23,"-4"-3"-1,10 0-5,3-1-2,5-3-2,3 0-4,6-3-4,0-5-9,6-1-17,8 4-6,-11-7-1,10 9 0</inkml:trace>
  <inkml:trace contextRef="#ctx0" brushRef="#br0" timeOffset="153216.8002">21367 2706 28,'13'0'17,"12"3"-1,4-6-2,12 3-3,1-3-5,9 3-16,12 0-12,-7-11-2,14 11-2</inkml:trace>
  <inkml:trace contextRef="#ctx0" brushRef="#br0" timeOffset="153643.7458">22164 2738 32,'0'0'28,"20"-10"-5,-1 5-6,8 0-4,11 5-3,5-4-9,5 4-22,1-8-6,11 8-2,-9-7-1</inkml:trace>
  <inkml:trace contextRef="#ctx0" brushRef="#br0" timeOffset="154208.0001">22768 2699 28,'19'0'21,"15"0"-2,14-3-1,15 3-2,7-7-4,12 3-4,-3-1-6,-6 5-17,0 5-12,-18-10-2,-8 12 0</inkml:trace>
  <inkml:trace contextRef="#ctx0" brushRef="#br0" timeOffset="154795.238">20556 2810 33,'-28'17'22,"-1"10"-26,-5 19-10,-14-3-4,9 12 0</inkml:trace>
  <inkml:trace contextRef="#ctx0" brushRef="#br0" timeOffset="157064.0689">20644 2836 18,'0'0'14,"0"0"-1,3-9 0,-3 9-2,0 0-1,0 0-1,0 0-3,0 0 0,0 0-1,0 0 0,0 0 1,-3 12-2,3-12 1,3 9 0,-3-9-1,4 11 0,-1-2 0,-3-9 0,3 19-1,-3-10 0,4 2 0,-4-1-1,8 4 0,-4 0 1,2-3-1,0 3 0,1 1 1,0 1-1,0 4 0,2-3-1,-4 0 1,0 0-1,2 6 0,-2-5 0,1 3 0,-2-3 0,2 0 0,-1-1 0,1 1 0,2-3 0,2-1-1,-1 1 1,1-1 0,0-2 1,0 5-3,-1 0 3,1 1-1,-1 2 0,0 0 0,-3 0 0,4 3 0,-3-3-1,1-1 1,2-1 0,-2-1-1,1-1 0,1 1 1,-1 0-1,0 0 0,1 1 1,-3 0-1,2 1 0,-1 1 0,0 4 0,-2-2 1,3 2-1,-2-2 0,2 2 0,0-2 0,2-1 0,0-3 0,-2 1 0,3 0 0,-3-2 0,2 0 1,-2 0-1,-3 0 0,1-2 0,-2 2 0,1 2 1,-1 0 0,-1-2 0,2 1-1,-2-2 1,2 3-1,1-2 1,0 0-1,1-4 0,0 4 0,-1-2 0,1 2 0,-1-2 0,-3 5 0,2-2 0,0 1 0,0-1 0,3 0 1,1 0-1,0-3 0,1 5 0,3-2 1,-1 0-1,0 4 0,-3-2 1,-1 3-1,-3 1 0,1-1 1,0 0-1,-1 0 0,1-3 0,0 1 1,1-1-1,2-1 0,3-3 0,-1 4 0,1-6 1,1 3-1,-3-2 1,2 0-1,-1-1 1,-2 0-1,-1 2 1,-1-3-1,-2-1 0,1 1 0,-1-2 0,-2 2 0,-1-3 0,2 0 1,-5-10-1,8 14 0,-8-14 0,5 17 0,-5-17 1,6 11-1,-6-11 0,0 0 1,4 12-1,-4-12 1,0 0-1,0 0 0,0 10-7,-7-7-32,-6-6-1,2-7 1,-6-14-2</inkml:trace>
  <inkml:trace contextRef="#ctx0" brushRef="#br0" timeOffset="158431.6491">20616 2853 40,'0'0'31,"0"0"1,0-11-11,0 11-7,0 0-4,0 0-3,0 0-2,0 0-1,0 0-1,-10 14 0,6-2-1,0 5 1,-5 3 0,2 6-1,-3 3 0,1 5 0,-1 2 0,2-4-2,1-4 1,2-5 0,2-8 0,3-4 0,0-11 1,0 0 0,15-20 1,-8 6 0,0-13-1,2-1 1,-2-3 0,0-3-1,0-1-1,-2 4 0,-2 4 1,-3-1-1,0 3 0,0 8 0,0-2 0,-3 9 1,3 10-1,-5-16 0,5 16 0,-3-11 0,3 11-1,0 0 0,9 9 0,-9-9 0,13 14 1,-2 0-1,2 3 0,2-1 0,2 7 0,3-1 0,-2-3 0,2 5 1,-2-5-1,1-3 0,-3 0 1,-2-4-1,-3-5 0,-2 3 0,-9-10 0,17 9 0,-17-9 0,11 8 1,-11-8-1,0 0 0,9 9 0,-9-9 0,0 0 1,0 0 1,0 0-2,0 0 1,0 0 1,0 0-1,0 0 0,0 0-1,0 0-7,-10 0-34,-3 0-1,4 0 0,-6-17-1</inkml:trace>
  <inkml:trace contextRef="#ctx0" brushRef="#br0" timeOffset="167065.1849">19672 2541 11,'5'32'29,"-5"1"2,22 24-4,4 3-10,16 9-4,21 6-1,14 1-4,14-2-3,10-6-9,-1-6-21,-10-16-6,-7 5-2,-25-22 1</inkml:trace>
  <inkml:trace contextRef="#ctx0" brushRef="#br0" timeOffset="167590.1926">20440 3282 58,'20'10'35,"-20"-10"1,8 21-15,-8-5-7,-7 1-14,-1 1-28,-13-18-4,5 0-3,-8-22 0</inkml:trace>
  <inkml:trace contextRef="#ctx0" brushRef="#br0" timeOffset="168403.6731">19081 2140 3,'10'17'56,"-15"-5"-27,5 12-14,-6 10-4,2 7-3,1 4-1,3 2-2,0-4-1,3-8-3,1 0 0,-1-9-1,-3-11-5,0-15-8,8 10-9,-13-24-8,5 14-1,-5-29 1</inkml:trace>
  <inkml:trace contextRef="#ctx0" brushRef="#br0" timeOffset="168717.5942">19043 2107 41,'16'-3'30,"5"-4"-7,7-1-3,6-4-4,1 1-5,4-2-7,-4 11-12,1 4-21,-11-12-3,0 10 1,-13-7-2</inkml:trace>
  <inkml:trace contextRef="#ctx0" brushRef="#br0" timeOffset="169026.9333">19073 2295 35,'0'0'34,"26"-5"-1,-6 3-8,4-4-8,8 0-5,0-4-30,5 10-11,-16-7-3,4 7-3</inkml:trace>
  <inkml:trace contextRef="#ctx0" brushRef="#br0" timeOffset="172286.8858">19240 2463 30,'10'-4'32,"-6"-15"0,7 5-10,5 12-5,1-4-5,3 9-3,-1 7-2,0 3-3,-7 2-2,-4 7 0,-8-2-2,-12-1 0,-6 3 0,-3-8 0,-3-5-1,3 2 0,2-7 0,5 1 1,14-5 0,0 0 1,25 6 0,1 0-1,4-2 2,6 0 1,-4 4 0,-5 9 0,-11-2-1,-12 5 1,-14-3-1,-12 0 0,-9-1-1,-5-3-2,1 0-6,-1-13-8,7-10-21,12 0 0,4-16 0,18-1-2</inkml:trace>
  <inkml:trace contextRef="#ctx0" brushRef="#br0" timeOffset="173131.2394">19008 1875 47,'0'0'33,"20"0"2,8-11-13,17 6-5,6-6-5,14 1-1,-2-4-6,1-1 0,-7 8-4,-7 7-3,-12-10-1,-15 3-3,-10 2-2,-13 5-3,-2-10-5,-10 3-7,0-2-3,-1-7-1,-3 6 2,1 4 3,2 1 7,4-2 12,-1 7 3,10 0 3,0 0 14,0 0 26,14 7-21,1-7-2,8 10-2,0-10-2,7 8-2,-7-5-3,4 2-1,-13 3-1,0 1-1,-14 4-3,-7 6-1,-10 4 0,-11-4-10,-7-3-30,4 10-2,-5-21-1,10-5 0</inkml:trace>
  <inkml:trace contextRef="#ctx0" brushRef="#br0" timeOffset="212113.8358">23543 2810 17,'0'0'20,"0"0"-2,0 0-1,-7-9-3,7 9-4,0 0-2,0 0-2,0 0-1,0 0-1,0 0 1,-12 9-1,12-9 1,0 20-1,-3-1 0,-1 3-1,4 10 0,-3 6-6,3 3-14,-6-2-14,6 9 0,-6-9 0,6 8-1</inkml:trace>
  <inkml:trace contextRef="#ctx0" brushRef="#br0" timeOffset="212566.4073">23536 3323 36,'3'-22'32,"1"12"-6,-4 10-4,-4-14-6,4 14-3,0 0-5,0 0-2,4 15-3,-4 3-1,-7 5-1,7 3-6,8 7-15,-8 6-12,-6-3-1,10 7 0</inkml:trace>
  <inkml:trace contextRef="#ctx0" brushRef="#br0" timeOffset="212956.9626">23478 3858 41,'4'-15'32,"6"7"-1,-10 8-9,0-10-6,0 10-6,-6 10-3,2 4-4,4 5-6,-8 5-15,2 2-14,6 11-1,0-8 1,6 12-1</inkml:trace>
  <inkml:trace contextRef="#ctx0" brushRef="#br0" timeOffset="213340.1697">23499 4345 53,'3'-15'34,"4"4"-1,-7 11-9,0-9-8,0 9-5,-10 20-4,13 2-3,-3 3-2,0 5-4,0 9-8,0 0-20,4-7-5,4 1 0,-8-8 0</inkml:trace>
  <inkml:trace contextRef="#ctx0" brushRef="#br0" timeOffset="215342.8837">21490 4788 20,'0'0'16,"0"0"0,0 0-1,9 0-2,1 0-2,3 0-2,6-6-2,11 6 0,12-7-1,13 3-1,25-1 0,29 2 1,29 3-2,17 0 1,19 0-1,4 6 0,4 0-1,3-1-1,-17 4-1,-27-1 0,-27-2 0,-21-2 0,-28-4-1,-10 0 1,-21 0 0,-25-6 0,-9 6 1,-10-14 0,1 5 0,-2 1 0,11 8 1,-19-11-1,6 4 0,13 7 1,0 0-2,0 0 1,9-9-1,-9 9 0,0 0-1,0 0 1,14-3 0,-14 3-1,0 0 1,-7-6 0,-13 1-1,7-4 1,2-3-1,-8 0 0,-8-3 0,2-3 0,3 3 0,5-2 0,7 3 0,-4 4 0,5 2 0,-3 2-1,12 6 2,9 6-1,3 1 0,4 3 0,9 4 1,12 1-1,-3 3 1,8 1 0,0-1 1,-12-3-2,-3 1 2,-6-1 0,-14-7 0,-12 1 2,-17-2-1,-4 3 1,-12-6 0,5 5-1,-11-1 1,6 1-1,-4 2-1,10-1-2,12 4-8,5 3-32,0-8-1,15-9 0,0 0-2</inkml:trace>
  <inkml:trace contextRef="#ctx0" brushRef="#br0" timeOffset="216217.2465">22917 5294 67,'12'-6'33,"-12"6"-4,0 0-9,3 22-6,-5 0-3,10 9-4,-8 1-2,4 8-1,-4-3 0,5 0-2,-5-8 0,3-2-1,-3-8 0,-5-5 0,5-14 0,0 0 0,-13-13 0,13-11 0,-3-5 0,-4-8 0,2-4-1,5-2 0,-5 0 0,2 4 0,3 5-1,-4 5 1,-2 4 0,6 6 0,3 2 0,2 4 0,5 0 0,10 4 0,2 6 0,15-2 0,10 5 0,-9 0-2,5 5-2,-6-5-2,9 8-6,-16-4-7,-2 6-14,-16 0-4,-12-10 0,13 22 1</inkml:trace>
  <inkml:trace contextRef="#ctx0" brushRef="#br0" timeOffset="216452.833">22936 5399 47,'7'13'33,"9"-13"-6,12 0-4,0 5-6,-3-5-5,3 0-8,-9 4-13,9 1-21,-13-5-3,0 0-1,-15 0 1</inkml:trace>
  <inkml:trace contextRef="#ctx0" brushRef="#br0" timeOffset="216828.1079">23121 5589 20,'11'0'29,"-2"0"-4,-9 0-2,15-11-3,2 4-2,-8-3-2,4 1-4,-13-1-1,0 10-3,8-19-1,-8 19-2,0 0-1,0 0-2,6 9 0,-6 4-1,0 6 0,7 5-1,1 1 0,-6 1 1,2 1 0,1-3-1,-5-5 1,7-2-1,-2-5-1,-5-12-3,-7 15-6,7-15-21,0 0-7,0 0 0,0 0 0</inkml:trace>
  <inkml:trace contextRef="#ctx0" brushRef="#br0" timeOffset="217368.8288">23284 5589 20,'16'-14'63,"-16"14"-36,19-14-5,-3 10-5,4-3-5,11 7-3,-17 2-2,4 5-3,-18-7-1,15 19-1,-15-9 0,0 5-1,-11-2 0,-6-4 0,2-2 0,15-7-1,-9 7 0,9-7 0,0 0 0,18 0-1,-2 0 1,6 0 0,5 5-1,-7 0 1,-9 9 1,-4-2-1,-11 5 0,-4 0 1,-3 2 0,-13-2-1,-5-2 0,3-5-1,7-5-1,2-1-3,17-4-2,-11-5-4,11 5-9,10-11-15,1-2-1,-2 8 1,-4-7 2</inkml:trace>
  <inkml:trace contextRef="#ctx0" brushRef="#br0" timeOffset="218037.6782">23601 5599 36,'15'-5'35,"-15"5"0,10-6-5,2 12-8,-12-6-7,28 22-5,-9-6-4,-1 6-2,-8 2-1,7-2-1,7-2-2,-6 1-1,3-5-2,-12-5-3,1 0-4,-10-11-9,18 0-12,-18 0-6,0 0 2,0 0 0</inkml:trace>
  <inkml:trace contextRef="#ctx0" brushRef="#br0" timeOffset="218279.2476">23824 5617 74,'-8'-11'32,"-5"11"-9,13 0-6,-22 20-7,-3 0-4,2 1-1,0 4-2,-6 2-1,7-1-1,6-5-1,0 0-1,8-7-2,8-14-9,-13 5-22,23-5 1,-10-14-1,-5 1 0</inkml:trace>
  <inkml:trace contextRef="#ctx0" brushRef="#br0" timeOffset="219076.5714">22909 5034 36,'0'0'21,"13"0"-2,4 0-2,14 5-3,7 2-3,6-4-3,9 6 0,6-6-2,9 4-1,-5-7-1,-13 5-2,-12-5-1,0 0 0,-14-5 0,-5 0-1,-19 5 1,0-10 0,-10 3 0,10 7-1,-12-12 0,-1 7 0,3 1 0,10 4 0,-16 0 0,16 0-1,9 9 0,-9-9 1,21 18 0,-7-7 2,-4-1 0,7 4 2,-7-5 0,-10 4 1,-7-3-1,-4-5-5,-8-5-31,0 12-1,-10-12-1,4-3-2</inkml:trace>
  <inkml:trace contextRef="#ctx0" brushRef="#br0" timeOffset="220725.2459">21506 1770 26,'0'75'19,"10"49"-1,-4 33-1,4 55-4,-7 35-5,-3 34-5,0 22-6,0 9-13,5 9-8,-13-20-2,8-6 0</inkml:trace>
  <inkml:trace contextRef="#ctx0" brushRef="#br0" timeOffset="222366.1047">21538 2750 26,'0'0'27,"0"0"-5,5-12-3,-5 12-3,0 0-4,0 0-3,0 0-1,0 0-2,0 0-1,-13 12 0,4 0 0,-6 1-2,-1 5 1,-4-1-2,-2 3 0,3-5-1,-1 2 0,5-6-1,3 1 0,12-12 1,0 0 0,0 0 0,6-10 1,5-6 0,9-4-1,-1 1 2,4-3-1,-3-2 1,-2 2 0,-2 7-1,-2 1 1,-5 6-1,0 8 1,-9 0-1,21 13 0,-7 2 0,9 2 0,2 0 0,0 0-1,0-1-3,-4-4-14,-9-4-23,-2-4 0,-10-4 0,0-12-1</inkml:trace>
  <inkml:trace contextRef="#ctx0" brushRef="#br0" timeOffset="223170.0773">21832 2113 33,'6'-12'31,"-6"12"-1,0 0-7,6 16-5,-3 5-6,-6 5-2,3 4-2,0 3-2,0 9-1,-6-3-2,6-1-1,-3-4 0,3-8 0,-3-11-1,3-2 1,0-13-1,-4-16 0,4-8 1,-4-8-2,1-13 1,-1 1-2,4-2 2,-4-1-1,0 5 1,0 1-1,-2 6 0,3 7 1,3 11-1,0-1 1,3 6 0,5 1 0,6-4-2,8 15 2,6 0-2,6-2 0,6 2-1,0 0-4,5 2-4,-5-6-4,-1 8-10,-11 6-10,-11 2-3,-3-3 1,-14 1 4</inkml:trace>
  <inkml:trace contextRef="#ctx0" brushRef="#br0" timeOffset="223394.9223">21821 2268 25,'3'8'32,"-3"-8"0,28-3-2,2 1-14,4-6-8,3 4-9,-1 1-14,4 10-16,-15-14 0,2 14-2,-16-7 2</inkml:trace>
  <inkml:trace contextRef="#ctx0" brushRef="#br0" timeOffset="223764.2467">22033 2415 49,'8'-9'30,"-8"9"-4,16-14-5,-9 2-4,5 0-3,-7-4-4,9 7-1,-10-5-3,-4 14-1,10-8-1,-10 8-1,0 0-2,7 17 0,-7 0 0,3 3-1,0 1 0,0 1 1,-3-5-2,7 5 2,-4-2-1,1-8 0,-4-12-4,0 0-9,0 0-25,0 0 0,3-13 0,-3 13 0</inkml:trace>
  <inkml:trace contextRef="#ctx0" brushRef="#br0" timeOffset="224229.2467">22219 2294 39,'14'-9'33,"-3"-3"1,6 2-10,6 6-6,-5-1-4,6 5-6,-7 5-2,-4 9-4,-7 1 0,-1-3-1,-5 2 0,-6-4 0,-4 2-1,-1-2 0,2 0 0,9-10 0,0 0 0,0 0 1,19 6-1,-4-3 0,3 5 1,1-4 0,-5 1-1,-6 9 2,-8-1-2,-4 7 1,-6-1-1,-5-10-1,-3 4-7,-5-6-9,6-2-19,6-5-1,11 0 0,-8-6 0</inkml:trace>
  <inkml:trace contextRef="#ctx0" brushRef="#br0" timeOffset="224787.2492">22533 2374 39,'0'0'31,"0"0"0,0 0-11,-10 13-7,10 3-5,-7-1-2,7 0 0,-6-3-2,6 6 0,0-8-1,13-1 1,0-2 0,5-7-1,-1-13 1,0 4-1,4-6 0,0-2-1,-4-6 1,-5 3-1,0-4 0,-3 8 0,-2 4 0,-2 1-1,-5 11 0,0 0 1,0 17-2,0 5 0,4 4 0,2 6 1,-6 3 0,0 3-1,-3-2 1,-1 0-1,-3-4 1,-7-5 1,-7-9-1,-3-8-3,-5-5-4,0-14-13,0-6-20,9-4 0,0-17 0,10-1-1</inkml:trace>
  <inkml:trace contextRef="#ctx0" brushRef="#br0" timeOffset="225461.8022">21857 1731 50,'-7'-9'31,"7"9"-3,-4-12-6,20 12-3,9-4-5,21 4-3,9-6-5,11 14-1,6-2 0,0-1-3,-4 2 1,-9-11-1,-9 1-2,-18 3 0,-15 0 1,-6-17-2,-11 3 1,-8-8 0,-4 0-2,2 12 0,0 0 2,5-4-1,5 5 1,0 9-1,11 0 0,5 9 0,4 9 1,0-8 1,-6 4 0,-4 7 1,-10-2 0,-6 6 0,-8 1-1,-14-9-5,0-1-33,-1 7-1,-2-2 1,10-10-2</inkml:trace>
  <inkml:trace contextRef="#ctx0" brushRef="#br0" timeOffset="229015.8564">21550 2801 15,'0'0'14,"0"0"-1,0 0-2,0 0-2,0 0-2,0 0 2,7 7-1,-7-7 2,3 14-1,-3-6-1,0 7 1,0 3-1,0 2-2,-4 2 0,4 1-2,-4 0-1,4 8 0,0-1-1,0-2 0,0 1 0,0-2 0,3 0-1,-3 2 1,2-1 1,-2-2-1,0-2 2,4 1-2,-4 0 1,0 2-1,0-1 2,0 2-2,-5-2 0,2 3 0,0-4-1,3 1 1,-4-5-1,4 1 0,0 2 0,0-2-1,4-1 1,-4 1-1,4 3 0,-4-1 1,0-1-1,0 2 1,-3-1-1,3-2 0,0 2 0,0 1 1,0-3-1,0-1 0,0 1 0,4-3 1,-2-1-1,-2-2 0,0 6 1,0-3 0,0-2 0,0 4-1,0-3 1,-2 1-1,2 1 1,-3-1 0,3-4-2,0 2 2,0 0-1,3-3 0,-3 1 0,4-2 0,-1 2 0,-3 0 0,0 0 0,0 0 1,-3 1-1,3 1 0,-4 1 0,1 0 0,3 2 0,-2-3 0,2 0 0,0 0 0,0-1 0,0-3 0,0 1 1,2-2-1,-2-1 0,0-1 0,0 1 0,0 1 0,0 0 0,-2 2 1,2-2-1,-4 1 0,4 2 0,-3-2 1,3 0-1,0-3 0,0 1 0,-3 0 0,3-1 0,0 1 0,0-2 1,0 4-1,-3 1 0,3 3 1,0-1 0,0-2-1,0 0 1,0 2-1,3-1 0,-3-5 1,0-10-1,6 15 0,-6-15 1,4 17-2,-4-6-5,-4 7-32,4-18-2,-6 12 2,6-12-2</inkml:trace>
  <inkml:trace contextRef="#ctx0" brushRef="#br0" timeOffset="321145.4184">1850 14872 15,'0'0'30,"13"0"-2,-13 12-2,9 49 15,-11-22-26,4 14-2,1 4-4,3 2-3,-6-3-1,8-3-3,-5-10 1,6-7-3,0-11 2,-4-12-2,-5-13 2,5-9 0,-5-15 0,-7-11 0,0-14 0,-5-5-1,2-9 0,-1 1 0,1-1-1,4 6 0,6 10 0,0 8 0,3 10-1,12 10 0,7 6 0,7 5-1,10 8-3,3-7-9,11 3-23,10 4-1,-3-4 0,-3 4 1</inkml:trace>
  <inkml:trace contextRef="#ctx0" brushRef="#br0" timeOffset="321380.0416">1984 15145 66,'24'7'34,"11"-7"-1,5 0-21,11 0-20,3 9-20,-9-9-3,6 2-1,-16-2-1</inkml:trace>
  <inkml:trace contextRef="#ctx0" brushRef="#br0" timeOffset="322410.1959">2160 15490 24,'10'-20'31,"11"14"1,6-1-8,-5 7-5,8 6-4,-9 6-3,-6 12-3,-12 3-2,-6 9-1,-15-4-2,-1 1 0,-6-6-3,-4-1 0,-1-11 0,8-7-2,4-8 1,5 0 0,13 0-1,-3-17 1,3 17 0,16-10 0,-1 10 1,8 0-1,1 7 1,0 1-2,0 4-5,-1-3-17,0-9-14,1 3 1,-4-10-1,3-1 0</inkml:trace>
  <inkml:trace contextRef="#ctx0" brushRef="#br0" timeOffset="322861.0657">2461 15526 45,'12'-5'31,"4"-7"1,3 7-12,5 5-5,1-4-7,-4 12-2,-8 4-1,0 4-3,-8 2 1,-5 3-1,-5-2 0,-11-1 0,1-4-1,-1-3 0,7-6-2,-3-5 0,12 0 0,0-12-1,0 12 1,24-10 0,-5 10 1,3 0-1,-4 8 3,4 6-1,-11 5 1,-3 3 1,-8 0-1,-10 0 0,-8-2-3,-5-6-6,5-5-18,-3-3-10,-2-14 0,12-2-2</inkml:trace>
  <inkml:trace contextRef="#ctx0" brushRef="#br0" timeOffset="323280.7359">3019 15250 54,'0'0'35,"0"0"2,21-16-8,7 14-13,5-8-7,7 7-3,0-4-4,1 7-3,-1 0-7,-8 0-10,-6-3-19,-5 6 0,-12-6 0,4 3 0</inkml:trace>
  <inkml:trace contextRef="#ctx0" brushRef="#br0" timeOffset="323500.2995">3072 15388 58,'29'6'30,"4"-6"-9,13 0-11,3 10-30,-4-14-5,9 12-3,-15-12-3</inkml:trace>
  <inkml:trace contextRef="#ctx0" brushRef="#br0" timeOffset="328864.156">3872 14922 57,'-7'-18'33,"7"18"-10,-6 26-3,0 7-6,6 20-4,0 9-3,0 12-1,4 4-1,2 5-2,0-9-1,3-7-2,0-13 1,-2-17-1,1-14-1,-8-23 0,16-5 0,-7-17 0,2-7 0,-3-6 0,5 2 1,-2 1-1,-1 4 1,0 9-1,-4 8 0,-6 11 1,-12 0-1,-4 15 1,-3 2 0,-5 1 0,-1 1 0,-1-1 1,11-1 0,6 0 0,9-2 0,15-6 1,7-3-1,6 1-1,10 2-8,-5-4-16,-2-5-11,1 4-1,-11-8 0</inkml:trace>
  <inkml:trace contextRef="#ctx0" brushRef="#br0" timeOffset="329239.2591">4172 15524 35,'10'6'33,"6"2"-1,-4-8-2,3 0-19,7 0-4,-1-8-2,4 2-2,-6-5-1,-1 0 0,-7-4-1,-3 3 0,-8-1 0,-3 3 0,-7 2 0,-8 5 0,-6 3-1,-2 6 1,-4 5 0,1 1-1,2 8 1,5 1 1,9 4-1,13 1 1,10-3-1,11 3 1,5-5-1,5-1-2,6-1-8,-6-3-22,-1-10-4,-4-1-1,-11-8-1</inkml:trace>
  <inkml:trace contextRef="#ctx0" brushRef="#br0" timeOffset="329872.2596">4759 15536 18,'-22'0'31,"38"7"1,14-5-8,30-9-6,41 3-3,28-10-2,35 2-1,25-9-4,15 7-1,-5-4-3,-2 4-3,-19 8-15,-26 3-21,-41 0-2,-29 10 0,-45-5 0</inkml:trace>
  <inkml:trace contextRef="#ctx0" brushRef="#br0" timeOffset="331894.2218">5153 15087 17,'19'-40'36,"-13"18"-20,-6-4-1,-10 0-3,-2-2-1,-6 4-2,-4 4-3,-4 2-2,-1 7-1,0 8-1,-2 3 0,8 13-1,1 5 0,6 4 0,8 6 0,6 1-1,4-3 0,7-1 1,6-4-1,4-11 0,2-5 1,0-8 0,-1-8-1,-2-4 1,-3 0 1,-5-4 0,-3 3 1,-4 4 0,-5 12-1,0-10 1,0 10 0,-9 17 0,4 2-1,2 5 0,-2 3-1,2 5 0,3 7-1,0-1 2,0 1-2,0-3 2,0-3-2,3-7 0,-3-6-3,7-4-8,-7-16-16,0 0-7,17-11-1,-10-8 0</inkml:trace>
  <inkml:trace contextRef="#ctx0" brushRef="#br0" timeOffset="332324.4839">5277 15221 20,'-3'-10'31,"-4"-7"0,12 5-4,-3 2-10,6-1-5,6 8-3,2-1-2,4 8-2,-3 1-2,-2 5 0,-4 7 0,-6 3-2,-5 3 1,-7 1-1,-6 1 0,-5-2 0,0-2 0,-1-2-2,2-7 1,3-6 0,2-6-1,12 0 1,-9-5-1,9 5 0,12-12 1,0 7 0,1 1 0,4 4 0,1 0 0,1 4-2,1 4-3,-6-6-9,1-2-20,3 4 0,-18-4-1,22-4 0</inkml:trace>
  <inkml:trace contextRef="#ctx0" brushRef="#br0" timeOffset="332586.2624">5666 15094 56,'0'0'39,"11"-4"0,-11 4-2,11 4-19,-11-4-7,0 0-6,0 0-5,0 0-34,0 0-5,0 0-1,-22-25 0</inkml:trace>
  <inkml:trace contextRef="#ctx0" brushRef="#br0" timeOffset="334144.2229">6073 15015 16,'16'-3'26,"-12"-10"-4,1 1-4,-5-4-3,-5-1-4,-1 0-3,-10-1-3,-2 0-1,-7 4-1,-2 2-1,-2 5-1,3 7-1,-1 7 1,5 8-1,7 4 0,6 8 0,9 2 0,4 2 0,6-5 0,7-2 1,6-11-1,5-6 0,1-7 1,-2-12-1,-4-5 1,-1-4 0,-8 0 0,-4 0 1,-6 4 1,-4 3-1,0 14 1,-15-6 0,4 14 1,5 8-1,-3 3-1,2 9 1,4 1 0,3 7 0,0 0 0,3 5 0,-3-8 0,7 3 0,-4-8 0,0 0-2,1-5-2,-4-4-5,9-2-10,-6-5-20,-3-12-1,6 9 0,-6-9 0</inkml:trace>
  <inkml:trace contextRef="#ctx0" brushRef="#br0" timeOffset="334618.117">6204 15155 7,'31'-22'57,"-15"13"-34,9 5-7,3 4-5,-4 0-3,4 9-2,-12 3-2,-4 2-1,-9 6 0,-6 1 0,-10-2-1,-2-2 0,0-4-1,-1-4 0,4-4 1,12-5-2,0 0 0,0-9 0,15 4 0,3 3 2,-1 2 1,1 7 1,-2 0 0,-4 8 1,-9-2 0,-6 4-1,-10-4-3,-9-2-11,-6-6-24,7 0-1,-7-10-2,9 1 1</inkml:trace>
  <inkml:trace contextRef="#ctx0" brushRef="#br0" timeOffset="339031.3698">5630 16002 13,'0'-12'26,"-12"-5"-2,0 3-6,-4-3-3,-5 7-4,1-2-2,-5 5-2,2 7-2,-2 0-2,3 10-1,1 3 0,2 5-1,3 2 0,7 6-1,3-1 0,6-2 1,10-3-1,2-5 1,9-4 0,4-6 1,3-10-1,0-4 1,0-7-1,-3 0 1,-4-6-1,-5 3 0,-4 4 0,-7 1-1,-5 14 1,0 0 0,0 0 0,0 18-1,0 2 1,4 3 0,4-1-3,4-1-2,7-2-11,1-5-17,-4-14-1,7 0 0,-9-9 0</inkml:trace>
  <inkml:trace contextRef="#ctx0" brushRef="#br0" timeOffset="339429.7918">5758 15770 16,'-2'-23'30,"13"7"-1,2-3-7,5 5-4,7 6-4,-5 5-3,3 11-2,-7 5-3,-4 10-2,-12 1-1,-10 4 0,-6-6-1,-3 3 0,-1-7 0,2-4-1,3-5 0,15-9 0,0 0 1,10 0 0,10-3 0,8 1-1,2 2 0,3 0-15,-4 2-20,2 9-2,-13-2-1,1 4 0</inkml:trace>
  <inkml:trace contextRef="#ctx0" brushRef="#br0" timeOffset="344565.2633">6967 15384 40,'20'0'31,"-3"-5"-7,8 5-8,6 4-6,0 0-8,3 3-13,-6-7-16,9 9-2,-15-9-1,2 0 5</inkml:trace>
  <inkml:trace contextRef="#ctx0" brushRef="#br0" timeOffset="344820.0693">6979 15548 21,'22'5'32,"-4"-5"2,15 0-7,6 0-10,1-5-6,2 5-13,-6-10-26,7 10-2,-12-8-3,1 8-1</inkml:trace>
  <inkml:trace contextRef="#ctx0" brushRef="#br0" timeOffset="345376.5616">7023 15208 25,'12'-18'16,"1"-2"-2,9 1-1,1 5-1,3 6-1,3 8 0,-6 3-2,2 9-1,-6 2 0,5 5-1,-7-5 0,4-3-1,-4-6-1,4-5 0,-4-11-2,0-4-7,-3-8-26,-2 8-3,-12-6-1,0 7 0</inkml:trace>
  <inkml:trace contextRef="#ctx0" brushRef="#br0" timeOffset="347677.1863">8043 15326 53,'19'-15'19,"2"-1"-1,-2 0-3,-7-6-1,1 3-3,-13-3-2,-3 3-1,-13 1-2,-2 7-2,-10 1 0,-1 10-3,-4 0 1,2 7-2,0 7 1,8 7-1,5 1 0,11 3-2,7 4 1,10-5-2,6-1 1,8-6 0,5-8 0,1-9 0,-1-4 1,-5-7 1,-5-3 2,-1-3 0,-9 1 0,-5 3 1,-7 4 0,3 9-1,-10 2 0,4 10 0,6 4-1,0 9-1,7 5 1,-1 7 0,0 1 0,0 3 1,-6-2-1,0 1 2,-12-6-1,-4-2 0,-12-13 0,1-5-1,-5-10 0,2-8-2,1-4-3,5-10-7,15 1-14,9 3-12,0-8 1,18 7-1</inkml:trace>
  <inkml:trace contextRef="#ctx0" brushRef="#br0" timeOffset="348355.263">8593 15190 32,'4'14'32,"-4"2"2,0 14-11,3 8-7,-3 7-4,0 5-2,0 1-3,5-1-2,-5-9-2,3-7-1,-3-11 0,0-23-1,0 0 0,0-20 0,-5-17 0,5-5 0,-6-9-1,2-7 1,4 4-1,0 4 1,-3 9-1,3 12 0,6 9 1,-3 10-1,-3 10 1,13 13 0,-1 5 0,4 6-1,6 4 1,7 3 0,6 2 0,3 2-1,5-1 1,-3-4-1,-2-3 0,-5-4 1,-5-5-1,-3-5 1,-6-6-1,-7-7 1,-3-10 0,-1-11-1,-3-7 1,-2-10-1,3-6 1,-2-5-1,-4 0 0,0 3 0,0 7-1,-4 5-6,-2 13-31,-6 18-1,-4-2 1,1 11 0</inkml:trace>
  <inkml:trace contextRef="#ctx0" brushRef="#br0" timeOffset="366413.9352">1795 16627 27,'6'14'31,"-6"6"-3,0 18-9,0 16-5,0 4-4,3 12 0,-3-7-6,4 2 0,4-12-4,-2-4 2,4-18-2,-5-6 2,4-12-1,-9-13 1,0 0 0,7-21 0,-14-3 1,-2-15-1,-1-8 1,5-10-3,-4-3 2,3-1-1,0 1 0,6 6-1,-4 10 1,4 7 0,10 10-1,-4 10 0,14 7 0,7 4-2,7 6 0,9 0-5,13 4-5,-3 0-11,8-4-11,5 5 0,-16-5 0</inkml:trace>
  <inkml:trace contextRef="#ctx0" brushRef="#br0" timeOffset="366645.5953">1779 17040 27,'-15'0'30,"27"8"-3,8-8-3,17 0-19,11 0-13,7-4-19,5 12 0,-4-12-2,7 14 8</inkml:trace>
  <inkml:trace contextRef="#ctx0" brushRef="#br0" timeOffset="367015.763">2136 17304 21,'3'-10'20,"8"-4"-2,-6-5 1,7 2-3,-3 2 0,-6 1-5,6 4 1,-9 10-3,0 0-2,0 0-1,12 24-2,-12-5-2,0 6-2,4 0 3,-1-2-4,6-5 1,-9-4-3,8 1-10,3-6-21,-11-9 0,9-3-2,-9-6 1</inkml:trace>
  <inkml:trace contextRef="#ctx0" brushRef="#br0" timeOffset="367540.9863">2368 17212 10,'0'-10'30,"19"6"1,-10-3-6,8-1-10,9 4-3,-4-1-5,6 5 2,-9 4-6,-4 9 1,-12 4-1,-3 4-3,-7-6 2,-8 2-2,-4 0 1,-1-3-3,1-4 2,9-10-2,10 0 1,0 0 0,9-7 0,7 7 1,6 0 1,2 4 1,-2 1 1,-4 10 0,-8 2 1,-7 5 2,-12-3-3,-6-6-5,-2 0-9,-8-8-14,-4-5-9,13-9-2,-3-8 1</inkml:trace>
  <inkml:trace contextRef="#ctx0" brushRef="#br0" timeOffset="367986.264">2911 17047 24,'0'0'32,"9"3"0,13-3-10,9 0-7,3-3-6,6 3-1,1-6-5,2 6-4,-3 0-5,-9 0-5,-4 0-11,-9 11-10,-18-11 0,8 10-1</inkml:trace>
  <inkml:trace contextRef="#ctx0" brushRef="#br0" timeOffset="368202.5312">2954 17152 24,'15'0'33,"-2"0"1,14 0-9,11 3-5,3-3-6,7 3-3,-3 5-12,-3 3-33,-13-11 1,2 4-2,-20-12-1</inkml:trace>
  <inkml:trace contextRef="#ctx0" brushRef="#br0" timeOffset="374493.64">3771 16540 23,'0'0'29,"4"9"0,-1 23-9,1 18-4,2 13-6,4 12-2,-1 5-2,2 0 0,0-7-4,-2-7 0,0-8-1,1-13-3,-7-13 2,0-11-2,-1-8 1,-2-13-3,0 0 1,9-8 0,-2-9-1,-1-5 3,5-2-2,3-2 2,-1 1-1,0-1 3,-5 7-1,2 8 0,-10 11 1,0 0-1,-18 3 2,1 12-1,-2-1-1,-2 8 1,5-2-1,4 1 2,6 1 0,6 0-2,9-8 2,7 3-1,3-5 1,8 0-6,1-4-9,9 1-21,-12-11 2,6 2-1,-7-7 9</inkml:trace>
  <inkml:trace contextRef="#ctx0" brushRef="#br0" timeOffset="374990.4378">4163 17292 9,'0'0'26,"18"10"-4,-8-4-7,4-3-4,3 0 0,1-3-3,2-6-2,-2-3-1,0-3-1,-6-2-2,-5 0 0,-7-1-1,0 3 1,0 12-1,-24-12 0,1 12-1,1 11 0,-2 2 1,0 2-1,1 4 0,5 2-1,5-1 2,13 2 3,3-4-1,17-3 2,4-3-1,10 2 2,1-3-2,6-3-3,-3-2-13,6-3-20,-22-9-1,6-1-3,-14-9 3</inkml:trace>
  <inkml:trace contextRef="#ctx0" brushRef="#br0" timeOffset="375726.5466">4849 17341 25,'53'4'32,"15"-4"1,30 0-16,26 0-3,22-6-3,20 6-2,7 6-5,7-3-9,-3 2-15,-1 0-11,-30-5-2,-12 0 0</inkml:trace>
  <inkml:trace contextRef="#ctx0" brushRef="#br0" timeOffset="376809.2338">5284 16760 11,'-5'-19'21,"-11"-3"-3,2 7-2,-7 5-3,-4 6-3,0 6-4,-1 5 0,2 10-1,7 5-3,0 3 0,10 6-1,7-5 0,6 1-1,8-5 1,6-7-1,4-4 1,2-11 0,0-5 0,-1-7-1,-4-1 2,-3-3 0,-5 2 0,-5-1 2,-8 15-1,0 0 1,0 0 1,-4 23-1,0 5 1,-2 4-2,6 9 0,-4-3-1,4 5 1,4-3-2,2-5 0,-2-8 0,2-7-2,0-5-6,-6-15-11,0 0-16,12 4 0,-12-16 0,12 4 2</inkml:trace>
  <inkml:trace contextRef="#ctx0" brushRef="#br0" timeOffset="377118.1496">5463 17136 49,'0'-13'28,"13"3"-11,-4 1-7,0-4-3,4 1-1,-4 3-1,-9 9 0,14-11 0,-14 11 0,5 10 0,-5 2 0,-3 3 0,3 5-1,-8-3 0,8 5-2,0-1-1,0-6-6,5-1-5,-5-14-22,0 0-2,13 0-1,-9-12 1</inkml:trace>
  <inkml:trace contextRef="#ctx0" brushRef="#br0" timeOffset="377312.3051">5756 16938 44,'0'0'36,"0"0"0,0 0-2,-4-14-31,4 14-25,-5-9-11,5 9-2,0 0 0</inkml:trace>
  <inkml:trace contextRef="#ctx0" brushRef="#br0" timeOffset="377944.2053">6151 16878 9,'16'0'27,"-16"-19"-1,6 6-9,-6-1-3,0-5-4,0 4-3,-6-4 0,-4 3-2,-5-2-2,-3 6 0,-8 1-2,-1 4 0,-1 7 0,-3 4-1,3 8 0,4 7 0,5 5 0,7 1 0,8 6 0,8-6 0,8 1 0,4-7 0,7-2 1,2-7 0,3-10-1,-2-4 1,-5-6 0,-2-4-1,-3 1 0,-7-2 1,-3 1-1,-6 6 1,0 8-1,0 0 1,-10 0 1,5 13 0,1 6 1,4 5 0,-3 3 0,6 8 1,-3 0 0,6 1-1,-6-6 0,10 8 0,-8-12-2,2-3-2,2-1-6,-6-12-18,0-10-10,0 0-1,9-9 1</inkml:trace>
  <inkml:trace contextRef="#ctx0" brushRef="#br0" timeOffset="378477.5697">6301 16992 29,'0'0'32,"3"-12"0,4 2-9,4 10-9,2-6-3,5 9-3,1 3-2,0 4-2,-4-3-1,1 7-1,-6-2 0,-6 3-2,-7-2 0,-6-5 0,-4-4-2,-4-1 0,3-3 0,0 0-1,4 0 1,10 0 0,0 0 0,0 0 1,9 3 2,4 4 1,6 3 0,-4 5 1,-2 0-1,-4 6 2,-9-2-1,0 1-2,-16-6 0,1-2 0,-4-4-5,-6-8-5,9 0-14,1 0-12,-6-10 0,11 4 0</inkml:trace>
  <inkml:trace contextRef="#ctx0" brushRef="#br0" timeOffset="381237.6721">5197 17490 21,'-17'0'31,"-11"15"-3,-2 2-8,2 11-5,2 3-2,9 12-3,2 5-3,15 12 0,6 0-9,9 4-4,11-5-8,4-2-17,1-12-3,-31-45-5,70 48 14</inkml:trace>
  <inkml:trace contextRef="#ctx0" brushRef="#br0" timeOffset="381637.9123">5315 17711 10,'0'19'28,"0"-19"0,5 49 0,-5-49-14,7 52-3,-7-52-3,11 52 0,-11-52-1,12 16-3,-12-16-1,10-24-4,-10 2 0,4-7 0,-4-9 0,0-4-1,-6 6 0,6 0 0,-3 5 3,3 3-1,0 5 1,5 3 0,2 6 0,6 4-1,7 5 1,5 3-1,4-1 0,7 3-2,4 5-3,-1 0-5,1 0-12,2 0-9,-13 0 0,2 3-1</inkml:trace>
  <inkml:trace contextRef="#ctx0" brushRef="#br0" timeOffset="382119.2656">5465 17760 7,'8'-15'27,"-8"-2"-3,18-3-4,0 4-3,3 4-2,5 12-2,-5 0-2,-1 9-1,-8 8-4,-3 5 0,-9 2-2,0-24 0,-18 52 2,18-52-3,-38 37 1,17-26-4,-1-7-1,4-4 0,2 0 0,1-10 0,5 8-3,7-8 1,3 10-1,0 0 3,0 0 1,34 10 2,-15-8-2,-19-2 0,49 22 4,-49-22-2,50 22-2,-50-22-9,0 0-21,57 33-4,-46-33 3,-11 0-3</inkml:trace>
  <inkml:trace contextRef="#ctx0" brushRef="#br0" timeOffset="382734.2868">6017 17852 23,'6'-23'39,"-6"13"-24,0-11-2,-6 9-4,0-5 1,-5 2-2,-3 1 0,-5 2-2,0 7-2,-7-2-2,3 11-1,-2 3 0,2 3 0,4 2-1,4 11 0,15-23-1,-8 47 4,8-47 1,19 46-1,-19-46 0,42 25 0,-42-25 1,48 4 0,-27-12-3,-2-10-3,-5-2-2,-5-5 3,-2 0-3,-4 8 1,-3 2 0,-5 1 0,5 14 3,-9-5 0,4 14 0,5-9 1,0 0 0,6 42 1,-6-42-1,0 0 0,39 55-4,-39-55-13,0 0-15,50 37 0,-37-37-1,5-6-2</inkml:trace>
  <inkml:trace contextRef="#ctx0" brushRef="#br0" timeOffset="382998.2669">6146 17572 46,'17'0'37,"-3"5"0,6 10-4,0 6-17,-5 6-6,-15-27-1,22 94-6,-19-30-4,-7 1-2,-11 3-5,-4 2-10,-9-4-25,-6-14 3,34-52-1,-64 49 5</inkml:trace>
  <inkml:trace contextRef="#ctx0" brushRef="#br0" timeOffset="383493.8635">6381 17604 29,'12'-13'33,"-12"13"1,29-21-10,-8 16-7,-2 5-3,3 5-2,-9 8-4,2 6-2,-15 0-2,-4 5 0,-11 2-2,-4-3-1,-2-4 0,-2-2-1,-1-10-1,5 0 1,4-7-1,5-4 0,10 4 0,0-15 0,9 10 0,4-1 0,12 6 1,-1 0-4,7 9-13,4 3-20,-7-6 1,5 2 0,-10-8 0</inkml:trace>
  <inkml:trace contextRef="#ctx0" brushRef="#br0" timeOffset="383834.2426">6906 17319 13,'8'8'29,"2"-8"1,18 4 1,0-4-22,8 2-6,2-2-8,-1 6-11,5-3-13,-16-7 0,-1 7-2</inkml:trace>
  <inkml:trace contextRef="#ctx0" brushRef="#br0" timeOffset="383991.6511">6952 17473 20,'0'0'31,"9"16"1,9-16 0,11 0-24,8 6-30,-3-10-3,12 1-4,-8-9-3</inkml:trace>
  <inkml:trace contextRef="#ctx0" brushRef="#br0" timeOffset="384900.7244">7590 16817 8,'0'-21'29,"-8"4"0,8 17-1,0 23-13,-5 9-5,5 15-4,0 10-1,5 10-2,-5 2 0,5 4 0,-5-8-1,3-5-1,-3-13-1,0-14-2,4-14 0,-4-19-2,9 0 2,2-18-3,3-2 2,-3-4-1,5 2 2,-3 1 1,-1 8 2,-12 13-1,0 0 2,0 8-1,-15 4 1,-1 6-1,1 0 1,2 2 0,1-4-1,8-6 0,8 0 0,9-1-1,4-4-1,12-5-4,4 3-2,2-3-2,-1 0-1,0 0-1,-3 4 1,-9-4-1,-4-4 3,-6 4 6,-12 0 3,0 0 10,0 0-1,0 0 0,0 0 2,0 0-1,17 9-1,-5-9-3,6 0 0,-2 0-1,6-8-4,-1-1 1,1-3-3,-4-2 1,-6-3-2,-8 2 1,-4 1 0,-12 7 0,-4 2 0,-5 5 0,-5 4 0,-2 6 1,4 6 1,-1 3-2,10 3 2,5-1-1,10 3 3,12-3-2,8 1 2,11-2-4,3-3-6,6-10-28,6 0 1,-5-12-1,11-9 0</inkml:trace>
  <inkml:trace contextRef="#ctx0" brushRef="#br0" timeOffset="385352.2231">8525 17234 27,'16'22'31,"17"-5"1,38-2-4,29 3-17,27-10-2,35 4 0,23-9-2,23-3-1,12-6-2,4 2-1,-5 4-3,-16-3-7,-21 7-24,-26 12-3,-49 0-2,-28 6 2</inkml:trace>
  <inkml:trace contextRef="#ctx0" brushRef="#br0" timeOffset="386087.2675">9125 16779 24,'8'-13'24,"-12"-8"-6,-2 1-2,-3 0-3,-7 1-2,1 6-2,-7 4-2,0 9-2,-3 0-1,4 11-2,0 4 0,8 9 0,0 3-2,11-3 1,4-1-1,8 0 0,6-4 0,5-4 1,4-6 0,-1-9 0,1-14-1,-3 0 1,-4-4 0,-5-1 0,-4 2 0,-6 0-1,-6 6 1,3 11-1,-15 8 1,5 10 0,1 9 0,1 8 0,1 4 0,7 2 1,0 1-1,5-1 0,3-3 0,0-6-1,2-6-3,-3-8-7,-2-7-22,5-2-1,-10-9 0,12-4-1</inkml:trace>
  <inkml:trace contextRef="#ctx0" brushRef="#br0" timeOffset="386248.1102">9266 17101 53,'0'0'36,"3"25"-1,-3-11-10,-3-3-20,3 4-21,-3-7-15,3-8-4,0 0 0</inkml:trace>
  <inkml:trace contextRef="#ctx0" brushRef="#br0" timeOffset="386516.931">9666 16941 38,'0'0'34,"0"0"-1,0 0-3,0 0-27,0 0-24,3-12-10,10 12-2,-13 0 0</inkml:trace>
  <inkml:trace contextRef="#ctx0" brushRef="#br0" timeOffset="387059.2668">10059 16830 16,'0'-22'26,"0"22"0,4-17-13,-9 5-3,-3-2-2,-4-1-1,-6 1-1,-5 4-1,2 7-1,-6 3-1,2 3 0,-1 2 0,8 5-1,2 6-1,11 3-1,5 1 0,8-1 1,7 0-1,4-4 1,6-2-1,0-6 1,3-5 0,-4-7-1,-2-4 1,-6-3 0,-6-3-1,-5 1 1,-5 2 0,-3 2 0,3 10 1,-15-5 0,6 13 0,3 8 2,-1 7-1,4 9 1,0 3-1,3 6 0,0 1 0,6 1 0,-2-6-1,1-2 0,1-9-3,-2-7-5,4-5-11,3-5-19,-11-9 1,18-7-1,-9-3 0</inkml:trace>
  <inkml:trace contextRef="#ctx0" brushRef="#br0" timeOffset="387509.8309">10112 16994 3,'0'0'29,"26"3"1,-11-13 0,9 5-15,3 1-3,-1-1-2,2 11-4,-9-2-1,-4 5-1,-9 1 0,-6 3-2,-9-5 0,-3 3 0,-4-1-1,0-5 1,4-1-2,3-4 1,9 0-1,0 0 0,13 9 1,2-6 0,0 4 1,1 3 1,-4 4 0,0 3 1,-12-3 0,-6-1-1,-10-2 0,-2-1-5,-3-2-7,-1-3-26,-3-10-2,6 2 0,-2-3 0</inkml:trace>
  <inkml:trace contextRef="#ctx0" brushRef="#br0" timeOffset="389330.7777">9287 17643 45,'-14'-17'20,"7"-7"-2,10-4-3,9 0-1,7 9-3,9 3 0,6 8-1,0 13 0,-6 6-3,-7 18-1,-14 8 0,-7 9-2,-15 0-2,-8-1 0,-9-1 2,32-44-2,-69 63 0,38-51-4,6-8 0,9-9 1,7-11-1,9 0 0,3-4-1,8-2 0,4 12 1,5 10 2,3 5 2,4 3-1,-27-8 0,51 35-1,-51-35-7,58 54-20,-58-54-4,61 25-3,-61-25-1</inkml:trace>
  <inkml:trace contextRef="#ctx0" brushRef="#br0" timeOffset="389849.2733">9882 17779 27,'0'-13'24,"-2"-1"-2,-4-1-3,-6-2-4,-1 3-3,-6 0-2,-6 1-3,0 4-1,-5 4-2,5 5-1,-3 9-1,7 3 0,4 8-1,17-20 1,-12 55 3,12-55-1,15 60 2,-15-60-2,41 40-2,-10-28 2,-4-12-3,2-15 0,-8-3-5,-1-11 2,-6 4-1,-4-4 0,-10 5 2,0 2-2,-10 6 3,10 16 1,-11-4-1,5 13 1,6 3-1,0 4 1,6 0-1,5 6 0,-11-22-1,31 45-5,-31-45-15,46 29-14,-31-29 0,8 0 0</inkml:trace>
  <inkml:trace contextRef="#ctx0" brushRef="#br0" timeOffset="390261.6619">10031 17527 31,'17'-12'28,"-3"0"-6,6 4-3,4 8-2,-2 0-2,-4 10-3,-8 2-3,-7 5-1,-10 1-3,-2 5 0,-9 0-2,2-7 0,-6-2-2,7-4 0,2-7-1,13-3 1,0 0 0,0 0 0,19-5 0,0 5 0,2-5 0,5 10-1,1 1-9,1-3-27,-9-3-1,0 3-1,-19-3 1</inkml:trace>
  <inkml:trace contextRef="#ctx0" brushRef="#br0" timeOffset="392417.6454">11080 17238 15,'0'-14'20,"0"-2"-1,9-6-2,5-2-1,3-2-5,6 1 1,0 5-2,6 10 1,-7 10-3,3 10-2,-5 14-1,-1 5-4,-3-3 1,3 4-1,-4-11 1,6-9-2,-2-10 0,0-9 1,-2-11-1,-3-2 0,-7-1-4,-7-4-2,0 12-9,-9 6-10,-8 4-9,7 10 0,-9 0 1</inkml:trace>
  <inkml:trace contextRef="#ctx0" brushRef="#br0" timeOffset="392620.6565">11086 17391 32,'0'0'34,"24"12"-1,8-9-2,11-3-19,8 0-32,11 0-7,-5-9-3,13-2-5</inkml:trace>
  <inkml:trace contextRef="#ctx0" brushRef="#br0" timeOffset="394725.2676">11985 17038 33,'3'-33'20,"3"4"-1,0 2 0,-2 5-4,2 7-2,-3 6-3,-3 9-2,6 9-1,-6 11-2,0 6-2,0 8-1,-3 7 1,3 0 0,-8 2-2,4 4 0,-5-9 0,2-2-1,-5-11 1,1-6-2,-2-7 2,-2-9-2,2-8 1,3-2 0,10 7-1,-13-19 1,13 19-1,10-8 0,5 8 1,7 10 0,6-3-1,0-1-3,8 3-8,-1 0-19,-3-9-3,-1 0-1,-9-12 1</inkml:trace>
  <inkml:trace contextRef="#ctx0" brushRef="#br0" timeOffset="395154.2706">12321 17123 25,'0'-24'28,"-11"-10"-4,6 0-8,2 2-1,-2 0-3,5 9-2,-7 8-1,7 15-2,0 0-2,0 25-1,-3 0-1,6 11-1,-3 2-1,5 3 1,-5 0-1,4 0-1,-4-5 1,0-7-2,-6-7 2,0-4-1,0-7 1,2-1-1,4-10 1,0 0-1,0 0 1,0 0-1,0 0 0,22 4 0,-4-1 0,2-3 0,5 3-1,-1-3 0,0 4-4,-5-4-11,-3 0-18,-1-5-2,-8-4 1,5 6-1</inkml:trace>
  <inkml:trace contextRef="#ctx0" brushRef="#br0" timeOffset="395319.8291">12572 17326 30,'0'0'27,"0"0"-17,0 0-24,0 0-8,25-14-4</inkml:trace>
  <inkml:trace contextRef="#ctx0" brushRef="#br0" timeOffset="395892.2715">12991 17120 15,'-10'15'28,"-18"-12"1,3-3-11,-3 0-4,0-9-5,4-3-2,3-6-3,8-2-1,6-6 0,11 4 0,8 2 1,10 4 0,0 7 0,9 9 1,-4 4 0,1 17 0,-10 2 0,-5 8-1,-13 5-1,-13 7-2,-5-4 1,-10 2-2,-3-7 0,-2-6-1,2-6 0,5-6-1,11-9 1,5-7 0,10 0 0,11-12 1,7 3 1,6 3 0,7 1 0,1 5 0,-2 0 0,-2 0-7,-2 8-29,-2-4-1,-9-4 0,5-4-1</inkml:trace>
  <inkml:trace contextRef="#ctx0" brushRef="#br0" timeOffset="396590.1119">13416 16857 43,'0'0'32,"9"19"-2,-9 10-11,6 13-6,-6-2-5,3 13 0,-3-2-2,0-4-3,0-8 1,0-9-3,0-13 1,0-17-2,0 0 2,-13-9-2,5-18 1,2-13 1,-7-10-2,6 0 0,1 0 0,3 3 0,3 5-1,0 8 0,4 11 1,7 16 0,6 11-1,4 11 1,10 5 0,2 8 1,7 5-1,8 5 1,-2 0-1,4 0 1,-3-3-1,-5-2 1,-7-6-1,-4-5 1,-7-5 0,-7-12 0,-5-8 0,0-9 0,-6-14 0,-3-12 0,0-7 1,-3-9-1,0-1 0,-3 7 0,0 2-1,-2 7-2,5 15-19,-7 13-16,-9 1 0,7 10 0,-9-13-2</inkml:trace>
  <inkml:trace contextRef="#ctx0" brushRef="#br0" timeOffset="435379.4381">23173 6170 10,'0'0'13,"0"0"0,0 0-1,0 0 9,-4 16-12,-4 1-1,-2 5-2,-4 7 1,-10 9 0,1 3-2,-4 5-1,-1 5-2,1 1 1,2-2-1,-2-4-1,5-4 0,7-6-1,3-5 1,1-4 0,3-5 0,1-6 0,7-7 0,0-9 1,0 0-1,-14 5 1,14-5 0,-4-10-1,4 0 0,-3-2 0,-2 2 0,1-3 0,4-2-1,0 5 1,-5-1 0,5 11 0,-5-13-1,5 13 1,0 0-1,0 0 1,0 10 0,0 0 1,0 4-2,0 1 2,3 2 0,1-3 0,-4 3-1,0-5 1,0 0 0,0-12 1,3 15 0,-3-15 0,0 0 1,17 2 0,-3-5-1,-2-6 1,6 4-2,6-4 1,-4-1-2,-1 2 1,-2-2-5,0 7-16,-5 3-17,-12 0-1,12 0 0,-20-6-1</inkml:trace>
  <inkml:trace contextRef="#ctx0" brushRef="#br0" timeOffset="443698.1899">20780 7389 40,'0'26'28,"-6"-5"-9,-3 11-4,4 4-4,-1 6-1,6 5-2,-4-4-3,4 2-1,3-9-1,2-7 0,-3-7 2,2-6 0,-4-16 0,0 0 0,0 0 0,-6-26 0,-1 0-1,0-6 0,0-6-3,-1-2 0,-1-3 0,2 3-1,3 0 1,-1 5-1,2 4 0,3 6 0,0 3 1,5 3-1,6 3 0,5 3 0,9 3 0,6 1 0,7 3-1,11-3-2,5 4-4,-2-3-3,3 4-4,-10-1-4,-2 2-7,-9 10-10,-15-7 0,-3 10 3</inkml:trace>
  <inkml:trace contextRef="#ctx0" brushRef="#br0" timeOffset="443944.2904">20794 7608 27,'9'8'29,"1"-8"-1,14 0-9,3 5-5,8-5-5,4 0-8,0 0-11,1 0-14,-12-5-4,2 10-2,-18-5 1</inkml:trace>
  <inkml:trace contextRef="#ctx0" brushRef="#br0" timeOffset="444283.2871">21016 7816 37,'0'0'30,"0"0"0,9-10-11,-9 10-4,13-13-4,-3 8-2,-10 5-3,13-5 1,-13 5-2,0 0 1,8 17-2,-8-1-1,0 3-1,0 0 0,0 4 0,0-1 0,3 0-1,-3 0 0,3-8 0,-3 1-2,3-2-2,-3-13-4,7 14-17,-7-14-12,0 0-1,16-6 0</inkml:trace>
  <inkml:trace contextRef="#ctx0" brushRef="#br0" timeOffset="444796.224">21186 7802 45,'0'0'28,"0"-9"-6,11 4-6,5 1-4,3 4-4,1-3-3,3 3-1,-5 3 0,0 3-1,-6 1-1,-8 3 1,-4 3-1,-9-1 0,-3 0 0,-1-3 0,0-1-1,4-1 1,9-7-2,0 0 1,0 0-1,15 9 0,1-9 0,2 5 1,-2 2-1,-3 0 0,-7 5 1,-6 3 0,-10-1 0,-6 5 0,-5-5-1,-2-1-3,2-2-4,1-2-9,4-9-13,16 0-4,-12-6-1,12 6 0</inkml:trace>
  <inkml:trace contextRef="#ctx0" brushRef="#br0" timeOffset="445179.2766">21439 7870 51,'0'0'34,"14"3"0,-4 1-11,6 4-7,-2-3-7,8 8-2,-5-2-2,3 7-2,-4-3-2,0 0-2,-4 2-3,-2-3-5,1 0-9,-6-1-12,-5-13-6,0 0 1,11 5 0</inkml:trace>
  <inkml:trace contextRef="#ctx0" brushRef="#br0" timeOffset="445381.987">21664 7877 43,'0'0'32,"-19"8"2,4-1-10,0 6-7,-10 0-6,6 9-3,-5-4-2,1 3-3,-2 3-2,2-7-3,6 1-5,-4-7-14,5-6-13,16-5-1,0 0-1,0-9 1</inkml:trace>
  <inkml:trace contextRef="#ctx0" brushRef="#br0" timeOffset="446043.9557">21978 7707 41,'0'0'31,"20"4"-3,3-4-8,13 0-6,2-4-5,11 4-2,-3-5-3,1 5-2,-4 0-3,-14-4-4,-1 4-5,-11 0-8,-7 0-10,-10 0-5,0 0 1,0 0 4</inkml:trace>
  <inkml:trace contextRef="#ctx0" brushRef="#br0" timeOffset="446322.3774">22085 7860 53,'24'-7'27,"11"7"-4,1-4-4,2-1-5,4 5-2,-8-5-4,-1 5-3,-8-4-1,-5 4-2,-7 0-1,-13 0-1,10 8-6,-10-8-21,-12 6-6,12-6-1,-12 7 1</inkml:trace>
  <inkml:trace contextRef="#ctx0" brushRef="#br0" timeOffset="447437.7805">18870 9103 19,'39'3'29,"-10"-3"-1,14 0-8,7 0-4,5 3-5,3-3-3,-8 0-3,-4 5-2,-11-5-3,-11-5-1,-10 5-4,-14 0-6,0 0-9,-12 0-10,-4-4 0,4 8 0</inkml:trace>
  <inkml:trace contextRef="#ctx0" brushRef="#br0" timeOffset="447706.7235">18841 9233 52,'23'6'26,"4"-6"-5,13 0-3,14 0-2,0 0-4,6 0-3,-8 0-1,-4 4-3,-10-4-1,-10 6-8,-13-6-29,-15 0-1,0 0 1,-17 0-2</inkml:trace>
  <inkml:trace contextRef="#ctx0" brushRef="#br0" timeOffset="456590.8814">19762 9061 25,'0'-17'28,"0"17"-5,0 0-1,0 12-6,0 14-3,-6 6-3,3 10-4,-2-1 0,5 2-2,-6-2-1,6-5-1,-3-7 0,3-6 0,0-10 0,0-13 1,0 0-1,0-14 1,-2-13-1,2-6 1,0-8-1,0-6-1,0-4-1,0 4 0,0-3 0,2 9 0,-2 6 0,3 5 0,-3 7 0,0 7 0,6 3 0,4 3 1,7 5-2,7 5 1,12 0-3,4 0-5,15 9-9,0-3-11,-2-2-7,2 2 0,-11-6 0</inkml:trace>
  <inkml:trace contextRef="#ctx0" brushRef="#br0" timeOffset="456870.8911">19793 9203 50,'0'0'30,"14"5"-8,9-5-3,7 0-5,8 7-2,-2-7-5,1 0-8,1 0-18,-4 3-13,-15-10-1,1 7 0</inkml:trace>
  <inkml:trace contextRef="#ctx0" brushRef="#br0" timeOffset="457967.6318">19984 9440 33,'9'-9'31,"-6"-3"-7,0 0-3,-3 12-4,5-19-4,-5 19-2,0 0-3,0 0-2,-3 20-3,3-2 0,0 4-1,0 2-1,0 4 0,5-3 1,-2 0-4,1-7-5,3-3-16,5-2-11,-12-13 0,0 0-1</inkml:trace>
  <inkml:trace contextRef="#ctx0" brushRef="#br0" timeOffset="458471.6673">20170 9429 62,'0'0'32,"0"0"-9,18-10-6,-1 10-5,-1 0-5,8 0-2,-1 0-2,-2 2-1,-4 3-1,-4 3 0,-7 1 0,-6 1-1,-9-1 1,0 1-1,-6 0 1,5-2 0,10-8-1,-6 10 1,16-7-1,7-3 1,7 5-1,2 0 0,0 0 0,-3 9-1,-6 0 2,-12 1-1,-13 2 0,-11 1 1,-9-3-1,-3-2 0,-3-1-3,4-12-2,4 3-8,6-3-15,8-10-6,12 10-1,5-27 1</inkml:trace>
  <inkml:trace contextRef="#ctx0" brushRef="#br0" timeOffset="458818.7282">20589 9348 58,'15'0'40,"-15"0"0,16 0-4,-4 0-14,-12 0-8,12 0-5,-12 0-3,0 0-3,0 0-7,0 0-36,0 0-1,6-9-1,-6-11 1</inkml:trace>
  <inkml:trace contextRef="#ctx0" brushRef="#br0" timeOffset="463611.2802">21156 9264 46,'-25'-20'30,"7"15"-9,-4 5-4,-5 5-4,1 6-4,1 8-2,4 6-1,6 3-2,7 5-2,8-1 0,10 2 0,11-5-3,7-8-6,9-3-15,9-3-10,-7-11-1,7 1 1</inkml:trace>
  <inkml:trace contextRef="#ctx0" brushRef="#br0" timeOffset="463994.2141">21454 9394 45,'-13'-24'30,"5"14"-6,-6 1-5,-5-1-4,2 5-4,-6 1-3,-1 8-3,-2 1-2,2 5-1,2 4-1,6 0-1,5 4 0,6 2 1,10 1-1,8-4 1,5 0 0,6-8 0,7-1-1,-1-8 1,-3-3 0,0-8 0,-8-7-1,-4-3-3,-5-1-7,-10 0-14,-10-5-9,5 9-1,-12 3 0</inkml:trace>
  <inkml:trace contextRef="#ctx0" brushRef="#br0" timeOffset="464512.8266">21667 9299 26,'0'0'28,"-22"-9"-5,7 9-4,0 0-5,-1 0-4,7 8-2,9-8-2,-4 21-3,13-6 0,5 5 0,5-1 0,3 2 0,-1 1 0,-5 1 1,-8-5-1,-8 3 1,-12-5-1,-4 0 0,-14-4 0,1-2-1,-1-5-6,6-5-12,4-9-18,20 9-1,-5-19 1,19 6-1</inkml:trace>
  <inkml:trace contextRef="#ctx0" brushRef="#br0" timeOffset="464943.2691">21898 9164 41,'0'0'31,"0"14"-8,0 1-3,-3-1-4,3 5-3,0-1-3,5 2-3,4-3-3,6 1-1,4-2-1,-1-4-3,1-1-4,-1-4-6,4-5-8,-4-2-8,-18 0-3,19-15 0,-15 1 2</inkml:trace>
  <inkml:trace contextRef="#ctx0" brushRef="#br0" timeOffset="465124.2788">22051 9181 72,'0'0'26,"-12"-6"17,12 19-28,-6 2-3,11 9-5,-5 1 0,0 8-2,-3-1 0,7 2-2,-2-3-2,-2-2-3,10 0-9,-13-5-15,-2-7-11,5-4 0,0-13 0</inkml:trace>
  <inkml:trace contextRef="#ctx0" brushRef="#br0" timeOffset="465725.3769">22399 9184 45,'0'0'25,"-4"-10"-8,4 10-4,-23-5-5,8 5-3,-5-5-3,-3 5-1,0 0 0,0 0 0,3 0-1,1 8 0,3-2 1,2 5 1,0 3 0,7-2 2,-1 3 0,8-1 0,-4 0 1,4-1 0,6-3 0,4-4-1,4 0 0,3-3-2,3-3 0,8 8 0,-1-6-1,6 5 0,-1-1-1,-5 7 0,-5 1 1,-1 1 0,-9 3 0,-6 2 1,-9 1-1,-11-1 0,-8 0 1,3-3-1,-6-3-1,-3-2 0,0-6-4,-2-6-4,7-6-5,4-3-12,4-9-10,6 4 0,-1-8 1</inkml:trace>
  <inkml:trace contextRef="#ctx0" brushRef="#br0" timeOffset="466169.2771">22588 9082 13,'0'0'30,"-12"7"1,12-7-7,-4 10-1,4-10-4,0 0-2,0 0-3,6 12-3,-6-12-2,10 0-2,-10 0-2,0 0-1,0 0-1,0 0-2,0 0-5,-12-7-20,12 7-14,-12-3-2,12 3 1,0 0-1</inkml:trace>
  <inkml:trace contextRef="#ctx0" brushRef="#br0" timeOffset="466800.7014">22909 9339 30,'13'0'28,"18"0"-1,3 0-10,0 0-4,9 0-3,-6 0-3,0 0-4,1 0-5,-18 0-5,-4 0-11,1 2-10,-17-2-2,0 0 1</inkml:trace>
  <inkml:trace contextRef="#ctx0" brushRef="#br0" timeOffset="467101.5635">22962 9457 69,'25'1'29,"11"-1"-5,-2 0-4,10 8-6,-4-8-4,-1 2-4,-14-2-5,-5 0-10,-1-4-26,-19 4 1,0 0 0,-18 4-1</inkml:trace>
  <inkml:trace contextRef="#ctx0" brushRef="#br0" timeOffset="468032.5922">18606 10401 21,'16'0'33,"14"10"0,3-10 0,5 2-15,4 2-4,-4-4-6,3 5-6,-3-5-8,-10 0-9,-9 0-15,1 0-4,-20 0 1,13-5-1</inkml:trace>
  <inkml:trace contextRef="#ctx0" brushRef="#br0" timeOffset="468267.902">18645 10536 54,'29'-2'35,"13"2"-1,3 3-12,-4-3-7,6 0-5,-4 5-12,-6 0-30,-10-5-1,0 0-2,-12 0 0</inkml:trace>
  <inkml:trace contextRef="#ctx0" brushRef="#br0" timeOffset="470241.2155">22098 4164 19,'0'0'15,"0"0"-1,0 0-2,0 0-1,0 0-2,0 0-1,0 0 0,12 11-1,0-2 0,4 4-1,7 7 0,7 4-1,5 7 1,-3 2-1,4 9-1,-9-1 0,-7 5 0,-8-7 0,-8 5-1,-9-5 1,-4-2-2,-3-5 1,-2-3-2,2-7 1,7-3 0,1-6-1,4-1 1,0-12-1,9 9 1,-9-9-1,0 0 1,0 0 0,0 0 0,6 8 0,-6-8-1,0 0 0,0 0 1,0 0-1,0 0 0,0 0 0,0 0 0,0 0-1,0 0 1,0 0 0,0 0 0,0 0 0,0 0 0,0 0-1,0 0 1,0 0-1,0 0 1,0 0-1,0 0 1,0 0-1,0 0 1,0 0 0,0 0 0,0 0 0,0 0 0,0 0-1,0 0-2,0 0-20,0 0-16,-6-13-1,6 13 0,-12-24 0</inkml:trace>
  <inkml:trace contextRef="#ctx0" brushRef="#br0" timeOffset="477530.6335">22477 4132 8,'0'0'25,"4"9"-3,-4 1-5,-4 2-5,-1 5-1,-1 0-3,1 2 0,5 0-3,0-1-3,0-3 1,0-1-2,9-1 1,1-8-1,2 0 0,4-5 0,-5 0 0,1-9 0,-1-1 0,1-4-1,-6-1 0,1-1 0,-3-1 0,-4 0 0,0 3 0,0 1-1,0 13 1,0-14-1,0 14 1,0 0 1,0 0 1,0 18 0,3-5 1,-3 3 1,0 6 1,0-1 0,0 5 0,4 0-1,-4 2-1,-4-3 0,4-3-2,4-2-5,-4-6-7,0-14-15,17 17-8,-17-17 1,11-3-1</inkml:trace>
  <inkml:trace contextRef="#ctx0" brushRef="#br0" timeOffset="478042.1331">22854 4138 13,'0'0'17,"0"0"-2,-9-4-2,9 4-4,-19 3-2,4 2-4,-3-1-1,-1 1-1,2 3 0,3-1-1,-2 2 0,-2 1 1,8 0-1,3 1 1,4-2 3,3-9 0,4 16 2,5-6 2,9-1 0,7-2 1,3 3 0,0 0-1,-3 4-1,-5-5-1,2 7-1,-12-4-2,-10 6 1,-7-3-1,-9-2 0,-7-4-2,1-4-2,4 0-6,-6-10-8,4 1-11,20 4-8,-18-23 0,18 14-1</inkml:trace>
  <inkml:trace contextRef="#ctx0" brushRef="#br0" timeOffset="478397.2796">23019 4100 38,'0'0'16,"0"0"-3,-14 0-3,14 0-3,-13 13-1,13-13-1,0 16 1,8-7 0,1-2 1,3-1 0,2-6 1,-2 3 1,-2-7-1,6 0-1,-16-7-1,0 11-2,-12-15 0,-2 9-3,-8 6-6,2 0-21,-9 4-9,4 10 1,-6-5 0</inkml:trace>
  <inkml:trace contextRef="#ctx0" brushRef="#br0" timeOffset="487071.4871">20440 4769 21,'-9'-15'29,"9"15"2,-25 0-10,6 21-4,-1 9-4,-3 15-4,7 13-2,2 9-1,14 10-2,6 2-2,15 3 0,10-7-1,7-9 0,8-11 0,0-14-2,1-6-12,-1-12-19,-19-17-2,2-3 2,-20-12-3</inkml:trace>
  <inkml:trace contextRef="#ctx0" brushRef="#br0" timeOffset="490965.28">15525 9745 32,'30'-19'32,"11"-6"1,14 1-11,16 4-4,13 6-3,13 14-3,-4 13-3,0 16-2,-12 12-2,-7 16-2,-21 7-4,-13 1-33,-22-12-2,2-7 0,-17-22-1</inkml:trace>
  <inkml:trace contextRef="#ctx0" brushRef="#br0" timeOffset="498340.4205">19344 10449 22,'2'-22'21,"13"0"-4,-3-8 0,1 1-1,0-2-1,-5 3-1,0 6-3,-8 1-1,0 21-2,0 0-2,-4 19-1,-3 8-1,7 11-2,0 3-1,0 5 1,0 1-1,7-4 0,-2-6 0,0-6-3,1-7-2,-6-13-9,0-11-17,12 7-5,-12-20 0,9 5 1</inkml:trace>
  <inkml:trace contextRef="#ctx0" brushRef="#br0" timeOffset="498665.2808">19585 10495 15,'14'-22'60,"-3"13"-31,0-9-9,-1-8-8,3 4-2,-3-10-3,1 8-1,-4-4-1,1 8-1,-8 3-1,0 17 1,0-9-1,-5 18-1,1 8-1,1 7 1,-2 8-3,5 3 2,-2 5 0,2-1-1,2 2 0,1-4-3,5-5-8,-5-4-18,-3-13-7,11-2 0,-11-13 2</inkml:trace>
  <inkml:trace contextRef="#ctx0" brushRef="#br0" timeOffset="498848.804">19807 10597 68,'0'0'26,"0"0"-16,0 0-24,0 0-12,0 0-4</inkml:trace>
  <inkml:trace contextRef="#ctx0" brushRef="#br0" timeOffset="499332.9962">20120 10439 41,'0'0'31,"-14"1"-1,3-6-11,1-8-6,7-1-4,3-2-1,4-7-3,7 1 0,10 7-2,1-2-1,8 14 1,-5 3 0,-3 16 1,-9 2-2,-10 15 1,-15 1-1,-8 6 0,-11 2 0,1-5-2,-4-4-1,3-5-1,8-6 1,8-7-1,15-15 1,9 8 0,11-15 1,7 2 1,0 0 0,4 1 0,-2 4 0,-2-6 1,-7 6-4,-7 8-7,-13-8-26,14 11-1,-14-11 0,0 0 1</inkml:trace>
  <inkml:trace contextRef="#ctx0" brushRef="#br0" timeOffset="499566.5887">20458 10505 76,'0'0'37,"0"0"1,0 0-5,0 0-30,0 0-36,0 0-3,0 0-1,0 0 0</inkml:trace>
  <inkml:trace contextRef="#ctx0" brushRef="#br0" timeOffset="499996.0339">20982 10043 35,'-35'5'31,"4"14"-2,-9 9-9,-5 14-4,3 14-5,4 9-3,11 5-2,13 3-2,19-2-4,12-7-3,12-11-8,6-14-19,12-7-2,-8-20-1,5-3-1</inkml:trace>
  <inkml:trace contextRef="#ctx0" brushRef="#br0" timeOffset="500326.2853">20992 10389 55,'0'0'34,"8"22"1,-8-8-15,-3-4-8,3 8-3,0-7-1,3 3-2,-3-14-2,0 0-1,0 0-2,4-26 1,-4-6-1,5-5 0,3-6 0,0-3-1,4-3 0,2 5 0,0 3 0,3 9 0,3 5-1,4 9 0,3 7-7,-3 2-9,5 6-19,4 5-1,-4 3 1,4 4 0</inkml:trace>
  <inkml:trace contextRef="#ctx0" brushRef="#br0" timeOffset="500679.752">21163 10277 61,'11'-13'29,"7"7"-10,4 1-6,-3 5-2,0 3-2,-10 4-2,-5 8-2,-12 3-1,-5 4-1,-6 3 0,-2 1 0,0-6-1,4 4-1,7-7 0,10-1 0,10-8 0,9-3-2,5-2-1,4-3-7,5 0-11,-1 0-15,-5-3 1,0 3 0,-10 0 0</inkml:trace>
  <inkml:trace contextRef="#ctx0" brushRef="#br0" timeOffset="500943.7652">21595 10192 50,'0'0'32,"0"0"-1,0 0-9,-9 15-6,-9 12-5,-3 10-4,-10 6-2,-3 8 0,-9 4-1,2 1-1,0 0-1,4-8-3,7-3-6,2-13-16,10-11-13,14-3 0,4-18-1,16-2 1</inkml:trace>
  <inkml:trace contextRef="#ctx0" brushRef="#br0" timeOffset="501318.6767">21534 10455 32,'9'-16'32,"10"12"0,-3-1-9,8 0-6,1 10-4,-5 0-4,-6 9-3,-11 3-2,-6 4-1,-8 2-1,-6-1-1,-3 1 1,-3-2-1,-1-3 0,10-1-1,5-7 1,9-10 0,13 14-1,6-14-1,8 0-4,6-4-11,-1 1-19,7 3 0,-6-3 0,2 3 0</inkml:trace>
  <inkml:trace contextRef="#ctx0" brushRef="#br0" timeOffset="501604.6751">21787 10123 54,'22'21'36,"7"19"0,-5 11-4,-3 4-19,-5 19-4,-16 1-3,-9 8-2,-15-6-4,-9-9-8,-2-16-28,1-3-1,-3-24 0,17-11 0</inkml:trace>
  <inkml:trace contextRef="#ctx0" brushRef="#br0" timeOffset="503907.2842">22213 10351 18,'5'-14'19,"-5"-5"-1,12 4-3,-2 2-1,3 1-2,2 7 0,3 5-2,-1 8 0,2 1-2,0 5-2,-2 0-1,1 1-1,-2-5 1,2-1-2,-2-9-1,3-2 0,-7-6-2,0-6-2,-3 4-4,-2-3-7,-7 2-14,0 11-7,-11-12 1,11 12 0</inkml:trace>
  <inkml:trace contextRef="#ctx0" brushRef="#br0" timeOffset="504125.1495">22256 10546 64,'18'0'32,"7"0"-8,8 2-4,2-4-6,3 2-6,-3 0-15,0-4-24,-12-6-2,8 2-1,-12-6 0</inkml:trace>
  <inkml:trace contextRef="#ctx0" brushRef="#br0" timeOffset="504666.8167">22761 10151 22,'13'0'28,"5"0"-2,4 5-7,6-1-4,4 0-4,-1 1-2,-1-1-2,-3-4-1,1 0-2,-4 0 0,-8-7-2,-16 7 0,10-6 0,-10 6-1,0 0 1,-15 4-1,-1 5 0,2 6 1,1 8 1,-2 5-1,4 10 1,3-1-1,8 6 1,-6-2 0,6 0-1,0-4-1,2-8-4,11-2-8,-9-11-21,-4-16-3,9 8-1,-5-17 0</inkml:trace>
  <inkml:trace contextRef="#ctx0" brushRef="#br0" timeOffset="504879.5994">22771 10425 50,'19'0'34,"14"5"0,-8 0-10,13-5-12,2 0-9,-2 4-20,7 4-15,-20-8 0,-3 11-2</inkml:trace>
  <inkml:trace contextRef="#ctx0" brushRef="#br0" timeOffset="505079.1326">23108 10597 58,'0'0'37,"13"10"0,-13-10-1,12-10-23,-3 1-18,-2-1-28,5 2-3,0-5 0,6 7-2</inkml:trace>
  <inkml:trace contextRef="#ctx0" brushRef="#br0" timeOffset="505651.2855">23490 10346 15,'5'-12'26,"9"6"-2,-3-4-4,-1-3-4,-5 2-4,-5-6-2,0 4-3,-18-2-1,7 2-2,-9 2-1,-8 2-2,-3 6 0,-4 3 0,3 0-1,2 9 1,12 1-1,4 1 0,4 2 1,10-1-1,13-3 0,9-1 1,2-1-1,0-3 0,-2-1 1,2-3 0,1 4 0,-1 2 0,-6-1 2,-6 9-1,-4 0 1,5 6 0,0 2-1,-7 5 1,0-3-1,-6 2 0,-6-2 0,0-4-1,-4-3 0,-11-3 1,-10-4-2,-4-5-1,2-5-4,-2-4-9,10-7-18,9 4-4,0-8 1,24 6-1</inkml:trace>
  <inkml:trace contextRef="#ctx0" brushRef="#br0" timeOffset="506402.6215">23772 10206 58,'14'-4'34,"-14"4"0,9 4-15,-6 12-6,-3 5-4,7 8-3,-3 0-1,1 6-2,2-5 0,-7 2-1,-9-10-1,14-3 1,-5-19-1,-3 10 0,3-10 0,-9-24 0,-1-3 0,10-5 0,3-3-1,-3-2 0,-8 5 0,8 0-1,0 4 1,4 9 0,4 9-1,6 6 1,-14 4-1,20 13 1,1 2 0,7 4 0,-2 9-1,2 1 1,-6 3 0,-2 0 1,4-3-1,-3-3 0,1-7 0,-8-8 1,-4-7-1,9-10 0,-1-9 1,-9-7-1,2-10 0,-11-5 0,0-5 1,5 1-1,-2 3 1,-18 1-1,7 9 1,-2 4-2,-2 12-2,5 2-7,7 10-22,-24 0-5,5 0-1,19 0 1</inkml:trace>
  <inkml:trace contextRef="#ctx0" brushRef="#br0" timeOffset="514177.7396">17841 11201 28,'0'0'25,"-15"-21"-7,-5 14-3,-7-1-2,-4 8-4,0 0-1,-1 8-2,5 6-1,4 6-1,11 2-2,9 4 0,7 1-1,14-4 0,8 0 0,4-4 1,1-6-1,-3-8 0,-3-5 0,-10 0-1,-15 0 1,0 0 0,-30 0-1,-1 8 1,-4 2-1,-2 8 1,2 3-1,4 5 0,10 3 1,9 4-1,12-1 1,8-2-1,9-5 1,10-4-1,8-9 1,2-12 0,1-5-1,0-8 1,-3-6-1,-5-5 2,-3 2 0,-9 1 0,-7 7 0,-4 5 1,-7 9-1,0 0 1,0 16 0,-5-1-2,1 2 0,0-3 1,4-4-1,0-10-1,0 0 1,3-15 0,7-7-1,6-4 1,3-3-1,1-1 1,0 3-1,4 6 1,-5 9 0,0 11 0,-6 6-1,-5 9 2,-2 9-1,-3 1-1,1 3 0,0 6-4,-4-5-4,11-1-13,-2-3-14,-3-13-2,4-4 1,-10-7 0</inkml:trace>
  <inkml:trace contextRef="#ctx0" brushRef="#br0" timeOffset="514375.5599">18222 11456 71,'0'0'34,"12"0"-3,-7 16-9,-5 4-9,0 7-6,0 4-6,-3-6-6,3 4-16,3-6-14,-9-14 0,6-9-1,-12-6-1</inkml:trace>
  <inkml:trace contextRef="#ctx0" brushRef="#br0" timeOffset="514576.5843">18217 11276 27,'11'-9'20,"-11"-4"-12,3 3-12,7 16-15,-10-6-5</inkml:trace>
  <inkml:trace contextRef="#ctx0" brushRef="#br0" timeOffset="514812.4658">18572 11430 52,'-8'-15'28,"8"15"-10,-24-4-6,5 8-4,-1 6-3,-2 4-2,2 5-1,5 8-1,6-2 0,9 3 1,3-2 1,9-5 2,5-1 0,1-10 1,3 0 0,-6-10 0,-2 0 1,-13 0-3,0-17-3,-12 10-10,-1 2-25,-6-11-1,8 9 0,-7-6-1</inkml:trace>
  <inkml:trace contextRef="#ctx0" brushRef="#br0" timeOffset="515126.2867">18656 11503 50,'17'7'34,"-17"-7"0,16 12-9,-6 2-11,-10-3-5,4 8-4,-4-2-1,0-3-2,-4-3 0,4-11-1,0 0-1,11-10 0,2-8 1,3-2-1,3-9 1,-1 3 0,4 4 0,0 7 0,-4 5 1,-2 10 0,-6 10 0,-2 8 1,-5 6-3,-3 0-3,7 7-11,-7-2-20,0-8-3,9-1 0,-2-8 0</inkml:trace>
  <inkml:trace contextRef="#ctx0" brushRef="#br0" timeOffset="515389.0478">19099 11462 51,'28'3'36,"-1"0"1,8 6-3,1 6-17,-7-3-6,2 7-5,-10 0-3,-9 1 0,-12-2-2,-19-4-1,-7-2-7,-11-6-17,-5-6-12,3 3-2,-3-7 0,12 4 0</inkml:trace>
  <inkml:trace contextRef="#ctx0" brushRef="#br0" timeOffset="515606.8717">19504 11639 51,'16'5'35,"-1"6"-1,-13 6-3,-9-3-28,-7 10-31,-14-15-3,5 9-1,-7-16-2</inkml:trace>
  <inkml:trace contextRef="#ctx0" brushRef="#br0" timeOffset="516261.8389">20116 11197 35,'9'14'32,"6"15"1,-13 7-11,-2 1-7,3 7-2,-6 1-3,3 0-4,-5-10-2,5-3 0,-4-10-1,4-7-1,0-15 0,0 0 0,-10-28-1,7 5 0,-1-12 1,-1-4-1,-1-4-1,0-1 0,3 1 0,3 4 0,0 2 0,6 4 0,3 2 0,5 3-1,6 5 1,5-1-1,11 10-3,3-6-4,10 12-4,-2-1-8,3 6-13,-1 11-3,-9 0 1,-1 10 0</inkml:trace>
  <inkml:trace contextRef="#ctx0" brushRef="#br0" timeOffset="516495.8323">20147 11383 17,'0'0'30,"3"10"1,14-5-8,14-1-7,6-1-6,4 2-11,5 0-23,-9-8-4,5 8-2,-18-5-1</inkml:trace>
  <inkml:trace contextRef="#ctx0" brushRef="#br0" timeOffset="516833.4156">20362 11615 22,'0'0'26,"0"0"-1,0 0-8,18-18-2,-5 5-4,-4-2-2,5 3 0,-6-2-1,3 7 0,-11 7-1,14 4-1,-14 7-1,6 15 0,-6 3-2,5 5-1,-2 2 1,2 2-1,-2-4 0,1-2-2,1-10 0,-2-7-6,-3-15-25,10 9-5,-10-9 0,7-9-1</inkml:trace>
  <inkml:trace contextRef="#ctx0" brushRef="#br0" timeOffset="517916.4673">20596 11580 27,'10'-5'29,"4"2"-4,-1-3-4,7 2-4,6 4-4,-3-2-4,5 4-1,-9 4-2,-3 3-3,-10 0 0,-6 2-2,-12-2 0,-3 0-1,-4 0 0,1-6-2,4 3 0,3-6 0,11 0-1,0 0 1,20 19 0,0-9 0,1 1 2,-1 6 1,-3-2 1,-8 5 0,-9-3 0,-7 0 1,-11-3-1,-3-4 0,-5-4-1,0-2-3,7-3-6,-2-2-7,11-9-15,10 10-4,0-12 1,17 6-1</inkml:trace>
  <inkml:trace contextRef="#ctx0" brushRef="#br0" timeOffset="518474.2671">20926 11673 23,'0'0'28,"0"0"1,7 14-7,-2-1-6,-5 0-6,8 6-3,-2-4-1,0 3-1,0-3-1,4-6-2,1-5 0,2-4 0,-2-6-1,2-6 1,-4-4 0,1 0 0,-1-2 0,-2 3-1,-3 1 1,-4 4-1,0 10 0,0 0 0,0 10 0,0 7-1,0 3 0,0 6 1,4 8-1,2-1 1,-6 4 0,0 1-1,-7 1 1,-6-3 0,-8-2 0,-7-5 0,-4-5 0,-5-7-1,0-5-2,2-8-3,10-4-4,5-11-11,6-6-15,18-1 0,9-13-1,17 5 1</inkml:trace>
  <inkml:trace contextRef="#ctx0" brushRef="#br0" timeOffset="518857.4082">21329 11534 23,'19'0'32,"5"6"0,0-6 0,9-4-16,4 4-4,-2 0-5,1 0-3,-4 2-6,-8-2-5,-1 4-7,-12-4-7,-11 0-10,13 4-2,-13-4 0</inkml:trace>
  <inkml:trace contextRef="#ctx0" brushRef="#br0" timeOffset="519082.7672">21405 11680 47,'12'0'32,"11"0"-7,4 3-5,3-3-5,6 0-7,-1 0-14,6 7-22,-19-15-3,6 12-2,-16-9 1</inkml:trace>
  <inkml:trace contextRef="#ctx0" brushRef="#br0" timeOffset="521597.2502">21993 11404 39,'8'11'30,"-8"4"-4,-2 17-4,2 10-5,-4 5-7,8 3 0,-4-1-4,7-3-1,-7-9-2,5-11 0,-3-12-1,-2-14 0,7-14-1,-7-12 1,-6-13 0,3-11-1,-4-10 0,2-1 0,-1-2-2,1 5 2,0 3-2,5 12 1,10 11 0,5 13 0,7 6-1,9 8-2,10 10-4,4-2-13,6 2-15,6 4 0,-6-9 1,5 11-1</inkml:trace>
  <inkml:trace contextRef="#ctx0" brushRef="#br0" timeOffset="521797.2342">22071 11565 28,'31'12'23,"0"-12"-13,6 0-20,6 3-7,-12-4-4,-1 7 9</inkml:trace>
  <inkml:trace contextRef="#ctx0" brushRef="#br0" timeOffset="522071.2514">22274 11746 50,'4'-12'31,"4"0"-5,-8 12-8,8-18-6,-8 18-3,0 0-2,11 0-1,-11 10-2,4 9-1,-1 3-1,-3 3 0,2 2-1,2 1 1,-4-1 0,3-7-3,1 2-6,-4-11-21,0-11-6,12 3-1,-12-3 0</inkml:trace>
  <inkml:trace contextRef="#ctx0" brushRef="#br0" timeOffset="522485.6861">22423 11717 51,'0'0'32,"18"-16"1,-4 8-13,10 5-7,-1-2-5,3 5-3,-9 7-2,-2 1-1,-6 2 0,-6 5-1,-7-1-1,-8 2 1,-6-3 0,3 2-1,5-4 1,6-1-1,4-10 0,17 17 0,0-8 0,6-3 0,-1 5 0,1 0 0,-11 3 0,-8-1 0,-12-1 1,-7-3-2,-4 3-4,-6-11-11,-2-1-17,8-1-2,3-11 0,16 12 1</inkml:trace>
  <inkml:trace contextRef="#ctx0" brushRef="#br0" timeOffset="522713.7004">22854 11676 55,'4'-9'37,"-4"9"1,0 0-1,5-10-23,-5 10-25,0 0-23,18 0-2,-18 0-1,14 0-1</inkml:trace>
  <inkml:trace contextRef="#ctx0" brushRef="#br0" timeOffset="523194.1202">23384 11476 25,'0'-14'31,"0"14"0,-31-14-8,5 10-6,-1 4-5,-4 0-3,12 9-3,1 0-2,3 9-2,15 2-1,12 3 0,6 5-1,7 0 0,5 4 1,-2-4 0,-12 0 1,-2-5 0,-18-3 1,-9-3 0,-13-7-1,-7-5 1,-4-5-1,-1-3-5,15-2-8,3-7-9,9 0-11,16 0-4,10-5-1,12 4 0</inkml:trace>
  <inkml:trace contextRef="#ctx0" brushRef="#br0" timeOffset="523412.1921">23469 11566 54,'15'3'35,"-15"-3"1,4 14-11,-4 4-9,-4 3-6,12 9-3,-8-2-4,3 2-4,-3 2-9,0-9-21,-8-8-5,14-3-1,-6-12 0</inkml:trace>
  <inkml:trace contextRef="#ctx0" brushRef="#br0" timeOffset="523625.2055">23482 11388 54,'6'-15'31,"-6"15"-5,0 0-25,0 0-26,11 6-3,-11-6-2</inkml:trace>
  <inkml:trace contextRef="#ctx0" brushRef="#br0" timeOffset="523877.2174">23585 11621 32,'23'26'31,"-12"-5"-2,-1 5-7,-2-2-4,-3-5-5,3 0-3,-8-8-2,4 0-1,-4-11-2,0 0-1,0-17-1,9-2-1,-1-4 0,6 0 0,-4-1-2,6-2 0,4 6 0,2 6 0,9 8 2,-9 11-1,-6 5 0,-1 8 1,0 2 0,0 6 0,-4-1 0,-11 1-1,-6-3-7,6-4-20,-2-8-12,2-2 0,0-9 0</inkml:trace>
  <inkml:trace contextRef="#ctx0" brushRef="#br0" timeOffset="524487.2824">24079 11402 41,'14'8'32,"-14"-8"2,-3 20-14,-2-3-5,-6-1-4,11 7 0,0 0-3,0 0-2,0 0-2,10-3-1,3-3-1,17-6-1,-7-6-1,-4-5-2,4 0-1,-10-12-1,0-4 0,8-4 0,-10 0 0,-22-2-1,17 4 3,-6-2 0,0 8 2,0 12 1,6-14 1,-19 22 0,7 2 1,20 12 1,-14 3 0,8 11-1,-1 3 1,-10 3 0,9 0-2,-6-42 1,24 73-5,-29-44-7,10-12-28,-5-17 1,0 0 0,0 0-2</inkml:trace>
  <inkml:trace contextRef="#ctx0" brushRef="#br0" timeOffset="524818.7546">24336 11434 32,'0'0'36,"0"0"-1,51 43-3,-51-43-13,45 57-8,-45-57-2,46 72-2,-46-72-4,27 70-1,-27-70-1,-17 56 0,17-56-2,0 0-3,-45 46-9,45-46-17,-65 5-7,65-5 0,0 0 1</inkml:trace>
  <inkml:trace contextRef="#ctx0" brushRef="#br0" timeOffset="525037.5163">24357 11430 13,'0'0'30,"52"-15"1,-52 15-2,65-4-16,-65 4-16,0 0-21,65 2-4,-65-2-1,0 0-1</inkml:trace>
  <inkml:trace contextRef="#ctx0" brushRef="#br0" timeOffset="525255.5272">24671 11347 45,'0'0'31,"0"0"-1,0 0-14,0 0-5,0 0-5,0 0-2,0 0-1,0 0-1,0 0 0,0 0 1,38 45 0,-38-45 0,0 0 1,0 0-1,0 0 0,0 0-1,0 0-5,-35-55-31,35 55 0,-79-11-1,79 11 0</inkml:trace>
  <inkml:trace contextRef="#ctx0" brushRef="#br0" timeOffset="527239.9624">21613 12666 30,'0'0'32,"24"12"1,-3-12-9,13 0-8,7 0-3,2 0-6,2-2-5,-2 2-7,-14 0-8,-7 0-14,-9 9-6,-13-9 0,-17 12-1</inkml:trace>
  <inkml:trace contextRef="#ctx0" brushRef="#br0" timeOffset="527445.9714">21654 12792 34,'36'16'34,"-3"-16"-1,19 10-5,-2-3-38,-3-11-14,11 8-5,-15-13-3</inkml:trace>
  <inkml:trace contextRef="#ctx0" brushRef="#br0" timeOffset="530915.8357">21613 12521 18,'11'-20'20,"12"6"-4,1 3-1,1 6-2,-1 5-1,-1 2-3,-2 10-1,-6 0-3,0 4 0,-3-6 0,1 0 0,5-6-2,6-4 1,0-5 0,-1-1-1,-3-2 1,-1-1-5,-4 4-14,-3 5-17,-12 0 1,0 0-1,-7-15 0</inkml:trace>
  <inkml:trace contextRef="#ctx0" brushRef="#br0" timeOffset="531450.2908">22250 12489 4,'0'0'26,"10"-7"2,17 10-5,4-3-7,8 0-4,2 0-2,0 0-3,-2-5-1,-5-3-2,-3-1 0,-8 1-2,-13-1-1,-10 9 1,5-15-1,-5 15 1,0 0 0,-17 3-1,4 9 1,-2 5 1,5 10-1,0 5 1,2 6-1,-2 3 0,5 1 0,5 0-1,4-1 1,-4-3-2,4-10 1,-4-2-3,0-12-8,0-14-21,0 0-3,-13-5 0,6-4 0</inkml:trace>
  <inkml:trace contextRef="#ctx0" brushRef="#br0" timeOffset="531667.8375">22312 12719 40,'19'-8'30,"18"8"1,-3-7-12,19 3-7,2 4-8,2 0-12,-2 4-17,-11-4-5,-1 8 0,-15-8-1</inkml:trace>
  <inkml:trace contextRef="#ctx0" brushRef="#br0" timeOffset="531882.8515">22787 12835 56,'8'12'36,"-8"-12"0,13 3-9,-13-3-14,10 0-10,-10 0-25,8-12-11,4 8-2,-8-6-1</inkml:trace>
  <inkml:trace contextRef="#ctx0" brushRef="#br0" timeOffset="532519.1014">23198 12610 33,'10'0'28,"-2"-14"-6,7 3-5,-4 2-4,-3-6-4,-8 1-2,-12 0-2,-1-1-1,-6 1-1,-3 4-1,-7 3-1,-8 7 0,0 0-1,9 7 0,12 7 2,7 1-2,5 4 1,8 0-1,7-1 1,18-7 0,-1-3 1,-3-4-1,2-4-2,-6-8 2,-2 2-2,0-3 1,-19 9 0,10-15-1,-10 15 1,0 0 0,0 12 0,0 5 0,12 3 1,-10 6-1,5 1 1,3 1 0,-2-2 0,-17 0 1,1-2 0,-12-7 0,-7-5 0,-5-6 0,-1-6-3,-6 0-10,5-13-22,23 4 0,-2-10 0,20 5-1</inkml:trace>
  <inkml:trace contextRef="#ctx0" brushRef="#br0" timeOffset="533201.2858">23626 12550 45,'14'5'33,"-14"-5"-1,13 24-10,-3-1-7,-15 0-6,5 10-1,9-1-1,-5 1-2,-12-5-2,5-4-1,-6-6-1,15-6 1,-6-12 0,12 0 0,-18-18-1,6-5 0,6-10 0,-2-3 0,4-1-1,-8 4 0,-6 1-1,3 5 1,12 8 0,-9 19-1,0 0 2,15 0-1,-5 17 0,13 2 0,9 6 1,-2 1-1,-1 8 1,-2-5-1,0 0 0,1-2 0,2-7 0,-14-4 0,-3-9 0,0-7 0,-2-9 1,8-7 0,-4-12 0,-3-6 0,-7-7 1,6-2-1,-1 2 0,-1 4 1,-6 4-2,-11 4-3,0 16-16,-2 8-19,-7-4 0,-9 9-1,-2-10 0</inkml:trace>
  <inkml:trace contextRef="#ctx0" brushRef="#br0" timeOffset="548611.2902">14690 14257 12,'0'0'29,"0"0"1,9 20 0,-19 11-18,7 11-14,3 15-22,-8-3-3,10 17-2,-4-9 0</inkml:trace>
  <inkml:trace contextRef="#ctx0" brushRef="#br0" timeOffset="548874.3068">14694 15034 54,'0'0'34,"0"18"0,-8 53-7,5-29-51,3 17-7,-5-1-1,5 9-2</inkml:trace>
  <inkml:trace contextRef="#ctx0" brushRef="#br0" timeOffset="549190.1396">14635 15960 39,'0'0'36,"10"13"0,-3 11-5,-7 15-13,-4 10-9,4 11-12,-5 6-29,5 9-3,-8-5-1,8 3 1</inkml:trace>
  <inkml:trace contextRef="#ctx0" brushRef="#br0" timeOffset="549432.3933">14634 16986 30,'6'30'31,"-8"-2"-2,9 19-4,-7 4-32,0 0-18,9 6-3,-9-5-1,11 7 4</inkml:trace>
  <inkml:trace contextRef="#ctx0" brushRef="#br0" timeOffset="549644.4077">14711 17661 88,'9'50'30,"-9"3"-36,0-5-8,13 10-23,-10-17 1</inkml:trace>
  <inkml:trace contextRef="#ctx0" brushRef="#br0" timeOffset="797312.7548">21546 4924 5,'10'4'22,"-10"-4"-6,18 19-2,-6 0-2,4 8-6,1 5-12,-5-1-13,12 9-3,-11-7-1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7T14:46:41.902"/>
    </inkml:context>
    <inkml:brush xml:id="br0">
      <inkml:brushProperty name="width" value="0.05292" units="cm"/>
      <inkml:brushProperty name="height" value="0.05292" units="cm"/>
      <inkml:brushProperty name="color" value="#FF0000"/>
    </inkml:brush>
  </inkml:definitions>
  <inkml:trace contextRef="#ctx0" brushRef="#br0">2470 10952 37,'0'-24'22,"-10"10"-3,-14 6-2,-10 12-4,-3 14-3,-3 9-3,3 16-2,9 9-2,8 12-1,15 7-1,19-4 0,15-6 0,15-13-1,8-15 2,13-12 0,-6-21 1,-4-13 2,-7-20-1,-15-8 0,-17-11 0,-20-2 2,-17-3-2,-10 2-2,0 9-5,-6 4-7,2 14-16,11 16-9,6 8 0,14 15 0</inkml:trace>
  <inkml:trace contextRef="#ctx0" brushRef="#br0" timeOffset="383.5397">2767 11333 13,'22'0'29,"-12"4"1,8 9-1,-11-3-15,2 0-3,-3 0-4,-6-10-2,0 9-1,0-9-1,0-18-1,0-3-2,7-1 1,0-5-1,8-1 1,3 4-1,1 4 0,-1 5 1,6 12 0,-4 9 1,-2 7 0,-2 6 0,-7 5-2,3 7-5,-6-3-15,-2-4-12,1 8-1,-5-15-1</inkml:trace>
  <inkml:trace contextRef="#ctx0" brushRef="#br0" timeOffset="683.974">3320 11373 36,'6'-13'24,"-6"-5"-2,0-2-3,-6 3-3,-6-2-3,-4 6-2,-9 2-2,5 7-2,-4 4-1,0 14-2,6 0-1,2 8-1,10 0-1,11 0-1,7 1 0,5-5-1,6-6-2,4-5-4,3-2-10,-5-5-17,-3-15-1,-3 1 1,-11-13-1</inkml:trace>
  <inkml:trace contextRef="#ctx0" brushRef="#br0" timeOffset="797.1486">3280 11082 55,'-18'-25'32,"5"11"-4,0 6-17,4 2-33,11 15-6,-2-9-3,7 22-1</inkml:trace>
  <inkml:trace contextRef="#ctx0" brushRef="#br0" timeOffset="1156.6979">3419 11233 17,'0'0'29,"9"-4"1,12 4-4,1 0-11,7 0-7,5 0-3,-1 0-1,-4 0-2,-4 0 0,-3 0 0,-11-3-1,-11 3 0,0 0 0,-22 0 0,4 5 0,-6 4 0,-1 4 1,0 6-1,3-1 0,8 7 1,9 1 0,14-3-1,8 1 0,10-7-6,5-1-14,11-3-13,-5-13-1,5 0 0</inkml:trace>
  <inkml:trace contextRef="#ctx0" brushRef="#br0" timeOffset="1607.7783">4029 11207 46,'-24'-10'30,"8"10"-8,-3 0-6,2 10-5,4 0-4,7-1-2,6 5-3,6-1 0,10 2-1,2-6 0,4 0-1,2-1 1,-5-6 0,-3-2-1,-4 0 0,-12 0 1,0 0-1,-24-10 1,2 7-1,-3 3 2,0 6-1,-3-1 2,6 2-1,1 3 1,15 5 1,6-2 0,6 3 0,6-4-1,7 1 1,3-4-2,9 0-1,-2-2-4,-3-7-15,-1-7-18,6 2 0,-9-5 0,0 0 0</inkml:trace>
  <inkml:trace contextRef="#ctx0" brushRef="#br0" timeOffset="1827.7238">4349 11182 81,'15'-7'39,"-15"7"0,0 0-17,0 0-7,0 0-7,0 0-3,0 0-4,0 0-4,10 0-8,-10 0-26,0 0-3,0 10 0,0-10 0</inkml:trace>
  <inkml:trace contextRef="#ctx0" brushRef="#br0" timeOffset="2037.0387">4386 11337 65,'3'13'40,"-3"-13"0,0 0-4,0 0-28,0 0-40,4 11-4,-4-11-3,0 0-1</inkml:trace>
  <inkml:trace contextRef="#ctx0" brushRef="#br0" timeOffset="3451.469">1822 12351 28,'0'0'34,"0"0"0,-12 28 0,9 5-13,3 17-7,0 6-5,6 9-2,0-1-2,0 0-1,-2-7-1,4-7-2,-4-14 0,5-11 0,-1-13-1,-8-12 1,3-19 0,-3-9 0,-4-11-1,0-11 1,-2-5-1,-5-2 1,1-3-1,3 5 0,1 3 0,0 5 0,6 3 0,0 6 0,5 9 1,9 1-2,4 9 0,8 2-1,12 8-2,2 3-6,13 12-9,4 7-19,0-5 0,2 2 1,-4-5 0</inkml:trace>
  <inkml:trace contextRef="#ctx0" brushRef="#br0" timeOffset="3707.279">1901 12659 33,'0'0'35,"0"0"-1,0 0 1,31 5-19,-5-10-5,10 5-8,3 0-13,5 0-23,-9-6-1,8 3-1,-10-6 0</inkml:trace>
  <inkml:trace contextRef="#ctx0" brushRef="#br0" timeOffset="4307.8805">2122 12904 34,'0'0'32,"9"-11"0,7 4-8,7 2-8,6 5-5,1 0-3,-6 8-3,-3 3-1,-1 6-1,-14 2-1,-2-1 0,-17-1-1,-9-1 0,-3-3 0,7-6 0,-1-5-1,0-2 0,7-3 0,3-1-1,9 4 1,17-5-1,-1 8 1,3 4 0,0 3 0,0 7 0,-8 2 1,-3 1-1,-10 1 1,-9-1 0,-8-4-1,-6-3 0,-1-6-1,0-7-4,2 0-5,0-10-14,8-3-10,13 0-2,-2-6 1</inkml:trace>
  <inkml:trace contextRef="#ctx0" brushRef="#br0" timeOffset="4783.2775">2410 13087 42,'-5'-15'37,"5"15"1,0 0 0,0 0-15,11 17-9,-2-5-6,11 5-4,-4 3-2,8 1 0,-2-2-3,-6-4-1,3 2-5,-8-7-8,6-1-15,-17-9-9,0 0 0,9 0-1</inkml:trace>
  <inkml:trace contextRef="#ctx0" brushRef="#br0" timeOffset="4962.6539">2573 13099 69,'-10'6'39,"-6"4"0,-8 0-11,2 12-11,-9-4-8,7 10-3,-7-3-3,5-4-8,8-2-33,-1 1-2,1-9 1,18-11-1</inkml:trace>
  <inkml:trace contextRef="#ctx0" brushRef="#br0" timeOffset="18276.0491">1910 12073 33,'-15'-2'30,"15"2"2,0 0-12,20 2-6,11-2-4,16 4-3,15-1-1,2 0-1,8 1-2,3-1-2,-13 3-1,-3-1-2,-16-1 0,-15 2-1,-13-6 1,-15 0-2,0-11 1,-6 1 1,-1-4 0,-1 1 2,5-2 0,9 2-1,-6 13 2,15-9 0,3 14 0,-1 7 1,-9 3 1,-8 5 0,0 3 0,-12 2-5,2-1-22,-11-11-7,3 2-1,-2-15-1</inkml:trace>
  <inkml:trace contextRef="#ctx0" brushRef="#br0" timeOffset="18644.2829">3103 12668 26,'9'0'32,"16"5"0,-3-5-2,8 0-15,8 0-6,-1 3-8,1-3-8,-1 0-15,-3 9-10,-19-9-1,0 10 0</inkml:trace>
  <inkml:trace contextRef="#ctx0" brushRef="#br0" timeOffset="18811.1734">3125 12789 79,'21'17'36,"4"-7"-11,6-5-8,12 0-13,-2-5-32,5 4-4,-8-13-3,-1 4-1</inkml:trace>
  <inkml:trace contextRef="#ctx0" brushRef="#br0" timeOffset="19448.2219">3869 12355 37,'0'18'31,"9"20"0,-9 6-16,0 7-4,3 9-2,-3-4-3,0 4-1,0-8-2,0-7-1,0-11 1,0-11 0,0-12 0,0-11-1,-10-12 1,4-11-1,-2-16 1,-2-5-1,-3-12-2,7-2 1,-3-3-1,9-3 0,0 3 0,0 5 0,6 5 0,3 9 1,4 7-1,3 6 1,2 5-1,4 10-1,6 7-1,9 1-4,10 6-9,5 4-16,4-4-4,8 2 0,-7-2 0</inkml:trace>
  <inkml:trace contextRef="#ctx0" brushRef="#br0" timeOffset="19674.6571">3871 12608 31,'0'0'30,"10"7"0,14-7-8,11 6-14,8-6-14,7 13-20,-3-13-1,5 13-2,-14-9-1</inkml:trace>
  <inkml:trace contextRef="#ctx0" brushRef="#br0" timeOffset="19967.2813">4129 12881 36,'0'-14'31,"9"6"0,-2-7-13,2-4-4,4 6-3,-5-3-2,2 9-1,-10 7-1,13 0 0,-13 12-1,-4 9-1,-3 4-2,7 9-1,-2 0 0,-1-1-1,3 2-6,0-14-7,5-6-24,8-3-2,-13-12 1,22-9-1</inkml:trace>
  <inkml:trace contextRef="#ctx0" brushRef="#br0" timeOffset="20390.0374">4325 12818 56,'12'-19'32,"7"14"-3,2 0-13,1 0-6,2 5-2,-4 5-3,-3 7-2,-7 2 0,-10 3 0,-6-2-1,-4 2-1,-8-2 1,2-3-1,-2-3 1,9-5-2,9-4 1,0 0-1,9-4 0,7 4 0,5 0 0,-6 5 1,-2 5-1,-6 4 2,-7 3-1,-4 1 0,-11 1 0,-4-7-1,-6 2-5,1-7-8,8-2-14,4-5-9,2-6 1,10 6-2</inkml:trace>
  <inkml:trace contextRef="#ctx0" brushRef="#br0" timeOffset="20615.8314">4570 12888 29,'17'0'35,"0"3"1,7 7 1,1 3-16,-4 0-7,2 6-6,-5 1-4,-2-3-4,-1 6-5,-12-13-7,4 0-16,-7-10-8,0 0-1,12-20 0</inkml:trace>
  <inkml:trace contextRef="#ctx0" brushRef="#br0" timeOffset="20735.6481">4780 12838 69,'-12'15'36,"-10"8"0,-9 2-17,3 6-14,0-8-35,4 5-3,-4-14-3,12-2 0</inkml:trace>
  <inkml:trace contextRef="#ctx0" brushRef="#br0" timeOffset="21284.2798">3934 11956 24,'-16'-6'30,"16"6"-2,10 0-7,18 5-6,15 4-6,17-2-4,13 6-2,5 0-1,-1 2-1,-5-2 0,-8-4 0,-17-4-1,-10 0 0,-15-10 0,-10-3 0,-12-4 0,0-2 2,0 2-1,-3-1 0,3 13 1,0 0 1,0 0-1,-12 13 1,9 6-1,0 6-6,3 2-14,0 7-14,-13-10-1,8 5-1,1-5 0</inkml:trace>
  <inkml:trace contextRef="#ctx0" brushRef="#br0" timeOffset="21652.2834">5324 12462 23,'3'-9'35,"-3"9"1,0 0 0,5 24-13,-5 3-7,7 16-6,-4-2-4,4 8-1,-3-2-3,1-2-2,1-2-6,-6-16-9,3-10-18,-3-7-5,0-10 0,-14-15 1</inkml:trace>
  <inkml:trace contextRef="#ctx0" brushRef="#br0" timeOffset="21796.7297">5168 12639 53,'0'0'35,"40"4"0,1 3-10,6-7-12,12 0-6,0 0-12,7 0-27,-13-7-2,1 3-1,-16-13-1</inkml:trace>
  <inkml:trace contextRef="#ctx0" brushRef="#br0" timeOffset="22435.2832">5986 12360 9,'9'15'32,"7"22"1,-12 4 0,-1 6-12,1 14-6,-4 0-4,0 4-3,0-9-2,0-7-2,-5-15-1,5-8-1,0-16 0,0-10-1,0-26 0,-6-9 0,-1-16 0,-1-12-1,0-3 1,-2-8-1,4 3 0,1 6 1,5 9-1,0 14 0,5 15 1,4 9 0,11 14-1,5 7-2,14 9-4,1-5-10,12-3-20,10 5 0,1-9 0,8 0-1</inkml:trace>
  <inkml:trace contextRef="#ctx0" brushRef="#br0" timeOffset="22651.7285">5996 12649 50,'0'0'33,"19"0"0,12-6-9,13 6-18,5 0-20,7 0-15,-9 0-3,5 10 0,-14-4-2</inkml:trace>
  <inkml:trace contextRef="#ctx0" brushRef="#br0" timeOffset="22976.7539">6248 12852 47,'8'-9'34,"5"-2"0,9 6-10,3 8-10,-3 0-4,2 11-3,-12 5-3,-5 9 0,-13 3-2,-3 3 0,-10-1-1,-3-3 0,1-5 0,5-3 0,6-8-1,10-14 1,13 9 0,5-9-1,7-6-1,0 0-5,13 1-22,-3 2-8,-8-10-1,4 11 0</inkml:trace>
  <inkml:trace contextRef="#ctx0" brushRef="#br0" timeOffset="23368.1221">6480 12872 46,'4'-20'32,"11"15"-3,1 5-10,-1 0-7,9 8-4,-5-1-2,1 7-1,-9-1-3,-4 6 0,-7-5 0,0 0-1,-4-5-1,4-9 1,0 0-1,0 0 0,0 0 0,13 0 0,6 0 0,2 3 0,-3 5 2,-5 9 0,-7 3 1,-6 6 0,-16-1 0,-2 3 1,-10-6-2,1-3-3,4-5-6,-4-11-16,8-9-13,19 6-1,-9-23 0,12 4 0</inkml:trace>
  <inkml:trace contextRef="#ctx0" brushRef="#br0" timeOffset="23976.2527">6012 12010 39,'10'0'30,"2"0"-5,21 0-8,15 0-6,10 6-4,10-3-2,4 0-1,2-3-1,-8 4-3,-4-4-1,-17 0-1,-10-7-2,-16 3 0,-13-10 0,-6 3-1,-6-1 0,0 0 2,-1 1 1,7 11 2,0 0 2,19 0 1,2 16 1,-2-3 3,0 10 1,-10-3 1,-3 7-3,-12-5-10,-4 2-24,-23-15-2,5 4-1,-16-13-3</inkml:trace>
  <inkml:trace contextRef="#ctx0" brushRef="#br0" timeOffset="28797.919">7132 12705 21,'24'12'32,"1"-12"0,22 6 1,8-3-16,7-3-9,6 3-9,-3-3-14,3 5-15,-15-8-2,-6 3 0,-19-5 0</inkml:trace>
  <inkml:trace contextRef="#ctx0" brushRef="#br0" timeOffset="29136.2829">7159 12904 23,'13'0'32,"2"-10"1,16 2-6,13 1-9,5-1-5,10 8-3,1-5-3,-2 11-5,-4 3-7,-13-1-9,-9-3-19,-4 6-1,-28-11-1,16 0 1</inkml:trace>
  <inkml:trace contextRef="#ctx0" brushRef="#br0" timeOffset="29310.2843">7618 12643 29,'19'4'33,"0"5"1,8 11-2,1 9-14,-9 5-5,0 7-4,-14 4-4,-5 3-4,-15 1-12,-6-5-23,-23-10-1,0-3-1,-4-9 1</inkml:trace>
  <inkml:trace contextRef="#ctx0" brushRef="#br0" timeOffset="30184.8644">8618 12375 45,'0'0'33,"0"0"-2,0 32-10,-4 9-6,-5 11-4,3 17-3,-3 1-1,2 6-2,1-4-2,-1-12-1,5-11-1,2-11 1,0-17-1,0-21 0,0 0 0,12-32 0,-12-8 0,0-10-1,-5-8 0,2-5 0,-1 1 0,-1 0 0,-2 4 0,3 8-1,4 4 1,7 9-1,2 6 2,3 2-2,11 2-1,7 7-3,14 9-8,5 0-15,7 2-9,9 9 1,-3 0 0</inkml:trace>
  <inkml:trace contextRef="#ctx0" brushRef="#br0" timeOffset="30416.9898">8612 12668 23,'6'10'30,"7"-10"0,23 9-2,5-6-24,8-3-25,8 5-4,-8-5-4,4 5 0</inkml:trace>
  <inkml:trace contextRef="#ctx0" brushRef="#br0" timeOffset="31050.2854">8946 12876 41,'10'-14'32,"7"9"-1,4-5-12,6 1-7,4 9-3,-3-4-2,-1 10-3,-10 1-1,-9 5-1,-8 0-1,-9 2 0,-12-1 0,-1-2 0,0-2-1,1-2 0,8 0 0,13-7-1,3 10 1,10-1 0,8-1 0,3 6 0,-2 0 0,0 5 1,-9 1 0,-13 1 0,-7-2 0,-5-1 0,-11-5 0,-3-4-1,4-2-2,-3-7-2,9 0-4,5-9-8,11 9-12,8-15-6,-1 6 1,12 6-1</inkml:trace>
  <inkml:trace contextRef="#ctx0" brushRef="#br0" timeOffset="31298.2852">9235 12951 70,'0'0'35,"18"11"-1,-5 0-14,8 10-7,-1 0-6,4 3-2,1 0-4,-4-3-5,2-1-11,-9-3-16,-4-13-5,-1-4-1,-6-10 0</inkml:trace>
  <inkml:trace contextRef="#ctx0" brushRef="#br0" timeOffset="31449.4431">9452 12976 67,'-12'11'36,"-10"4"-1,-3 4-11,1 8-9,-5-2-8,1 1-5,3 0-11,1-1-25,5-11-2,7 0-2,2-14 2</inkml:trace>
  <inkml:trace contextRef="#ctx0" brushRef="#br0" timeOffset="31815.7214">9743 12640 56,'0'0'35,"16"3"0,12-6-12,6 3-9,3 0-6,9-6-5,7 6-9,-6-9-15,-4 2-13,-2 7-1,-13-3 0,-4 6-1</inkml:trace>
  <inkml:trace contextRef="#ctx0" brushRef="#br0" timeOffset="32066.292">9800 12773 33,'49'4'62,"-16"-6"-37,7-3-5,11 5-2,-5-9-6,4 6-7,-7-2-8,-12 2-27,-12-6-5,-1 6-1,-18 3 1</inkml:trace>
  <inkml:trace contextRef="#ctx0" brushRef="#br0" timeOffset="39020.8955">10673 12403 16,'3'11'29,"-3"4"2,0 16-8,0 10-4,-5 8-3,5 9-3,-7 2-3,7 3-2,-9-2-2,9-8-2,-7-9-3,7-13 1,-3-14-1,3-17 0,0 0 0,7-33 0,-7-5-1,0-4 1,0-11-1,0-3 1,0-1-1,0 1 0,0-3-1,0 5 1,3-1 0,3 4-1,6 7 2,-2 4-2,3 8 1,2 12 0,9 11-1,2 9-4,10 14-8,2 7-19,5-3-3,14 3-1,-1-11 0</inkml:trace>
  <inkml:trace contextRef="#ctx0" brushRef="#br0" timeOffset="39269.3181">10759 12668 24,'15'3'27,"18"4"2,-2-1-15,7-10-31,14 14-4,-12-16-4,9 12-1</inkml:trace>
  <inkml:trace contextRef="#ctx0" brushRef="#br0" timeOffset="39631.1185">10968 13029 19,'0'-15'25,"14"1"-4,-3-3-2,0-7-3,2 8 0,-3-4-2,-1 10-2,-6-2-1,-3 12-1,0 0-3,0 22-1,0 0-3,-4 4-1,0 3 0,4 2-1,0 2-3,-2-5-11,2-2-22,5-4-1,-5-12 0,0-10-1</inkml:trace>
  <inkml:trace contextRef="#ctx0" brushRef="#br0" timeOffset="40080.8147">11173 12943 24,'13'0'30,"-2"-11"-2,9 11-7,1 0-5,5 0-6,-3 13-3,-3-4-2,-4 8-1,-5-1-1,-11 3-1,-3-6-1,-7 2 0,-4-5 0,2-1-2,0-5 0,12-4 0,0 0 0,0 0-1,10 5 1,4-1 0,0 2 1,-1 6 1,-5 3 1,-8 2 0,-11 0 0,-4 0 0,-8-3-6,1-4-12,-8-6-15,14-2-2,-1-8 1,17 6-1</inkml:trace>
  <inkml:trace contextRef="#ctx0" brushRef="#br0" timeOffset="40322.9088">11468 13076 56,'21'8'35,"1"-1"1,2 3-12,1 7-10,-9-5-5,4 4-6,-5-3-5,-4-4-12,-2-3-18,1-2-4,-10-4 1,15-10-1</inkml:trace>
  <inkml:trace contextRef="#ctx0" brushRef="#br0" timeOffset="40449.5523">11662 13094 56,'-27'10'36,"-1"11"-1,-6 0-5,-1-1-23,6 7-31,-1-13-8,12 1-2,5-12-1</inkml:trace>
  <inkml:trace contextRef="#ctx0" brushRef="#br0" timeOffset="40751.2856">11897 12726 39,'0'0'34,"0"15"2,17-13-11,7-2-8,15 0-4,3 0-6,3 3-24,-1-6-15,4 3-2,-11-10-2</inkml:trace>
  <inkml:trace contextRef="#ctx0" brushRef="#br0" timeOffset="41406.2478">12590 12383 39,'0'0'34,"7"18"1,-7 7-8,3 9-9,-9 5-5,6 12-3,-7 2-2,4 6-2,-5-7-2,4-1-2,1-11 0,3-7-1,-3-9 0,3-15 0,0-9 0,-4-19 0,4-8 0,-5-11 0,1-6-1,-1-9 0,1 0-1,-2-1 0,6 4 0,-3 2 1,3 4-1,3 10 0,4 2 1,4 7 0,5 2-1,9 1-2,6 10-2,4-2-6,13 11-15,9 3-12,-1-7 1,8 10-1</inkml:trace>
  <inkml:trace contextRef="#ctx0" brushRef="#br0" timeOffset="41675.2848">12650 12629 17,'-16'12'31,"3"-7"1,13-5 2,29 12-17,2-12-5,9 4-9,8-4-19,12 6-13,-13-12-3,5 6 0</inkml:trace>
  <inkml:trace contextRef="#ctx0" brushRef="#br0" timeOffset="42118.9739">12941 12859 65,'15'0'30,"8"0"-9,-2 10-5,-6-3-4,-2 11-4,-10 1-1,-8 4-3,-10-2 0,-5 5-1,-5-2-1,3-2 0,-3-4-1,4-2 0,8-4-1,13-12 0,-9 9 1,19-9-1,4 0 1,6 0-1,1 0 1,4 0-2,2 0-8,-2 3-23,-3-6-3,0 3-1,-4-8 1</inkml:trace>
  <inkml:trace contextRef="#ctx0" brushRef="#br0" timeOffset="42621.7792">13155 12876 39,'0'0'35,"15"-12"0,-2 7-7,5-2-9,10 7-7,0 0-3,4 0-4,-5 5-2,-2 2-1,-4 3-1,-9 2 0,-5 2 0,-12-1-1,-8-1 1,-3-4 0,1-2-1,-1 0 0,1 0 1,5-6-1,10 0 0,0 0-1,10 0 1,8 3 0,4 7-1,-1 1 1,-2 6 0,-4 5 0,-8 0 0,-7 4 1,-16-1-1,-5-4 1,-11-2-3,-5-9-15,-3-4-20,7-6 0,-5-13 0,10-1 0</inkml:trace>
  <inkml:trace contextRef="#ctx0" brushRef="#br0" timeOffset="52714.2878">13796 12653 31,'16'-4'29,"24"4"1,-6 0-15,16 0-9,0 0-12,-4 0-13,5 6-8,-24-6-2,1 7 1</inkml:trace>
  <inkml:trace contextRef="#ctx0" brushRef="#br0" timeOffset="52866.4675">13877 12796 21,'0'0'28,"38"0"0,-8 0-10,14-9-30,12 9-10,-11-8-4,18 8-1</inkml:trace>
  <inkml:trace contextRef="#ctx0" brushRef="#br0" timeOffset="53250.0045">14494 12501 36,'-15'0'32,"5"0"0,20 0-6,12 5-13,11-5-5,11 0-3,2 0-2,6-6-2,-3-2 0,-9-1-2,-6-1 1,-15 1-1,-19 9 1,0 0 1,-12-2 0,-5 13 2,-7 10 1,7 11-1,2 4 1,8 10 0,4 5-1,5 2-1,4 5 1,-1-4-3,1-2-1,-3-11-3,2-2-11,-5-11-20,0-28-1,-14 9 0,-6-29 0</inkml:trace>
  <inkml:trace contextRef="#ctx0" brushRef="#br0" timeOffset="53392.598">14531 12731 40,'0'0'36,"0"0"-1,33 2 1,1 4-20,6-4-9,4-2-14,4 0-27,11 7 0,-9-7-1,-3 3 0</inkml:trace>
  <inkml:trace contextRef="#ctx0" brushRef="#br0" timeOffset="53558.69">14990 12978 63,'0'10'36,"0"-10"-1,0 0-10,18-5-33,-13-10-22,9 9-4,-3-10-1,9 3-1</inkml:trace>
  <inkml:trace contextRef="#ctx0" brushRef="#br0" timeOffset="54082.247">15534 12700 37,'17'-6'21,"-12"-10"-2,-3 0-3,-4-3-4,-10-2-1,-5 3-3,-8 2-1,-2 2 0,-8 6-2,1 11-1,0 4-1,4 7-1,7 6-1,7 1-1,12 2 0,8-2-1,12-5-1,3-6 0,7-2 1,4-8-1,-3 0 2,3-8 1,-6 4 2,-3 4 1,-6 0 1,1 7 0,-4 4-1,2 12 1,-6 1-1,-2 6 0,-6 2-2,0 1 0,-12-1-1,-5 1 0,-11-7 0,-5-3 0,-5-10-2,1-4-1,5-5-3,0-9-7,13-4-13,10-3-12,-1-11 1,20 8-1</inkml:trace>
  <inkml:trace contextRef="#ctx0" brushRef="#br0" timeOffset="54408.2849">15893 12792 48,'16'4'37,"14"3"2,6-5-1,6-2-20,11 10-7,-6-4-10,-1 3-35,-12-15-2,-3 3-2,-12-13 0</inkml:trace>
  <inkml:trace contextRef="#ctx0" brushRef="#br0" timeOffset="58636.495">16709 12712 13,'16'0'26,"-10"-12"-1,9 3-5,-5-2-2,-1-5-4,0 1-3,-9-5-2,0 2-1,-9-2-3,-5 3-1,-12 3-2,-3 4 1,-8 5-3,3 5 0,0 12 1,3 4-1,9 2 1,11 4-1,11 2 1,5-2-1,14-3 1,9-2 0,6-11-1,1-3 1,1-6-1,-2-4 1,-3-5-1,-6-2 0,-6 0 0,-7 3 0,-12 11 0,10-6 1,-10 6-1,0 22 0,0 3-1,5 10 2,-5 5-1,-8 5 0,-1 1 1,-1 2-1,-8-5 1,-4-6 0,-7-6 0,-5-11-1,-1-10 0,3-10-1,3-5-2,5-12-6,11 0-12,13 0-13,0-12 0,22 11 0,6-8 1</inkml:trace>
  <inkml:trace contextRef="#ctx0" brushRef="#br0" timeOffset="58929.8282">17192 12690 39,'0'0'33,"0"0"0,18 10-11,11-7-7,7-3-3,11 2-5,-1-2-3,3 0-7,-3 4-7,-9-4-8,-10-4-13,-4 4-2,-23 0-1,9 0 0</inkml:trace>
  <inkml:trace contextRef="#ctx0" brushRef="#br0" timeOffset="59102.0607">17286 12796 48,'16'12'34,"7"-12"-5,10 5-6,6-5-6,1 3-12,2 5-33,-7-11-3,6 3-2,-10-6-2</inkml:trace>
  <inkml:trace contextRef="#ctx0" brushRef="#br0" timeOffset="60109.5353">18030 12736 26,'-12'0'34,"12"0"1,22 5-4,8-5-12,19 5-5,0-5-8,10 4-16,-4-4-22,1 0-2,-12-7-1,-3 7 0</inkml:trace>
  <inkml:trace contextRef="#ctx0" brushRef="#br0" timeOffset="60537.761">18692 12537 52,'0'-28'34,"-5"0"-1,1 8-11,4 20-4,0 0-5,-7 15-5,7 10-3,0 11-2,0 3-1,5 7 0,-1 0 0,-1-2-1,-3-1 0,0-1-1,-10-7 1,-3-5 0,-6-7-1,0-4 1,-2-8-1,3-3 1,5-5-1,13-3 0,0 0 0,19-11 0,9 6-2,4 3-3,9 2-10,-1 0-23,-4-4 1,1 4-1,-7-6 0</inkml:trace>
  <inkml:trace contextRef="#ctx0" brushRef="#br0" timeOffset="60725.9128">19083 12882 59,'-15'3'38,"15"-3"-1,0 0-1,0 0-21,0 0-6,0 0-6,10-9-8,-10 9-32,15-12-1,-12 1 1,4 1-1</inkml:trace>
  <inkml:trace contextRef="#ctx0" brushRef="#br0" timeOffset="61227.26">19406 12571 16,'17'-55'64,"-13"28"-37,-1 5-6,-3 3-4,0 19-4,0 0-4,0 0-1,-7 24-4,7 5-1,6 5-1,-1 5-1,1 2 1,1-1-1,0 0 0,-1-2 0,-6-1-1,0-6 1,-9-6-1,-4-4 1,-2-6-1,-4-1 1,0-5-1,2-3 1,5-6 0,12 0-1,0 0 0,0 0 1,27 0-1,2 0 0,6 0 0,3-6-5,4 6-18,2 0-14,-9-3-1,2 3 1,-12-6-1</inkml:trace>
  <inkml:trace contextRef="#ctx0" brushRef="#br0" timeOffset="61898.5799">20102 12509 42,'0'9'33,"-2"2"1,2 14-9,6 4-10,-6 3-5,0 9-3,0-2-1,0 0-3,0-5-1,0-6 1,0-9-2,0-10 0,0-9 1,-6-19-1,6-7 0,0-12 0,-3-6-1,3-2 0,5-1 0,-2 7 1,-3 2-1,4 11 1,0 8-1,-4 19 0,15 0 1,-3 12 0,1 9 0,5 7-1,6 5 1,1 4-1,6 5 1,3-1-1,-2-2 1,2-1-1,-6-8 0,0-7 1,-3-9-1,-2-9 1,-6-12-1,-2-8 0,-3-10 1,-5-12-1,-4-8 1,-3-1 0,0 3 0,-3 3-1,-1 6 1,0 5-1,-1 8-2,-3 10-10,8 11-25,-10 4-1,10-4-1,0 0 0</inkml:trace>
  <inkml:trace contextRef="#ctx0" brushRef="#br0" timeOffset="91487.4482">1737 14150 40,'-4'18'29,"4"18"-4,0 10-7,0 8-6,7 4-2,-2 5-2,0-1-3,-1-8-2,3-6-1,-3-11 1,1-11 1,-1-12 0,-4-14 1,0 0-1,-4-30 0,-2-8 0,-4-7 0,-2-11-1,-1-2-2,-1-4 0,7 3-1,-3 5 0,6 7 0,4 10 1,6 7-1,8 9 0,6 3 0,13 5-2,1 1-2,15 7-8,4-2-14,4-1-11,4 4 0,-3-4 0</inkml:trace>
  <inkml:trace contextRef="#ctx0" brushRef="#br0" timeOffset="91712.9714">1767 14437 52,'-13'0'33,"13"0"0,13-11-12,21 10-11,9 1-11,4 0-23,2 0-8,9 4-1,-10-4 0</inkml:trace>
  <inkml:trace contextRef="#ctx0" brushRef="#br0" timeOffset="92336.6953">1988 14657 52,'0'0'27,"0"0"-8,20-14-4,3 9-3,-2 5-3,5-5-1,-2 10-2,0-3-1,-5 8-2,-11-1 1,-4 3-1,-4 1-1,-9 0 0,-2-2-1,6 0 0,-4-3-1,9-8 0,-4 10 0,4-10 0,17 10-1,-8-3 1,8-1 0,-8 7 1,-6 1-1,0 4 1,-12 3 0,-4-2 0,-13-2-2,4-4-4,-7-1-8,6-12-7,7-4-8,16 4-7,-12-24 1,24 10-1</inkml:trace>
  <inkml:trace contextRef="#ctx0" brushRef="#br0" timeOffset="92781.0216">2288 14718 21,'0'0'32,"0"0"0,0 13-5,0 2-6,0-1-9,10 6-4,-3 0-1,4-3-3,1-5-1,6-5-1,-2-7 0,3-11-1,-4-3 0,-3-2 1,-1-8-1,-3 7 1,-3-3-1,-1 8 0,-4 12 1,0 0-1,0 0 0,9 32 0,-9 1-1,10 6 0,-4 7 0,0 3 1,-6 0-1,0-1 1,-15-6-1,-5-8 1,-4-9-1,-14-10-2,-4-8-8,0-7-24,0-24-3,0-7 0,8-23 0</inkml:trace>
  <inkml:trace contextRef="#ctx0" brushRef="#br0" timeOffset="93465.8187">1698 13884 45,'15'0'32,"14"0"-1,11 3-13,22-6-7,12 3-3,6 0-4,6 0-4,-2 0-3,-12 0-4,-3 0 1,-26-4-1,-8 4 0,-23-7 0,-12 7 2,0-14 2,-9 4 3,-4 0 2,-1 1 0,14 9 0,-13-15 1,13 15-1,0 0 1,0 0-1,18 15 1,-2-4 2,-4 4 2,-1 4 0,-8 0 1,-3 4-1,-13 1 0,0-3-5,-3-3-25,-2 2-10,-4-16-1,22-4-1</inkml:trace>
  <inkml:trace contextRef="#ctx0" brushRef="#br0" timeOffset="93976.2583">3044 14383 51,'22'0'32,"15"4"-1,1-2-16,8-2-12,-1 4-11,-4-8-20,6 11-3,-22-7 0,0 0-1</inkml:trace>
  <inkml:trace contextRef="#ctx0" brushRef="#br0" timeOffset="94134.7901">3081 14489 25,'-9'11'35,"9"-11"1,22 9-4,12-4-11,9-5-15,8 11-33,-6-15-2,14 4-4,-13-12-3</inkml:trace>
  <inkml:trace contextRef="#ctx0" brushRef="#br0" timeOffset="105534.4204">3943 14330 28,'-9'26'29,"6"19"-9,-3 11-4,3 2-4,3 7-1,0-7-2,0-8-2,3-16-1,3-6 0,-6-28-1,12-4 1,-12-27-2,0-12 1,-4-15-1,-1-10-1,-1-5-1,-4-2-1,4 4-1,-3 7 1,4 13 0,5 10 0,2 15 0,10 13-1,7 8 1,8 5-1,11 9-1,9-4-5,11 4-7,4-5-16,0-4-7,4 0 1,-14-8-1</inkml:trace>
  <inkml:trace contextRef="#ctx0" brushRef="#br0" timeOffset="105728.9074">3959 14521 29,'0'0'30,"14"3"0,9-3-6,17 5-21,8 4-25,0-9-5,7 16-2,-10-7 0</inkml:trace>
  <inkml:trace contextRef="#ctx0" brushRef="#br0" timeOffset="106038.1457">4299 14746 12,'3'-21'27,"7"11"1,-4-5-7,4 1-5,1 7-2,-11 7-1,14-4-2,-14 4-1,3 29-2,-3-4-2,-3 6-2,3 4 0,0 0-1,-4-2-1,8-4-3,2-3-5,-6-14-15,0-12-15,15 0 1,-8-14-1,4 2-1</inkml:trace>
  <inkml:trace contextRef="#ctx0" brushRef="#br0" timeOffset="106435.6276">4464 14757 3,'0'-17'28,"13"14"2,-4-9 0,13 2-13,3 4-6,-2 1-2,2 5-3,1 4-1,-8 4-1,-8 1 0,-7 3-1,-10 1-1,-5 1 1,-1-3 0,1-3-1,-1-2-1,13-6 0,0 0-1,0 0 0,13 4 1,5-4-2,1 8 1,-3 2 0,-3 5 1,-4 4-1,-9 3 1,-7 1 0,-5-2-1,-4-2-2,-2-1-9,3-7-16,-5-11-7,20 0 0,-15-9 0</inkml:trace>
  <inkml:trace contextRef="#ctx0" brushRef="#br0" timeOffset="106842.5585">4740 14830 29,'0'0'30,"0"15"0,2-2-11,-2 4-6,7 0-3,2 3-1,-2-6-2,8-1-3,0-7 0,1-6-1,3-8-1,0-3 0,-1-5-1,-4-4 0,1 0 0,-6 4 0,-3 5-1,-6 11 1,0 0 1,4 9-1,-8 11 1,4 15 0,0 1 0,4 8 1,-4 0 0,0 0 0,0-4-1,-4 0 0,-6-8 0,-6-12 0,-10-8-3,-7-12-5,0-4-15,-1-11-17,-7-15 1,7-8-2,4-14 1</inkml:trace>
  <inkml:trace contextRef="#ctx0" brushRef="#br0" timeOffset="107427.8079">3967 13934 7,'19'7'29,"10"-12"0,23 5-3,10 5-12,18-5-4,8 7-3,4-7-3,1 0-5,-8 0-3,-14 0-2,-16 0-1,-21-9-1,-19-4 2,-15-1 1,-3-1 3,-11 2 3,1 0 2,6 4 3,7 9 1,0 0 2,17 4 1,1 10-2,-2 6-1,-2 2 0,-7-1-1,-7 3-3,-9-1-12,0 2-22,-17-14-2,8 6 0,-6-13-2</inkml:trace>
  <inkml:trace contextRef="#ctx0" brushRef="#br0" timeOffset="107812.2766">5707 14445 29,'16'9'31,"10"-9"2,21 7-1,10-3-19,10-1-7,9 3-4,2 0-7,-6-1-12,-10-1-14,-7 7-2,-21-7 1,-9 7 5</inkml:trace>
  <inkml:trace contextRef="#ctx0" brushRef="#br0" timeOffset="107999.5661">5735 14636 27,'0'0'30,"17"0"-2,22 0-10,18-3-4,10-1-8,7-4-7,4 3-10,-6-3-7,-14-3-9,-4 6-3,-29-9 0</inkml:trace>
  <inkml:trace contextRef="#ctx0" brushRef="#br0" timeOffset="108158.7911">6222 14457 14,'29'9'27,"-2"-5"2,6 11-8,-4 8-4,-10 1-4,-7 5-3,-17-1-2,-17-1-14,-18-10-22,5 5-1,-12-15-2,15-2-2</inkml:trace>
  <inkml:trace contextRef="#ctx0" brushRef="#br0" timeOffset="108790.5485">7181 14193 35,'0'0'34,"13"33"0,-13 17-12,0 10-6,5 14-3,-8-1-3,3-1-3,-3-8-2,3-8-2,-3-18 0,0-14-2,3-24 1,-14-3-1,4-24 0,0-14 0,-2-14-1,-1-13 1,-2-7-2,6 1 1,-1 0 0,7 7-1,3 6 1,0 11 0,3 10 0,7 12 0,5 6-1,7 3-2,9 7-2,8-4-7,15 7-15,10 5-10,-1-4 1,5 8 0</inkml:trace>
  <inkml:trace contextRef="#ctx0" brushRef="#br0" timeOffset="109007.6287">7148 14451 28,'-20'10'30,"7"-14"1,29 4-15,16-3-2,16-1-10,11 4-16,3-6-15,10 6-2,-16 0-1</inkml:trace>
  <inkml:trace contextRef="#ctx0" brushRef="#br0" timeOffset="109377.1502">7472 14639 10,'22'0'62,"-9"-3"-31,5 3-13,1 0-8,-4 0-2,4 7-4,-10-3 0,-9-4-3,0 12 0,0-12 0,-15 10-1,15-10 0,-9 7 0,9-7 0,14 6 0,6-1-1,5 3 1,-1 4 0,-3 3 0,-8 3 1,-13 1-1,-12 1 1,-7-4-1,-12-6-4,3 0-7,1-10-7,2-8-11,12 1-3,4-10-1,15 7 10</inkml:trace>
  <inkml:trace contextRef="#ctx0" brushRef="#br0" timeOffset="109775.5453">7763 14707 23,'14'2'32,"-14"-2"0,5 19 0,-1-6-16,1 0-8,5 2-2,0-4-1,5-1-2,3-7-1,-2-7 0,-1-6-1,0-3 0,-2-3 0,-4-2-1,1 4 0,-4 4 1,-6 10-1,0 0 0,10 20 1,-2 6-1,-2 10 1,5 7 1,-8 4-1,0 3 0,-3-3 0,-10-2 1,-9-9-1,-9-6 0,-9-13-2,-3-10-4,0-7-9,2-12-15,2-13-6,18-3-1,5-15 1</inkml:trace>
  <inkml:trace contextRef="#ctx0" brushRef="#br0" timeOffset="110046.2913">8343 14468 51,'0'0'33,"26"5"1,-5-5-12,10 0-12,0 0-7,4 0-10,0 4-17,-11-4-8,2 0-2,-15 0 1</inkml:trace>
  <inkml:trace contextRef="#ctx0" brushRef="#br0" timeOffset="110226.4045">8377 14582 28,'13'16'31,"6"-13"2,12 3-5,4-2-17,2-4-18,3 8-20,-12-14-3,6 6-1,-18-6 0</inkml:trace>
  <inkml:trace contextRef="#ctx0" brushRef="#br0" timeOffset="112766.58">9125 14100 42,'7'10'33,"-10"13"1,3 18-13,-5 14-6,-5 7-6,7 9-1,-6-3-3,9 0-2,-2-11-1,2-11 0,0-14 0,0-13-1,0-19 1,0 0-1,4-23 0,-4-12 0,-3-12 0,3-8-1,-5-8 0,5-4 0,0 2 0,-3 3 0,3 7 0,5 8 0,1 8 0,8 11 0,1 8 0,7 6-1,9 6-1,6 0-3,15 8-12,4 5-18,3-5-1,6 3 0,-6 1 0</inkml:trace>
  <inkml:trace contextRef="#ctx0" brushRef="#br0" timeOffset="112968.8502">9219 14320 34,'-9'13'31,"9"-13"1,28 12-8,10-5-19,13-2-18,12 6-15,-8-5-1,7 7-2</inkml:trace>
  <inkml:trace contextRef="#ctx0" brushRef="#br0" timeOffset="113241.2934">9446 14570 25,'6'-11'29,"-6"-7"1,9 6-10,-9 12-4,0 0-3,12 18-2,-12 1-1,0 9-2,-6-1-2,6 9 0,-9-9-2,3 2-3,3-5-4,-3-10-8,6-14-22,0 11-3,0-11 0,13-8 0</inkml:trace>
  <inkml:trace contextRef="#ctx0" brushRef="#br0" timeOffset="113594.2943">9628 14601 40,'16'-25'33,"2"18"-1,5-5-7,5 3-13,2 9-4,-7 0-3,-2 9-2,-9 1 0,-10 5-2,-7 0 0,-8-1-1,-4 0 2,1-3-2,6-2 0,10-9 0,0 10 0,13-6 0,4-1 1,6 4 0,-5 1 1,-1 6 0,-11 3 1,-6 0-1,-13 0 0,-8-2-4,-1 1-11,0-1-21,-3-15-2,12 4 0,2-13-1</inkml:trace>
  <inkml:trace contextRef="#ctx0" brushRef="#br0" timeOffset="113956.2375">9962 14650 45,'0'0'33,"7"12"0,-12-2-8,2 2-10,3 3-6,3-2-3,6 2-1,0-3-2,1-5-1,5-7-1,1-7 1,-1-5-1,3-3 0,-5-4 1,1 1-1,-6 1-1,1 6 1,-9 11-1,0 0 0,10 17 0,-10 10 0,0 15 0,0 11 0,-6 7 0,-5 4 1,-6 1-1,-8-3 0,-4-8 0,-1-9-1,-5-17-3,-5-19-3,10-12-13,7-14-16,8-24 0,15-8-1,9-13 1</inkml:trace>
  <inkml:trace contextRef="#ctx0" brushRef="#br0" timeOffset="114414.8474">10714 14449 43,'0'0'33,"15"0"-1,13 2-7,7-2-15,5 4-10,1-4-12,-1 0-18,1 4-2,-13-4 0,-5 7-1</inkml:trace>
  <inkml:trace contextRef="#ctx0" brushRef="#br0" timeOffset="114563.3153">10758 14589 52,'8'9'35,"5"-9"-1,12 0-9,6 0-24,0-7-26,16 5-6,-4-12-3,14 5-1</inkml:trace>
  <inkml:trace contextRef="#ctx0" brushRef="#br0" timeOffset="119545.6065">11516 14193 13,'7'10'28,"18"3"1,0-4-5,18-5-10,11-1-3,0-3-3,5-7-4,-6-4-1,-10-3-2,-8-3 0,-15 0 0,-14 6 0,-6 11 1,-21-3 0,-1 15 1,-4 8-1,0 12 1,5 9 2,2 7 0,4 2-1,8 5 0,4 1-1,9 0 1,-2-8-1,4-4-1,-1-10-3,-1-10-6,2-6-11,-8-18-18,0 0 1,-17-28-1,-6-7 0</inkml:trace>
  <inkml:trace contextRef="#ctx0" brushRef="#br0" timeOffset="119681.8099">11542 14468 50,'12'6'33,"10"-6"-1,18 3-11,11 0-11,4 3-13,6 3-20,-3-9-8,2 9-2,-9-9 0</inkml:trace>
  <inkml:trace contextRef="#ctx0" brushRef="#br0" timeOffset="119832.8182">12126 14584 49,'-3'17'36,"3"-17"0,0 0-3,0 0-19,0 0-21,15 6-25,-15-15-3,0 9 0,15-16-1</inkml:trace>
  <inkml:trace contextRef="#ctx0" brushRef="#br0" timeOffset="120404.293">12646 14434 32,'19'-12'21,"-1"-2"-3,-5-5-2,-7-4-2,-6 1-3,-12-4-2,-1 2-2,-11 2-1,-1 10-2,-9 7 0,2 10-2,1 7-1,7 10 0,8 2 0,10 8-1,10-5 0,7-1 0,11-9 0,3-1 0,0-10 0,3-6-1,0 0 1,-6-3 0,-4-2 1,-3 5-1,-2 0 1,-1 11 0,1 3 1,-3 7 0,-3 4 0,0 6 0,-7-4 0,0 5-1,-12-6 1,-7-4-1,-5-6 1,-4-6-2,-3-10-1,0-10-3,3 1-8,6-8-16,4-2-5,15 3-1,3-4 0</inkml:trace>
  <inkml:trace contextRef="#ctx0" brushRef="#br0" timeOffset="120967.0237">13179 14355 51,'0'13'34,"7"17"1,-1 9-15,-6 0-6,3 7-3,-3-1-3,4-2-3,-4-10-1,0-5-1,0-12-1,0-16-1,0 0 0,-4-25 1,-1-8-2,-2-9 1,0-9-1,1-5 0,1 6 0,-1 4 0,6 9 0,3 13-1,7 16 2,7 13-1,7 15 0,4 9 0,4 6 1,5 2-1,0 5 1,1-4-1,-2-5 1,-2-4-1,-6-5 1,-3-8-1,-6-9 1,-1-7-1,-4-16 0,0-9 0,-4-10 0,0-10 1,-2-10-1,-1-2 0,-4 5-1,-3 4-7,-7 8-29,-4 17-1,-12 4 1,1 19-2</inkml:trace>
  <inkml:trace contextRef="#ctx0" brushRef="#br0" timeOffset="122116.1439">1925 16573 47,'12'-24'26,"9"-7"-3,3-7-2,1-16-8,1-2-4,-7-13-3,1-2-1,-6 0-2,-5 2 0,-6 8-1,-3 12 0,0 16-1,0 18 1,0 15-1,0 27 0,4 14 0,8 21 0,0 6-1,10 8 1,0-1 0,3-1-1,4-7-1,0-15-3,4-6-3,-15-21-11,-7-16-16,0-6-1,-18-15 1,-12-6-1</inkml:trace>
  <inkml:trace contextRef="#ctx0" brushRef="#br0" timeOffset="122245.0473">2049 16378 12,'37'19'25,"-9"-6"-4,13-2-18,6 4-18,-11-10-3,0 3-4,-19-17 17</inkml:trace>
  <inkml:trace contextRef="#ctx0" brushRef="#br0" timeOffset="122387.054">1892 16234 21,'-22'-7'30,"10"18"-4,1-11-8,11 0-37,14 21-7,0-14-2,17 13 7</inkml:trace>
  <inkml:trace contextRef="#ctx0" brushRef="#br0" timeOffset="122716.8697">2446 16527 21,'21'0'33,"7"0"0,-4 0 1,5-12-16,2 8-8,-9-11-3,-1-1-3,-11-2 0,-13-3-2,-7-4-1,-9 6-1,-8 3 1,1 7 0,-1 9-1,2 15 0,3 14 1,7 4-1,6 12 1,9 3 0,9 2-1,3-7-1,3-3-2,1-11-8,3-17-20,3-2-3,-7-17-1,9-8-2</inkml:trace>
  <inkml:trace contextRef="#ctx0" brushRef="#br0" timeOffset="122988.2944">2954 16383 29,'13'7'36,"-7"15"1,-19-1-3,-5-1-15,-1 8-5,-12-10-6,7-2-4,-8-8-5,1-8-1,9-11 0,4-7-1,3 0 0,12-6 0,8 3 1,4 3 2,11 6 1,7 8 1,1 9 0,6 9 0,0 8 0,-6 2-5,0 0-31,0 10-3,-13-14 2,-2 2-2</inkml:trace>
  <inkml:trace contextRef="#ctx0" brushRef="#br0" timeOffset="123679.0073">4287 16133 31,'7'41'33,"-7"5"1,3 20-3,3 4-18,-6 3-3,12 3-3,-9-15-3,5-7-1,-3-19 0,1-10-1,-6-25 0,0 0 0,0-29 0,-11-7 0,-3-10 0,1-8-1,-5-4 0,2-6 0,0 2 0,5 9 0,4 4 0,10 8-1,9 11 1,10 5-1,12 11 0,10 4-1,9 10-6,3 0-8,9 0-21,0 9-1,-9-8-1,2 11 1</inkml:trace>
  <inkml:trace contextRef="#ctx0" brushRef="#br0" timeOffset="123904.6783">4331 16458 25,'-16'9'34,"16"-9"2,19 5 0,15-5-14,15 0-14,8 0-13,1-7-27,11 7-2,-10-10-1,-1 4-1</inkml:trace>
  <inkml:trace contextRef="#ctx0" brushRef="#br0" timeOffset="124475.9912">4246 15894 37,'-21'-6'33,"21"6"-4,16 6-9,15-6-8,19 0-1,9 0-5,15 0 0,0-6-3,1 0-2,-10 0-2,-12-3-3,-16 4 0,-16-5 0,-12 6-1,-9 4 2,-12-17-1,0 12 3,12 5 1,0 0 4,0 0 0,15 13 2,-2 1 0,2 9-1,-8-2 0,-1 2-5,-6-2-24,-4-1-9,-14-12-1,6 1-1</inkml:trace>
  <inkml:trace contextRef="#ctx0" brushRef="#br0" timeOffset="125364.1096">4681 16631 41,'15'0'32,"7"8"0,-3 1-15,0 1-7,0 0-1,-4 0-4,-6 2-2,-6-3-3,-3-9-1,-7 16 0,-5-16-1,0 0-1,3 0 0,9 0 2,0 0 1,0 0 2,13-2 2,2 8 0,6 9 1,-5 5 1,-3 7 0,-8 0-2,-5 5 0,-12-8-3,-4-4-3,-5-5-4,-4-15-3,10-4-5,-4-10-5,11-13-15,14 5-2,-2-7 1,19 5 17</inkml:trace>
  <inkml:trace contextRef="#ctx0" brushRef="#br0" timeOffset="125621.021">5260 16410 36,'0'0'33,"13"6"1,7 0-4,5 0-18,4-6-8,4 5-8,4-5-16,3 5-13,-12-12 0,1 7-1</inkml:trace>
  <inkml:trace contextRef="#ctx0" brushRef="#br0" timeOffset="125795.1143">5217 16534 50,'26'0'36,"11"-3"-1,7 3-10,9-7-29,9 7-23,-17-2-4,6 2-3,-14-11 0</inkml:trace>
  <inkml:trace contextRef="#ctx0" brushRef="#br0" timeOffset="126779.4172">6197 16070 48,'0'-8'36,"4"26"0,-4 21-8,-6 12-15,6 17-3,0 6-5,9 7-1,-3-7-2,1-8 0,1-18-1,-1-14 0,-1-18 0,-6-16-1,3-11 1,-9-17 0,-7-15 0,-1-11-1,-3-10 1,1-5-1,2 2 0,1-1 1,4 8-1,6 11 0,6 11 0,10 14 0,8 12-2,7 2-2,13 10-5,5 0-8,15 6-15,7 0-5,-2-6-1,2 10 1</inkml:trace>
  <inkml:trace contextRef="#ctx0" brushRef="#br0" timeOffset="127005.3089">6186 16399 53,'0'0'33,"15"0"2,25-2-15,10-4-15,10-1-21,13 7-15,-7-6-1,8 9-2</inkml:trace>
  <inkml:trace contextRef="#ctx0" brushRef="#br0" timeOffset="127495.0271">6553 16622 42,'25'-2'31,"-6"-3"-1,4 5-12,8 5-7,-3-2-3,0 9-1,-10 2-3,-8 3-2,-10-1-1,-13-1-2,-8 1-1,-7-7 0,3-3-2,0-6 1,10-6 0,4-2 2,11 8 1,11-15 1,7 10 3,7 5 1,0 5 0,2 9 1,-8 6-1,-6 7 0,-13-3-2,-7 3 0,-7-2-6,-13-7-4,0 1-8,-1-15-9,0-10-10,9 0-2,1-10 0</inkml:trace>
  <inkml:trace contextRef="#ctx0" brushRef="#br0" timeOffset="127794.271">6889 16719 41,'28'17'35,"-12"-3"1,8 8-4,4 3-17,-9 1-8,5 5-7,-2-1-11,-9 1-20,-3-15-4,2-1-1,-12-15 0</inkml:trace>
  <inkml:trace contextRef="#ctx0" brushRef="#br0" timeOffset="127953.3638">7090 16799 29,'-21'12'34,"2"17"1,-10-1-3,2 1-13,-3 3-13,5 0-24,0-1-14,-5-9-2,14-3-1</inkml:trace>
  <inkml:trace contextRef="#ctx0" brushRef="#br0" timeOffset="128380.3649">7463 16537 49,'0'0'37,"0"0"-1,0 0-2,0 0-38,15 3-27,-5-12-3,11 5-2,-2-9 1</inkml:trace>
  <inkml:trace contextRef="#ctx0" brushRef="#br0" timeOffset="128667.4053">7854 16394 67,'15'6'36,"-18"5"2,-3 7-14,0 13-12,-6-1-6,5 8-1,-2 0-2,9-2-1,0-5 0,12-3-1,3-12-2,7-7-4,7-5-15,1-8-18,-12-15 0,4 0 0,-13-13-1</inkml:trace>
  <inkml:trace contextRef="#ctx0" brushRef="#br0" timeOffset="129050.946">7866 16278 34,'0'0'36,"0"0"0,0 0 0,10 8-18,-10-8-11,0 0-32,6 9-8,-6-9-2,-3-9-1</inkml:trace>
  <inkml:trace contextRef="#ctx0" brushRef="#br0" timeOffset="129509.0907">7674 16006 44,'9'0'33,"16"0"0,9 0-11,7 0-8,15 4-6,2-4-2,8 5-3,-4 0-6,-7-5-5,-5 5-8,-19-11-2,-7 2-2,-18-9 3,-6 3 3,-4-4 5,-3-1 7,-9-11 19,16 26 0,0 0 3,19 0-1,-11 13-3,2 8-3,-10 5-5,-7 14-34,-14-11-6,2 9-1,-17-11-2</inkml:trace>
  <inkml:trace contextRef="#ctx0" brushRef="#br0" timeOffset="132187.7783">8773 16343 21,'0'0'34,"6"21"0,-6 17 1,3 8-16,-6-1-7,6 7-7,0-2-10,-3-10-13,0-12-17,6-1 1,-6-27-2,-9 14 5</inkml:trace>
  <inkml:trace contextRef="#ctx0" brushRef="#br0" timeOffset="132330.7766">8590 16537 46,'24'-10'35,"20"10"-3,2-4-14,10-4-41,9 13-3,-5-5-4,8 7-3</inkml:trace>
  <inkml:trace contextRef="#ctx0" brushRef="#br0" timeOffset="132856.295">9514 16170 39,'0'0'34,"-19"24"0,7 7-10,5 20-9,-5 4-5,7 11-3,-2-1-3,7-4 0,0-9-3,9-7 0,-5-11 1,-1-15-1,-3-19 0,0 0-1,0-32 1,-3-2 1,-6-14-1,-1-16-1,0-7 1,4-1-1,1 1 1,5 5-1,0 6 0,8 6 0,4 15 0,8 11 0,10 15-1,3 4-4,15 9-7,-2 4-17,10-1-8,9 5 1,-3-5 0</inkml:trace>
  <inkml:trace contextRef="#ctx0" brushRef="#br0" timeOffset="133097.2329">9459 16482 21,'-26'3'34,"26"-3"1,0 0 0,31 0-16,12-3-8,8 3-13,10 0-29,-5-6-1,4 6-2,-12-7 0</inkml:trace>
  <inkml:trace contextRef="#ctx0" brushRef="#br0" timeOffset="133727.2757">9830 16533 12,'12'0'27,"8"0"0,4 0-9,4 7-6,7-4-2,-5 6-2,-6 4-2,-8 0-2,-10 2 0,-9 3-2,-12-3 0,-7-2-1,-2-4 1,1-2-1,7-4 0,16-3-1,0 0 0,16 0 0,6 3 1,3 2-1,0 6 2,-7 6 0,-8 4-1,-10 0 1,-10 3 0,-11-5-3,-3-7-5,2 0-10,3-7-11,-1-9-5,20 4-1,-8-17 2</inkml:trace>
  <inkml:trace contextRef="#ctx0" brushRef="#br0" timeOffset="134095.9932">10100 16707 60,'21'-8'33,"-21"8"-5,0 0-8,0 12-7,0-4-5,3 6-4,4-3-1,5-3 0,4-3-2,2-5 0,4 0 0,0-10 0,-4-4 0,-1-3 0,-3 0 0,-4 5-1,-5 2 0,-5 10 0,0 0 1,11 13-1,-6 12 0,-1 10 1,2 9-1,-6 2 1,0 8 0,-6 3-1,-7-4 1,-8-2-1,-8-9 1,-9-11-1,-2-13-1,-2-10-2,7-8-4,-1-24-5,17-5-13,15-7-12,4-18 0,22-1 0</inkml:trace>
  <inkml:trace contextRef="#ctx0" brushRef="#br0" timeOffset="134375.5363">10618 16508 77,'0'0'39,"0"0"-1,13 0-12,-13 0-29,14 6-31,-14-6-3,14-15-1,-5 2 0</inkml:trace>
  <inkml:trace contextRef="#ctx0" brushRef="#br0" timeOffset="134767.1859">11076 16303 25,'0'-17'32,"10"4"0,-14-3-5,4 16-24,11-8-24,-11 8-8,0 0-3,0 0 0</inkml:trace>
  <inkml:trace contextRef="#ctx0" brushRef="#br0" timeOffset="135058.4986">11114 16511 46,'-7'29'30,"11"10"-6,-4 5-10,-8 6-7,0 5-2,-7 4-2,-4-6-1,-6-3 0,-5-11 1,-5-10 0,4-12-1,0-17-3,2-14-6,8-23-13,13-1-11,-3-20 1,18 0-4</inkml:trace>
  <inkml:trace contextRef="#ctx0" brushRef="#br0" timeOffset="135563.8869">10857 15973 50,'0'-10'32,"19"6"-2,8-1-12,16 1-7,16 4-5,3 0-2,6-5-4,-3 5-3,-6 0-4,-6 0-4,-17-8-2,-13 5 1,-17-8 0,-6 1 4,-3-3 4,-3 3 4,0-3 15,6 13-2,18 5 1,1 10 0,-7 1-1,1 5-3,-13 4-5,-5 6-35,-15-13-3,-2 4 0,-15-14-2</inkml:trace>
  <inkml:trace contextRef="#ctx0" brushRef="#br0" timeOffset="139881.7014">11692 16524 11,'13'-6'33,"14"6"-1,-1-6 1,9 6-14,5 6-8,0-1-9,1 3-14,-3-5-18,0 10-2,-17-13 0,0 8-2</inkml:trace>
  <inkml:trace contextRef="#ctx0" brushRef="#br0" timeOffset="140034.5974">11771 16611 5,'-5'15'30,"5"-15"1,17 15 0,8-8-18,14-7-26,11 3-10,-7-10-5,17 7-2</inkml:trace>
  <inkml:trace contextRef="#ctx0" brushRef="#br0" timeOffset="140394.2896">12416 16598 44,'15'5'34,"5"-5"0,15 0-10,8 8-16,3-8-24,7 6-12,-7-12-4,4-1-1</inkml:trace>
  <inkml:trace contextRef="#ctx0" brushRef="#br0" timeOffset="140905.8249">13068 16465 20,'6'-24'31,"-6"-7"0,-6 6-8,6 5-4,-6 5-6,6 15-2,0 0-3,6 19-3,0 2-1,-3 8-1,4 7 0,-5 8-1,2-3 0,-4-2 0,-4-2 0,-2-4-1,-8-7 0,-3-2 0,-1-9 0,-2-7 0,2-5 0,6-3 0,12 0-1,0 0 1,0 0-1,28-6 0,0 6-2,6-4-4,6 4-22,-3 0-8,-5-8-2,1 8 2</inkml:trace>
  <inkml:trace contextRef="#ctx0" brushRef="#br0" timeOffset="141057.2393">13372 16709 48,'0'0'35,"0"0"-2,0 0-13,0 0-43,0 0-6,0-10-4,9 6 0</inkml:trace>
  <inkml:trace contextRef="#ctx0" brushRef="#br0" timeOffset="141543.0564">13604 16559 17,'6'-22'30,"-6"-10"1,0 3-7,4 2-5,-4 0-5,9 11-2,-9-3-4,0 19 0,0 0-2,0 13-1,-7 3-3,7 11 0,0 4-1,0 7 0,0 2 0,0-2 0,0-2 0,0-1-1,-9-9 1,-3-4-1,-4-8 1,-1-6 0,0-5-1,3 1 0,14-4 0,-10 0 1,22 0-1,3 0 1,10 0-2,1 3-1,10 4-8,-7-7-25,1-3-2,2 3 0,-8-11 0</inkml:trace>
  <inkml:trace contextRef="#ctx0" brushRef="#br0" timeOffset="141786.1787">14002 16624 69,'0'0'39,"0"0"0,8 5-7,-8-5-21,0 0-27,0 0-19,0 0-3,0 0 0,0-18-1</inkml:trace>
  <inkml:trace contextRef="#ctx0" brushRef="#br0" timeOffset="142244.3143">14311 16532 35,'9'0'34,"-9"0"2,-3 20-4,-2 1-13,-2-1-8,7 9-3,-6-3-3,6 1-1,3-6-2,3-2-1,6-3-5,-1-10-9,7-6-23,3-6-1,-5-12 0,0 0-2</inkml:trace>
  <inkml:trace contextRef="#ctx0" brushRef="#br0" timeOffset="142422.5993">14262 16344 59,'13'7'31,"-13"-7"-8,11-10-37,8 14-12,-13-13-4,10 5-2</inkml:trace>
  <inkml:trace contextRef="#ctx0" brushRef="#br0" timeOffset="142792.7143">14120 16082 11,'24'-4'30,"-5"4"1,21 4 1,-6-1-14,13-3-7,9 6-5,0-6-3,-8 0-5,-1 0-3,-11-6-2,-6 1-1,-12-5 0,-6 2 1,-9-1 4,-3 9 3,3-9 4,-3 9 4,0 0 1,11 12 2,-5 7 1,-6-4-2,0 4-3,-7 0-9,-3 1-29,-5-20-3,15 0 0,-19 0-2</inkml:trace>
  <inkml:trace contextRef="#ctx0" brushRef="#br0" timeOffset="143590.9318">15048 16407 40,'0'0'35,"0"0"2,9 22-9,-4 7-8,-10 7-7,5 7-4,0 3-4,0 0-2,0-2-5,-9-11-8,9-2-13,-2-13-14,-8-18-1,-2 0 0,-5-14 0</inkml:trace>
  <inkml:trace contextRef="#ctx0" brushRef="#br0" timeOffset="143747.3391">14851 16615 61,'28'-4'35,"0"0"1,18 4-11,7 0-23,-1 0-32,14 0-2,-8-9-3,12 6 0</inkml:trace>
  <inkml:trace contextRef="#ctx0" brushRef="#br0" timeOffset="144222.2402">15646 16364 34,'0'0'31,"31"20"-1,-5-13-8,10-1-13,10 3-2,2-9-2,3 0-3,-8-7 0,-5-5 0,-10-5-1,-15 2 0,-13 1 1,-7 2 0,-15 7 1,-1 5 1,-4 10-1,-1 11 2,4 5-1,5 9 1,7 3-2,9 7 0,3-2-1,10 1 0,1-1-3,2-10-3,0-1-8,-5-7-14,-8-11-10,0-14 0,-12 8-1</inkml:trace>
  <inkml:trace contextRef="#ctx0" brushRef="#br0" timeOffset="144376.6865">15648 16658 46,'0'0'34,"18"0"1,7 0-11,14-9-11,13 9-9,4 0-15,9 0-20,-14-4-3,3 11 0,-22-1-1</inkml:trace>
  <inkml:trace contextRef="#ctx0" brushRef="#br0" timeOffset="144552.6948">16241 16785 66,'0'0'38,"0"0"-2,0 0-11,0 0-47,0 0-11,3-9-3,-3-4-1</inkml:trace>
  <inkml:trace contextRef="#ctx0" brushRef="#br0" timeOffset="145184.2305">16734 16462 44,'-4'-17'20,"-11"0"-1,-7 0-2,-3 5-2,-9 3-4,1 9-2,-1 0-2,1 14-2,8 1-1,12 4-3,3 5 1,16-1-3,5-2 1,10-5 0,6-5 0,1-7 0,0-4 0,-1 0 0,-4-9 0,-2 5 1,-6 0 0,-2 4 0,-4 8 1,1 7 0,-1 6-1,-6 3 1,-3 3 0,-6 1 1,-7-1 0,-2 0-1,-13-5 0,-3-7 0,-3-5 0,-3-10-3,8 0-9,2 0-21,9-19-5,15 1 1,3-9-1</inkml:trace>
  <inkml:trace contextRef="#ctx0" brushRef="#br0" timeOffset="145536.6776">16988 16607 46,'0'0'35,"0"0"-1,12 10-6,-12-10-28,0 0-28,22-6-5,-13-6 0,11 12-2</inkml:trace>
  <inkml:trace contextRef="#ctx0" brushRef="#br0" timeOffset="145748.2866">17292 16484 34,'0'0'36,"8"-4"-1,-8 4 0,0 0-17,13-7-16,-13 7-20,13 0-16,-13 0-1,0 0-1</inkml:trace>
  <inkml:trace contextRef="#ctx0" brushRef="#br0" timeOffset="146002.4979">17361 16699 61,'0'20'35,"5"6"1,-5 3-12,0 3-11,0 11-5,-6-1-5,-3 5 0,-5-2-2,-5-2 0,-3-4-2,-4-4-2,-1-6-2,-4-17-8,8-5-11,6-10-13,-5-17 1,13-11 0</inkml:trace>
  <inkml:trace contextRef="#ctx0" brushRef="#br0" timeOffset="146515.6046">17112 16136 40,'-12'9'31,"3"-9"-3,9 0-10,23 0-5,9-4-3,17 4-3,8 0-1,11 4-4,0-1-4,-5-3-3,-4 7-4,-14-7-2,-14 5-4,-17-8-1,-14 3 0,-5-12 3,-4 6 2,-2-2 3,11 8 7,-10-11 6,25 19 21,-5 2-9,3 10-1,-13-1-1,0 6-4,-15-5-33,-1 8-5,-20-18-2,9 1-3</inkml:trace>
  <inkml:trace contextRef="#ctx0" brushRef="#br0" timeOffset="169934.7871">14488 5975 21,'0'0'32,"0"8"2,-9 19-5,2 16-10,1 17-6,0 6-5,0 5-4,6 3-8,-3-6-16,0-11-13,6-6-1,-3-19 0</inkml:trace>
  <inkml:trace contextRef="#ctx0" brushRef="#br0" timeOffset="170302.7726">14414 6001 47,'30'-16'21,"2"-3"-6,9 9-5,1 1-3,3 4-3,-1 5-2,-3 4 1,-5 0-2,-6-1 0,-6 3 2,-7 1-1,-3-3 0,-4 5 3,-1 4 0,-9 2 1,5 9 0,-8 7 1,3 10-1,-5 1 0,2 11 0,-2-2-1,5 4-2,0 1 0,8-5-2,3-8-5,-3-6-7,7-8-18,5-4-6,-4-16 0,4-2 0</inkml:trace>
  <inkml:trace contextRef="#ctx0" brushRef="#br0" timeOffset="170912.8875">15145 6352 54,'-23'-14'29,"-2"12"-9,-3 2-5,2 10-5,4 5-3,4 3-3,11 6-1,7 1-1,7 1-1,8 1 1,8-8-2,2-2-2,0-5-1,1-7-3,-7-10 0,-2-4-2,-6-11 0,-6-8 1,-5-7 2,0-3 3,0-9 2,0-1 3,9 7 3,-1-2 2,6 6 1,4 5 1,7 9-1,0 8 0,4 12-2,-5 3 1,2 15-3,-8 7 0,-1 9 0,-4 6-2,-2 7 0,-5 1-1,0 1 0,3-3 0,1-3-1,-1-10 0,2-2-1,0-12 0,0-8 0,-3-8-2,-8 0 0,6-15 0,-10 6-1,4 9 1,-21-10-1,2 10 1,-6 5 0,-3 9 0,1 0-4,2 7-12,5-1-17,-2-12 0,11 3-1,11-11 2</inkml:trace>
  <inkml:trace contextRef="#ctx0" brushRef="#br0" timeOffset="171129.9107">15636 6329 73,'0'0'37,"8"-15"1,-8 15-17,11 22-7,-11 0-6,3 6-4,-3 6-5,0-5-11,0-2-25,0-1 0,0-8-1,0-6 0</inkml:trace>
  <inkml:trace contextRef="#ctx0" brushRef="#br0" timeOffset="171783.6819">15838 6322 42,'13'7'35,"-4"0"1,6 9-1,1 5-18,-8-2-8,5 10-4,-9-1-4,-4-3-4,0 1-2,-3-12-4,3-2-3,0-12-4,0 0-1,0-22-1,11 0 3,-1-6 6,8-1 6,-2 0 6,-5 3 5,9-11 20,-20 37-10,0 0-2,-3 17-2,-14-2-3,10 6-3,-7 1-2,10 5-1,0-5-2,8 0-4,7-3-3,1-9-4,10 2-8,-7-12-11,2-5-8,4 0-2,-3-10 7,-2-4 7,2 0 12,-2-3 11,-3 3 10,21-8 50,-22 20-24,0 7-5,-2 8-5,-5 1-9,2 8-5,-7-5-5,4 5-3,-4-5-1,0-12-1,4 9-1,-4-9 0,13-17 0,0 3-1,-1 0 1,5-4-1,1 7 0,0 0 0,-3 7-1,0 6 1,-2 11 0,-3 1 0,-3 5-1,-2 5-1,-2 1-4,-3-4-5,0 4-10,0-8-18,-9-8 0,9-9-1,-18 6 2</inkml:trace>
  <inkml:trace contextRef="#ctx0" brushRef="#br0" timeOffset="171954.1393">16260 6021 54,'0'-26'37,"-6"6"1,6 20 0,0 0-23,-4 20-26,8 2-23,-7-3-2,9 7-2,-1-10 0</inkml:trace>
  <inkml:trace contextRef="#ctx0" brushRef="#br0" timeOffset="172846.7888">17156 6163 39,'-7'33'31,"4"17"-3,-4 4-12,-1-1-3,4 2-4,1-10-3,3-8-1,-5-17-1,5-8-1,0-12-1,5-18 0,-5-4 0,0-15-1,0-9 0,0-5 0,6-2-1,-2-1 0,1 2 1,-1 8-1,0 7 1,0 11-1,-4 16 0,0 10 0,4 20 1,-4 7 0,4 8-1,5 4 1,8 2 0,4-2 1,6-5-1,4-12 0,2-13 0,1-9 0,-1-14 0,-6-15-1,-8-8 1,-5-11-1,-4-5-1,-7 6 1,-3 4 0,-3 3 0,-4 17 1,2 14 0,5 9 0,-5 25 0,5 8 1,0 10 0,6 6 0,5 9 1,-1 2-2,8-3 1,-1-3-5,1-4-4,6-5-17,1-6-13,-7-15 0,2-5-1</inkml:trace>
  <inkml:trace contextRef="#ctx0" brushRef="#br0" timeOffset="173139.0927">17830 6443 37,'-5'-32'32,"1"7"0,-5-6-11,-7 4-6,-1 3-4,-5 4-3,-2 9-1,-3 4-3,3 14 0,0 7-2,7 6 0,5 5 0,12 1 0,5 0 0,12-1 0,8-6 0,6-4-2,1-6-1,1-9-6,-2-5-14,-2 1-16,-10-9 1,-5 5 0,-11-3-1</inkml:trace>
  <inkml:trace contextRef="#ctx0" brushRef="#br0" timeOffset="173498.9259">17922 6467 36,'24'16'32,"-8"-8"-1,9 1-8,0-5-6,-3-4-5,4 0-4,-7-10-2,-1-3-3,-2-6-1,-6-8 0,-6-5-1,-4 3-1,-10 0 0,-4 1 0,-7 6 0,-3 9 0,-4 13 1,2 10-1,0 11 0,3 8 2,4 6-1,8 9 2,6 5 0,9 4 0,6-3 1,5-2 0,1-2-1,3-2-1,-1-3-1,-2-10-6,6-6-11,-4-8-21,-6-13-2,3-4 1,3-14-1</inkml:trace>
  <inkml:trace contextRef="#ctx0" brushRef="#br0" timeOffset="173997.3761">18450 6336 60,'-7'-16'23,"-6"0"-3,-4 9-3,-8 2-4,2 10-3,-6 5-2,2 9-2,1 5-2,8 5 0,6 0-1,12 3 0,3-2-1,12-5 0,8-3 0,6-7 0,2-10-2,0-5 1,-2-5 0,-5-4-2,-5-4 1,-8-2 0,-11 1 0,0 3 1,-7 5 0,-9 6 2,-1 11-1,2 5 1,-1 7 0,5 9 0,7 6 1,4 4-2,7 2 0,7-1-1,3 0-3,-2-5-5,4 0-14,-1-9-17,-11-13-1,-1-6 0,-6-10 0</inkml:trace>
  <inkml:trace contextRef="#ctx0" brushRef="#br0" timeOffset="174358.3046">18588 6416 55,'19'-5'34,"-4"-3"2,3 8-14,-7 17-7,-8-6-5,2 11-3,-8-6-2,3 1 0,-5-7-2,5-10-1,0 0-1,10 0 0,-1-14 0,4-7 0,3-2-1,1 1 0,2 5 0,-3 2 1,0 10-1,-3 5 1,-1 11 0,-1 10 1,-6 3-1,0 4 1,-5 0-2,3-2-2,-3-1-7,0-8-25,0-17-4,-5 11-1,2-20 0</inkml:trace>
  <inkml:trace contextRef="#ctx0" brushRef="#br0" timeOffset="174550.3167">18807 6078 51,'0'0'35,"0"0"1,-6 9-4,1 4-31,-2 0-30,9 9-4,-7 0-2,5 7 0</inkml:trace>
  <inkml:trace contextRef="#ctx0" brushRef="#br0" timeOffset="175065.1474">13874 7140 22,'-51'-4'14,"149"-17"19,64 9-17,72-1-2,82 9-1,69-5 1,68 9 1,48 4 0,36 10-2,14-3-3,12 10 0,-6-2-3,-25 3-4,-35-1-22,-40-1-18,-68-12-1,-55-4-1,-85-18 0</inkml:trace>
  <inkml:trace contextRef="#ctx0" brushRef="#br0" timeOffset="182932.424">14257 7522 38,'-42'6'34,"-4"23"-1,-10 16-7,3 10-6,7 21-5,6 7-5,24 12-2,20-3-3,20-6-5,22-10-8,7-10-28,3-28 0,6-8-1,-7-23 0</inkml:trace>
  <inkml:trace contextRef="#ctx0" brushRef="#br0" timeOffset="184848.0269">14528 8074 30,'19'5'25,"12"5"-5,-5-9-5,8-1-5,-7 0-4,4-4-1,-9-4-2,-4-3 0,-4-3-1,-9-4 1,-5 3 0,-10-6 0,-5 5 0,-7-2 0,-3 5 0,-4 4 0,-1 9-1,3 0 0,-1 9-1,3 9 0,5 9 1,9 3 1,5 10 0,0 4 2,9 5 0,-3 1 1,10-2 1,-5 0-1,4-4 0,-4-6-2,0-6 0,-5-8-2,4-5 1,-4-11-2,0-8-1,0 0-3,0 0-8,0-14-26,9 3-1,-5-8 0,8 2-1</inkml:trace>
  <inkml:trace contextRef="#ctx0" brushRef="#br0" timeOffset="185322.0325">14996 8095 43,'19'16'35,"-7"1"1,-2 6-6,-3 5-11,-10-4-6,-1 2-6,-9-6-10,-4 0-28,-4-20-4,7 0-2,-2-16 0</inkml:trace>
  <inkml:trace contextRef="#ctx0" brushRef="#br0" timeOffset="185916.9707">15390 7954 24,'-20'3'28,"15"9"2,-4-2-11,3 4-4,6 8-2,0-2-3,6 6-1,3-2-1,8-2-2,3-5-1,5-5-1,0-7-2,5-5 1,1-9-2,-3-9 0,-6-10 0,-1-4-1,-9-7 0,-10-2-1,-8-5 1,-16 3 0,-9-2-1,-9 7 1,-7 9 0,-1 5 0,0 8 0,3 9 0,10 7-1,10 9 1,15 8 0,13 0 0,19 4 0,14 0-1,12 1-3,4-2-8,6-6-22,4 1-1,-8-8 1,4 3-1</inkml:trace>
  <inkml:trace contextRef="#ctx0" brushRef="#br0" timeOffset="186489.3016">15754 7550 19,'10'6'32,"13"13"0,3 8-3,2 11-8,10 13-5,-5 10-3,-1 14-4,-14 6-2,-6 8 0,-21-8-1,-12 1-1,-17-11-1,-10-8-1,-3-15-4,-1-16-9,3-10-27,15-11-1,6-11 0,15-5-2</inkml:trace>
  <inkml:trace contextRef="#ctx0" brushRef="#br0" timeOffset="201221.7849">14014 9426 38,'24'12'22,"1"-10"-2,6 1-2,3-3-4,-3-3-1,3-1-5,-9-6-2,-3-1-1,-10-5-2,-7-1-1,-10-1 0,-9-5-1,-6 1-1,-5 3 1,-2 4-1,-1 4 0,0 11 0,1 7 0,7 7 0,5 15 0,9 12 1,6 10 1,3 5 0,6 4 1,0-2 0,4 1 0,-4-4 0,-2-7 0,-2-9-4,-5-10-6,6-10-21,-2-8-7,-4-11 1,16-11-2</inkml:trace>
  <inkml:trace contextRef="#ctx0" brushRef="#br0" timeOffset="201492.0246">14635 9306 30,'0'0'32,"22"-4"1,1 0 0,8 4-17,6 2-7,2 3-8,-2-2-12,-3-3-20,2 10-1,-20-6-1,-4 6 0</inkml:trace>
  <inkml:trace contextRef="#ctx0" brushRef="#br0" timeOffset="201674.2663">14702 9439 71,'32'6'36,"7"-6"0,9 5-19,2 3-31,-5-8-15,2 14-4,-14-10-2</inkml:trace>
  <inkml:trace contextRef="#ctx0" brushRef="#br0" timeOffset="202484.2963">13871 11194 45,'-6'17'26,"10"7"-1,8-4-5,0 1-3,12-1-4,-2-5-3,7-4-3,7-11-2,-2-8-1,-3-10-3,0-5 0,-2-10 0,-8-10-1,-12-11 0,-9-3 1,-15 1-2,-6 1 1,-8 6 0,-11 5 0,-7 12 0,2 13 0,4 12 0,9 9-1,8 11 1,11 1 0,13 9 0,13-3-3,27 6-7,7 2-22,8-9-2,10 4-1,10-12 0</inkml:trace>
  <inkml:trace contextRef="#ctx0" brushRef="#br0" timeOffset="202739.977">14418 11099 32,'0'0'31,"11"6"-1,11-11-4,10 5-15,9 0-6,0 0-8,1 5-13,-11-5-14,9 9-1,-19-9 0</inkml:trace>
  <inkml:trace contextRef="#ctx0" brushRef="#br0" timeOffset="202922.7651">14486 11220 40,'0'0'27,"33"6"-11,-1-6-10,7 0-23,14 4-5,-10-8-3,15 11 1</inkml:trace>
  <inkml:trace contextRef="#ctx0" brushRef="#br0" timeOffset="203213.7407">15139 10732 33,'0'0'34,"13"-3"1,-7 16-1,-4 12-15,-4 11-7,-1 16-3,-7 7-3,4 3 0,-2 2-2,8 1-1,0-8-1,5-2-1,9-18-1,9-10-1,8-7-4,0-16-9,3-4-20,-3-9-4,-10-6 0,-1-3 0</inkml:trace>
  <inkml:trace contextRef="#ctx0" brushRef="#br0" timeOffset="203398.2949">15072 11086 31,'-9'-10'26,"20"10"-8,4 0-8,13 0-21,13 4-11,-9-4-2,13 10-1</inkml:trace>
  <inkml:trace contextRef="#ctx0" brushRef="#br0" timeOffset="203640.305">15672 11118 33,'21'9'34,"-21"-9"2,0 23-3,-11-8-15,-13 0-5,-2 2-3,-10-3-2,1 1-4,-4-6-2,4-4-2,3-5 0,8-5-2,5-7 0,11-4 0,16-1-1,7-4 1,7 7 1,4 1 1,4 7 0,1 6 1,3 6 0,-1 8 1,-10 3-1,-3 4-3,0 7-12,-4-2-21,-12-7-1,4-1 0,-8-7 0</inkml:trace>
  <inkml:trace contextRef="#ctx0" brushRef="#br0" timeOffset="203943.2131">15860 11147 40,'27'0'36,"-8"8"2,-1 5-1,-5 4-17,-4-1-8,1 5-4,-10-3-3,6 2-3,-6-7-1,0-13-1,0 0-2,0 0 1,12-16-2,-2-6 2,6-1-2,-2-1 2,8 0 0,0 7 1,-4 6 1,4 7-1,-7 8 1,1 6 0,-1 4-1,1 5 0,-7 5-7,-5-1-18,-2-3-12,4 1 1,-6-21-1</inkml:trace>
  <inkml:trace contextRef="#ctx0" brushRef="#br0" timeOffset="204126.0639">15996 10924 42,'16'-7'11,"14"7"-10,7 5-19,-8-5-5</inkml:trace>
  <inkml:trace contextRef="#ctx0" brushRef="#br0" timeOffset="204325.0736">16276 10885 39,'0'-32'34,"14"6"2,-2-8-2,-2 5-16,2 8-7,-2 1-3,-3 11-3,-7 9 0,0 0 0,0 14-1,0 13-1,-4 6-2,1 1-5,3 7-33,0 0-1,3-9 0,12-4-1</inkml:trace>
  <inkml:trace contextRef="#ctx0" brushRef="#br0" timeOffset="204956.3175">16824 11235 54,'15'5'32,"22"-5"-2,29 4-11,38 4-5,23-6-3,35 5-3,17-4-1,12 1-2,-8 0-2,-14-4-9,-30 0-29,-26 9-1,-47-9 0,-31 8 0</inkml:trace>
  <inkml:trace contextRef="#ctx0" brushRef="#br0" timeOffset="210995.5076">17094 10718 51,'30'9'29,"1"-1"-9,10 0-5,4 4-4,-1-7-3,0-1-3,-7-4-2,-9-7-1,-10-1 0,-18 8-2,0-17 1,-11 13 0,-8 4-1,-2 0 2,-3 8-1,0 8 0,5 8 1,3 7 1,5 6-1,8 1 1,3 6-1,8-1 0,5-2-5,-3-10-9,3-5-18,4-3-4,-17-23 0,11 3 0</inkml:trace>
  <inkml:trace contextRef="#ctx0" brushRef="#br0" timeOffset="211192.7137">17156 10918 31,'0'10'33,"0"-10"0,29 19-4,0-11-14,9 2-11,5 0-19,1-10-14,10 5-2,-8-10-2</inkml:trace>
  <inkml:trace contextRef="#ctx0" brushRef="#br0" timeOffset="211389.7266">17596 11078 66,'0'0'34,"10"0"-1,-1-5-22,0 5-35,-9-12-6,12 8-2,-7-9-2</inkml:trace>
  <inkml:trace contextRef="#ctx0" brushRef="#br0" timeOffset="211903.3988">18010 10853 42,'0'-17'27,"0"5"-5,-3-2-4,-8 0-3,-5 6-5,-6 0-1,0 8-4,-8 0-1,5 9-2,-1 4 0,6 4-2,7 3 1,8-2-1,8-2 0,7 0 0,8-6 0,2-8-1,3-2 2,-1-7-2,1-5 1,-3 2 0,-5-1 1,-4 0-1,-11 11 1,14-10 0,-14 10 0,13 13 0,-7 1 0,3 1 0,1 8 0,0 3 1,-3-2 0,-4 5 1,-6-3-1,-4-1 2,-10-8-1,-5 2 0,-7-14 0,-1 1-3,2-2-8,1-4-28,1-10 0,11 5-1,2-9 0</inkml:trace>
  <inkml:trace contextRef="#ctx0" brushRef="#br0" timeOffset="212386.2762">16936 11652 37,'0'0'34,"12"0"0,10 0-6,8 0-12,8-6-14,7 6-27,-1-7-6,8 7-3,-10-9 0</inkml:trace>
  <inkml:trace contextRef="#ctx0" brushRef="#br0" timeOffset="212829.3051">17450 11560 35,'10'-22'34,"-5"-1"-4,-1 5-5,2 8-5,-6 10-4,0 0-3,0 23-4,0 5-3,0 3-3,0 6 0,-3 1-2,3-1 1,0-4-1,0-2 0,-4-9-1,-6-6 1,-4-5-1,-5-3 0,-2-6 1,-2 1-2,2-3 1,3 0 1,7 0-1,11 0 0,13 5 0,7-5-2,7 5-1,-1-5-8,9-3-22,0 3-5,-8-6 0,2 6 0</inkml:trace>
  <inkml:trace contextRef="#ctx0" brushRef="#br0" timeOffset="213033.2776">17744 11785 75,'0'0'38,"0"0"0,-11 12-4,11-12-24,0 0-11,0 0-17,0 0-19,0 0-1,11-5 0,-11 5 0</inkml:trace>
  <inkml:trace contextRef="#ctx0" brushRef="#br0" timeOffset="213504.7405">18010 11653 60,'0'-32'33,"4"0"-7,0 7-6,-4-1-5,0 14-4,0 12-2,0 0-3,0 0-2,4 21-2,-4 4 0,2 7-1,-2 3-1,6 2 2,-6-3-2,0 2 1,4-7 0,-8-2-1,-3-8 1,-6-9 0,-1-1-1,0-5 1,0-4 0,1 0-1,4 0 0,9 0 1,0 0-1,21-4 0,-2 4 0,4 0 0,2 7-2,-1-7-14,-3 0-21,0 0-1,-7-9 0,6 1 0</inkml:trace>
  <inkml:trace contextRef="#ctx0" brushRef="#br0" timeOffset="216944.0766">18625 11185 36,'17'0'32,"17"7"0,0-7-8,7 0-13,6 0-8,-1 0-13,-1 0-16,-12-7-4,-3 7-2,-20-6 0</inkml:trace>
  <inkml:trace contextRef="#ctx0" brushRef="#br0" timeOffset="217153.1339">18709 11300 71,'30'9'36,"7"-5"-2,10-4-14,3 0-22,-1 0-28,4 0-2,-14-4-3,3 4 0</inkml:trace>
  <inkml:trace contextRef="#ctx0" brushRef="#br0" timeOffset="232922.3137">19403 11217 41,'0'0'35,"0"0"-1,30 0-2,1 0-19,12 0-20,2 0-22,12 0-3,-5-6-1,0 6-2</inkml:trace>
  <inkml:trace contextRef="#ctx0" brushRef="#br0" timeOffset="233409.5296">19878 11035 71,'-10'9'36,"16"14"0,11 2-16,2 5-8,10 8-4,-2-1-3,1 9-3,-6-8 0,-9-4-4,-13-2-1,-17-10 0,-9-7-1,-7-10 0,-1-5 0,0-6 0,12-10 1,8-9 1,18-7 1,15-6 1,14-3 1,6-2 0,2-3 2,-2 3 0,-14 2-1,-8 8 1,-17 9 0,-17 5-3,-11 12-7,-9 7-19,-2 5-9,11 8 0,5-3 0</inkml:trace>
  <inkml:trace contextRef="#ctx0" brushRef="#br0" timeOffset="233771.4633">20205 11096 69,'0'-20'36,"13"2"1,12 4-15,6 0-9,9 14-4,-5 5-2,1 7-1,-11 9-2,-13 10-1,-17 6-2,-17 7 0,-14-2 0,-7-2-1,1-8 0,0-2-1,6-7 1,14-10-1,22-13 0,0 0 1,21 0 0,11-5 1,5 2-1,6-2-1,1 5-6,-4 0-25,-2-6-6,1 2-1,-11-5 1</inkml:trace>
  <inkml:trace contextRef="#ctx0" brushRef="#br0" timeOffset="234093.376">20725 10955 47,'0'0'32,"-9"5"1,9 4-8,6 1-12,-6-10-5,21 18-2,-8-12 0,6 2-1,-1-8 0,0 0-2,-6-12 1,-2 0 0,-10 0-1,-3-2-1,-11 3-1,-7 4-9,-6 3-28,6 11-2,-6-1 0,8 7 0</inkml:trace>
  <inkml:trace contextRef="#ctx0" brushRef="#br0" timeOffset="264458.3126">21048 11244 32,'0'0'28,"0"-15"-2,12 3-7,10 2-4,12-3-5,19 7-3,6 6-2,11 0 0,0 13-1,-1 6-2,-8 4 1,-7 2-2,-14 1 0,-12-2 0,-6-5 0,-11-9-2,-2-10 2,0-15-1,0-4-1,-3-8 1,3 2 0,-5-1 0,-4 0 1,6 6 0,-6 6-1,0 14 0,18 0 1,0 7 0,5 4-1,8 2 1,6-1 0,0 3 0,-4-2-1,-2 1 1,-11-2 1,-14-1-1,-12 2 2,-14 4-2,-7-2 0,-5 0-4,3-2-26,3 4-5,1-11-1,25-6 0</inkml:trace>
  <inkml:trace contextRef="#ctx0" brushRef="#br0" timeOffset="264921.0701">21206 10619 19,'13'0'33,"-13"0"-1,6 17-1,-6 4-11,0 3-6,0 9-5,-4-1-2,4 1-3,0 0-7,0-10-4,0-1-10,0-11-12,0-11-4,-10-5-2,-5-12 1</inkml:trace>
  <inkml:trace contextRef="#ctx0" brushRef="#br0" timeOffset="265123.6387">21107 10738 59,'16'0'28,"7"8"-6,6-3-6,7-4-5,4 4-8,4-2-10,-6 1-16,-8-4-8,1 0 1,-17-3-2</inkml:trace>
  <inkml:trace contextRef="#ctx0" brushRef="#br0" timeOffset="265339.6606">21496 10713 48,'18'-5'34,"-18"5"0,0 10-11,0 4-7,-4 1-5,4 7-2,-3 2-3,3-2-3,0 2-6,0-8-7,3 1-13,3-4-12,-6-13-1,0 0 0,0-22 0</inkml:trace>
  <inkml:trace contextRef="#ctx0" brushRef="#br0" timeOffset="265543.6735">21485 10706 34,'21'-6'20,"-5"-4"-4,6 5-4,2-4-2,3 5-1,-4-1-2,-3 0 1,-1 5-2,-5-5 1,-2 10-1,-2-3 0,-4 6 1,-6-8 0,3 24 0,-3-10-1,0 8 0,0 1 0,0 2-2,0 2 0,0 0-2,0 2-14,7-3-24,-11-11 0,13 1 0,3-10-2</inkml:trace>
  <inkml:trace contextRef="#ctx0" brushRef="#br0" timeOffset="266451.4471">22559 11173 37,'-3'-22'30,"3"3"-8,-9 1-2,-7 0-5,-7 4-3,-10 8-4,1 6-2,-5 6-2,6 9-1,1 6-2,9 3 0,9 3-1,12 1 0,6-5 0,15-4 1,7-10-2,1-4 1,5-8 0,-3-7-1,-4-7 1,1-3 0,-11-3-1,-7 2 2,-10-1-1,4 4 0,-4 4 1,0 14 0,0 0-1,-14 0 1,14 14 0,4 9-1,7 6 2,-3 7-2,0 5 1,-1 0 1,-7 2-1,-5-2 0,-8-3 0,-9-2 0,-16-8-1,2-9 1,-7-8 0,5-7-2,5-8-2,2-7-3,14-3-8,8-4-13,16-5-7,12 3 0,6-2-1</inkml:trace>
  <inkml:trace contextRef="#ctx0" brushRef="#br0" timeOffset="266874.3117">22702 11175 59,'25'0'36,"12"17"0,8 2-13,-3 1-8,5 11-6,-16-1-2,-10 6-4,-17-3 0,-14-1-1,-17-3-1,-12-7-2,-6-6 0,-1-8-2,12-8 1,9-15-1,17-6 0,11-8 0,17-4 1,14-5 0,6 0 2,4 4 1,-5 0 0,-13 1 0,-12 4 0,-9 1 1,-18 6-1,-10 4 0,-9 8-4,-12 0-5,7 10-14,9 6-14,-3 2 1,10 10-1,7-3 0</inkml:trace>
  <inkml:trace contextRef="#ctx0" brushRef="#br0" timeOffset="267289.3227">23148 10918 14,'0'0'26,"-11"2"1,3 9-9,-5 4-4,7 0-3,15 8-1,5-6-2,7 1 1,2-8-1,-1-4 1,-5-11 0,9-4-1,-18-13 0,-8 5-2,-19-5-1,-3 5-7,-2 2-33,5 15-1,-14-8-2,10 16 0</inkml:trace>
  <inkml:trace contextRef="#ctx0" brushRef="#br0" timeOffset="348572.1047">15285 9169 31,'9'-16'30,"-9"3"-5,11 35 14,-8 9-26,8 20-4,1 5-2,4 11-2,-1 0-1,7-7-1,-2-7-1,3-12 0,-3-17 1,1-14 0,-9-24 0,5-15 0,-7-21-1,0-15 2,-4-20-2,1-4 0,-7-8 0,0 3-2,-5 11 1,-3 9-1,2 15-1,-6 14-8,6 18-27,2 15-1,4-2 0,16 7 0</inkml:trace>
  <inkml:trace contextRef="#ctx0" brushRef="#br0" timeOffset="349472.3857">15462 8838 22,'25'7'20,"22"0"-2,20-7-3,35 2 1,33-2-4,42 3-1,37 1-4,36-4-1,27 6-1,25 1-2,12 5-1,3 1-1,-13 3 0,-29 4-1,-30 0 1,-45 0 0,-35-2-1,-45-1 1,-34-8 0,-33-3 0,-23-6-1,-14-6 1,-8-6-1,-5 2 1,-3-2 0,0 1 0,3 1 0,-3 1-1,0 9 1,-8-11-1,8 11 0,-9 0 0,9 0 0,0 0 0,-13 0 1,13 0-1,0 7 0,0 6 1,6 10 1,-6 9-1,0 10-1,-4 10-31,-6 16-2,-16 0 2,12 10-2</inkml:trace>
  <inkml:trace contextRef="#ctx0" brushRef="#br0" timeOffset="351147.2601">15835 9271 15,'6'-19'31,"-6"19"1,0 19-2,-3 4-10,-1 7-5,-4 6-6,5 11-1,-3-1-2,6-2-2,-4-6-2,4-5 0,0-12 0,5-8-1,-5-13 0,10-14 1,-7-14-1,0-10 0,1-8 0,-4-4-1,3-6 1,-3 4-1,0 2 0,0 7 0,0 7 0,0 9 1,0 8 0,3 4-1,6 2 1,4 7 0,8 1-1,8 0-1,11 5-1,6 0-5,10 7-5,-4-4-8,4 6-7,-9 1-9,-9-2 0,-5 6 1</inkml:trace>
  <inkml:trace contextRef="#ctx0" brushRef="#br0" timeOffset="351353.9231">15893 9379 42,'-12'8'31,"12"-8"-1,10-5-11,17 2-6,11-1-7,8 2-13,4-3-22,3 10-1,-10-5-1,3 9 0</inkml:trace>
  <inkml:trace contextRef="#ctx0" brushRef="#br0" timeOffset="351832.2084">16095 9537 35,'0'0'32,"3"-9"0,-3 9-10,22-10-6,-9 5-4,8 5-4,-2 5-2,5-1-2,-4 6-2,0 2-1,-7 0-2,-6 1 0,-7 1 0,0-1-1,-9-2 0,-1-6 0,10-5 0,-17 7 0,17-7 2,0 0 0,0 0 0,17 11 1,-5-5 0,-3 6 1,-9-1-1,0 7 0,-15-1 0,-9 0-5,1-2-9,-5 2-20,-2-13 0,14 4-1,0-15 1</inkml:trace>
  <inkml:trace contextRef="#ctx0" brushRef="#br0" timeOffset="352065.2303">16382 9643 55,'20'6'34,"2"10"-1,-4 4-12,1-4-10,-4 7-9,-2-2-9,-4-1-10,-6-9-15,3 2-1,-6-13 0,0 0 0</inkml:trace>
  <inkml:trace contextRef="#ctx0" brushRef="#br0" timeOffset="352270.5971">16557 9667 32,'-19'1'31,"-2"12"1,-7 5-9,2 1-9,-3-1-18,7 6-22,-4-15-3,17 1-3,-3-15 1</inkml:trace>
  <inkml:trace contextRef="#ctx0" brushRef="#br0" timeOffset="352530.61">16510 9150 59,'17'-10'32,"-3"1"-2,8 9-15,1 3-5,-2 8-4,-9 4-2,-8 6-1,-4 4-2,-10-1 0,-3-2-1,-3 2 0,1-7 0,6-5 1,9-12-2,16 13-2,8-13-6,11 0-11,11 0-12,-11 0-1,11 0 1</inkml:trace>
  <inkml:trace contextRef="#ctx0" brushRef="#br0" timeOffset="352832.5797">17158 9315 48,'0'0'34,"0"0"2,10 17-6,-10 7-13,7 12-8,-7-2-3,7 9-2,-2-2-2,0-4-4,-1-1-7,-4-13-7,-4-10-13,4-13-7,-18 0-1,1-11 1</inkml:trace>
  <inkml:trace contextRef="#ctx0" brushRef="#br0" timeOffset="353038.2499">17013 9503 79,'11'-17'35,"16"12"-7,15 5-8,2-6-8,11 3-8,5 3-15,1 0-23,-12-5-1,-1 5-1,-8-10 0</inkml:trace>
  <inkml:trace contextRef="#ctx0" brushRef="#br0" timeOffset="353838.9877">17852 9281 42,'0'0'31,"0"12"-2,0 3-9,0 16-5,-8 5-5,5 15-3,-4 0 0,3 8-1,-1-7-2,0-4-2,2-7 0,-1-7 0,1-14-1,3-11 0,0-9 0,-3-26 0,3-10 1,-6-11-2,2-6 1,4-7 0,-5-3-2,2 5 1,3 7 0,-4 5 1,4 17-2,0 7 2,9 8-2,4 5 1,11 5-1,8 2-1,11 2-4,2 0-9,13 0-15,3 5-6,-4-5 1,1 0-1</inkml:trace>
  <inkml:trace contextRef="#ctx0" brushRef="#br0" timeOffset="354058.0809">17843 9522 38,'-10'0'32,"25"0"1,8-9-4,14 4-14,11 5-8,5 0-14,1 7-24,-7-7 0,2 7-2,-15-7 0</inkml:trace>
  <inkml:trace contextRef="#ctx0" brushRef="#br0" timeOffset="354455.6137">18057 9636 35,'10'-2'30,"3"-8"0,10 7-12,4 3-6,-2 0-3,1 6-2,-6 1-2,-6 3-1,-10 3-2,-10 0-1,-4-1-1,-5 0 1,0-2-1,7 0 0,8-10-1,7 9 1,13-6-1,7 3 1,3 1 0,-3-1 1,-5 4-1,-10 0 2,-12 4-2,-14-4 0,-9 2-5,-7-2-12,-7-6-15,16 3 0,-2-7 0,23 0-1</inkml:trace>
  <inkml:trace contextRef="#ctx0" brushRef="#br0" timeOffset="354839.1943">18436 9717 23,'0'0'31,"0"0"0,0 12-1,0-1-15,5 6-5,1-5-4,2 5-1,2-6-2,4-5 0,-2-6-1,3-4 0,0-6-1,-2-8 0,-3 2 0,-1-3 0,-3 1-1,-1 6 1,-5 12 0,0 0 0,3 11 0,1 10 1,0 8-1,1 10 1,-5 2 0,0 2-1,-6-1 1,-7-3-1,-7-4 0,-8-10-1,-10-8-1,-5-15-5,2-7-8,-2-9-18,2-16-3,16-6-1,4-10 0</inkml:trace>
  <inkml:trace contextRef="#ctx0" brushRef="#br0" timeOffset="355192.0025">18516 9267 44,'6'-9'32,"-1"-5"-3,6 5-10,10 4-6,-4 5-5,3 5-2,-11 4-1,-7 8-2,-10 5-1,-7 1-1,-7-1 1,3 3-1,-1-5 1,10-1-1,10-9 0,21-1 0,12-4-3,6-5-10,4 0-21,4 0-1,-5-9 0,2 9 0</inkml:trace>
  <inkml:trace contextRef="#ctx0" brushRef="#br0" timeOffset="356027.8768">19404 9445 2,'16'-26'49,"1"13"-31,4 4-4,3 6-2,1 3-1,3 7 0,-9 6-1,2 2-2,-5 3-1,5 1-1,2-4-1,6-5-1,1-7-1,3-3 0,-2-9-3,-3-7-2,-1 0-4,-15-2-5,-8 3-9,-4 15-11,-30-14-3,10 16 1,-10 1 8</inkml:trace>
  <inkml:trace contextRef="#ctx0" brushRef="#br0" timeOffset="356247.5917">19433 9699 53,'32'5'35,"8"-5"-3,9-3-11,13 3-7,-3 0-11,3 7-30,-12-16-5,1 9-1,-17-14-2</inkml:trace>
  <inkml:trace contextRef="#ctx0" brushRef="#br0" timeOffset="362232.0616">20230 9343 21,'0'0'34,"16"-7"-1,18 7-2,8 2-11,8-2-7,8 0-3,-5-6-3,4 1-2,-11 2-2,-9-2-2,-18 5 0,-19 0 0,-5 9 1,-16 8-1,-6 5 0,-1 8 0,0 8 0,4 8 1,8 2-1,6 2 0,10 1-1,4-8 0,7-2-3,-3-12-4,5-7-11,-5-8-19,-8-14 0,-4-14 1,-13-8-1</inkml:trace>
  <inkml:trace contextRef="#ctx0" brushRef="#br0" timeOffset="362444.4786">20270 9574 59,'0'0'36,"19"0"-3,9 0-9,15 0-9,10 5-10,9 3-20,4-2-18,-8-6-2,4 0 0,-14 0-1</inkml:trace>
  <inkml:trace contextRef="#ctx0" brushRef="#br0" timeOffset="362663.4896">20783 9736 50,'0'0'34,"0"0"0,13 4-6,-13-4-36,13 0-21,1 5-3,-14-5-2,26-3 1</inkml:trace>
  <inkml:trace contextRef="#ctx0" brushRef="#br0" timeOffset="362999.4003">20975 9497 62,'20'0'36,"10"9"1,5 7-9,4 2-13,6 11-7,-11 4-2,-1 1-3,-17 0-3,-16-4-1,-10-4-1,-15-7-2,-5-7 0,-5-12-1,8-7 0,5-14-1,17-4 2,10-8 0,16-4 3,13-4 0,8-5 3,2 5 1,-7-1 0,-7 7 0,-14 3 1,-16 10-1,-17 7-1,-13 11-1,-9 8-10,-6 9-26,0-1 0,13 5 0,1-2-1</inkml:trace>
  <inkml:trace contextRef="#ctx0" brushRef="#br0" timeOffset="363594.334">21747 9368 25,'0'-8'33,"0"8"1,0 13 1,0 15-14,0 6-7,7 13-4,-7 3-2,0 1-1,0-3-3,4-6-1,-4-11-1,3-11 0,-3-20-1,0-10 0,0-22 0,0-10 0,0-8 0,0-3-1,0 2 0,0 4 0,6 5 0,2 14 0,5 15 0,5 13 0,2 9 0,8 13 0,3 7 0,4 5 1,6 6-1,-1 6 1,-5-4-1,0-2 1,-7-5-1,-1-7 1,-8-15-1,1-8 1,-6-19 0,3-15 1,-4-16-1,1-6 0,-2-9 0,-3-1 1,-4 4-3,-8 4-2,1 14-34,-15 15-3,-7 2-1,3 11 1</inkml:trace>
  <inkml:trace contextRef="#ctx0" brushRef="#br0" timeOffset="454412.9738">16256 7993 21,'-9'-12'33,"22"6"1,11-4 0,88 10 0,-35 9-26,13 6-2,2 2-3,2 6-1,-13 6-2,-14-1-2,-16-3 0,-21-4 0,-19-6-1,-11-15 0,-17 6 0,-1-12 0,1-2 1,3-4 1,5-3-1,9 1 1,6 1 0,11 3 1,10 5 0,7 5 2,-3 0 2,1 6 0,-12 5 2,-2 8 1,-18 3-1,-10 7-4,-15-4-35,-11 13 0,-8-15-2,12-8-1</inkml:trace>
  <inkml:trace contextRef="#ctx0" brushRef="#br0" timeOffset="575164.3508">16967 10519 5,'-55'0'61,"1"20"-32,-8 28-10,0 27-4,0 18-3,9 23-2,6 11-3,20 15-4,20-1-6,20-7-18,20-17-13,20-13 1,4-23-1</inkml:trace>
  <inkml:trace contextRef="#ctx0" brushRef="#br0" timeOffset="575797.3585">18289 10677 20,'41'22'32,"14"30"3,-8 15-5,-12 29-10,-12 31-5,-25 17-6,-19 6-6,-19 5-19,-17-1-16,-17-23-2,2-8-2,-2-32-1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7T14:57:49.463"/>
    </inkml:context>
    <inkml:brush xml:id="br0">
      <inkml:brushProperty name="width" value="0.05292" units="cm"/>
      <inkml:brushProperty name="height" value="0.05292" units="cm"/>
      <inkml:brushProperty name="color" value="#FF0000"/>
    </inkml:brush>
  </inkml:definitions>
  <inkml:trace contextRef="#ctx0" brushRef="#br0">2622 11626 15,'-6'18'30,"-24"-9"-1,-62 11 8,34-13-26,-7-2-4,0-5-3,6 0-1,7-4-2,11 4 0,18-5-1,14 5 1,9 0 1,21 20 0,7-2 0,6 7 1,1 1 0,3 7 2,-11 3-1,-10 5 0,-17-2 0,-8-2-2,-15-1 1,-7-5-1,-7-1-1,3-5 0,3-4-1,9-5 0,14-4 0,15-3 0,12-3 1,10-2-1,16 1-1,0-5-4,12 9-9,2-1-21,-6-8-1,-2 6 0,-9-6 0</inkml:trace>
  <inkml:trace contextRef="#ctx0" brushRef="#br0" timeOffset="446.1024">2755 11801 52,'0'0'35,"10"11"-1,-10 16-16,-7 6-5,11 9-5,-7 1 1,9 7-3,-3-3-2,2-1-1,-1-9 0,3-9-1,-2-9 0,-5-19 0,0 0 0,3-15-1,-11-17 0,5-8 1,-4-9-1,4-1-1,-3-1 0,0 2 0,2 9-1,8 4 1,5 12 0,0 9-1,7 6-1,6 0-2,11 9-4,2-4-6,11 4-14,1 6-10,-1-6 0,6 4 0</inkml:trace>
  <inkml:trace contextRef="#ctx0" brushRef="#br0" timeOffset="670.3757">2777 12001 36,'12'6'32,"10"-6"0,20-6-11,9 6-11,5 4-23,9 3-13,-18-7-3,3 0-3</inkml:trace>
  <inkml:trace contextRef="#ctx0" brushRef="#br0" timeOffset="1400.9098">2712 11465 26,'16'11'25,"14"-11"-10,17 6-4,6-3-3,9 2-1,-1-5-2,-1 0-3,-10 2 0,-13-2-1,-9-2 1,-13-3-1,-15 5 1,0-14 2,0 14-1,-9-13 1,9 13-1,0-10 0,0 10-1,19 0 1,-4 6-1,4 3 0,-5 3 0,0 3 0,-6 0 1,-8 3 0,-9 1-3,-1-6-15,2 5-16,-11-12 0,15 4-1,4-10-1</inkml:trace>
  <inkml:trace contextRef="#ctx0" brushRef="#br0" timeOffset="1837.3879">3130 12083 34,'19'18'35,"-3"-5"0,8 4-3,5 7-15,-5-1-6,8 5-4,-5-4-5,-5 0-7,3-2-12,-10-2-17,-5-15-2,2-5 0,-3-10-1</inkml:trace>
  <inkml:trace contextRef="#ctx0" brushRef="#br0" timeOffset="1980.2479">3419 12133 27,'-9'-2'35,"-10"2"1,1 15-3,-10 0-12,-9 4-7,3 8-7,-1 1-6,3-1-10,9-3-17,7-5-9,-3-9 0,19 2-2</inkml:trace>
  <inkml:trace contextRef="#ctx0" brushRef="#br0" timeOffset="2256.3749">3736 11933 33,'0'0'34,"20"-8"0,15 5-3,6 3-16,1 0-8,6 0-8,1 0-13,0 7-18,-16-7-2,-2 7 0,-16-7 0</inkml:trace>
  <inkml:trace contextRef="#ctx0" brushRef="#br0" timeOffset="2414.0802">3784 12022 19,'0'0'29,"17"7"0,14-7-4,6 5-17,6-5-19,16 6-14,-6-7-3,9 5 0</inkml:trace>
  <inkml:trace contextRef="#ctx0" brushRef="#br0" timeOffset="2754.573">4753 11853 33,'-35'-27'30,"8"16"-4,-10-1-9,-3 7-5,2 13-4,1 3-4,6 11-1,6 6-1,9 9 0,9-1 0,14 3 1,8 0 1,13-3-1,10-5 1,8-6 0,1-13-1,3-6 1,-6-12-1,-6-7-1,-6-11-2,-10-7-3,-9-5-7,-13 1-15,-13-2-9,1 5-1,-10-2 0</inkml:trace>
  <inkml:trace contextRef="#ctx0" brushRef="#br0" timeOffset="3183.1173">4470 11533 8,'-3'-19'30,"19"19"1,8-4-1,13 4-12,10 9-5,9-5-5,9 9-1,-4-3-3,-4-1-2,-7-4-2,-8-5-1,-9 0 0,-11-5-2,-10-3 1,-9-7 0,-3 1 1,0-3-1,-3 3 2,3 4 1,0 10 1,6-9 0,-6 9 1,16 17 1,-7-2 0,-3 3 0,-6 2 1,0 2-2,-8 3-2,-3-5-10,-9-3-24,6 4-2,-12-12 0,9 1-1</inkml:trace>
  <inkml:trace contextRef="#ctx0" brushRef="#br0" timeOffset="3898.8777">5580 12010 36,'32'0'32,"9"-3"-1,24 3-11,11 0-9,7 0-4,0 3-6,-3 3-7,-6-3-11,-21 3-13,-3 4-1,-29-6-1,-8 5 11</inkml:trace>
  <inkml:trace contextRef="#ctx0" brushRef="#br0" timeOffset="4306.9128">5635 12126 41,'14'0'30,"25"0"-6,11 0-5,8 0-5,9 0-4,-1-4-5,-4 4-6,-4-5-6,-11-3-4,-11 0-4,-13-3-3,-8-2 0,-12-3 2,-3-1 4,0-5 7,-3 3 7,3 3 6,16-6 22,2 19-11,6 9-1,-1 2-2,4 9-1,-8 2-4,-3 8-2,-16-2-2,-2 5-1,-18-4-2,-8 1-2,-3 1-6,-4-14-10,2-2-22,8 0-1,3-12-1,7 3 1</inkml:trace>
  <inkml:trace contextRef="#ctx0" brushRef="#br0" timeOffset="11562.729">7008 11755 37,'0'-12'35,"0"12"-1,3 28-9,-3 5-7,0 17-7,-3 4-3,3 7-1,3-1-3,2-3-1,-1-5-1,-1-6-1,1-17 0,-4-10 0,0-19 0,0 0 0,-6-13 0,1-15 0,-4-12 0,0-6-1,-2-5 0,3 0 0,-1 0 0,3 3 0,-1 6 0,4 5 0,3 4-1,4 5 1,8 3 0,1 4 0,12 4-3,6 6-1,11 11-4,-1-4-9,9 10-17,3 7-4,-4 0 2,4 6-1</inkml:trace>
  <inkml:trace contextRef="#ctx0" brushRef="#br0" timeOffset="11803.9126">7050 12035 24,'-18'0'32,"18"0"1,16 0-1,9 0-18,14 0-12,5 0-19,9 4-12,-10-4-3,7 9 0</inkml:trace>
  <inkml:trace contextRef="#ctx0" brushRef="#br0" timeOffset="12142.0872">7360 12165 29,'0'0'32,"15"-5"2,7 5-2,3 0-18,1 0-5,2 6-3,-4 0-1,-8 7-2,-14 3-2,-5 8 1,-15-1-1,-6 2 0,-4-2 0,0-1 0,3-3 0,6-5-1,10-3 1,9-11 1,0 0-1,26 11 1,-2-11 0,6 0-2,2 0-7,-4 0-18,-4-7-10,4 3-1,-9-7 0</inkml:trace>
  <inkml:trace contextRef="#ctx0" brushRef="#br0" timeOffset="12577.6302">7625 12128 24,'0'0'32,"17"-9"2,0 4-4,4 0-12,13 5-6,-5 0-3,1 2-3,-8 5-3,-9 4 0,-10 3-2,-6 3 0,-11-2 0,-3-1-1,1-2 1,1-2-1,15-10-1,-3 10 1,18-10 0,7 0-1,6 0 1,3 0 0,0 9 1,-4 4-1,-5 6 1,-13 5 1,-9-2 0,-13 7-1,-11-6 1,-1-3-1,-6-3-3,-3-12-4,6 0-8,4-5-20,2-14-2,16 1-1,-4-7 0</inkml:trace>
  <inkml:trace contextRef="#ctx0" brushRef="#br0" timeOffset="13636.8607">8340 12034 34,'22'2'32,"-4"-4"0,14 2-8,2-5-10,8 5-6,4-4-5,0 4-10,-5 0-12,-7 0-13,-2 5 0,-13-5-1</inkml:trace>
  <inkml:trace contextRef="#ctx0" brushRef="#br0" timeOffset="13849.2738">8387 12180 17,'0'0'31,"0"0"2,25 0-6,9-5-8,8 5-5,2-6-4,2 6-7,0 0-14,-2 6-20,-21-6-2,-3 3-1,-20-3 0</inkml:trace>
  <inkml:trace contextRef="#ctx0" brushRef="#br0" timeOffset="14554.9133">9204 11743 42,'0'0'33,"6"22"-2,-12 10-8,2 9-7,4 16-4,-5 4-3,5 10-1,0-2-3,5-5-2,-1-8 0,2-10-2,-2-15 1,3-12-1,-7-19 0,7-16 0,-10-14 0,-3-14 0,0-9-1,-3-8 1,-1-7-2,-2 4 2,-1 2-2,4 6 1,3 8 0,6 3 0,0 12 0,9 1 0,7 5 0,9 6-1,9 8-1,9-2-6,14 15-8,1 2-19,4 2-3,3 9 1,-6-3 0</inkml:trace>
  <inkml:trace contextRef="#ctx0" brushRef="#br0" timeOffset="14796.7117">9166 12054 24,'0'0'30,"25"0"-1,12 0-1,7 0-19,9 0-14,4 9-20,-9-9-3,5 8-1,-13-8-2</inkml:trace>
  <inkml:trace contextRef="#ctx0" brushRef="#br0" timeOffset="15149.7887">9483 12322 29,'0'0'31,"15"0"-1,-6-9-10,5-1-6,0-2-4,-1-3-3,2 3-2,-5-2-1,2 5 0,-12 9 0,12-6 0,-12 6 1,4 17 0,-4-2-2,0 8 1,0-1-1,6 6-1,-4-2 1,2 0-2,-1-2-3,-3-9-8,6-3-21,-6-12-6,13 5 0,-4-10 0</inkml:trace>
  <inkml:trace contextRef="#ctx0" brushRef="#br0" timeOffset="15629.4286">9716 12225 25,'0'-12'32,"14"7"0,-4-2-8,9 3-7,5 4-4,1 0-5,3 4-2,-6 2-2,0 3-1,-9 5-2,-7-4 1,-6 2-2,-7-2 1,-3-1 0,2-4 0,-2 0-1,10-5 1,0 0-1,0 0 0,16 0 1,5 0-1,7 5 0,1-1 0,1 2 0,-5 6 0,-10 2 1,-11 3 1,-11-1 0,-11 2 0,-7-3 0,-5-2-1,-1 0-3,-3-7-11,8-4-22,7 5-1,1-7-1,18 0 1</inkml:trace>
  <inkml:trace contextRef="#ctx0" brushRef="#br0" timeOffset="20257.9265">10717 11976 20,'13'11'29,"6"-11"-1,14 0-8,17 6-4,8-6-4,13 4-3,2 0-4,-3-2-7,-5 3-8,-12 3-11,-16-5-10,-6 8 0,-31-11-1</inkml:trace>
  <inkml:trace contextRef="#ctx0" brushRef="#br0" timeOffset="20476.5416">10840 12092 31,'-18'0'30,"18"0"-1,18-3-9,20 3-4,15 0-4,7 0-4,13 0-3,-2 5-4,-1-5-2,-8 7-6,-13-7-10,-16-4-13,-5 4-2,-18-14-1,-4 4 2</inkml:trace>
  <inkml:trace contextRef="#ctx0" brushRef="#br0" timeOffset="20880.7461">11278 11947 30,'31'5'36,"3"12"1,-6 3-1,-14 1-15,-4 15-5,-18-4-10,-10 4-16,-14-7-25,2 0-1,-8-10-1,4-4-1</inkml:trace>
  <inkml:trace contextRef="#ctx0" brushRef="#br0" timeOffset="21226.3214">10945 11863 50,'-25'0'34,"-11"6"-3,-8 5-8,8 14-5,-2 3-4,14 12-4,8 2-4,22 0-10,19-2-31,22 0-1,11-22-2,25-8 1</inkml:trace>
  <inkml:trace contextRef="#ctx0" brushRef="#br0" timeOffset="24565.9145">11966 11646 11,'0'-25'30,"8"16"2,-8 9 2,0 0-16,0 41-2,0-1-5,6 18-3,-3 3-1,1 13-1,-4 0-3,0-3-3,0-2-4,0-17-3,0-3-4,-5-21-5,5-12-7,0-16-5,0 0-1,18-24 2</inkml:trace>
  <inkml:trace contextRef="#ctx0" brushRef="#br0" timeOffset="24739.0469">12113 12054 43,'0'-10'48,"-13"10"-28,-8 7-5,1 5-4,-4-2-4,8 7-1,4-2-3,12 0 0,9-2-3,13 0-5,10-4-11,8 1-16,-3-10-1,5 4 0,-10-10 0</inkml:trace>
  <inkml:trace contextRef="#ctx0" brushRef="#br0" timeOffset="25129.9129">12333 12206 31,'0'0'31,"0"0"1,13 0-3,-1-5-17,6 5-4,1 0-3,2 0-2,-2-4-1,0-2-1,-7-1 0,-2-1 0,-10-1-1,-4-1 1,-8 0-1,-6 4 0,-1 2 1,-6 4-1,1 6 0,2 2 1,0 7 0,9 6 1,8 5 0,5 1 1,12 0-1,3 2 1,4-5-1,6-3-3,2 0-12,1-5-22,-10-16 0,8 0 0,-1-14-1</inkml:trace>
  <inkml:trace contextRef="#ctx0" brushRef="#br0" timeOffset="25753.9123">13022 12147 19,'-16'8'27,"16"-8"-4,25 10-3,34-3-4,30 0-2,31 1-1,33-3-3,34 1-2,17-6-2,10 6-2,-6-6 0,-15 3-1,-25-3-2,-25 9 1,-41-3-3,-32 1-5,-29 2-16,-17 0-12,-24-9-1,0 0 0</inkml:trace>
  <inkml:trace contextRef="#ctx0" brushRef="#br0" timeOffset="29218.9146">13487 11746 19,'8'-19'25,"2"2"-7,-13-4-2,-4-1-4,-4-1-2,-8 0-2,1 3-2,-7 2 0,-1 7-2,2 5 0,-1 9-2,-3 8 0,6 7-1,4 9 0,3 1-1,10 4 0,7-2 1,9-2-1,8-6 1,9-7 0,3-8-1,4-7 1,1-4 0,-2-8-1,-8-4 1,-5 3-1,-9-3 0,-8 3 0,-4 13 1,-7-9 0,-5 13 0,0 6 0,-1 9 0,-1 3 1,3 8 0,3 2 1,8 4-1,0-4 0,6 3 0,-1-7 0,5-1-1,0-9-4,-4-5-11,-6-13-19,15 7 0,-15-7-1,15-9 1</inkml:trace>
  <inkml:trace contextRef="#ctx0" brushRef="#br0" timeOffset="29592.9168">13623 11880 31,'19'-4'30,"-1"-5"2,4 5-11,3 4-5,-1 4-5,1 1-3,-9 8-1,-1-3-3,-9 4 0,-6 4-2,-6 1 0,-5-3 0,-5 2 0,0-1-1,-3-4-1,4 2 1,5-9-1,10-6 1,0 0-1,0 0 1,10 8-1,7-11 0,4 3 1,0-7-2,0 7-4,-3-4-11,-2-2-20,1 6 1,-17 0 0,14-11 0</inkml:trace>
  <inkml:trace contextRef="#ctx0" brushRef="#br0" timeOffset="29978.53">13187 11370 16,'-4'-23'29,"4"23"1,0 0-6,-6 18-7,3 24-3,-3 14-5,6 13-2,-3 5 0,-1 3-2,-2 1-3,3-8-6,3-10-12,3-8-17,-3-20-1,3-6 1,1-15-1</inkml:trace>
  <inkml:trace contextRef="#ctx0" brushRef="#br0" timeOffset="30361.9135">13933 11411 61,'11'-22'25,"-3"6"-1,-8 16-5,10 9-3,-10 12-4,0 19-2,-4 11-4,4 12-1,-9 6-1,9 9 0,0-4-1,0 1-1,0-12-2,3-10-4,7-10-5,-10-11-12,2-12-16,7-7 0,-9-13-1,13 0 1</inkml:trace>
  <inkml:trace contextRef="#ctx0" brushRef="#br0" timeOffset="30542.6337">14163 11839 62,'0'0'35,"0"0"1,8 0-9,-8 0-37,0 0-21,10-4-3,-10 4-2,12-4-1</inkml:trace>
  <inkml:trace contextRef="#ctx0" brushRef="#br0" timeOffset="30842.8882">14448 11404 51,'0'0'33,"-12"7"-2,5 8-10,7 17-5,-9 10-5,9 13-1,-2 3-4,2 10 1,0-1-2,6 0-2,-1-6-3,-1-13-7,4-7-18,-1-9-13,-1-13 1,3-8-1</inkml:trace>
  <inkml:trace contextRef="#ctx0" brushRef="#br0" timeOffset="31429.1277">14841 11819 14,'16'-4'27,"-7"-7"-3,0 1-4,-7-1-2,-4-4-5,-5 2-3,-7-3-3,-1 0-1,-7 3-1,-5 4-2,-4 2-1,2 7 0,1 4-1,4 8-1,4 1 0,7 6 1,11 0-1,4 3 0,11-2 0,3-4 1,7-5-1,4-3 0,0-8-1,1-7 0,-1 1 0,-4-7 0,-5-2 0,-2 1 0,-7 2 1,-5 0 1,-4 12 1,0 0 1,-14 0 0,7 14 1,-1 5 0,3 6 0,-2 6 1,7 7-2,0-1 0,0 2 0,0-3-1,5-5-2,-5-3-1,0-9-10,0-19-25,0 10-1,0-10 1,12-18-1</inkml:trace>
  <inkml:trace contextRef="#ctx0" brushRef="#br0" timeOffset="31857.9166">14967 11872 31,'11'0'30,"-11"0"1,28-12-12,-5 12-5,0 0-4,2 3-2,-6 2-2,-3 5-2,-11 1 0,-5 1-2,-14 0 1,2-3-2,-5-2 0,1 0 0,2-1-1,14-6 0,0 0-1,4 9 0,13-5 1,-1 3-1,2 2 1,-3 3 1,-7 1 0,-8 1 0,-12 1 0,-7-4-2,-3 1-12,-1 3-19,-5-15-2,13 0 0,2-8-1</inkml:trace>
  <inkml:trace contextRef="#ctx0" brushRef="#br0" timeOffset="32166.5177">15297 11337 63,'3'-24'37,"-3"24"1,0 0-12,3 11-10,4 29-5,-7 11-6,4 17-1,1 9-1,4 9 0,-1 0-2,3-3 0,-2-3-2,-6-15-7,2-15-31,-3-6 0,-6-18 0,4-8 0</inkml:trace>
  <inkml:trace contextRef="#ctx0" brushRef="#br0" timeOffset="32745.9012">14925 12238 47,'26'3'32,"7"1"-6,14-1-5,15 3-5,3-2-4,10 4-3,-6-3-4,-2 0-4,-9 3-8,-15 1-23,-17-9-4,-11 7-1,-15-7 0</inkml:trace>
  <inkml:trace contextRef="#ctx0" brushRef="#br0" timeOffset="34218.5881">13917 12584 37,'10'12'35,"5"3"1,10 4-4,4 4-14,1 0-7,4 7-2,0 0-6,-3-6-6,1 5-14,-8-5-18,-12-13-1,5-2 0,-17-9-1</inkml:trace>
  <inkml:trace contextRef="#ctx0" brushRef="#br0" timeOffset="34407.2555">14280 12608 40,'-9'0'36,"-15"7"1,-1 3-3,-6 9-15,-3 0-7,0 9-5,-6 0-4,-1 3-4,4 2-7,3-10-9,5-4-19,8-1-1,8-14-1,13-4 1</inkml:trace>
  <inkml:trace contextRef="#ctx0" brushRef="#br0" timeOffset="34798.9174">14413 12461 19,'11'-22'33,"9"12"1,2-2 1,4 12-16,4 9-5,-11-1-5,-3 11-3,-11 4-3,-5 2 0,-9 6-1,-6-6-1,-4 0 1,0-4-2,2-2 2,6-4-2,11-6 1,0-9-1,28 4 1,0-4-1,3 0 0,3 0 0,2 0-2,-5 0-10,-6-3-24,-3 3 0,-11-4 0,-1 4 0</inkml:trace>
  <inkml:trace contextRef="#ctx0" brushRef="#br0" timeOffset="35408.3615">15863 12117 14,'-10'-6'31,"10"6"3,10 0-9,8-6-3,11 6-5,5-4-3,8 4-4,2-4-3,1 4-5,-5 0-4,-7 0-7,-2 4-13,-10 0-13,-21-4-1,13 9 0,-13-9 1</inkml:trace>
  <inkml:trace contextRef="#ctx0" brushRef="#br0" timeOffset="35603.7348">15919 12241 22,'0'0'34,"24"4"1,5-6 0,4-2-16,10 4-4,-2 0-6,8 0-5,-8 6-12,-1-1-25,-15-5-2,-1 0 0,-14-7-1</inkml:trace>
  <inkml:trace contextRef="#ctx0" brushRef="#br0" timeOffset="36775.3509">16660 11650 18,'3'-26'30,"-6"3"2,3 23-8,12 17-4,-9 17-6,10 19-3,-11 13-3,7 10-2,-9 4-2,7 0-2,-7-7-3,0-10-2,0-9-2,-7-16-3,7-13-2,0-25 1,0 0-1,10-15 1,5-9 2,4-8 3,3 0 5,-3 1 2,-1 1 3,-2 10 1,-7 2 0,-9 18 1,-12-4-1,-4 11-1,-8 3-2,2 2-2,3 5 1,3-3-2,4 1 0,12-1 0,12-2-1,7-1 0,9-1-3,0-4-2,6-1-5,0 0-4,0 0-1,-6-5 0,0 7 1,-9-7 3,-1 0 5,-9 3 5,0-3 17,-9 0-5,0 0 2,0 0 0,0 0-2,14 6-3,2-6-1,2 0-2,6 0 0,3-6-2,4 0 0,0-6-1,-2-2-1,-5-3 0,-7-2-1,-6-2 1,-11 4-1,-11 1 0,-6 3 1,-7 5-1,-7 8 0,-3 7 0,2 5 1,1 6-1,10 9 1,8 0 1,13 5-1,3-1 1,16-1 0,5-2 0,6-8 0,4-3-1,0-8-3,1 1-9,-3-5-24,-7-17-1,0 5 0,-4-12 0</inkml:trace>
  <inkml:trace contextRef="#ctx0" brushRef="#br0" timeOffset="37362.461">17730 12048 26,'4'9'29,"10"-9"2,32 4-11,28-1-5,30-6-1,37 3-2,33-6-3,38 6-1,27-9-1,17 7-3,-6-3-1,-15 5-2,-31 0-2,-38 0-3,-40 5-9,-47 1-20,-47-6-3,-32 0 0,-26-10 0</inkml:trace>
  <inkml:trace contextRef="#ctx0" brushRef="#br0" timeOffset="38242.8253">17952 11188 37,'0'0'28,"0"0"-5,0 23-2,0 14-4,0 9-4,6 17-4,-6 9 0,6 5-1,-6 0-2,0-3-3,4-12-2,-1-7-3,1-8-7,-4-15-10,-5-13-15,5-2-2,0-17 1,0 15 0</inkml:trace>
  <inkml:trace contextRef="#ctx0" brushRef="#br0" timeOffset="38903.5068">18427 11579 32,'11'-10'19,"-5"-4"-1,0 1-2,-6-6-4,-5-4-1,-5 3-4,-6-2-1,-6 6-2,-5 0-2,-2 7-1,-2 7 0,3 6 0,1 7-1,9 7 0,6 2 0,7 4 0,8 2 0,8-6 1,8 2-1,3-9 1,5-3-1,-2-10 1,0 0-1,-1-14 0,-4 0 0,-6 1-1,-4-6 1,-3 5 0,-7-1 0,0 15 1,0 0 0,-10 6 2,3 9 0,5 13 2,-1 4-1,3 8 0,0-2 1,5 2-1,-1-6 0,5-2-1,-4-8-1,0-4-2,0-6-4,-5-14-10,0 0-20,0 0-1,0 0 1,13-5-1</inkml:trace>
  <inkml:trace contextRef="#ctx0" brushRef="#br0" timeOffset="39323.9278">18557 11814 47,'0'0'18,"14"-13"-3,-14 13-3,16-18-2,-9 6-2,3-4-1,-3-3-1,1 1 1,-2 0-1,-1 3 0,-5 2 0,0 13-1,0 0-1,0 0 0,-3 18-1,3 2-1,0 6-1,0-1 0,0 1 0,6-1-1,-2-3-5,-4-8-9,0-14-20,7 14 0,-7-14 0,10-12-1</inkml:trace>
  <inkml:trace contextRef="#ctx0" brushRef="#br0" timeOffset="39640.9136">18825 11171 32,'0'0'31,"4"-11"2,-4 22-9,0 15-5,-6 10-5,11 16-4,-5 10-3,7 13 0,-7 3-2,9 5-1,-2-12-2,3-6-2,-2-6-4,-4-16-6,5-11-15,-2-13-11,-7-19-1,0 0-1</inkml:trace>
  <inkml:trace contextRef="#ctx0" brushRef="#br0" timeOffset="39949.9151">19044 11189 47,'0'0'32,"8"22"3,-8 6-15,7 18-4,-7 8-5,13 17-2,-7 2-2,5 4-1,-4-7-3,1 0-1,0-13-3,-4-8-2,1-8-10,-5-16-20,-4-11-4,4-14 0,0 0 1</inkml:trace>
  <inkml:trace contextRef="#ctx0" brushRef="#br0" timeOffset="40496.4426">19467 11523 49,'0'-19'20,"-9"0"-3,-5 2-4,-3 2-3,-7 5-3,-2 6-3,-5 4-1,4 8-1,0 7-1,7 3 0,4 6-1,10-2 1,6 3-1,14-4 1,7-4 0,4-5-1,5-8-1,3-4-1,-3-9 1,-3-4 0,-5-6 0,-7 2 0,-5-4 1,-7 9 2,-3-5 1,0 17 1,-11-11-1,11 11 2,-12 17 0,12 3 0,-3 7-1,7 8 0,2 2 0,3 5 0,-2-5-2,4 4 1,-3-8-1,0-2-1,-4-7-3,-4-11-8,0-13-24,6 15-1,-6-15 1,10-8-2</inkml:trace>
  <inkml:trace contextRef="#ctx0" brushRef="#br0" timeOffset="40910.9205">19620 11657 42,'14'0'32,"-2"-11"-1,5 5-13,4 6-6,-1 0-3,3 7-3,-6 1-3,-2 4 0,-7-3-3,-8 4-3,-3-1-1,-6-3-3,3 4 0,6-13-1,-8 19 2,8-19 0,10 15 2,3-7 2,1 1 5,3 2 11,-8 10-7,-18-12 0,-8 2-2,-8-2-7,-1-1-17,-5-8-11,13 0-2,1-5 0</inkml:trace>
  <inkml:trace contextRef="#ctx0" brushRef="#br0" timeOffset="41210.737">19988 11223 64,'10'-12'35,"-10"12"1,16 15-14,2 21-7,-10 15-5,1 19-3,-4 9-1,1 6-2,-4-2 0,2-5-4,-4-3-10,0-12-28,-7-18 0,7-12-1,-7-14 0</inkml:trace>
  <inkml:trace contextRef="#ctx0" brushRef="#br0" timeOffset="43333.7308">18246 12375 24,'-23'22'29,"-10"2"1,4 16-10,5 10-5,12 5-5,12 9-2,12-4-3,16-4-5,13-3-4,11-9-14,1-21-13,12-6 0,-11-17-1</inkml:trace>
  <inkml:trace contextRef="#ctx0" brushRef="#br0" timeOffset="43649.5508">18465 12472 39,'8'-31'32,"17"16"-1,4 6-8,1 9-6,4 12-4,-8 5-3,-3 10-3,-20 6-2,-10 8-1,-17-3-1,-3 2-1,-7-9 0,2-2-1,4-5 0,12-4 0,13-8-1,12-7 0,13-1-1,5-4-2,8 0-7,-4 0-20,1 0-7,5-4 0,-10 1 0</inkml:trace>
  <inkml:trace contextRef="#ctx0" brushRef="#br0" timeOffset="43850.9229">18737 12649 34,'-12'-6'31,"12"6"1,16 0-5,6-4-13,13 8-6,-2 0-8,3 0-8,1-4-17,0 8-6,-16-12-2,6 4 1</inkml:trace>
  <inkml:trace contextRef="#ctx0" brushRef="#br0" timeOffset="44053.744">19018 12555 57,'10'0'35,"12"9"-1,5 3-13,-2 3-6,6 5-6,-6 0-3,0 2-6,-2-2-7,-7-3-18,-5-10-11,3-3 1,-3-10-2</inkml:trace>
  <inkml:trace contextRef="#ctx0" brushRef="#br0" timeOffset="44206.005">19333 12564 65,'-26'5'35,"-1"9"-4,-11 5-11,-3 1-9,0 7-10,0 2-14,2 4-19,2-13-2,12 0 0,6-12 0</inkml:trace>
  <inkml:trace contextRef="#ctx0" brushRef="#br0" timeOffset="44483.4872">19343 12248 57,'27'0'37,"7"23"1,-1 9-6,-6 6-16,4 22-5,-20 6-4,-6 4-3,-13 1-2,-6-4-2,-9-6-5,-8-14-10,4-14-23,9-9-1,18-24 0,0 0 0</inkml:trace>
  <inkml:trace contextRef="#ctx0" brushRef="#br0" timeOffset="44851.5405">19701 12235 63,'18'0'35,"-3"0"-2,6 0-14,7 15-6,-10-1-4,-2 9-2,-16 0-3,-7 6 0,-14-2-2,-1 4-1,-4-8 1,4 0-1,9-4 0,13-4 1,22-3-2,17-7-3,17 1-15,3-6-19,-3-10-1,0 1 1,-9-17-1</inkml:trace>
  <inkml:trace contextRef="#ctx0" brushRef="#br0" timeOffset="47625.0364">12731 11592 6,'-16'33'25,"-34"18"0,-18 32-5,-35 34-15,-21 23-19,-12 28-8,-25-2 0,7 6 0</inkml:trace>
  <inkml:trace contextRef="#ctx0" brushRef="#br0" timeOffset="48233.6035">17416 11664 3,'15'4'26,"-36"9"1,-23 35-12,-33 31-1,-27 32-6,-30 27-6,-28 18-22,-9 25-4,-17-9-1,13 3 0</inkml:trace>
  <inkml:trace contextRef="#ctx0" brushRef="#br0" timeOffset="49225.276">19990 11147 5,'19'-18'20,"-9"23"-8,-31 23 0,-31 36-1,-30 28-1,-31 29-4,-28 29-12,-34 17-12,-13 27-2,-13-18-5</inkml:trace>
  <inkml:trace contextRef="#ctx0" brushRef="#br0" timeOffset="49756.9393">15266 11411 5,'-33'49'27,"-18"41"1,-38 22-10,-32 33-31,-20 32-4,-33 0-5,3 13-3</inkml:trace>
  <inkml:trace contextRef="#ctx0" brushRef="#br0" timeOffset="50549.3586">20687 11853 27,'36'5'28,"5"-9"2,25 4-13,8 0-7,7 4-5,2-4-5,-4 5-10,-10 0-8,-17-5-9,-10 10-2,-27-10 1</inkml:trace>
  <inkml:trace contextRef="#ctx0" brushRef="#br0" timeOffset="50789.8647">20695 11999 59,'30'4'20,"10"-4"-3,16 5-4,12-1-3,7-4-5,1 0-3,-3 0-3,-6 0-4,-13-4-6,-10 1-9,-21-12-7,-7 9-2,-22-12 0</inkml:trace>
  <inkml:trace contextRef="#ctx0" brushRef="#br0" timeOffset="50948.4144">21309 11904 24,'27'14'30,"-9"-5"0,2 7-8,-6 3-4,-8-1-6,-6 3-6,-11-4-8,-9 1-13,-13-9-16,5 3 1,-10-12-2,4 6 1</inkml:trace>
  <inkml:trace contextRef="#ctx0" brushRef="#br0" timeOffset="51144.2715">20691 11850 37,'-27'22'31,"14"10"-6,3 4-4,10 4-5,16 5-12,5-7-29,21 3-3,-4-22-2,15 1-2</inkml:trace>
  <inkml:trace contextRef="#ctx0" brushRef="#br0" timeOffset="52070.2573">2143 13667 21,'25'10'30,"15"-3"1,15-4-11,13-3-6,11 7-2,9-7-4,5 0-3,-6 0-7,-10-5-10,-11 0-10,-17 10-10,-27-10 1,-7 11-2</inkml:trace>
  <inkml:trace contextRef="#ctx0" brushRef="#br0" timeOffset="52287.2973">2167 13858 31,'16'0'31,"13"-4"1,20-1-12,15 2-5,10-6-5,12 6-3,2-2-6,-8-2-5,-2 5-11,-19 2-14,-25-10-3,-6 3-2,-23-8 2</inkml:trace>
  <inkml:trace contextRef="#ctx0" brushRef="#br0" timeOffset="52444.6146">2826 13616 55,'29'13'33,"2"7"-9,-6 11-4,-10 2-5,-3 6-4,-24 2-5,-13-3-11,-13-6-21,-5 0-8,-15-16-1,-1-5 0</inkml:trace>
  <inkml:trace contextRef="#ctx0" brushRef="#br0" timeOffset="52627.1752">2143 13622 45,'-26'17'32,"11"19"0,-1 3-12,7 11-9,9 6-8,18-10-31,30 4-2,9-18-2,27-5 0</inkml:trace>
  <inkml:trace contextRef="#ctx0" brushRef="#br0" timeOffset="54522.876">3694 13829 25,'0'0'31,"32"0"1,24-7-11,31 5-6,24-8-4,32 5-2,18-7 0,12 2-4,-1-3-2,-11-3-9,-18-5-24,-19 9-4,-37-10 0,-25 7-1</inkml:trace>
  <inkml:trace contextRef="#ctx0" brushRef="#br0" timeOffset="54927.3185">4001 12933 35,'0'-48'30,"0"13"-8,0 15-2,0 20-5,4 32-2,-4 11-3,0 20-3,-3 13-3,-1 10 1,-4 6-2,2-2-2,2-5-7,-2-15-14,-1-15-14,10-8 0,0-19-1,13-11 0</inkml:trace>
  <inkml:trace contextRef="#ctx0" brushRef="#br0" timeOffset="55417.9069">4560 13315 21,'3'-17'28,"8"8"0,-9-7-11,-2 0-4,-8 1-4,-7-2-2,-3 5-2,-7-2-2,-2 8-1,-4 2-1,-3 4 0,5 12 1,1 2-2,8 5 1,5 2-1,10 2 1,5-3 0,13 0 0,6-4-1,9-9 1,6-2 0,0-10-2,-1-5 1,-1 0-1,-4-3 1,-7 1-1,-5 1 0,-16 11 1,0 0 1,0 0 1,-13 12 1,-3 5 1,5 10 0,-2-1 0,3 8 0,2-2-1,8 2-2,0 2-8,8-2-21,-4-15-6,12 4-1,-8-14 0</inkml:trace>
  <inkml:trace contextRef="#ctx0" brushRef="#br0" timeOffset="55741.5145">4654 13459 17,'12'-16'31,"-1"-2"0,14 3-11,1 9-5,-1 1-3,-3 7-3,-8 7-3,-7 6-1,-14 5-3,-9 2 0,-8 4 0,0 1 0,-4-3-1,6 0 0,9-5-1,11-5 1,11-4-1,9-7-1,10 0-5,3-6-13,-2-6-14,7 1 0,-11-10 0,7 3 2</inkml:trace>
  <inkml:trace contextRef="#ctx0" brushRef="#br0" timeOffset="55921.7576">4984 12959 23,'11'-36'33,"-11"11"1,0 25 0,-3 17-16,-8 19-6,3 20-3,-4 14-5,0 15-9,-1 4-28,7 11-1,-5-8-1,8-3-1</inkml:trace>
  <inkml:trace contextRef="#ctx0" brushRef="#br0" timeOffset="56297.9162">4256 14161 20,'22'7'34,"1"3"1,12 12 0,-1 4-14,-2 5-9,8 7-5,-9 1-6,-6-4-11,-3-4-19,-6-2-6,-13-19 0,-3-10-1</inkml:trace>
  <inkml:trace contextRef="#ctx0" brushRef="#br0" timeOffset="56454.8683">4579 14183 42,'-13'5'36,"-12"9"-1,-6 13-2,-3 6-20,-9 1-6,2 6-8,4-1-13,7 1-20,-1-13-1,12-3-1,7-19 1</inkml:trace>
  <inkml:trace contextRef="#ctx0" brushRef="#br0" timeOffset="56815.714">4702 14024 25,'7'-16'32,"13"9"0,4 7-9,0-2-8,7 9-4,-12 5-2,-5 8-3,-14 6-3,-8 4 0,-7-2-1,-4 0-1,0 0 1,1-9-1,9-4 0,9-2 0,12-12 0,13-1 0,6 0 0,4 0-3,-1 3-14,2 3-19,-8-6 0,-1 0 0,-13 0 0</inkml:trace>
  <inkml:trace contextRef="#ctx0" brushRef="#br0" timeOffset="57124.9176">5471 13689 31,'17'0'32,"5"-9"1,14 9-6,5 0-14,7 0-7,-3 4-4,2 1-7,-7 0-8,-6 0-12,-7 4-7,-27-9-1,15 8 0</inkml:trace>
  <inkml:trace contextRef="#ctx0" brushRef="#br0" timeOffset="57290.2096">5550 13822 34,'0'0'34,"6"12"-1,11-7-8,12-5-8,11 4-6,1 0-9,3-4-18,-8 0-17,0 4-1,-13-8 0,-3 9-2</inkml:trace>
  <inkml:trace contextRef="#ctx0" brushRef="#br0" timeOffset="58116.6926">6152 13808 20,'31'0'29,"5"-3"-2,26 3-9,23 0-2,29 5-2,23 0-1,24-5-2,25 10-2,9-10-3,7 4-1,-7-4-2,-12 0-1,-22 0-4,-28 0-7,-20 0-15,-27 0-11,-36-4 0,-19 4-1</inkml:trace>
  <inkml:trace contextRef="#ctx0" brushRef="#br0" timeOffset="58611.9235">6712 13047 56,'0'-28'24,"0"18"-3,0 10-3,-8 22-4,8 20-3,-10 10-3,10 17-2,-6 8-1,3 3-3,-1 2-7,1-7-11,-2-14-18,11-6 0,-6-26-1,12-7-1</inkml:trace>
  <inkml:trace contextRef="#ctx0" brushRef="#br0" timeOffset="59085.7887">7138 13363 29,'0'0'28,"-6"-17"-6,-4 5-4,-4 0-4,-7-1-4,0 2-3,-7 6-2,0 5-2,-3 0 0,1 5-2,5 6 1,7 5-1,5 2 1,13 2-1,6-1 1,12-2 0,4-3-1,11-4 1,-1-4-1,5-6-1,-6 0 1,-3-10-1,-9 2 1,-5 1-2,-14 7 1,11-13 0,-11 13 0,0 0 1,-13 3-1,7 9 1,-4 5 0,8 7 1,2 5-1,0 7 1,0 2 0,2 2-2,8 1-5,-7-5-15,-3-9-14,12 0-1,-8-15 1</inkml:trace>
  <inkml:trace contextRef="#ctx0" brushRef="#br0" timeOffset="59372.4466">7293 13661 21,'16'-3'31,"-8"-14"0,8 2-10,0 0-4,-4-4-4,6 5-3,-7-5-1,-4 7-2,0 2-2,-7 10-1,0 0-1,6 13 0,-6 3-1,-6 8-1,3 0-2,3 5-5,0-3-16,3-1-13,-3-13-1,4 0 0,-4-12 1</inkml:trace>
  <inkml:trace contextRef="#ctx0" brushRef="#br0" timeOffset="59613.6638">7603 13048 24,'8'-39'34,"-8"4"1,7 22 1,-7 13-17,0 22-4,4 21-5,-11 14-3,7 15-2,-3 7-1,3 6-3,0 4-10,0-4-28,0-14 0,6-8 0,-6-18-2</inkml:trace>
  <inkml:trace contextRef="#ctx0" brushRef="#br0" timeOffset="60259.6859">6417 14076 44,'-23'3'31,"-12"12"-7,-8 9-3,0 17-5,0 9-4,7 11-2,5 7-4,19 4-3,15-2-2,16-9-6,19-10-9,8-7-18,4-21-3,12-3 1,-9-20-2</inkml:trace>
  <inkml:trace contextRef="#ctx0" brushRef="#br0" timeOffset="60582.3685">6512 14343 20,'-7'-39'32,"20"14"0,-1 3-8,11 6-6,7 13-5,-2 6-3,0 13-2,-10 7-3,-5 11-1,-13 2-2,-7 3 0,-15 1 0,-3-3-1,-5-5 0,4-4 0,5-4 0,6-11 0,15-13-1,0 9 0,12-9-2,12-3-5,11-1-16,5 4-13,-5-11 0,5 11 0</inkml:trace>
  <inkml:trace contextRef="#ctx0" brushRef="#br0" timeOffset="60800.7512">6818 14478 19,'0'0'31,"-12"-17"2,31 10-6,5 4-11,7 0-7,9 3-7,1 0-15,6 6-17,-14-9-1,4 9-2,-15-6 4</inkml:trace>
  <inkml:trace contextRef="#ctx0" brushRef="#br0" timeOffset="60997.5832">7113 14347 45,'9'-3'35,"2"-1"0,12 8-8,8 9-12,-3 4-6,6 6-3,-6 2-3,0 2-5,-3 0-7,-9-8-15,-7-5-11,0-5-2,-9-9 2</inkml:trace>
  <inkml:trace contextRef="#ctx0" brushRef="#br0" timeOffset="61140.959">7373 14359 63,'-12'9'35,"-10"2"0,-6 3-16,4 10-7,-7 1-10,0-1-10,2-3-25,8 7-2,-2-11 0,8-1-1</inkml:trace>
  <inkml:trace contextRef="#ctx0" brushRef="#br0" timeOffset="61402.6131">7453 14098 63,'43'28'35,"-3"7"2,2 10-18,2 16-7,-17 8-3,-8 10-4,-19-2-2,-12-4-6,-10-2-8,-10-10-24,-11-18-2,2-10 1,5-23-2</inkml:trace>
  <inkml:trace contextRef="#ctx0" brushRef="#br0" timeOffset="61787.6597">7776 14094 46,'9'-6'32,"-9"6"-8,28-14-4,-2 14-5,-1 0-4,2 11-1,-9 0-3,-5 8 0,-13 2-2,-10 4-1,-8 1-1,-4 1 0,1-3 0,5-2-1,10-5-1,12-5-1,15-2-1,11-10-7,8 5-29,4-1-1,-7-4 0,0 5 0</inkml:trace>
  <inkml:trace contextRef="#ctx0" brushRef="#br0" timeOffset="74217.0836">8717 13847 5,'-6'9'27,"21"14"1,10-10-8,9 0-7,19-4-1,12-9-2,12-11-2,4-17-2,6-10-2,-3-11-1,-7-7 0,-8-9-2,-11 0 0,-14 2 0,-10 4 0,-10 5 0,-8 6-1,-3 11 1,0 8-1,1 12 1,11 5-1,5 9 1,8 3-1,3 6 1,0 4-1,1-2 1,-2 3-1,-5-2 0,-10-4 0,-10-1 1,-15-4-1,0 0 1,0 0-1,-15-9 1,-1-3 0,1-4-1,-4-3 0,0 1 0,4 0 1,-1 2-1,4-1 0,0 5-1,12 12 2,-7-9-1,7 9 0,19 3 0,3 3 0,8 1 0,8 0 0,2 3 0,0-3 1,-6 2 0,-6-3 0,-9 3-1,-13-1-3,-12 4-8,-9 10-20,-13-6-2,0 16 0,-13 2-1</inkml:trace>
  <inkml:trace contextRef="#ctx0" brushRef="#br0" timeOffset="75021.7516">8819 14094 63,'35'0'24,"4"10"-2,1 8-4,4 15-3,-10 12-4,0 12-4,-6 7-1,0 6-2,-2 0-2,5 1 0,-1-11 0,10-4-2,7-7 1,5-9 0,5-8-2,5-6 1,3-9 0,0-11-1,-3-6 0,0-7-1,-6-6 1,-4-2 0,-8-2 0,-9 1 0,-11-1 1,-8 9-1,-16 8 1,-6-9 0,-11 5 0,2 0 0,-4-1 0,4-5-1,5 0 1,2-4-1,8 0 1,0-3-1,8 6 1,2 2-1,2 5 1,-2 4 1,2 0 0,1 11 0,2 0 0,0 5 1,-5 3 0,3 1 1,-11 1 0,2 4 0,-4-3-1,-3-1 0,0 0-3,-7-6-6,10-15-29,-10 20-1,1-20 0,9 0 0</inkml:trace>
  <inkml:trace contextRef="#ctx0" brushRef="#br0" timeOffset="75518.2462">10457 13304 37,'16'4'33,"11"9"2,0 3-9,1 7-10,7 14-4,-7 1-6,0 4-5,-1 1-7,-8-9-11,-10-8-17,4-1-1,-13-25 0,0 0 0</inkml:trace>
  <inkml:trace contextRef="#ctx0" brushRef="#br0" timeOffset="75690.2084">10798 13351 63,'0'0'35,"-25"12"-4,-6 0-13,3 10-6,-7 2-5,2 9-3,1 3-4,-2-4-4,9 0-7,4-3-14,0-7-10,11-5 0,0-13 0</inkml:trace>
  <inkml:trace contextRef="#ctx0" brushRef="#br0" timeOffset="76669.1069">10376 14589 43,'12'0'36,"0"12"1,7 12-1,-3 13-21,1 4-5,4 6-4,-1-2-6,-1-3-6,3-4-15,-1-9-15,-11-15-1,2-7 0,-12-7-1</inkml:trace>
  <inkml:trace contextRef="#ctx0" brushRef="#br0" timeOffset="76833.8024">10667 14642 41,'-15'-9'33,"-1"21"1,-13 5-8,-5 9-13,-2 8-5,-4 4-5,2-3-6,7 3-9,1-6-11,3-10-11,10 0 0,3-18 0</inkml:trace>
  <inkml:trace contextRef="#ctx0" brushRef="#br0" timeOffset="78144.4497">11307 13318 32,'0'0'31,"19"18"1,-2-6-12,8 5-7,9 2-2,-1-2-3,5 0-2,-5-2-3,-2-2-1,-9-2-1,-8-2 1,-14 1 0,-13 4 0,-13-1-1,-7 9 1,-4 0 0,1 2 0,-4 0-3,6-5-3,11 3-8,10-6-15,13-16-7,8 11-1,9-16 0</inkml:trace>
  <inkml:trace contextRef="#ctx0" brushRef="#br0" timeOffset="78505.5053">12016 13419 27,'-16'0'29,"8"14"1,-11 3-10,0 5-9,8 7-3,3 4-2,8 6-2,12-1-2,4-3 1,8-6-1,6-5 0,6-14 1,1-5 1,-1-15 2,-3-7 0,-11-12 2,-6-5-1,-16-7 0,-7 8-1,-17-4-2,-13 10-3,-5 8-16,0 10-22,-6 5-2,8 16 1,0 2-1</inkml:trace>
  <inkml:trace contextRef="#ctx0" brushRef="#br0" timeOffset="79114.7597">11466 14667 43,'-27'24'29,"-4"-10"-7,-9 8-6,-7 1-5,2-2-2,0 3-2,4-4-1,8-2-1,11-8 1,16 0 1,6-10 0,22 14 0,0-6 0,10 4-1,1 1-2,7 6-1,-6 4-4,-3-3-12,-5 1-25,0 1 0,-10-7 0,3 2-1</inkml:trace>
  <inkml:trace contextRef="#ctx0" brushRef="#br0" timeOffset="79541.8688">11943 14705 15,'-11'0'31,"-14"0"0,2 15 0,-3 2-17,-1 6-4,7 9-4,9 5-2,11 4-2,8-2 0,12-3 0,10-8 1,10-8 0,5-12 2,5-14 0,-8-16 1,-4-6 1,-14-15 0,-11 4-1,-22-2-1,-17 6-3,-14 8-6,-10 13-32,-3 1-2,10 17-1,-4-1-1</inkml:trace>
  <inkml:trace contextRef="#ctx0" brushRef="#br0" timeOffset="133653.2464">14420 5884 71,'-6'21'35,"15"6"-8,7 19-8,5 7-7,13 17-2,5 3-2,9 6-3,5-8-2,2-6-3,1-9-2,-2-15-2,-7-3-5,-11-16-3,-2-5-5,-16-6-7,-5-3-5,-13-8-7,0 0 2,-6 11 12</inkml:trace>
  <inkml:trace contextRef="#ctx0" brushRef="#br0" timeOffset="133871.3529">14872 6462 40,'27'4'32,"5"9"-8,0 3-1,-6 3-5,-5 6-4,-16-1-3,-5 5-3,-22-4-3,-8 2-5,-6-4-16,2-4-18,-10-10-1,12-5 0,-3-12-1</inkml:trace>
  <inkml:trace contextRef="#ctx0" brushRef="#br0" timeOffset="134374.8979">13787 5164 28,'-27'15'33,"2"17"2,-7 7-5,-5 11-11,10 9-4,2 3-6,13 4-5,12-1-7,12-7-9,15-14-16,11-6-6,5-18-1,7-5-1</inkml:trace>
  <inkml:trace contextRef="#ctx0" brushRef="#br0" timeOffset="134645.5908">14023 5392 16,'-15'-26'30,"-10"-2"0,0 19-1,-2 0-14,-4 9-6,8 17-2,-2 7-3,14 7 0,4 3-1,10 4-1,10-3 1,11-2 0,5-9 1,7-9-1,-2-12 1,-3-3 0,-6-17-2,-12-2-2,-7-6-6,-18-4-10,-4 1-18,0 8 0,-8 0 0,9 10-1</inkml:trace>
  <inkml:trace contextRef="#ctx0" brushRef="#br0" timeOffset="134863.2221">14156 5606 64,'-3'19'36,"3"5"-2,-12 0-8,2-2-36,7 2-20,-15-15-4,9 1-1,-2-14-1</inkml:trace>
  <inkml:trace contextRef="#ctx0" brushRef="#br0" timeOffset="135217.0566">14460 5407 49,'-9'-14'33,"-13"-4"1,-5 9-14,1 9-5,-5 5-6,6 9-3,4 10-2,6 3-1,12 1-2,11 4 0,12-8-1,9-2 1,3-7 0,1-11 1,0-8-2,-3-7-1,-7-5-4,-12-9-8,-11-2-15,0 3-6,-21-6-2,5 6 1</inkml:trace>
  <inkml:trace contextRef="#ctx0" brushRef="#br0" timeOffset="135426.9679">14495 5164 65,'39'9'36,"6"17"1,-3 11-7,-8 12-17,-4 14-5,-13 8-4,-11 4-3,-9-1-6,-16-10-18,-9-10-14,3-6-1,-8-17 0,6-12 0</inkml:trace>
  <inkml:trace contextRef="#ctx0" brushRef="#br0" timeOffset="141346.9443">16651 5634 22,'15'5'19,"12"10"-1,1-6-2,6 6-2,0-1-4,1 0-3,-4 1-2,-4 0-2,-8-1-2,-12 1 0,-7-1 1,-13 3-1,-9 0 1,-9 2 0,-5-2 0,-2 0 0,1 0 0,6-5-1,9-4-3,9-2-10,13 3-16,0-9-2,38-3 1,-13-4 1</inkml:trace>
  <inkml:trace contextRef="#ctx0" brushRef="#br0" timeOffset="141744.6581">17189 5690 23,'-10'-11'13,"10"11"0,-21 7-3,9 5-1,-3 5-1,2 6-2,6 4 0,7-1-1,7 4 0,14-2-1,8-3 0,8-10 1,10-4 1,-2-11-1,2-4 2,-12-11-1,-10-7-1,-20-5 1,-13-1 0,-17-1-2,-4 1-12,-12 5-23,8 9-1,0-1-1,20 10-1</inkml:trace>
  <inkml:trace contextRef="#ctx0" brushRef="#br0" timeOffset="145553.3476">12752 13653 16,'15'-3'29,"-15"3"0,22-7-7,-9 16-3,-7 1-4,3 12-3,-9 2-3,2 7-1,-2-3-2,0 1-1,0-5 0,16-12-1,9-15 0,20-18-1,21-20 0,34-10 0,12-12 0,13-5-3,-2 5-8,-19 7-29,-23 1-1,-18 19 0,-32 2 0</inkml:trace>
  <inkml:trace contextRef="#ctx0" brushRef="#br0" timeOffset="146269.9312">12888 14820 13,'31'17'30,"-3"0"-1,6 9-2,3 4-14,-6 3-4,1 6-2,-4-3-3,-5-5-4,-6-5-6,-1-7-7,-11-8-11,4 1-7,-9-12 1,0 0 3</inkml:trace>
  <inkml:trace contextRef="#ctx0" brushRef="#br0" timeOffset="146480.4551">13213 14852 45,'0'0'35,"0"0"1,-15 0-11,-11 23-6,-22 12-6,-8 14-13,-24 7-32,2 16-2,-15-4-2,-13 10 0</inkml:trace>
  <inkml:trace contextRef="#ctx0" brushRef="#br0" timeOffset="148950.4162">14923 13655 35,'0'0'33,"0"17"0,-20 15-8,-7 16-12,-3 11-3,-2 1-3,4 0-3,0-8-2,11-13-2,9-16 0,8-23 0,14-12-1,5-21 0,4-19 1,-1-16 0,6-7 1,-4 2 1,-2 2 1,0 10 0,-9 15 1,0 19-1,-2 22 1,5 29-1,-3 13 1,4 19-2,5 9 0,3 10-3,4 0-5,-2-7-13,-3-9-18,4-10 0,-6-20 0,0-9-1</inkml:trace>
  <inkml:trace contextRef="#ctx0" brushRef="#br0" timeOffset="149204.1572">15266 13802 32,'0'0'33,"0"0"2,5 13-4,-5 4-14,0 3-6,5 8-5,0-3 1,10 4-3,0-5-1,8-5-1,4-4 1,2-7-2,1-8 1,-4-13-1,-4-2 0,-5-4-2,-6-3-5,-8-5-8,-3 1-15,0 0-8,-13-5 1,7 6-1</inkml:trace>
  <inkml:trace contextRef="#ctx0" brushRef="#br0" timeOffset="149355.0457">15418 13633 44,'-9'-17'32,"9"17"0,-8-16-13,8 16-17,-5 11-26,5-11-5,0 18-2,-4-6-1</inkml:trace>
  <inkml:trace contextRef="#ctx0" brushRef="#br0" timeOffset="149542.0523">15573 13818 42,'14'16'37,"2"8"0,-4-2-4,-1-2-15,2 6-7,-1-4-3,0-2-3,-1-5-2,3-5-1,-2-10 0,5-6-1,-1-8 1,-1-4-1,3-5-2,-6 0-3,3 5-11,-8 2-22,-3 0-1,-4 16-1,0 0 1</inkml:trace>
  <inkml:trace contextRef="#ctx0" brushRef="#br0" timeOffset="149994.541">16055 13914 29,'0'0'29,"0"-24"2,0 9-10,-10 2-4,-5-3-6,-1 7-2,-5 1-3,0 8-1,-2 0-2,5 10 0,5 3-1,10 6-1,6 0 0,6 0-2,7-5 2,6-6-2,2-3 1,-1-5-1,1-10 0,-2-2 0,-1-2 2,-2-2 2,-6 3-1,2 6 2,-5 1 0,2 10 1,-12-4 0,19 23-1,-7-5-1,-2 1 0,4-2-1,4-3-1,2-6 1,1-8-2,1-6 1,0-6 0,3-5-1,-4-5 1,-2 1-2,-9-3-4,2 8-9,-6 5-25,-9 1 1,3 10-1,-16-7 0</inkml:trace>
  <inkml:trace contextRef="#ctx0" brushRef="#br0" timeOffset="150745.2483">16503 13754 34,'0'0'28,"-5"-9"-2,14 5-11,8 4-4,3-4-5,3 4-3,2 0 0,-2 0-1,-4-4 1,-5 4 1,-14 0 0,0 0 1,-11 18 1,0-5-1,-5-1 0,3 5 0,-2 3-1,5 4-1,5 1-1,5 0 0,12-1-1,9-3-1,10-3-3,4-8-5,14-2-1,4-14-9,9-3-4,-3-6-1,2 0 3,-12-5 7,-4 4 8,-9 1 7,4 2 24,-40 13-5,0 0 4,-24 19-4,9-1-6,-12-3-5,2 5-3,-4-5-3,2-3-3,2-6 1,3-6-2,3-11 0,5-3 0,7-6 0,7-3 0,7 2-1,2 2 1,6 10 0,3 5 0,0 12 1,2 7 0,0 4 0,0 7-1,-2-1 1,2 0 0,-3-6 0,1-6-1,2-10 0,-1-12-1,1-5 1,0-9 0,1-7-1,-2 0 1,3 2 0,-1 3 0,1 8 0,-1 7 1,-1 10-1,3 12 1,-6 7 1,1 6-1,-8 3 1,-7 2 0,-6-2-1,-6-3-3,-1-1-10,-4-9-26,-4-10-1,6-5 1,-1-5-2</inkml:trace>
  <inkml:trace contextRef="#ctx0" brushRef="#br0" timeOffset="150904.5035">17636 13987 83,'0'15'38,"0"5"0,-8 4-20,0-11-45,1 7-6,-7-13-4,14-7 0</inkml:trace>
  <inkml:trace contextRef="#ctx0" brushRef="#br0" timeOffset="151739.9315">18403 13729 22,'0'0'30,"-21"-16"0,7 16-6,-8 0-8,3 9-6,3 2-4,6 3-2,10 3-2,6-5-1,11-2 0,2-5 0,2 0 0,-3-5-1,-5 0 0,-13 0 0,0 0 0,-20 7 0,-3 3 1,-2 7-1,3 4 1,3 3 0,9 1 0,10-3 0,10-3-2,9-5-7,3-1-15,-1-19-9,4 2 1,-12-13-2</inkml:trace>
  <inkml:trace contextRef="#ctx0" brushRef="#br0" timeOffset="151911.9558">18352 13539 62,'-4'-21'31,"-7"-1"-2,6 12-30,5 10-22,-16 5-6,16 9-1,0-3-2</inkml:trace>
  <inkml:trace contextRef="#ctx0" brushRef="#br0" timeOffset="152078.9639">18489 13754 38,'45'56'35,"-11"-6"1,2 4 1,-6 0-20,-8-7-8,-4-5-8,-5-8-11,-8-11-19,-5-23-7,0 0 0,4-21 0</inkml:trace>
  <inkml:trace contextRef="#ctx0" brushRef="#br0" timeOffset="152242.9743">18752 13762 64,'-14'0'37,"-8"20"1,-14 13-10,-13 4-14,2 14-6,-9 1-6,7 2-5,2 3-9,4-10-13,12-11-13,16-7 1,10-20-1</inkml:trace>
  <inkml:trace contextRef="#ctx0" brushRef="#br0" timeOffset="152806.4475">19025 13849 34,'-19'-24'31,"4"9"1,-4-2-12,-6 6-5,3 8-4,-4 3-3,6 10-3,3 3-2,6 7-1,8 1 0,9 2 0,9 1 0,8-3-1,7-6 1,0-3-2,3-7 1,-2-5-1,-6-11-1,-5-2 2,-8-3-2,-4 0 1,-8 1-1,0 5 1,-3-1 0,3 11 1,0 0-1,0 0 2,0 0-1,0 0 1,17 8 0,-3-1 1,1 2 0,1 0-1,-2 1 0,-1-3-2,2 1-4,-6-8-6,5-2-5,-6-10-1,7 0-1,-5-13 2,6-1 5,-1-5 7,1-6 5,15-23 25,-17 40-9,-7 7 1,6 13-3,-13 0-3,8 29-4,-8 3-4,0 12-1,4 9-1,-4 10 0,0 3-2,0 2-2,0 0 0,0-11-3,0 1-6,-4-17-25,0-18-6,4-12 1,0-11 0</inkml:trace>
  <inkml:trace contextRef="#ctx0" brushRef="#br0" timeOffset="152966.294">19367 13964 39,'0'0'34,"0"0"0,12 0-1,8 0-23,2 0-28,-1-9-13,8 9-1,-1-12-1</inkml:trace>
  <inkml:trace contextRef="#ctx0" brushRef="#br0" timeOffset="153370.932">19894 13716 23,'-18'-8'32,"-11"-4"1,5 12-3,-1 0-12,0 5-6,7 7-5,5 4-3,10 3-1,7-1-2,7 0 0,5-1 0,3-7 0,2-1 0,-4-7 0,-3-2-1,-14 0 0,5-14 0,-5 14 0,-23-12 0,2 12 1,-4 0-1,-3 9 1,3 4 0,3 6 2,8 2 0,10 4 0,4-3 1,15 2-1,6-7 1,7-3-1,6-6-2,-1-8-13,-2-8-25,5-2 0,-9-9-1,2-1 1</inkml:trace>
  <inkml:trace contextRef="#ctx0" brushRef="#br0" timeOffset="153992.5628">20592 13696 63,'18'15'37,"16"12"0,4 5-11,-3 3-12,6 10-5,-8-3-5,-2-2-6,-5 1-11,-12-10-24,-14-14 0,0-17-1,0 0 1</inkml:trace>
  <inkml:trace contextRef="#ctx0" brushRef="#br0" timeOffset="154181.947">20915 13716 48,'-20'-10'35,"0"20"0,-15 4-3,0 6-21,-2 10-3,-6 5-2,3 4-3,2 1-4,2-3-3,10-4-5,-1-8-6,7-3-9,5-7-11,4-15-1,11 0 1</inkml:trace>
  <inkml:trace contextRef="#ctx0" brushRef="#br0" timeOffset="154430.5606">21032 13748 48,'12'-5'34,"15"5"0,-2 0 0,4 0-26,5 0-8,6 4-15,0 4-18,-11-8 0,-2 6-1,-13-6 0</inkml:trace>
  <inkml:trace contextRef="#ctx0" brushRef="#br0" timeOffset="154597.5727">21005 13866 28,'4'14'33,"7"-9"1,17 5-4,7-4-14,5 2-11,1-3-21,-3-5-14,8 0-2,-14 0-1</inkml:trace>
  <inkml:trace contextRef="#ctx0" brushRef="#br0" timeOffset="155489.7759">21730 13611 60,'-32'3'34,"2"16"-4,0 9-12,-3 1-6,6 14-3,5 3-3,13 4-3,9-4 1,10-1-2,13-10 0,8-7-1,3-14 1,2-14-1,-3-8 0,0-11 0,-9-12 0,-8-5 1,-16-4-2,-5 2 1,-13 4 0,-2 7-2,-3 9-6,-3 2-12,-1 11-17,14 5-2,0 7 2,13 4-2</inkml:trace>
  <inkml:trace contextRef="#ctx0" brushRef="#br0" timeOffset="155732.8017">21866 13992 65,'6'13'42,"-6"-13"-1,3 11 0,-3-11-20,-4 10-12,4-10-4,0 0-5,0 0-7,0 0-33,0 0-1,0 0-1,13-13 0</inkml:trace>
  <inkml:trace contextRef="#ctx0" brushRef="#br0" timeOffset="157693.0961">21993 13662 46,'0'0'32,"21"13"-1,6-7-14,1-6-7,5 3-2,-2-7-3,2-1-2,-6-3-1,-5-1 0,-8-3-2,-10-1 1,-4 13 0,-4-13 0,-6 13 1,0 4 1,-2 9 0,2 8 0,-4 5 1,7 8 0,1 2 1,3 8-2,3-2 0,0 0-1,4-5-3,0-10-3,4 0-11,-8-10-21,0-17-1,0 0-1,-11-19 1</inkml:trace>
  <inkml:trace contextRef="#ctx0" brushRef="#br0" timeOffset="157860.1138">22007 13847 69,'16'0'32,"12"5"-10,8-5-16,3 0-27,10 6-7,-4-12-1,9 6-2</inkml:trace>
  <inkml:trace contextRef="#ctx0" brushRef="#br0" timeOffset="158188.9323">22369 13641 32,'18'0'28,"0"-4"1,18 4-9,2 0-11,0-6-3,2 4-1,-6-6-3,-6 3 1,-4-2-2,-9 2 0,-15 5 2,0 0 0,-11-6 1,1 16 0,-5 3 1,-1 9-1,-3 6 2,7 5-2,3 1 0,9 7-1,0 0-1,0-1-1,8-5-4,-1-7-4,8-5-13,-2-5-15,-13-18 0,-10 0-1,-4-18 0</inkml:trace>
  <inkml:trace contextRef="#ctx0" brushRef="#br0" timeOffset="158355.9489">22417 13817 50,'13'5'30,"5"-5"1,12 0-17,6 5-10,4-5-24,10 5-8,-12-12-1,15 7-2</inkml:trace>
  <inkml:trace contextRef="#ctx0" brushRef="#br0" timeOffset="158775.9259">23082 13611 61,'0'0'32,"0"0"-2,-14 0-15,-6 0-5,0 5-5,-6 0-3,-5 3-1,-2-1-2,2-2 0,0 0-1,11-2 1,5 0 0,3-3 0,12 0 1,-11 9 2,11-9 2,-3 11 0,3-11 2,-4 20 0,-1-8 0,2 6 0,-4-5-1,7 4-1,-3-5-1,3 3-1,0-15-1,21 12-1,2-10 1,6 4-1,5 0 1,-2-1-1,2 5 1,3 2-1,-10 3 1,-5 4 0,-22 2 0,-7-1-1,-15-1 0,-6-4-2,-2-1-6,-13-1-28,3-13-3,14 0 1,10-13 0</inkml:trace>
  <inkml:trace contextRef="#ctx0" brushRef="#br0" timeOffset="159422.3613">23312 13878 80,'17'16'37,"-9"-1"-2,-8 2-17,6 3-6,-12-4-4,10-1-2,-4-15-3,0 10 0,0-10-1,-12-14-1,15-1 0,5-2-1,9-4 0,-6 1 0,6 0-1,0 6 1,2 6-1,10 8 0,-8 4 2,-3 7-1,-12 6 0,6 4 1,-12 0-1,2 2 1,-2-1 0,-5-3-1,-3-6 0,8-13 0,0 0-1,0 0-1,12-22 1,-6-1-1,1 0 1,10 1 0,-1 3 0,-7 1 1,10 7 1,-19 11 0,15 4 0,-1 11 2,-2 2 0,-6 5-1,3 2 1,-6 2-1,-7-3-1,10-1 0,-6-5-1,-3-6-5,3-1-16,11-10-19,-11 0-1,6-15 2,-3 2-1</inkml:trace>
  <inkml:trace contextRef="#ctx0" brushRef="#br0" timeOffset="159586.4834">23826 14018 97,'0'0'40,"17"10"-2,-17-10-37,0 0-34,0 0-5,7-13-2</inkml:trace>
  <inkml:trace contextRef="#ctx0" brushRef="#br0" timeOffset="311814.929">1920 16029 17,'0'-17'30,"0"17"1,5 63 6,-2-14-26,-3 11-2,9 8-3,-3 4-2,-6-5-6,7-1-7,-7-9-11,-4-19-10,11-4-4,-7-19 1</inkml:trace>
  <inkml:trace contextRef="#ctx0" brushRef="#br0" timeOffset="312017.2463">2095 16048 58,'13'-14'37,"-4"7"1,-7 20-14,5 24-8,-7 7-7,6 17-3,-1 5-3,12-2-2,2 6-8,-8-12-11,5-8-13,3-10-8,-12-16 1,3-8-1</inkml:trace>
  <inkml:trace contextRef="#ctx0" brushRef="#br0" timeOffset="312189.2571">1994 16392 54,'-12'-12'34,"12"12"0,19 7-18,4-7-33,16 3-11,-4-11-3,19 8-1</inkml:trace>
  <inkml:trace contextRef="#ctx0" brushRef="#br0" timeOffset="312657.4992">2963 16094 43,'34'-32'33,"6"20"-8,0 24-2,-5 16-5,-1 23-5,-15 9-3,5 12-2,-11 5-3,7-2-2,-13-6 0,3-14-1,-3-12-1,2-15-1,-4-9 1,-5-19-2,-4-16 0,-6 0 2,-7-5-1,-4 4-1,0 0 1,-7 5-1,3 12-2,-6 0-6,9 15-9,7 1-20,-4-11 1,13 5 0,6-10 1</inkml:trace>
  <inkml:trace contextRef="#ctx0" brushRef="#br0" timeOffset="312971.9702">3320 16453 43,'12'12'33,"-9"-1"0,-3 12-15,6 8-5,-2-4-4,8 4-2,3-3-3,4-3-2,-2-8-1,4-5-2,-3-12-2,0-12-5,-2 2-6,-10-15-11,-6-10-4,6-4 0,-6-5 5,-6-7 7,6 3 9,-3 5 9,0 2 8,-1-12 34,-4 36-20,8 17-8,0 0-20,-19 5-17,25 8-5,-6-13-2</inkml:trace>
  <inkml:trace contextRef="#ctx0" brushRef="#br0" timeOffset="313506.8403">3801 16441 35,'-22'0'31,"9"3"-8,-6 6-6,-2 3-4,5 6-3,4 1-3,6 3-4,6-1 1,9-1-3,7-2 1,6-6 0,-1-6-1,1-3 1,-3-3-1,-5-9 1,-4-2-1,-4 0-1,-6-5-2,0 2-1,0 1 0,7-2-1,1 4 0,3 1 2,1 6 1,6 4 2,-5 4 3,5 4 3,-11 4 0,2 8 0,-9-5 0,5 6-1,-5-7-1,4-4-2,-4-10-1,10-2 0,2-11-1,3-7 0,4 1 0,2-1 0,-2 2-1,6 9 1,-5 6 0,1 3-1,-3 14 1,-5 5-1,-4 3 0,-1 3 0,-4 3-2,-4-6-14,-4-6-23,4 6 0,0-22 0,10 17 1</inkml:trace>
  <inkml:trace contextRef="#ctx0" brushRef="#br0" timeOffset="314003.685">5007 16463 36,'0'-9'35,"15"17"1,-1 1-4,7 7-18,15 11-6,-2-1-3,7 7-3,3-1-8,-5-5-11,-3-6-19,-3 1 0,-14-14-1,2-4 2</inkml:trace>
  <inkml:trace contextRef="#ctx0" brushRef="#br0" timeOffset="314178.9854">5403 16473 34,'-20'-7'37,"0"15"0,-13 9-4,-10 3-15,2 9-7,-4 2-4,5 5-5,2-2-5,5-8-5,10 1-9,1-12-10,9-8-10,13-7 0,0 0 0</inkml:trace>
  <inkml:trace contextRef="#ctx0" brushRef="#br0" timeOffset="314499.2295">5862 16387 46,'-20'0'33,"3"12"-4,-9 0-11,-7 2-7,-3 6-2,-7-3-4,5 2-2,1-1-2,6-5 0,5-1-1,9 1 1,14-5-1,9 4 0,12 0 0,4 0 0,6 1 1,3 5-1,4 2-3,-5-4-9,3-3-21,2-1-1,-7-7 0,8 2 0</inkml:trace>
  <inkml:trace contextRef="#ctx0" brushRef="#br0" timeOffset="314815.0459">6092 16511 13,'-29'-7'30,"9"11"0,-8-4 2,7 7-21,4 10-3,4 0-2,13 12-2,9-2 0,11 3-2,7-2 1,9-1 0,4-4 0,6-5 1,-2-8 0,0-10 2,-11-10 0,-5-2-1,-12-8 1,-8-4-1,-19-10 0,-5 5-2,-9 5-3,-6 1-13,-4 4-25,8 10 0,-4-8-1,9 12 0</inkml:trace>
  <inkml:trace contextRef="#ctx0" brushRef="#br0" timeOffset="315393.1265">7549 16545 7,'0'0'30,"10"21"-1,-29-1-2,-8 7-14,-4 5-3,-9 0-3,-1-3-4,-3-9-1,8-10-1,2-13-2,9-8 1,9-9 0,12-6-1,8-2 1,9 0 1,8 6 1,3 14-1,5 8 1,1 12 1,-1 9-2,-4 4-3,0 9-10,-1 3-13,-9-15-7,8-3 1,-9-17-1</inkml:trace>
  <inkml:trace contextRef="#ctx0" brushRef="#br0" timeOffset="315662.9665">7661 16664 11,'0'0'29,"19"16"1,-16-6-9,4 7-7,-1 4-2,-3-4-4,3-2-3,-6-15-1,0 0-2,0-15 0,0-4-2,-4-3 2,4-10-1,0-1 0,7 1 1,-4 4 0,7 11 1,1 7-1,3 10 1,-2 10 0,3 11 0,-5 3-2,1 4-3,-1 10-7,0-9-12,0-3-9,8 0-1,-6-11-4</inkml:trace>
  <inkml:trace contextRef="#ctx0" brushRef="#br0" timeOffset="315920.3796">8152 16658 43,'-3'-13'24,"-10"-1"-6,-2 3-3,0 4-4,-8 1-3,2 6-1,-4 0-3,3 13 1,0-4-3,6 10 1,5-1-2,8-2 1,3-3 0,12 1-1,6-1 0,4-7-4,6-3-8,0-3-16,-4-5-5,5 2-1,-7-7 0</inkml:trace>
  <inkml:trace contextRef="#ctx0" brushRef="#br0" timeOffset="316243.3976">8238 16709 42,'0'0'33,"12"13"-1,1-4-14,-1-9-4,11 7-4,-2-7-2,6 0-3,0-7-1,2-2-1,-6-8-1,1 2-1,-8-2 0,-6-1-1,-10-5 0,-5 3 0,-13 2 0,-3 7 0,-4 3 0,-6 8-1,2 4 0,-2 5 1,9 14 1,4 5-1,12 10 1,6 4-1,0 4 1,10 5 1,1 1-4,0-5-9,-2-6-25,6 2 0,-12-16 0,4-3-1</inkml:trace>
  <inkml:trace contextRef="#ctx0" brushRef="#br0" timeOffset="316777.4927">8625 16670 11,'0'20'31,"0"-20"0,26 14-4,-1-11-13,5-3-4,2 4-2,2-8-3,-2-4-2,-4-1-2,-10-6-2,-10-2 0,-14-2-1,-8 0 1,-12 0-1,-6 8 0,-6 4 1,0 7 0,1 10 1,1 8 0,8 10 1,8 6 0,9 8 2,7 3-2,8 1 2,4-3 0,5-2-1,2-4-2,-2-9-4,3-5-11,-1-3-17,-15-20-1,18-4 1,-18-13 5</inkml:trace>
  <inkml:trace contextRef="#ctx0" brushRef="#br0" timeOffset="316954.51">8968 16554 33,'16'3'35,"-16"-3"1,13 26 0,-11-2-22,-2 3-12,0 2-17,-6-7-17,6 4-2,-3-15-2,3-2 0</inkml:trace>
  <inkml:trace contextRef="#ctx0" brushRef="#br0" timeOffset="317140.5211">8980 16188 60,'0'-18'33,"0"18"-7,-9 16-31,0-11-24,11 19-3,-2-7-1</inkml:trace>
  <inkml:trace contextRef="#ctx0" brushRef="#br0" timeOffset="317582.1657">9151 16648 31,'0'0'29,"7"28"-1,-1-8-13,-1 0-5,5 5-2,-6-6-2,1-10-2,-5-9-1,0 0-2,0-12 1,3-4-2,1-9 3,5-4-1,0 3 1,6 4-1,2 3 2,4 12-1,0 7 1,-2 7 0,-4 8-2,-1 11 0,-3 5-3,-1 0-6,-1 2-18,3 2-10,-6-11-1,11-2 1</inkml:trace>
  <inkml:trace contextRef="#ctx0" brushRef="#br0" timeOffset="317904.9498">9588 16620 43,'0'0'29,"13"-16"-12,2 10-7,4 0-3,1 2-2,0 4-2,-7 0-2,-13 0 1,0 0-1,0 19 1,-13-6 0,-6 3 1,-2 1-1,0 6 1,4-2-1,11 1 1,6 0-1,13-6 0,8-1-4,7-4-5,7-1-6,7-2-17,-3-15-2,10 7 1,-12-13 8</inkml:trace>
  <inkml:trace contextRef="#ctx0" brushRef="#br0" timeOffset="318228.8536">10060 16537 10,'-25'-10'30,"9"15"-1,-8 0-4,8 1-13,4 8-4,7 2-2,10-3-3,8 2-1,4-5-3,2-6 1,0 1 0,-1-5-1,-8 0 0,-10 0-1,0 0 2,-13 7 0,-6 1 2,-2 1 0,-1 5 1,0 3 0,7 2 2,6 0 0,9 1 0,13-3-1,5-2-1,10-1-5,6-9-14,-3-5-17,13 0 0,-8-14-1,11 6 1</inkml:trace>
  <inkml:trace contextRef="#ctx0" brushRef="#br0" timeOffset="319168.2278">10280 16571 24,'7'12'27,"-7"-12"-2,31 0-12,-1-4-3,4 0-4,6 4-1,0-9-3,-5 5 1,-8-4-3,-7 3 1,-20 5 0,0 0 0,-9-4 0,-11 13 0,-5 6 0,-3 2 1,1 8 0,3 3-1,7 3 1,8-2-1,12 3-4,9-9-4,14 2-6,7-16-3,15-9 0,4-5 0,7-12-3,9 1 2,-2-12 4,-4 5 7,-3-1 10,-14 7 6,-9 8 4,-10 21 21,-41 3-17,-16 8-1,-11 2-2,-10-2-6,4-1-3,-6-12-3,5-5-1,8-10-1,11-11 0,12-3 0,11-3-1,11-1 1,6 4-1,10 3 0,2 10 1,5 6 0,1 14 1,0 4 0,-3 1 0,0 6 0,3 3 1,-6-3-1,3-6 0,-2-10-1,3-9 1,-4-4-2,3-10 1,-2-4 0,-2-11-1,-2 1 0,-1 3 0,-3 4 0,-3 6 0,-1 8 1,-11 7 0,17 4 1,-11 11 1,0 4-1,3 5 1,-2-2 0,5 2 0,1-7-1,0-2-1,1-3-2,2-12-5,2 0-16,4-4-15,-9-11 0,10 2 0,-3-7-1</inkml:trace>
  <inkml:trace contextRef="#ctx0" brushRef="#br0" timeOffset="319357.78">11540 16774 59,'14'17'38,"-14"-17"-9,2 15-28,-2-15-28,0 0-8,0 0-1</inkml:trace>
  <inkml:trace contextRef="#ctx0" brushRef="#br0" timeOffset="320340.547">11924 16152 14,'-35'0'31,"-6"28"2,-14 17-8,-9 20-8,4 20-3,4 14-4,19 19-3,17-5-3,27-2-1,27-10-7,21-12-26,14-27-4,26-11 0,0-29 1</inkml:trace>
  <inkml:trace contextRef="#ctx0" brushRef="#br0" timeOffset="321556.0577">12063 16641 24,'0'0'29,"30"11"-2,0-5-11,3 0-5,8 2-3,-1-4-4,-3 1-4,-3-5-7,-9 0-4,-13 0-2,-12 0 0,-5-17 0,-7 11 1,-11 0 5,-1 6 5,-26 6 14,28 9-1,3 6 0,10 7 1,6 0-2,3 3-5,7-4-8,2-5-19,15 3-4,-8-14-2,12-1 6</inkml:trace>
  <inkml:trace contextRef="#ctx0" brushRef="#br0" timeOffset="321825.9095">12537 16754 2,'-5'-20'27,"5"20"1,-22-5-4,9 5-11,-2 9-5,2 3-3,6 8-2,7 3-2,2-1 1,10 0-1,7-5 0,5-5 0,4 0 1,-3-9 2,3-8 0,-11-6 0,-6-5-1,-11-3-1,-13 0-10,-12-3-21,7 6-2,-7-7-1,10 9 0</inkml:trace>
  <inkml:trace contextRef="#ctx0" brushRef="#br0" timeOffset="322150.9624">13263 16676 33,'13'9'34,"12"10"1,0 5-6,-1 3-16,5 6-2,-5 2-5,4-4-6,-3-1-10,-3-2-19,-5-20-6,6-4 0,-10-19-1</inkml:trace>
  <inkml:trace contextRef="#ctx0" brushRef="#br0" timeOffset="322345.1761">13589 16707 22,'-16'-3'36,"-18"3"-1,-2 18 1,-11 5-15,-6 4-9,3 12-7,4 2-15,7 2-24,3-15-1,17-3-1,8-17 0</inkml:trace>
  <inkml:trace contextRef="#ctx0" brushRef="#br0" timeOffset="322900.9512">14275 16652 14,'-20'3'28,"-11"-3"-4,7 6-7,2 5-5,9 2-4,11 1-3,8 0-1,9-4-2,4-2 1,5-3-1,-2-5 0,-2 0-1,-9-7 1,-11 7-2,-12-7 1,-7 7 0,-6 4 0,-3 6 0,1 4 1,2 5 0,9 6 0,13 1 0,9-1 0,13-4 1,6-4-1,9-5-1,3-9 1,3-3 0,-2-15-1,-4-6 1,-6-4-1,-6-1 0,-4 4 0,-8 2 0,-7 4 0,-3 16 1,0 0-1,-9 7 0,5 12 1,4 5-1,-3 1-1,3 2-6,3 2-13,7-3-15,-10-12 0,8-4-1,-8-10 1</inkml:trace>
  <inkml:trace contextRef="#ctx0" brushRef="#br0" timeOffset="323084.965">14426 16506 39,'-6'-20'34,"-6"0"-1,12 20-5,-19-6-31,10 6-20,9 11-9,0-11 0,12 20-2</inkml:trace>
  <inkml:trace contextRef="#ctx0" brushRef="#br0" timeOffset="323279.9772">14559 16699 49,'22'42'32,"-8"-9"0,-2 1-12,4-2-7,-4-10-5,3-7-3,-2-15-2,3-6-1,1-11-4,-3-10-4,7-4-14,2 4-14,-8-9-1,5 12 0,-7-2 4</inkml:trace>
  <inkml:trace contextRef="#ctx0" brushRef="#br0" timeOffset="323614.8235">15072 16743 24,'0'19'34,"-7"7"0,-15-8 0,-6-4-16,-1 2-7,-4-9-7,7-7-3,9-9-2,4-7-1,13-5-1,6-2 1,13-1 0,1 5 0,6 3 3,-1 10 1,-3 6 1,4 10 2,-12 8 0,3 10 1,-7-2-2,4 6 1,-5-6-3,3-4 1,0-6-2,4-12 1,-1-9-2,4-10 1,0-9 0,0-5-2,-1-1 2,-1-1-1,-3 3 0,-1 12 0,-4 7-1,-9 9 1,12 18 0,-12 5 0,0 11-2,0-2-10,3 4-25,2 0 0,-5-13-1,11 0 1</inkml:trace>
  <inkml:trace contextRef="#ctx0" brushRef="#br0" timeOffset="324194.9527">15927 16854 3,'-6'21'27,"12"10"3,1-10-3,9-2-13,8-4-2,4-15-4,7-10-1,1-14-1,1-9-2,-8-12-2,-8-10-1,-12-10-1,-15 2 0,-12-1 0,-14 7 0,-11 11 0,-7 9 0,-5 11 0,2 21 1,6 10 0,8 14 0,13 11-1,19 5-2,17 2-6,18 0-12,13-8-12,21 2 1,6-12-2</inkml:trace>
  <inkml:trace contextRef="#ctx0" brushRef="#br0" timeOffset="324540.9505">16430 16675 28,'-34'-7'25,"3"11"-8,6 0-7,4 7-3,11 1-2,7 3-1,7 0-1,10 0-1,4-3-1,2-2 1,-2-3-1,-5-1 0,-13-6-1,9 12 2,-9-12 0,-25 17 2,6-1 0,-5 0 0,5 6 0,4-3 1,5 5 0,7-2 0,10-3-2,9-4-1,8-6-4,7-6-5,3-6-12,-2-13-13,10 3 0,-10-16-1</inkml:trace>
  <inkml:trace contextRef="#ctx0" brushRef="#br0" timeOffset="324968.8473">16517 16733 10,'0'12'27,"0"-12"-1,21 5-11,4-5-4,7 0-2,4 0-2,1-3-3,1-3 0,-8-4-2,-8 2-1,-9 0 0,-13 8 0,-13-2 0,-4 8 1,-9 3-1,-1 6 1,-2 5 0,5 6 1,8 1 1,7 0 1,9-4-2,16 1 2,2-8-2,10-2 1,0-10 0,6-8-1,-3-8-1,-3-2 0,-3-11-1,-4-1-1,-3 0 1,-3 0 0,-8 5-1,0 8 0,-7 13 0,0 0 1,0 0 0,6 28 0,-6-2 0,0 6-1,3 0-2,-3-7-13,0-3-20,7 0-1,-7-22 1,18 11 0</inkml:trace>
  <inkml:trace contextRef="#ctx0" brushRef="#br0" timeOffset="325586.9309">17116 16743 20,'26'14'33,"-12"-2"0,2 10-1,-9 2-15,-7 1-4,-3 1-5,-6-5-4,-2 2-2,0-6-1,2-13-1,9-4-1,-6-14 0,10-5-1,8-4 0,3-3 1,2-3-1,1 3 2,-2 6 1,-4 3 1,-12 17 0,9-7 1,-9 7-1,-3 15 1,-1 2-1,4 2 0,0 0-2,9 6-3,2-5-3,13-1-4,1-1-2,11 2-2,2-13-1,3 3 0,-4-8 2,-2-2 3,-4 0 4,-3-3 5,-7-8 3,-6-1 4,1-20 9,-11 13-6,-5-5-1,-3-1 0,-6-3 0,0 10-2,-9-1 1,-1 6-2,-6 7-1,2 6 0,-1 10 0,3 9 0,5 0-1,9 5 0,7 1-1,15 2 1,4-1-1,6-2-1,4-2-4,-2-17-11,-6-5-21,5 0 0,-13-14 0,1-6-1</inkml:trace>
  <inkml:trace contextRef="#ctx0" brushRef="#br0" timeOffset="325773.2551">17604 16480 52,'0'0'35,"-15"-8"0,7 26-4,-3-2-44,-1-2-20,7 13 0,-5-5-2</inkml:trace>
  <inkml:trace contextRef="#ctx0" brushRef="#br0" timeOffset="326556.4285">18253 16801 15,'0'0'31,"3"15"0,-6 9-2,-8-2-14,-9-3-6,0 8-1,-7-8-3,5-2-1,-5-7-1,4-10-2,2-9 0,6-7 0,8-5 0,7-4-1,7-3 0,3 3 0,5 3 0,3 10 0,4 12 0,-1 8 1,-1 8-1,-1 8 2,-2 6-2,2 2 2,-4-1-1,1-7 0,1-7-1,-1-9 1,-1-8-2,0-13 0,-3-4 1,-1-8-1,1 0 0,-5 2 1,-2 5 0,-1 7 0,-4 11 1,0 0 0,-5 8 0,0 11 1,-3-6-1,4 3 0,-4-6 1,8-10-2,-10 0 0,10-11 0,10-4 0,2-6 0,6 0-1,3-3 1,1 7-1,5 7 1,-3 6 0,-2 10 0,-5 4 0,-4 9 0,-4 3 0,-3 5-2,1 1-3,-4-8-3,8 6-9,2-6-8,5-7-5,10-2 0,1-11 1</inkml:trace>
  <inkml:trace contextRef="#ctx0" brushRef="#br0" timeOffset="326780.442">18833 16935 30,'11'-45'53,"-11"21"-29,-7-2-3,-8-6-6,0 13-4,-9-5-4,4 14-1,-5 5-2,4 9-2,3 5-1,8 9 1,6 5-2,11 5 1,6 2 0,5-2-1,5-3-2,1-8-6,3-3-11,-4-9-16,-6-18-1,0-6 1,-7-14-1</inkml:trace>
  <inkml:trace contextRef="#ctx0" brushRef="#br0" timeOffset="326974.4541">18907 16534 26,'0'-11'33,"-4"2"1,4 9-2,-18 13-24,8-6-33,10 11-4,-11-6-4,14 7 0</inkml:trace>
  <inkml:trace contextRef="#ctx0" brushRef="#br0" timeOffset="327803.9602">19530 16612 20,'0'0'27,"-25"-11"-7,8 11-6,-4 6-4,3 7-3,4 6-3,6 3-1,8 2-1,13-3-1,6 1 0,2-3 0,3-6 0,-3-4 0,-2-9 0,-9 0 0,-10 0-1,-11-4 1,-7 1-1,-6 3 1,0 4-1,-2 4-1,2 5 1,8 4 0,6-1 0,10 0 0,8 0 0,7-3 1,5-5-2,5-4 1,-2-7-1,2-6-1,1-7 0,-1 3 1,-2-6 0,2 0 2,0 5 1,0 4 3,1 10 1,-5 5 1,-3 12 0,-8-2 0,-7 10 0,-10-3-3,-5 3 0,-5-9-3,-1-7-1,3-9-1,5-9-1,10-3 0,10-7 0,11-4 0,2-4 0,7 0 1,3 5 0,-2 1 2,-6 6 1,-9 1-1,-6 8 2,-10 6-1,0 0 0,-22 6 0,4 6 0,1 1 0,2 3-1,5 3 0,6 3-1,12 1-2,7-4-5,11 0-10,7 2-13,1-14-5,10 1 1,-4-13 0</inkml:trace>
  <inkml:trace contextRef="#ctx0" brushRef="#br0" timeOffset="328157.9511">20216 16745 33,'-20'-17'29,"1"5"-8,-5 2-4,-5 8-4,2 2-3,-1 9-4,6 4-1,3 6-2,11 10 0,8 1 0,6 0-1,9-2 0,9 0 0,-1-9-1,4-4-1,-2-7 0,-4-11 1,-4-6-2,-8 1 0,-6-2 1,-3-1 1,0 11 1,-22 0 2,5 7 0,1 15 1,-5 6 1,6 9 0,0 5 0,6 7-3,1-5-1,3 5-7,11-6-20,8-4-11,0-14-1,10-3-2</inkml:trace>
  <inkml:trace contextRef="#ctx0" brushRef="#br0" timeOffset="328722.543">20393 16695 14,'-21'0'60,"10"9"-37,1 6-3,3 10-5,7 3-3,0-1-4,13 4-2,2-7-1,5-3-1,1-9 0,3-6-1,-1-13-1,0-4-1,-3-7 0,-4-2 0,-4 1-1,-3-5 0,-5 4 0,-4 9-1,0 11 1,0 0-1,-13 6 1,9 7 0,4 3-1,6 6 1,4 3 0,5-4 1,5-4-1,3-9 1,-2-4 0,1-4-2,-5-5-2,-8-11-7,-1-1-11,-8-3-10,-9-6-5,5-1 2,-3-5 3</inkml:trace>
  <inkml:trace contextRef="#ctx0" brushRef="#br0" timeOffset="328935.5564">20638 16556 58,'-6'-23'33,"6"8"-5,0 15-7,-7-15-14,7 15-14,-12-4-23,12 4-3,-9 9 0,13 3-1</inkml:trace>
  <inkml:trace contextRef="#ctx0" brushRef="#br0" timeOffset="329139.568">20764 16699 42,'22'29'35,"3"5"0,-7-2-11,-7-6-7,7 1-5,-11-9-4,5 0-2,-12-18-2,21 7-2,-10-19 0,4 0 0,3-5-4,-5-5-7,5 3-17,-1 2-11,-12-2-1,-2 9 1</inkml:trace>
  <inkml:trace contextRef="#ctx0" brushRef="#br0" timeOffset="329341.1696">20992 16762 36,'19'19'37,"-11"-6"0,2 4 0,2-2-18,-9-1-7,7 2-4,-10-16-4,10 15-1,-10-15-2,11-5 0,-3-7-1,5-5 0,4 0 0,7-2-1,0 5 0,1 1 0,-2 9 0,-4 10 1,0 7-1,-9 6-1,1 10-6,-11-2-19,0-4-11,5 3 1,2-12 0</inkml:trace>
  <inkml:trace contextRef="#ctx0" brushRef="#br0" timeOffset="329623.5424">21602 16707 16,'-34'-17'31,"9"17"1,-9 0-3,9 9-11,6 11-6,7 2-4,12 10-3,0-1 0,16 1-1,0-2-1,6-2-1,-2-9 0,-1-9-1,-19-10 0,0 0 0,0-24 0,-20 8-4,0 4-7,-2-7-17,0 1-9,11 8 1,4-3-1</inkml:trace>
  <inkml:trace contextRef="#ctx0" brushRef="#br0" timeOffset="329917.3016">21664 16748 48,'19'12'37,"-3"0"1,-1 4-5,1 4-17,-11-4-6,1 5-5,-6-4-1,0-5-2,0-12 0,0 0-1,16-12-1,-5-3 0,6-5 0,3-3-1,7 1 0,1 3 1,2 9 0,-6 7 0,-2 9 1,-5 8 0,-6 10-1,-2 8 2,-9 6-5,-5-5-12,-5-3-23,10 4-1,4-18 0,16 2 1</inkml:trace>
  <inkml:trace contextRef="#ctx0" brushRef="#br0" timeOffset="330240.1365">22119 16160 55,'59'35'39,"9"27"1,4 31-6,-2 26-14,-25 4-6,-21 22-5,-40-6-5,-45-3-41,-33-18-2,-24-16 0,-24-28-2</inkml:trace>
  <inkml:trace contextRef="#ctx0" brushRef="#br0" timeOffset="419086.9657">3777 14725 9,'0'25'8,"7"13"0,3 4-1,6 8 0,5-2-1,8-1 0,2-2 0,10-8 0,5-10-1,6-11 0,9-11-1,8-10 0,3-11-1,14-7-1,13-7-1,16 0 0,9 2 0,10 5-1,0 10 1,-4 13-1,-4 13 1,-12 10 1,-13 8-1,-20 5 1,-11 0-2,-16-4-13,-3 1-11,-20-23-1,5 2-1</inkml:trace>
  <inkml:trace contextRef="#ctx0" brushRef="#br0" timeOffset="419806.9632">5693 15170 21,'30'-19'13,"13"6"-1,3 1 0,12 10-2,5 2-2,9 12-1,7 5-2,1 7-2,7 1-1,8 2-1,5-3 1,12-2-1,6-2 0,6-4 1,3-4-2,2-1 2,-1-4-1,-1-1 1,-8-6-1,-6 0 0,-4-15 1,-10-6-1,-5-11 0,-14-10-2,-15-8-7,-22-13-19,1 5 1,-31-12-2,-1 12 8</inkml:trace>
  <inkml:trace contextRef="#ctx0" brushRef="#br0" timeOffset="421056.9543">4507 15494 9,'21'3'11,"8"5"-2,1-1 0,-1-3-3,-1-4-2,-6 4-1,-4-8-1,-8 0-1,-10 4 1,0-10-1,0 10 0,-23-3 1,6 8-1,-6 3 0,0 10 1,3 6-1,2 5 1,8 1-1,3 2 0,7-3-1,10-1 1,6-8 0,6-5-1,8-7 0,1-8-1,4-4-1,-1-6 0,0-4 1,-6-5-1,-3 4 0,-10-2 2,-5 3 1,-4 2 2,-6 1-1,0 11 0,0 0 1,-6 13 0,6-13-1,22 13 1,-3-7 0,4-6 1,3 0 0,2-4-1,3-5 0,-6-5-1,-5 0 0,-10-3-1,-3-1 0,-14 1 0,-8-1-1,-8 4 0,-6 5 0,-5 5-1,-1 7 1,3 11 0,2 8 0,4 4 0,11 12 1,3 2 0,12 3 1,-3 4 1,6-1 0,3-10-1,0 0 2,3-9-2,-3-5-2,4-8-5,-10-14-9,0 0-14,17-5-1,-17-14 1,15 0 12</inkml:trace>
  <inkml:trace contextRef="#ctx0" brushRef="#br0" timeOffset="421259.9815">5067 15588 16,'3'-9'25,"7"13"-3,-10 4-7,5 12-5,-5 2-8,2 4-13,9 10-12,-11-12-1,7 7-1</inkml:trace>
  <inkml:trace contextRef="#ctx0" brushRef="#br0" timeOffset="421657.9628">5256 15604 17,'0'0'16,"-22"0"-1,16 7-4,0 7-2,6 2-2,0 5-2,3-3 0,6 4-1,6-6-1,4-5 1,0-4-2,1-7 1,0-3-1,-1-6 0,-5-6-1,-2-3 0,-4 0 0,-4 0-1,-4 5 0,0 3 0,0 10-1,-14 0 1,14 0 0,-7 20-1,7-3 1,7 0 0,3-1 2,5-1 0,4-5 2,2-1 0,1-9 0,0 0 0,-3-5 0,-2 1-2,-6-6-5,-2-2-12,-9-10-15,4 7 0,-11-13 0,7 4 7</inkml:trace>
  <inkml:trace contextRef="#ctx0" brushRef="#br0" timeOffset="421858.831">5479 15412 26,'-16'-22'28,"7"11"-2,-4 1-12,5 4-19,8 6-17,-13 6-3,13 8-2</inkml:trace>
  <inkml:trace contextRef="#ctx0" brushRef="#br0" timeOffset="422072.8455">5611 15526 16,'17'17'31,"-10"-4"0,3 10-5,-2 3-11,-2-1-2,3 6-2,-2-6-4,5 1-1,-5-11-3,4-1 0,0-10-1,2-4-1,-1-14 0,3 0 0,1-5-1,-4-5-4,5 4-14,4 2-16,-11-3 0,4 11-1,-4-1 1</inkml:trace>
  <inkml:trace contextRef="#ctx0" brushRef="#br0" timeOffset="422387.8613">5975 15588 14,'-10'27'25,"-2"-14"1,3 9-9,1 3-3,4 0-3,10 2-1,6-8-1,8-1-1,4-9 0,5-2 0,1-7-2,0-5-2,-4-6-2,-8-4-5,-3 0-9,-6-2-14,-9-5-7,0 3-1,-3-5 0</inkml:trace>
  <inkml:trace contextRef="#ctx0" brushRef="#br0" timeOffset="422590.8758">6208 15573 20,'0'0'32,"22"24"1,-17-1-3,-2 1-11,7 12-5,-10 1-4,0 10-2,0 0-6,-7-5-9,7-1-14,-6-3-13,-1-14-1,7-4 0</inkml:trace>
  <inkml:trace contextRef="#ctx0" brushRef="#br0" timeOffset="422898.6655">6260 15796 11,'31'-4'25,"-19"4"2,10 5-1,-4-5-18,8 0-5,-4-3 0,2-4-1,0 0 0,-1-3 0,-5 4 1,-2-2-1,-1 1 2,-15 7-1,16 0 1,-16 0 0,9 13 1,-9-13 0,19 21 0,-4-12-1,4 1 0,6-8 0,8-2 0,-1-6-1,3-5 0,-3-6-1,-6 0 1,-11-7-1,-12 4 0,-15 5 0,-12 5-1,-8 10-7,-3 13-29,-5-4 0,10 12-1,2-4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1-07T15:21:12.757"/>
    </inkml:context>
    <inkml:brush xml:id="br0">
      <inkml:brushProperty name="width" value="0.05292" units="cm"/>
      <inkml:brushProperty name="height" value="0.05292" units="cm"/>
      <inkml:brushProperty name="color" value="#FF0000"/>
    </inkml:brush>
  </inkml:definitions>
  <inkml:trace contextRef="#ctx0" brushRef="#br0">22957 2496 5,'-112'-116'17,"24"72"-11,-29 18-2,-40 21-1,-31 24-1,-33 34 0,-29 32 2,-24 31 2,-12 44 2,-9 31 2,5 35 2,17 29 1,17 27 0,36 25 1,29 15-1,42 16-3,39 5-1,49 1-2,38-1-2,44-3-2,41-12 1,39-8-3,38-15 0,33-22-2,33-24 0,24-22-1,34-37 0,18-39 0,28-38 0,23-40-1,15-47 1,4-40 0,-2-47 3,0-37 0,-24-43 1,-14-34 1,-42-42 1,-32-36-1,-59-37 0,-30-35 0,-41-24-2,-42-28-4,-58-8-3,-37-15-7,-49 5-8,-49 6-14,-41 11 0,-49 25 0,-72 12 8</inkml:trace>
  <inkml:trace contextRef="#ctx0" brushRef="#br0" timeOffset="8492.5141">1797 10303 21,'-41'0'27,"16"2"-4,13-2-4,12 0-2,34 9-5,14-9-3,21 4-3,14-4 0,10 0-2,8 0-1,-8 0-2,-5 0-1,-19 0-1,-14 0-2,-30 0-1,-25 0-3,-10 0-1,-25 5 0,-6-5 0,-5 0 1,-4 0 0,1 5 2,5 3 2,5 1 4,-12 30 10,36-10-2,4 5 0,6 9 1,5 3 0,0 5-1,0-3-1,11 3-2,-5-7-3,-2-3-3,2-5-7,-6-12-12,0-11-15,9-4-1,-9-9 0,12-9 3</inkml:trace>
  <inkml:trace contextRef="#ctx0" brushRef="#br0" timeOffset="8964.1131">2529 10653 36,'-12'-5'23,"-10"0"-4,4 5-4,-7 7-4,3 5-2,8 7-4,3 5-2,11 3-1,13-2-1,12-2 1,5-4 0,14-6 2,-4-8 2,1-7-1,-7-14 1,-7 0 0,-24-10-1,-8 4-2,-11 1-9,-13 6-26,-8-6-2,-2 15 0,-3-4-2</inkml:trace>
  <inkml:trace contextRef="#ctx0" brushRef="#br0" timeOffset="9596.538">3419 10686 13,'-22'-5'27,"9"13"-1,-8 2-11,6 5-5,3 6-2,4 0-2,8 1-2,4 2-2,12-7 0,4-1 2,6-5 1,-4-11 0,0 0 0,-22 0 0,9-11 0,-21 0-1,-8 3-3,-7 0-11,-1 8-20,-4-6-3,9 6 0,3-5-1</inkml:trace>
  <inkml:trace contextRef="#ctx0" brushRef="#br0" timeOffset="10129.6705">3533 10704 52,'0'0'31,"-11"6"-3,1 7-16,2 2-5,1 7-3,7 1 0,8-1-2,9-2 1,4-6-1,4-3 0,5-11 1,4 0 0,-1-15 0,0-2-1,-6-8 1,-4 1-1,-8-2-1,-5 6 0,-5 1 0,-5 9 0,0 10-1,-15 0 0,5 7 0,5 10 0,3 2 0,2 4 0,2 2 0,10-3 1,5 0-1,4-3 1,3-4 0,1-6 0,0-3 0,3-6-1,-6-6-2,-1-9-5,-3-2-5,-12-7-7,0-4-2,-6-8-1,0-1 2,-14-2 4,4 2 6,-5 0 9,-4 4 8,-12-19 27,16 35-15,2 4-2,1 9-2,2 4-7,10 0-10,-12 11-25,12 5-4,-5-4-1,10 13-1</inkml:trace>
  <inkml:trace contextRef="#ctx0" brushRef="#br0" timeOffset="10432.1134">4070 10551 40,'7'-9'35,"2"3"-1,-9 6-10,9 0-7,-3 11-4,-6 7-3,0 14-3,0 10-3,6 11-1,-6 10 0,10 9 0,-4 1-2,3 2 1,1-7-2,-1-6 0,0-7-2,-2-18-7,6-11-20,-2-10-9,-11-16 0,7-10-1</inkml:trace>
  <inkml:trace contextRef="#ctx0" brushRef="#br0" timeOffset="10582.8205">4139 10853 40,'12'0'31,"-12"0"0,25 0-13,-7 0-16,8 0-16,1 8-14,-6-16-2,14 8-1</inkml:trace>
  <inkml:trace contextRef="#ctx0" brushRef="#br0" timeOffset="10891.2603">4594 10742 49,'0'9'32,"0"4"-6,-6 2-6,-6-1-5,-4 3-3,-8-5-5,4-3-2,-5-4-3,1-5-2,3-5-2,-1-7 1,6-2-1,7-3-1,6-1 1,3 0 0,6 4 2,9 6 0,1 5 1,8 5 1,1 7 0,1 8 1,-2 2 0,-2 5-1,0 3 1,-4-4-4,-2 6-10,-1-5-24,-11-11 0,8 4-1,-3-15 0</inkml:trace>
  <inkml:trace contextRef="#ctx0" brushRef="#br0" timeOffset="13468.8631">15229 7185 50,'12'10'22,"-8"2"-4,0 5-6,1 4-1,-5 1-3,3 2-2,-3-4-1,0-3-1,-3-7 0,3-10-2,0 0-1,9-19 1,1 0-2,2-2 2,0 0-2,2 2 0,1 4-1,3 7 1,-4 8 1,0 2-1,-5 7 1,0 2 0,-5 4 0,2-1 0,-6 1 1,2-3 0,-2-12-1,0 0 0,0 0 0,13-9 0,2-6-1,-1 1 0,5-3-1,0 5 1,2 2 0,-1 5 1,-4 10 0,-2 5 1,-6 3 1,-1 10 1,-2-4 0,1 7 1,-3-6-1,4 3-1,-3-7 1,2-3-3,-6-13-2,8 11-8,-8-11-28,0 0 1,-4-9-2,4-1 1</inkml:trace>
  <inkml:trace contextRef="#ctx0" brushRef="#br0" timeOffset="16380.7361">15719 7463 24,'0'-10'26,"14"2"-3,-5-2-6,3-3-1,0 3-3,-6-2-3,7 5-1,-13 7-1,10 5-1,-10 5 0,5 14-1,-5 7-2,0 1-6,6 4-30,4 3-2,-6-13 0,10-6-1</inkml:trace>
  <inkml:trace contextRef="#ctx0" brushRef="#br0" timeOffset="17268.1171">18256 7250 14,'0'0'25,"9"12"-7,-3 1-2,-1 3-2,-2 6-2,-3-3-3,0 3 0,-4-2-3,1-5-2,3-15-3,0 0 0,0 0 0,0-17-1,11-1 0,2-4 0,3 1 0,1 4 1,2 4-1,-3 4 2,-1 9 0,-3 5 0,-6 4 1,0 7-1,-6 0 1,0-2-2,0-1 1,0-13-1,5 9-2,-5-9 1,14-21-1,0 1 0,4-2-1,3-2 2,1 2-1,0 4 1,-3 2 1,0 12 1,-5 4 0,-5 14 1,-5 1 0,-4 7 0,0-1-1,0 0-5,0 1-7,0 1-19,0-11-4,3 5 0,-3-17-1</inkml:trace>
  <inkml:trace contextRef="#ctx0" brushRef="#br0" timeOffset="17538.9958">18683 7374 35,'13'-14'32,"8"6"1,-5 1-8,0 2-10,3 7-5,-8 6-4,-5 6-1,-8 1-2,-6 5-1,-6 1-1,-6 3 0,0-3 1,4-1-1,7-5 0,12-3 0,15-5 0,14-7-3,14 0-16,8 0-16,-5-15-1,7 8 0,-10-9-1</inkml:trace>
  <inkml:trace contextRef="#ctx0" brushRef="#br0" timeOffset="18790.9897">5265 10667 23,'19'5'29,"-4"9"-6,-4 4-4,-1 10-3,-6 1-4,1 7-2,-5-4-3,0-3 0,-9-7-3,6-11-1,3-11-1,-5-11 0,11-8 0,3-7-1,5-7 0,5-2 0,4 0-1,5 9 0,1 6 0,1 6 0,-6 14 0,1 4 0,-3 10 1,-7 6 0,-9 6 0,-2 2 0,-6 1 0,-1-5 0,-2-1 0,-1-6 1,6-17-1,0 0 0,0 0-1,11-21 1,3 0-1,3-5 1,3-2-1,0 3-1,-3 3 1,5 9 0,-3 7 0,-4 6 1,-4 6-1,-2 7 1,-2 9-1,-3 2 1,-1 5 0,-3 1-3,0 6-6,0-1-18,-6-3-10,6 1 0,-6-8 0</inkml:trace>
  <inkml:trace contextRef="#ctx0" brushRef="#br0" timeOffset="19070.5161">5854 11039 48,'12'-12'35,"-4"-8"2,2 0-9,8 2-12,-7-5-6,5 1-3,-6-2-1,4 4-2,-7 3-1,0 4-1,-2 3 0,-5 10 0,0 0 0,6 23 0,-6 3-1,0 5 1,-3 6-3,0 0-7,0 1-31,3 1 0,0-7 0,9-8-1</inkml:trace>
  <inkml:trace contextRef="#ctx0" brushRef="#br0" timeOffset="20165.5367">21681 5920 48,'17'0'25,"-4"4"-5,-1 9-4,3 7-5,-9 1-3,1 5-1,-7 0-2,0-3-1,-6-2-1,6-6-1,0-15-1,0 0 1,3-11-1,6-9 1,5-5-2,3-1 1,4-2-1,-1 2 1,1 5-1,0 6 0,-1 7 0,-2 8 1,-3 7 0,-8 8-1,-2 1 1,-5 5-1,0-2 1,0-2 0,-5-3 0,5-5 0,0-9-1,11-9 1,2-5-1,3-7 0,2-1 0,4 2 0,0 0 0,-1 5 0,-1 8 0,-6 7 0,-3 11 2,-1 4-2,-6 6 2,-1 3-1,-3 1 0,-3 1-1,3-1 0,-6-3-5,6-1-6,-5-4-12,2-5-11,3 2-1,0-14 0</inkml:trace>
  <inkml:trace contextRef="#ctx0" brushRef="#br0" timeOffset="20414.4499">22197 6123 58,'16'-7'34,"-7"-8"-6,2 1-7,2 4-6,-6-4-3,6 4-4,-10 2-2,-3 8-2,0 0 0,9 8-1,-9 7 0,0 6-1,-4 3-1,1 5 0,3 1 1,-5 1-2,5-5-1,-3-6-13,-2-3-24,2 1-1,-2-9 0,5-9 0</inkml:trace>
  <inkml:trace contextRef="#ctx0" brushRef="#br0" timeOffset="21281.1144">6707 10710 21,'12'8'28,"-12"2"-1,6 11-9,-6 4-5,-6 4-8,6 2-7,-3-8-22,15 6-3,-8-15-2,18 5 0</inkml:trace>
  <inkml:trace contextRef="#ctx0" brushRef="#br0" timeOffset="21589.2374">7060 10706 14,'-12'-2'26,"-11"-3"0,6 10-9,-3 5-7,4 11-4,4 1-2,6 6-2,9 2 1,7-1-2,10-5 0,3-5 1,2-6 0,2-8 0,-2-5 1,-11-5 0,-7-5 0,-12-2 0,-10 1-1,-6 2-5,-1 4-16,-6-4-10,9 9-1,1-5 0</inkml:trace>
  <inkml:trace contextRef="#ctx0" brushRef="#br0" timeOffset="21906.2534">7351 10752 36,'-18'-20'27,"9"15"-6,-11 1-8,-1 9-4,3 5-3,2 7-2,3 6-2,8 1 0,5 1 0,8 1 0,7-2 2,5-7 0,5-3 0,3-11 1,-4-3-1,-2-10 0,-3-1-1,-7-7-1,-6-1-3,-6 1-5,-9 1-15,-4-3-11,7 10-1,-9-3 0</inkml:trace>
  <inkml:trace contextRef="#ctx0" brushRef="#br0" timeOffset="22259.9805">7501 10831 20,'21'8'30,"8"10"1,-8-8-4,1-5-11,2 3-5,-5-8-4,3 0-2,-4-4-2,-3-5-1,-2-5-1,-4-5 0,-2-5 0,-7-1-2,-3 0 1,-7 3-1,-3 3 1,-5 6-1,-4 6 0,-3 7 0,-2 10 1,4 8 0,2 10 1,6 4 0,6 8 0,6 9 0,3-1 0,3 3 1,4-1-1,2-4 0,-1-7-2,-2-7-6,1-9-17,4-3-9,-11-20 0,20 3 0</inkml:trace>
  <inkml:trace contextRef="#ctx0" brushRef="#br0" timeOffset="22711.576">7925 10843 17,'0'0'29,"0"10"2,0-10-7,9 19-9,3-4-5,1-5-2,5 1-2,-2-9-2,6-2-1,-4-9-1,0-3 0,-3-6 0,-8-7-2,-3-2 1,-4 1-1,-10 1 1,-8 4-1,-3 6 0,-7 10 0,-4 5 0,1 15 1,1 7-1,5 11 2,2 9 0,9 5 0,8 4 1,6-1-1,6 1 0,2-7-2,3-4-6,0-7-10,-2-13-18,4-3-1,-13-17 0,19 2 0</inkml:trace>
  <inkml:trace contextRef="#ctx0" brushRef="#br0" timeOffset="23026.1473">8348 10824 21,'0'-21'31,"-9"-4"-1,-2 2-6,-2 3-5,-4-1-6,-2 11-4,-4 2-2,-1 8-2,-4 8-2,9 10-1,4 2 0,3 7 0,8 0 0,8-1 0,8-4-1,10 1-1,3-5-2,3-12-9,-1-6-17,2 0-7,-9-11 0,2-2 0</inkml:trace>
  <inkml:trace contextRef="#ctx0" brushRef="#br0" timeOffset="23328.1174">8418 10784 34,'13'23'33,"-13"-11"1,5 4-10,2 2-6,-7-4-6,6 1-3,-6-15-3,3 14-2,-3-14-1,0-16-1,0-1 0,10-6-1,-3-2 1,6-7-2,-1 1 0,6 6 0,0 2 0,4 8-1,0 12 1,0 6-1,-6 11 0,-1 6 1,-6 9 0,-2 6-2,-1 3-6,-6-6-12,-4-3-15,10 3-1,-2-12 1,8-3-1</inkml:trace>
  <inkml:trace contextRef="#ctx0" brushRef="#br0" timeOffset="23906.3547">8993 10672 28,'-16'-4'22,"-5"0"-6,9 8-4,1 3-3,6 4-3,9 3-1,4 4-2,5-4-1,5 1 0,1-2-1,-5-4 0,3-3-1,-7-3 0,-10-3 0,0 0 0,-13-14 1,-6 9 0,-3-2 0,-5 4 2,-1 3 0,0 2 0,6 8 1,2 4 0,10 4 1,6 1-1,8 5 0,4-1-1,11 0 0,2-5-1,5-4 1,4-6-1,4-8 0,-2-4-1,5-13 0,-3-4 0,-3-6 0,-5-4 0,-3 2 0,-4-3 1,-3 9 0,-8 3 1,-4 8-1,-4 12 1,0 0 0,-4 9 0,4 11 0,-2 1-2,2 7 1,0-2-1,0 3 0,3-1-3,1-6-3,4 0-12,-2-5-19,-6-17 0,10 0-1,-7-14 0</inkml:trace>
  <inkml:trace contextRef="#ctx0" brushRef="#br0" timeOffset="24057.2673">9204 10486 54,'-4'-20'36,"-5"0"-1,6 9-4,3 11-21,0 0-17,10 4-26,-10-4-1,8 23-2,-4-9 1</inkml:trace>
  <inkml:trace contextRef="#ctx0" brushRef="#br0" timeOffset="24254.007">9684 10678 56,'10'0'38,"-10"0"-2,12-6 0,-3 6-25,1 0-19,2 9-25,-12-9-4,6 13 1,-6-13-2</inkml:trace>
  <inkml:trace contextRef="#ctx0" brushRef="#br0" timeOffset="24395.3092">9695 10896 90,'0'10'41,"0"-10"-1,8 12-19,-8-12-51,12 4-6,-12-4-4,22 16-1</inkml:trace>
  <inkml:trace contextRef="#ctx0" brushRef="#br0" timeOffset="27876.4699">11293 10398 31,'0'0'20,"-4"-13"-1,-26 9-4,-16 0-2,-12 4-5,-13 0-3,-5 0-1,3 12-1,4-3-1,10 1-1,15 4 0,17-1 0,20 1 0,20-1 0,18 1 0,12 0 1,10 1 0,-1 2 0,-5 4 1,-7 4-1,-17 1 1,-15 3-1,-22-2 0,-15 4-1,-18-3 0,1 5 0,-6-6-1,5-3 1,10 1-1,12-4 1,17-3-1,19-3 0,20-7 1,12 2-1,17-4 0,14-3-3,8 3-8,3-1-17,-7-7-4,0 2 0,-17-12-1</inkml:trace>
  <inkml:trace contextRef="#ctx0" brushRef="#br0" timeOffset="28223.1154">11489 10539 25,'0'0'31,"-10"7"1,10 14-4,0 9-11,-6 4-4,12 13-3,-6-2 0,7 7-3,-7-11-2,9-4-1,-6-13-2,3-10 0,-6-14 0,7-11-1,-7-16 0,-5-14 1,-1-7-2,-2-3 1,0-4-1,-1 3 0,-2 2 0,3 7 0,8 6 0,8 10 0,6 8 0,8 2-2,10 7-2,4 5-4,15 6-10,0 6-17,0-5-2,5 10-1,-5-5 2</inkml:trace>
  <inkml:trace contextRef="#ctx0" brushRef="#br0" timeOffset="28456.8848">11518 10692 9,'-31'4'31,"31"-4"1,0 0-1,14 8-14,23-8-5,7 0-9,8 4-10,-2-4-22,6 10-2,-14-10 0,0 11-1</inkml:trace>
  <inkml:trace contextRef="#ctx0" brushRef="#br0" timeOffset="28644.9257">11831 10760 61,'13'7'32,"14"9"-3,2 3-16,2 1-7,0 2-6,1 1-9,-4-3-13,-8-8-10,2-2 0,-22-10 0</inkml:trace>
  <inkml:trace contextRef="#ctx0" brushRef="#br0" timeOffset="28778.1524">12066 10793 63,'-24'10'35,"-11"9"-1,-4 2-16,0 4-8,2 6-13,1-2-23,4-11-7,11-4-1,4-14-1</inkml:trace>
  <inkml:trace contextRef="#ctx0" brushRef="#br0" timeOffset="29231.2771">11540 10225 20,'15'0'26,"21"5"-4,4-5-6,13 6-2,9 2-5,3-3-3,2 2-4,-2 0-1,-11-2-1,-11-5-2,-11 0-1,-12-5 0,-14-7 0,-11 0 1,-4-2 1,-6-1 0,2 2 2,2 4 3,1 9 0,14 10 1,4 3 1,3 6-1,-3 2 0,1 5 0,-4-4-6,-5 1-17,0-13-11,0 3-2,0-13 0</inkml:trace>
  <inkml:trace contextRef="#ctx0" brushRef="#br0" timeOffset="29502.3983">12401 10628 29,'-15'-7'31,"15"7"1,18 0-8,7 0-10,12 0-3,4 0-7,6 0-6,2 0-11,0 7-13,-17-7-6,-1 6-1,-15-6 0</inkml:trace>
  <inkml:trace contextRef="#ctx0" brushRef="#br0" timeOffset="29660.0627">12497 10718 27,'22'11'26,"0"-11"-3,16 3-15,2-3-10,10 0-16,12 4-5,-4-11-2,13 7 10</inkml:trace>
  <inkml:trace contextRef="#ctx0" brushRef="#br0" timeOffset="29959.9147">13332 10580 37,'-29'-19'30,"2"12"-1,-8-1-12,-1 4-6,-2 7-5,1 9-2,6 11-3,4 5 1,10 7-1,12 7 0,14-4 0,12 3 0,16-3 0,11-9 0,8-10 1,5-8-1,-2-11 1,-9-17-1,-7-2 0,-15-10 1,-12-7-2,-20-1-3,-17 0-6,-8-1-22,-2 11-1,-15-1-1,12 10 1</inkml:trace>
  <inkml:trace contextRef="#ctx0" brushRef="#br0" timeOffset="30366.0695">13096 10318 25,'11'0'31,"0"-6"2,20 3-8,13 6-8,8-3-4,13 10-3,-1-8-4,3 6-1,-8-8-3,-4 2-1,-14-2-1,-13-6-2,-13-4-1,-12 1-1,-3 9 1,-7-19-1,7 19-1,-12-17 2,12 17 0,0 0 1,12 14 3,0 2 1,-2-1 2,2 5 1,-5-1 1,0 3 0,-11-8 0,-6 0-5,-4-8-31,-2 5-4,-7-11 0,6 0-2</inkml:trace>
  <inkml:trace contextRef="#ctx0" brushRef="#br0" timeOffset="31201.4556">11200 11543 5,'13'-9'26,"-13"9"2,-11 0-8,-18 0-7,-13 8-3,-13-3-4,-5 3-3,-2 1-1,1 0 0,10-3-1,10 1-1,16 0 2,25-7-1,4 13 1,23-4 1,13 6 0,5 2 1,5 3 0,-3 7 1,-14-2-1,-9 10 0,-18-4-1,-17 1 1,-19 1-1,-8-1-2,-11 0 1,4-4-1,4-6 1,10-2-2,10-1 1,17-4-1,16-4 0,16-1 1,10-1-1,11-3-1,10 3-7,7-6-17,-3-3-9,6 0 0,-7-11-1</inkml:trace>
  <inkml:trace contextRef="#ctx0" brushRef="#br0" timeOffset="31554.8904">11514 11704 31,'-3'9'32,"-5"4"1,5 12-5,3 7-14,-5 2-2,8 9-3,-3-6-2,5 2-2,-2-10 0,4-1-3,-4-16 1,-3-12-2,0 0 0,10-26 1,-15-7-2,0-9 1,-3-12 0,-5-3-1,-2-4 0,3 1 0,-1 3 1,3 7-1,7 8 0,6 9 0,10 6-1,8 9-1,14 12-4,4-3-8,12 4-23,6 10 1,-3-1-2,8 10 1</inkml:trace>
  <inkml:trace contextRef="#ctx0" brushRef="#br0" timeOffset="31767.1058">11537 11853 15,'-17'7'29,"23"5"0,6-12-6,23 5-14,6-2-9,4-3-14,11 9-12,-11-9-1,3 5-2</inkml:trace>
  <inkml:trace contextRef="#ctx0" brushRef="#br0" timeOffset="32082.0326">11871 11904 44,'-9'14'32,"-5"-5"-6,8 2-5,6 6-6,0-6-5,13 3-3,1-10-1,6 5-3,2-9 1,2-5-2,0-5-1,-1-4 1,-6 1-2,-2-2 1,-4 4-2,-4 2 2,-7 9-1,0 0 0,3 24 0,-3 0 0,5 9 1,-1 7 0,-4 6 1,-4 2-1,-6 0 1,-4-1-1,-8-6 0,-7-8-1,-7-8-5,-7-19-8,2-15-18,7-8-5,-3-24-1,11-7 0</inkml:trace>
  <inkml:trace contextRef="#ctx0" brushRef="#br0" timeOffset="32540.0557">11417 11235 50,'0'0'20,"15"0"-5,17 4-1,17-4-3,15 4-2,9 1-3,9 0-2,-3 0-1,-1-1-3,-12 1 1,-13-5-2,-17 0 0,-21-5 0,-15 5 0,-6-16 0,-9 5 0,-4 2 1,2 0 0,3 3 0,14 6 0,0 0 1,0 9 0,9 6-1,1-1 2,-1 5-2,-1 3-4,-4 6-21,-7-14-5,6 1 1,-3-15-2</inkml:trace>
  <inkml:trace contextRef="#ctx0" brushRef="#br0" timeOffset="32819.108">12370 11748 49,'0'0'33,"0"0"-2,0 0-14,31-6-3,-3 6-5,9 0-5,4 4-6,-1-4-8,-2 0-16,1 5-8,-17-5 0,-2 0 0</inkml:trace>
  <inkml:trace contextRef="#ctx0" brushRef="#br0" timeOffset="32960.9926">12460 11826 22,'6'13'23,"7"-13"-11,19 4-12,7-4-9,4-3-12,19 3-1,-3-5 18</inkml:trace>
  <inkml:trace contextRef="#ctx0" brushRef="#br0" timeOffset="33270.6486">13288 11710 16,'-28'-20'29,"3"11"0,-15 1-6,4 8-8,1 10-6,1 7-3,3 10-2,6 3-1,7 10-1,13 3 0,13 3-1,13-5 0,8-4 0,13-8 1,14-7-1,1-12 0,5-10 0,-7-18-1,-9-6 2,-11-8-2,-10-6 0,-20-3-3,-19 0-5,-12 2-23,-5 11-1,-15-4 0,10 14-1</inkml:trace>
  <inkml:trace contextRef="#ctx0" brushRef="#br0" timeOffset="33661.443">13140 11410 10,'9'-6'31,"4"-4"1,20 10-2,7-1-13,11-3-4,8 4-4,3 0-2,-4 0-2,-5 0-2,-9 0-2,-11-5 0,-14 0-1,-19 5 1,6-18-1,-16 9-1,-1 1 0,11 8 0,-13-11 0,13 11 0,0 0 1,21 14-1,-8 0 1,2 4 1,-3 0 0,-4 2 0,-8-1-1,-8-1-22,-7 1-10,-18-12-1,7 3-1</inkml:trace>
  <inkml:trace contextRef="#ctx0" brushRef="#br0" timeOffset="34479.683">14178 10091 15,'39'-9'26,"3"21"-5,-5 9-2,-9 20-4,-10 10-3,-8 14-2,-4 9-2,-6 5-2,0 1-1,0-2-2,4-4 0,10-16-1,6-9-1,7-11 1,4-16-1,-1-12-1,3-15 1,-8-6-1,-3-4 0,-11-1 0,-8 3 0,-3 13 0,-16 9-1,-2 20 1,-2 18 0,6 18 0,-2 14 1,6 18-1,5 14 0,9 8 0,4 4 1,1 1 0,-2-5-1,-7-3 1,-15-6-1,-8-14 1,-14-10-1,-16-20 1,-8-11-1,-2-20-1,-2-17-1,16-14-7,13-17-15,16-21-9,27-10 1,14-21-1</inkml:trace>
  <inkml:trace contextRef="#ctx0" brushRef="#br0" timeOffset="34827.1185">14860 10929 47,'25'0'31,"6"0"-5,15-5-10,13 5-4,3-4-4,10 4-4,-4 4-5,-6-4-4,-6 4-5,-16-4-11,-12-4-8,-5 4-4,-23 0 1</inkml:trace>
  <inkml:trace contextRef="#ctx0" brushRef="#br0" timeOffset="35218.4062">14960 11039 42,'27'4'19,"10"-4"-2,11 0-3,4-4-3,3 0-3,1-1-2,-10 0-3,-1-5-1,-12-4 0,-10-3-2,-9-2 1,-4-6-1,-7 3 1,-3 0-2,6 2 2,2 3-1,6 6 1,7 7 0,7 8 1,4 7 1,-3 3 1,-1 10 2,-14-2 0,-5 6 1,-16-3-1,-12 2-3,-11-4-20,-4 4-15,-9-12-1,-2 7-3,-10-8 1</inkml:trace>
  <inkml:trace contextRef="#ctx0" brushRef="#br0" timeOffset="41938.9985">16303 10165 27,'28'-5'29,"19"9"-2,9-4-12,9 0-4,6 5-3,0-1-2,-6-4-4,-9 5-1,-13-5-1,-14 0-3,-14 0 0,-15 0 0,0 0-1,-15 0-1,-2 0 0,-7 3 1,-4-1-1,0 5 2,0 0 0,-3-1 1,7 6 1,-20 22 6,31-11 2,7 8 1,-1-1 0,11 11 3,-4-4-1,3 5 0,-3-5-2,6-1-1,-6-7-2,0-6-1,0-7-2,0-16-5,-5 17-7,5-17-24,0 0 0,0-12-1,0-2 0</inkml:trace>
  <inkml:trace contextRef="#ctx0" brushRef="#br0" timeOffset="42291.7742">17083 10407 23,'0'0'27,"-27"-2"-2,11 8-9,-4 0-3,3 2-4,4 6-2,2-1-1,11 2-1,14 3-1,8 1-1,1-4 0,5 2-1,-5 2 1,-1-1-1,-12-4 0,-10 1-1,-10-6 1,-13-1-2,-4-4-4,-4-4-8,1-8-14,5 8-7,-2-14 0,14 6 0</inkml:trace>
  <inkml:trace contextRef="#ctx0" brushRef="#br0" timeOffset="42494.4342">17243 10443 72,'0'0'37,"14"3"-1,-11 8-14,-3-2-10,11 8-5,-9 4-6,2-3-4,1 7-7,-11-3-16,-6-4-11,3-1 0,-7-10 0</inkml:trace>
  <inkml:trace contextRef="#ctx0" brushRef="#br0" timeOffset="42660.6199">17199 10281 34,'9'-18'28,"-9"-4"-3,5 11-16,-5 11-30,0 0-5,0 0-1,0 0 6</inkml:trace>
  <inkml:trace contextRef="#ctx0" brushRef="#br0" timeOffset="42976.9521">17297 10399 28,'30'23'28,"-9"-6"2,9 6-11,-8-2-6,-5 1-5,-2-3-2,-10-1-1,-5-3 0,-5-5-1,5-10 0,-14 3-2,14-3 1,0-14-2,9 3 0,7-5-1,3 1 1,4 3-1,2 0 1,1 8 0,-2 4 1,-1 4 0,-6 6 0,-4 0 0,0 6 0,-6 1-2,-2 0-5,0-1-13,0 1-16,-5-17 0,0 18-2,0-18 2</inkml:trace>
  <inkml:trace contextRef="#ctx0" brushRef="#br0" timeOffset="43345.0346">17810 10573 48,'0'0'33,"22"20"-1,-6-11-13,-2-1-5,8-1-3,-4-7-4,3 0 0,-2-10-2,1 0-2,-3-13 0,0-4 0,-4-10-2,-8-7-1,-8-11 1,-9-6-1,-8-4 0,-10 5 0,-8 4 0,-10 9-1,-2 11 2,4 13-1,-1 17 0,12 12 0,8 13 0,15 8 1,15 1-1,18 6-1,13 2-3,3-4-5,13 0-16,7-4-11,-12-13-1,6-1 0</inkml:trace>
  <inkml:trace contextRef="#ctx0" brushRef="#br0" timeOffset="43744.3215">18344 10405 33,'0'0'33,"0"0"1,24 6-6,-4-6-9,2 0-8,7 0-4,2 0-4,3 0-3,-1 0-5,-5-5-8,1 5-7,-8 0-7,-11-5-8,-1 10 1,-9-5 1</inkml:trace>
  <inkml:trace contextRef="#ctx0" brushRef="#br0" timeOffset="43900.9726">18394 10514 49,'16'5'35,"21"-2"-1,1-1-9,2-2-9,6 0-15,-7-5-30,-2 5-4,-11-6 0,-1 0-3</inkml:trace>
  <inkml:trace contextRef="#ctx0" brushRef="#br0" timeOffset="46072.1193">19040 10185 27,'10'0'26,"-10"0"-1,14 12-3,-7 13-3,-7 2-4,2 14-3,-4-3-1,2 9-2,0-4-4,-3-2-1,3-6-1,0-10-1,0-8 0,0-17 0,0 0-1,5-14-1,-5-10 2,-2-15-1,-2-7 0,-1-7-1,5-2 0,-6 1 0,6 1 0,-3 6 0,3 7 0,8 10 0,3 6 0,3 7 0,6 8-1,8-1-1,9 5-2,5 0-5,14 5-9,3 5-18,2-5-1,1 4 1,-8-4 0</inkml:trace>
  <inkml:trace contextRef="#ctx0" brushRef="#br0" timeOffset="46277.4407">19137 10309 33,'-21'-4'31,"21"4"0,0 0-6,24-6-13,8 6-10,7-5-21,10 12-11,-8-7-1,5 13 0</inkml:trace>
  <inkml:trace contextRef="#ctx0" brushRef="#br0" timeOffset="46766.3706">19351 10569 7,'0'0'25,"17"0"-1,-2 0-9,3 0-3,1-4-3,5-1-2,-1-4-1,-1 1-1,-1-3-2,-9-2-1,-6 4 0,-11-6 0,-9 6 0,-9 3 0,-3 2 0,-7 4-1,-2 10 0,2 4 1,5 5 1,7 4 2,11 4 1,10 1 0,10 5 1,10-10 1,11 5 0,-1-9-1,9 0-1,-4-8-1,3-3-2,-6-4 0,-5-4-1,-7 0-1,-3 0 1,-4-6-1,-3 6 0,-10 0 0,0 0-1,12-8-2,-12 8-5,0 0-13,0 0-19,0 0 0,0 0 1,-15-10-2</inkml:trace>
  <inkml:trace contextRef="#ctx0" brushRef="#br0" timeOffset="49448.611">16297 11402 9,'18'-4'26,"25"9"2,8-5-13,16 0-2,8-2-3,2-2-3,-5 4-4,-7-4-3,-13 4-2,-14 0-3,-25 0-2,-13 0-1,-23 0 0,-4 5 0,-5-5 1,-2 0 2,-3 4 4,6-1 4,2 5 3,8 5 3,6 8 1,3 4 3,6 9 1,-1 6-2,7 6 0,0-3-3,0 5-1,0-5-2,3-2-1,-3-6-4,0-7-6,7-8-15,2-2-15,-9-18 1,2 12-1,-2-12 0</inkml:trace>
  <inkml:trace contextRef="#ctx0" brushRef="#br0" timeOffset="49734.3188">17028 11673 33,'-10'-18'30,"10"18"-5,-24-9-8,0 9-3,2 13-5,-2 1-2,4 11-2,5-1-2,8 5 0,7-2-3,11-2-2,13-2-9,0-3-10,5-8-10,13 2-1,-7-14 0</inkml:trace>
  <inkml:trace contextRef="#ctx0" brushRef="#br0" timeOffset="50111.0546">17381 11783 26,'0'-15'27,"-17"-2"-5,1 0-5,-7 5-3,-4 3-4,1 9-3,0 0-3,3 6 0,2 8-2,8 4-1,7-1 0,9 2 0,7 0 0,7-4 1,6-6-1,4-5 0,4-4 0,2-8 0,4-1 1,-1 0-1,-2-1 1,1 5 0,-8 1 1,-1 9 0,-9 3-1,-6 5 1,-11 3 0,-6 6-2,-5 0-1,-4-6-6,4 2-11,0-4-17,-3-14 1,14 0-2,0 0 0</inkml:trace>
  <inkml:trace contextRef="#ctx0" brushRef="#br0" timeOffset="50494.0473">17800 11797 38,'-13'5'30,"11"5"-2,-4-1-12,2 0-6,4 7-1,4-4-3,4 2 0,2-1-1,6-7-1,2-6-1,3-4 0,2-11-1,1-7 0,-1-11 0,-5-9-2,-7-14 2,-11-6-2,-7-10 1,-9-1 0,-11 4 0,-9 10 0,-10 12 1,-1 18-1,2 13 0,7 20 1,13 18-1,13 10 1,20 7-2,18 1-6,22-7-28,13 5-1,7-9-1,12-3 0</inkml:trace>
  <inkml:trace contextRef="#ctx0" brushRef="#br0" timeOffset="52080.6775">18343 11650 21,'34'7'26,"-3"-7"1,11 0-14,1 5-8,1 0-11,2 4-13,-15-9-7,2 10 0,-22-10 12</inkml:trace>
  <inkml:trace contextRef="#ctx0" brushRef="#br0" timeOffset="52244.3004">18386 11768 21,'9'15'32,"9"-15"1,17 4-4,7-4-11,8 0-14,6 7-28,-6-16-5,9 9-2,-9-11-2</inkml:trace>
  <inkml:trace contextRef="#ctx0" brushRef="#br0" timeOffset="53170.6265">19068 11534 44,'16'6'33,"2"14"-2,-5 5-12,-9 1-5,-4 7-3,-4-6-4,0 2-2,-4-11-1,1-7-1,7-11-2,0-11 0,7-13 0,7-3-2,8-5 2,3-5-1,3 5-1,3 2 1,0 12-1,-3 10 1,-7 8 0,-3 13 0,-6 6 1,-7 5-1,-5 3 0,-3 1 1,-1-5-1,0-5 0,4-8-1,0-10 0,0 0 0,19-19 0,-3 1-1,5-4 0,0 1 2,4 4-1,-5 4 1,0 11 0,-3 6 0,-3 7 0,-5 8 1,-1 5-3,0 2-4,0 1-2,4-2-3,1-3-1,10-3 1,-1-9-1,9-1 2,-2-9 4,4 0 6,32-14 11,-34 4-1,-8-7 0,2 2 2,-10-9-2,0 3-2,-9-4-2,-2-1-1,-11-1-1,-3 5-2,-9 5-1,-2 5 0,-6 9-1,-1 5 0,2 9 1,3 4-1,7 9-1,9-2 2,7 2-1,8-6 0,8-4 0,5-3 0,3-4 0,0-7 0,0 2 0,-3-2 0,-1 5 1,0 6 0,-1 8 0,-3 9 0,0 9 1,-1 5 0,-4 5 0,-1 0 2,-15-1-1,-7-3 1,-15-6 1,-5-9-2,-17-11 0,-3-5 0,-2-6-2,1-6-5,10-6-33,9-1-1,7-10-2,17 3 0</inkml:trace>
  <inkml:trace contextRef="#ctx0" brushRef="#br0" timeOffset="57698.1238">20768 10132 18,'25'22'19,"-9"17"1,-11 9-3,-5 10-2,-9 3-1,-2 1-1,5 1-4,1-9-2,9-6-3,8-10-1,6-10-1,2-9 0,1-6-1,-4-13 0,-3 2 0,-14-2 1,0 0 0,0 0-1,-15 27 1,-3 1 1,-1 15 0,0 16-2,3 14 3,4 11-2,7 5 0,5 9-1,6 4 0,-1-3-1,0-6 1,-5-10 0,-8-4-2,-11-13 1,-11-8-1,-5-5-4,-6-21-4,5-10-18,7-10-8,2-19 1,25-11 0</inkml:trace>
  <inkml:trace contextRef="#ctx0" brushRef="#br0" timeOffset="58091.1222">21280 10769 24,'0'0'29,"-15"0"0,28-5-11,19 5-4,21-3-4,24 3-2,17-1-1,20 1-1,5 4-3,4-1-1,-9 1-4,-17 0-2,-20 1-3,-27 0-8,-22-5-12,-16 8-4,-21-13-1,-6 5 1</inkml:trace>
  <inkml:trace contextRef="#ctx0" brushRef="#br0" timeOffset="58390.8947">21441 10867 16,'-8'0'25,"26"0"-4,8 0-3,26 0-5,17 0-3,16 0-4,14 5 0,1-5-2,-2 6-1,-4-4-1,-18-2-2,-18 5-2,-18-5-3,-20-5-4,-20 5-5,0-13-6,0 13-4,-31-23-2,17 15 3</inkml:trace>
  <inkml:trace contextRef="#ctx0" brushRef="#br0" timeOffset="58564.4604">22157 10728 46,'28'0'23,"3"7"-3,13 4-4,2 7-3,-4 3-2,-3 6-2,-18 4-1,-10-1-2,-21 2-1,-16-4-3,-14-1-7,-7 2-26,-5-17-1,11-2-2,-8-14 0</inkml:trace>
  <inkml:trace contextRef="#ctx0" brushRef="#br0" timeOffset="59084.0909">21764 10016 43,'-31'10'29,"-9"4"-6,-4 8-3,4 11-4,6 5-3,14 7-2,8 1-4,16 2-1,14-6-1,13-6-3,6-9-2,4-11-7,3-8-21,-3-3-7,-7-13 0,1-1-1</inkml:trace>
  <inkml:trace contextRef="#ctx0" brushRef="#br0" timeOffset="59257.0968">21926 10100 40,'0'-10'36,"-3"1"0,3 9 0,0 0-16,0 0-21,0 0-23,0 0-10,7 9-1,-7-9-1</inkml:trace>
  <inkml:trace contextRef="#ctx0" brushRef="#br0" timeOffset="59422.107">21909 10290 56,'0'0'37,"0"15"0,0-15-1,0 0-23,0 0-11,9 0-20,-9 0-17,0 0-2,0 0 1,10-6-1</inkml:trace>
  <inkml:trace contextRef="#ctx0" brushRef="#br0" timeOffset="59603.1174">22079 10109 85,'35'9'39,"4"15"2,0 8-15,-16 6-13,-8 14-5,-22 8-11,-16 1-34,-29-11-2,-8 1-1,-27-18 0</inkml:trace>
  <inkml:trace contextRef="#ctx0" brushRef="#br0" timeOffset="60809.8845">1779 13447 21,'-15'7'35,"22"1"-1,17-4-3,22-4-11,28-4-5,15-1-4,12 5-5,-2-10-3,3 6-3,-11 4-2,-15-4-4,-13 11-8,-28 2-17,-22-5-5,-13 6 0,-21-3 0</inkml:trace>
  <inkml:trace contextRef="#ctx0" brushRef="#br0" timeOffset="61035.4065">1777 13614 10,'20'-10'57,"20"3"-35,12-3-5,23 1-5,5 4-2,7 0-4,1 1-7,1 0-11,-2 4-18,-22-13-1,-6 6-1,-30-13 5</inkml:trace>
  <inkml:trace contextRef="#ctx0" brushRef="#br0" timeOffset="61208.7662">2582 13317 60,'31'8'36,"8"8"1,-10 6-19,-8 1-3,-8 12-4,-16 1-4,-9 0-7,-10 0-29,-16 1-7,-11-8-1,4-4-1</inkml:trace>
  <inkml:trace contextRef="#ctx0" brushRef="#br0" timeOffset="61719.1302">2086 12646 20,'-29'-7'33,"-1"12"1,-11 6-1,-6 10-14,9 15-6,-2 7-4,14 7-2,9 2-3,17 1 0,14-6-3,17-4 0,9-5-5,0-17-8,8-8-23,0-8-1,-10-13 1,-3-6-2</inkml:trace>
  <inkml:trace contextRef="#ctx0" brushRef="#br0" timeOffset="61878.4549">2278 12668 68,'-12'-12'36,"12"12"1,0 0-9,0 0-26,-13 0-23,13 0-14,-3 7-1,3-7 0</inkml:trace>
  <inkml:trace contextRef="#ctx0" brushRef="#br0" timeOffset="62043.4653">2266 12876 63,'-8'10'40,"8"-10"-1,-12 12 0,12-12-26,0 0-17,4 11-30,-4-11-4,0 0-1,0 0-1</inkml:trace>
  <inkml:trace contextRef="#ctx0" brushRef="#br0" timeOffset="62253.4762">2432 12658 44,'33'10'38,"0"13"2,-5 12-1,-8 11-15,-6 15-11,-17 10-10,-18 12-38,-21-8-3,-9 0-1,-24-5-1</inkml:trace>
  <inkml:trace contextRef="#ctx0" brushRef="#br0" timeOffset="64738.3392">3946 12905 14,'-15'0'24,"-7"5"-6,-13 2-3,-1 3-6,2 4-1,3 0-2,11 4 0,14 1-2,15 1 0,14-1 0,13 7 1,1-6 0,2 7 2,-12-6 0,-2 4-1,-19-4 0,-15 1-2,-13-7-5,-15-5-11,0-10-19,6 0-3,-1-10 1,14 0-1</inkml:trace>
  <inkml:trace contextRef="#ctx0" brushRef="#br0" timeOffset="64911.131">4092 12973 44,'22'3'35,"-10"5"0,0 11-9,-3 7-11,-9 3-6,3 7-8,-3 0-15,0 2-20,-8-12 0,5 2-2,-13-16 0</inkml:trace>
  <inkml:trace contextRef="#ctx0" brushRef="#br0" timeOffset="65062.1393">4070 12792 30,'0'-25'30,"16"16"-7,-16 9-21,0-12-24,8 21-4,-8-9-3</inkml:trace>
  <inkml:trace contextRef="#ctx0" brushRef="#br0" timeOffset="65339.8366">4256 12974 24,'25'38'35,"-16"-3"1,0 4 0,-2-2-18,-5-10-6,5 2-3,-7-12-3,0-5-2,0-12-1,0 0-2,7-20-1,5 0 1,3-2-1,1-1 0,5 4-1,0-1 0,1 11 1,4 9-1,-7 7 1,-7 8 0,0 6-3,-12 1-8,7 2-20,-7 5-5,-4-5 0,4 0-1</inkml:trace>
  <inkml:trace contextRef="#ctx0" brushRef="#br0" timeOffset="65670.7812">4729 13105 22,'-11'8'32,"2"3"2,9 11 0,0 6-18,6-5-6,8 5-3,3-8-2,5-4-1,5-12-2,1-4 0,5-17 0,-3-9 0,-6-13-1,-4-11 1,-11-14-2,-9-5 1,-13-6-1,-11 3 0,-10 8 0,-11 11 0,-1 12 0,5 14 0,5 18 0,11 18 0,18 10-4,7 3-9,16 5-22,18 4-1,4-6 0,5 4 0</inkml:trace>
  <inkml:trace contextRef="#ctx0" brushRef="#br0" timeOffset="65947.121">3484 13477 37,'0'0'32,"43"0"3,29-9 0,39-7-24,32 7-4,21-1-1,23 4 0,4 4-3,-5 2-5,-14 2-16,-26 4-17,-38-6-2,-28 6 1,-42-6-1</inkml:trace>
  <inkml:trace contextRef="#ctx0" brushRef="#br0" timeOffset="66353.3609">3974 13803 27,'0'0'32,"-31"-10"-2,0 10-10,-3 8-4,-3 1-4,9 10-2,-1 2-3,15 7-2,7 1-2,17 0-4,8 2-2,10-6-5,13-1-6,2-6-10,3-9-11,10-2 1,-10-10 0</inkml:trace>
  <inkml:trace contextRef="#ctx0" brushRef="#br0" timeOffset="66655.7577">4272 13894 46,'-10'-19'32,"-12"2"-7,-2 3-6,-1 7-7,-6 4-4,6 10-3,1 4-2,12 8-2,7 0 1,5 2-2,13-3 1,3-1 0,12-5 1,5-9-2,3-6 0,4-5 1,1-6-2,1 1 2,-1 1-1,-2 4 2,-10 8 0,-7 4 0,-11 6 1,-7 6 0,-8 4-1,-7-2-6,-5-2-15,1 1-16,-4-17-1,19 0 0,-13 0 0</inkml:trace>
  <inkml:trace contextRef="#ctx0" brushRef="#br0" timeOffset="67009.3404">4694 13900 17,'-19'14'31,"-2"-2"2,10 5-4,3 5-13,8-3-4,12 6-3,3-9-2,10 0-2,3-12-1,10-4-1,2-12 0,-3-10 0,-2-10-2,-6-6 1,-9-12-2,-16-7 1,-12-7-1,-14 2 0,-12 6 1,-9 13 0,-4 10 1,1 8 0,9 18 0,10 17-1,14 14 0,15 5-6,23 4-26,13 2-7,9-2 1,11 1-1</inkml:trace>
  <inkml:trace contextRef="#ctx0" brushRef="#br0" timeOffset="68151.0504">5445 13353 20,'0'0'31,"15"2"1,4-2-9,12 0-8,8 0-6,3 0-6,2 0-6,-1 0-13,4 0-15,-19 0 0,-1 0-1</inkml:trace>
  <inkml:trace contextRef="#ctx0" brushRef="#br0" timeOffset="68301.9764">5521 13491 27,'20'0'29,"20"6"-2,7-6-20,2-10-25,13 10-5,-7-11-4,14 11 6</inkml:trace>
  <inkml:trace contextRef="#ctx0" brushRef="#br0" timeOffset="68654.046">6157 13446 7,'0'0'29,"20"11"2,20-11-9,25-7-3,25 7-3,24-8-2,26 4-4,21-5-2,22 6-2,3-2-2,0 3-3,-10 2-10,-20 4-20,-29-4-6,-21 4-1,-41-6 1</inkml:trace>
  <inkml:trace contextRef="#ctx0" brushRef="#br0" timeOffset="69113.0121">6697 12866 30,'-3'20'31,"3"16"0,-6 4-12,3 1-5,3 6-2,-4-6-3,4-2-2,0-10-1,4-5-1,-4-24-2,0 0 0,0 0-1,6-27 0,-12-11-1,2-8 0,-5-14 0,0-6-1,-3-1 0,0-1 0,-1 3 0,7 6 0,6 15-1,0 9 1,15 11 0,6 11 0,14 11 0,9 2-3,8 10-5,1 0-9,6-1-18,9 4-1,-7-3 1,-1 0-1</inkml:trace>
  <inkml:trace contextRef="#ctx0" brushRef="#br0" timeOffset="69316.9481">6638 12933 19,'0'0'29,"0"0"0,22 12-9,12-12-12,10 6-17,5 5-16,-5-7-2,9 15-1,-19-7 13</inkml:trace>
  <inkml:trace contextRef="#ctx0" brushRef="#br0" timeOffset="69594.9276">7008 13146 12,'0'0'31,"11"6"1,8-3-2,3-3-12,0-8-6,6 7-3,-3-9-3,-1 2-2,-8-5-1,-3 2-2,-13-4 0,-10 4-1,-9 5 0,-5 0 0,-3 6 0,-6 9 0,6 5 0,2 6 0,9 4 1,10 2 0,9-2 0,13-2-5,12-1-23,6-1-7,-1-12 1,8 4-1</inkml:trace>
  <inkml:trace contextRef="#ctx0" brushRef="#br0" timeOffset="70166.2619">6453 13755 16,'20'4'33,"6"10"1,-5-1-5,-5 4-9,1 9-5,-15-3-4,1 4-3,-7-6-3,-1-9-2,5-12-3,-14 0 0,14-12-2,4-6 1,11-6-2,4-3 1,6 1 0,2 9 1,4 3 1,-2 10 2,0 8 0,-6 8 0,-7 3 0,-7 4 1,-9-2-1,0 2-1,0-4 0,0-15-1,-6 9-1,6-9 0,13-18 0,3 3 0,5-3 0,4-1 0,3 5 1,-1 4 0,-2 6 1,-1 8-1,-7 6 1,-5 5 0,-3 8-3,-5-1-10,0 2-18,4 5-5,0-12 0,6 0 0</inkml:trace>
  <inkml:trace contextRef="#ctx0" brushRef="#br0" timeOffset="70564.2537">7267 13911 28,'29'-11'31,"-8"-4"-5,-2-2-5,-3 1-4,-4-4-4,1 3-3,-10-2-3,-3 2-2,-13 0-2,-5 3-1,-8 5-1,-1 5 0,-4 10-1,0 3 1,5 7-1,8 6 0,8 1 0,10 3 1,7-4-1,6-3 1,8-7-1,4-2 1,0-10-1,0 0 0,-1-9 1,-5 3 0,-1 1 0,2 5 1,-3 7 0,2 9 0,0 10 0,2 10 0,-5 10 0,-9 9 0,-7 6 0,-16 4-1,-16-4-1,-16-1 1,-18-9-1,-14-14-4,-4-6-17,0-18-16,-5-26-1,11-15 0,3-26 0</inkml:trace>
  <inkml:trace contextRef="#ctx0" brushRef="#br0" timeOffset="79528.6732">8497 13421 10,'-13'12'27,"1"-12"1,22 7-11,17-1-5,20-2-3,21 0-2,12 0-1,8 0-3,5 0-6,-9-2-6,-4 4-7,-11 4-8,-29-4-5,-12 9 0</inkml:trace>
  <inkml:trace contextRef="#ctx0" brushRef="#br0" timeOffset="79746.4017">8577 13597 33,'0'0'29,"41"4"-4,11-4-9,13-4-5,10 4-6,5-2-3,2 2-5,-2-3-8,-12 3-8,-18-9-6,-7 4-3,-18-9 1</inkml:trace>
  <inkml:trace contextRef="#ctx0" brushRef="#br0" timeOffset="79891.4679">9343 13513 37,'19'15'27,"-10"-4"-4,-3 6-5,-6 5-7,-8-3-10,-8 2-12,-12-8-16,0 2-2,-16-15-1,7 4 11</inkml:trace>
  <inkml:trace contextRef="#ctx0" brushRef="#br0" timeOffset="80075.4779">8615 13421 22,'-16'19'27,"-3"3"-4,8 6-2,7 4-4,7 3-4,10 1-6,11-5-18,16 3-16,-5-21-3,14 0 0,-9-19-1</inkml:trace>
  <inkml:trace contextRef="#ctx0" brushRef="#br0" timeOffset="80694.3034">10025 13118 41,'0'0'33,"13"5"3,-9 19-11,-4 16-9,-7 12-5,0 13-3,-2 3-1,6 10-2,3-6-1,3-2-3,9-12-2,7-14-3,10-8-9,2-16-18,-1-20-6,-1-5 0,-11-15 0</inkml:trace>
  <inkml:trace contextRef="#ctx0" brushRef="#br0" timeOffset="80850.3036">9901 13484 10,'10'0'29,"5"-4"0,21 8-3,-1-4-21,6-7-27,15 16-2,-7-9-3,7 4 2</inkml:trace>
  <inkml:trace contextRef="#ctx0" brushRef="#br0" timeOffset="81145.3042">10546 13531 49,'-3'20'36,"-3"8"0,-12 0-12,-4-6-7,4 2-6,-13-9-4,5-3-4,2-12-2,-1-5-2,10-9-2,5-4 1,10-4-1,3-2-1,12 0 2,5 5 1,7 5 1,2 8 1,1 6 1,-2 8 1,-6 7 0,2 7 0,-8 3-2,-7 0-3,0 1-11,-2 0-23,-4-13 0,3-1 0,-6-12-1</inkml:trace>
  <inkml:trace contextRef="#ctx0" brushRef="#br0" timeOffset="81436.813">10667 13513 21,'25'9'35,"-13"6"0,2 2 0,-3 9-16,-5-5-5,4 5-4,-7-7-4,1-2-2,-4-8-3,0-9-1,0 0-1,11-22 0,2 1-1,3-4 0,6-1 1,2 2 0,4 4 2,-4 8 0,-1 9 0,-5 11 1,-4 5-1,-4 6 1,0 5-5,-7-2-6,5-5-24,1 4-3,-1-6 0,5-5-1</inkml:trace>
  <inkml:trace contextRef="#ctx0" brushRef="#br0" timeOffset="81799.3676">11162 13620 27,'-2'13'33,"-1"-3"0,6 5-1,5 2-16,0-3-5,7 1-4,-3-6-1,6-3-2,-1-6-1,1-6 0,-1-10-2,0-6 0,0-7 0,-6-12 0,-3-5-1,-8-10-1,-8-9 0,-10-4 1,-11 4 0,-9 6 0,-10 10 1,-2 15 0,-1 12 1,4 18 0,10 18 0,16 15 0,16 9-1,17 2-9,23-2-29,26-2 1,26-12-2,36-7 1</inkml:trace>
  <inkml:trace contextRef="#ctx0" brushRef="#br0" timeOffset="82914.7209">11706 13452 6,'0'0'29,"11"3"0,9-3-3,11 3-10,9 1-8,7 0-9,5 4-15,-11-8-12,8 5 0,-13-5-1</inkml:trace>
  <inkml:trace contextRef="#ctx0" brushRef="#br0" timeOffset="83080.8124">11808 13617 24,'0'0'29,"14"10"-2,9-10-11,16 0-18,14 6-18,-5-15-6,17 9-2,-5-12 9</inkml:trace>
  <inkml:trace contextRef="#ctx0" brushRef="#br0" timeOffset="83500.8596">12569 13137 41,'14'0'33,"-14"0"1,7 13-13,0 13-6,-7 1-3,0 9-3,0 1 0,0 2-3,0-4-2,6-3 0,-6-8-1,7-12-1,-7-12-1,7-10 0,-3-14 0,-4-9 0,-5-13-1,-1-11 0,-4-7 0,0 1-1,1 4 0,0 3 1,3 11-1,6 7 0,6 13 1,12 15-1,5 10-2,5-3-3,12 12-7,3 5-19,2-5-5,7 7 0,-7-7 0</inkml:trace>
  <inkml:trace contextRef="#ctx0" brushRef="#br0" timeOffset="83704.8998">12575 13204 33,'12'6'27,"4"-6"-1,24 0-14,4 5-14,2-5-21,11 7-2,-11-7-1,6 12 5</inkml:trace>
  <inkml:trace contextRef="#ctx0" brushRef="#br0" timeOffset="84012.0288">12965 13261 26,'0'15'29,"0"-15"-1,25 7-12,-4-1-3,5-6-3,-1 6-4,3-12-2,-4 0-1,-2-6-1,-6-4-1,-10 0 0,-12-5-1,-10 4 1,-6 3-1,-5 5 0,-4 6 1,-1 11 0,1 5 0,9 7 0,8 6 0,10 5 1,8 1-2,14 0-1,0-6-5,13-2-12,7-1-14,-10-15 0,6-1 1,-10-11 5</inkml:trace>
  <inkml:trace contextRef="#ctx0" brushRef="#br0" timeOffset="84282.7624">12358 13602 28,'-15'3'31,"33"4"1,16-5-10,27-4-8,24 2-2,15-4-4,14 4-2,7 0-3,-4 0-5,-8 4-9,-16 2-21,-22-13-1,-14 7-1,-27-10 1</inkml:trace>
  <inkml:trace contextRef="#ctx0" brushRef="#br0" timeOffset="84981.4831">12451 13972 28,'20'24'32,"-9"-5"1,-1 4-8,0 5-9,-10-6-6,0 0-2,-7-7-3,7-15-2,0 0-2,0-11-1,8-7 0,8-6-1,3-2 1,2-4-2,8 8 2,-1 7-1,-1 7 2,-1 8 0,-5 6 0,-8 9 1,-5 6 0,-5 4-1,-6-1 0,-2-3-1,1-2-1,0-8-1,4-11 0,0 0-1,23-13 1,-6-6-1,7-3 1,3 1 1,-2 1 0,3 6 2,-7 6 0,-1 8 1,-11 5 0,0 9-1,-3 4-4,-6 1-11,3-4-18,6 9-1,-5-11 0,11 5-1</inkml:trace>
  <inkml:trace contextRef="#ctx0" brushRef="#br0" timeOffset="85419.3063">13176 14113 27,'13'-27'49,"-10"12"-33,0-4-4,-3 0-3,0-3-3,-3 1-1,-6 1-2,-7 2 1,-6 7-1,-2 6-1,-4 5 0,3 10-1,1 2 0,8 7 0,3 4 0,13 1-2,9-4 1,7-2 0,6-4 0,3-4 0,2-5 0,-2-5 0,-2 0 1,-2-8 1,-6 1 1,-6 2 0,-9 5-1,16 0 2,-16 0 0,12 23 0,-5 3-1,2 10 0,0 11-2,3 7 2,-5 3 0,-7 3 0,-15-1 0,-8 3 0,-13-7 0,-8-6-1,-12-10 0,-5-15-6,3-6-26,6-12-8,6-23 0,15-9 0</inkml:trace>
  <inkml:trace contextRef="#ctx0" brushRef="#br0" timeOffset="86719.6577">13989 13503 22,'0'0'26,"0"0"-3,28 9-3,16-2-4,14-4-3,16 7-2,8-5-3,6 4-5,3-4-3,-9-2-5,-9 3-4,-17-6-6,-16 0-9,-12 8-7,-28-8-1,0 0 7</inkml:trace>
  <inkml:trace contextRef="#ctx0" brushRef="#br0" timeOffset="86952.712">14086 13699 2,'14'0'26,"6"-10"1,23 5-7,9 1-6,11-1-3,11 2-4,3 3-3,1-4-4,-4 1-3,-12-1-4,-12-2-6,-15-3-3,-15-4-1,-13 0-1,-17-7 2</inkml:trace>
  <inkml:trace contextRef="#ctx0" brushRef="#br0" timeOffset="87127.5652">14612 13446 42,'15'-8'16,"10"17"1,6 8-3,4 5-1,-2 5-1,-5 1-1,-7 4-2,-17-3-2,-4 2-1,-20-6-3,-8-8-8,-5-10-25,3 5-2,-1-12 0,12 5-2</inkml:trace>
  <inkml:trace contextRef="#ctx0" brushRef="#br0" timeOffset="87722.4198">15457 13147 25,'8'-14'32,"-8"14"2,0 0-3,-3 35-15,-2 2-4,8 12-4,-3 3-2,3 5 0,-3-4-2,8-3-1,-4-11-1,1-7 0,-3-15-1,-2-17 1,0 0-1,-5-17 1,-2-11-1,-5-13-1,0-11 1,1-9-1,-1-1-1,4-2 0,0 3 0,5 6 0,8 6 0,6 11 1,11 12-1,7 6-1,15 13-2,-1 0-6,16 12-11,0 7-15,-5-3-1,3 5 1,-10-1 0</inkml:trace>
  <inkml:trace contextRef="#ctx0" brushRef="#br0" timeOffset="87940.4745">15471 13360 30,'0'0'29,"25"0"1,9-3-7,15 3-19,4-4-17,12 8-14,-14-10-2,5 10 1</inkml:trace>
  <inkml:trace contextRef="#ctx0" brushRef="#br0" timeOffset="88336.9068">15772 13621 52,'26'16'30,"-7"-10"-9,8-3-7,4-3-4,-6-5-3,0-3-3,-6-4-2,-8 0 0,-11-4-1,-6 3 0,-12 2-1,-4 6 0,-12 5 1,-3 11-1,-1 6 0,1 3 1,4 9 0,8 5 2,11-1 0,14 0 2,9-5-2,15-1 2,7-11-1,8-3-2,5-4-10,5-6-27,-5-15 1,3 0-2,-4-12 0</inkml:trace>
  <inkml:trace contextRef="#ctx0" brushRef="#br0" timeOffset="88805.2196">16349 13363 21,'16'6'30,"1"-9"-2,21 3-8,7-3-7,7 3-6,3 0-3,-1-4-6,-8 4-5,-6 0-9,-16 4-6,-24-4-8,0 0 1,-18 9 13</inkml:trace>
  <inkml:trace contextRef="#ctx0" brushRef="#br0" timeOffset="88962.8684">16424 13474 34,'12'25'33,"10"-17"-1,19 1-7,5 0-13,0-9-35,13 12-4,-18-17-5,8 5-1</inkml:trace>
  <inkml:trace contextRef="#ctx0" brushRef="#br0" timeOffset="90845.4634">17103 13331 38,'21'6'33,"5"12"1,-8-1-10,-10 8-10,-5 3-4,-6-3-4,-3-3-2,-5-6-2,2-11-2,9-5 0,-8-10-1,15-7 0,5-4 0,6-3 1,5 2-1,2 3 2,0 8-1,0 5 2,-5 10-1,-6 5 0,-3 7 1,-8 3-1,-3 3 0,0-3-1,-3-5 0,6-4-2,-3-10 1,23-4 0,-3-6 0,6-5-1,4 1 2,-2 0 0,1 3 0,-7 9 1,-4 4 0,-8 8 0,-4 5 0,-2 9-8,-4-4-17,0-1-10,5 3 0,1-9-1</inkml:trace>
  <inkml:trace contextRef="#ctx0" brushRef="#br0" timeOffset="91267.1237">17815 13479 42,'0'-25'30,"0"1"-7,0 4-5,0-4-6,-8 7-4,-2-1-1,-5 10-3,-5 1-1,-1 7-2,-1 7 0,1 5-1,5 3 1,5 2 0,8 0-1,10-2 0,7-1 1,4-5-1,4-4 0,1-2 1,0 2-1,-2 2 0,-5 3 2,-2 9 0,-5 6-1,0 9 2,-3 4-1,-3 7 1,-6-1 0,-3 1-1,-10-3 0,-3-5 0,-8-11-1,-4-6-1,-3-11-1,0-9-3,5-7-3,2-12-5,12-1-6,7-8-12,8-9-5,14 2-1,4-4 4</inkml:trace>
  <inkml:trace contextRef="#ctx0" brushRef="#br0" timeOffset="91470.1342">18127 13421 62,'17'0'35,"-17"0"0,14-11-10,-14 11-32,0 0-25,10 0-1,-10 0-3,0 0 1</inkml:trace>
  <inkml:trace contextRef="#ctx0" brushRef="#br0" timeOffset="91794.0235">18428 12947 43,'20'-18'35,"-7"11"1,-2 17-5,-2 17-14,-9 9-6,0 13-4,0 11-1,0 4-2,0 2-1,3-3-1,4-5-1,5-5 1,0-7-2,2-9 0,1-10-2,0-16-4,0-1-9,-15-10-18,9-17-5,-9-2 0,-11-10-1</inkml:trace>
  <inkml:trace contextRef="#ctx0" brushRef="#br0" timeOffset="91954.8589">18299 13295 49,'10'2'32,"4"-2"-1,14 3-12,9 1-8,5 0-16,4 5-22,0-9-4,7 5-1,-10-10-1</inkml:trace>
  <inkml:trace contextRef="#ctx0" brushRef="#br0" timeOffset="92252.1547">18975 13315 34,'11'23'34,"-20"-11"-1,-8 1-8,0 3-5,-10-4-8,2 3-4,-2-8-4,-2-4-1,2-6-3,4-4 0,5-7 0,5 0-1,10-5 0,3-2 0,10 1-1,6 4 1,6 7 0,2 3 1,1 6-1,2 8 1,-1 3 0,-3 8 0,-3 2 1,-5 3-1,1 3-3,-8-5-9,-2-5-21,1 5 0,-7-13-2,0 1 2</inkml:trace>
  <inkml:trace contextRef="#ctx0" brushRef="#br0" timeOffset="92567.0591">19161 13309 71,'21'12'35,"1"4"-2,-6 4-15,-9-1-6,-1 6-5,-6-7-3,-4 1 0,-5-5-2,9-14 0,-19 7 0,19-7-2,-7-20 1,13 2-1,5-2 0,6-1 0,2 0-1,6 5 1,1 4 0,-2 9 0,-2 6 0,-4 7 1,-4 4-1,-5 6 1,-4 2-3,-5-1-4,3 3-18,0-4-13,-8-6-1,10 0 1</inkml:trace>
  <inkml:trace contextRef="#ctx0" brushRef="#br0" timeOffset="92937.1249">19619 13394 32,'-3'10'35,"-6"-1"0,9 4-3,-3 4-14,3-1-6,9 6-4,-3-6-2,9 2-2,-2-8-2,5-6 0,2-8-1,1-9 0,1-9 0,-1-6-1,-2-13-1,-8-8 1,-11-11-1,-8-6 0,-10-4 0,-11 2 0,-13 8 1,-8 9 1,-7 13 1,2 20-1,5 18 1,13 18 0,14 18 0,23 7 0,16 3-1,22 3-2,21 1-5,14-7-22,16-15-10,15-5 0,5-20 0</inkml:trace>
  <inkml:trace contextRef="#ctx0" brushRef="#br0" timeOffset="94932.1274">20662 13416 9,'-5'-12'23,"9"-3"-5,-4-12-1,6-1-4,2-1-2,-5 1 0,4 5-1,-7 3 0,0 20-2,0 0 0,4 15-1,-8 13-2,4 9-3,-5 4 1,5 5-1,0-4-1,0 1 1,-3-9-1,-2-7 0,-6-8 0,-2-7 0,-1-7-1,0-5 1,2 0-1,12 0 1,-4-12-1,20 7 0,8 5-3,2 0-8,4-3-23,7 6 0,-6-3 0,1 0 0</inkml:trace>
  <inkml:trace contextRef="#ctx0" brushRef="#br0" timeOffset="95248.3292">20941 13121 16,'-45'-38'29,"-18"-2"1,-5 16-5,-9 7-14,-10 17-2,-2 13-2,-1 19-2,7 22 0,10 19-1,19 18 1,22 10-2,26 4 1,28 2 0,33-1-1,33-14 1,28-14-2,25-27 0,14-27 0,6-30-1,-5-29 0,-21-33-1,-25-31 1,-48-25-3,-43-19-4,-49-3-29,-38 13 0,-48 5-1,-23 26 1</inkml:trace>
  <inkml:trace contextRef="#ctx0" brushRef="#br0" timeOffset="149955.0509">1670 15211 28,'14'-11'27,"59"-2"6,-29 13-25,1-4-7,3 4-13,-8 11-11,-16-8-4,2 12-1</inkml:trace>
  <inkml:trace contextRef="#ctx0" brushRef="#br0" timeOffset="150128.7287">1779 15346 11,'-15'6'25,"24"0"0,2-6-9,15 0-7,6 0-11,10-4-13,2 13-9,-10-9-2,2 17 8</inkml:trace>
  <inkml:trace contextRef="#ctx0" brushRef="#br0" timeOffset="150307.7366">1773 15573 31,'-13'14'29,"13"-14"0,0 0-12,14 9-5,9-6-9,9 1-15,2-8-15,9 10-2,1-15-1</inkml:trace>
  <inkml:trace contextRef="#ctx0" brushRef="#br0" timeOffset="150661.7722">2352 15387 13,'-33'-4'25,"9"12"-1,-5 1-13,10 4-3,3 3-1,14 2-2,2-1-2,14-2-1,7-2-1,1-1 0,7-4 0,-7-4 0,-3 1-1,-19-5 1,14 5-1,-24 2 1,-5-2 0,-4 2 1,-9 5 0,5 3 0,0 0 0,9 2 0,7-1 0,14-2 0,4 0 0,6-4-3,11-3-7,-2-11-16,6 6-4,-11-15 0,3 3-1</inkml:trace>
  <inkml:trace contextRef="#ctx0" brushRef="#br0" timeOffset="150832.7835">2356 15283 34,'-19'-17'30,"1"-2"0,18 19-5,-22-6-31,11 6-20,11 16-4,3-6 0,8 14 4</inkml:trace>
  <inkml:trace contextRef="#ctx0" brushRef="#br0" timeOffset="151112.8262">2427 15554 17,'18'23'33,"7"4"-1,-4-11 2,-1 0-16,4 0-5,-8-11-4,9 0-2,-7-8-2,0-4-1,-5-8-2,-7-4-1,-6-3-1,0-2-1,-5 0-1,-6 0 0,0 4 0,-14 7 0,3 9 0,1 4 1,1 10 1,2 6 0,3 9-1,2 6 2,8 5-1,5 1 0,8 1-1,-4 1 1,8 3-3,-6-6-7,7-3-17,5-1-7,-5-9 0,8-4 0</inkml:trace>
  <inkml:trace contextRef="#ctx0" brushRef="#br0" timeOffset="151796.7488">2976 15594 26,'-13'-26'26,"1"8"-7,-5-2-3,2 6-4,-9 6-2,-1-1-5,-2 9-1,1 0-1,4 12-1,4 0 0,6 5 0,2 5-1,8 0 1,4-1 0,13-1 0,5-4 1,5-5 0,2-6 0,1-1 0,1-9 0,1-3-1,-6-6 0,-5 3 0,-9-5-1,-1 3 0,-9 1 0,0 2 0,0 10 0,-6-10-1,6 10 0,0 0 0,-3 20 1,9-11-1,3 5 1,3-1-1,1-2 1,6 0 0,0-6 1,2-5-1,0-3-2,-4-6-1,-2-4-3,0-6-2,1 0-2,-11-7-1,6 4 1,-6-1 1,1 3 3,1 2 5,-4 3 4,-3 15 3,0-11 2,0 11 1,12 11 1,-4 7 0,-8 5-3,5 11-2,-5 6-1,12 7-2,-8 7 0,0 3-1,0-2-1,0-3-1,3-3-3,-5-13-4,8-5-14,-2-14-16,-8-17-1,0 0 0,7-27 0</inkml:trace>
  <inkml:trace contextRef="#ctx0" brushRef="#br0" timeOffset="151969.7607">3236 15691 4,'3'-11'27,"13"11"-1,-9-11-1,17 4-22,0 7-20,1-13-8,16 6-1,-4-10 10</inkml:trace>
  <inkml:trace contextRef="#ctx0" brushRef="#br0" timeOffset="152261.7253">3723 15458 10,'-6'-22'26,"6"22"1,-26-17-9,8 10-5,-1 2-5,-3 2-3,5 3-2,-2 4-1,6 4 0,4 2-1,3 0-1,6 1 1,9-1-1,-9-10-1,15 13 1,-15-13 0,18 10-1,-18-10 1,0 0-1,-8 10 1,-4-4 1,-1 2 1,1 4 1,-1 2 1,5 6 1,8-4 0,6 5 0,6-5 1,3-2-2,7-3-5,0-1-21,0-10-10,8 0-1,-7-15 0</inkml:trace>
  <inkml:trace contextRef="#ctx0" brushRef="#br0" timeOffset="152720.4086">4607 15494 16,'3'-14'30,"-3"14"1,-3-22-10,-7 7-4,-8 4-5,-5-4-3,-1 10-2,-6 0-2,1 10-2,1 6-1,6 7-1,6 5 0,10 3-1,10 2 1,9-2-1,8-4 1,4-5-2,6-6-3,-4-11-7,-1-10-18,2 0-4,-13-19-1,0 2 1</inkml:trace>
  <inkml:trace contextRef="#ctx0" brushRef="#br0" timeOffset="152898.4594">4548 15211 60,'-20'-18'34,"6"12"0,-2-2-12,5 4-26,11 4-27,-7 6-2,13 3-2,-6-9 1</inkml:trace>
  <inkml:trace contextRef="#ctx0" brushRef="#br0" timeOffset="153309.1538">4689 15405 43,'13'7'32,"0"-7"-4,5 0-9,11 3-6,-1-3-4,5 0-3,1-3-3,-5-1 0,-4 0-2,-6 0 0,-7-1 0,-12 5 0,0 0-1,-10-4 0,-12 8 0,-2 6 0,-3 4 0,-3 5 1,3 5-1,5 0 0,10 3 0,12 0 0,5-2 0,9-5 0,7-6 0,7-5 0,3-9 1,1 0-1,-2-10 0,-4-5 0,-4-5 0,-2 0 0,-6 0 2,-2 1-1,-6 5 0,-6 14 1,6-13 0,-6 13 0,0 19 0,2 1 0,-2 1-4,0 1-12,0-2-21,3 6-1,-3-15 0,11-2 0</inkml:trace>
  <inkml:trace contextRef="#ctx0" brushRef="#br0" timeOffset="154022.1162">6020 15270 26,'0'0'32,"0"16"1,-3 21-6,-5 13-11,4 13-5,-5 1-3,9 8-2,0-10-1,0-6-2,0-13-1,5-14 1,-5-18-2,0-11 0,0-28 1,-6-11-1,-5-15 0,-1-11 0,0-10 0,0-1-1,0-1 0,5 9 0,2 7-1,5 15 1,14 15 0,3 11-1,9 13-1,4 3-5,15 8-12,3 4-17,0-8 0,4 4 0,-5-6 0</inkml:trace>
  <inkml:trace contextRef="#ctx0" brushRef="#br0" timeOffset="154225.1278">5919 15504 11,'0'0'27,"16"3"-1,12-6-8,5-2-10,11-3-22,9 12-9,-10-12-2,4 18-1</inkml:trace>
  <inkml:trace contextRef="#ctx0" brushRef="#br0" timeOffset="154579.1349">6248 15697 18,'0'0'30,"27"12"0,-11-9-4,5-3-14,3 0-3,2 0-3,-1-7-1,-6-3-3,-3-1 0,-8 0-1,-8-1 0,-9 3-1,-9 2 1,-5 7-1,-4 3 0,-4 7 0,0 7 1,5 3-1,9 7 2,7-2 0,14 3 1,11-5 0,10-1 0,9-6-1,6-4-2,6-7-9,-2-1-23,-7-13-1,3 0-2,-8-10 1</inkml:trace>
  <inkml:trace contextRef="#ctx0" brushRef="#br0" timeOffset="154833.6061">6839 15584 19,'0'0'31,"3"-9"1,17 6 0,2-1-16,5-1-7,10 5-5,-2 0-4,-1 0-7,0 5-10,-10 0-6,-11-2-8,0 6-2,-13-9 2</inkml:trace>
  <inkml:trace contextRef="#ctx0" brushRef="#br0" timeOffset="155017.6187">6825 15697 26,'6'11'31,"3"-7"-5,18-1-4,8 1-3,2-4-8,7 5-23,-4-11-16,9 6-2,-17-6-2</inkml:trace>
  <inkml:trace contextRef="#ctx0" brushRef="#br0" timeOffset="155879.8033">7590 15029 37,'7'-21'31,"-7"21"1,-14 5-12,2 29-3,-6 14-7,3 20-3,-5 7-2,8 10-1,-3 0-1,5-3-1,5-10-1,5-9-2,0-18 0,6-17-2,6-14-1,1-23-1,11-8-1,-2-15 1,7-5 1,-2-3 0,-3-1 1,-5 5 2,-6 6 2,-10 13-1,-12 9 2,-13 8 0,-9 12 0,-3 4-1,0 3 0,3 1 0,8 2 1,9-4 0,14-4 0,18-1 0,7-1 0,6-2-1,7 1-2,-2-3-3,2-2-2,-4 1-2,-3-2-1,-9-5-1,-1 8 1,-9-8 1,-3 0 3,-9 0 3,0 0 4,0 0 1,0 0 3,0 0 1,0 0 0,16 8 0,-6-8-1,8 5-1,2-5-1,7-3 0,-6-4-1,4-4-1,-2-2 0,-12-1-1,-4-3-1,-7 2 1,-13 4 0,-7 5 0,-6 6-1,-6 4 1,-2 7-1,0 9 2,7 6-1,8 1 2,7 3 0,15 2 0,12-7 0,12 3 1,11-7-2,3-5-5,8-11-32,1 4 0,-7-13-1,7-1-1</inkml:trace>
  <inkml:trace contextRef="#ctx0" brushRef="#br0" timeOffset="156930.5926">8340 15661 10,'-7'13'26,"23"-10"-3,43 0-7,39 3-1,39-6-2,36 7 0,29-7-2,15 4-1,0-4-2,-9 3-2,-26 0-4,-29 3-13,-48-3-21,-31 9-1,-49-12 0,-25 0-1</inkml:trace>
  <inkml:trace contextRef="#ctx0" brushRef="#br0" timeOffset="165312.1366">8928 15267 11,'18'-14'25,"5"4"-4,-9-7-3,-4 2-4,-4 0-4,-11 1-3,-5 2-1,-6 3-3,-9 3 0,-2 6-2,-4 0-1,-2 15 1,3 2 0,6 6-1,5 3 1,9 0 0,10 0-1,13-1 1,6-8 0,8-10-1,5-7 1,1-5-1,2-10 1,-4-7-1,-3 0 2,-13-1 0,-3 5 1,-12 5 0,0 13 1,-15 0 0,3 14 1,-2 10 0,7 10-2,0 6 0,7 5 0,0 1-1,5-1-1,4-4 0,1-6-2,4-4-5,-7-14-14,-7-17-14,21 5-1,-13-19 0,8-3 0</inkml:trace>
  <inkml:trace contextRef="#ctx0" brushRef="#br0" timeOffset="165493.7936">9253 15365 49,'0'0'35,"0"0"0,0 0-2,0 0-33,0 0-30,0 0-3,13 0-1,-13 0-2</inkml:trace>
  <inkml:trace contextRef="#ctx0" brushRef="#br0" timeOffset="165974.1344">9690 15336 29,'4'-10'29,"-4"10"-1,12-13-10,-12 4-6,0-2-4,-6-3-3,0-2 0,-9 0-3,-2 2 0,-3 2-2,-3 4 1,-2 8-1,-3 0 0,4 11 0,0 3 0,7 5 1,8 3-2,5 0 2,10-1 0,4-6-1,12-1 0,3-6 1,3-8-1,0 0 1,0-9 0,-4-4-1,-4 1 1,-2-1 0,-9 3 2,-6-1 0,-3 11 1,0 0 1,-9 11 0,3 4 0,0 10 0,0 6-1,6 8 0,-4 4-2,4 2 1,4 0-2,-1-3 1,0-6-2,4-5 2,-5-9-2,-2-11-6,0-11-31,0 0-1,12-17 0,-5 4 0</inkml:trace>
  <inkml:trace contextRef="#ctx0" brushRef="#br0" timeOffset="170479.7283">9384 15980 14,'0'-21'28,"19"10"-1,-7-4-8,9 9-3,-1 4-5,-6 2 0,-1 8-3,-13 3-2,0 8 0,-13 1-2,2 4 0,-6-4 0,5 1-1,3-3-1,9-1-1,15-5 0,7-3 0,8-5 0,8-4-4,2 0-19,3 0-12,-10-9-1,0 2 1</inkml:trace>
  <inkml:trace contextRef="#ctx0" brushRef="#br0" timeOffset="185683.0943">8785 15885 12,'0'0'30,"-13"14"1,5 7-2,-5 1-15,-5 5-6,6 1-2,2-3-2,10 1-2,6-4-1,10-5-2,11-3-3,-2-9-4,9-5-7,-1 0-5,-3-7-2,0-7 0,-7-5 1,-2-3 7,-11-4 7,-1 3 9,-9-1 9,-4-6 33,-5 25-20,-1 10 0,1 13-4,-3 6-4,6 14-6,-3 3-2,5 6-4,4-1-7,0-3-7,4-3-15,5-2-10,-6-19 0,7 2-1</inkml:trace>
  <inkml:trace contextRef="#ctx0" brushRef="#br0" timeOffset="186261.8316">9228 16240 9,'10'-10'19,"-10"0"-1,7 1-2,-7-6-1,0 1-2,0 0-2,-7-4-1,-3 1-1,-2 3 0,-6 5-2,-4 3-1,0 11-2,-2 6-2,1 7 0,6 9-2,4 2 1,3 4-1,10 1-1,6-3 0,6-6 0,7-9-1,2-8 0,2-8 0,2-12 0,-6-6 1,-1-7 0,-6-2 1,-2 5 2,-4 1 0,-6 6 1,0 5 0,0 10-1,-6 10 1,6 9 0,0 1-1,3 2-1,6 2-2,3-2-2,8 2-9,1-2-21,-3-15-1,7 4 0,-9-19 0</inkml:trace>
  <inkml:trace contextRef="#ctx0" brushRef="#br0" timeOffset="190882.0939">10525 15669 36,'15'4'28,"12"3"-3,6-7-14,9 3-12,2 3-16,-4-12-7,8 10-4,-18-11 1</inkml:trace>
  <inkml:trace contextRef="#ctx0" brushRef="#br0" timeOffset="191071.1176">10645 15770 5,'19'-3'27,"22"9"-6,2-6-17,1-5-20,11 12-5,-10-12 2</inkml:trace>
  <inkml:trace contextRef="#ctx0" brushRef="#br0" timeOffset="191332.1289">11176 15187 40,'10'-23'32,"-10"10"-3,0 13-8,0 36-5,0 7-6,9 20-3,-6 9-3,2 7-5,2 2-7,-1-8-7,2-8-4,-4-13-5,-4-21-5,10-13-2,-10-18 2</inkml:trace>
  <inkml:trace contextRef="#ctx0" brushRef="#br0" timeOffset="191522.7523">11316 15577 22,'0'0'21,"-13"5"0,-3 14-5,-4 3-6,-2 0-4,8 1-2,2-4-1,12-3-1,16-4-3,8-5-5,14-7-8,5 3-7,-3-11-1,10 8-1</inkml:trace>
  <inkml:trace contextRef="#ctx0" brushRef="#br0" timeOffset="191759.7643">11577 15715 67,'0'0'29,"0"0"-6,8 16-7,-8-16-7,22 7-2,-7-7-2,7 0-2,0-5-1,2-6 0,-4-3-1,-2-5-1,-11 0 1,-7 1-1,-7 3 0,-7 8 0,-7 7 0,-2 4 1,-3 11 0,1 6 0,7 4 0,8 7 0,10-4 1,9 0 0,8-3-2,7-4-6,10-7-27,6 0-2,-3-14 0,11-4-1</inkml:trace>
  <inkml:trace contextRef="#ctx0" brushRef="#br0" timeOffset="192137.6223">12107 15764 27,'43'6'34,"17"-6"1,29 8-3,23-2-13,15-6-7,18 6-5,1-6-6,0-6-7,-4-1-18,-11 5-11,-32-9 0,-19 5-1</inkml:trace>
  <inkml:trace contextRef="#ctx0" brushRef="#br0" timeOffset="192738.4303">12897 15311 36,'-8'-16'22,"2"0"-5,-11 2-4,-7-1-4,-1 1-1,-6 2-4,0 7-1,0 5-1,3 5-1,6 8 1,6 5-2,13 3 1,6 1 0,10 0 0,9-2-1,9-6 1,0-5-1,3-3 0,-4-6 0,-1-10 0,-5 3 0,-8 0 1,-7-1 1,-9 8 1,0 0 1,-11-3 2,4 16 0,-7 6 0,3 9 1,-1 4-1,5 10 0,1 1-2,6 2-1,3-3-1,1-2-1,5-4-4,-4-12-8,5-10-24,2-4-1,-1-17 0,4-5 0</inkml:trace>
  <inkml:trace contextRef="#ctx0" brushRef="#br0" timeOffset="193077.137">13084 15109 11,'-6'-23'31,"18"9"1,-6-1 0,7 4-15,10 6-4,-3 5-5,0 6-1,-9 5-2,-2 7-1,-15 4-2,-10 5 0,-2 0 1,-4 2-1,6-3 1,9 0-1,7-5 1,17-2-2,8-6 1,15-3-4,6-1-16,5 0-17,-15-9-2,2 3 1,-13-3-1</inkml:trace>
  <inkml:trace contextRef="#ctx0" brushRef="#br0" timeOffset="193800.124">12398 16108 36,'0'0'30,"10"21"-2,-17-2-13,-1 7-5,1-1-2,-6 3-2,8 2-2,-1-1-1,9-5-2,11-9 0,8-8-2,6-7-2,1-5-2,4-5-2,-5-9-1,3-3 1,-9-6-1,-7 0 3,-5 2 2,-7 1 5,-3 7 4,-3 6 5,3 12 0,-14 11 1,8 16 0,-2 2-1,8 13-3,-6 0-1,6 4-3,6-2-6,-3-8-7,9 0-13,-2-11-14,-4-11 0,6-1-2,-12-13 3</inkml:trace>
  <inkml:trace contextRef="#ctx0" brushRef="#br0" timeOffset="194242.7879">12889 16448 21,'18'-17'49,"-12"5"-30,0-1-3,-6-3-3,-6 1-2,-4-1-1,-3 3-2,-7 3-1,0 6-2,-9 4-1,0 5-1,1 4-1,2 9 0,5 2-1,9 2 0,5 0-1,11-5 1,11 0-1,6-5 0,8-3 0,-1-9 0,3-3-1,-5-4 1,-2-4 0,-8 1-1,-5-2 1,-11 12 1,7-12-1,-7 12 2,0 0-1,0 20-1,9-6 0,0 1-1,7 2-4,0-8-7,6-4-21,5-1-3,-8-8 1,3-1-2</inkml:trace>
  <inkml:trace contextRef="#ctx0" brushRef="#br0" timeOffset="194543.8409">13018 16118 34,'0'-16'33,"0"-1"0,13 7-7,6 5-11,0 5-6,2 8-2,-4 4-3,-7 7 0,-10 3-1,0 5-1,-14-2 0,1 3 0,0-5 0,5 0 1,8-9-2,12-2 0,9-6 0,9-6-4,10 0-29,2 0-4,-5-8-1,4 6 0</inkml:trace>
  <inkml:trace contextRef="#ctx0" brushRef="#br0" timeOffset="202200.18">13881 15746 26,'36'5'28,"11"-5"2,24 0-11,10 0-11,9-3-3,3 0-7,-3-1-13,-3 8-12,-25-8-2,-8 4 0</inkml:trace>
  <inkml:trace contextRef="#ctx0" brushRef="#br0" timeOffset="202554.1406">13976 15857 24,'44'2'28,"2"-4"2,16 4-14,3 1-8,4 2-12,1 4-16,-9-9-6,3 0-3,-21-14 3</inkml:trace>
  <inkml:trace contextRef="#ctx0" brushRef="#br0" timeOffset="202809.3106">14494 15680 51,'47'10'25,"-1"-2"-6,5 3-4,1 7-2,-8 0-2,-8 7-1,-22-3-2,-14 7-3,-26 2-7,-18 5-29,-25-8-2,0 8 0,-23-10-2</inkml:trace>
  <inkml:trace contextRef="#ctx0" brushRef="#br0" timeOffset="206569.7754">15627 15675 22,'24'-9'18,"-10"-8"-1,-2 0-1,-7-4-3,-8-2-2,-7 4-1,-7 2-2,-3 5-1,-9 5-2,4 7-2,-5 11-1,4 7 0,6 5-1,3 5 0,9 0-1,8 1 1,9-2-1,8-4 1,7-7 0,7-7-1,3-9 1,0-4 0,-3-4-1,-4-6 1,-1 0 0,-10 0 0,-10 3 1,-6 11-1,0 0 1,-12 3 0,-2 12 1,2 12-1,-3 4 2,4 11-1,3 1 0,8 4 0,0 1 0,9-4 0,1-4-2,2-6-2,3-8-6,-4-14-10,2-12-19,-2-2 1,-5-20-1,4-2 0</inkml:trace>
  <inkml:trace contextRef="#ctx0" brushRef="#br0" timeOffset="207075.0809">15800 15279 7,'0'-17'27,"0"-8"-1,10 1-5,3 3-2,5 2-4,6 10-1,2 3-4,1 13-1,-4 5-2,-6 10-2,-13 3-2,-7 6 0,-10 1-1,-9 3-1,-5-6 1,-1-2-1,0-10 0,9-5 0,10-7-1,9-5 1,12-3-1,7-4-1,12 5-8,3 2-20,0-5-7,9 10 1,-9-5 0</inkml:trace>
  <inkml:trace contextRef="#ctx0" brushRef="#br0" timeOffset="207486.5389">16237 15568 40,'10'0'33,"5"-3"-1,13-3-12,6 6-7,4 0-6,2 0-5,-2 0-7,-4 0-9,-5 0-12,0 6-6,-17-6-1,1 0 1</inkml:trace>
  <inkml:trace contextRef="#ctx0" brushRef="#br0" timeOffset="207729.0878">16302 15715 42,'22'-6'33,"13"6"-8,5-4-5,0 1-5,3 3-5,-5 0-5,-1 0-12,-12-7-24,-4 10-2,-21-3 0,19-7 0</inkml:trace>
  <inkml:trace contextRef="#ctx0" brushRef="#br0" timeOffset="211533.4277">17057 15196 41,'0'0'32,"11"33"0,-3 0-16,-4 9-4,2 9-1,-6 3-3,5 7-2,-5-7-3,5-4-1,-5-8 0,0-9 0,-3-12-1,-3-11 0,6-10 0,-12-14 0,3-6 0,1-10-1,1-9 1,0-4-1,1-1 0,6-5 0,0 3 0,5 1 0,0 3 0,3 8 0,4 5-1,1 6 0,6 6-2,5 2-2,7 6-4,0 3-7,10 6-12,4 0-7,-4 0 1,4 12-1</inkml:trace>
  <inkml:trace contextRef="#ctx0" brushRef="#br0" timeOffset="211764.441">17112 15480 33,'0'0'31,"0"0"0,21-10-9,11 4-11,12-1-10,8 3-19,-5-6-11,10 10-2,-13-11 0</inkml:trace>
  <inkml:trace contextRef="#ctx0" brushRef="#br0" timeOffset="212148.4651">17485 15544 12,'0'0'28,"28"6"-1,-14-6-3,4-5-13,4 5-4,-1-5-2,-2-2-2,-5-3-1,-1-1-1,-9-2 0,-4 1-1,-8 4 1,-5 4 0,-6 4 0,-6 5 1,0 6 0,-3 10 1,2 3 0,6 5 1,6 2-1,14 1 1,7-5 0,13 1-1,6-8 0,9-3-1,3-6-3,2-8-7,-1-8-24,0 1-2,-9-13 1,5 3-1</inkml:trace>
  <inkml:trace contextRef="#ctx0" brushRef="#br0" timeOffset="212388.7019">17972 15479 79,'0'0'38,"7"11"0,-3-2-15,-4-9-17,0 0-11,0 0-30,16 0-2,-16 0-1,10-7 1</inkml:trace>
  <inkml:trace contextRef="#ctx0" brushRef="#br0" timeOffset="212841.1715">18268 15182 9,'11'-18'29,"4"18"3,-15 0 0,0 0-12,5 26-7,-15-1-3,0 10-3,-2-1 0,4 7-2,-2-3-2,10-1-1,6-8-1,11-4 1,9-9-3,3-6-4,7-4-5,-5-10-9,1-8-10,-1 0-5,-13-8-1,0-2 0</inkml:trace>
  <inkml:trace contextRef="#ctx0" brushRef="#br0" timeOffset="213043.7833">18464 15190 41,'0'0'33,"0"11"-8,0 12-3,4 10-5,-4 4-4,7 12-1,-7-1-3,4 6-3,-4-5-4,0-6-4,0-1-8,0-8-17,0-13-8,5-5-2,-5-16 1</inkml:trace>
  <inkml:trace contextRef="#ctx0" brushRef="#br0" timeOffset="213486.6487">18859 15584 40,'11'-9'20,"-6"-4"-2,2 1-3,-7-4-2,0-2-2,-5 2-1,-8-4-2,-4 7-2,-7 1-1,-2 4-1,-5 2-2,-2 9 0,3 7 0,2 4-1,7 8-1,8 0 1,8 0 0,10 1 0,8-1-1,10-5 0,5-5 0,3-7-2,1-5-1,-2-6 0,-3-3 0,-5-2 0,-5 1 0,-6-1 2,-11 11 1,10-3 1,-10 3 2,6 19 0,-3-5-1,3 3-1,4 2-7,2-3-11,-3-8-15,12 1 0,-5-18-1,7 5 2</inkml:trace>
  <inkml:trace contextRef="#ctx0" brushRef="#br0" timeOffset="213802.7984">18915 15060 42,'26'-13'32,"-4"-1"0,7 8-15,6 6-5,-9 6-3,-2 8-3,-15 5-3,-9 10 1,-15 2-1,-6 4-1,-6-5 0,3 3 0,7-7 0,12-3-1,16-5-2,14-11-5,15-2-19,9 0-9,-5-5-1,6-3 1</inkml:trace>
  <inkml:trace contextRef="#ctx0" brushRef="#br0" timeOffset="214329.6993">16990 15966 36,'-20'-3'29,"35"3"3,24 0-13,30-4-8,30 4-2,35 0-2,31 7 0,30-2-1,28 5 0,17 0-3,3-1-2,-7 1-4,-17-5-8,-33-5-23,-22 0 0,-49-12-1,-38 2 1</inkml:trace>
  <inkml:trace contextRef="#ctx0" brushRef="#br0" timeOffset="215976.0047">17903 16238 43,'0'0'34,"8"19"-4,-13 3-10,5 16-4,-4 4-6,4 12-2,-6-2-2,6 1-4,-6-7-2,6-9-1,-4-9 0,4-14-1,0-14 0,0 0 0,13-27 0,0 6 2,3-1 0,3-2 0,1 2 0,-1 3 1,-2 6-1,-2 8 1,-15 5-1,0 0 0,0 0 0,-14 18 0,-6-6 1,0 5-1,-1-5 1,1 3 0,3-6 1,10 4-1,7-13 2,17 15-1,9-12 1,7 0-3,7-3-7,-1 5-17,3-6-11,3 1 0,-8-10-1</inkml:trace>
  <inkml:trace contextRef="#ctx0" brushRef="#br0" timeOffset="216330.9273">18279 16586 8,'0'0'28,"17"15"-1,-6-21-1,9 6-17,2-3-3,2-8-1,0 0-3,-5-4 0,-3 0-1,-10-2 2,-6 2 0,-12 1 1,-7 7 0,-6 4 1,-6 6 0,-4 9 0,5 7 0,0 5 0,11 7 0,9 0-1,13 6 0,9-6 0,14 1 0,8-12 0,8 0-2,5-8-3,0-12-18,-2-6-17,3-8 0,-5-7-1,7 0-1</inkml:trace>
  <inkml:trace contextRef="#ctx0" brushRef="#br0" timeOffset="218976.8832">19894 15852 23,'14'-4'31,"23"4"-2,8 0-7,12-3-7,10 3-3,2-7-6,2 2-6,-5 5-9,-9 0-15,-19-4-6,-6 8-1,-20-10-1</inkml:trace>
  <inkml:trace contextRef="#ctx0" brushRef="#br0" timeOffset="219199.8961">19934 15998 11,'10'0'32,"25"0"1,11-8 0,18 1-15,15 7-4,4-7-6,6 4-10,-5-8-28,-2 11-1,-20-14-2,-10 4-1</inkml:trace>
  <inkml:trace contextRef="#ctx0" brushRef="#br0" timeOffset="219518.9128">20201 15363 72,'0'-29'24,"0"6"-4,0 8-3,0 15-4,0 12-4,4 11-4,-4 9-3,0 5-3,0 11-7,0 1-17,-6-10-8,12-1-1,-6-21 0</inkml:trace>
  <inkml:trace contextRef="#ctx0" brushRef="#br0" timeOffset="219848.3483">20251 15165 19,'-37'-10'28,"-15"0"2,1 10-14,-5 10-1,-2 10-3,5 16-3,4 8-2,12 12-1,9 8-1,20 6 0,13 1 0,22-4-1,17-9-1,19-10 1,13-18-2,10-16 1,7-25-1,1-16 0,-9-22 0,-16-12-1,-27-16 1,-23-5 0,-35 2 0,-24 10 0,-25 15-2,-19 17-25,-4 13-11,10 25-1,1 10 0</inkml:trace>
  <inkml:trace contextRef="#ctx0" brushRef="#br0" timeOffset="221120.3335">1936 17573 17,'15'7'29,"13"-10"0,31 3-11,11 0-5,22-7-5,14 7-3,13 0-5,-2-8-6,-6 4-10,-5 4-13,-32-12 0,-3 6-2</inkml:trace>
  <inkml:trace contextRef="#ctx0" brushRef="#br0" timeOffset="221370.1207">1981 17747 17,'0'0'29,"21"14"-8,20-14-4,18 5-2,18-11-2,15 2-2,11-1-4,6-5-6,-4 2-5,-9 3-8,-12 5-16,-23-15-3,-7 15 0,-33-11 7</inkml:trace>
  <inkml:trace contextRef="#ctx0" brushRef="#br0" timeOffset="221715.1395">2387 17241 23,'5'-24'30,"8"0"-11,-2-3 0,-2-1-5,2 8 2,-8-4-5,7 9-1,-5 2-3,-5 13-2,0 0-3,3 15 0,-3 10-2,0 5-7,10 3-9,-7 10-19,-3-8 2,10-2-4,-10-14 8</inkml:trace>
  <inkml:trace contextRef="#ctx0" brushRef="#br0" timeOffset="222059.529">2476 16953 10,'-31'-22'27,"7"18"1,-18-6-12,0 10-4,-4 6-4,-5 8-2,2 12-2,1 6-1,8 9-1,6 9-1,8 11-1,14-1 4,22 3 1,16-4 0,21-5 2,12-9 0,15-6 0,8-20-1,14-14 2,-4-16-5,-5-13-1,-13-14-1,-15-10-2,-23-10 1,-25-7 0,-30 1 0,-28 6-1,-25 14-5,-26 15-29,-18 3-1,-10 19 3,-17 4-3</inkml:trace>
  <inkml:trace contextRef="#ctx0" brushRef="#br0" timeOffset="225850.1435">3859 17381 10,'19'7'16,"25"-7"0,39-4 0,35 4-3,40-5 2,37 0-7,35-1 3,33 0-3,30 2 0,23 4 0,7 0-1,2 0-1,-2 0-3,-10 4-1,-26 4-13,-22 4-19,-49-6-3,-22-6 2,-46 0-3</inkml:trace>
  <inkml:trace contextRef="#ctx0" brushRef="#br0" timeOffset="226780.9639">4204 16837 9,'14'10'27,"6"12"-1,-12 4-9,-1 6-5,0 2-2,-4-7-4,-3 4-1,-3-10-1,3-4-2,0-17 0,0 0 0,-4-16-1,10-6 0,0-7 0,10 0 0,-1-3-1,1 1 0,3 8 0,0 10 0,-2 13 0,0 9 0,-5 10 0,-9 6 0,-3 1 1,0 6-1,0-7 1,-3-7 0,0-6-1,3-12 1,0 0-1,12-26 1,4 1 0,9-6-1,0 0 1,6 0-1,0 9 2,1 5-1,-3 9 1,-4 14 0,-6 7 1,-7 14 0,-6 2-1,-6 7 0,0 1-4,-3-4-6,3-6-21,0 2-4,3-19 0,12 0-1</inkml:trace>
  <inkml:trace contextRef="#ctx0" brushRef="#br0" timeOffset="227381.7871">5068 16988 12,'14'-6'17,"-9"-6"-2,1-2-2,-9-4-3,-4 2-1,-6-6-3,-10 5-2,-1 3-1,-10 3 0,0 5-2,1 6 1,4 4-1,4 6 0,6 11 0,13 0 0,6-2 0,16 0 0,5-2 0,7-7 0,2-1 0,-1-9 0,1-7 0,-5 0 0,-5-3-1,-9 1 1,-11 9-1,10-8 2,-10 8 0,0 15 1,4 8 1,-4 0 1,9 9 0,-5-1 0,3 8 2,-7-8-1,4 3-2,-13-5 1,-3-5-2,-12-7 1,-4-10-3,-4-7-3,-2-7-11,1-8-21,10-7 0,1-6-2,18 1 1</inkml:trace>
  <inkml:trace contextRef="#ctx0" brushRef="#br0" timeOffset="227847.0403">5476 16472 6,'5'-12'29,"-5"12"4,5 14-1,-5 20-16,0 12-4,-7 15-3,-2 10-2,1 6 0,0-3-3,8 1-1,0-12 0,9-10-1,7-12-1,7-13-1,7-12-5,0-16-9,2-9-20,-4-4 0,-13-10-2,-3 2 1</inkml:trace>
  <inkml:trace contextRef="#ctx0" brushRef="#br0" timeOffset="228067.9998">5330 16884 17,'12'3'24,"6"-3"-8,20 0-3,3 6-7,11-4-8,6 3-9,0-5-5,6 0 0,-12-3-1</inkml:trace>
  <inkml:trace contextRef="#ctx0" brushRef="#br0" timeOffset="228300.0088">5917 16939 46,'2'22'25,"-2"4"0,-9 3-3,-5-6-5,-2 4-5,-7-11-4,5 1-3,-6-10-2,5-7-3,0-12-2,1-6-1,10-3-2,3-6-1,8 4 1,0-6-1,12 8 0,4 4 2,3 8 3,4 9 2,0 6 2,1 10 1,-4-2 1,2 11 0,-7-3 0,-1 4 0,-3-4 0,-2-1-1,0-5-5,-3-5-9,3-8-21,4-3-4,-5-11 0,3 2 0</inkml:trace>
  <inkml:trace contextRef="#ctx0" brushRef="#br0" timeOffset="228622.0267">6133 16987 29,'19'15'29,"-11"-1"-5,-1 4-4,-1 3-4,-6-7-5,0 3-2,0-6-2,-3-2-2,3-9-2,0 0-2,10-17 0,0 4-1,4-4 1,2 2-2,2-1 0,3 3 1,-2 7 0,-3 6 1,1 7-1,-6 3 1,1 4 0,-5 1-4,3 2-7,-5-2-16,-5-15-8,13 16 0,-13-16 0</inkml:trace>
  <inkml:trace contextRef="#ctx0" brushRef="#br0" timeOffset="228992.3063">6484 17053 6,'0'14'29,"0"-14"3,-10 22-4,16-8-11,-2-4-5,8 7-2,0-9-2,10 2-2,2-10 0,5 0-3,5-10 0,3-5-1,0-9-1,0-10 0,-3-6 0,-9-12-1,-7-4 0,-18-5-1,-15-1 1,-13 1 0,-12 8 0,-10 12 1,-11 9-1,4 17 1,2 11 0,12 14 0,14 7 0,11 12 0,18 4-1,23 4 0,13-1-4,8-12-9,8-2-23,12 0 2,-11-16-2,7-3 0</inkml:trace>
  <inkml:trace contextRef="#ctx0" brushRef="#br0" timeOffset="229592.1402">7027 17027 11,'11'-6'29,"-11"6"1,12 0-1,-12 0-22,0 0-22,12 0-12,-12-10-2,11 7-1</inkml:trace>
  <inkml:trace contextRef="#ctx0" brushRef="#br0" timeOffset="229885.3825">7256 16687 6,'13'0'29,"-13"0"-1,-7 22-2,-3 2-13,-2 8-4,0 0-2,-1 5-2,7 0-1,6-5 0,6-1-2,10-4 1,9-11 0,2-3-4,5-6-5,2-7-9,-3-5-7,-7-14-9,4 2 0,-9-12-1</inkml:trace>
  <inkml:trace contextRef="#ctx0" brushRef="#br0" timeOffset="230105.3986">7445 16728 50,'-15'0'27,"4"13"-2,3 12-6,5 7-5,5 13-3,-2 2-2,10 2-2,-4-1-3,3-2-3,4-2-10,-1-8-19,-2-11-7,5-4-1,1-14 1</inkml:trace>
  <inkml:trace contextRef="#ctx0" brushRef="#br0" timeOffset="230578.1432">7882 17079 13,'0'0'20,"12"-17"-1,-12 17-4,3-23-3,-6 9-1,-4-4-3,-8-1 0,-4 4-2,-8 3-1,-1 0-1,-4 8 0,-1 10-1,3 4 0,4 12-1,8 3 0,11 6 0,7-5-1,15 5 1,5-10 0,11-1 0,2-8-1,2-7 1,-3-8-1,-2-6-1,-3-1-1,-8-9 0,-6 0 1,-8-1-2,-5 2 1,0 3 0,0 15 0,-5-11 1,5 11 0,-10 11 0,10 1 0,0 7 1,9 0-2,1-2-1,9 0-8,5 3-19,-2-11-3,11 1 0,-4-10 0</inkml:trace>
  <inkml:trace contextRef="#ctx0" brushRef="#br0" timeOffset="230915.0776">7900 16573 22,'-6'-24'32,"18"12"0,1-1-7,8 7-10,5 6-3,-5 5-4,0 9-2,-11 1-2,-10 12-2,-9 2 0,-7 4 0,-8 1-1,1-2 0,2-3 0,12-3 0,12-1 0,16-10 0,15-2-2,9-8-7,10 0-26,8 4-1,-7-9-1,4 3 1</inkml:trace>
  <inkml:trace contextRef="#ctx0" brushRef="#br0" timeOffset="240137.302">5870 17491 31,'4'-19'29,"-4"4"-6,0 15-4,0 0-3,6 15-3,-6 14-4,0 9-2,0 5-2,0 4 0,0 6-2,0-1-2,0-2 1,0-50-1,4 72-3,2-60 1,-6-12-4,20-13-1,-8-11 0,10-7 2,-6-12-4,7 8 2,-5-1 3,-2 12 1,-4 7 2,-12 17 1,0 0 1,-11 6-2,-4 10 1,-4 3 0,4-3 0,-1 2-1,7-1 2,6-3-1,10 4 1,8-8 1,6-5-1,4 1 1,1 2-2,1-3-3,-2 4-3,-25-9-2,40 12-2,-25-7-3,-15-5-2,19 5 2,-19-5 0,9 0 3,-9 0 3,0 0 3,0 0 10,0 0 2,0 0 1,0 0 1,10 43 1,-10-43 0,0 0 0,0 0-5,0 0 3,52 36-4,-52-36-1,40-4 0,-21-6-5,1-12 0,-9 6-2,1-3 1,-12 8-1,0-5 0,-16 6 0,-5 0 0,-4 7 2,-3 9 1,28-6-1,-60 34 2,60-34 2,-38 49-5,38-49 2,5 63-4,-5-63 6,50 61-6,-50-61 2,80 35-12,-36-18-24,6-8 3,-50-9 2,80-24 3</inkml:trace>
  <inkml:trace contextRef="#ctx0" brushRef="#br0" timeOffset="251672.3322">15285 4141 3,'9'-31'25,"23"21"2,3 10-8,17 26-3,15 23-4,14 29-1,16 28-2,11 34-2,7 22-2,-3 18-1,-7 10 0,-9-1-2,-15-7-1,-16-18-4,-24-18-2,-14-28-4,-17-19-5,-10-31-18,0-13 0,-13-30 1,10-11 13</inkml:trace>
  <inkml:trace contextRef="#ctx0" brushRef="#br0" timeOffset="252191.1481">16247 6007 38,'18'11'28,"1"12"-5,6 4-5,-3 4-3,0 1-2,-3-6-1,5-9-2,-3-11-2,4-14-2,3-22 0,5-11-2,2-11-4,2-8-24,-2-17-12,5 1 1,-6-13-2</inkml:trace>
  <inkml:trace contextRef="#ctx0" brushRef="#br0" timeOffset="263148.1464">13359 3684 17,'23'-32'35,"-15"10"-20,-5-2-3,-6 0-3,-3-3-1,-9 3-2,-4 1-1,-5 6-1,-5 4-2,1 13 1,0 3-2,0 16 1,5 10-1,5 8 0,11 6-1,0 1 0,11-1 0,10-6 0,8-7 0,6-11 1,6-13-1,3-14 1,-3-10-1,-2-9 1,-4-8 1,-7-2 1,-11-1 0,-5 5 1,-8 7 1,-8 6 0,-6 15-1,2 10 1,-3 15-1,8 6-1,4 7-1,6 5 0,7 0-2,11-1 1,3-2 0,7-10-3,3 1-6,0-11-18,-3-11-8,6-4 0,-11-12 1</inkml:trace>
  <inkml:trace contextRef="#ctx0" brushRef="#br0" timeOffset="263443.1454">13694 3555 24,'-18'-14'30,"18"14"1,0 0-6,24-10-9,1 13-6,3-3-2,6 6-4,3-3-5,1-3-8,0-5-14,1 5-9,-14-7 1,0 7-2</inkml:trace>
  <inkml:trace contextRef="#ctx0" brushRef="#br0" timeOffset="263667.8997">13732 3703 61,'33'10'26,"-2"-10"-3,7 5-10,5 0-19,-6-8-18,7 7-4,-13-8-1,9 4-2</inkml:trace>
  <inkml:trace contextRef="#ctx0" brushRef="#br0" timeOffset="264088.548">14244 3248 34,'5'-22'30,"4"17"2,-9 5-8,-3 19-8,-2 9-5,-5 8-4,1 10-2,-3 7-1,0 7-2,1-1 0,5-1-2,0-9 0,6-8 1,9-11 0,4-12 0,3-11 1,8-7 0,2-5 0,5-2 0,2-1-2,1-1-8,-2 9-18,2 0-9,-13 7-1,1 7 0</inkml:trace>
  <inkml:trace contextRef="#ctx0" brushRef="#br0" timeOffset="264517.1556">14781 3454 25,'-17'5'27,"-14"2"-6,3 3-6,1 2-5,-1 5-2,12 2-3,6 0 0,15 4 0,11-5-1,10 4 0,2-4 1,1 3 2,-6-2-1,-8 4 0,-15-7-1,-7 1-1,-18-2-1,-7-3-2,-2-3-3,0-9-7,4 6-8,9-6-14,3-8-2,18 8-2,4-17 1</inkml:trace>
  <inkml:trace contextRef="#ctx0" brushRef="#br0" timeOffset="264747.1723">14947 3556 60,'0'0'35,"0"0"-2,9 10-12,-9 2-8,0 9-5,0 1-5,0 9-1,0-2-3,0-1-5,0 0-12,0-1-17,-8-17-1,5 1 1,-6-14 0</inkml:trace>
  <inkml:trace contextRef="#ctx0" brushRef="#br0" timeOffset="264989.1858">14947 3420 70,'3'-17'33,"-6"-6"1,3 7-23,-3 7-16,-3-4-25,6 13-2,0 0-2,-7 13 1</inkml:trace>
  <inkml:trace contextRef="#ctx0" brushRef="#br0" timeOffset="265225.1956">15008 3593 39,'15'24'34,"-7"-7"0,2 1-10,-3 3-6,0-2-5,1 6-4,-8-9-3,5 2-1,-5-7-2,0-11 0,0 0-1,0 0-1,11-25 0,4-2 0,4-1 0,4-2-1,8-1 0,-1 7 0,2 7 0,-1 8 0,-8 9 0,-6 9 1,-3 8-1,-7 7 0,-3 5-3,-4-3-6,0-1-19,0 4-10,0-12 1,3 0 0</inkml:trace>
  <inkml:trace contextRef="#ctx0" brushRef="#br0" timeOffset="265586.1056">15439 3775 76,'0'0'35,"8"21"-10,3-6-7,-11-15-6,22 14-3,-8-14-3,7 0-2,-3-4-2,7-7 1,-1-7-2,0-8 0,-1-3 0,-4-9-1,-5-8 0,-8-6 0,-9-11-1,-14 1 1,-10 3-1,-10 11 1,-8 7 0,-5 12 0,3 12 0,5 17-1,7 25 2,15 10-2,17 7 2,16 4-2,16-1-4,7-6-19,7-7-13,11-10 1,2-22-1</inkml:trace>
  <inkml:trace contextRef="#ctx0" brushRef="#br0" timeOffset="276112.1458">14587 2597 19,'37'-9'28,"-1"-5"0,9 14-8,-2 6-3,-9 12-5,-12 14-2,-19 5-4,-14 5-2,-15 1-1,-5-7-1,-6-7-2,3-4 1,11-12-1,23-13 0,0 0-2,33-8-4,7-3-9,4 8-16,-2-8 0,8 2 0,-10-10 0</inkml:trace>
  <inkml:trace contextRef="#ctx0" brushRef="#br0" timeOffset="276411.0124">14829 2356 62,'-65'-37'21,"-14"15"-4,-3 15-5,1 20-4,3 18-2,10 18-1,9 16-2,17 14 0,14 8-1,21 5 2,16 3-1,22-4 2,21-13-1,24-13 0,19-19-1,12-21 0,9-32-1,5-23 0,-6-30-1,-15-18 0,-31-23 0,-35-11-1,-40 1 2,-32 12-2,-32 17-4,-28 18-23,-16 19-7,0 18 0,1 15-1</inkml:trace>
  <inkml:trace contextRef="#ctx0" brushRef="#br0" timeOffset="277708.4902">8683 17299 5,'23'8'26,"13"-4"-5,32 2-6,15-2-4,21 2-2,17-2-3,3-4-5,5 5-6,-2-5-4,-9 0-11,-24-5-7,-14 5-1,-34 0 24</inkml:trace>
  <inkml:trace contextRef="#ctx0" brushRef="#br0" timeOffset="278001.7605">8738 17518 24,'41'3'26,"2"-3"-7,25-6-5,19 6-2,16-6-2,15 0-2,11-2-2,5 6-1,-7-1-3,-6 3-7,-16 3-18,-17 2-5,-33-8-3,-11 6 1</inkml:trace>
  <inkml:trace contextRef="#ctx0" brushRef="#br0" timeOffset="278505.7361">9185 16856 14,'0'-12'18,"9"-4"-4,13 4-1,3 2 0,7 10-2,4 5 0,-8 8-1,-6 12-1,-14 3-3,-10 7-1,-14-3-2,-2 3-1,-6-7 0,4-2-1,6-9 0,10-5-2,16-2-2,10-10-4,12 2-6,4-4-9,1-8-8,10 1-1,-13-10 6</inkml:trace>
  <inkml:trace contextRef="#ctx0" brushRef="#br0" timeOffset="278815.7668">9487 16672 35,'-47'-31'21,"3"12"-3,-3 4-6,-5 10-4,-1 10-2,0 12-3,0 17-1,7 7-2,3 20 1,9 3 0,9 7 3,14 1-2,15 4 1,19-11 1,20-6 0,13-19 1,18-15 0,10-19-1,6-12 0,-1-23-1,-5-18 2,-21-13-3,-23-15 1,-31 1-2,-31 3 2,-31 10-3,-23 6-5,-18 17-29,-9 22 0,-18 6 0,4 21 0</inkml:trace>
  <inkml:trace contextRef="#ctx0" brushRef="#br0" timeOffset="281437.1472">10667 17430 26,'100'5'14,"39"-5"-1,55 0-1,37 3-2,42 1-1,30 2-1,18 0 0,7 2-2,-8 0-2,-10 8-1,-28-2-7,-30 1-15,-43-12-9,-22 3 1,-51-13-2</inkml:trace>
  <inkml:trace contextRef="#ctx0" brushRef="#br0" timeOffset="282332.1816">10782 16871 26,'19'10'30,"2"11"-3,-5 8-11,-9 1-4,-2 7-3,-10-5-2,-2-2-1,-2-9-2,2-5-1,7-16-1,0 0-1,0-25 1,13 0-2,5-6 1,2 1-1,4 0 0,0 5 0,1 11-1,-5 7 1,-3 10 0,-4 11 0,-5 6 0,-6 3 0,-2-3 1,0 1-1,0-8 1,0-13-1,0 0 1,18-5-1,-1-15 0,8 0-1,1 2 1,4 1-1,-1 8 1,-4 9 0,-6 6 0,-6 14 1,-8 6-1,-5 5-1,-3-1-4,-4-1-6,7-9-14,4 1-7,0-11-1,16-1 1</inkml:trace>
  <inkml:trace contextRef="#ctx0" brushRef="#br0" timeOffset="282769.7163">11554 17094 19,'0'-17'24,"0"2"-3,0-8-3,0 0-4,-5 2-4,-7-1-2,-2 2-3,-8 4-1,-6 8-2,-1 8 0,1 5-1,2 8 0,5 7 0,11 1 0,10 5 0,9-4 0,10-2-1,8-4 1,3-6-1,-1-5 0,1-5 1,-7-6-1,-1 2 1,-9 1 0,0 3 1,-13 0 1,16 11 0,-10 4 1,-2 11-1,-4 4 1,0 7-3,-3-6 2,-5 7-1,-8-5 1,-6-4-2,-5-8 0,1-11-5,1-10-3,0-10-11,7-9-17,10-5 0,3-9-1,16 2 5</inkml:trace>
  <inkml:trace contextRef="#ctx0" brushRef="#br0" timeOffset="283175.3268">11893 16696 41,'0'0'32,"11"37"-3,-11 4-11,-3 10-5,3 11-4,-6 2-2,6 1-2,3-4-2,6-2-2,7-12 0,2-15-2,7-7-2,2-14-7,5-6-10,-2-8-14,-10-11-1,-5-4 2</inkml:trace>
  <inkml:trace contextRef="#ctx0" brushRef="#br0" timeOffset="283421.9358">11826 16990 13,'24'12'14,"2"-9"-9,9 3-6,6 4-4,2-2-1,6 1-1</inkml:trace>
  <inkml:trace contextRef="#ctx0" brushRef="#br0" timeOffset="283668.9485">12293 17072 45,'18'12'20,"-8"2"1,-10 4-2,-4 3-1,-8 1-5,-3 2-4,-9-7-2,1-5-5,-1-6 0,2-6-1,6-6-2,4-7-1,6-3 0,6-5 1,11 1-3,2 5 2,7 4-1,2 3 1,1 8 1,2 7 1,-3 1 2,0 7-1,-6 4 1,-1 3-2,1-3 1,-7 1-4,3-1-3,-5-8-12,2-11-13,6 5-2,-12-17-1,9 1 15</inkml:trace>
  <inkml:trace contextRef="#ctx0" brushRef="#br0" timeOffset="283915.9657">12529 17098 40,'18'8'34,"-8"-1"0,-1 3-13,0 11-8,-9-7-3,8 4-4,-8-7-1,0-11-3,-4 11-1,4-11-1,6-10 0,2-4 0,9 0-1,1-1-1,1 2 1,5 4 0,-2 5 1,-4 4 0,-1 7-1,-5 5 2,-4 7-4,-4-2-8,2-3-15,0 6-9,-6-20 2,10 10-2</inkml:trace>
  <inkml:trace contextRef="#ctx0" brushRef="#br0" timeOffset="284211.3151">12913 17141 29,'-10'14'31,"10"1"-2,0 1-10,0-2-6,7 6-6,2-3 0,3 0-3,1-2 0,3-2-2,-1-8 1,3-5-2,0 0 1,-1-14-1,1-5-1,-2-6 2,-9-9-2,-7-6 1,-7-9-1,-14-7 1,-11 5-1,-8 5 1,-6 6 0,-5 8-2,8 13 2,4 6-1,13 19 1,14 14-1,18 4 0,15 6 0,14 2-4,6-3-8,11-8-22,16 1 0,-5-17 0,10-5 0</inkml:trace>
  <inkml:trace contextRef="#ctx0" brushRef="#br0" timeOffset="284837.8101">13308 17115 3,'11'17'27,"-11"-17"1,20 0-8,-9 0-28,-11 0-13,29 0-3,-18-7 0</inkml:trace>
  <inkml:trace contextRef="#ctx0" brushRef="#br0" timeOffset="285152.8416">13607 16871 28,'7'10'30,"-14"2"-2,1 8-12,-3 8-5,-4 1-2,7 3-2,-1-3-2,7 2-1,5-6-1,10-4 0,3-6-1,7-5 0,6-3-4,-5-7-3,4 2-7,-5-7-8,-6-7-9,2 4-3,-14-9-1</inkml:trace>
  <inkml:trace contextRef="#ctx0" brushRef="#br0" timeOffset="285394.8578">13750 16924 47,'0'0'23,"-5"17"-3,5-2-3,0 12-2,-7-2-4,7 15-1,0 0-1,4 7-4,-4-8 0,8 2-2,-2-5 0,0-2-1,4-8 1,-3-6-1,-2-8-2,-5-12 0,10 12-10,-10-12-21,0 0-5,3-15-2,-7 2 1</inkml:trace>
  <inkml:trace contextRef="#ctx0" brushRef="#br0" timeOffset="286477.1116">14076 16915 26,'0'-11'31,"0"11"-4,7 18-3,-7 4-6,5 13-5,-5 2-4,0 13-2,-3 1-1,3 1-5,3-11 2,-1-4-3,5-9 2,6-6-3,6-5 3,5-7-3,7-5 0,0-5-3,3 7-11,-2-5-21,-5-9 1,-1 5-1,-12-8-1</inkml:trace>
  <inkml:trace contextRef="#ctx0" brushRef="#br0" timeOffset="286813.5078">14252 16719 19,'0'0'28,"6"-25"-2,7 17-9,3 5-6,8 6-2,1 7-3,-6 5 0,-3 8-1,-13 5-2,-9 4 0,-7 2-2,-4 0 0,-4-3 0,6-7 0,5-5 0,10-10 0,19-3-4,9-6-7,9 0-18,10 0-3,-7-3-1,10 13 0</inkml:trace>
  <inkml:trace contextRef="#ctx0" brushRef="#br0" timeOffset="287168.3487">14766 17076 30,'-18'0'20,"-10"-4"-2,5 4-3,4 5-1,4 2-3,12 5-3,11 1-2,13 3 0,6-1-2,2 9 1,-1-2 0,-6 4-3,-10-7 1,-12 1-1,-15-5 0,-11-3-3,-7-3-2,-1-16-6,8 3-9,5-6-15,9-7 0,15 2-1,6-4 15</inkml:trace>
  <inkml:trace contextRef="#ctx0" brushRef="#br0" timeOffset="287408.3549">14961 17079 23,'14'5'33,"-14"-5"3,7 17-5,-7 2-12,0 5-8,0 5-5,-3-3-3,3 2-7,-3-2-11,3-4-22,-4-10 3,4-12-4,-10 0 5</inkml:trace>
  <inkml:trace contextRef="#ctx0" brushRef="#br0" timeOffset="287660.3712">14916 16883 12,'-5'-21'0,"2"8"-5,-2-1-1,5 14 6</inkml:trace>
  <inkml:trace contextRef="#ctx0" brushRef="#br0" timeOffset="287909.3852">15122 17123 23,'5'17'33,"6"9"-1,-4 1-8,1-5-9,3 4-6,-6-6-1,1-3-4,-2-5-1,-4-12-3,11-3 0,-3-14 0,1-3-1,4-3 2,2-1-3,2 1 2,2 1-1,-2 11 3,2 2-1,-5 9 2,1 14 0,-3 5-1,-4 1 1,1 7-2,-4-1-1,1-3-11,0-7-22,12-4-4,-1-12 3,13-4-2</inkml:trace>
  <inkml:trace contextRef="#ctx0" brushRef="#br0" timeOffset="288257.7082">15390 16781 33,'0'0'29,"17"-9"-5,6 9-4,5 12-6,0-2-3,2 11-4,-10 0-1,-5 8-1,-15 1-2,-10 2 0,-15-3-1,-5 1 1,-1-7-2,6-3 1,5-8-1,14-1-1,17-8-1,11-3-2,16 0-5,3-5-10,8 3-15,9 2-2,-12 2 1,2 5 3</inkml:trace>
  <inkml:trace contextRef="#ctx0" brushRef="#br0" timeOffset="288605.0856">15775 17189 48,'-3'13'31,"3"4"-10,10 4-5,-3-7-4,7 4-4,0-8-2,7 5 0,-3-6-1,5-5-2,1-4-1,-2-6-1,2-4 0,1-7-2,-3-7-1,-6-14 2,-4-7-3,-12-14 2,-9-4-2,-10-2 3,-15 1 0,-9 7 3,-7 11-1,-3 14 0,3 14 0,10 21 0,8 16 1,17 11-1,19 7-2,19 5-3,26 2-25,18-2-6,2-13-1,19 3 0</inkml:trace>
  <inkml:trace contextRef="#ctx0" brushRef="#br0" timeOffset="289131.8095">13992 17445 39,'-16'9'25,"26"-4"-2,25 5-5,27-10-4,31 10-2,31-10 1,31 2-4,30-4-2,26 4-1,19-2-2,10 5 0,-5-2-3,-13 0-4,-23 4-24,-25 5-8,-50-8-1,-31 0 1</inkml:trace>
  <inkml:trace contextRef="#ctx0" brushRef="#br0" timeOffset="289854.1548">13018 17610 2,'6'18'28,"7"6"3,-10 6-4,1 16-13,2 7 2,-1 1-8,5 10-8,-6-5 1,5-6-1,-9-53-2,9 60-4,-9-60 8,0 0-8,30-34 6,-16-7 1,3-7-4,0-4 1,1 10 1,0 4 2,-2 10-4,-7 4 2,-9 14 3,0 10 3,-50 30 2,50-30 2,-52 40-1,52-40 3,-38 41-2,38-41 1,0 0-2,45 49 0,-4-47-5,10 5-3,2 1-10,2-8-26,1-7 1,-56 7-3,81-18 0</inkml:trace>
  <inkml:trace contextRef="#ctx0" brushRef="#br0" timeOffset="290205.0347">13542 17913 37,'0'0'27,"0"0"3,0 0-12,0 0-5,24 41-6,-24-41 2,42-4-3,-42 4-2,43-31 5,-28 11-9,-5 4-2,-10-5 1,-12 10 1,-7 1-2,19 10-1,-66-2 3,66 2 2,-76 31 0,76-31 5,-53 46-5,53-46-1,10 60 1,-10-60 1,75 76-8,-11-45-8,9-2-28,3-4-1,13-11 2,-5-29 11</inkml:trace>
  <inkml:trace contextRef="#ctx0" brushRef="#br0" timeOffset="295709.3822">16867 17386 18,'12'8'26,"-12"-8"-3,33 0-6,3 0-4,11 0-1,13 0-4,6 0-2,5 4-7,-3 4-6,-4 2-9,-19-4-12,-4 9-1,-24-8-2</inkml:trace>
  <inkml:trace contextRef="#ctx0" brushRef="#br0" timeOffset="296078.0833">16920 17470 20,'15'8'20,"9"-8"-3,14 5-3,5-2-2,8 4-4,0 0-5,-1-7-5,1 0-4,-11-14-3,-7 2 0,-13-3-2,-9-4-2,-11-9 5,-8 0 3,-1 2 5,-8-13 12,17 27-4,11 6 4,7 6 2,9 11-1,4 8 0,-2 5-4,-4 5 1,-10 5-3,-9-3-1,-13-2-8,-10-4-11,-12-9-16,5-8-1,-6-20-1,16 4 2</inkml:trace>
  <inkml:trace contextRef="#ctx0" brushRef="#br0" timeOffset="296805.5931">18201 17452 32,'0'0'20,"5"-21"-3,-5 10-2,-9-5-6,-3-2 1,-5-1-6,-8 4 1,-4 8-3,-3 7 0,-1 5-1,1 4 0,4 11 1,7 4-2,11 5 2,10-3-1,7-1 2,12-6-1,9-6 0,5-6-1,2-10 1,-2-6 0,-2-9 0,-7 0-1,-8 2 1,-9-2 1,-7 18-1,-6-15 1,-4 18 2,-4 7-1,2 13 1,-2 4 1,7 7 0,2 5-1,9 2 1,1 2-2,7 2-1,2-1-2,1 0-5,-15-44-11,33 56-22,-26-39 1,7-13-2,-14-4 1</inkml:trace>
  <inkml:trace contextRef="#ctx0" brushRef="#br0" timeOffset="297174.4925">18400 17312 18,'0'11'32,"0"-11"1,20 10-7,5-7-8,9-3-6,6 4 0,2-4-7,3 0-7,-1 0-5,-9 3-4,-7-3-9,-8 5-7,-20-5-6,0 0 0</inkml:trace>
  <inkml:trace contextRef="#ctx0" brushRef="#br0" timeOffset="297423.881">18464 17408 29,'-13'14'32,"24"-7"2,6-1-10,13-6-6,8 7-10,4 0-24,9-4-12,-11-7-3,12-4-1</inkml:trace>
  <inkml:trace contextRef="#ctx0" brushRef="#br0" timeOffset="302806.2096">19022 17195 14,'9'23'30,"13"22"-3,2 9-6,3 8-5,6 11 0,-3-1-6,2-1-2,-4-8-4,-4-17 0,-7-19-3,-7-11 1,-10-16-1,7-25-1,-10-16 2,-1-21-3,-5-18 1,0-18-1,-4-7 2,4-16-2,1 3 1,3 0-1,0 15 1,2 11 0,3 19 1,0 14-1,0 18 0,0 13 0,0 11 0,0 17 0,5-10-1,-5 10 0,13 0 0,-4 3 0,5 2-1,-4-5-1,3 6 2,-3-6-1,-1 3 0,-9-3 1,12 6 0,-12-6 1,19 7 0,3-7-1,14 0 1,15-3 0,23-1 0,25 1 0,32-2 1,32-2-1,32 0 0,28 4 0,31-2 0,23 1 1,23-1-2,10 5 2,12 5-1,-3 4 0,1 6 0,-10 2 0,-17 4 1,-8 1-2,-34 4 2,-20-3-2,-47-5 2,-22-3-1,-39-4 0,-20-4 0,-45-2 0,-58-5 0,54-5 0,-54 5 0,0 0 0,0 0 0,0 0 0,0 0 1,0 0-2,0 0 1,0 0 0,0 0 0,0 0 0,0 0 0,0 0 0,-27-44 0,27 44 0,0 0 0,0 0 1,0 0-1,0 0 0,0 0 1,0 0 2,0 0 0,9 46 1,-5 2 0,18 9-5,5 11-31,-18-9 0,0-1-1,-9-58-1</inkml:trace>
  <inkml:trace contextRef="#ctx0" brushRef="#br0" timeOffset="303857.7543">19499 17336 18,'21'9'23,"28"-5"-10,53 5-1,38 3 0,55 1-2,43 4 1,51 2-2,42-1-1,30 1-1,19 2-3,7-3-1,-4-1-1,-21-2-1,-18 7-3,-50-6-14,-35 0-14,-66-7-1,-17 2 2</inkml:trace>
  <inkml:trace contextRef="#ctx0" brushRef="#br0" timeOffset="304774.1505">19654 16913 25,'21'25'29,"-12"-2"-8,1 3-6,-5 6-2,-5-3-2,0-1-3,-7-10-2,1-3-1,6-15-2,-9 4-1,9-14 0,6-14 0,7-5-1,3-2-1,3-1 1,3 6-2,2 6 1,-3 6 1,-5 14-1,-6 9 1,-4 10 0,-6 4 0,-6 4-1,0-3 2,-1-6-1,3-3-1,4-15 1,0 0-1,22-18 1,-2-3 0,6 0-1,0 2-1,1 3 1,-4 5 0,-2 8 0,-7 8 0,-6 7 0,-8 12 0,-3 1-1,-3-3-4,6 4-5,-4 1-9,4-8-10,10 4-4,0-12 1,13 3 10</inkml:trace>
  <inkml:trace contextRef="#ctx0" brushRef="#br0" timeOffset="305174.1532">20261 17086 16,'13'-12'18,"-9"-4"-1,1 3-3,-5 1-2,-9 0-3,-7 3-2,-5 2-1,-5 0-2,-4 3 0,-1 4-2,1 5 0,6 4 0,6 2 0,9 3-1,9-2-1,14 2 1,5-1 0,7-3 0,4-1-1,-1-2 1,1-1-1,-3-1 0,-4 2 1,-5 0 2,-4 2 0,-4 6 1,-6-1 0,-4 11 1,-9-5 1,-3 1-1,-9-4 0,-5 1-2,-5-7 0,-1-3-5,4-8-4,1-6-14,6-10-15,17 1 1,4-5 0</inkml:trace>
  <inkml:trace contextRef="#ctx0" brushRef="#br0" timeOffset="305572.4307">20598 16697 5,'11'37'29,"-11"-6"1,0 15-4,-6 5-12,-5 2-1,4 5-4,-1-6-4,8-1 0,0-10-2,12-6-2,3-9-2,7-7-10,5-14-15,5-1-5,-11-15-1,1 3 0</inkml:trace>
  <inkml:trace contextRef="#ctx0" brushRef="#br0" timeOffset="305825.446">20501 16966 3,'15'7'25,"-4"-12"-1,16 10-10,1-5-9,7 4-9,7 6-7,-1-7-5,9 5-3,-9-8 0</inkml:trace>
  <inkml:trace contextRef="#ctx0" brushRef="#br0" timeOffset="306084.4594">21006 17019 44,'-6'10'25,"-3"6"-3,-9-1-4,-8-1-4,-1 3-4,-4-4-4,0-4-2,3-5-2,4-4-1,11-8-3,5-2 0,12 0 0,7-3-1,8 3 0,3-1 0,5 4 2,1 7 1,2 2 1,-4 7 2,-4 2 0,-1 5 1,-8-1-1,-1 4 1,-6 3-3,-1-4-6,-5-1-8,4-1-21,-4-16 2,0 0-1,-13 0 2</inkml:trace>
  <inkml:trace contextRef="#ctx0" brushRef="#br0" timeOffset="306353.4757">21091 17028 18,'12'3'33,"7"11"-1,-12 0-1,1 1-15,-1 5-4,-5 1-4,3-4-2,-5-3-3,0-14-1,0 0-2,11 0-1,-1-6 1,4-11-1,4-2-1,3 1 0,2 1 1,0 4 0,-4 9 3,-1 4-1,-8 3 1,-1 9 0,-4 5 0,-5 3-1,0 5-4,0-5-14,-6-7-16,10 6-2,-4-19 1,0 0-1</inkml:trace>
  <inkml:trace contextRef="#ctx0" brushRef="#br0" timeOffset="306641.4955">21441 17086 16,'-12'13'31,"12"3"1,-7-3-2,7 4-14,8 4-6,0-4-3,8-1-1,1-6-1,5-2-3,-2-8 0,1-7 0,-2-6-1,-4-14-1,-3-5-2,-12-12 1,-5-6-1,-13-11 0,-9 5 0,-9-3 0,-5 7 1,-6 10 1,2 9 2,4 14-1,11 13 1,13 15-1,12 11 1,16 5-2,15 6-2,11-7-5,14 3-15,15 2-11,-6-13 0,6 4 0</inkml:trace>
  <inkml:trace contextRef="#ctx0" brushRef="#br0" timeOffset="306911.5096">21805 17089 45,'2'9'35,"-2"-9"0,8 10-6,-8-10-18,0 0-18,0 0-24,4 9-2,-4-9-2,0 0 0</inkml:trace>
  <inkml:trace contextRef="#ctx0" brushRef="#br0" timeOffset="307436.1556">22162 16862 4,'11'-5'30,"-11"5"1,-17 27 0,-1-2-13,-7 1-7,0 5-1,-2-2-4,9 3-2,2-6-1,10 2 0,11-9-1,9-2 1,7-6-1,6 3 0,2-4 0,1-3-2,-2 0-5,-2-7-8,-5 0-16,1 3-6,-13-12 1,4-2-1</inkml:trace>
  <inkml:trace contextRef="#ctx0" brushRef="#br0" timeOffset="307697.1703">22244 16937 30,'0'12'33,"0"0"0,0 12-11,0 9-7,0-3-3,0 16-1,-4-8-4,4 1-3,0-4-3,0 0-8,0-6-14,4-7-16,-8-10 2,4-12-3</inkml:trace>
  <inkml:trace contextRef="#ctx0" brushRef="#br0" timeOffset="307959.1851">22395 16927 13,'11'0'32,"-11"0"3,10 21 0,-10 4-14,-9 1-6,9 16-4,-15-6-2,7 5-4,-5-5 0,4-2-3,1-3 1,5-3-2,3-6 1,5-5-1,10-8 1,7 0 0,6-2 0,3-2-1,0-5-2,-1 0-5,7 0-8,-9 0-25,-4-5 0,-2 0-1,-6-3 1</inkml:trace>
  <inkml:trace contextRef="#ctx0" brushRef="#br0" timeOffset="308378.0394">22647 16830 4,'0'0'25,"28"0"-1,-9 4-7,2 2-5,-3 8-3,-4 0-2,-7 5 1,-7 0-1,-8 4 0,-8-6-1,3 7 1,-2-6-1,3 1 0,3-7-1,15 2-1,2-10-2,14 0-4,9 0-9,1-4-22,-4-4 0,10 4-1,-13-8 0</inkml:trace>
  <inkml:trace contextRef="#ctx0" brushRef="#br0" timeOffset="308896.8441">23081 17123 27,'-13'0'26,"-10"0"-8,3 5-4,1 3-4,8 7-2,11 5-2,5-1 0,15 9-1,2-2 0,4 3 0,-7-3 3,2 3-1,-18-9-2,-3 0 0,-13-6-2,-11-7-2,-2-4-7,-1-6-10,6-6-14,9 3-7,2-11 3,14-1-1</inkml:trace>
  <inkml:trace contextRef="#ctx0" brushRef="#br0" timeOffset="309151.6898">23271 17227 52,'0'11'33,"-4"10"1,-1 3-14,-4-5-8,3 8-2,-1-3-10,3 0-7,-1-10-25,0-1 1,5-13-4,0 0-3</inkml:trace>
  <inkml:trace contextRef="#ctx0" brushRef="#br0" timeOffset="309411.7027">23214 16985 14,'0'0'13,"0"0"-12,0 0-14,15 0-1</inkml:trace>
  <inkml:trace contextRef="#ctx0" brushRef="#br0" timeOffset="309683.7305">23484 17273 40,'14'9'32,"-3"4"-3,4 6-8,-15-4-4,0 5-2,-4-4-5,1 1 0,-3-5-3,6-12 1,-9 9-5,9-9-2,10-14-1,4 2-2,3-5 2,0-1-3,1-3 1,9 8-1,-2 4 3,-5 9 0,-6 5 0,-3 5 3,1 6-2,1 4 2,-3 7-9,-10-6-13,3-7-19,6-3 3,-9-11-1,19-7-5</inkml:trace>
  <inkml:trace contextRef="#ctx0" brushRef="#br0" timeOffset="309952.7451">23814 17020 47,'34'-9'30,"-1"9"-8,-2 0-4,-16 8-5,-9 7-3,-18-1-3,-11 5-1,-8-2-1,-4 0 0,9 0 0,4 2-2,13 0-2,13-2-4,14-1-4,16 0-14,2-3-14,13 3-3,-13-9 2,4 5 5</inkml:trace>
  <inkml:trace contextRef="#ctx0" brushRef="#br0" timeOffset="310272.7628">24102 17326 37,'-15'10'35,"-3"-1"2,8-1-11,-4 7-8,5-2-7,9 3-2,5 0-3,2 0-1,11-3-1,3-4 0,4-9-3,10 0-3,-35 0 3,68-26-3,-38 2 0,-30 24-1,48-82 1,-43 33-1,-11-1 1,-22-3 3,0 6-2,-3 4 2,-5 10-1,-6 12 2,17 16-1,7 5-1,18 16-7,18 2-18,12-1-12,0 5 0,13-5 0</inkml:trace>
  <inkml:trace contextRef="#ctx0" brushRef="#br0" timeOffset="310993.9722">21340 17553 11,'0'0'29,"24"0"2,-19 10 1,-1 13-14,-4 17-5,0 5-5,0 8 2,-5 4-6,5 4-7,0-6 1,0-7-4,0-48 0,5 46-4,-5-46 1,0 0-4,40-37 5,-22 2 5,2 0-1,0-1 4,-3 8 0,4-8 7,-21 26 0,-10 15-2,-5 2 2,15-7 0,0 0 0,-58 44 4,58-44-1,0 0 2,-7 55-2,7-55-4,46 40-3,-46-40 4,73 20-9,-27 0-20,3-11-19,-49-9 1,71-9 3,-71 9 3</inkml:trace>
  <inkml:trace contextRef="#ctx0" brushRef="#br0" timeOffset="311482.1646">21695 18008 23,'0'50'25,"0"-50"5,0 0-8,48 23-5,-48-23-4,52 0-4,-52 0-6,52-18 5,-52 18 2,0 0-3,40-65-2,-40 65-1,0 0 2,-35-48 0,35 48 1,-60-9-9,60 9-1,-69 33 0,69-33-2,-61 68 5,61-68-1,-19 87 1,33-43 1,14 5 3,16-9-4,12-13 2,16-6-21,16-3-18,11-18-5,1-37 3,24-9 0</inkml:trace>
  <inkml:trace contextRef="#ctx0" brushRef="#br0" timeOffset="322662.8703">9244 9783 27,'-27'0'26,"16"0"-3,11 0-2,0 0-5,35 0-2,21-4-4,27-1-2,32-4-2,37 1-1,35-7-1,26-4-2,10 0 0,-3 0-1,-21 2-1,-26 6 1,-31 4 1,-40 7-1,-43 0 1,-28 8-2,-24 2-9,-12 0-25,-14-16 1,2-1-2,-11-24-1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7/11/2016</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278703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13</a:t>
            </a:fld>
            <a:endParaRPr lang="el-GR"/>
          </a:p>
        </p:txBody>
      </p:sp>
    </p:spTree>
    <p:extLst>
      <p:ext uri="{BB962C8B-B14F-4D97-AF65-F5344CB8AC3E}">
        <p14:creationId xmlns:p14="http://schemas.microsoft.com/office/powerpoint/2010/main" val="294087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189931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362469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211880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255804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18</a:t>
            </a:fld>
            <a:endParaRPr lang="el-GR"/>
          </a:p>
        </p:txBody>
      </p:sp>
    </p:spTree>
    <p:extLst>
      <p:ext uri="{BB962C8B-B14F-4D97-AF65-F5344CB8AC3E}">
        <p14:creationId xmlns:p14="http://schemas.microsoft.com/office/powerpoint/2010/main" val="4994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11/7/2016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0154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848465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5721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025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3589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76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42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475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216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56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11/7/2016</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346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11/7/2016</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9949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98129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874530"/>
              </a:xfrm>
            </p:spPr>
            <p:txBody>
              <a:bodyPr>
                <a:normAutofit fontScale="92500" lnSpcReduction="10000"/>
              </a:bodyPr>
              <a:lstStyle/>
              <a:p>
                <a:r>
                  <a:rPr lang="el-GR" b="1" i="1" dirty="0" smtClean="0"/>
                  <a:t>Ο νόμος του </a:t>
                </a:r>
                <a:r>
                  <a:rPr lang="en-US" b="1" i="1" dirty="0" smtClean="0"/>
                  <a:t>Coulomb</a:t>
                </a:r>
                <a:endParaRPr lang="el-GR" dirty="0"/>
              </a:p>
              <a:p>
                <a:pPr lvl="1"/>
                <a:r>
                  <a:rPr lang="el-GR" dirty="0" smtClean="0"/>
                  <a:t>Πειράματα έδειξαν ότι η ηλεκτρική δύναμη είναι συντηρητική</a:t>
                </a:r>
              </a:p>
              <a:p>
                <a:pPr lvl="1"/>
                <a:r>
                  <a:rPr lang="el-GR" dirty="0" smtClean="0"/>
                  <a:t>Μονάδα μέτρησης στο </a:t>
                </a:r>
                <a:r>
                  <a:rPr lang="en-US" dirty="0" smtClean="0"/>
                  <a:t>S.I. : Newton (N)</a:t>
                </a:r>
              </a:p>
              <a:p>
                <a:pPr lvl="1"/>
                <a:r>
                  <a:rPr lang="el-GR" dirty="0" smtClean="0"/>
                  <a:t>Σταθερά </a:t>
                </a:r>
                <a14:m>
                  <m:oMath xmlns:m="http://schemas.openxmlformats.org/officeDocument/2006/math">
                    <m:sSub>
                      <m:sSubPr>
                        <m:ctrlPr>
                          <a:rPr lang="en-US" i="1">
                            <a:latin typeface="Cambria Math"/>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oMath>
                </a14:m>
                <a:endParaRPr lang="en-US" i="1" dirty="0" smtClean="0"/>
              </a:p>
              <a:p>
                <a:pPr lvl="2"/>
                <a14:m>
                  <m:oMath xmlns:m="http://schemas.openxmlformats.org/officeDocument/2006/math">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=8.987</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  </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den>
                    </m:f>
                  </m:oMath>
                </a14:m>
                <a:endParaRPr lang="en-US" i="1" dirty="0" smtClean="0"/>
              </a:p>
              <a:p>
                <a:pPr lvl="2"/>
                <a:r>
                  <a:rPr lang="el-GR" dirty="0" smtClean="0"/>
                  <a:t>Επίσης, γράφεται ως </a:t>
                </a:r>
                <a14:m>
                  <m:oMath xmlns:m="http://schemas.openxmlformats.org/officeDocument/2006/math">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f>
                      <m:fPr>
                        <m:ctrlPr>
                          <a:rPr lang="el-GR" b="0" i="1" smtClean="0">
                            <a:latin typeface="Cambria Math"/>
                          </a:rPr>
                        </m:ctrlPr>
                      </m:fPr>
                      <m:num>
                        <m:r>
                          <a:rPr lang="el-GR" b="0" i="1" smtClean="0">
                            <a:latin typeface="Cambria Math" panose="02040503050406030204" pitchFamily="18" charset="0"/>
                          </a:rPr>
                          <m:t>1</m:t>
                        </m:r>
                      </m:num>
                      <m:den>
                        <m:r>
                          <a:rPr lang="el-GR" b="0" i="1" smtClean="0">
                            <a:latin typeface="Cambria Math" panose="02040503050406030204" pitchFamily="18" charset="0"/>
                          </a:rPr>
                          <m:t>4</m:t>
                        </m:r>
                        <m:r>
                          <a:rPr lang="el-GR" b="0" i="1" smtClean="0">
                            <a:latin typeface="Cambria Math" panose="02040503050406030204" pitchFamily="18" charset="0"/>
                          </a:rPr>
                          <m:t>𝜋</m:t>
                        </m:r>
                        <m:sSub>
                          <m:sSubPr>
                            <m:ctrlPr>
                              <a:rPr lang="el-GR" b="0" i="1" smtClean="0">
                                <a:latin typeface="Cambria Math"/>
                              </a:rPr>
                            </m:ctrlPr>
                          </m:sSubPr>
                          <m:e>
                            <m:r>
                              <a:rPr lang="el-GR" b="0" i="1" smtClean="0">
                                <a:latin typeface="Cambria Math" panose="02040503050406030204" pitchFamily="18" charset="0"/>
                                <a:ea typeface="Cambria Math" panose="02040503050406030204" pitchFamily="18" charset="0"/>
                              </a:rPr>
                              <m:t>𝜖</m:t>
                            </m:r>
                          </m:e>
                          <m:sub>
                            <m:r>
                              <a:rPr lang="el-GR" b="0" i="1" smtClean="0">
                                <a:latin typeface="Cambria Math" panose="02040503050406030204" pitchFamily="18" charset="0"/>
                              </a:rPr>
                              <m:t>0</m:t>
                            </m:r>
                          </m:sub>
                        </m:sSub>
                      </m:den>
                    </m:f>
                  </m:oMath>
                </a14:m>
                <a:endParaRPr lang="el-GR" dirty="0" smtClean="0"/>
              </a:p>
              <a:p>
                <a:pPr lvl="3"/>
                <a:r>
                  <a:rPr lang="el-GR" dirty="0" smtClean="0"/>
                  <a:t>όπου </a:t>
                </a:r>
                <a14:m>
                  <m:oMath xmlns:m="http://schemas.openxmlformats.org/officeDocument/2006/math">
                    <m:sSub>
                      <m:sSubPr>
                        <m:ctrlPr>
                          <a:rPr lang="el-GR" i="1">
                            <a:latin typeface="Cambria Math"/>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b="0" i="1" smtClean="0">
                        <a:latin typeface="Cambria Math" panose="02040503050406030204" pitchFamily="18" charset="0"/>
                      </a:rPr>
                      <m:t>=8.854</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a:ea typeface="Cambria Math" panose="02040503050406030204" pitchFamily="18" charset="0"/>
                          </a:rPr>
                        </m:ctrlPr>
                      </m:sSupPr>
                      <m:e>
                        <m:r>
                          <a:rPr lang="el-GR" b="0" i="1" smtClean="0">
                            <a:latin typeface="Cambria Math" panose="02040503050406030204" pitchFamily="18" charset="0"/>
                            <a:ea typeface="Cambria Math" panose="02040503050406030204" pitchFamily="18" charset="0"/>
                          </a:rPr>
                          <m:t>10</m:t>
                        </m:r>
                      </m:e>
                      <m:sup>
                        <m:r>
                          <a:rPr lang="el-GR" b="0" i="1" smtClean="0">
                            <a:latin typeface="Cambria Math" panose="02040503050406030204" pitchFamily="18" charset="0"/>
                            <a:ea typeface="Cambria Math" panose="02040503050406030204" pitchFamily="18" charset="0"/>
                          </a:rPr>
                          <m:t>−12</m:t>
                        </m:r>
                      </m:sup>
                    </m:sSup>
                    <m:f>
                      <m:fPr>
                        <m:ctrlPr>
                          <a:rPr lang="en-US" b="0" i="1" smtClean="0">
                            <a:latin typeface="Cambria Math"/>
                            <a:ea typeface="Cambria Math" panose="02040503050406030204" pitchFamily="18" charset="0"/>
                          </a:rPr>
                        </m:ctrlPr>
                      </m:fPr>
                      <m:num>
                        <m:sSup>
                          <m:sSupPr>
                            <m:ctrlPr>
                              <a:rPr lang="el-GR" b="0" i="1" smtClean="0">
                                <a:latin typeface="Cambria Math"/>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𝑁</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r>
                      <a:rPr lang="el-GR" b="0" i="0" smtClean="0">
                        <a:latin typeface="Cambria Math" panose="02040503050406030204" pitchFamily="18" charset="0"/>
                        <a:ea typeface="Cambria Math" panose="02040503050406030204" pitchFamily="18" charset="0"/>
                      </a:rPr>
                      <m:t>,</m:t>
                    </m:r>
                  </m:oMath>
                </a14:m>
                <a:r>
                  <a:rPr lang="el-GR" b="0" dirty="0" smtClean="0">
                    <a:ea typeface="Cambria Math" panose="02040503050406030204" pitchFamily="18" charset="0"/>
                  </a:rPr>
                  <a:t> και λέγεται </a:t>
                </a:r>
                <a:r>
                  <a:rPr lang="el-GR" b="1" i="1" dirty="0" smtClean="0">
                    <a:ea typeface="Cambria Math" panose="02040503050406030204" pitchFamily="18" charset="0"/>
                  </a:rPr>
                  <a:t>διηλεκτρική σταθερά του κενού</a:t>
                </a:r>
                <a:endParaRPr lang="en-US" b="1" i="1" dirty="0" smtClean="0">
                  <a:ea typeface="Cambria Math" panose="02040503050406030204" pitchFamily="18" charset="0"/>
                </a:endParaRPr>
              </a:p>
              <a:p>
                <a:pPr lvl="1"/>
                <a:r>
                  <a:rPr lang="el-GR" dirty="0" smtClean="0"/>
                  <a:t>Το μικρότερο ελεύθερο φορτίο που έχει βρεθεί στη φύση είναι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=1.602×</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m:t>
                    </m:r>
                  </m:oMath>
                </a14:m>
                <a:endParaRPr lang="el-GR" dirty="0" smtClean="0"/>
              </a:p>
              <a:p>
                <a:pPr lvl="2"/>
                <a14:m>
                  <m:oMath xmlns:m="http://schemas.openxmlformats.org/officeDocument/2006/math">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C</m:t>
                    </m:r>
                    <m:r>
                      <m:rPr>
                        <m:sty m:val="p"/>
                      </m:rPr>
                      <a:rPr lang="en-US" b="0" i="0" smtClean="0">
                        <a:latin typeface="Cambria Math" panose="02040503050406030204" pitchFamily="18" charset="0"/>
                        <a:ea typeface="Cambria Math" panose="02040503050406030204" pitchFamily="18" charset="0"/>
                      </a:rPr>
                      <m:t>oulomb</m:t>
                    </m:r>
                    <m:r>
                      <a:rPr lang="en-US" b="0" i="1" smtClean="0">
                        <a:latin typeface="Cambria Math" panose="02040503050406030204" pitchFamily="18" charset="0"/>
                        <a:ea typeface="Cambria Math" panose="02040503050406030204" pitchFamily="18" charset="0"/>
                      </a:rPr>
                      <m:t>:</m:t>
                    </m:r>
                  </m:oMath>
                </a14:m>
                <a:r>
                  <a:rPr lang="el-GR" dirty="0" smtClean="0"/>
                  <a:t> μη θεμελιώδης μονάδα μέτρησης</a:t>
                </a:r>
              </a:p>
              <a:p>
                <a:pPr lvl="3"/>
                <a:r>
                  <a:rPr lang="el-GR" dirty="0" smtClean="0"/>
                  <a:t>Εξαρτάται από άλλες μονάδες που θα δούμε στη συνέχεια</a:t>
                </a:r>
                <a:endParaRPr lang="el-GR" dirty="0"/>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874530"/>
              </a:xfrm>
              <a:blipFill rotWithShape="0">
                <a:blip r:embed="rId2"/>
                <a:stretch>
                  <a:fillRect t="-1625"/>
                </a:stretch>
              </a:blipFill>
            </p:spPr>
            <p:txBody>
              <a:bodyPr/>
              <a:lstStyle/>
              <a:p>
                <a:r>
                  <a:rPr lang="el-GR">
                    <a:noFill/>
                  </a:rPr>
                  <a:t> </a:t>
                </a:r>
              </a:p>
            </p:txBody>
          </p:sp>
        </mc:Fallback>
      </mc:AlternateContent>
    </p:spTree>
    <p:extLst>
      <p:ext uri="{BB962C8B-B14F-4D97-AF65-F5344CB8AC3E}">
        <p14:creationId xmlns:p14="http://schemas.microsoft.com/office/powerpoint/2010/main" val="2307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a:bodyPr>
              <a:lstStyle/>
              <a:p>
                <a:r>
                  <a:rPr lang="el-GR" b="1" i="1" dirty="0" smtClean="0"/>
                  <a:t>Ο νόμος του </a:t>
                </a:r>
                <a:r>
                  <a:rPr lang="en-US" b="1" i="1" dirty="0" smtClean="0"/>
                  <a:t>Coulomb – </a:t>
                </a:r>
                <a:r>
                  <a:rPr lang="el-GR" b="1" i="1" dirty="0" smtClean="0"/>
                  <a:t>Διανυσματική μορφή</a:t>
                </a:r>
                <a:endParaRPr lang="el-GR" i="1" dirty="0" smtClean="0"/>
              </a:p>
              <a:p>
                <a:pPr marL="68580" indent="0">
                  <a:buNone/>
                </a:pP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acc>
                            <m:accPr>
                              <m:chr m:val="⃗"/>
                              <m:ctrlPr>
                                <a:rPr lang="el-GR" i="1" smtClean="0">
                                  <a:latin typeface="Cambria Math"/>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a:rPr>
                          </m:ctrlPr>
                        </m:fPr>
                        <m:num>
                          <m:sSub>
                            <m:sSubPr>
                              <m:ctrlPr>
                                <a:rPr lang="en-US"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i="1" smtClean="0">
                              <a:latin typeface="Cambria Math"/>
                            </a:rPr>
                          </m:ctrlPr>
                        </m:sSubPr>
                        <m:e>
                          <m:acc>
                            <m:accPr>
                              <m:chr m:val="⃗"/>
                              <m:ctrlPr>
                                <a:rPr lang="en-US" i="1">
                                  <a:latin typeface="Cambria Math"/>
                                </a:rPr>
                              </m:ctrlPr>
                            </m:accPr>
                            <m:e>
                              <m:r>
                                <a:rPr lang="en-US" i="1">
                                  <a:latin typeface="Cambria Math" panose="02040503050406030204" pitchFamily="18" charset="0"/>
                                </a:rPr>
                                <m:t>𝑟</m:t>
                              </m:r>
                            </m:e>
                          </m:acc>
                        </m:e>
                        <m:sub>
                          <m:r>
                            <a:rPr lang="en-US" b="0" i="1" smtClean="0">
                              <a:latin typeface="Cambria Math" panose="02040503050406030204" pitchFamily="18" charset="0"/>
                            </a:rPr>
                            <m:t>12</m:t>
                          </m:r>
                        </m:sub>
                      </m:sSub>
                    </m:oMath>
                  </m:oMathPara>
                </a14:m>
                <a:endParaRPr lang="el-GR" dirty="0" smtClean="0"/>
              </a:p>
              <a:p>
                <a:pPr lvl="1"/>
                <a:r>
                  <a:rPr lang="el-GR" dirty="0" smtClean="0"/>
                  <a:t>με </a:t>
                </a:r>
                <a14:m>
                  <m:oMath xmlns:m="http://schemas.openxmlformats.org/officeDocument/2006/math">
                    <m:sSub>
                      <m:sSubPr>
                        <m:ctrlPr>
                          <a:rPr lang="el-GR" i="1">
                            <a:latin typeface="Cambria Math"/>
                          </a:rPr>
                        </m:ctrlPr>
                      </m:sSubPr>
                      <m:e>
                        <m:acc>
                          <m:accPr>
                            <m:chr m:val="⃗"/>
                            <m:ctrlPr>
                              <a:rPr lang="en-US" i="1">
                                <a:latin typeface="Cambria Math"/>
                              </a:rPr>
                            </m:ctrlPr>
                          </m:accPr>
                          <m:e>
                            <m:r>
                              <a:rPr lang="en-US" i="1">
                                <a:latin typeface="Cambria Math" panose="02040503050406030204" pitchFamily="18" charset="0"/>
                              </a:rPr>
                              <m:t>𝑟</m:t>
                            </m:r>
                          </m:e>
                        </m:acc>
                      </m:e>
                      <m:sub>
                        <m:r>
                          <a:rPr lang="en-US" i="1">
                            <a:latin typeface="Cambria Math" panose="02040503050406030204" pitchFamily="18" charset="0"/>
                          </a:rPr>
                          <m:t>12</m:t>
                        </m:r>
                      </m:sub>
                    </m:sSub>
                  </m:oMath>
                </a14:m>
                <a:r>
                  <a:rPr lang="el-GR" dirty="0" smtClean="0"/>
                  <a:t> το </a:t>
                </a:r>
                <a:r>
                  <a:rPr lang="el-GR" dirty="0" err="1" smtClean="0"/>
                  <a:t>μοναδιαίο</a:t>
                </a:r>
                <a:r>
                  <a:rPr lang="el-GR" dirty="0" smtClean="0"/>
                  <a:t> διάνυσμα από το φορτίο 1 στο φορτίο 2</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2"/>
                <a:stretch>
                  <a:fillRect t="-1067"/>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728" y="3886774"/>
            <a:ext cx="5620871" cy="2554367"/>
          </a:xfrm>
          <a:prstGeom prst="rect">
            <a:avLst/>
          </a:prstGeom>
        </p:spPr>
      </p:pic>
    </p:spTree>
    <p:extLst>
      <p:ext uri="{BB962C8B-B14F-4D97-AF65-F5344CB8AC3E}">
        <p14:creationId xmlns:p14="http://schemas.microsoft.com/office/powerpoint/2010/main" val="38465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a:bodyPr>
              <a:lstStyle/>
              <a:p>
                <a:r>
                  <a:rPr lang="el-GR" b="1" dirty="0" smtClean="0"/>
                  <a:t>Παράδειγμα:</a:t>
                </a:r>
              </a:p>
              <a:p>
                <a:pPr lvl="1"/>
                <a:r>
                  <a:rPr lang="el-GR" dirty="0" err="1" smtClean="0"/>
                  <a:t>Τρια</a:t>
                </a:r>
                <a:r>
                  <a:rPr lang="el-GR" dirty="0" smtClean="0"/>
                  <a:t> σημειακά φορτία </a:t>
                </a:r>
                <a:r>
                  <a:rPr lang="en-US" dirty="0" smtClean="0"/>
                  <a:t/>
                </a:r>
                <a:br>
                  <a:rPr lang="en-US" dirty="0" smtClean="0"/>
                </a:br>
                <a:r>
                  <a:rPr lang="el-GR" dirty="0" smtClean="0"/>
                  <a:t>βρίσκονται στις γωνίες </a:t>
                </a:r>
                <a:r>
                  <a:rPr lang="en-US" dirty="0" smtClean="0"/>
                  <a:t/>
                </a:r>
                <a:br>
                  <a:rPr lang="en-US" dirty="0" smtClean="0"/>
                </a:br>
                <a:r>
                  <a:rPr lang="el-GR" dirty="0" smtClean="0"/>
                  <a:t>ενός ισόπλευρου </a:t>
                </a:r>
                <a:r>
                  <a:rPr lang="el-GR" dirty="0" err="1" smtClean="0"/>
                  <a:t>ορθογω</a:t>
                </a:r>
                <a:r>
                  <a:rPr lang="el-GR" dirty="0" smtClean="0"/>
                  <a:t>-</a:t>
                </a:r>
                <a:br>
                  <a:rPr lang="el-GR" dirty="0" smtClean="0"/>
                </a:br>
                <a:r>
                  <a:rPr lang="el-GR" dirty="0" err="1" smtClean="0"/>
                  <a:t>νίου</a:t>
                </a:r>
                <a:r>
                  <a:rPr lang="el-GR" dirty="0" smtClean="0"/>
                  <a:t> τριγώνου όπως στο </a:t>
                </a:r>
                <a:br>
                  <a:rPr lang="el-GR" dirty="0" smtClean="0"/>
                </a:br>
                <a:r>
                  <a:rPr lang="el-GR" dirty="0" smtClean="0"/>
                  <a:t>σχήμα. </a:t>
                </a:r>
                <a:br>
                  <a:rPr lang="el-GR" dirty="0" smtClean="0"/>
                </a:br>
                <a:r>
                  <a:rPr lang="el-GR" dirty="0" smtClean="0"/>
                  <a:t>Δίδεται ότι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smtClean="0"/>
                  <a:t> </a:t>
                </a:r>
                <a:r>
                  <a:rPr lang="el-GR" dirty="0" smtClean="0"/>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smtClean="0"/>
                  <a:t>. </a:t>
                </a:r>
                <a:r>
                  <a:rPr lang="el-GR" dirty="0" smtClean="0"/>
                  <a:t>Βρείτε τη συνισταμένη ηλεκτρική δύναμη που ασκείται στο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cstate="print"/>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939" y="703116"/>
            <a:ext cx="3548483" cy="3408337"/>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35040" y="576360"/>
              <a:ext cx="8260560" cy="5964480"/>
            </p14:xfrm>
          </p:contentPart>
        </mc:Choice>
        <mc:Fallback xmlns="">
          <p:pic>
            <p:nvPicPr>
              <p:cNvPr id="4" name="Ink 3"/>
              <p:cNvPicPr/>
              <p:nvPr/>
            </p:nvPicPr>
            <p:blipFill>
              <a:blip r:embed="rId6"/>
              <a:stretch>
                <a:fillRect/>
              </a:stretch>
            </p:blipFill>
            <p:spPr>
              <a:xfrm>
                <a:off x="629640" y="563040"/>
                <a:ext cx="8277840" cy="5980320"/>
              </a:xfrm>
              <a:prstGeom prst="rect">
                <a:avLst/>
              </a:prstGeom>
            </p:spPr>
          </p:pic>
        </mc:Fallback>
      </mc:AlternateContent>
    </p:spTree>
    <p:extLst>
      <p:ext uri="{BB962C8B-B14F-4D97-AF65-F5344CB8AC3E}">
        <p14:creationId xmlns:p14="http://schemas.microsoft.com/office/powerpoint/2010/main" val="165361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a:bodyPr>
              <a:lstStyle/>
              <a:p>
                <a:r>
                  <a:rPr lang="el-GR" b="1" dirty="0" smtClean="0"/>
                  <a:t>Παράδειγμα</a:t>
                </a:r>
                <a:r>
                  <a:rPr lang="en-US" b="1" dirty="0" smtClean="0"/>
                  <a:t> – </a:t>
                </a:r>
                <a:r>
                  <a:rPr lang="el-GR" b="1" dirty="0" smtClean="0"/>
                  <a:t>Λύση:</a:t>
                </a:r>
              </a:p>
              <a:p>
                <a:pPr lvl="1"/>
                <a:r>
                  <a:rPr lang="el-GR" dirty="0" smtClean="0"/>
                  <a:t>Δίδεται ότι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smtClean="0"/>
                  <a:t> </a:t>
                </a:r>
                <a:r>
                  <a:rPr lang="el-GR" dirty="0" smtClean="0"/>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smtClean="0"/>
                  <a:t>. </a:t>
                </a:r>
                <a:r>
                  <a:rPr lang="el-GR" dirty="0" smtClean="0"/>
                  <a:t/>
                </a:r>
                <a:br>
                  <a:rPr lang="el-GR" dirty="0" smtClean="0"/>
                </a:br>
                <a:r>
                  <a:rPr lang="el-GR" dirty="0" smtClean="0"/>
                  <a:t>Βρείτε τη συνισταμένη </a:t>
                </a:r>
                <a:br>
                  <a:rPr lang="el-GR" dirty="0" smtClean="0"/>
                </a:br>
                <a:r>
                  <a:rPr lang="el-GR" dirty="0" smtClean="0"/>
                  <a:t>ηλεκτρική δύναμη στο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cstate="print"/>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03116"/>
            <a:ext cx="3245222" cy="3117053"/>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09840" y="2139120"/>
              <a:ext cx="7760520" cy="4036680"/>
            </p14:xfrm>
          </p:contentPart>
        </mc:Choice>
        <mc:Fallback xmlns="">
          <p:pic>
            <p:nvPicPr>
              <p:cNvPr id="4" name="Ink 3"/>
              <p:cNvPicPr/>
              <p:nvPr/>
            </p:nvPicPr>
            <p:blipFill>
              <a:blip r:embed="rId6"/>
              <a:stretch>
                <a:fillRect/>
              </a:stretch>
            </p:blipFill>
            <p:spPr>
              <a:xfrm>
                <a:off x="596880" y="2130840"/>
                <a:ext cx="7786080" cy="4057560"/>
              </a:xfrm>
              <a:prstGeom prst="rect">
                <a:avLst/>
              </a:prstGeom>
            </p:spPr>
          </p:pic>
        </mc:Fallback>
      </mc:AlternateContent>
    </p:spTree>
    <p:extLst>
      <p:ext uri="{BB962C8B-B14F-4D97-AF65-F5344CB8AC3E}">
        <p14:creationId xmlns:p14="http://schemas.microsoft.com/office/powerpoint/2010/main" val="3414356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lstStyle/>
              <a:p>
                <a:r>
                  <a:rPr lang="el-GR" b="1" dirty="0" smtClean="0"/>
                  <a:t>Παράδειγμα:</a:t>
                </a:r>
              </a:p>
              <a:p>
                <a:pPr lvl="1"/>
                <a:r>
                  <a:rPr lang="el-GR" dirty="0" smtClean="0"/>
                  <a:t>Τρία φορτισμένα σωματίδια βρίσκονται επάνω στον </a:t>
                </a:r>
                <a:r>
                  <a:rPr lang="en-US" dirty="0" smtClean="0"/>
                  <a:t>x</a:t>
                </a:r>
                <a:r>
                  <a:rPr lang="el-GR" dirty="0" smtClean="0"/>
                  <a:t>-άξονα όπως στο σχήμα. Το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βρίσκεται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cstate="print"/>
                <a:stretch>
                  <a:fillRect t="-1067"/>
                </a:stretch>
              </a:blipFill>
            </p:spPr>
            <p:txBody>
              <a:bodyPr/>
              <a:lstStyle/>
              <a:p>
                <a:r>
                  <a:rPr lang="el-GR">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956" y="4169723"/>
            <a:ext cx="3855444" cy="2307277"/>
          </a:xfrm>
          <a:prstGeom prst="rect">
            <a:avLst/>
          </a:prstGeom>
        </p:spPr>
      </p:pic>
    </p:spTree>
    <p:extLst>
      <p:ext uri="{BB962C8B-B14F-4D97-AF65-F5344CB8AC3E}">
        <p14:creationId xmlns:p14="http://schemas.microsoft.com/office/powerpoint/2010/main" val="269277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314" y="914400"/>
            <a:ext cx="3496603" cy="2092530"/>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lstStyle/>
              <a:p>
                <a:r>
                  <a:rPr lang="el-GR" b="1" dirty="0" smtClean="0"/>
                  <a:t>Παράδειγμα</a:t>
                </a:r>
                <a:r>
                  <a:rPr lang="el-GR" b="1" dirty="0"/>
                  <a:t> </a:t>
                </a:r>
                <a:r>
                  <a:rPr lang="el-GR" b="1" dirty="0" smtClean="0"/>
                  <a:t>- Λύση:</a:t>
                </a:r>
              </a:p>
              <a:p>
                <a:pPr lvl="1"/>
                <a:r>
                  <a:rPr lang="el-GR" dirty="0" smtClean="0"/>
                  <a:t>Το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στη θέση</a:t>
                </a:r>
                <a:br>
                  <a:rPr lang="el-GR" b="0" dirty="0" smtClean="0"/>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
                </a:r>
                <a:br>
                  <a:rPr lang="el-GR" dirty="0" smtClean="0"/>
                </a:br>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5" cstate="print"/>
                <a:stretch>
                  <a:fillRect t="-1067" r="-1162"/>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691200" y="1859040"/>
              <a:ext cx="7895160" cy="4371480"/>
            </p14:xfrm>
          </p:contentPart>
        </mc:Choice>
        <mc:Fallback xmlns="">
          <p:pic>
            <p:nvPicPr>
              <p:cNvPr id="4" name="Ink 3"/>
              <p:cNvPicPr/>
              <p:nvPr/>
            </p:nvPicPr>
            <p:blipFill>
              <a:blip r:embed="rId7"/>
              <a:stretch>
                <a:fillRect/>
              </a:stretch>
            </p:blipFill>
            <p:spPr>
              <a:xfrm>
                <a:off x="684000" y="1852920"/>
                <a:ext cx="7912080" cy="4383360"/>
              </a:xfrm>
              <a:prstGeom prst="rect">
                <a:avLst/>
              </a:prstGeom>
            </p:spPr>
          </p:pic>
        </mc:Fallback>
      </mc:AlternateContent>
    </p:spTree>
    <p:extLst>
      <p:ext uri="{BB962C8B-B14F-4D97-AF65-F5344CB8AC3E}">
        <p14:creationId xmlns:p14="http://schemas.microsoft.com/office/powerpoint/2010/main" val="1876364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lstStyle/>
              <a:p>
                <a:r>
                  <a:rPr lang="el-GR" b="1" dirty="0" smtClean="0"/>
                  <a:t>Παράδειγμα:</a:t>
                </a:r>
              </a:p>
              <a:p>
                <a:pPr lvl="1"/>
                <a:r>
                  <a:rPr lang="el-GR" dirty="0" smtClean="0"/>
                  <a:t>Δυο όμοιες φορτισμένες σφαίρες, καθεμιά μάζας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=3×</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𝑘𝑔</m:t>
                    </m:r>
                  </m:oMath>
                </a14:m>
                <a:r>
                  <a:rPr lang="en-US" dirty="0" smtClean="0"/>
                  <a:t>, </a:t>
                </a:r>
                <a:r>
                  <a:rPr lang="el-GR" dirty="0" smtClean="0"/>
                  <a:t>κρέμονται σε ισορροπία όπως στο σχήμα. Το μήκος κάθε σχοινιού είναι </a:t>
                </a:r>
                <a14:m>
                  <m:oMath xmlns:m="http://schemas.openxmlformats.org/officeDocument/2006/math">
                    <m:r>
                      <a:rPr lang="el-GR" b="0" i="1" smtClean="0">
                        <a:latin typeface="Cambria Math" panose="02040503050406030204" pitchFamily="18" charset="0"/>
                      </a:rPr>
                      <m:t>0.15 </m:t>
                    </m:r>
                    <m:r>
                      <a:rPr lang="en-US" b="0" i="1" smtClean="0">
                        <a:latin typeface="Cambria Math" panose="02040503050406030204" pitchFamily="18" charset="0"/>
                      </a:rPr>
                      <m:t>𝑚</m:t>
                    </m:r>
                    <m:r>
                      <a:rPr lang="el-GR" b="0" i="0" smtClean="0">
                        <a:latin typeface="Cambria Math" panose="02040503050406030204" pitchFamily="18" charset="0"/>
                      </a:rPr>
                      <m:t>,</m:t>
                    </m:r>
                  </m:oMath>
                </a14:m>
                <a:r>
                  <a:rPr lang="el-GR" dirty="0" smtClean="0"/>
                  <a:t> ενώ η γωνία θ είναι </a:t>
                </a:r>
                <a14:m>
                  <m:oMath xmlns:m="http://schemas.openxmlformats.org/officeDocument/2006/math">
                    <m:sSup>
                      <m:sSupPr>
                        <m:ctrlPr>
                          <a:rPr lang="el-GR" i="1" smtClean="0">
                            <a:latin typeface="Cambria Math"/>
                          </a:rPr>
                        </m:ctrlPr>
                      </m:sSupPr>
                      <m:e>
                        <m:r>
                          <a:rPr lang="el-GR" b="0" i="1" smtClean="0">
                            <a:latin typeface="Cambria Math" panose="02040503050406030204" pitchFamily="18" charset="0"/>
                          </a:rPr>
                          <m:t>5</m:t>
                        </m:r>
                      </m:e>
                      <m:sup>
                        <m:r>
                          <a:rPr lang="el-GR" b="0" i="1" smtClean="0">
                            <a:latin typeface="Cambria Math" panose="02040503050406030204" pitchFamily="18" charset="0"/>
                          </a:rPr>
                          <m:t>𝜊</m:t>
                        </m:r>
                      </m:sup>
                    </m:sSup>
                  </m:oMath>
                </a14:m>
                <a:r>
                  <a:rPr lang="el-GR" dirty="0" smtClean="0"/>
                  <a:t>. Βρείτε το μέτρο του φορτίου κάθε σφαίρας.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cstate="print"/>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399" y="3836052"/>
            <a:ext cx="3996200" cy="2610468"/>
          </a:xfrm>
          <a:prstGeom prst="rect">
            <a:avLst/>
          </a:prstGeom>
        </p:spPr>
      </p:pic>
    </p:spTree>
    <p:extLst>
      <p:ext uri="{BB962C8B-B14F-4D97-AF65-F5344CB8AC3E}">
        <p14:creationId xmlns:p14="http://schemas.microsoft.com/office/powerpoint/2010/main" val="1162013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336" y="710292"/>
            <a:ext cx="3472175" cy="2268155"/>
          </a:xfrm>
          <a:prstGeom prst="rect">
            <a:avLst/>
          </a:prstGeom>
        </p:spPr>
      </p:pic>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lstStyle/>
              <a:p>
                <a:r>
                  <a:rPr lang="el-GR" b="1" dirty="0" smtClean="0"/>
                  <a:t>Παράδειγμα</a:t>
                </a:r>
                <a:r>
                  <a:rPr lang="en-US" b="1" dirty="0" smtClean="0"/>
                  <a:t> – </a:t>
                </a:r>
                <a:r>
                  <a:rPr lang="el-GR" b="1" dirty="0" smtClean="0"/>
                  <a:t>Λύση:</a:t>
                </a:r>
              </a:p>
              <a:p>
                <a:pPr lvl="1"/>
                <a:r>
                  <a:rPr lang="el-GR" sz="1800" dirty="0" smtClean="0"/>
                  <a:t>Δυο όμοιες φορτισμένες σφαίρες, </a:t>
                </a:r>
                <a:br>
                  <a:rPr lang="el-GR" sz="1800" dirty="0" smtClean="0"/>
                </a:br>
                <a:r>
                  <a:rPr lang="el-GR" sz="1800" dirty="0" smtClean="0"/>
                  <a:t>καθεμιά μάζας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=3×</m:t>
                    </m:r>
                    <m:sSup>
                      <m:sSupPr>
                        <m:ctrlPr>
                          <a:rPr lang="en-US" sz="1800" b="0" i="1" smtClean="0">
                            <a:latin typeface="Cambria Math"/>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𝑘𝑔</m:t>
                    </m:r>
                  </m:oMath>
                </a14:m>
                <a:r>
                  <a:rPr lang="en-US" sz="1800" dirty="0" smtClean="0"/>
                  <a:t>, </a:t>
                </a:r>
                <a:r>
                  <a:rPr lang="el-GR" sz="1800" dirty="0" smtClean="0"/>
                  <a:t>σε </a:t>
                </a:r>
                <a:br>
                  <a:rPr lang="el-GR" sz="1800" dirty="0" smtClean="0"/>
                </a:br>
                <a:r>
                  <a:rPr lang="el-GR" sz="1800" dirty="0" smtClean="0"/>
                  <a:t>ισορροπία. Το μήκος κάθε σχοινιού είναι </a:t>
                </a:r>
                <a14:m>
                  <m:oMath xmlns:m="http://schemas.openxmlformats.org/officeDocument/2006/math">
                    <m:r>
                      <a:rPr lang="el-GR" sz="1800" b="0" i="1" smtClean="0">
                        <a:latin typeface="Cambria Math" panose="02040503050406030204" pitchFamily="18" charset="0"/>
                      </a:rPr>
                      <m:t>0.15 </m:t>
                    </m:r>
                    <m:r>
                      <a:rPr lang="en-US" sz="1800" b="0" i="1" smtClean="0">
                        <a:latin typeface="Cambria Math" panose="02040503050406030204" pitchFamily="18" charset="0"/>
                      </a:rPr>
                      <m:t>𝑚</m:t>
                    </m:r>
                    <m:r>
                      <a:rPr lang="el-GR" sz="1800" b="0" i="0" smtClean="0">
                        <a:latin typeface="Cambria Math" panose="02040503050406030204" pitchFamily="18" charset="0"/>
                      </a:rPr>
                      <m:t>,</m:t>
                    </m:r>
                  </m:oMath>
                </a14:m>
                <a:r>
                  <a:rPr lang="el-GR" sz="1800" dirty="0" smtClean="0"/>
                  <a:t> ενώ η γωνία θ είναι </a:t>
                </a:r>
                <a14:m>
                  <m:oMath xmlns:m="http://schemas.openxmlformats.org/officeDocument/2006/math">
                    <m:sSup>
                      <m:sSupPr>
                        <m:ctrlPr>
                          <a:rPr lang="el-GR" sz="1800" i="1" smtClean="0">
                            <a:latin typeface="Cambria Math"/>
                          </a:rPr>
                        </m:ctrlPr>
                      </m:sSupPr>
                      <m:e>
                        <m:r>
                          <a:rPr lang="el-GR" sz="1800" b="0" i="1" smtClean="0">
                            <a:latin typeface="Cambria Math" panose="02040503050406030204" pitchFamily="18" charset="0"/>
                          </a:rPr>
                          <m:t>5</m:t>
                        </m:r>
                      </m:e>
                      <m:sup>
                        <m:r>
                          <a:rPr lang="el-GR" sz="1800" b="0" i="1" smtClean="0">
                            <a:latin typeface="Cambria Math" panose="02040503050406030204" pitchFamily="18" charset="0"/>
                          </a:rPr>
                          <m:t>𝜊</m:t>
                        </m:r>
                      </m:sup>
                    </m:sSup>
                  </m:oMath>
                </a14:m>
                <a:r>
                  <a:rPr lang="el-GR" sz="1800" dirty="0" smtClean="0"/>
                  <a:t>. Βρείτε το μέτρο του φορτίου κάθε σφαίρας.</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01200" y="820080"/>
              <a:ext cx="8238240" cy="5778360"/>
            </p14:xfrm>
          </p:contentPart>
        </mc:Choice>
        <mc:Fallback xmlns="">
          <p:pic>
            <p:nvPicPr>
              <p:cNvPr id="4" name="Ink 3"/>
              <p:cNvPicPr/>
              <p:nvPr/>
            </p:nvPicPr>
            <p:blipFill>
              <a:blip r:embed="rId6"/>
              <a:stretch>
                <a:fillRect/>
              </a:stretch>
            </p:blipFill>
            <p:spPr>
              <a:xfrm>
                <a:off x="597240" y="815400"/>
                <a:ext cx="8254080" cy="5792760"/>
              </a:xfrm>
              <a:prstGeom prst="rect">
                <a:avLst/>
              </a:prstGeom>
            </p:spPr>
          </p:pic>
        </mc:Fallback>
      </mc:AlternateContent>
    </p:spTree>
    <p:extLst>
      <p:ext uri="{BB962C8B-B14F-4D97-AF65-F5344CB8AC3E}">
        <p14:creationId xmlns:p14="http://schemas.microsoft.com/office/powerpoint/2010/main" val="4051087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a:t>
            </a:r>
            <a:r>
              <a:rPr lang="el-GR" dirty="0" smtClean="0"/>
              <a:t>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070392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Ηλεκτρομαγνητισμός</a:t>
            </a:r>
            <a:endParaRPr lang="el-GR" dirty="0"/>
          </a:p>
        </p:txBody>
      </p:sp>
      <p:sp>
        <p:nvSpPr>
          <p:cNvPr id="3" name="Content Placeholder 2"/>
          <p:cNvSpPr>
            <a:spLocks noGrp="1"/>
          </p:cNvSpPr>
          <p:nvPr>
            <p:ph idx="1"/>
          </p:nvPr>
        </p:nvSpPr>
        <p:spPr>
          <a:xfrm>
            <a:off x="738350" y="1907270"/>
            <a:ext cx="7872249" cy="4569730"/>
          </a:xfrm>
        </p:spPr>
        <p:txBody>
          <a:bodyPr/>
          <a:lstStyle/>
          <a:p>
            <a:r>
              <a:rPr lang="el-GR" dirty="0" smtClean="0"/>
              <a:t>Μελέτη των φαινομένων που σχετίζονται με τον </a:t>
            </a:r>
            <a:r>
              <a:rPr lang="el-GR" b="1" dirty="0" smtClean="0"/>
              <a:t>ηλεκτρισμό</a:t>
            </a:r>
            <a:r>
              <a:rPr lang="el-GR" dirty="0" smtClean="0"/>
              <a:t> και το </a:t>
            </a:r>
            <a:r>
              <a:rPr lang="el-GR" b="1" dirty="0" smtClean="0"/>
              <a:t>μαγνητισμό</a:t>
            </a:r>
          </a:p>
          <a:p>
            <a:r>
              <a:rPr lang="el-GR" dirty="0" smtClean="0"/>
              <a:t>Νόμοι του Ηλεκτρομαγνητισμού</a:t>
            </a:r>
          </a:p>
          <a:p>
            <a:pPr lvl="1"/>
            <a:r>
              <a:rPr lang="el-GR" dirty="0" smtClean="0"/>
              <a:t>Πανταχού παρόντες!</a:t>
            </a:r>
          </a:p>
          <a:p>
            <a:pPr lvl="2"/>
            <a:r>
              <a:rPr lang="en-US" dirty="0" smtClean="0"/>
              <a:t>Smartphones, </a:t>
            </a:r>
            <a:r>
              <a:rPr lang="el-GR" dirty="0" smtClean="0"/>
              <a:t>τηλεοράσεις, ηλεκτροκινητήρες, Η/Υ, επιταχυντές σωματιδίων, κ.α.</a:t>
            </a:r>
          </a:p>
          <a:p>
            <a:r>
              <a:rPr lang="el-GR" dirty="0" smtClean="0"/>
              <a:t>Ηλεκτρικός </a:t>
            </a:r>
            <a:r>
              <a:rPr lang="el-GR" dirty="0" smtClean="0">
                <a:sym typeface="Wingdings" panose="05000000000000000000" pitchFamily="2" charset="2"/>
              </a:rPr>
              <a:t> ήλεκτρο  κεχριμπάρι</a:t>
            </a:r>
          </a:p>
          <a:p>
            <a:r>
              <a:rPr lang="el-GR" dirty="0" smtClean="0">
                <a:sym typeface="Wingdings" panose="05000000000000000000" pitchFamily="2" charset="2"/>
              </a:rPr>
              <a:t>Μαγνητικός  Μαγνησία  περιοχή που βρέθηκε για πρώτη φορά ο μαγνητίτης</a:t>
            </a:r>
          </a:p>
          <a:p>
            <a:r>
              <a:rPr lang="el-GR" dirty="0" smtClean="0">
                <a:sym typeface="Wingdings" panose="05000000000000000000" pitchFamily="2" charset="2"/>
              </a:rPr>
              <a:t>Επιστήμονες: </a:t>
            </a:r>
            <a:r>
              <a:rPr lang="en-US" dirty="0" err="1" smtClean="0">
                <a:sym typeface="Wingdings" panose="05000000000000000000" pitchFamily="2" charset="2"/>
              </a:rPr>
              <a:t>Oersted</a:t>
            </a:r>
            <a:r>
              <a:rPr lang="en-US" dirty="0" smtClean="0">
                <a:sym typeface="Wingdings" panose="05000000000000000000" pitchFamily="2" charset="2"/>
              </a:rPr>
              <a:t>, Faraday, Henry, </a:t>
            </a:r>
            <a:r>
              <a:rPr lang="en-US" b="1" dirty="0" smtClean="0">
                <a:sym typeface="Wingdings" panose="05000000000000000000" pitchFamily="2" charset="2"/>
              </a:rPr>
              <a:t>Maxwell</a:t>
            </a:r>
          </a:p>
          <a:p>
            <a:pPr lvl="1"/>
            <a:r>
              <a:rPr lang="en-US" b="1" dirty="0" smtClean="0">
                <a:sym typeface="Wingdings" panose="05000000000000000000" pitchFamily="2" charset="2"/>
              </a:rPr>
              <a:t>James Clerk Maxwell = Isaac Newton</a:t>
            </a:r>
            <a:r>
              <a:rPr lang="el-GR" b="1" dirty="0" smtClean="0">
                <a:sym typeface="Wingdings" panose="05000000000000000000" pitchFamily="2" charset="2"/>
              </a:rPr>
              <a:t> του </a:t>
            </a:r>
            <a:r>
              <a:rPr lang="el-GR" b="1" dirty="0" err="1" smtClean="0">
                <a:sym typeface="Wingdings" panose="05000000000000000000" pitchFamily="2" charset="2"/>
              </a:rPr>
              <a:t>ηλ</a:t>
            </a:r>
            <a:r>
              <a:rPr lang="el-GR" b="1" dirty="0" smtClean="0">
                <a:sym typeface="Wingdings" panose="05000000000000000000" pitchFamily="2" charset="2"/>
              </a:rPr>
              <a:t>/</a:t>
            </a:r>
            <a:r>
              <a:rPr lang="el-GR" b="1" dirty="0" err="1" smtClean="0">
                <a:sym typeface="Wingdings" panose="05000000000000000000" pitchFamily="2" charset="2"/>
              </a:rPr>
              <a:t>σμου</a:t>
            </a:r>
            <a:endParaRPr lang="el-GR" b="1" dirty="0"/>
          </a:p>
        </p:txBody>
      </p:sp>
    </p:spTree>
    <p:extLst>
      <p:ext uri="{BB962C8B-B14F-4D97-AF65-F5344CB8AC3E}">
        <p14:creationId xmlns:p14="http://schemas.microsoft.com/office/powerpoint/2010/main" val="25042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80918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40299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872249" cy="4569730"/>
          </a:xfrm>
        </p:spPr>
        <p:txBody>
          <a:bodyPr>
            <a:normAutofit lnSpcReduction="10000"/>
          </a:bodyPr>
          <a:lstStyle/>
          <a:p>
            <a:r>
              <a:rPr lang="el-GR" dirty="0" smtClean="0"/>
              <a:t>Όλοι έχετε δει ηλεκτρικά πεδία γύρω σας</a:t>
            </a:r>
          </a:p>
          <a:p>
            <a:pPr lvl="1"/>
            <a:r>
              <a:rPr lang="el-GR" dirty="0" smtClean="0"/>
              <a:t>Τρίψτε ένα μπαλόνι στα μαλλιά σας και θα δείτε ότι έλκει κομματάκια χαρτιού</a:t>
            </a:r>
          </a:p>
          <a:p>
            <a:r>
              <a:rPr lang="el-GR" dirty="0" smtClean="0"/>
              <a:t>Μια τέτοια συμπεριφορά της ύλης αναφέρεται ως </a:t>
            </a:r>
            <a:r>
              <a:rPr lang="el-GR" b="1" i="1" dirty="0" smtClean="0"/>
              <a:t>ηλεκτρική φόρτιση</a:t>
            </a:r>
          </a:p>
          <a:p>
            <a:r>
              <a:rPr lang="el-GR" dirty="0" smtClean="0"/>
              <a:t>Απλά πειράματα έδειξαν ότι υπάρχουν δυο είδη ηλεκτρικής φόρτισης</a:t>
            </a:r>
          </a:p>
          <a:p>
            <a:pPr lvl="1"/>
            <a:r>
              <a:rPr lang="el-GR" dirty="0" smtClean="0"/>
              <a:t>Θετική και αρνητική</a:t>
            </a:r>
          </a:p>
          <a:p>
            <a:pPr lvl="1"/>
            <a:r>
              <a:rPr lang="el-GR" dirty="0" smtClean="0"/>
              <a:t>Τα ηλεκτρόνια έχουν αρνητική φόρτιση</a:t>
            </a:r>
          </a:p>
          <a:p>
            <a:pPr lvl="1"/>
            <a:r>
              <a:rPr lang="el-GR" dirty="0" smtClean="0"/>
              <a:t>Τα πρωτόνια έχουν θετική φόρτιση</a:t>
            </a:r>
          </a:p>
          <a:p>
            <a:r>
              <a:rPr lang="el-GR" b="1" dirty="0" smtClean="0"/>
              <a:t>Φορτία ίδιου </a:t>
            </a:r>
            <a:r>
              <a:rPr lang="el-GR" b="1" dirty="0" err="1" smtClean="0"/>
              <a:t>προσήμου</a:t>
            </a:r>
            <a:r>
              <a:rPr lang="el-GR" b="1" dirty="0" smtClean="0"/>
              <a:t> απωθούνται</a:t>
            </a:r>
          </a:p>
          <a:p>
            <a:r>
              <a:rPr lang="el-GR" b="1" dirty="0" smtClean="0"/>
              <a:t>Φορτία αντίθετου </a:t>
            </a:r>
            <a:r>
              <a:rPr lang="el-GR" b="1" dirty="0" err="1" smtClean="0"/>
              <a:t>προσήμου</a:t>
            </a:r>
            <a:r>
              <a:rPr lang="el-GR" b="1" dirty="0" smtClean="0"/>
              <a:t> έλκονται</a:t>
            </a:r>
          </a:p>
          <a:p>
            <a:endParaRPr lang="el-GR" dirty="0"/>
          </a:p>
        </p:txBody>
      </p:sp>
    </p:spTree>
    <p:extLst>
      <p:ext uri="{BB962C8B-B14F-4D97-AF65-F5344CB8AC3E}">
        <p14:creationId xmlns:p14="http://schemas.microsoft.com/office/powerpoint/2010/main" val="5840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950730"/>
              </a:xfrm>
            </p:spPr>
            <p:txBody>
              <a:bodyPr>
                <a:normAutofit fontScale="92500" lnSpcReduction="10000"/>
              </a:bodyPr>
              <a:lstStyle/>
              <a:p>
                <a:r>
                  <a:rPr lang="el-GR" b="1" i="1" dirty="0" smtClean="0"/>
                  <a:t>Διατήρηση του ηλεκτρικού φορτίου</a:t>
                </a:r>
              </a:p>
              <a:p>
                <a:pPr lvl="1"/>
                <a:r>
                  <a:rPr lang="el-GR" dirty="0" smtClean="0"/>
                  <a:t>σε απομονωμένο σύστημα</a:t>
                </a:r>
              </a:p>
              <a:p>
                <a:pPr lvl="1"/>
                <a:r>
                  <a:rPr lang="el-GR" dirty="0" smtClean="0"/>
                  <a:t>Μεταφορά φορτίου από ένα αντικείμενο σε ένα άλλο</a:t>
                </a:r>
              </a:p>
              <a:p>
                <a:pPr lvl="2"/>
                <a:r>
                  <a:rPr lang="el-GR" dirty="0" smtClean="0"/>
                  <a:t>Το ένα φορτίζεται θετικά, το άλλο αρνητικά</a:t>
                </a:r>
              </a:p>
              <a:p>
                <a:pPr lvl="1"/>
                <a:r>
                  <a:rPr lang="el-GR" dirty="0" smtClean="0"/>
                  <a:t>Ποιος είναι όμως</a:t>
                </a:r>
                <a:r>
                  <a:rPr lang="el-GR" dirty="0"/>
                  <a:t> </a:t>
                </a:r>
                <a:r>
                  <a:rPr lang="el-GR" dirty="0" smtClean="0"/>
                  <a:t>ο φορέας του φορτίου;</a:t>
                </a:r>
              </a:p>
              <a:p>
                <a:pPr lvl="2"/>
                <a:r>
                  <a:rPr lang="el-GR" dirty="0" smtClean="0"/>
                  <a:t>Ξέρουμε πλέον ότι τα </a:t>
                </a:r>
                <a:r>
                  <a:rPr lang="el-GR" b="1" dirty="0" smtClean="0"/>
                  <a:t>ηλεκτρόνια </a:t>
                </a:r>
                <a:r>
                  <a:rPr lang="el-GR" dirty="0" smtClean="0"/>
                  <a:t>είναι φορείς φορτίου</a:t>
                </a:r>
              </a:p>
              <a:p>
                <a:pPr lvl="2"/>
                <a:r>
                  <a:rPr lang="el-GR" dirty="0" smtClean="0"/>
                  <a:t>Ηλεκτρόνια μεταφέρονται από ένα υλικό σε ένα άλλο, δημιουργώντας θετικό ή αρνητικό φορτίο</a:t>
                </a:r>
              </a:p>
              <a:p>
                <a:r>
                  <a:rPr lang="el-GR" dirty="0" smtClean="0"/>
                  <a:t>Το 1909, ο </a:t>
                </a:r>
                <a:r>
                  <a:rPr lang="en-US" dirty="0" err="1" smtClean="0"/>
                  <a:t>Milikan</a:t>
                </a:r>
                <a:r>
                  <a:rPr lang="en-US" dirty="0" smtClean="0"/>
                  <a:t> </a:t>
                </a:r>
                <a:r>
                  <a:rPr lang="el-GR" dirty="0" smtClean="0"/>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smtClean="0"/>
                  <a:t> </a:t>
                </a:r>
                <a:r>
                  <a:rPr lang="el-GR" dirty="0" smtClean="0"/>
                  <a:t>συμβαίνει στη φύση σε ακέραια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smtClean="0"/>
                  <a:t>: </a:t>
                </a:r>
                <a14:m>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𝑍</m:t>
                    </m:r>
                  </m:oMath>
                </a14:m>
                <a:endParaRPr lang="en-US" dirty="0" smtClean="0"/>
              </a:p>
              <a:p>
                <a:pPr lvl="1"/>
                <a:r>
                  <a:rPr lang="el-GR" dirty="0" smtClean="0"/>
                  <a:t>Λέμε ότι το ηλεκτρικό φορτίο είναι </a:t>
                </a:r>
                <a:r>
                  <a:rPr lang="el-GR" b="1" i="1" dirty="0" smtClean="0"/>
                  <a:t>κβαντισμένο</a:t>
                </a:r>
              </a:p>
              <a:p>
                <a:pPr lvl="1"/>
                <a:r>
                  <a:rPr lang="el-GR" dirty="0" smtClean="0"/>
                  <a:t>Ηλεκτρόνιο: φορτίο -</a:t>
                </a:r>
                <a:r>
                  <a:rPr lang="en-US" dirty="0" smtClean="0"/>
                  <a:t>e</a:t>
                </a:r>
              </a:p>
              <a:p>
                <a:pPr lvl="1"/>
                <a:r>
                  <a:rPr lang="el-GR" dirty="0" smtClean="0"/>
                  <a:t>Πρωτόνιο: φορτίο +</a:t>
                </a:r>
                <a:r>
                  <a:rPr lang="en-US" dirty="0" smtClean="0"/>
                  <a:t>e</a:t>
                </a: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950730"/>
              </a:xfrm>
              <a:blipFill rotWithShape="0">
                <a:blip r:embed="rId2"/>
                <a:stretch>
                  <a:fillRect t="-1478"/>
                </a:stretch>
              </a:blipFill>
            </p:spPr>
            <p:txBody>
              <a:bodyPr/>
              <a:lstStyle/>
              <a:p>
                <a:r>
                  <a:rPr lang="el-GR">
                    <a:noFill/>
                  </a:rPr>
                  <a:t> </a:t>
                </a:r>
              </a:p>
            </p:txBody>
          </p:sp>
        </mc:Fallback>
      </mc:AlternateContent>
    </p:spTree>
    <p:extLst>
      <p:ext uri="{BB962C8B-B14F-4D97-AF65-F5344CB8AC3E}">
        <p14:creationId xmlns:p14="http://schemas.microsoft.com/office/powerpoint/2010/main" val="273050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p:sp>
        <p:nvSpPr>
          <p:cNvPr id="3" name="Content Placeholder 2"/>
          <p:cNvSpPr>
            <a:spLocks noGrp="1"/>
          </p:cNvSpPr>
          <p:nvPr>
            <p:ph idx="1"/>
          </p:nvPr>
        </p:nvSpPr>
        <p:spPr>
          <a:xfrm>
            <a:off x="738350" y="1907270"/>
            <a:ext cx="7872249" cy="4950730"/>
          </a:xfrm>
        </p:spPr>
        <p:txBody>
          <a:bodyPr>
            <a:normAutofit lnSpcReduction="10000"/>
          </a:bodyPr>
          <a:lstStyle/>
          <a:p>
            <a:r>
              <a:rPr lang="el-GR" b="1" i="1" dirty="0" smtClean="0"/>
              <a:t>Κατηγοριοποίηση υλικών</a:t>
            </a:r>
          </a:p>
          <a:p>
            <a:pPr lvl="1"/>
            <a:r>
              <a:rPr lang="el-GR" b="1" i="1" dirty="0" smtClean="0"/>
              <a:t>Αγωγοί: </a:t>
            </a:r>
            <a:r>
              <a:rPr lang="el-GR" dirty="0" smtClean="0"/>
              <a:t>υλικά όπου κάποια ηλεκτρόνια είναι ελεύθερα και δεν είναι δεσμευμένα σε άτομα, και μπορούν να κινηθούν σχετικά ελεύθερα στο υλικό</a:t>
            </a:r>
          </a:p>
          <a:p>
            <a:pPr lvl="2"/>
            <a:r>
              <a:rPr lang="el-GR" dirty="0"/>
              <a:t>Όταν φορτιστούν, το φορτίο κατανέμεται σε όλη την επιφάνεια του υλικού</a:t>
            </a:r>
          </a:p>
          <a:p>
            <a:pPr lvl="1"/>
            <a:r>
              <a:rPr lang="el-GR" b="1" i="1" dirty="0" smtClean="0"/>
              <a:t>Μονωτές: </a:t>
            </a:r>
            <a:r>
              <a:rPr lang="el-GR" dirty="0" smtClean="0"/>
              <a:t>υλικά που όλα τα </a:t>
            </a:r>
            <a:r>
              <a:rPr lang="el-GR" dirty="0" err="1" smtClean="0"/>
              <a:t>ηλεκτρόνιά</a:t>
            </a:r>
            <a:r>
              <a:rPr lang="el-GR" dirty="0" smtClean="0"/>
              <a:t> τους είναι δεσμευμένα σε άτομα και δεν μπορούν να κινηθούν ελεύθερα</a:t>
            </a:r>
          </a:p>
          <a:p>
            <a:pPr lvl="2"/>
            <a:r>
              <a:rPr lang="el-GR" dirty="0"/>
              <a:t>Όταν φορτιστούν, το φορτίο κατανέμεται σε μια συγκεκριμένη </a:t>
            </a:r>
            <a:r>
              <a:rPr lang="el-GR" dirty="0" smtClean="0"/>
              <a:t>περιοχή</a:t>
            </a:r>
          </a:p>
          <a:p>
            <a:pPr lvl="1"/>
            <a:r>
              <a:rPr lang="el-GR" b="1" i="1" dirty="0" smtClean="0"/>
              <a:t>Ημιαγωγοί: </a:t>
            </a:r>
            <a:r>
              <a:rPr lang="el-GR" dirty="0" smtClean="0"/>
              <a:t>με προσθήκη συγκεκριμένης ποσότητας ατόμων στο υλικό, εναλλάσσονται από αγωγοί σε μονωτές</a:t>
            </a:r>
            <a:endParaRPr lang="el-GR" b="1" i="1" dirty="0" smtClean="0"/>
          </a:p>
        </p:txBody>
      </p:sp>
    </p:spTree>
    <p:extLst>
      <p:ext uri="{BB962C8B-B14F-4D97-AF65-F5344CB8AC3E}">
        <p14:creationId xmlns:p14="http://schemas.microsoft.com/office/powerpoint/2010/main" val="39871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950730"/>
              </a:xfrm>
            </p:spPr>
            <p:txBody>
              <a:bodyPr>
                <a:normAutofit/>
              </a:bodyPr>
              <a:lstStyle/>
              <a:p>
                <a:r>
                  <a:rPr lang="el-GR" b="1" i="1" dirty="0" smtClean="0"/>
                  <a:t>Ο νόμος του </a:t>
                </a:r>
                <a:r>
                  <a:rPr lang="en-US" b="1" i="1" dirty="0" smtClean="0"/>
                  <a:t>Coulomb</a:t>
                </a:r>
              </a:p>
              <a:p>
                <a:pPr lvl="1"/>
                <a:r>
                  <a:rPr lang="en-US" dirty="0" smtClean="0"/>
                  <a:t>O C. Coulomb </a:t>
                </a:r>
                <a:r>
                  <a:rPr lang="el-GR" dirty="0" smtClean="0"/>
                  <a:t>μέτρησε το μέτρο των ηλεκτρικών δυνάμεων ανάμεσα σε φορτισμένα σωματίδια</a:t>
                </a:r>
              </a:p>
              <a:p>
                <a:pPr lvl="1"/>
                <a:r>
                  <a:rPr lang="el-GR" dirty="0" smtClean="0"/>
                  <a:t>Από τα πειράματά του προέκυψε ότι </a:t>
                </a:r>
                <a:r>
                  <a:rPr lang="el-GR" b="1" i="1" dirty="0" smtClean="0"/>
                  <a:t>η ηλεκτρική δύναμη ανάμεσα σε δυο ακίνητα φορτισμένα σωματίδια </a:t>
                </a:r>
                <a14:m>
                  <m:oMath xmlns:m="http://schemas.openxmlformats.org/officeDocument/2006/math">
                    <m:sSub>
                      <m:sSubPr>
                        <m:ctrlPr>
                          <a:rPr lang="el-GR" b="1" i="1" smtClean="0">
                            <a:latin typeface="Cambria Math"/>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i="1" dirty="0" smtClean="0"/>
                  <a:t>(μηδενικού μεγέθους) που απέχουν απόσταση </a:t>
                </a:r>
                <a14:m>
                  <m:oMath xmlns:m="http://schemas.openxmlformats.org/officeDocument/2006/math">
                    <m:r>
                      <a:rPr lang="en-US" b="1" i="1" smtClean="0">
                        <a:latin typeface="Cambria Math" panose="02040503050406030204" pitchFamily="18" charset="0"/>
                      </a:rPr>
                      <m:t>𝒓</m:t>
                    </m:r>
                  </m:oMath>
                </a14:m>
                <a:r>
                  <a:rPr lang="en-US" b="1" i="1" dirty="0" smtClean="0"/>
                  <a:t> </a:t>
                </a:r>
                <a:r>
                  <a:rPr lang="el-GR" b="1" i="1" dirty="0" smtClean="0"/>
                  <a:t>μεταξύ τους δίνεται από τη σχέση </a:t>
                </a:r>
                <a:r>
                  <a:rPr lang="en-US" b="1" i="1" dirty="0" smtClean="0">
                    <a:latin typeface="Cambria Math" panose="02040503050406030204" pitchFamily="18" charset="0"/>
                  </a:rPr>
                  <a:t/>
                </a:r>
                <a:br>
                  <a:rPr lang="en-US" b="1" i="1" dirty="0" smtClean="0">
                    <a:latin typeface="Cambria Math" panose="02040503050406030204" pitchFamily="18" charset="0"/>
                  </a:rPr>
                </a:br>
                <a:r>
                  <a:rPr lang="el-GR" b="1" i="1" dirty="0" smtClean="0">
                    <a:latin typeface="Cambria Math" panose="02040503050406030204" pitchFamily="18" charset="0"/>
                  </a:rPr>
                  <a:t/>
                </a:r>
                <a:br>
                  <a:rPr lang="el-GR" b="1" i="1" dirty="0" smtClean="0">
                    <a:latin typeface="Cambria Math" panose="02040503050406030204" pitchFamily="18" charset="0"/>
                  </a:rPr>
                </a:br>
                <a14:m>
                  <m:oMath xmlns:m="http://schemas.openxmlformats.org/officeDocument/2006/math">
                    <m:sSub>
                      <m:sSubPr>
                        <m:ctrlPr>
                          <a:rPr lang="el-GR" b="1" i="1" smtClean="0">
                            <a:latin typeface="Cambria Math"/>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a:rPr>
                        </m:ctrlPr>
                      </m:fPr>
                      <m:num>
                        <m:d>
                          <m:dPr>
                            <m:begChr m:val="|"/>
                            <m:endChr m:val="|"/>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smtClean="0"/>
              </a:p>
              <a:p>
                <a:pPr lvl="1"/>
                <a:endParaRPr lang="el-GR" dirty="0"/>
              </a:p>
              <a:p>
                <a:pPr lvl="1"/>
                <a:r>
                  <a:rPr lang="el-GR" dirty="0" smtClean="0"/>
                  <a:t>όπου </a:t>
                </a:r>
                <a14:m>
                  <m:oMath xmlns:m="http://schemas.openxmlformats.org/officeDocument/2006/math">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t> είναι η σταθερά του </a:t>
                </a:r>
                <a:r>
                  <a:rPr lang="en-US" dirty="0" smtClean="0"/>
                  <a:t>Coulomb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950730"/>
              </a:xfrm>
              <a:blipFill rotWithShape="0">
                <a:blip r:embed="rId2"/>
                <a:stretch>
                  <a:fillRect t="-985" r="-697"/>
                </a:stretch>
              </a:blipFill>
            </p:spPr>
            <p:txBody>
              <a:bodyPr/>
              <a:lstStyle/>
              <a:p>
                <a:r>
                  <a:rPr lang="el-GR">
                    <a:noFill/>
                  </a:rPr>
                  <a:t> </a:t>
                </a:r>
              </a:p>
            </p:txBody>
          </p:sp>
        </mc:Fallback>
      </mc:AlternateContent>
    </p:spTree>
    <p:extLst>
      <p:ext uri="{BB962C8B-B14F-4D97-AF65-F5344CB8AC3E}">
        <p14:creationId xmlns:p14="http://schemas.microsoft.com/office/powerpoint/2010/main" val="40446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Theme1" id="{36470AC7-68F3-45D2-9901-B5B3A5D6F9C9}" vid="{45918709-7DA6-4BA0-B422-6C23C2EEF3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8356</TotalTime>
  <Words>930</Words>
  <Application>Microsoft Office PowerPoint</Application>
  <PresentationFormat>On-screen Show (4:3)</PresentationFormat>
  <Paragraphs>101</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Theme1</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LenovoTablet</cp:lastModifiedBy>
  <cp:revision>876</cp:revision>
  <cp:lastPrinted>2015-10-20T13:37:47Z</cp:lastPrinted>
  <dcterms:created xsi:type="dcterms:W3CDTF">2006-08-16T00:00:00Z</dcterms:created>
  <dcterms:modified xsi:type="dcterms:W3CDTF">2016-11-07T15:44:57Z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