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handoutMasterIdLst>
    <p:handoutMasterId r:id="rId31"/>
  </p:handoutMasterIdLst>
  <p:sldIdLst>
    <p:sldId id="309" r:id="rId2"/>
    <p:sldId id="310" r:id="rId3"/>
    <p:sldId id="358" r:id="rId4"/>
    <p:sldId id="359" r:id="rId5"/>
    <p:sldId id="360" r:id="rId6"/>
    <p:sldId id="361" r:id="rId7"/>
    <p:sldId id="362" r:id="rId8"/>
    <p:sldId id="363" r:id="rId9"/>
    <p:sldId id="364" r:id="rId10"/>
    <p:sldId id="365" r:id="rId11"/>
    <p:sldId id="366" r:id="rId12"/>
    <p:sldId id="367" r:id="rId13"/>
    <p:sldId id="368" r:id="rId14"/>
    <p:sldId id="369" r:id="rId15"/>
    <p:sldId id="370" r:id="rId16"/>
    <p:sldId id="371" r:id="rId17"/>
    <p:sldId id="372" r:id="rId18"/>
    <p:sldId id="373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294" r:id="rId29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008" autoAdjust="0"/>
  </p:normalViewPr>
  <p:slideViewPr>
    <p:cSldViewPr>
      <p:cViewPr varScale="1">
        <p:scale>
          <a:sx n="98" d="100"/>
          <a:sy n="98" d="100"/>
        </p:scale>
        <p:origin x="462" y="3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1FD67-1E62-43A5-A1E8-83EC84F90643}" type="datetimeFigureOut">
              <a:rPr lang="el-GR" smtClean="0"/>
              <a:t>26/10/2016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3DFAD-03D5-4B52-9B3C-E1FDC19787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2586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6-10-26T13:42:45.6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2392 10982 58,'-2'-51'31,"-1"9"-3,-3 10-3,6 32-5,-13 6-5,13 35-5,0 19-2,0 14-4,0 11 0,0 13-2,5-4-2,3-6-4,0-11-6,-5-24-7,7-17-9,-2-16-8,-8-20-3,20-24 1,-11-7 3</inkml:trace>
  <inkml:trace contextRef="#ctx0" brushRef="#br0" timeOffset="194.3865">2578 11309 38,'22'-26'32,"-6"14"-3,-4 3-5,-12 9-5,-16 10-4,-8 3-5,-4 7-4,-3 3-2,3 6-3,6 2 2,6-2-2,16-4 0,4-4 0,12-2-1,9-7-2,9-2-12,3 0-21,-1-10 0,8-4 0,-6-2 0</inkml:trace>
  <inkml:trace contextRef="#ctx0" brushRef="#br0" timeOffset="456.9918">2913 11257 55,'10'4'33,"14"2"-1,3-6-9,11 0-17,3 0-12,3-6-18,2 6-6,-15-4-2,0 4-1</inkml:trace>
  <inkml:trace contextRef="#ctx0" brushRef="#br0" timeOffset="615.9181">3035 11376 34,'0'0'33,"0"0"0,12 6-1,16-9-22,5 3-32,5-9-6,15 9-3,-3-10-2</inkml:trace>
  <inkml:trace contextRef="#ctx0" brushRef="#br0" timeOffset="1143.1576">3971 11067 51,'-43'-18'31,"5"-6"-4,1-8-10,6-9-5,10-1-3,14-1-2,17 2-3,11 8 1,19 11-1,7 12 1,8 16-1,-4 7 1,-8 14 0,-16 10-1,-16 8-1,-19-1-1,-16 7 0,-17-5-1,-7-4 0,-5-6 0,5-5-1,8-10 0,10-6 0,17-5 0,13-10 0,10 7-1,11-7 1,11 0-1,2 5 1,6-2-2,3-3-3,1 11-8,-7-5-20,-8-6-3,1 3-1,-5-6 1</inkml:trace>
  <inkml:trace contextRef="#ctx0" brushRef="#br0" timeOffset="1451.2037">4238 11110 38,'9'-2'33,"-9"2"1,0 14 0,0 0-18,-6-3-7,6 4-3,0-4-1,-3 1-1,3-12-2,0 0-1,-13-6 0,13-9 0,3-6 0,4-3 0,5 1 0,6-2-1,3 3 1,8 8 1,-1 5 0,0 9 0,-3 4 1,1 9-1,-12 4 1,-3 3-1,-6 3-4,-5-7-10,-3 4-24,0 0-2,-7-6 1,3 1-2</inkml:trace>
  <inkml:trace contextRef="#ctx0" brushRef="#br0" timeOffset="1706.7252">3742 11379 32,'-19'-4'35,"19"4"1,23-4-2,15-2-11,31 6-6,9-4-5,21 4-4,7 0-2,8 0-3,-5 0-4,-13 0-8,-7 3-24,-21 4-5,-24-3 0,-16 5-1</inkml:trace>
  <inkml:trace contextRef="#ctx0" brushRef="#br0" timeOffset="2128.2097">3892 11746 63,'0'0'34,"8"-21"-2,14 0-11,24 4-5,3-2-5,11 13-1,-5 1-1,0 15-2,-10 8-2,-5 15 0,-18 8-1,-8 6 0,-11 2-1,-3-3-1,-5-7-1,5-8 0,0-9-1,0-22-1,0 0-1,12-20 1,-12-11-2,0-5 2,-6 2-1,-5 2 0,-9 11 1,-5 9 0,-3 17 1,-6 12 0,3 11 0,-9 4 1,6 3-3,4-8-6,7-9-31,7-12 0,4-16 1,12-8-2</inkml:trace>
  <inkml:trace contextRef="#ctx0" brushRef="#br0" timeOffset="2698.4722">4904 11258 72,'12'-5'35,"14"5"-3,4 0-13,5-7-8,11 7-5,-3 3-6,-1-3-11,-5 0-15,-4 6-9,-12-6 1,-6 7-1</inkml:trace>
  <inkml:trace contextRef="#ctx0" brushRef="#br0" timeOffset="2887.3707">4964 11389 47,'28'5'36,"3"-1"-1,11 2-3,4 1-15,-6-1-13,-2 3-31,-10-9-6,-2 4-2,-16-9 0</inkml:trace>
  <inkml:trace contextRef="#ctx0" brushRef="#br0" timeOffset="4489.4407">5925 10849 37,'-13'-27'28,"-2"-6"-2,11-1-9,15 2-2,10 4-4,12 10-2,5 7-2,2 11 0,-5 10 0,-10 10-2,-19 11-1,-12 11-1,-21 6-1,-8 6 0,-5-3-1,1-1 0,3-4 0,14-5 0,16-10-1,19-7 0,15-9 1,9-7-1,5-8 1,6 0-1,1 0-1,-5-5 0,-4 0 0,-9-3 0,-6 3-1,-10 1 0,-3 4 1,-12 0 0,0 0 1,0 15 0,0-6 0,-5 3 1,0-2 0,-1-1 0,6-9 0,-9 6 1,9-6-1,-2-20 0,4 1 0,5-5-1,6-4 1,5 2 0,6 1 0,-1 4 0,1 10 1,1 7-1,-6 8 1,0 11 0,-7 8 0,-4 1-2,-1 7-5,-7-3-13,0-4-17,0 2-2,0-7 0,0-4 0</inkml:trace>
  <inkml:trace contextRef="#ctx0" brushRef="#br0" timeOffset="4782.0475">5620 11375 57,'0'0'37,"39"0"0,20-2-4,29 2-18,14-9-5,24 9-2,7 0-2,9 0-3,-5 6-2,-10-6-5,-16 5-13,-20-1-20,-29-8-1,-15 4 0,-29-6 0</inkml:trace>
  <inkml:trace contextRef="#ctx0" brushRef="#br0" timeOffset="6313.5151">5817 11751 13,'-30'4'20,"10"16"0,-1-1-13,7 9-3,7 4-2,12-1 1,7-2 1,9-6 3,10-3 2,-2-11 4,5-6 2,-7-16 0,-1-3 2,-17-15-2,-3 0-2,-19-8-2,-3 6-3,-8-2-4,-2 10-4,3 11-5,-4 4-17,8 10-15,8 15-1,4 2 1,7 4-1</inkml:trace>
  <inkml:trace contextRef="#ctx0" brushRef="#br0" timeOffset="6510.866">6056 11997 59,'0'0'34,"18"4"-3,-18-4-12,-3-11-42,3 11-6,6-11-4,-6 11-1</inkml:trace>
  <inkml:trace contextRef="#ctx0" brushRef="#br0" timeOffset="6824.6623">6318 11676 65,'10'4'36,"-10"-4"0,0 18-6,-6 3-18,-4 2-5,5 3-2,1 0-3,4-1 1,4-5-2,7-1 0,9-9 0,1-1-2,7-1-2,-6-8-4,5 0-7,-7-9-11,-2 0-10,0 0-2,-8-9 1,-1 3 1</inkml:trace>
  <inkml:trace contextRef="#ctx0" brushRef="#br0" timeOffset="6977.0998">6502 11661 39,'0'-17'34,"-3"8"2,3 9-4,3 24-8,-3 0-7,3 20-5,-6 3-4,6 10-1,-3-1-4,-6-3-10,6-6-30,3-7-1,0-10 0,7-7-2</inkml:trace>
  <inkml:trace contextRef="#ctx0" brushRef="#br0" timeOffset="9933.6172">7215 11271 22,'-7'9'65,"7"-9"-33,25 6-11,1 0-5,7-6-6,8 0-5,1 2-6,0-4-10,-2 2-16,0 4-6,-16-4-1,-5 5-1</inkml:trace>
  <inkml:trace contextRef="#ctx0" brushRef="#br0" timeOffset="10083.8759">7317 11375 32,'0'0'31,"13"-11"0,14 11-2,6-4-24,0-4-29,10 8-2,-6 0-4,7 0 0</inkml:trace>
  <inkml:trace contextRef="#ctx0" brushRef="#br0" timeOffset="10738.3884">8312 11086 32,'0'0'27,"0"0"0,-5-10-10,-4 5-5,-1 1-5,-6-4-3,-4 3-1,-3 1-1,-2 4-1,1 0-1,-4 8 0,3 1 1,-3 2-1,6 7 1,1-2 1,4 0 1,6 3 0,1-4 1,10 2 1,0-8 0,7 0 1,4-9-2,9 5 0,4-5 0,7 0-2,3 0 0,4 5-1,1 5 0,-1 4 0,-4 5 0,-3 3 0,-8 2 0,-5 4 1,-15 0 0,-6 3 0,-14-7 0,-10 3 0,-10-8 0,-3-4 0,-4-7-2,-3-8-1,7-8-3,3-7-4,16-4-8,4-3-10,11-1-10,16 4 0,3 0-1</inkml:trace>
  <inkml:trace contextRef="#ctx0" brushRef="#br0" timeOffset="11249.0373">8509 11282 97,'6'14'36,"-6"-1"-3,0 6-19,0-3-7,0 9-2,0-6-2,0-3-1,0-3-2,0-13-1,0 12-3,0-12-2,3-17-1,-6-2-1,3-1 0,-3-3-1,3-1 2,-6-1 2,6 6 2,-3 1 2,3 6 1,0 12 3,15-16 0,-1 16 0,4-1 0,4 1 0,3 0-1,2 0 1,-2-5 0,-3 5 0,-2 0 0,-3 0 1,-5 0 0,0 0 1,-12 0-1,10 13 0,-10-2 0,0 6-2,0-2 1,0 8-2,0 1-7,-3 3-29,-3-8-2,6 4 1,-4-10-1</inkml:trace>
  <inkml:trace contextRef="#ctx0" brushRef="#br0" timeOffset="11844.2033">9312 11276 64,'15'29'34,"-7"-2"-1,-1 5-15,0 2-3,-4-7-6,4-1-1,-7-9-3,0-7-2,0-10 0,-6-10-1,6-10-1,0-3 1,9-9-1,0-5 0,10 2-1,5 3 0,7 5 0,4 8 1,6 6-4,-8 5-5,1 12-21,-2 10-8,-14-2 1,0 4-1</inkml:trace>
  <inkml:trace contextRef="#ctx0" brushRef="#br0" timeOffset="12273.7925">9970 11267 66,'0'18'35,"-10"-2"0,-5 6-13,-10 6-7,-9-6-7,0-2-4,0-6-4,-1-4-1,8-10 0,2-6-1,9-8 0,8-10 0,8 1 1,0-3 1,12 6 1,4 1 1,2 6 1,3 13 0,1 4-1,0 10 0,2 6 0,-2 2-5,0 2-10,-1 3-23,-2-13 0,0 0 1,3-10-1</inkml:trace>
  <inkml:trace contextRef="#ctx0" brushRef="#br0" timeOffset="12716.4918">10262 11332 45,'0'-10'31,"-7"-4"0,-3-2-10,-5 7-5,-7 2-6,-2 7-2,-1 0-3,0 13-2,3 2-1,7 4-1,6 5 0,9 2 0,9-2 0,3-6 0,7-4 0,3-8-1,2-9 1,1-8 0,-3-16-1,0-7 1,-1-15-1,-2-10 0,-7-11 1,-2-2-1,-1 1-1,-5 8 1,-4 15 0,-4 10 0,-3 20 1,7 18 0,-17 33 0,10 14 1,-3 12 0,4 10 1,3 2-1,3 4 1,0 0-2,6-7 0,4-11-5,-5-12-10,8-16-22,7-11-1,-5-18 0,12-14 1</inkml:trace>
  <inkml:trace contextRef="#ctx0" brushRef="#br0" timeOffset="12956.2038">10701 10933 47,'0'0'34,"-21"0"2,2 17-5,3 17-11,-11 14-5,2 19-4,-6 3-3,1 13-3,-5-3-2,4-5-1,0-6-2,6-11-4,9-12-5,-2-20-10,15-11-19,16-15 0,8-18-1,18-6 2</inkml:trace>
  <inkml:trace contextRef="#ctx0" brushRef="#br0" timeOffset="16222.8184">2139 12879 34,'15'25'33,"14"-21"1,23 1-4,19 0-14,7-5-4,11 4-2,-2-6-4,3 2-3,-15-3-2,-16 3-4,-13 0-6,-24-7-6,-6 5-9,-16 2-10,0 0 0,-16-4-1</inkml:trace>
  <inkml:trace contextRef="#ctx0" brushRef="#br0" timeOffset="16463.2605">2610 12888 49,'-10'8'34,"1"16"-1,0 7-8,3 5-7,6 13-5,0 2-3,0 9-2,3-2-2,-3 3-2,3-10-2,3-6 0,-6-9-1,3-5 0,-3-13 0,0-3-1,0-1-3,0-14-6,0 0-29,0 0 1,3-17-2,1 5 1</inkml:trace>
  <inkml:trace contextRef="#ctx0" brushRef="#br0" timeOffset="17088.0056">3119 13121 50,'0'0'36,"24"12"-2,-2-12 1,2 0-21,13 4-5,0-4-8,2-4-7,0 4-8,-8 0-10,-12 0-11,-2 0-1,-17 0 1</inkml:trace>
  <inkml:trace contextRef="#ctx0" brushRef="#br0" timeOffset="17253.1227">3137 13201 52,'12'15'35,"4"-6"-3,15-2-9,12 3-6,4-1-15,10 4-29,-15-13-4,7 4-3,-23-11-1</inkml:trace>
  <inkml:trace contextRef="#ctx0" brushRef="#br0" timeOffset="20136.7355">3896 12978 48,'0'-42'28,"13"-5"-9,0 1-2,-4-10-2,6 8-2,-8-4-2,1 14-1,-8 4-2,0 21-1,0 13-1,-18 19-2,13 16-1,-1 13-1,6 12-2,0 2-6,14 6-11,1-7-19,-3-13-1,5-5 0,-5-17 1</inkml:trace>
  <inkml:trace contextRef="#ctx0" brushRef="#br0" timeOffset="20356.2071">3729 13178 44,'0'0'35,"17"5"2,14-5-3,11 4-15,11-8-9,21 4-3,6 0-5,4-7-9,0 2-24,-4 5-5,-20 0 0,-7 7-1</inkml:trace>
  <inkml:trace contextRef="#ctx0" brushRef="#br0" timeOffset="20835.6315">3791 13764 25,'9'15'33,"13"2"1,0-8-6,3-4-7,6-5-4,-6-9-4,3-3-3,-13-15-3,3-3-3,-11-15-1,-1-5-1,-6-4-1,6-2 0,1 1-1,4 6 0,5 8-1,0 9-2,13 15-6,1 6-11,3 8-17,2 8 0,-4-1 0,-3 6 0</inkml:trace>
  <inkml:trace contextRef="#ctx0" brushRef="#br0" timeOffset="21009.3483">3850 13597 42,'22'10'35,"11"-10"-3,27 5-16,1 3-33,2-16-10,11 16-4,-15-14-2</inkml:trace>
  <inkml:trace contextRef="#ctx0" brushRef="#br0" timeOffset="23111.0648">4659 13096 56,'12'0'30,"1"0"-7,9 5-8,12-1-7,3 4-9,7-3-14,-3-5-13,7 7-2,-12-11 0</inkml:trace>
  <inkml:trace contextRef="#ctx0" brushRef="#br0" timeOffset="23283.8856">4712 13244 11,'10'0'26,"10"-10"2,21 6-6,5-1-16,3-5-23,11 10-6,-6-7-1,5 7-3</inkml:trace>
  <inkml:trace contextRef="#ctx0" brushRef="#br0" timeOffset="23518.4231">5277 13205 25,'0'0'30,"16"-12"1,23 6-3,18-1-12,17 1-6,19 3-2,5-2-3,4 5-5,-5 0-14,-11 8-17,-25-8 0,-12 5-2,-28-5 0</inkml:trace>
  <inkml:trace contextRef="#ctx0" brushRef="#br0" timeOffset="23737.5016">5642 12748 38,'0'-39'30,"0"3"-1,4 16-12,-4 20-4,0 0-5,13 34-1,-7 8-4,-1 9-8,1 5-25,8 16 0,-8-12 0,9 7-1</inkml:trace>
  <inkml:trace contextRef="#ctx0" brushRef="#br0" timeOffset="24118.8251">5463 13466 31,'-15'-4'34,"15"4"1,3 14 0,14-4-17,16 13-5,2 5-3,10 4-2,-1 1-2,2 5-3,-6-3-1,-10-4-1,-19-5-3,-17-6 1,-18-6-1,-11-7 0,-7-7 0,-3-4 0,4-10 1,7-6 0,18-7 1,16-6 0,23-6 1,15-2 0,9-3 0,-2 3 0,-5 2 1,-12 6-1,-22 9 0,-24 8-1,-25 16-6,-20 9-27,-11 2-3,2 7-1,-1-2 1</inkml:trace>
  <inkml:trace contextRef="#ctx0" brushRef="#br0" timeOffset="25421.7069">6328 13159 31,'0'0'32,"0"15"-1,0-15-2,31 5-14,-3 3-7,6-5-7,4 1-12,-2-4-17,5 0-4,-13-4 1,3 4-2</inkml:trace>
  <inkml:trace contextRef="#ctx0" brushRef="#br0" timeOffset="25601.5694">6349 13290 41,'16'0'28,"16"14"-2,-2-10-19,-1-4-27,12 4-4,-11-11-4,7 7 1</inkml:trace>
  <inkml:trace contextRef="#ctx0" brushRef="#br0" timeOffset="26159.2919">7180 13082 17,'-39'7'60,"19"9"-29,-10 6-12,8 3-6,7 11-5,6 1-2,12-1-2,15-2 0,9-7-2,12-6 1,7-9-1,1-12 0,1-17 1,-7-9 0,-13-10-1,-15-8 1,-13-1-1,-20 1-1,-10 9 0,-5 9-8,-7 10-14,4 8-14,7 17 0,10 6-1,11 8 1</inkml:trace>
  <inkml:trace contextRef="#ctx0" brushRef="#br0" timeOffset="26353.338">7590 13358 59,'12'4'36,"-12"-4"-1,0 0-2,0 0-27,0 0-36,0 0-4,0 0-2,0 0 1</inkml:trace>
  <inkml:trace contextRef="#ctx0" brushRef="#br0" timeOffset="26640.763">7780 13127 41,'6'-26'33,"-6"-3"3,9 3-4,-3 5-15,-6 2-4,0 19-3,10 0-3,-4 19-1,-6 6-2,8 11 0,-8 5-2,7 8 0,-4 0-2,-3-8-8,10-3-29,-4-6-1,0-11 0,7-9-1</inkml:trace>
  <inkml:trace contextRef="#ctx0" brushRef="#br0" timeOffset="27022.9119">8030 13101 21,'-18'-34'65,"24"25"-31,-6 9-12,25-15-6,3 15-4,0 4-4,6 6-2,-6 2 0,-4 6-2,-17 3-1,-10 4 0,-13 6-1,-9-2-1,-5 0 1,-5-2-1,4-3-1,7-2 1,11-8-1,13-1 0,16-9 0,11-4 0,8 0 0,7 3 0,5-3-2,-2 0-4,3 0-15,-5 4-16,-11-8-1,1 4 0,-8-10 1</inkml:trace>
  <inkml:trace contextRef="#ctx0" brushRef="#br0" timeOffset="27528.1919">8676 12968 48,'25'0'31,"-25"0"-2,5-14-10,-16 11-5,-11-5-6,0 6-3,-8-3-4,2 5 0,3 0-1,0 0 0,4 6 0,2 6 0,6 5 0,1 4 1,1-4 1,3 8 1,-2-4-1,7 1 1,3-4 0,6-5 0,-6-13 0,23 13-1,-4-13-1,6 3 1,8-3-1,2 4 0,5 1 0,-3 5 1,-3 3 0,-6 6 0,-6 2 1,-13 1 0,-9-1-1,-15 1 1,-10-7-1,-9-2-1,0-5-3,-4-8-6,10-7-21,4 0-8,2-8 0,10 1-1</inkml:trace>
  <inkml:trace contextRef="#ctx0" brushRef="#br0" timeOffset="28046.7264">9561 13066 12,'0'-12'51,"0"12"-31,-26-7-4,-1 10-3,-5 2-3,-2 3-2,-2 1-1,8 8-1,9-1-1,16 6-1,16-3 0,15 3-1,5 3 1,7 2 1,-6-6 1,-3 2 0,-15-9 0,-16 3-2,-23-10 1,-10 0-4,-10-2-20,-7-2-16,-8-6-2,1 8 0,-11-2-2</inkml:trace>
  <inkml:trace contextRef="#ctx0" brushRef="#br0" timeOffset="30671.9923">2229 14769 43,'2'-10'30,"-2"10"-4,-19 19-5,2 3-5,5 11-5,-8 6-3,14 7-4,2 1-1,11 0 0,10-8-1,14-6 0,1-14-1,11-11 1,-1-15-1,-8-13 1,-4-10 0,-6-11-1,-10-2 0,-11 1 0,-6 4 0,-8 6-1,-3 13 0,3 12 0,2 16 0,1 12 0,8 10 0,7 6 0,4 2 0,15-3-1,8-4 1,-1-8 0,2-13 1,5-7 1,-9-11 0,4-11 0,-14-8 0,-8-6 1,-13 1 0,0 1-3,-10 6-4,-2-3-11,-4 8-22,6 12 0,-2 0 0,12 7 0</inkml:trace>
  <inkml:trace contextRef="#ctx0" brushRef="#br0" timeOffset="31024.9658">2913 14855 45,'0'0'35,"23"15"0,-3-15 0,8 5-19,13-3-7,-1-2-6,3 0-7,4 0-15,-3 4-15,-14-7-2,-3 3 1,-9 0-1</inkml:trace>
  <inkml:trace contextRef="#ctx0" brushRef="#br0" timeOffset="31264.204">2960 15011 20,'0'0'32,"7"9"0,11-4-3,9-1-10,8-4-5,6 8-4,-1-5-11,3 6-25,-9-9-6,4 5 0,-17-5-2</inkml:trace>
  <inkml:trace contextRef="#ctx0" brushRef="#br0" timeOffset="39515.201">10695 11277 59,'12'0'31,"0"0"-9,4 15-3,-6-3-4,2 7-4,-10-1-2,-2 5-3,-5-7-1,3 2-2,-8-4-1,6-1 0,4-13-1,0 0 0,0 0-1,0 0 1,16-21 0,0 5-1,8-5 0,1 1 1,3 1-1,-2 9 0,1 1 0,-7 9 0,-5 0-1,-4 9 2,-6 5-1,-2 1 0,-3-1 0,-5-2 0,2-1 1,3-11-1,0 0 1,0 0-1,-3-9 1,9-6-1,4-4 0,5 0 0,2 6 0,2 4 0,2 5 0,-2 8 1,0 7 0,-2 10 0,-2 2 0,-4 5 1,-3-4-1,-2 3 1,-6-3-1,5-5-6,-1-5-31,-4-1-1,0-13 0,15 5-1</inkml:trace>
  <inkml:trace contextRef="#ctx0" brushRef="#br0" timeOffset="41741.2077">3779 14843 54,'-16'-11'30,"-6"-9"-13,-6-9-3,11-3-2,1-7-2,13-1-2,6-5-1,18 5-2,10 3 0,14 13 0,0 7-1,5 20 0,-10 14 1,-12 17-1,-16 13 0,-21 10-1,-12 5 0,-10 2-3,-7-5 0,0-10-1,4-14-1,6-17-1,17-13 1,11-5-1,11-23 1,9 3 2,1 1 0,4 6 1,0 9 1,2 11 0,-7 7-1,-2 7 1,-5 5-2,-4 0-4,3 1-14,1-6-18,-7-10 0,3-4 0,-9-7-1</inkml:trace>
  <inkml:trace contextRef="#ctx0" brushRef="#br0" timeOffset="42062.9228">4057 14936 60,'0'0'34,"13"15"-1,-6 1-13,-7-4-6,9 8-4,-9-6-3,3 2-2,-3-16-2,0 0-1,-9 0 0,9-18-1,0-9 0,0-3-1,8-4 1,5 4-1,3 5 0,3 6 0,-1 10 1,4 13-1,-7 10 1,1 12-1,-7 5 1,-5 2-2,-2 4-6,-2-8-14,0-3-15,10-5-1,4-13 1,11-2-1</inkml:trace>
  <inkml:trace contextRef="#ctx0" brushRef="#br0" timeOffset="42356.2132">4402 15094 52,'0'0'32,"12"15"-7,0-11-4,7 3-3,-2-7-3,4-3-3,-6-11-2,4-3-2,-8-12-2,0-8-1,-6-15-2,-2-5-1,-3-11-1,3 3-1,4-2 0,4 4-1,5 12-2,1 5-3,10 20-8,-5 6-14,3 13-10,0 7 0,-3 10 0</inkml:trace>
  <inkml:trace contextRef="#ctx0" brushRef="#br0" timeOffset="42529.08">4498 14817 48,'41'16'32,"-2"-9"-13,8-4-28,3 12-11,-13-11-7,4 9-2</inkml:trace>
  <inkml:trace contextRef="#ctx0" brushRef="#br0" timeOffset="43825.7905">5082 14819 22,'9'0'30,"16"7"1,-3-7-7,7 3-9,7 1-3,0-1-7,5-3-7,-3 4-12,4 2-16,-16-12-1,2 6 1,-13-8-1</inkml:trace>
  <inkml:trace contextRef="#ctx0" brushRef="#br0" timeOffset="44036.21">5128 14975 32,'0'12'33,"13"-9"-1,12-3-7,3 6-8,6 0-18,11 3-24,-10-15-3,10 12-4,-12-15-1</inkml:trace>
  <inkml:trace contextRef="#ctx0" brushRef="#br0" timeOffset="44718.7113">5973 14687 35,'-13'-40'25,"13"1"-3,5 0-3,13 3-4,11 11-1,5 10-3,7 15-2,-7 13 1,-3 13-4,-16 5-2,-9 13-1,-18 1-1,-10-1 0,-6-3-1,-6-7 0,0-7-1,8-7 0,7-9 0,10-7 0,9-4-1,14-6 1,5 6 0,5-3-2,10 3-4,0 0-8,3 3-15,2 6-5,-9-9-1,1 3 1</inkml:trace>
  <inkml:trace contextRef="#ctx0" brushRef="#br0" timeOffset="45004.2085">6343 14737 46,'0'0'29,"16"10"-5,-16 2-8,3-2-5,-3 1-3,0-11-3,-6 12-1,6-12-2,-7-13 0,7-4-1,0-4 0,4-1 0,5 0 1,1 0 1,8 9 0,-2 3 0,6 10 1,-4 7 0,1 9 1,-4 4-2,0 7-1,-5 1-4,-3-7-7,-1 1-20,0 2-5,-6-9-1,6-1 0</inkml:trace>
  <inkml:trace contextRef="#ctx0" brushRef="#br0" timeOffset="45269.3152">5908 15047 55,'-15'4'34,"26"2"2,12 3-12,14-9-10,21 9-4,12-5-2,17 1-2,4-1-5,5-4-7,0 0-15,-7 0-16,-26 0 1,-11 0-1,-27 0 1</inkml:trace>
  <inkml:trace contextRef="#ctx0" brushRef="#br0" timeOffset="45803.2085">6003 15315 33,'0'0'34,"20"-4"1,13 4-1,7 0-16,6-3-6,7 3-3,0 0-4,-1 0-4,-6 3-6,-11-3-10,-10 0-15,-7 0-5,-18 0 0,0 0-1</inkml:trace>
  <inkml:trace contextRef="#ctx0" brushRef="#br0" timeOffset="45953.2203">6265 15350 43,'-11'25'33,"11"9"1,0 9-10,-4-1-7,10 7-3,-3-5-5,4-1-8,3-7-25,-1-4-10,-9-13-1,6-9 0</inkml:trace>
  <inkml:trace contextRef="#ctx0" brushRef="#br0" timeOffset="46471.2072">6949 14979 31,'12'-4'32,"15"8"1,-3-8 0,12 4-16,3 0-14,-1 4-14,3 5-19,-14-9-2,1 7 0,-18-7-1</inkml:trace>
  <inkml:trace contextRef="#ctx0" brushRef="#br0" timeOffset="46645.0796">7004 15078 67,'19'-5'35,"17"5"-1,-1 5-18,2-5-40,4 6-6,-7-6-2,3 4-2</inkml:trace>
  <inkml:trace contextRef="#ctx0" brushRef="#br0" timeOffset="48175.7385">7646 14971 26,'0'0'26,"6"-26"-1,-1-11-6,5-13-5,0-6-3,0-7-2,4 7-1,-4 2-1,0 12-1,-5 17 0,-5 25-2,9 13 0,-5 23-2,2 19 0,-6 6-2,6 9-3,-6-2-5,4 0-12,2-8-13,-6-16 0,5-6 0,-5-22-1</inkml:trace>
  <inkml:trace contextRef="#ctx0" brushRef="#br0" timeOffset="48497.9636">8192 14598 30,'-40'-7'31,"6"15"0,-7 3-5,7 12-13,12 15-3,1 4-2,14 13-3,7-3-1,13 0-1,9-4-1,11-7-1,2-12 0,2-11 1,-6-15-1,-8-9 1,-19-11-1,-13-1 0,-19 0 1,-6 4-2,-9 6-4,-1 3-11,4 5-18,16 8-2,11 0 1,20 2 0</inkml:trace>
  <inkml:trace contextRef="#ctx0" brushRef="#br0" timeOffset="48979.4263">8396 14912 35,'10'24'34,"-10"-1"-1,0 4-1,0-1-15,0-6-7,0-1-4,0-19-3,0 0-2,0 0 1,0-22-2,0-4 1,-4 0 0,4 0 0,-6 1-1,6 3 0,-3 8 0,3-1 0,0 15 0,15-5 0,1 3-1,3 2 0,5-6 0,3 6 0,1-7 0,-3 7 0,-3-3 0,-4 3 0,-5 0 1,-13 0 1,14 16 0,-14-1 1,4 6 0,-4 5 0,0 6 0,3 1-3,-3-3-17,0-5-16,10 0-1,-2-16 1,9-5-2</inkml:trace>
  <inkml:trace contextRef="#ctx0" brushRef="#br0" timeOffset="49454.2549">9166 14840 45,'14'8'33,"4"12"1,-3 4-12,-3 2-6,1 6-4,-5-6-4,2 2-2,-10-10-2,5-7-2,-5-11 0,-4-13-1,4-6 0,6-7 0,4-4-1,5 1 0,6 4-1,1 2-5,9 10-17,1 10-13,-8 3 0,3 3 1,-5 3-1</inkml:trace>
  <inkml:trace contextRef="#ctx0" brushRef="#br0" timeOffset="49747.4468">9725 14916 52,'-9'29'34,"-7"-3"1,3 1-4,1-5-19,-8-8-6,0-4-4,1-10-2,0-10-1,4-6-1,7-6 0,3-1 1,5-5-1,11 6 3,3 7 0,5 4 0,3 7 1,-1 10 0,2 5 0,1 7-3,-5 1-9,5 1-21,-2 3-3,-7-8 0,11 5-1</inkml:trace>
  <inkml:trace contextRef="#ctx0" brushRef="#br0" timeOffset="50183.7357">10119 14979 35,'5'-16'29,"-13"-8"1,-2 1-13,-3 4-4,-8 0-4,0 9-1,-7 0-3,2 10 0,2 9-2,2 8 0,6 7 0,10 1 1,6 1-2,9-1 2,8-6-2,5-7 1,2-12-2,3-10 1,-4-9-1,2-13-1,-7-10 1,-3-11-1,-8-9 0,-5-3-1,-2 2 1,0 10 0,0 4-1,-6 11 1,0 11-1,4 14 2,2 13-1,-4 33 0,4 3 1,0 13 0,0 10 1,0 12-1,6 4 0,-3 0-4,6-8-29,-3-1-3,-2-17 0,5-10-1</inkml:trace>
  <inkml:trace contextRef="#ctx0" brushRef="#br0" timeOffset="50619.5269">10661 14420 47,'0'0'34,"-18"-3"2,-4 28-6,-3 28-14,-13 10-4,5 22-4,-5 5-4,4 6-2,3-3-3,3-10-3,7-6-6,-1-23-9,7-18-17,11-12 0,4-24 0,0 0 0</inkml:trace>
  <inkml:trace contextRef="#ctx0" brushRef="#br0" timeOffset="50957.2132">10869 14839 37,'-22'-7'30,"0"9"1,-8-2-7,2 5-13,6 6-2,3 4-2,14 7-2,10 0 0,14 5 0,6-5-2,12 4 0,0-2 0,-2 2 2,-8-6-1,-15-2-1,-16-4 0,-15-3-2,-14-1-13,-3-5-23,-14-5 0,-5 0-1,-14 0-1</inkml:trace>
  <inkml:trace contextRef="#ctx0" brushRef="#br0" timeOffset="53019.8187">2043 16913 65,'18'-30'31,"4"-4"-9,7 0-5,4 7-4,3 8-4,-2 19-2,-6 12-1,0 15-2,-8 12-1,-5 9 0,-9 1-2,1 5 1,-4-7-1,9-11 0,3-17-1,3-10 2,5-14-2,6-8 0,4-16 1,0-13-1,-2-8 1,-6 4-1,-6-3 0,-3 9 0,-10 4 2,-6 11-1,-4 13 0,-7 20 2,-3 16 0,8 6-1,-2 10 0,5 8 0,3-4 0,8 6-1,5-3-3,6-19-11,-1-5-27,7-7 1,-4-16 0,6-11 0</inkml:trace>
  <inkml:trace contextRef="#ctx0" brushRef="#br0" timeOffset="53366.1501">3028 16806 50,'4'9'36,"14"-4"1,4-5-1,7 0-23,9 0-8,-1 0-10,-5-3-14,-4 1-17,0 2 0,-12 0-2,-4 0 2</inkml:trace>
  <inkml:trace contextRef="#ctx0" brushRef="#br0" timeOffset="53532.9022">3037 16992 50,'0'0'38,"35"0"-1,-6-9 2,4 2-21,7 7-13,1-6-34,6 6-6,-7-5-2,1-2-2</inkml:trace>
  <inkml:trace contextRef="#ctx0" brushRef="#br0" timeOffset="54095.3286">3698 16773 33,'10'-23'33,"13"-2"3,-1-6-4,7-8-14,8 13-5,-3 4-2,5 16-2,-6 9-4,1 20 0,-13 17-2,0 21 0,-4 7 0,-3 4-2,-4-4 0,0-2 0,-5-10 0,2-10 0,-4-18 0,-3-19-1,0-9 0,-7-21 1,-5-5-1,-6-3 0,0-3 0,-8-2-1,5 10 0,-1 10 0,0 14 1,0 9-1,1 13 0,3 6-1,-1 7-2,0-4-3,6-1-7,-5-13-19,6-13-6,12-4 0,-2-12 1</inkml:trace>
  <inkml:trace contextRef="#ctx0" brushRef="#br0" timeOffset="54479.2093">4272 17059 12,'0'13'32,"18"6"1,-6 3-4,4-12-7,12 3-3,-7-13-4,7-8-3,-9-14-3,0-5-3,-9-16-2,2-10-1,-7-7-1,2-11-1,0-2 0,5 3-1,0 4 0,4 6-3,6 14-3,-5 3-11,6 14-20,-1 16 0,-10 4-1,0 9 0</inkml:trace>
  <inkml:trace contextRef="#ctx0" brushRef="#br0" timeOffset="54668.0682">4328 16820 57,'0'0'38,"15"0"0,13 0 0,9-2-28,6 2-26,4 0-17,-3-12-3,5 12-1,-11-10-1</inkml:trace>
  <inkml:trace contextRef="#ctx0" brushRef="#br0" timeOffset="55103.3846">5059 16887 38,'21'0'34,"10"6"1,0-6 0,5 0-22,1-3-11,2 3-15,-3 4-19,-11-8-2,-4 4-1,-10-7 0</inkml:trace>
  <inkml:trace contextRef="#ctx0" brushRef="#br0" timeOffset="55329.8829">5073 17025 40,'0'0'37,"9"12"1,13-9 0,6-6-20,15 10-6,7-7-14,12 3-31,-7-6-2,7 3-2,-12-5-1</inkml:trace>
  <inkml:trace contextRef="#ctx0" brushRef="#br0" timeOffset="56982.8499">5996 16760 33,'0'0'30,"-19"-10"-3,5 7-7,0 6-5,-3 7-4,4 13-3,2 7-2,11 11-3,0-1-1,11 3 0,8-2-1,6-1 0,6-14 1,3-8 1,0-18 1,-3-6 1,-9-17 0,-4-6-1,-15-12 1,-6-2-1,-13 4 0,-2-2-5,-1 9-8,-5 8-23,2 9-5,8 11 0,3 4-1</inkml:trace>
  <inkml:trace contextRef="#ctx0" brushRef="#br0" timeOffset="57186.2124">6336 16975 46,'0'0'36,"0"17"0,0-17-1,0 0-25,10 12-25,-10-12-17,0 0-2,0 0-1,13 0-1</inkml:trace>
  <inkml:trace contextRef="#ctx0" brushRef="#br0" timeOffset="57487.5107">6477 16723 36,'10'0'36,"-10"0"-1,12 8 1,-15 6-20,-6 3-5,6 8-2,-4-4-4,7 11-2,0-3-1,7-5 0,4-5-3,6-2-2,6-5-6,-3-5-9,5-7-13,-4-4-5,-5-11-1,0 3 0</inkml:trace>
  <inkml:trace contextRef="#ctx0" brushRef="#br0" timeOffset="57644.5303">6648 16774 61,'-4'-12'36,"4"23"-1,0 10-12,-5 2-8,10 16-6,-5 0-2,4 5-3,-1-5-3,0-3-5,6-6-17,1-7-16,-10-13 0,0-10 0,0 0-1</inkml:trace>
  <inkml:trace contextRef="#ctx0" brushRef="#br0" timeOffset="57915.5696">6973 16890 66,'16'-3'39,"-16"3"1,12 7-1,-12-7-27,9 14-17,-9-14-30,0 12-2,0-12-3,0 0 1</inkml:trace>
  <inkml:trace contextRef="#ctx0" brushRef="#br0" timeOffset="58538.3997">7262 16820 62,'15'10'37,"7"7"0,2 4-5,2-3-21,5 11-4,-3-3-2,-4 3-3,-8-3-2,-14-2-1,-11-5-1,-15-5-1,-3-5 0,-6-5 1,3 0-1,4-12 2,8-6 0,9-11 1,15-3 1,13-6-1,12-7 1,3-3 0,-1-4 0,2 7 0,-13 1 1,-10 12-2,-12 4 1,-18 11 0,-11 13-1,-7 5-2,2 17-7,0-6-12,8 6-16,14 7 1,12-7 0,17 0-1</inkml:trace>
  <inkml:trace contextRef="#ctx0" brushRef="#br0" timeOffset="58892.2108">7851 16815 82,'18'10'39,"1"-10"-1,9 0-16,8 3-17,5 3-12,-4 0-22,-1-9-7,-4 3-1,-9-11-1</inkml:trace>
  <inkml:trace contextRef="#ctx0" brushRef="#br0" timeOffset="59080.1713">7894 16934 61,'18'10'37,"8"-5"0,6 0-7,4-5-35,-6-3-25,10 3-4,-5-7-2,2 1-1</inkml:trace>
  <inkml:trace contextRef="#ctx0" brushRef="#br0" timeOffset="59689.2112">8516 16709 58,'19'-15'36,"14"3"0,2 3-13,5-2-7,7 11-5,-10 4-5,-4 13-3,-11 6-1,-16-1-1,-14 6-2,-12 0 0,-8-1 0,-3-6-1,3-8 1,4-9-1,8-4 1,16 0 0,0 0 1,29-9 0,2 9 1,3 0-1,-1 14 1,-5 7 0,-9 3 1,-15 4-1,-14-2 0,-12-1 0,-11-5-1,-6-2 0,2-11 0,0-7-1,7 0-2,7-11-3,11 11-6,12 0-19,-3-10-5,16 10-1,5 0 1</inkml:trace>
  <inkml:trace contextRef="#ctx0" brushRef="#br0" timeOffset="59856.2343">9039 16961 93,'0'0'39,"-14"0"-2,14 0-15,-10 9-51,10-9-8,0 0-1,0 0-2</inkml:trace>
  <inkml:trace contextRef="#ctx0" brushRef="#br0" timeOffset="60433.739">9492 16854 26,'-9'27'23,"-16"-18"-4,-5-1-6,-4-11-3,-1-11-3,7-8-1,6-7 1,7-4 0,11-2 1,15 4 1,7 4 0,12 17-1,4 6 0,5 13-1,-6 11-2,-5 11 0,-13 10-2,-9 11-1,-15-4 0,-10 2 0,-12-4-2,-7-6 1,-2-10-1,4-10-1,6-10 1,8-10 0,9-8 0,13-2 0,10-2 1,14 0 0,3 5 0,8 7 1,3 7-3,-5 1-8,-2 8-27,1 2-1,-7-7 0,-1 6-1</inkml:trace>
  <inkml:trace contextRef="#ctx0" brushRef="#br0" timeOffset="61104.1506">10180 16564 30,'0'0'34,"20"12"-1,-14 4-1,-6-4-18,9 13-2,-9-10-4,0 2-2,0-17-3,0 0-1,0 0-1,9-12 0,1-8 1,5-4 0,0 2-1,4 3 2,2 4-2,-1 13 2,-2 4-1,-6 10 0,-3 5 0,-5 3-2,-4 2 1,0-8-2,-3-4 1,3-10-1,0 0 1,0-20-1,12 7 1,-3-8 0,6 1 0,4 4 0,0 7 0,-1 9 1,-2 4-1,-6 9 1,-2 6-2,-5 3-2,-3 9-7,-3-3-18,-3 0-9,3 1 0,-3-10 0</inkml:trace>
  <inkml:trace contextRef="#ctx0" brushRef="#br0" timeOffset="61322.5762">10106 16840 71,'-18'-3'37,"18"3"2,16-3-10,11-8-14,16 11-5,10-5-5,12 10-1,4-5-5,2 0-6,7 0-25,-14 4-8,-11-1 1,-9-3-1</inkml:trace>
  <inkml:trace contextRef="#ctx0" brushRef="#br0" timeOffset="61750.8154">10559 17045 45,'-25'-5'34,"1"5"-1,-5 5-10,-2-5-8,9 15-4,1-5-4,15 9 0,11 0-3,17 8-1,6 3 0,6 0-2,-3-1 3,-2 3-2,-12-5 1,-10 2 0,-23-10 0,-18-8-3,-11-11-2,-18 0-30,-1-9-6,2-8-2,-4-16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6-10-26T13:43:56.2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1991 11337 19,'0'-19'26,"-10"1"-5,-13-1-3,-7 5-3,-6 4-3,-6 6-2,4 13-3,-3 2-1,9 14-2,4 7-1,12 2-2,10 6 0,14 0 0,8-6-1,7-3 2,8-11-2,-3-3 0,3-8 0,-13-4 1,-7-5 0,-11 0 0,0 0-1,-28-5 1,-2 10 0,-2 4 0,-4 7-1,7 5 0,5 3-1,6 5 1,12 1 0,9-1 0,11-5 0,9-2 1,10-11-1,3-3-1,7-8 1,-3-9 0,2-6 0,-6-5 0,-5-4 1,-5-1 0,-11-1 3,-2 5 0,-7 2 0,-1 8 0,-5 11 1,0 0-1,-3 27-1,7 1-1,4 8-4,-4-3-5,4 1-9,-1-3-16,-1-11-3,6-8-1,-12-12 1</inkml:trace>
  <inkml:trace contextRef="#ctx0" brushRef="#br0" timeOffset="135.4958">2018 11422 34,'0'0'29,"0"-17"-1,0 17-14,13 8-32,-13-8-7,10 12-3,-10-12-2</inkml:trace>
  <inkml:trace contextRef="#ctx0" brushRef="#br0" timeOffset="338.9344">2152 11573 39,'10'32'37,"-1"-2"0,3 7 1,0 1-13,-3-11-13,3 4-5,1-7-3,-4-8-1,5-9-2,5-7 0,1-13 0,-2-6-1,1-5-3,-3-6-8,2 5-18,-3 2-9,-5-3 0,-1 10 0</inkml:trace>
  <inkml:trace contextRef="#ctx0" brushRef="#br0" timeOffset="774.5767">2755 11598 40,'0'17'36,"-8"4"0,-14 2-2,-4-2-14,1 4-7,-5-3-7,1-3-4,2-8-3,2-3-1,3-8-1,7-6 0,8-5-1,7-8 0,4 0 1,2-1 1,1 6 1,8 0 1,4 11 1,-1 3 0,-2 12 0,-1 6 1,0 3-1,4 3 1,2-2-1,-3-2 1,2-9-2,5-4 1,0-7 0,2-11-1,1-7 1,-6-10-1,3-4 1,3 0-1,-9 3 1,-4 3 1,0 6 0,-15 20 1,10 0-1,-5 20 1,-5 9-2,-5 2-8,5 1-29,0 4 0,5-11-1,17-7-1</inkml:trace>
  <inkml:trace contextRef="#ctx0" brushRef="#br0" timeOffset="1914.1988">3872 11678 31,'0'0'30,"19"23"-3,-19 3-7,7 3-7,-3 9-3,2-6-3,4 0-2,3-13-2,2-7-1,6-12-1,-2-3 1,0-14-1,-1-6 0,-2-6-1,-3-1 1,-4 7-1,-3 5 1,-6 18 0,0 0 1,13 11 0,-7 21 0,0 9 1,3 7 0,-3 7 1,-6 1-1,-6 0 0,-7 0 0,-11-5 0,-4-5 0,-9-9 0,-6-12-1,-4-14-2,6-11 0,5-14-2,8-14-3,12-7-7,7-9-10,17-2-14,17 3-1,12-2 0,17 9 1</inkml:trace>
  <inkml:trace contextRef="#ctx0" brushRef="#br0" timeOffset="2223.6583">4533 11355 40,'-13'-16'31,"-5"14"1,-7 6-12,-7 11-4,-2 18-4,0 8-3,6 19-3,7 3-2,5 6-1,16 3-3,6-9-5,15 1-14,7-9-15,4-16 0,5-7-1,-3-15 0</inkml:trace>
  <inkml:trace contextRef="#ctx0" brushRef="#br0" timeOffset="2463.1978">4597 11652 53,'0'0'35,"10"21"0,8 2-4,7 8-18,0-3-6,2 2-7,7 0-9,-3-5-19,-5-11-7,4-5 0,-10-9 0</inkml:trace>
  <inkml:trace contextRef="#ctx0" brushRef="#br0" timeOffset="2613.6632">4868 11676 58,'-29'22'33,"-12"2"1,1 5-12,0 3-16,3 0-18,10 0-18,-2-13-3,18 1 0,11-20 0</inkml:trace>
  <inkml:trace contextRef="#ctx0" brushRef="#br0" timeOffset="2815.8801">4955 11877 39,'15'18'36,"-10"-5"0,1 6 0,-6 5-17,-3-4-14,-6 2-19,-8-7-19,6 2 0,-6-13-3,17-4 0</inkml:trace>
  <inkml:trace contextRef="#ctx0" brushRef="#br0" timeOffset="3094.9238">5173 11464 68,'13'-2'37,"4"13"0,-5 16-15,-7 2-8,3 11-4,-13 6-4,5 3-2,-5-3-2,5 0 0,5-5-1,6-8 0,4-8-2,6-8-2,5-4-9,-7-11-20,1-7-6,-2-5 0,-13-12 0</inkml:trace>
  <inkml:trace contextRef="#ctx0" brushRef="#br0" timeOffset="3261.1557">5153 11701 73,'19'0'35,"12"9"-1,0-9-15,7 0-23,3 8-27,-8-13-2,1 2-1,-13-9-1</inkml:trace>
  <inkml:trace contextRef="#ctx0" brushRef="#br0" timeOffset="3447.82">5420 11419 66,'13'0'38,"3"11"1,9 17-6,2 14-17,-9 5-7,2 14-3,-9 7-4,-5 1-3,-6 1-6,-9-13-15,-9-7-17,-1-12 0,-1-15 0,4-10 0</inkml:trace>
  <inkml:trace contextRef="#ctx0" brushRef="#br0" timeOffset="3758.2033">5897 11636 50,'0'0'37,"0"0"1,0 0-1,27 4-19,9 0-9,0-4-5,4 0-7,8 6-11,-11-6-16,-3 0-7,-6 0 0,-14 0-1</inkml:trace>
  <inkml:trace contextRef="#ctx0" brushRef="#br0" timeOffset="3907.2083">5953 11737 50,'7'11'36,"17"5"1,4-6-2,6-4-21,7 3-30,-4-9-15,6 8-3,-13-13-2</inkml:trace>
  <inkml:trace contextRef="#ctx0" brushRef="#br0" timeOffset="4629.6564">6654 11442 64,'12'3'33,"-19"17"-4,-5 12-12,-2 14-5,-8 3-4,2 5-1,-1-2-4,0-4-1,5-9 0,7-9-1,3-16 0,6-14 1,2-15-2,8-12 1,-1-14 0,6-11-1,-2-7 1,3-3-1,2 3 0,-2 3 1,0 11-1,-2 11 0,-1 15 1,0 15 0,1 18 0,0 14 0,0 13 0,-1 11 0,5 4 0,2 8 0,1-4-1,-2-5-1,3-5-3,-8-11-3,4-8-8,-8-14-15,-10-17-7,0 0 1,-10-15 0</inkml:trace>
  <inkml:trace contextRef="#ctx0" brushRef="#br0" timeOffset="4772.8123">6586 11668 40,'-10'5'34,"10"-5"0,0 0-4,21 13-12,5-13-8,11 6-12,7-6-28,6 6-2,-4-6-3,7 6 0</inkml:trace>
  <inkml:trace contextRef="#ctx0" brushRef="#br0" timeOffset="5185.8372">7317 11583 19,'-8'-14'28,"-8"14"1,-8 0-8,-3 0-5,-1 4-5,-2 2-2,8 4-3,4-1 0,15 8-2,10-2-1,11 5 0,10-2 0,3 7 1,0-5 1,0 6-1,-16-4 0,-6 0 0,-12-2-2,-13-2 0,-11-5-3,-4-7-6,3 2-8,-5-8-15,10-8-5,11 2-1,7-7 0</inkml:trace>
  <inkml:trace contextRef="#ctx0" brushRef="#br0" timeOffset="5375.2777">7459 11652 57,'10'0'36,"-3"10"0,-5 9-1,-2 0-21,0 10-5,0 1-5,4 4-3,2-5-6,-6-4-10,6-9-20,1 1-2,-7-17 0,0 0 0</inkml:trace>
  <inkml:trace contextRef="#ctx0" brushRef="#br0" timeOffset="5517.3093">7507 11364 55,'5'-12'34,"-8"1"-4,3 11-10,0 0-41,-5-13-9,5 13-3,0 0-1</inkml:trace>
  <inkml:trace contextRef="#ctx0" brushRef="#br0" timeOffset="5817.8695">7606 11618 57,'19'41'33,"-8"-8"-1,2-3-13,1-1-7,-14-4-6,5-4-1,-5-11-2,0-10 1,0 0-2,-4-18-1,7-6 1,4 1-1,6-9 2,3 5-1,5 1 0,6 9 1,-5 7 1,3 15 0,-3 6 0,0 10-1,-8 6 0,0 6 0,-6 1-3,-4-2-3,5 0-17,-3-7-18,-2-8 0,5-2-1,0-10 1</inkml:trace>
  <inkml:trace contextRef="#ctx0" brushRef="#br0" timeOffset="6367.3635">8503 11197 55,'-27'10'34,"-15"3"1,-8 13-14,3 22-6,-2 15-4,15 19-3,12 1-3,18 7-1,15-2-2,17-5-2,14-6-6,2-19-8,9-17-21,-1-12-1,-9-18-1,-3-7 1</inkml:trace>
  <inkml:trace contextRef="#ctx0" brushRef="#br0" timeOffset="6643.7436">8590 11355 40,'0'-18'34,"0"18"2,0 0-1,10 32-17,-2 11-6,-5 13-5,1 5-3,-1 4-3,-3-2-4,7-1-6,-7-14-4,3-8-8,-3-13-9,0-18-4,0-9-1,11-12 4</inkml:trace>
  <inkml:trace contextRef="#ctx0" brushRef="#br0" timeOffset="6847.0758">8758 11635 54,'12'-13'29,"-12"13"-1,0 0-5,-12 4-7,-8 9-4,-1 3-5,-6 2-2,4 5-2,1-1-1,10-1 0,6-5-1,10-3 1,10-1-1,8-3-2,9 4-7,0-8-14,0 0-13,10 0 0,-10-5-1,3 5 0</inkml:trace>
  <inkml:trace contextRef="#ctx0" brushRef="#br0" timeOffset="7050.3448">8953 11596 78,'0'0'37,"27"19"2,-5 6-12,3-3-15,6 10-5,-4 0-5,2-2-4,-1 3-9,-7-10-19,-4-10-7,1-4-2,-10-13 1</inkml:trace>
  <inkml:trace contextRef="#ctx0" brushRef="#br0" timeOffset="7194.1973">9241 11618 55,'-13'0'38,"-5"7"0,-7 15-1,0 7-19,-12 0-8,1 8-9,3-3-36,-2 7-1,-4-5-1,5-2-1</inkml:trace>
  <inkml:trace contextRef="#ctx0" brushRef="#br0" timeOffset="7929.0776">9418 11713 54,'0'0'36,"18"14"-1,7-9-4,9-1-19,10 2-19,-1-6-23,13 4-3,-6-11-2,2 0 0</inkml:trace>
  <inkml:trace contextRef="#ctx0" brushRef="#br0" timeOffset="8771.2215">10348 11244 82,'0'0'36,"21"10"-8,-14 17-10,-4 7-6,4 16-4,-7 10-2,0 5-3,0 5 0,0-5-1,5-5-2,4-6 2,4-10-2,2-10 0,7-11-2,-3-13-8,6-10-20,0 0-8,-10-15 1,-5-1 0</inkml:trace>
  <inkml:trace contextRef="#ctx0" brushRef="#br0" timeOffset="8957.8594">10280 11557 62,'0'0'38,"20"3"1,7 1-1,4 0-23,15 1-11,-2 5-18,5-4-21,-8-6-3,-2 4 0,-11-8 0</inkml:trace>
  <inkml:trace contextRef="#ctx0" brushRef="#br0" timeOffset="9838.7208">10951 11555 50,'9'-17'36,"-9"5"0,0 12-3,6 21-14,-11 5-8,5 16-4,-7 2-5,4 2-1,3 4-6,0-11-7,4-3-14,1-9-11,-5-17 0,0-10 0</inkml:trace>
  <inkml:trace contextRef="#ctx0" brushRef="#br0" timeOffset="9981.6287">10797 11698 72,'0'0'34,"14"-5"-3,4 5-12,15 5-8,5-2-11,4 6-23,6-9-10,11 5 0,-10-5-2</inkml:trace>
  <inkml:trace contextRef="#ctx0" brushRef="#br0" timeOffset="10531.4675">11610 11615 26,'-28'-17'29,"2"17"1,-14-2-6,-1 2-9,1 10-5,-5 5-3,7 4-2,4 8-2,13 6 0,11 3-2,13 1 1,14-4-1,5-3 1,11-6 0,7-8-1,2-7 1,-2-9-1,-3-8 0,-7-6-1,-10-5 1,-9-3-1,-11-2 1,-13 2-1,-5 5 0,-4 5 0,-4 10 0,2 8 1,3 11 0,2 8 0,10 11 1,4 3-1,5 6 2,5 4 0,0-1 0,4 3 0,-3-3-2,-1-7-8,4-7-27,0-2 0,-2-13-2,8-9 0</inkml:trace>
  <inkml:trace contextRef="#ctx0" brushRef="#br0" timeOffset="10832.2008">11743 11153 52,'37'26'38,"9"21"2,0 32-1,-4 14-16,-22 12-9,-17 14-8,-31 4-40,-34 4-4,-33-19-1,-15-24 0</inkml:trace>
  <inkml:trace contextRef="#ctx0" brushRef="#br0" timeOffset="16825.7379">9864 11564 32,'4'-17'30,"-4"17"-1,0 0-9,0 0-6,0 0-4,-4 18-4,1 6-2,0 2-2,3 3-2,-3 7 1,3-3 0,6 0 0,1-5-1,5-5 1,0-5 0,0-11 0,2-7-1,0-5 1,-1-6 0,-1-8 0,-5-3 0,-1-1-1,0 0 1,-6 4-1,0 2 0,0 7 1,0 10-1,-14 0 0,12 16 0,2 0-1,2 6 1,9 2 0,1-1 1,10-3-2,6 0 2,3-8-1,1-4 1,-2-8 1,-2-8 1,-7-12 2,-1-3-1,-15-12 1,-5 0 0,-9-2 1,0 1-3,-4 7-7,-2 7-31,-1 1-1,7 4 0,2-3-1</inkml:trace>
  <inkml:trace contextRef="#ctx0" brushRef="#br0" timeOffset="42836.2015">1857 12942 51,'-18'5'35,"18"-5"0,8 17-9,5-15-10,8 8-6,9-3-4,7 0-2,2 0-5,1-7-9,7 5-17,-6-1-8,-11-4 0,1 0-1</inkml:trace>
  <inkml:trace contextRef="#ctx0" brushRef="#br0" timeOffset="43014.7965">1923 13108 41,'3'13'33,"14"-13"0,8 0-10,5 4-10,5-8-32,9 8-8,-13-8-2,6 4-4</inkml:trace>
  <inkml:trace contextRef="#ctx0" brushRef="#br0" timeOffset="45483.7148">2728 12803 51,'-28'-14'32,"2"14"1,-1 4-14,-4 4-6,6 12-4,1 4-4,10 10-2,9 7-2,14 1 0,7-2 0,8-4 0,8-6-1,6-9 2,0-11 1,0-10 0,-4-19 2,-16-4-1,-8-12 0,-7-4 0,-16-2 0,-2 4-1,-7 3-3,-5 1-5,8 19-11,4 8-21,6 3-1,9 3 0,0 18 0</inkml:trace>
  <inkml:trace contextRef="#ctx0" brushRef="#br0" timeOffset="45673.3563">2969 13108 38,'13'16'37,"-13"-16"1,0 0-2,12 9-11,-12-9-12,0 0-14,0 0-31,0 0-5,0-12 0,0 12-1</inkml:trace>
  <inkml:trace contextRef="#ctx0" brushRef="#br0" timeOffset="46004.4929">3193 12857 37,'0'-33'33,"0"-2"2,0 1-4,0 13-14,-4 4-5,4 17-4,7 9-2,-7 16-1,0 11-2,5 7-2,-5 6-1,4-2-5,6-2-27,-5-1-4,-5-12 0,9-6-1</inkml:trace>
  <inkml:trace contextRef="#ctx0" brushRef="#br0" timeOffset="46597.6856">3643 12753 35,'14'0'33,"-14"0"-1,0 0-6,-21-7-6,0 4-8,-2 3-5,-4-7-4,1 7-1,-1-4-2,6 4 0,1 6-1,5-1 1,2 7-1,1 1 0,0 8 1,5-2 0,-1 3 1,2-5 0,-1 0 0,7-2 0,0-15 1,16 12-1,-1-12 0,4 0 1,8-5-1,7 5 1,1 3 0,5 2 0,-7 6 0,0 6 0,-11 3 1,-7 6-1,-15 1 1,-10 0-1,-10-3 0,-9-2 1,-3-7-2,-2-6-2,4-4-2,-1-8-4,14 3-5,-1-12-15,6 2-11,12 10-1,6-17 2</inkml:trace>
  <inkml:trace contextRef="#ctx0" brushRef="#br0" timeOffset="47250.8644">3967 12957 42,'0'0'33,"-9"4"1,9-4-3,3 12-23,-3-12-34,10 0-5,-10 0-1,25-8-2</inkml:trace>
  <inkml:trace contextRef="#ctx0" brushRef="#br0" timeOffset="47724.9895">4554 12866 41,'-31'-9'32,"13"9"0,-7 0-11,-1 5-7,4 4-4,1-1-3,11 7-3,10-1-1,7 4-1,12 1-1,9 1 0,2 2 1,-1 0 1,-4-2 0,-4 5 1,-14-6 0,-7 2 0,-19-6 0,-4 0 0,-9-6 0,1-5-2,-2-4-3,6-4-3,9-2-3,5-8-6,13 5-8,10-6-10,5-1-7,12 2 1,1-4 1</inkml:trace>
  <inkml:trace contextRef="#ctx0" brushRef="#br0" timeOffset="47897.8562">4656 12947 75,'0'0'37,"15"0"1,-8 12-12,-7 0-11,9 11-6,-7 0-4,5 7-1,-3 1-3,1-1-3,2-2-6,-7-12-13,0-2-17,0-14-2,0 0 1,0 0 0</inkml:trace>
  <inkml:trace contextRef="#ctx0" brushRef="#br0" timeOffset="48041.4864">4671 12784 53,'7'-9'33,"-7"-5"-1,0 14-14,11-8-39,-11 8-8,10 0-3,-10 0-1</inkml:trace>
  <inkml:trace contextRef="#ctx0" brushRef="#br0" timeOffset="48342.6625">4922 13012 64,'4'23'37,"3"4"0,-7 0-11,0-8-11,0 3-6,0-9-4,0 0-3,0-13-1,0 0 0,14-16-1,-5-3 0,5-5 0,3-1-1,2-1 2,1 2-1,-1 8 2,3 7-1,-4 9 1,-1 10 0,-3 8 0,-7 3-2,5 6-12,-9 1-25,-3-8-1,0 1-1,0-8 0</inkml:trace>
  <inkml:trace contextRef="#ctx0" brushRef="#br0" timeOffset="48747.01">5671 12554 65,'-29'-7'35,"-1"17"0,-5 12-15,-7 16-7,8 20-3,-1 10-4,18 13-3,11 0-2,14 2-2,14 1-9,6-10-18,3-16-8,9-11-1,-5-18 1</inkml:trace>
  <inkml:trace contextRef="#ctx0" brushRef="#br0" timeOffset="50438.9482">6009 12675 30,'17'-7'30,"0"7"0,-17 0-10,0 0-5,-12-4-4,-10 2-3,1 2-4,-7-4-1,0 4-2,1 0 0,2 0 0,5 4-1,3 0 0,6-2 0,11-2-1,-12 15 1,12-15 1,0 17 0,-3-8 1,3 5 0,0 2 0,0 0 1,0 2-1,0-2 0,5 1 0,-5-2-1,10-3 0,-10-12 0,19 12 0,-8-12 0,7 0 0,4 0 0,6 0 0,2 5 1,4 2-1,-3 7 1,0 4 1,-7 6 0,-8 6 0,-10 0 1,-10 4-1,-14-5-1,-6 1 1,-10-12-2,0-5-1,-1-6-2,0-10-2,11-2-6,0-11-8,14 3-16,7 0-4,3 0 0,13 3 1</inkml:trace>
  <inkml:trace contextRef="#ctx0" brushRef="#br0" timeOffset="50950.4722">6232 12910 62,'0'0'37,"12"0"-1,-5 15-12,-7 2-8,3 12-5,-6 0-4,3 2-2,-3 2-2,3-3-2,0-6-3,0-9-1,0-5-4,0-10-4,0 0-4,0-20-5,3 3-3,-9-9-3,3 0 3,-4-3 4,0 4 6,-1 3 7,2 3 6,3 2 5,12-5 19,3 16-10,6 0-2,2-1-3,4-1-1,-2-2 0,5 3 1,-7 2 0,1 5 0,-8-5 0,-1 12 1,-12-7-2,13 23-2,-13-5-1,5 9-1,-5 0-2,3 5 0,0-3-2,1 4-1,1-4-4,-1-7-7,3-7-23,4 0-2,-11-15 1,20 12 0</inkml:trace>
  <inkml:trace contextRef="#ctx0" brushRef="#br0" timeOffset="51223.5277">6645 12932 65,'18'5'36,"4"9"0,3 3-10,2-2-12,2 5-6,-2 2-7,-2-3-7,3 1-22,-8 0-8,-9-9 0,7 0-1</inkml:trace>
  <inkml:trace contextRef="#ctx0" brushRef="#br0" timeOffset="51487.1495">6954 12929 22,'-9'4'31,"-10"-4"2,4 10-3,-7 4-11,-8 2-6,1 11-2,-8-1-3,3 6-1,0-3-4,6-1 0,4-7-2,4-1 0,6-7-2,14-13-2,-7 16-6,7-16-20,0 0-6,0 0-1,9-11 1</inkml:trace>
  <inkml:trace contextRef="#ctx0" brushRef="#br0" timeOffset="51944.6262">7135 13043 41,'0'0'36,"15"5"1,10 0-2,12-1-14,-3-4-8,10 2-4,1-2-5,-3 0-8,-2-2-24,-7 2-9,-13-9-1,-6 4 0</inkml:trace>
  <inkml:trace contextRef="#ctx0" brushRef="#br0" timeOffset="53402.3193">7639 12898 22,'7'-19'28,"6"4"0,-4-11-7,3-6-5,4 1-5,-4-1 0,4 6-2,-10 1 0,0 13-2,-6 12-1,0 10-1,0 17-1,0 11-1,0 10-1,3 6-1,-3 2 0,7-1-2,-2-1-5,-1-14-16,5-18-14,5-5 1,-1-17-1,10-7 0</inkml:trace>
  <inkml:trace contextRef="#ctx0" brushRef="#br0" timeOffset="53770.9152">8124 12697 59,'-13'0'34,"-11"0"-2,1 3-12,-1 14-6,-5 7-6,5 8-3,5 10-2,7 5-1,8 4-1,11-3 0,9-3-1,9-4 1,8-10-1,4-8 1,-1-15-1,0-8 1,-11-10 1,-3-5 0,-14-7 0,-13 1 0,-15-1 1,-6 5-1,-9 2-2,1 2-5,3 10-15,3 3-17,3-3 0,17 3 0,8 0-1</inkml:trace>
  <inkml:trace contextRef="#ctx0" brushRef="#br0" timeOffset="54006.273">8337 12915 73,'0'0'36,"16"11"1,-10 10-15,-6 0-8,0 8-6,0 0-3,-6 0-4,6-4-5,-4-8-7,7-5-15,-3-12-11,0 0 0,0-13 0</inkml:trace>
  <inkml:trace contextRef="#ctx0" brushRef="#br0" timeOffset="54290.7778">8312 12867 53,'13'0'33,"-3"-10"-2,5 10-12,7 0-8,2 0-4,5 0-2,-2 5-3,-1-1 0,-1 1-1,-3-5 0,-1 0 0,-4 0-1,-6-5 1,-2 5 1,-9 0 0,13 3 1,-13-3-1,0 12 1,-6 3 0,1 6 0,0 3-1,-1 6-1,2 1-4,-1 1-8,5-2-19,4 3-6,-4-9 0,14-5 0</inkml:trace>
  <inkml:trace contextRef="#ctx0" brushRef="#br0" timeOffset="54599.2748">8804 12564 87,'16'0'38,"2"16"0,-6 9-20,7 17-6,-10 6-5,-2 10-3,-7 2-1,6 3-2,-6-7 0,0-5 0,3-5 0,3-6-2,3-8 0,0-9-4,10-4-8,-6-7-26,0-12 1,1-5-1,-4-9 1</inkml:trace>
  <inkml:trace contextRef="#ctx0" brushRef="#br0" timeOffset="54756.9871">8749 12926 54,'28'0'35,"11"3"1,-1-9-5,9 0-41,4 6-17,-13-9-6,3 9-1</inkml:trace>
  <inkml:trace contextRef="#ctx0" brushRef="#br0" timeOffset="55274.9578">9464 12830 84,'9'14'37,"-6"8"0,-3 6-17,4 15-8,-4-2-5,6 6-3,2-5-2,2-4-3,4-5-5,-5-16-5,6-4-9,-6-13-12,-6-9-5,-3-7 0,-11-9 2</inkml:trace>
  <inkml:trace contextRef="#ctx0" brushRef="#br0" timeOffset="55417.669">9319 13021 25,'-18'13'69,"18"-13"-34,30 0-13,6 7-5,8-7-7,6 0-18,0 0-23,6 0-4,-4 0 0,4 0-2</inkml:trace>
  <inkml:trace contextRef="#ctx0" brushRef="#br0" timeOffset="56005.2512">10184 12920 43,'-9'-11'31,"-14"-7"-3,-4 0-10,0 9-4,-9 0-4,2 9-1,-3 4-3,7 9-2,6 9-3,7 9 0,8 1 0,12 4 0,9-3 0,10 3 0,6-11 0,7-1 1,5-10-1,-1-6-1,-5-8 0,-2-6 0,-11-5-1,-11-4 0,-10 1 1,-8 0 0,-12 5 0,1 7 1,-5 6 1,-2 10 1,2 7 0,6 14 1,5 4 0,7 8 0,6-1 0,0 4-1,9-1 0,0-2-2,0-6-2,1-9-8,2-11-28,-2-4-1,-10-17 0,21-5 0</inkml:trace>
  <inkml:trace contextRef="#ctx0" brushRef="#br0" timeOffset="56425.7972">10416 12472 55,'22'0'37,"12"25"1,6 19-10,3 6-8,5 27-5,-15 10-5,-8 13-1,-21-1-3,-11 1-3,-15-11-4,-16-14-11,-8-13-28,0-17 0,-1-15 0,7-10-1</inkml:trace>
  <inkml:trace contextRef="#ctx0" brushRef="#br0" timeOffset="80099.4525">19124 11246 14,'40'-53'65,"-27"40"-34,-13 13-9,17 17-3,-17 17-4,0 21-4,-6 14-3,0 11-3,-5 3-1,7 3-3,4-8-1,6-9 0,7-8-2,5-20-2,5-17-6,-5-14-11,1-10-15,-2-9 0,-13-11 0,-4 0-1</inkml:trace>
  <inkml:trace contextRef="#ctx0" brushRef="#br0" timeOffset="80250.0004">18985 11662 41,'34'0'27,"56"-15"-10,-30 15-35,-7-12-4,10 12-5</inkml:trace>
  <inkml:trace contextRef="#ctx0" brushRef="#br0" timeOffset="80438.3977">19575 11608 44,'26'5'28,"1"-10"-1,13 1-19,9 6-23,-7-10-8,9 15-5,-15-14 1</inkml:trace>
  <inkml:trace contextRef="#ctx0" brushRef="#br0" timeOffset="80603.7259">19654 11692 36,'-16'4'29,"16"-4"0,18 8-10,8-8-9,11 0-7,9 0-13,11 6-17,-7-12-1,13 10-2,-12-8 1</inkml:trace>
  <inkml:trace contextRef="#ctx0" brushRef="#br0" timeOffset="80912.2081">20435 11505 31,'-29'-20'29,"1"15"0,-9 0-2,0 10-16,1 16-5,4 11-2,7 10-1,7 7-1,13 3 3,10-1 0,14-2 2,10-10 0,15-6 1,-1-18 1,7-9 0,-8-18-1,-4-9-1,-15-13-3,-10-9-1,-13-3-4,-16 0-20,-7 0-17,-7 11-2,-7 0 0,0 13 0</inkml:trace>
  <inkml:trace contextRef="#ctx0" brushRef="#br0" timeOffset="84076.9853">1928 13968 44,'0'0'31,"-28"-16"-7,5 10-4,-8 6-7,-7 0-3,9 9-3,-1 3-3,7 8-1,11 4-1,12 6-1,9-2 0,14-3-1,10 1 1,4-7-1,4-6 0,-7-3 1,-3-10-1,-13 0 0,-8-3 0,-10 3 0,-22-9 2,-5 9-1,-4 8 0,-2 2 0,0 7-1,2 7 1,7 10 0,4 3-1,12 1-1,8-1 1,8-1 0,7-5 0,8-7 0,6-6 0,7-9 1,-2-9 0,3-7-1,-4-8 1,-1-7 0,-2-2-1,-7-4 1,-6 1 1,-3 4-1,-8 7 0,-3 6 0,-3 10 0,0 0 0,3 23 1,-3-4-2,7 2-2,0 2-6,1-6-12,0-5-15,1 1-1,-9-13 1,11 0-1</inkml:trace>
  <inkml:trace contextRef="#ctx0" brushRef="#br0" timeOffset="84214.0377">2043 14081 77,'-5'-15'33,"5"15"-4,0 0-27,-14-4-30,22 13-3,-8-9-3,15 20 1</inkml:trace>
  <inkml:trace contextRef="#ctx0" brushRef="#br0" timeOffset="84416.0872">2198 14238 39,'18'29'36,"-3"-4"2,4 4-1,-8 5-13,-1-12-11,5 6-5,-7-8-3,10-6-2,-2-5-2,-4-9 1,4-9-1,-4-5-1,-1-7 0,5-7-4,2 2-7,-12-1-16,2 0-11,4 6-1,-2-1 1</inkml:trace>
  <inkml:trace contextRef="#ctx0" brushRef="#br0" timeOffset="84876.1757">2820 14235 46,'0'20'34,"-5"7"1,-5-1-10,-11-4-7,-1 7-7,-9-9-4,2-2-4,-2-7-3,4-11-1,5-4-1,4-12 0,8-4-1,4-4 1,9 1 1,7 2 1,5 5 1,3 8 1,1 5 0,6 10 0,-3 5 1,3 4-1,-3 3 0,-4-1 1,0 1-2,-2-4 1,3-3-1,-1-7 0,-2-5 0,2-9 0,0-10 0,2-7-1,1-3 1,-1-2-1,-9 2 0,3 5 1,-6 7 0,-8 17 1,15 7 0,-12 19 1,-3 9-1,4 6 1,1 4-2,-1-6-7,5-3-32,1-7-1,-2-19 0,11-10-1</inkml:trace>
  <inkml:trace contextRef="#ctx0" brushRef="#br0" timeOffset="86082.9403">15062 15400 31,'-16'-13'30,"7"9"0,-7 0-8,-5 1-5,2 7-4,-6 2-3,10 6-3,1 2-2,7 3-1,7 1-1,7-1-1,8-1 0,5 0 0,8-7 0,0-6-1,-2-7 1,2-4 0,-9-8 1,-3-2 0,-10-6 0,-6 2 0,-14-3 0,-2 9 0,-7 2-1,0 7 0,-4 7 0,3 4-2,3 7 1,6 3-1,6 6 0,9 2 1,0-3-1,10-2 0,4-2 0,5-1 1,0-5-1,2-9 1,1 0-1,-3-12 1,-7-2-1,-5-2 1,-7-5-1,-8 1 1,-6 4-1,-7 4 0,-5 7 1,0 5-1,2 4 0,4 4 0,6 5 0,8 2 0,6 0 0,0-15-3,20 20-11,-3-12-26,-1-8 1,9 0-1,-1-5 0</inkml:trace>
  <inkml:trace contextRef="#ctx0" brushRef="#br0" timeOffset="86699.5624">15381 15676 74,'0'0'36,"-23"-14"1,3 10-17,3 12-7,-5-1-5,4 10-3,3 8-2,7 4-1,8 5 0,0 3-1,16-2 0,4 3-1,5-7 1,6-6 0,0-10 0,3-11 0,-5-11 0,-1-8 1,-9-13 0,-7-4 1,-12-8 0,-4 3 0,-13 0-1,-3 4-2,-2 11-7,-11 8-33,4 2-1,6 9 0,1 0 0</inkml:trace>
  <inkml:trace contextRef="#ctx0" brushRef="#br0" timeOffset="87814.3177">14841 13799 30,'0'0'31,"-14"11"1,14-11-9,24 10-4,1-10-4,12 7-5,5-7-1,6 7-3,-3-7-2,3 0-2,-11 0 1,-10-5-2,-8-3 0,-19 8 0,-6-13 0,-15 7-1,-10 0 1,-7 3-1,-2 3 0,-2 0 0,2 9 0,4-3 0,8 1 0,11 3 0,17-10 1,0 0 0,14 4 1,17-4 1,11-7-1,8 7 0,1-4-1,-2-1-6,-11 5-32,0 5 0,-21-5-1,-7 7 0</inkml:trace>
  <inkml:trace contextRef="#ctx0" brushRef="#br0" timeOffset="91082.2034">3936 14268 34,'0'-11'32,"4"24"1,-8 6-5,-1 10-13,5 5-7,0 1-3,9 3-1,4-8-2,8-5 0,6-15-1,4-10 1,1-7-1,5-11 0,-9-8 0,0-3-1,-9 2 1,-10 3 0,-3 10-1,-6 14 1,-10 10 0,1 14 0,-3 17 1,6 12 0,-3 8 1,3 9-1,-4-3 1,-2-1-1,-4-8 0,-5-7 0,-6-14 0,-5-13-2,0-19 0,-8-16-3,9-10-2,4-14-6,10-5-14,12-1-12,5-11 0,18 11-1</inkml:trace>
  <inkml:trace contextRef="#ctx0" brushRef="#br0" timeOffset="91351.4458">4557 13941 45,'-10'5'34,"-14"7"-1,-1 14-13,-3 20-5,-3 7-4,14 16-3,0 2-3,14 2-2,12 2-4,6-12-13,5-8-20,14-8 0,0-24-1,5-7 0</inkml:trace>
  <inkml:trace contextRef="#ctx0" brushRef="#br0" timeOffset="91705.7307">4818 14183 15,'-25'-21'29,"12"21"1,-11 0-3,1 0-12,2 11-4,-2 8-4,9 4-2,1 6-2,13 6 1,4-3-1,11 1 1,6-6 1,10-5 0,1-14 0,4-8 0,-7-10 0,0-12-1,-14-7 0,-9-4-2,-8-4-2,-11 3-4,1 10-11,-5 5-21,-2 0-1,7 15 0,3 4 0</inkml:trace>
  <inkml:trace contextRef="#ctx0" brushRef="#br0" timeOffset="91886.6097">5006 14352 48,'11'16'35,"-11"1"1,0 3-9,-6 4-12,-6 1-21,0 1-24,-9-9-3,9 1-2,-4-11 0</inkml:trace>
  <inkml:trace contextRef="#ctx0" brushRef="#br0" timeOffset="92284.2175">5387 14200 46,'-12'-25'26,"-8"2"-3,-2 3-3,-3 5-5,-4 8-4,-1 10-3,-1 9-2,7 13-2,2 10-2,6 6 0,13 3-2,6-1 1,11-6-1,12-4 1,3-11 0,5-11-1,-3-11 1,-2-11-1,-9-6-3,-6-9-10,-14-6-20,0 3 0,-14-6-1,7 8 0</inkml:trace>
  <inkml:trace contextRef="#ctx0" brushRef="#br0" timeOffset="92601.4654">5460 13971 39,'33'12'36,"-1"13"0,5 20 0,-8 19-14,-11 6-11,-5 18-6,-23 5-4,-15-3-14,-8-7-23,1-8 0,-9-24-1,8-15 1</inkml:trace>
  <inkml:trace contextRef="#ctx0" brushRef="#br0" timeOffset="93263.5041">5981 14262 39,'10'0'36,"2"-9"0,14 9-3,10 4-14,3-4-8,9 3-4,-3 3-7,2-2-8,-6-1-22,-4 8-5,-13-8-2,-7 4 1</inkml:trace>
  <inkml:trace contextRef="#ctx0" brushRef="#br0" timeOffset="93541.5382">6012 14403 49,'13'2'36,"11"8"0,7 0-13,4-9-6,11 9-4,1-7-13,-1 3-31,-4-12-3,3 0-2,-12-7-1</inkml:trace>
  <inkml:trace contextRef="#ctx0" brushRef="#br0" timeOffset="94798.9657">6849 14154 28,'0'0'29,"-29"-7"-3,8 14-8,-3 12-5,-2 8-4,5 11-3,2 4-3,9 8 0,10-4 0,16-2 1,10-10 1,11-8 2,5-20 0,6-6 0,-5-20 1,-2-7-1,-13-16 0,-11-8-3,-17-5-1,-9 3-1,-9 4-2,-6 7-5,4 12-9,-7 13-22,8 7-2,7 15 1,4 6-1</inkml:trace>
  <inkml:trace contextRef="#ctx0" brushRef="#br0" timeOffset="94987.5731">7122 14433 53,'0'0'36,"16"-6"-4,-16 6-7,0-20-46,0 20-8,3-16-4,-3 16-2</inkml:trace>
  <inkml:trace contextRef="#ctx0" brushRef="#br0" timeOffset="95310.7332">7327 14327 22,'18'-27'28,"-12"-13"-1,4-3-9,2 4-2,-8-3 1,5 11-3,-9 2-1,4 19-3,-4 10-1,-4 17-3,4 13-2,0 11-1,0 8-2,0 2-2,8 3-7,-5-5-22,1-10-6,8-9 0,-6-17-1</inkml:trace>
  <inkml:trace contextRef="#ctx0" brushRef="#br0" timeOffset="95851.4613">7845 14052 46,'21'0'31,"-8"-5"-6,-13 5-4,0 0-6,0 0-4,-23-10-5,-1 6-2,-1 4-3,-4-3 0,0 3-1,1 5 0,2 5 0,5 4 0,8 3 0,4 8-1,3 1 1,6 2 0,0 0 0,6-2 0,6-6 1,1-6 0,6-6 0,6-8-1,2 0 1,5-6 1,2 2-1,0 4 0,0 3 0,-6 8 1,-4 7 0,-11 8 0,-10 2 0,-12 4 0,-10 0 0,-13-3 0,-4-7-2,-2-3-3,-8-12-5,9-5-8,3-4-18,3-15-2,9 0 0,6-9 1</inkml:trace>
  <inkml:trace contextRef="#ctx0" brushRef="#br0" timeOffset="96469.0424">8462 14264 30,'-26'-19'29,"5"15"-4,-4-1-6,-6 3-4,4 2-5,-2 4-2,8 6-3,11 5-1,10 5-2,13 1 0,6 2 1,2 0 0,4 4 1,-4-3 0,-5 2 0,-13-5 0,-10-3 0,-14-4-2,-8-7-2,-1-2-3,-6-11-5,11 0-9,0-4-14,9-9-4,16 4 0,3-5 0</inkml:trace>
  <inkml:trace contextRef="#ctx0" brushRef="#br0" timeOffset="96664.0444">8535 14266 43,'0'0'33,"15"9"1,-9 3-7,-3 2-11,6 12-5,-5-6-5,1 8-5,1-2-12,-6 2-20,0-15-4,-3 3 0,-7-13 0</inkml:trace>
  <inkml:trace contextRef="#ctx0" brushRef="#br0" timeOffset="96812.839">8549 14073 45,'19'-40'67,"-17"28"-38,-2 12-29,11-5-27,-11 5-4,0 0-2,-6 10-1</inkml:trace>
  <inkml:trace contextRef="#ctx0" brushRef="#br0" timeOffset="97113.215">8673 14238 38,'16'29'36,"-3"-2"0,2 2 1,-3 0-14,-3-4-12,5 5-3,-6-8-3,-1-2-2,-4-8-1,-3-12-1,0 0 1,9-17-2,-3-2 1,6-6-1,3-1 0,5-3 0,-1 5 0,3 8 0,-1 10 0,1 11 0,-7 9 0,-3 8 1,-6 6-2,-2 2-2,5 6-17,-3-4-18,-3-9 0,9-3 0,7-12-1</inkml:trace>
  <inkml:trace contextRef="#ctx0" brushRef="#br0" timeOffset="97747.1713">9455 14327 65,'-7'-20'25,"-1"0"-3,-14 3-4,-9 5-4,0 12-4,-13 0-3,4 14-2,-4 5-1,14 8-1,5 7-1,15 2-1,10-2 0,17-1 0,9-5-1,9-6 1,3-8 0,2-4 0,0-10-1,-9-3-1,-3-6 1,-13-8-1,-8-3 0,-13 3 0,-4 2 0,-8 4 0,-4 11 2,0 7 0,-3 14 2,7 12-1,2 10 2,7 10-1,5 5 1,8 6-1,-1-4-1,6-2-4,4-2-17,-5-10-17,-8-12-2,0-2 0,-18-16-1</inkml:trace>
  <inkml:trace contextRef="#ctx0" brushRef="#br0" timeOffset="99114.9731">9814 14294 66,'20'0'37,"10"5"0,1 0-13,6-10-10,11 5-5,0 0-6,0-7-7,0 7-11,-10-5-16,-10-3-6,-3 4 0,-13-5 0</inkml:trace>
  <inkml:trace contextRef="#ctx0" brushRef="#br0" timeOffset="99286.5531">9911 14408 63,'24'5'37,"3"-5"1,14 0-7,6 4-18,0-6-39,-1 5-7,-6-6-3,1 0-1</inkml:trace>
  <inkml:trace contextRef="#ctx0" brushRef="#br0" timeOffset="100407.211">15091 13575 47,'-40'-24'19,"-5"10"-3,-6 11-2,-4 15-3,2 15-2,1 14-3,5 16-2,10 11-1,15 11 1,13 0 0,25 1 2,18-17 0,26-12 0,16-22 1,23-16 1,2-28 0,6-20-3,-17-27-1,-23-18 0,-35-12-1,-29-3-2,-32 13-6,-28 18-31,-27 7-2,-9 24 1,-16 8-1</inkml:trace>
  <inkml:trace contextRef="#ctx0" brushRef="#br0" timeOffset="101590.3919">10704 14178 23,'0'0'28,"-18"-16"-1,-1 16-9,-6 0-6,-3 12-4,0 8-2,0 8-3,4 8-2,5 5 0,10 5 0,9 0-1,6-3 4,9-7 1,14-6 1,1-16 2,8-6 0,-7-22 0,0-5 1,-16-19-1,-5-6-3,-17-13-1,-8 3-2,-7 5-4,-7 2-6,9 17-17,0 11-12,2 10 0,18 9 0</inkml:trace>
  <inkml:trace contextRef="#ctx0" brushRef="#br0" timeOffset="101772.9254">10856 14508 65,'0'0'35,"13"4"-2,-13-4-10,4-14-39,3 11-15,-7-9-2,0 12-2</inkml:trace>
  <inkml:trace contextRef="#ctx0" brushRef="#br0" timeOffset="102071.2127">11045 14446 49,'0'-31'33,"16"-2"0,-7-9-9,2-4-12,6 2-3,-8-2-2,5 6-2,-6 5-1,3 11 0,-6 10-1,-5 14 0,7 11 0,-7 16 0,3 12-1,-3 10 0,5 6-1,-3 3-1,5 1-5,-3-12-15,0-7-16,9-11-2,0-17 1,9-12-1</inkml:trace>
  <inkml:trace contextRef="#ctx0" brushRef="#br0" timeOffset="102630.1329">11610 14064 65,'17'-5'29,"-7"1"-9,-10 4-6,0 0-3,-8-3-5,-13 3-1,-1 0-4,-3 5 0,-2 0-1,-3 0 0,2 2-1,4 2 1,4 4-1,5 4 1,5 0 0,2 3-1,4 1 2,4 1-1,4 1 1,1-1 1,2-7 0,3-6 0,4-4 0,-1-5 1,9 0 0,0-4 1,2 4-1,5 0 0,2 5-1,-3 6 1,-3 6-1,-7 5 0,-6 3 0,-12 0 0,-6 3 0,-13-4-1,-14-3 1,-2-7-2,-5-4-2,3-5-7,0-5-14,2-11-14,12 1 0,6-7 0,17 2 0</inkml:trace>
  <inkml:trace contextRef="#ctx0" brushRef="#br0" timeOffset="103095.0918">12126 14203 52,'21'9'35,"6"-6"0,23 4-10,9-3-12,3-4-4,20 0-5,4 0-10,-6-3-7,-5-1-15,-7 4-6,-24 0-1,-7 7-1</inkml:trace>
  <inkml:trace contextRef="#ctx0" brushRef="#br0" timeOffset="103351.3154">12207 14371 13,'-18'0'64,"29"5"-32,10-5-10,20 0-5,5 0-5,17 0-3,1 0-3,5 3-3,2 1-6,-9-4-9,-6 0-15,-3 4-8,-16-8-1,-9 4 1</inkml:trace>
  <inkml:trace contextRef="#ctx0" brushRef="#br0" timeOffset="103598.9114">12619 14126 42,'31'-6'34,"12"11"1,4 6-3,-1 0-17,3 15-2,-15 7-5,-6 9-1,-20 2-3,-13 4-2,-12-1-10,-16-5-27,-13-14-1,4-7-2,-12-21 1</inkml:trace>
  <inkml:trace contextRef="#ctx0" brushRef="#br0" timeOffset="104419.5707">1729 15447 50,'0'0'37,"0"0"1,0 0 0,36 4-21,7-4-7,21 10-4,15-1-4,6-4-7,18 6-18,-4-3-15,-9-8-1,-8 0 1,-19-4-1</inkml:trace>
  <inkml:trace contextRef="#ctx0" brushRef="#br0" timeOffset="104714.3371">1773 15616 79,'0'0'35,"14"-8"-5,15 5-12,21 9-7,12-2-5,8 1-3,10 3-7,1-4-11,0-4-17,1 0-4,-23-7 0,-4 2-1</inkml:trace>
  <inkml:trace contextRef="#ctx0" brushRef="#br0" timeOffset="104955.0049">2432 15366 75,'47'0'36,"0"12"1,0 5-13,-13 7-12,-7 18-3,-15 5-7,-21 7-13,-22 4-25,-12 2-1,-22-6 0,-15-1-2</inkml:trace>
  <inkml:trace contextRef="#ctx0" brushRef="#br0" timeOffset="107187.2169">3512 15454 14,'10'-13'29,"1"8"2,-17-5-5,-9 3-9,-13 3-5,-7 1-5,-1 6-3,-7 5-2,5 5 0,4 8-2,6 6 1,13 8-1,15 3 0,12 1 1,10-2-1,11-5 0,2-6 1,6-9 0,-2-8-1,-5-9 1,-5-9 0,-11-5-1,-11-4 1,-10 0-1,-7 2 1,-8 7-1,-5 9 1,5 7 0,-1 14 1,1 11 0,9 11 0,5 5 0,4 8 1,0-2-1,4 2 0,2-9-2,0-8-5,0-5-13,3-9-16,-9-16-1,0-9 1,0 0-1</inkml:trace>
  <inkml:trace contextRef="#ctx0" brushRef="#br0" timeOffset="107501.1084">3832 15432 43,'20'11'33,"0"-9"-1,10 6-10,4 0-11,-3-2-5,1-3-8,1 2-13,-2-1-15,-11-10-2,2 6 0,-22 0-1</inkml:trace>
  <inkml:trace contextRef="#ctx0" brushRef="#br0" timeOffset="107690.8311">3863 15554 55,'11'19'35,"2"-10"-2,12-3-11,3 7-13,5-13-34,5 12-4,-13-12-4,6 0-1</inkml:trace>
  <inkml:trace contextRef="#ctx0" brushRef="#br0" timeOffset="108759.2124">4526 15241 49,'10'-8'35,"2"13"2,-6 7-9,-6 7-10,0 16-8,0 4-4,0 5-3,0 4-8,-4-10-9,4-7-18,0-5-4,-5-15-1,5-11 0</inkml:trace>
  <inkml:trace contextRef="#ctx0" brushRef="#br0" timeOffset="108916.3317">4399 15429 52,'0'0'35,"0"0"1,19 0-10,6-3-11,12 6-10,3 3-17,7 2-20,-7-8-3,3 4 0,-9-4-1</inkml:trace>
  <inkml:trace contextRef="#ctx0" brushRef="#br0" timeOffset="109181.0301">4396 15687 60,'15'-7'38,"10"7"0,6 0-4,0 0-19,13 7-10,5 1-27,1 3-14,-7-8-1,8-3-1</inkml:trace>
  <inkml:trace contextRef="#ctx0" brushRef="#br0" timeOffset="109541.7185">5104 15320 41,'0'0'33,"-3"17"1,3 8-4,3 4-15,-3 3-8,0 2-9,3-1-18,5-2-12,-8-14-2,5-3 0</inkml:trace>
  <inkml:trace contextRef="#ctx0" brushRef="#br0" timeOffset="109812.0702">5049 15279 47,'8'-12'33,"15"12"1,-1 0-5,4-5-18,9 5-4,-2-3-3,0 3-2,-3-4-1,-1 1 0,-9-2-1,-3 3 1,-6 2 0,-11 0-1,10 17 2,-10 0-1,-4 0 1,1 10 0,0 2 0,3 6-2,0-2-6,0-1-11,0-5-18,5 1 0,0-11-1,6-1 0</inkml:trace>
  <inkml:trace contextRef="#ctx0" brushRef="#br0" timeOffset="110014.6213">5051 15671 48,'12'9'36,"16"-9"1,8 0 0,14-10-22,12 10-7,4-4-8,2 4-25,-2-5-10,-4 5-1,-13-4-1</inkml:trace>
  <inkml:trace contextRef="#ctx0" brushRef="#br0" timeOffset="110382.1198">5183 15936 48,'-13'-4'33,"23"-3"1,4-2-14,10-6-7,17 11-3,-7 1-1,8 10-1,-17 5-2,-5 16-2,-20 4-1,-10 11-1,-14 3 0,-17 0-2,-8-9 0,-4-5 1,8-10-1,9-10 0,13-12 0,11-12 1,19-5-1,15 2 1,11 3 0,10 5 0,8 7-1,-1 0-12,-4 7-25,9 3-1,-18-10 0,2-7-1</inkml:trace>
  <inkml:trace contextRef="#ctx0" brushRef="#br0" timeOffset="311041.8178">13172 3007 34,'23'0'18,"-23"0"-2,0 0-1,-9 0-2,-19 14-4,-6 0-1,-6 3-3,2 0 0,3-1 0,11 7 0,9-4-1,21 1-1,16 1 1,9 0-1,9 6 0,0 3 0,-4-1 0,-7 3 0,-13-1 0,-16 0-1,-16-7 0,-12 0 0,-9-11 0,-3-8-3,3-1-5,-4-9-9,13-12-18,13 3-1,6-8 1,15 4-1</inkml:trace>
  <inkml:trace contextRef="#ctx0" brushRef="#br0" timeOffset="311236.3948">13319 3119 51,'10'0'34,"-10"0"1,15 11-6,-3 6-13,-2 7-5,2 10-6,0 1 0,1 2-5,-2 0-5,-4-6-12,-7-9-18,0-2-1,-9-14-1,-3-10 2</inkml:trace>
  <inkml:trace contextRef="#ctx0" brushRef="#br0" timeOffset="311386.993">13363 2847 49,'19'-17'33,"-8"-3"0,3 15-3,-14 5-32,0 0-26,0 0-2,0 15-3,2 4 0</inkml:trace>
  <inkml:trace contextRef="#ctx0" brushRef="#br0" timeOffset="311671.6585">13570 3113 35,'22'38'34,"-13"-6"1,0 6 2,-5 1-15,-8-10-8,4 3-5,-8-8-2,5-2-4,-1-11 1,4-11-2,0-14-2,12-5 2,4-9-2,6 0 0,2-3 0,7 2 0,0 5 0,3 8 1,-6 15-1,-3 6 0,-6 13 1,-8 2-2,-1 9-2,-10-2-13,4 0-21,-1 5-1,9-14 0,16-1 0</inkml:trace>
  <inkml:trace contextRef="#ctx0" brushRef="#br0" timeOffset="312025.3908">14527 2798 43,'-17'-2'32,"-17"4"1,-12 16-13,-4 19-4,-6 10-5,7 19-3,5 8-3,16 9-2,12 1-2,16-2-2,19-7-7,9-8-20,9-22-5,12-7-1,-7-20-1</inkml:trace>
  <inkml:trace contextRef="#ctx0" brushRef="#br0" timeOffset="312410.2397">14605 3282 63,'7'23'35,"-1"1"-1,5-3-17,9 8-4,-3-7-3,10-1-3,-2-12-2,4-5-2,-3-9 0,2-9-2,-6-10 0,-4-9 0,-8-16-1,-4-8 0,-6-9-1,-11-5 1,-6 3-1,-10 8 0,-6 10 1,-6 12 0,-2 15 0,4 19 1,2 14 0,8 14-1,9 7 1,15 1-1,18 4-4,8-7-12,15-1-20,11 4-1,7-14 1,14-3 0</inkml:trace>
  <inkml:trace contextRef="#ctx0" brushRef="#br0" timeOffset="312643.3481">15072 3292 50,'0'0'35,"0"13"1,22-4 0,11 0-19,9-4-15,4 0-28,2-9-8,8 8-2,-10-9 0</inkml:trace>
  <inkml:trace contextRef="#ctx0" brushRef="#br0" timeOffset="312921.5694">15674 2975 79,'10'23'36,"-3"9"-1,-1 1-21,-6 0-5,8 7-5,-5-5-8,-3-7-8,0-10-17,4-5-6,-4-13 0,-6-25 0</inkml:trace>
  <inkml:trace contextRef="#ctx0" brushRef="#br0" timeOffset="313116.181">15727 2900 66,'30'-10'32,"0"5"-9,6 5-6,3 7-5,-8-1-4,1 6-3,-8 0-1,-8 3-1,-6 3 0,-6 7-1,-4 1 0,-5 2-1,3 5-5,-5-4-12,4 0-18,6 5-1,-3-13 0,7-1 0</inkml:trace>
  <inkml:trace contextRef="#ctx0" brushRef="#br0" timeOffset="313312.7301">15582 3289 42,'0'0'33,"0"0"2,38 15-5,-1-9-14,9 2-8,9-3-10,5 0-23,6 5-7,-11-10-2,2 8 0</inkml:trace>
  <inkml:trace contextRef="#ctx0" brushRef="#br0" timeOffset="313636.5869">15676 3514 49,'0'0'32,"0"0"0,0 0-12,34-4-7,-3 4-4,3 10-2,-5 1-2,-2 7-1,-10 1-2,-11 2 0,-13 4-1,-12 2 0,-11-4-1,2 0 1,-3-2-1,9-6 0,11-1 0,11-14 0,24 8 0,3-8-1,16-3-10,4-1-23,2-9 0,5 6-1,-10-10 0</inkml:trace>
  <inkml:trace contextRef="#ctx0" brushRef="#br0" timeOffset="313875.0698">16104 2737 76,'40'10'37,"16"32"0,-6 28-9,-4 12-18,-2 27-3,-22 14-3,-13 8-7,-15 4-20,-19-5-14,-19-23 0,-2-21-1,-6-28 0</inkml:trace>
  <inkml:trace contextRef="#ctx0" brushRef="#br0" timeOffset="314432.6712">16809 3248 53,'12'3'29,"22"5"0,-3-1-21,13-1-15,5 3-14,-4-9-6,4 8-1,-16-10 1</inkml:trace>
  <inkml:trace contextRef="#ctx0" brushRef="#br0" timeOffset="314583.2178">16876 3342 23,'-19'10'30,"24"2"0,6-6-3,20 2-18,7 3-23,8-11-10,10 13-2,-7-13-3</inkml:trace>
  <inkml:trace contextRef="#ctx0" brushRef="#br0" timeOffset="314824.2821">17513 3320 49,'9'0'36,"8"-6"0,17 6 0,13 0-19,2 0-24,7 9-25,-6-9-2,5 8-2,-10-8 0</inkml:trace>
  <inkml:trace contextRef="#ctx0" brushRef="#br0" timeOffset="315132.775">18423 3205 35,'-6'-12'32,"-14"-1"2,-2 6-5,-8 7-12,-8 0-7,4 19-2,-3 0-2,7 12-3,4 2 0,11 9-2,15-4 1,13 1-1,12-2-3,8-9-12,7-11-21,14-2 0,1-15 0,14 0 0</inkml:trace>
  <inkml:trace contextRef="#ctx0" brushRef="#br0" timeOffset="315582.6372">18849 3300 46,'-18'-15'23,"-10"-2"-3,0 4-4,-4 6-2,-3 7-4,4 5-3,1 9-2,10 8-2,4 3 0,9 3-1,7-6 1,7-2 0,6-6 2,8-4-2,2-15 1,10-5 1,2-9-1,2 0 0,1 2-2,4 5 1,-4 6-1,0 6 0,-7 11 0,-6 8-2,-11 3 2,-5 4-1,-9 1 1,-9-4-2,-3-4-4,-7-10-13,2-7-19,7 2-1,10-4 0,-7-11 0</inkml:trace>
  <inkml:trace contextRef="#ctx0" brushRef="#br0" timeOffset="315966.0386">19231 3380 34,'0'0'30,"-26"0"0,15 4 0,0 6-18,0 4-5,3 6-2,2 2-1,6 6 0,0-1 0,12 2 0,3-7 0,7-7-1,6-11 1,5-6-2,2-15 0,2-10 0,-1-17-1,-5-10 0,-11-20-1,-9-13 1,-11-12-1,-15 0 1,-12 7-1,-10 12 0,-12 15 1,0 19-1,-1 28 1,6 31 0,12 30-1,14 17 0,21 8-2,21 1-26,24-4-8,23 1 0,12-15 0</inkml:trace>
  <inkml:trace contextRef="#ctx0" brushRef="#br0" timeOffset="317124.2486">13066 4746 53,'-44'0'27,"12"4"-13,11 12-2,15 6-4,12 2-3,16 7 0,13 3-1,4 3 0,3 6 0,-9-1 0,-6-1 0,-18-3-1,-13-3 1,-19-10-1,-9-3-1,-5-12-3,-2-10-6,8-9-5,8-6-10,7-11-10,21 1 0,3-11 0</inkml:trace>
  <inkml:trace contextRef="#ctx0" brushRef="#br0" timeOffset="317287.9804">13293 4858 35,'33'-16'32,"0"16"1,-13 3-5,-8 10-10,0 11-5,-12 8-6,4 11-4,-4 2-9,-4-1-21,-3-8-7,7 2 0,-6-16 0</inkml:trace>
  <inkml:trace contextRef="#ctx0" brushRef="#br0" timeOffset="317456.0305">13308 4603 41,'8'-35'30,"-8"5"-1,13 23-5,-13 7-36,0 0-13,15 16-3,-15-6-2</inkml:trace>
  <inkml:trace contextRef="#ctx0" brushRef="#br0" timeOffset="317686.0901">13543 4882 48,'33'51'34,"-10"-2"-1,-8 0 1,-6-2-21,-9-11-5,3-4-2,-8-13-3,5-19 0,0 0-1,-4-17-1,11-16 1,4-2-1,6-4-1,7 1 1,0 5-1,7 8 1,-2 11 0,-2 14 0,-6 14-1,-2 12 1,-8 10-4,-11 0-13,0 1-19,9 0-1,3-9-1,16-6 0</inkml:trace>
  <inkml:trace contextRef="#ctx0" brushRef="#br0" timeOffset="317957.8875">14413 4412 41,'-34'17'30,"-13"8"2,-1 28-11,8 18-6,-1 12-6,13 17-1,6 2-2,20 4-3,11-7-1,15-7-7,16-17-18,11-10-10,-6-27 0,9-10 0</inkml:trace>
  <inkml:trace contextRef="#ctx0" brushRef="#br0" timeOffset="318327.2484">14590 5003 58,'-6'18'32,"0"1"-3,6 2-9,14 8-7,-1-6-4,9 5-1,0-14-3,5-2-1,0-12 0,3-19-2,-2-9 0,-3-14 0,-9-14-1,-7-9 0,-13-10-1,-11 0 0,-15 5-1,-8 11 1,-12 11-1,0 17 1,1 16 0,3 20-1,17 16 1,13 9 1,16 3 0,16 3-1,22-3-4,14 0-31,8-18-1,16-7 1,4-17-1</inkml:trace>
  <inkml:trace contextRef="#ctx0" brushRef="#br0" timeOffset="318809.5123">15169 4686 57,'10'5'34,"-5"9"-3,1 15-9,1 12-8,-4 5-4,4 8-2,-4-4-4,4 0-4,-4-3-10,-3-8-19,-5-18-6,0-4 0,-5-17-1</inkml:trace>
  <inkml:trace contextRef="#ctx0" brushRef="#br0" timeOffset="318974.1527">15105 4863 36,'8'-13'32,"12"13"0,0-7 1,6 7-21,7 0-15,-1 0-25,13 7-1,-3-12-3,8 5 1</inkml:trace>
  <inkml:trace contextRef="#ctx0" brushRef="#br0" timeOffset="319146.1813">15745 4561 51,'0'0'33,"-9"0"2,0 18-4,1 10-16,-5 4-7,7 5-3,0 2-2,6 0-5,3-3-7,0-9-12,-3-14-14,0-13 0,0 0-1,6-14 1</inkml:trace>
  <inkml:trace contextRef="#ctx0" brushRef="#br0" timeOffset="319386.2522">15657 4533 43,'9'-9'30,"16"9"-1,1-7-8,1 0-12,7 6-2,-2-4-3,-1 1-1,-3 0-1,-6 4-2,-7 0 1,-15 0 0,12 18 0,-12-3 0,0 8 1,-3 5 0,0 5-1,3 3 0,0 6-4,3 1-10,-3-7-18,9 6 0,-6-9-2,7-1 1</inkml:trace>
  <inkml:trace contextRef="#ctx0" brushRef="#br0" timeOffset="319581.2994">15551 4988 49,'-15'0'35,"15"0"0,19 14-2,12-14-17,21 10-6,13-5-7,14 3-10,5-8-26,6 6-2,-10-8 0,-6 2-1</inkml:trace>
  <inkml:trace contextRef="#ctx0" brushRef="#br0" timeOffset="319907.2381">15646 5201 36,'-15'2'33,"15"-2"1,0-9-3,17 9-13,12-5-7,13 10-3,-1 0-2,-1 10-2,-9 6-1,-11 7-1,-17 5 0,-16 7-1,-22-1 0,-7 7 0,-5-9-1,2 1 1,9-10 0,10-10 1,19-1-1,19-10 1,19-2-1,14-5-2,16 0-20,5 0-15,-3-12-2,-1 0 0,-12-10 1</inkml:trace>
  <inkml:trace contextRef="#ctx0" brushRef="#br0" timeOffset="322666.7406">16175 4408 55,'28'18'35,"7"27"1,3 13-11,-12 14-10,3 23-3,-20 7-7,-9 3-11,-16-9-22,-2-8-7,-10-22 0,1-11-2</inkml:trace>
  <inkml:trace contextRef="#ctx0" brushRef="#br0" timeOffset="322929.8051">16718 4801 55,'0'-12'34,"22"12"1,6-9-2,6 4-24,13 0-12,1 5-16,5 0-13,-15 0-1,-2 5-1,-19-5 0</inkml:trace>
  <inkml:trace contextRef="#ctx0" brushRef="#br0" timeOffset="323094.8481">16793 4923 42,'0'15'35,"12"-8"1,17 0-2,10 0-20,5-7-21,12 7-22,-5-12-3,9 5-2,-7-7-1</inkml:trace>
  <inkml:trace contextRef="#ctx0" brushRef="#br0" timeOffset="323358.1108">17727 4861 54,'-16'-31'31,"3"8"-2,-10 0-11,-8 5-5,-4 8-4,-6 10-2,3 7-3,2 10-1,5 12-1,11 7-2,11 1-1,12 9-3,12-8-6,11-1-12,11-1-11,-2-16 0,11-1 0</inkml:trace>
  <inkml:trace contextRef="#ctx0" brushRef="#br0" timeOffset="323704.402">17868 5034 9,'38'-34'46,"-27"14"-25,-6-3-4,-5-6-1,0 4-2,-13-1-3,0 7-1,-11 2-2,1 7-2,-3 5-2,3 13-1,1 7 0,5 3-2,7 9 1,10-2-1,0-2 0,13-6 0,4-7 0,6-10 0,6-5 0,6-7 1,0-5 0,4 5 1,-2-1 0,1 6 1,-4 7-1,-5 7 1,-13 6 0,-8 11-1,-11 3-1,-3 1-1,-9-1-5,-8-4-9,3-7-25,1 1 0,5-10 0,14-7 0</inkml:trace>
  <inkml:trace contextRef="#ctx0" brushRef="#br0" timeOffset="324057.6605">18315 4938 49,'0'0'31,"0"0"0,0 21-13,8 3-6,-4-4-2,6 8-1,2-9-1,9 4-2,0-15-1,8-8-1,2-13 1,3-9-1,-3-16-1,0-9-1,-10-13 1,-10-10-2,-15-11 0,-12 2-2,-14 7 1,-10 11-1,-10 15 1,-4 13-1,5 23 1,12 19 1,17 22 0,20 13 0,36 7-7,31-5-31,30-8 0,46 2-1,27-21 1</inkml:trace>
  <inkml:trace contextRef="#ctx0" brushRef="#br0" timeOffset="325564.7541">20509 3078 26,'27'32'29,"0"0"1,13 19 1,1 9-22,3 6-9,0 9-21,-11-15-6,2 0-3,-14-19 1</inkml:trace>
  <inkml:trace contextRef="#ctx0" brushRef="#br0" timeOffset="325728.0222">20910 3031 67,'-35'35'36,"-28"24"-13,-22 50-22,-25 24-27,-42 12-6,-19 20-2</inkml:trace>
  <inkml:trace contextRef="#ctx0" brushRef="#br0" timeOffset="339373.5979">19455 4970 43,'11'10'32,"-2"21"1,-9 4-6,-9 3-14,4 10-1,1-7 1,13-6-2,14-27 0,38-35-2,57-45-1,81-42-2,122-40-12,107-38-32,140-44-3,70-21 2</inkml:trace>
  <inkml:trace contextRef="#ctx0" brushRef="#br0" timeOffset="342719.2439">6109 15715 31,'18'30'31,"-12"1"-2,3 4-24,-9 4-24,-18-17-7,9 0-3</inkml:trace>
  <inkml:trace contextRef="#ctx0" brushRef="#br0" timeOffset="343672.2587">6745 15553 36,'20'0'32,"2"20"0,-12 3-12,-5 6-8,1 5-3,-6 4-6,-8-6-5,-2-3-6,1-10-3,5-9 0,4-10 1,13-12 1,-1-10 1,7-4 4,6-3 4,-3 1 6,3 3 2,-7 5 2,-3 7-1,-15 13-1,0 0-1,-12 17-1,0 8-1,0 1-1,2 3-1,7 0-1,6-1-4,16-6-9,6-5-15,3-17-5,14 6-2,-8-19 2</inkml:trace>
  <inkml:trace contextRef="#ctx0" brushRef="#br0" timeOffset="343982.7479">7177 15677 54,'-6'9'31,"13"13"-1,3-5-17,1-4-5,5 4-2,2-10-3,1-4 0,0-3-1,0-10-1,-7-4 0,-3-8 0,-5-2 0,-4-1-1,-10 0 0,-2 5 0,-4 6 0,-3 6 0,-3 8 0,1 14-1,2 6 1,1 6 0,6 6 0,2 6 0,6 2 0,4 0 0,4-1-4,3-3-8,-1-5-14,12 0-6,-11-18 0,11-3 0</inkml:trace>
  <inkml:trace contextRef="#ctx0" brushRef="#br0" timeOffset="344266.5838">7730 15628 48,'-9'18'33,"-4"10"-3,-15 0-9,-3-3-6,-3 3-7,-3-13-5,3-6-2,5-9-2,5-6 0,9-9 0,9-2-1,12 0 1,3 1 1,10 3 2,2 11 0,3 7 0,2 9 1,-4 8 0,-1 3-3,-2 4-22,1 6-11,-10-15-1,6 2 0</inkml:trace>
  <inkml:trace contextRef="#ctx0" brushRef="#br0" timeOffset="345020.6374">7730 15628 45,'0'0'30,"27"0"1,-6 5-15,8-5-8,6 7-4,-2-5 0,-1 4-2,-4-6-1,-4 0 0,-8 0-1,-16 0 0,0 0-1,-9-7 1,-7 12-1,-2 3 1,-2 4-1,-1 8 1,6 2 0,5 1 0,8 4 0,7-6-1,10-2-1,8-5-3,11-6-4,6-8-2,9-4-3,-2-7-3,6-4 1,-3-5 1,-5 3 4,-3-2 7,-8 4 8,-7 5 6,1 10 21,-28 9-13,-6 6 0,-9-1-3,-7 4-4,-6-7-4,-1 0-4,-2-8-2,0-6-1,7-7 0,6-2-1,8-4 0,10 0 0,10 3 0,8 2 1,6 8-1,2 3 2,4 11-1,-1 3 0,-1 5-1,-4 1-7,-6-3-19,1 7-4,-14-15-1,3 4 0</inkml:trace>
  <inkml:trace contextRef="#ctx0" brushRef="#br0" timeOffset="345191.1875">8223 15327 47,'4'-14'34,"-4"14"-2,11 12-17,-1 8-35,-4-6-10,10 14-4,-4-6 0</inkml:trace>
  <inkml:trace contextRef="#ctx0" brushRef="#br0" timeOffset="345516.8625">8500 15582 43,'0'-17'35,"12"21"1,-2 15-6,-7 11-14,9 22-5,-9 5-4,4 12-2,-2 5-5,2-7-10,-1-4-19,1-7-7,-4-20-1,3-9 0</inkml:trace>
  <inkml:trace contextRef="#ctx0" brushRef="#br0" timeOffset="345697.4167">8525 15836 44,'27'0'29,"-7"0"-3,13 0-27,7 9-25,-8-9-1,15 0-2</inkml:trace>
  <inkml:trace contextRef="#ctx0" brushRef="#br0" timeOffset="345981.4691">9015 15576 16,'-25'-8'26,"-13"-5"1,11 13-6,-1 4-13,9 5-4,7 6-1,12 0-2,10 0 0,7-3-1,8-4 0,-2-4 0,-2 0 0,-8-4 0,-13 0 0,0 0 2,-11 14 2,-9-3 3,-18 23 10,26-7-7,8-8 0,14 8 0,6-6-3,9-4-13,2-10-27,16 2-1,-2-15-1,21-3-2</inkml:trace>
  <inkml:trace contextRef="#ctx0" brushRef="#br0" timeOffset="347482.5786">9951 15562 31,'13'-8'20,"-13"-2"-1,0 10-3,-27-11-3,-3 6-3,-3 5-4,-7 8-1,3 6-1,1 4-1,9 10-1,6 3 0,14 4-1,10 3 0,13 0-1,5-3 1,10-6 0,3-11 0,1-5 0,-1-13-1,-3 0 1,-7-13 0,-11-3-1,-10-2 2,-9 2 0,-7 5 1,-2 11 1,-9 6 1,1 12 0,-2 10 1,8 18-1,5 3 0,7 7-2,5 1 0,5 1 0,3-5-2,4-4-1,3-13-3,-2-16-8,-1-15-25,1-5-1,-9-15 1,5-9-2</inkml:trace>
  <inkml:trace contextRef="#ctx0" brushRef="#br0" timeOffset="347708.3211">10202 15615 37,'12'-8'33,"14"8"1,-2 0-1,7 0-24,1 0-11,1 0-17,2 6-13,-11-8 0,-1 6-1</inkml:trace>
  <inkml:trace contextRef="#ctx0" brushRef="#br0" timeOffset="347884.1515">10200 15698 56,'11'14'35,"5"-4"0,12-3-12,6 2-10,2-2-26,10 4-17,-13-11-3,1 0-3,-10-9 0</inkml:trace>
  <inkml:trace contextRef="#ctx0" brushRef="#br0" timeOffset="348655.2566">10866 15215 42,'3'-13'33,"1"26"0,-11 5-10,7 7-8,0 12-5,0 5-5,0 7-4,0 0-5,0-7-14,0-11-16,3-6 1,-3-25-1,0 0 0</inkml:trace>
  <inkml:trace contextRef="#ctx0" brushRef="#br0" timeOffset="348917.4734">10825 15254 30,'0'0'28,"28"9"-1,-5-2-12,4-7-7,4 0-2,3-8-2,-3-1-2,0-3 0,-3-1 1,-9 0 1,-1 7 1,-18 6 2,9 10-1,-13 8 1,4 11 0,-11 5 0,6 7-3,1 1-1,4-1-5,6-2-10,1-6-18,1-11-5,5-3 0,-13-19-1</inkml:trace>
  <inkml:trace contextRef="#ctx0" brushRef="#br0" timeOffset="349114.5078">10782 15712 42,'18'-4'36,"17"4"0,3 0 0,7-5-19,11 5-10,0 0-19,1 0-21,-10-8-3,1 4 0,-8-7 0</inkml:trace>
  <inkml:trace contextRef="#ctx0" brushRef="#br0" timeOffset="349542.288">10869 15845 29,'0'0'34,"11"-18"0,10 14-4,9 4-10,0 3-6,8 11-4,-8 1-2,-4 9-3,-11 3-2,-5 3 0,-15-3-2,-9 2-2,-12-2 1,-4-8-1,-2-3 0,-1-8 0,6-8-1,-1 0 1,9-4 0,8-6 1,11-1 0,2-1 0,14-1 0,8 7 0,4 0 1,7 3-2,2 3-4,-4 0-10,-2 3-21,0 6 0,-9-9 0,-1 6 0</inkml:trace>
  <inkml:trace contextRef="#ctx0" brushRef="#br0" timeOffset="349789.3196">11576 15674 64,'31'0'40,"-7"13"1,-11 3 0,-13 8-32,-9 14-40,-22-11-4,-7-3-4,-19-20 0</inkml:trace>
  <inkml:trace contextRef="#ctx0" brushRef="#br0" timeOffset="350769.6554">2195 17103 15,'18'20'30,"-18"5"0,-6 10 1,-24 6-19,-7-7-4,-1 5-6,-9-10-1,4-10-4,2-13 0,4-12 0,9-8 0,8-10 1,9-6 2,11-6 3,2 7 2,16 7 3,2 6 0,11 16 2,4 0-1,5 19-2,-1 6-1,-4 15-4,1-1-5,-8 0-11,-2-15-20,-3-5-5,-16-7 4,-7-12-3</inkml:trace>
  <inkml:trace contextRef="#ctx0" brushRef="#br0" timeOffset="350956.0576">1925 16890 38,'-7'-19'32,"7"19"-3,0 19-8,0-19-45,22 33-5,-6-15-1,19 9-2</inkml:trace>
  <inkml:trace contextRef="#ctx0" brushRef="#br0" timeOffset="351265.9718">2429 17301 39,'17'19'35,"-5"-12"1,10-3-5,-1 1-17,1-5-4,6-5-4,-4-3-2,-5-9-2,-3-6-1,-13 1 1,-9-2-2,-4-4 1,-11 5-1,-4-3 1,0 12-2,-6 8 2,3 15-1,4 6-2,6 10 2,3 6-2,10 7 2,5 8 0,3 5 1,7-3 0,2-7-1,1-2 2,2 0-10,0-5-8,-8-16-20,8-9 1,-5-17-3,8 3 1</inkml:trace>
  <inkml:trace contextRef="#ctx0" brushRef="#br0" timeOffset="351583.705">3088 17164 70,'-4'22'35,"-5"7"0,-13 3-18,-6-9-7,-3 8-8,-9-9-1,2-9-5,2-4 1,-2-15 0,9-5-1,5-6 1,9 1 2,15-6 1,7 2 3,11 11 5,7-1-2,12 15 0,-3 0 1,12 13 0,-7 0-4,-4 4-12,-9 7-27,1-3-2,-11-9-1,-5-10 1</inkml:trace>
  <inkml:trace contextRef="#ctx0" brushRef="#br0" timeOffset="354009.6567">3965 17057 13,'6'9'31,"-6"-9"1,-4 31-3,2-5-16,-2 2-5,8 4-3,2-3-1,9-4-3,1-9 1,6-7-3,3-17 2,0-2 2,0-7-1,-4-8 1,-5-1-2,-5 2 2,-1 7-3,-10 17 3,10 0-2,-10 17-2,5 12 2,3 17 0,-3 8 1,1 5-1,1-2 1,-7 2 1,-11-13-1,0-4 1,-12-12-2,-8-14 0,-5-16 0,-2-5-1,2-7-2,4-13-3,8 1-8,8-5-16,12-2-5,20 4-4,6-7 4</inkml:trace>
  <inkml:trace contextRef="#ctx0" brushRef="#br0" timeOffset="354310.3391">4697 16815 11,'-13'-7'31,"-21"1"1,3 15-6,-7 12-8,-4 5-5,1 15-4,1 6-3,9 9 0,5 4-4,14 10-1,12-4 2,10-5-4,13-6-8,7-4-19,7-24-5,13-8 0,-8-19 0</inkml:trace>
  <inkml:trace contextRef="#ctx0" brushRef="#br0" timeOffset="354507.7158">4740 17079 23,'0'0'35,"0"0"1,2 15-1,15 9-14,1-1-10,10 15-9,0-2-9,-2-2-22,-5-10-5,4-3-3,-11-16 2</inkml:trace>
  <inkml:trace contextRef="#ctx0" brushRef="#br0" timeOffset="354697.7521">4935 17087 40,'-20'7'35,"-14"5"1,-1 19-2,-6 3-22,0-2-14,1 3-22,0-4-9,18-5-4,4-11 1</inkml:trace>
  <inkml:trace contextRef="#ctx0" brushRef="#br0" timeOffset="354888.7946">5111 17317 31,'5'14'38,"1"6"-3,-8 0-3,-2-2-43,-1-1-14,-16-7-7,7-3 0</inkml:trace>
  <inkml:trace contextRef="#ctx0" brushRef="#br0" timeOffset="355264.7259">5404 16862 31,'0'0'35,"14"4"1,-9 20-2,-5 5-18,0 22-4,-3 2-4,3 6-4,0-4-1,8 1-2,-1-9 0,11-7-2,5-10 0,0-12-8,8-6-14,1-12-14,-8-9 0,-3-3-1</inkml:trace>
  <inkml:trace contextRef="#ctx0" brushRef="#br0" timeOffset="355450.2524">5312 17142 30,'0'0'33,"15"12"1,7-12-1,4 0-22,10 0-16,1-5-23,13 5-4,-9-12-1,4-2 0</inkml:trace>
  <inkml:trace contextRef="#ctx0" brushRef="#br0" timeOffset="355643.2928">5699 16890 49,'19'15'38,"-2"7"0,6 15 1,-3 14-24,-9-4-6,-2 14-4,-3-1-8,-11-2-16,-5-9-19,-6-6 0,-5-14-1,1-11 0</inkml:trace>
  <inkml:trace contextRef="#ctx0" brushRef="#br0" timeOffset="355949.8232">6235 17033 57,'0'0'36,"0"0"0,25 4-11,0-7-15,8 3-8,11 0-11,-3 0-19,-5-4-7,2 4 0,-16-6-1</inkml:trace>
  <inkml:trace contextRef="#ctx0" brushRef="#br0" timeOffset="356139.3354">6269 17162 59,'0'0'37,"16"7"1,8-10-8,10 8-22,1-5-28,9 9-13,-10-12-2,3 3-2</inkml:trace>
  <inkml:trace contextRef="#ctx0" brushRef="#br0" timeOffset="356656.8888">7035 16847 25,'-16'10'31,"-14"2"1,5 10-10,-4 14-6,2 2-6,9 9-4,8-2-2,10-1-3,13-9 1,12-2 0,6-14 3,9-9-1,0-10 1,4-15 0,-13-10 0,-7-3 1,-12-8-2,-12-5-1,-18 4-4,-4 1-4,-5 17-11,-1 4-21,-1 6 0,10 13-1,3 3 1</inkml:trace>
  <inkml:trace contextRef="#ctx0" brushRef="#br0" timeOffset="356841.5826">7327 17206 60,'0'16'37,"0"-16"-1,-3 12-4,3-12-26,0 0-13,0 0-27,0 0-2,11-13 0,-7 4-1</inkml:trace>
  <inkml:trace contextRef="#ctx0" brushRef="#br0" timeOffset="357145.9657">7460 17187 31,'3'-9'32,"12"0"0,-5-11-7,2-9-14,1 0-2,-1-4-4,-1-1-3,-3 0 1,0 0 1,-4 5 0,-1 10-1,-3 6 2,0 13-1,0 0 0,7 17 0,-7 5-2,9 10 0,-1 6-1,-1 1 0,2 5-6,-2-2-16,-7-2-15,11-4-2,-7-17 1,0-2 0</inkml:trace>
  <inkml:trace contextRef="#ctx0" brushRef="#br0" timeOffset="357777.2432">8000 16806 23,'0'0'29,"12"0"-1,-12 0-8,-22 0-4,1 7-5,-7-7-5,-1 0-1,-4 0-2,3 0-1,5 0 0,2 0-2,5 3 0,4 1 1,6 11-1,2 2 0,6 5 1,0 2 0,0 1-1,0 3 1,6-4 0,-3-2 1,6-8 0,-9-14 0,18 4 0,2-4 0,1 0 1,10-4-1,3 4 0,4 3 0,-1 6 0,3 12 0,-9 1 1,-6 3-1,-13 1 0,-12 6 1,-9-4-1,-13-3-2,-12-9 1,-4-3-3,-2-8-1,-6-5-7,12-5-21,5-4-7,2-8 1,15 1 1</inkml:trace>
  <inkml:trace contextRef="#ctx0" brushRef="#br0" timeOffset="358258.7753">8640 17002 36,'0'-12'32,"-13"12"-5,-9 5-4,-6-1-5,3 15-4,-8-4-2,11 14-4,0-4-2,12 1-1,10 5-2,10 1-3,9-6 1,12-4-5,12-2-1,-3-11-13,8-9-16,2 3-3,-7-12 1,2-2 0</inkml:trace>
  <inkml:trace contextRef="#ctx0" brushRef="#br0" timeOffset="358552.1928">8941 17048 33,'-13'-5'31,"-12"-9"0,0 10-12,-1 4-6,-1 6-4,3 11-3,6 1-2,7 7-2,8 2 0,11 0-3,9-2 2,9 0-2,5-8 2,6-5-2,0-12 2,-6-6 1,-4-10 0,-8 0 2,-13-8-2,-11 2-1,-11 0-11,-7 8-21,-9-4-2,6 6-1,-4-3-1</inkml:trace>
  <inkml:trace contextRef="#ctx0" brushRef="#br0" timeOffset="359063.1295">9390 16998 44,'-37'6'26,"0"1"-5,2 1-1,4 0-5,9 6-3,7-3-4,19 9 0,7-3-2,15 5 0,1-4 0,4 4 1,-9-2-2,-4 4-2,-11-4 2,-14-4-4,-11-3-1,-10-8-7,-2 2-10,-1-7-24,-1-6 3,10-4 1,4-13-2</inkml:trace>
  <inkml:trace contextRef="#ctx0" brushRef="#br0" timeOffset="359482.4728">9856 16616 61,'-22'7'28,"-11"13"-2,-9 14-4,-1 26-5,-4 9-6,3 23 0,4 4-5,13 7-1,17-3-3,16-3-3,19-14-6,9-12-28,13-24-3,15-15 1,6-18-2</inkml:trace>
  <inkml:trace contextRef="#ctx0" brushRef="#br0" timeOffset="360490.2432">10242 16924 19,'-21'-22'22,"4"15"-4,-8-5-5,-4 5-4,-2-1-3,-1 4-2,3 4-2,2 0 0,6 7-1,2-1 0,1 7 1,2-1 1,4 9 0,-1 0 0,1 5 1,0-6-1,3 6 0,3-8 0,6 1-1,5-7 0,5-7 0,9-5 1,11-5 2,8-2 0,5 4 1,6 3 0,-1 5 1,-8 2 0,-1 17 0,-14 1-1,-9 8-2,-22-1-1,-13-1-1,-18-6 1,-4-4-2,-5-12 0,-4-15-1,4-7-1,3-8 1,14 0-6,5-2-2,21 7-13,3 3-16,9 3-1,10 10 0,6 0 1</inkml:trace>
  <inkml:trace contextRef="#ctx0" brushRef="#br0" timeOffset="360943.3087">10323 17039 39,'9'6'33,"-6"4"1,7 9-10,-1 7-12,-3 2-4,1 9-3,-1-7-3,-3-1-6,-3-7 0,-3-12-4,3-10 1,-15-8 0,2-11 0,0-11 3,2 1 0,1-6 5,0 4 0,10 3 2,0 5 0,6 6 0,7 6 0,7 5 1,4 3-2,6 3-1,1 0 1,0 0-1,0 0-1,-3 0 0,-3 0 1,-6 0 0,-4 4 0,-6 2 2,-9-6-1,7 17 1,-7-7 1,-4 9 0,-2-3 0,3 4-1,-3 1 0,2 6-2,4 3-6,-2-4-20,2-6-9,6 1-2,1-12 2</inkml:trace>
  <inkml:trace contextRef="#ctx0" brushRef="#br0" timeOffset="361141.3226">10749 17009 42,'-10'0'36,"10"0"0,19 18 1,-1-4-21,13 10-7,-6-1-6,5 0-5,1 7-15,-1 5-21,-11-14 3,-2-6-2,-17-15 0</inkml:trace>
  <inkml:trace contextRef="#ctx0" brushRef="#br0" timeOffset="361341.3741">11005 17012 73,'-14'7'38,"-9"11"1,-5 10-11,-3 7-16,-5 2-6,1-3-8,7 3-7,0-5-23,5-11-5,13-9-4,10-12 2</inkml:trace>
  <inkml:trace contextRef="#ctx0" brushRef="#br0" timeOffset="361635.8914">11146 17072 55,'0'0'38,"0"0"1,28 7-5,5-7-18,3 0-12,10 3-28,0-6-11,7 3-3,-8-5 0</inkml:trace>
  <inkml:trace contextRef="#ctx0" brushRef="#br0" timeOffset="362018.509">11722 17059 41,'0'-41'31,"10"0"-7,-5 2-3,-5-1-4,6 13-5,-11 3-1,5 14-3,0 10-1,-7 3 0,-2 19-2,9 14-2,-5 7 0,5 8-1,0 7 1,0 1-4,5 1-1,-5-5-8,12-6-19,-3-13-11,-6-19 2,9-7-2</inkml:trace>
  <inkml:trace contextRef="#ctx0" brushRef="#br0" timeOffset="362485.142">12311 16852 14,'-6'-18'32,"-6"11"3,-19 4-4,-9 3-10,-1 16-5,-8-2-5,7 19-3,4 3-2,11 9-1,12 2-3,15 0-1,18-1 0,10-2-2,9-9 1,8-10 0,-4-13 1,-2-7 1,-10-10 0,-14-4 1,-15-7-1,-19-4 1,-12-2-1,-9 3-1,2 13-6,-6-8-11,10 9-22,13 5-1,11 0 1,10 0-1</inkml:trace>
  <inkml:trace contextRef="#ctx0" brushRef="#br0" timeOffset="362718.1252">12432 17113 52,'16'25'35,"-12"-8"-2,2-1-10,-1 12-13,-5-3-3,0 2-7,0-5-4,-9-8-8,9-14-3,-9 3-7,2-15-6,7-7 0,-7-8 0</inkml:trace>
  <inkml:trace contextRef="#ctx0" brushRef="#br0" timeOffset="362928.179">12426 17101 52,'10'0'23,"2"0"-3,3-5-8,5 0-3,4 1-3,1-1-1,2-3-1,4-1-2,-6 4 3,-2 5 0,-6 0 2,-1 12 0,-10 2 1,0 8-1,-6 5 0,0 5-4,-2 3-7,2-1-27,-4-11-5,13 0-3,-9-23 2</inkml:trace>
  <inkml:trace contextRef="#ctx0" brushRef="#br0" timeOffset="363349.8516">12879 16772 48,'13'0'37,"2"13"1,-6 13-2,-9 8-20,7 19-4,-7-2-5,0 9-2,0-2-2,0-5-2,6-3 0,3-8-2,6-13 1,3-8-3,8-6 0,-2-15-8,7 0-13,-5-9-15,-8-11 0,-3 1 1,-12-7-1</inkml:trace>
  <inkml:trace contextRef="#ctx0" brushRef="#br0" timeOffset="363552.8906">12771 17068 37,'0'0'36,"9"9"2,13-9 0,11-5-16,8 5-18,8 0-25,4-7-14,-5-3-2,3-2 0</inkml:trace>
  <inkml:trace contextRef="#ctx0" brushRef="#br0" timeOffset="363757.9329">13213 16685 65,'28'19'40,"3"8"0,5 21-6,0 16-21,-11 10-3,-4 13-5,-11 3-3,-10 5-1,-16-9-4,-6-11-5,-2-9-8,-10-18-22,6-20-2,4-18 2,7-10-2</inkml:trace>
  <inkml:trace contextRef="#ctx0" brushRef="#br0" timeOffset="363993.9755">13827 17302 85,'14'8'41,"-11"1"-9,-3-9-30,-13 7-37,13-7-5,-6-31 0</inkml:trace>
  <inkml:trace contextRef="#ctx0" brushRef="#br0" timeOffset="435390.015">15029 13810 37,'0'-9'22,"0"9"-4,-12-5-2,12 5-5,-14 0-3,14 0-2,-17 0-2,17 0 0,-18 14-2,18-14 1,-17 19-1,10-7 0,-3 3 0,6 1 0,4-1 0,-3-2-1,7-4 1,3 1-1,5-6 0,0-4 1,4-3-1,-2-6 2,0 2 0,-3-3 1,-1 0 0,-5-3 0,-1 4 0,-4-3 1,0 12-1,-13-16-1,13 16-1,-16-12-1,7 12 0,-2 0 0,2 3 0,9-3-1,-15 15 0,13-4 0,2 0 0,0 2 0,7-4 0,3 1 0,2-4 0,4-3 0,2-3 0,1 0 0,0-8 1,0-2 0,-6 1 0,-2-3 2,-6 2-1,-8-3 1,-5 4 0,-5 2 0,-1 3 0,-6 1-1,4 3-1,1 7-3,2-3-8,13-4-29,-8 22-1,8-13 1,13-1-1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6-10-26T14:17:54.02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17195 3149 8,'-53'7'25,"17"-7"-2,36 0-4,31-5 0,40-4-1,34 5 0,41-7-3,31 7-3,21-6-2,19 5-3,6-3-1,-6 8-2,-12 0-3,-13 0 1,-22 5-1,-18-5 0,-18 0-5,-26-9-9,-19 0-23,-18 0-1,-31-12 1,-21 3 0</inkml:trace>
  <inkml:trace contextRef="#ctx0" brushRef="#br0" timeOffset="615.0491">18141 2621 34,'13'-14'29,"-13"14"-3,-10 22-5,-21 7-5,-7 16-2,-13 11-6,1 7-1,-7 2-3,5 4-2,8-8-4,8-11-2,11-8-6,4-13-6,7-15-12,14 0-5,0-14 0,0 0 1</inkml:trace>
  <inkml:trace contextRef="#ctx0" brushRef="#br0" timeOffset="947.4541">18525 2651 39,'13'5'30,"-2"16"-7,5 11-2,2 6-6,5 16-3,-2 0-3,3 1-3,1-1-4,-2-12-6,-1-8-16,3-3-12,-13-22-1,3-8 0</inkml:trace>
  <inkml:trace contextRef="#ctx0" brushRef="#br0" timeOffset="1683.455">18761 2131 50,'-45'-33'16,"-27"1"-2,-23 0-3,-22 9-2,-17 11-3,-12 9-2,-10 12-1,0 16-2,7 13 0,13 7 0,24 18 1,26 5 0,29 2 2,42 5 2,40-3-1,43 4 2,42-11-1,38-7 0,39-19-1,24-14-1,16-25-2,1-12-1,-14-27 0,-24-27-1,-43-17 1,-43-10-1,-56-4 1,-51 4-1,-53 9-2,-41 4-7,-33 17-20,-22 32-4,-24 7-1,3 17 1</inkml:trace>
  <inkml:trace contextRef="#ctx0" brushRef="#br0" timeOffset="2450.1068">17772 2099 29,'-5'11'24,"5"5"-7,-5 0-4,5 9-4,0 6 0,5 10-1,0-4-1,1 1-1,4 4 0,-3-9-3,-2 4 0,-10-4-1,-8-8 0,-12-8-1,-10-1 0,-12-10 0,-7 1 0,-5-4 1,0-5-2,10-5-3,8-4-4,17-3-13,16 1-11,5-10 0,16 10 1</inkml:trace>
  <inkml:trace contextRef="#ctx0" brushRef="#br0" timeOffset="3269.6932">18222 1628 49,'0'-30'22,"-3"13"-1,3 17-3,0 0-2,-10 26-5,10 12-1,0 12-3,7 6-3,-4-1 2,6-9-2,-4-4 2,3-9-2,-2-21 1,-6-12-1,8-9-1,-8-18 1,-4-17-2,0 8 0,-2-5-4,-4-3-4,6 14-12,-3 9-19,-1 5 1,8 6-1,0 10 1</inkml:trace>
  <inkml:trace contextRef="#ctx0" brushRef="#br0" timeOffset="3832.5296">17710 1534 19,'-127'-3'16,"6"3"-4,-71 17 10,132-13-10,29-6 0,31 2 0,48-10 0,31 4-1,35 3-2,34-5 1,34-4 0,21-5-1,17 15 0,-5-4 0,-9-3-3,-27 4-1,-25-7 0,-37 6-3,-31 12 0,-34-3 0,-23-6 0,-17-3-1,-12 6 0,-6-11-4,-7 7-7,3 4-27,-2-13 0,-4 4-3,16 9 1</inkml:trace>
  <inkml:trace contextRef="#ctx0" brushRef="#br0" timeOffset="5284.4572">19091 2435 7,'0'0'11,"35"0"11,-2-4-13,12-1 1,19 5-1,12-5-2,18-1-2,6 2 0,5 2-2,-4 2-2,-11 0-2,-18-3-8,-24-7-10,-12 15-6,-36-22 0,-5 8 16</inkml:trace>
  <inkml:trace contextRef="#ctx0" brushRef="#br0" timeOffset="6151.0602">19185 2148 7,'19'0'20,"17"4"-8,12-4-2,23 3-1,10 2-1,12-1-2,2-4 0,2 0-2,-4 0-1,-11-4-1,-12-1-2,-14-2-1,-13-3 0,-12-2-1,-8 3 0,-9 1 0,-2-4 0,-3 0 0,-2-3 0,-2 0 1,5 4 0,-10 11 1,16-17 1,-5 1 1,-11 16 1,0 0 1,0 16 1,-14 0 1,-8 4-1,-3 11 1,-7 4-2,-4 12 0,-4 4-1,1-5-1,2-2-1,6-1 0,6-9-1,5-7 0,7-6 1,13-21-1,0 0-2,0 0-1,10-16 0,6-11-1,8-2 0,4-7-1,6-7 1,3-1 0,2-5 2,-1-4 0,-7-4 2,22-39 4,-32 59-1,-11 4-1,-4 7 2,-3 7-2,-3 19 1,0-10-2,0 10 0,7 9-1,3-4 0,8-5 0,3 6 0,8 1 0,5-7 0,3 5 0,0 2-1,-3-7 1,-6 0-1,-6 3 1,5 1 1,-27-4-2,0 12 1,0-12 0,-13 20 1,2-9-2,-1 9 1,-1-3 0,-4 7-1,-4-3 1,-2 4 1,-5 0 0,-1-3 1,1 10 0,-3 10 1,0 1-1,1 6 1,2-1 0,4 2-2,6 0-3,6-3-4,3-9-16,3-24-6,12 2-1,-6-16 1</inkml:trace>
  <inkml:trace contextRef="#ctx0" brushRef="#br0" timeOffset="6554.9529">19847 2467 7,'-9'-10'20,"22"8"-8,43 2-1,-10 2-23,-4-4-7,15 6 1,-10-18 18</inkml:trace>
  <inkml:trace contextRef="#ctx0" brushRef="#br0" timeOffset="7015.2104">20185 2096 13,'-10'-4'17,"-14"-6"-3,3 10-3,-3 0-4,6 0-2,1 14-2,6-1 0,7 1 0,9 3-1,11 0 2,7 2 0,7-4 0,1-5 2,1-10 2,-8-7-1,0 1 0,-16-8 1,-8 0-1,-12-6-1,-8 3-1,-5 1-7,-6 8-13,-5 8-15,10 7-2,-2-7-1,11 17 2</inkml:trace>
  <inkml:trace contextRef="#ctx0" brushRef="#br0" timeOffset="9391.6087">18272 2403 37,'0'39'17,"-4"23"-2,1 31-4,-1 19-2,1 27-2,-2 20-1,0 17-3,0 2 0,1 1-1,-1-9 0,1-17-1,-1-13 0,-1-19 0,0-19 0,2-23 0,4-16 0,0-15-5,6-10-18,-9-17-5,7-4 0,-4-17 0</inkml:trace>
  <inkml:trace contextRef="#ctx0" brushRef="#br0" timeOffset="12783.5992">18197 4253 2,'0'0'6,"36"-3"2,-11 3-5,0 5 0,5 3-1,25 13 2,-38-9-2,-5 6 1,-12-4-1,-20 0 0,-9 3 1,-14-1 0,-6 2-1,-1-3 1,9-2-6,6-8-15,35 4 0,18-17 10,33 2 8</inkml:trace>
  <inkml:trace contextRef="#ctx0" brushRef="#br0" timeOffset="13285.4674">18184 4268 17,'0'0'13,"-19"0"-2,7 4-2,-9 2-3,-1 2-1,1 2-1,-1 7-1,1-3 0,5 1 0,9 4 1,11-1 0,13-4 0,13-4-4,9 1-15,-1-15-7,13 4-1,-16-12 0</inkml:trace>
  <inkml:trace contextRef="#ctx0" brushRef="#br0" timeOffset="13706.8837">18236 4485 20,'0'0'16,"-8"-10"-1,-5 8-2,-1 2-3,-9 2-2,3 3-3,-3 4 0,1 2-2,4 3 0,11 0-1,7 0 0,12-4-1,13-3 0,5-7 0,5 0 1,0-4-1,1-9-1,-11 2-7,-7 4-11,-18-10-8,0 17 0,-11-15 0</inkml:trace>
  <inkml:trace contextRef="#ctx0" brushRef="#br0" timeOffset="14376.1418">18173 4489 6,'0'0'6,"-8"16"0,4 0-2,0 10 0,-1 7 0,2 8 0,3 6-1,0 6 0,0 4-1,6-2-1,0-2 0,-2-6 0,-1-9 0,1-9-2,-4-7-5,0-10-6,3-3-6,-3-9 10,0-14 8</inkml:trace>
  <inkml:trace contextRef="#ctx0" brushRef="#br0" timeOffset="14661.4557">18123 4980 7,'-23'22'16,"6"7"-3,-3-1-3,3 5-3,3-8-3,4-4-1,5-5-1,5-6-1,0-10 0,0 0-1,13 3-1,-13-3-3,13-14-4,-8 2-6,7 3-5,-8-11 2,14 4 17</inkml:trace>
  <inkml:trace contextRef="#ctx0" brushRef="#br0" timeOffset="14873.7338">18161 4952 18,'0'0'16,"0"30"-4,0-4-3,0 6-4,5 6-2,-3 4-1,5-1-2,1 1 0,2-3 1,0-5-2,2-3 2,-3-4-1,0-6 0,-2-5 2,0-3-3,-7-13-11,15 11-8,-15-11-1,8-11 8</inkml:trace>
  <inkml:trace contextRef="#ctx0" brushRef="#br0" timeOffset="15708.3602">18146 4580 15,'7'20'15,"-2"-3"-2,5 11-1,0 0-1,4 7-2,0-1-2,1 4-2,0-4-2,-3-3-6,1-4-9,-6-8-10,7 4-2,-14-13-1</inkml:trace>
  <inkml:trace contextRef="#ctx0" brushRef="#br0" timeOffset="16280.8669">18137 4657 13,'-14'20'13,"4"18"-3,-4 3-2,4 10-2,-3 0-3,4 1-5,6-2-5,-1-10-8,11 0-4,-11-19 10</inkml:trace>
  <inkml:trace contextRef="#ctx0" brushRef="#br0" timeOffset="16842.9703">18125 4993 19,'0'0'20,"3"10"-2,-9 8-2,-3 10-2,-1 7-3,-2 5-2,1 11-1,0-2-1,5-2-3,0-5-1,6-9-1,0-4-2,7-14-6,2-10-14,7-5-8,-13-17-1,9 5 0</inkml:trace>
  <inkml:trace contextRef="#ctx0" brushRef="#br0" timeOffset="17235.2565">18197 4930 29,'6'8'29,"-6"13"-2,12 9-6,3 12-5,-2 0-4,6 13-2,1-4-2,1 4-3,-1-6-7,0-10-9,-1-12-20,1 2-2,-8-15 0,4-2 1</inkml:trace>
  <inkml:trace contextRef="#ctx0" brushRef="#br0" timeOffset="17738.9849">18202 4783 20,'0'15'8,"-12"-1"-2,6 10-1,-6-5 0,5-1-1,-1 1-2,3-3 2,1-6 0,4-10 0,0 0-1,0-9 1,2-8-1,-2-3 0,3-4-1,-3-3 0,0 3-1,0-2-1,0 11 0,2 1 0,-2 14 0,0 0 0,10 21-2,-7 0-6,6 11-10,-9-7-4,8 6 0,-8-12 15</inkml:trace>
  <inkml:trace contextRef="#ctx0" brushRef="#br1" timeOffset="34358.8429">18221 4622 21,'0'0'8,"-12"-3"-1,12 3-1,-10 0 0,10 0-1,-11 2 1,11-2 0,-13 9-1,13-9 1,-12 10-1,7-1-1,-1 1 0,6-10-1,-8 16-1,8-16 0,0 16-1,0-16 0,11 14 0,-11-14 0,20 8 0,-7-6 0,1 3 1,-4-5 2,1 0 1,-11 0 1,17-5-1,-17 5 2,9-12-1,-9 2 0,0-1 0,0 0-1,-5 1-2,1-1-1,4 11 0,-13-15-1,13 15 1,-19-10-2,10 10 0,-1 0 0,1 0 0,0 3 1,9-3-1,-16 7-1,16-7 1,-11 17 0,8-8 0,3-9 0,0 19 0,0-19 0,7 19-1,-7-19 2,17 10-1,-5-7 0,0-3 0,1 0 1,-2 0 0,-11 0 0,17-16 1,-13 8 0,-4 8 0,-6-20 0,6 20 0,-19-14 0,7 9 0,0 5-1,-2 0-2,1 5-6,-1 4-14,2-1-15,8 5 1,4-13-1,-5 16 1</inkml:trace>
  <inkml:trace contextRef="#ctx0" brushRef="#br1" timeOffset="37768.96">18223 4724 31,'0'0'17,"0"0"-2,0 16-2,-4 5-2,4 15-3,0 12-1,0 17-1,0 9-1,0 13 1,6 6-1,-6 2-1,5 2 0,-5-6-1,0-10 0,-3-10-1,3-7 1,0-15-2,-4-8 1,4-12-5,0-11-6,0-18-18,7 13-4,-7-13 1,0 0-1</inkml:trace>
  <inkml:trace contextRef="#ctx0" brushRef="#br1" timeOffset="38378.7914">18068 5709 34,'0'0'28,"0"0"-1,0 0-7,0 0-4,0 0-5,9 19-2,-4-6-3,8 8-1,-3-1 0,7 4-2,-2-3 0,3 1 0,-2-5 0,1 0 0,-6-9 1,1 1 0,-12-9 0,17-4 0,-11-8-1,6-3 0,1-5 0,4-1-1,0-3 0,2-1-3,3 3-8,-5 6-29,-10-1 1,0 5-1,-12 0-1</inkml:trace>
  <inkml:trace contextRef="#ctx0" brushRef="#br1" timeOffset="41559.0796">18571 5733 7,'0'0'27,"12"17"0,-12 3-7,-3 6-5,-1 7-3,-1 4 0,-1 0-4,0-3-2,-1-5-2,1-5-1,1-7-1,1-7 0,4-10-1,0-13-1,0-8 2,7-5-2,0-2 1,7-2-1,0-2 1,1 4-1,5 8 1,-1 8 1,0 6-1,-3 11 1,1 6 0,-6 4-1,-1 10 1,-1 1 0,-4 1 0,-5 1 0,0-5-1,0-2 0,0-4 0,-10-5 1,10-12-2,-11 0 0,8-13 2,3-5-3,0-1 2,10-5-2,0-4 2,9-1-2,4 3 1,1 4 0,0 3 0,-1 5 0,-1 2 1,-6 4 0,-1 8 0,-6 10 0,-3 2 1,-3 6-1,1 3 1,-4 8 0,3 5-1,-3-1 1,3 1-2,0 0 2,1-2-2,-1-5-1,-3-4-5,7-3-14,0-10-15,-7-10-2,10 0 1,-10 0-1</inkml:trace>
  <inkml:trace contextRef="#ctx0" brushRef="#br1" timeOffset="42628.5729">19396 5983 13,'0'-14'24,"10"5"-3,-10-5-3,-5-3-4,-4 4-3,-5-4-3,-5 4-1,-6 1-2,0 6-1,-8 2-2,4 4 1,2 10-2,3 2 1,5 7-1,7-2 0,8 3 0,7-1-1,8-2 1,6-6 0,8-3 0,2-8 0,1 0-1,1-8 1,-2-2 0,-2-3 0,-5-2-1,-7 4 1,-3 0-2,-7 2 2,-3 9-1,0-12 0,0 12-1,-10 0 1,10 0 0,-11 2 0,11-2 0,0 0 0,-5 14-1,5-14 2,0 17 0,6-7 0,-1 5 1,0 7-1,-2 1 1,1 7 0,-4 0 1,0 7-1,-5-3 1,0 4 0,-8-6-1,1 2 1,-9-8 0,2-7 0,-7-11 0,3-4-1,2-7 0,3-6-1,2-4-1,3-6-6,5 6-15,4 3-15,-3-5 1,7 15-1,-7-13-1</inkml:trace>
  <inkml:trace contextRef="#ctx0" brushRef="#br1" timeOffset="43984.2409">18228 3747 40,'0'0'21,"0"0"-1,0 24-4,0 3-1,0 16-3,0 15-2,-4 13-1,4 14 0,-7 6-2,3 6-2,0-4 0,4-2-3,-6-11 0,2-12-5,4-8-6,0-18-15,-5-11-10,5-5 0,-4-14-1</inkml:trace>
  <inkml:trace contextRef="#ctx0" brushRef="#br1" timeOffset="44751.6823">18220 3794 19,'-11'4'16,"5"5"-1,-5-3-2,0 6-1,-4-2-3,3 1-2,-3 2-1,1-4-1,3 1-2,0-2 0,11-8-1,-12 9 0,12-9 0,0 0 0,3-11 0,6 0 0,1-3-1,3 0 1,4-5-1,-2-2 0,5 1 0,-6 0 2,3 5-1,-5 2 1,1 6 0,-13 7 0,17 7 1,-9 7-1,3 9 0,1 1 0,4 4-4,2 0-14,8 4-16,-11-15 0,10 4-1,-10-12 0</inkml:trace>
  <inkml:trace contextRef="#ctx0" brushRef="#br1" timeOffset="45655.4342">18576 3691 43,'0'0'31,"20"-7"-6,2 0-5,11 3-5,6-6-4,11 5-3,1-3-2,4 6-3,-3-2-3,-6 4-1,-7 0-2,-13 0-1,-8 6-3,-18-6-2,10 0-3,-10 0-2,-10 0-2,-1 0 0,-2 0 2,-3-2 1,-2 2 3,1 0 3,-1 0 6,0 0 4,-16 5 14,24-5-6,0 4 0,10-4 1,-11 0-1,11 0 0,-5 10 0,1 0-2,4 9 0,-5 2 0,5 9-1,-7 3-1,7 8-1,-4-3-1,7 3-1,-3-6 0,6-4-2,0-9 1,0-4-1,3-8 0,-9-10-6,17 0-21,-17 0-11,5-20-1,-5 11 1</inkml:trace>
  <inkml:trace contextRef="#ctx0" brushRef="#br0" timeOffset="65867.8779">19715 3575 53,'0'0'31,"6"18"-5,-6 24-3,-5 15-4,5 17-7,-10 12-2,10 12-3,-9 6-2,9-1-3,-5-7-2,5-16-5,4-7-9,-4-16-14,-4-16-8,4-12-1,0-20 1</inkml:trace>
  <inkml:trace contextRef="#ctx0" brushRef="#br0" timeOffset="66444.6771">19716 3652 30,'0'0'28,"0"0"-3,0 0-3,0 0-4,-17 15-4,1-2-4,1 7-4,-7-2-1,4 6-2,-1-3-2,5-1 0,1-5 0,6-3 0,7-12 0,0 0-1,0 0 1,19-22 0,-6-1 0,3-4-1,1-2 1,1-4 0,-1 1 1,-4 5-1,-2 3 1,-4 9-1,1 6 0,-8 9 1,16 6-1,-3 8 0,3 9 0,7 0-1,2 6-3,3-1-12,-5-6-20,4 6-1,-7-14 1,2 0-1</inkml:trace>
  <inkml:trace contextRef="#ctx0" brushRef="#br0" timeOffset="67476.4657">20309 3677 38,'11'-10'18,"-5"-2"-2,1-2-2,-2-1 0,-5-2-3,0 1-1,0-4-1,-6 3-1,-7-1-1,0 3-2,-5 2-2,-2 3 0,-3 5-2,1 5 0,-2 4 0,3 7-1,1 6 0,4 2 0,7 10 0,6-3 0,3 2 0,10-4 1,5-4-1,5-4 1,4-6-1,4-10 1,-1-7 0,-3-3 0,-3-5-1,-3-2 1,-5-2 0,-4 4-1,-6-2 1,-3 6-1,0 11 1,0 0-1,0 0 0,0 0 1,0 24-1,0-3 1,9 3-1,1 1 0,2 2-1,2-6-4,1-1-14,3-5-15,-9-15 0,6 0 0,-6-13 0</inkml:trace>
  <inkml:trace contextRef="#ctx0" brushRef="#br0" timeOffset="68109.5821">20078 3348 44,'0'0'23,"0"0"-5,13-3-4,9 3-3,11 0-4,6 0-2,9 0 0,1 0-1,3 0-1,-7 3-1,-2-3-1,-10 0-1,-10-6 0,-8-3-1,-15 9 0,6-19 0,-10 9 0,-1 0-1,5 10 2,-12-14-1,12 14 1,0 0 0,0 0 1,8 12 2,1-4 0,1 1 1,-1 1 0,-9-10 1,9 14-2,-9-14-8,-2 22-24,-11-22-3,4 14 1,-13-14-3</inkml:trace>
  <inkml:trace contextRef="#ctx0" brushRef="#br0" timeOffset="77591.8371">2137 11718 35,'-37'0'25,"-8"5"-9,5 8-6,9 5-2,4 4-3,9 4-2,13 2 0,11-1-1,16-4 0,10-6-2,7-1 2,-1-7 0,-1-4 0,-6 1 0,-16-6-1,-15 0 0,-9 9 0,-19 0 1,-15 2 0,-2 7 0,-8 5 1,6 5 0,7 7-1,9 3 1,14-1-1,13 6 0,13-6 0,15-4-2,9-3 1,6-9-1,10-13 1,6-8 0,1-8 1,-3-17-2,-1-5 2,-12-4-1,-11-6 2,1 5 0,-17 2 1,-7 5-1,-6 9 1,0 19 0,-17 0 0,14 12-1,3 11-1,-7 4-1,7 7-2,8-4-8,-2 4-14,7-5-12,-4-12-2,2-5 1,-11-12 0</inkml:trace>
  <inkml:trace contextRef="#ctx0" brushRef="#br0" timeOffset="77729.7625">2322 11863 28,'0'-19'30,"-6"4"-2,6 15-7,0 0-37,0 0-9,-4 11-4,4-11 0</inkml:trace>
  <inkml:trace contextRef="#ctx0" brushRef="#br0" timeOffset="77938.313">2443 12063 62,'14'22'36,"2"2"2,-9 0-12,-1-6-12,9 6-4,-9-12-3,6-1-2,-2-11-2,0 0 0,-3-13-1,0-3-1,3-5-2,-3-4-3,5 7-10,-6-2-24,-6 1-1,6 7-1,1 1 0</inkml:trace>
  <inkml:trace contextRef="#ctx0" brushRef="#br0" timeOffset="78413.3508">3010 12064 57,'-10'30'36,"-21"-4"-1,1 4-10,-2-1-12,-7-7-8,1-2-3,10-11-4,3-9-1,9-5 0,8-9 0,8-5-1,9-2 1,3 1 1,4 2 2,5 3 1,-2 11 1,4 4 1,4 6 1,-3 10-1,-2 3 1,2 1-1,2 6 0,-5-5 0,2-3-1,-2-6 0,0-6-1,-6-12 0,11-3-1,-7-12 1,2-7-1,4-6 0,-4-3-1,-5 3 1,2 2 0,-5 5 0,-3 9 2,-10 18 0,9-4 0,-9 18 1,0 10 0,0 6 0,3 4-1,-3 2-3,4-6-6,4-5-31,2-1-1,-4-14 0,9-5-1</inkml:trace>
  <inkml:trace contextRef="#ctx0" brushRef="#br0" timeOffset="79168.2471">21280 4439 33,'65'7'25,"19"-4"-6,31 1-1,23-3-4,25-1-2,13 7-3,0-5-4,-9-2-7,-23 8-6,-27-4-3,-33 1-7,-36 4-7,-48-9-5,0 15-1</inkml:trace>
  <inkml:trace contextRef="#ctx0" brushRef="#br0" timeOffset="79530.8091">21575 4314 5,'-10'5'25,"-2"15"0,-22 0-4,-8 5-11,-6 1-2,-3 0-1,3 5-2,3-6 0,15 3 0,15-2 1,26-2 0,18 2-1,18-1-11,8-5-21,19 5-1,-3-18-2,16 4-1</inkml:trace>
  <inkml:trace contextRef="#ctx0" brushRef="#br0" timeOffset="80350.4654">23174 4148 34,'-5'-22'24,"21"3"-5,2 0-5,5 5-4,8 6-3,7 8-1,3 5-1,-5 7 1,-9 10 1,-23 8 0,-4 5-2,-20 2 0,1 1 0,-7-3-1,-3-1 0,8-6-2,10-4 1,16-6-1,10-9-2,15-3-8,-2 0-21,0-15-5,16 1-1,-10-9 1</inkml:trace>
  <inkml:trace contextRef="#ctx0" brushRef="#br0" timeOffset="80749.3848">23749 4091 15,'-34'-17'45,"14"17"-32,-1 0-4,0 5-3,0 7-1,-1-3 0,12 5 1,2 0-1,13-1 2,-5-13 0,26 10 0,-10-10 0,3-3-1,4-7-1,5 0 0,-1-4-2,8 5-1,-4-1 0,1 3-2,4 4 1,2 3 0,0 3 0,-6 3 0,-7 0 2,-12 3 0,-13-9 0,10 14 0,-10-14 0,-26 12-1,7-5-5,-2 2-13,-6-1-19,2 3-1,5-1 0,6 2 0</inkml:trace>
  <inkml:trace contextRef="#ctx0" brushRef="#br0" timeOffset="81696.0022">23103 4760 33,'0'0'28,"26"0"0,-15 6-13,-7 10-4,0 5-4,-10 5-3,2 0 0,2-4 0,2 0 0,-4-8 0,4-14 0,0 0 1,0 0-1,3-24-1,0-2 1,-3-4-1,11-2-1,-6 1-1,-3 3-1,6 6-1,-1 7 0,2 15 0,-1 10 0,2 11 0,-1 6 1,9 3-1,4 7 1,1-4 0,1-4 2,-2-7-1,15-8 1,-4-14 0,3-10 0,-5-12 0,1-11 0,-10-4 0,6-1-1,-6-4-2,-15 9 0,0 9-4,-12 3-7,5 21-16,-17-5-6,0 13-2,5 12 1</inkml:trace>
  <inkml:trace contextRef="#ctx0" brushRef="#br0" timeOffset="81997.4645">23766 4945 36,'0'0'31,"12"-26"0,-9 7-12,2 3-5,-5-1-4,-12 0-3,-9 3-3,0 2-2,-2 4-2,-2 4 0,6 4-1,-6 5 0,8 7 0,6 0 1,18 5 1,4 2 0,6 0 1,2-2-2,2 0-2,4-5-7,0-7-21,-3 5-1,-15-20-1,1 4-1</inkml:trace>
  <inkml:trace contextRef="#ctx0" brushRef="#br0" timeOffset="82122.4951">23843 4696 45,'-4'-20'27,"4"20"-7,0-10-25,0 10-16,0 0-4,-14 7-3</inkml:trace>
  <inkml:trace contextRef="#ctx0" brushRef="#br0" timeOffset="82305.5382">23932 4746 54,'0'0'34,"7"24"1,-11 3-9,4-3-14,8 18-3,-3 5-3,-5 7-1,0 2-1,3-1-3,6-6-1,2-3-4,-3-3-8,-4-13-24,1-16 0,7-8-1,-12-6 1</inkml:trace>
  <inkml:trace contextRef="#ctx0" brushRef="#br0" timeOffset="82450.0749">23945 4992 22,'6'-12'26,"18"12"0,9-6-10,0-5-30,10 14-9,-11-8-2,14 10-1</inkml:trace>
  <inkml:trace contextRef="#ctx0" brushRef="#br0" timeOffset="82794.3267">24376 4930 38,'0'0'30,"-7"-48"-1,7 48-8,-16-49-9,-11 32-5,5 4-3,-6 8-3,7 9 0,2 6-2,2 4 2,-4 5 0,13 3 1,13-3 1,-2-1 1,10 1-1,-13-19 2,44 18-1,-44-18 0,66-4 0,-24-5 0,1 4 0,-43 5 0,79-10 0,-79 10 0,60 1 0,-60-1 1,42 27-2,-42-27 0,0 0 0,-29 55-3,29-55-10,-44 31-29,44-31 0,-67 13 0,22-19-2</inkml:trace>
  <inkml:trace contextRef="#ctx0" brushRef="#br0" timeOffset="84484.8196">4821 11882 21,'0'0'28,"-13"-10"2,-18 5-14,-10 5-3,-14-5-4,-4 5-2,-7 0-3,4 5 0,1 0-3,14 0 0,10 0 0,14 2 0,23-7 1,0 12 1,26-5 0,11 7 1,13-3 0,4 7 0,-3-3 0,-1 12-1,-13-2 0,-12 11-2,-21-3 0,-18 8 1,-17 2-2,-8 4 1,-11-1 0,1-5-1,1 0 0,8-8 1,10-5-1,10-9 0,15-4 1,5-15 0,27 12 0,8-12 0,8 0 0,12 0 0,1 0 1,2 0-2,-6 0-1,-6 0-6,-6 0-16,-9 5-13,-15-13 0,-1 6 0</inkml:trace>
  <inkml:trace contextRef="#ctx0" brushRef="#br0" timeOffset="84898.4161">5022 12039 28,'-7'-14'33,"7"14"1,0 10-5,-4 10-13,7 17-4,-3 7-3,0 5-2,0 1-2,3-1-1,-3-6-2,5-6 0,-2-13-1,1-11 1,-4-13-1,7-16 0,-7-10 0,0-14 0,-7-10 0,1-8 0,0-7-2,-2 2 1,0 2 0,2 5 0,3 8 0,3 10-1,3 12 1,9 7 0,7 10-1,2 5-1,12 7-3,3-3-6,14 11-9,2 1-16,3-6 0,5 3-1,-6-5 2</inkml:trace>
  <inkml:trace contextRef="#ctx0" brushRef="#br0" timeOffset="85122.6356">5026 12211 24,'0'0'31,"34"19"0,-7-19-1,11 5-25,3 1-20,-8-6-12,11 7-2,-14-7-2</inkml:trace>
  <inkml:trace contextRef="#ctx0" brushRef="#br0" timeOffset="85620.3395">5335 12250 38,'0'0'30,"0"21"-4,0-6-11,4-5-5,3 6-1,0-6-2,4 5-2,5-13-1,2-2-1,6-5 0,-1-4-1,-2-4 0,1 0-1,-3-4 2,-4 4-1,-5 1 1,-10 12 0,4-12 0,-4 12 0,-7 14 1,0 3-1,1 8-1,4 11 0,2 2 0,7 13-1,1 0 1,1 4-1,-3 1 0,-3 0 0,-9 0 0,-3-6 0,-9-11 1,-11-6-1,-7-12-1,1-11 1,1-13-1,7-11 1,4-10-1,6-9-2,11-3-1,6-7-5,17 5-12,9 1-18,-4-4 0,7 7 0,-1-3 1</inkml:trace>
  <inkml:trace contextRef="#ctx0" brushRef="#br0" timeOffset="86221.6017">5076 11613 17,'0'0'26,"15"12"-1,9-7-10,13 0-5,10 4-3,11-3-1,3-1-1,-1-1-2,-4-1-2,-12-3 1,-11-3-1,-12-3-1,-21 6 1,0-14-1,-8 5 0,-5 4 1,3 5 0,10 0 0,0 0 2,0 15 1,13 4 1,-2-5 0,2 9 1,-5-9 0,-4 5-1,-8-6-7,-6-4-27,-7-12-3,8 3-2,-8-12 1</inkml:trace>
  <inkml:trace contextRef="#ctx0" brushRef="#br0" timeOffset="86709.6908">6018 12039 39,'0'0'34,"31"5"1,-9-5-5,9 0-15,9 4-6,6-4-7,1 0-10,0-4-21,-1 4-5,-11-5 0,-1 5 0</inkml:trace>
  <inkml:trace contextRef="#ctx0" brushRef="#br0" timeOffset="86936.7037">6035 12198 10,'0'0'33,"0"18"1,18-15-2,9-3-11,14 3-5,2-3-8,8 4-21,-3-8-18,7 4-1,-8-11-2,0 6 0</inkml:trace>
  <inkml:trace contextRef="#ctx0" brushRef="#br0" timeOffset="87515.3472">6660 12068 72,'31'10'36,"-8"9"-9,-5 2-7,4 11-6,-11 3-4,-2 2-4,-9-1-3,-2-4 0,-8-7-1,4-6-1,6-19 0,0 0-1,-9-15 0,16-8-1,1-9 1,8-3-1,6-2 0,-1 2 0,7 4 1,0 10 0,1 10 0,-2 11 1,-6 10 0,-5 6 0,-7 10 0,-5 4-1,-4 5 1,-6-3-2,1-4 0,0-9 0,2-9 0,3-10-1,0 0 1,16-24-1,-2-2 1,4-2 0,2 0 0,2 4 1,3 5 1,-1 7 0,-2 9 0,-1 8 1,-8 5-1,0 9 0,-4 5 0,-3 1-3,-6 6-9,-6-1-25,0-9-1,6 0 0,-3-6 0</inkml:trace>
  <inkml:trace contextRef="#ctx0" brushRef="#br0" timeOffset="88086.9558">7693 12279 53,'10'-15'22,"-8"-4"-4,-2-1-3,0-1-2,-9-5-2,-4 3-2,-6-1-1,-6 7-2,-5-3-1,-5 9-2,-4 4-1,4 7 0,1 4 0,6 10 0,9 6 0,8 3 0,4 5 0,14 1 0,8 2 0,10-2 0,2-5 0,4-6-2,3-13 0,-2-5 0,2-10-1,-3-5 0,-5-11 0,-6-2 0,-6-2 0,-3 5 0,-5 4 1,-2 4 0,-4 6 1,0 11-1,0 0 1,-7 21 0,7 0 0,0 6 0,0 2 0,6 5 1,0 2-2,1-4-2,6-3-15,2-3-19,-6-11 0,7-3-1,2-15 0</inkml:trace>
  <inkml:trace contextRef="#ctx0" brushRef="#br0" timeOffset="88694.0978">7910 12269 30,'-6'11'28,"6"8"0,0 0-12,0 0-5,0 4-2,8-4-1,5-1-2,0-8-1,5-1-1,4-9 0,0-8-1,-4-3-1,1-7 0,-5-1 0,-1-1 1,-6 0 0,-2 5-1,-5 0 1,0 15 0,0 0 0,0 0 0,0 28-1,4 0-1,6 5 0,2 8 1,-3 8-1,0 3 1,-9 0-1,0 0 0,-16-6 1,-2-2-2,-10-4 1,-5-11 0,-2-10-2,1-14-2,3-5-4,3-19-7,13-6-21,3-10-2,8-12-1,10-1 1</inkml:trace>
  <inkml:trace contextRef="#ctx0" brushRef="#br0" timeOffset="89349.5129">7574 11876 24,'-31'-7'31,"19"13"1,12-6-9,9 0-7,20 3-2,11-3-5,21 9-3,8-5-1,12 3-2,-1-1-2,-5-2 1,-5 2-1,-9-2-1,-18-4 0,-12 0-1,-13-4 0,-18 4 0,3-19-1,-10 6 1,2-1 0,-1 0-1,-1 0 2,7 5 0,0 9 0,11-6 1,-1 11 0,1 8 2,-7 4 1,0 8 0,-9-2 0,-5 5 0,-4-2 0,-6 0-4,-2-4-17,1 2-18,-7-18-2,8 2 1,0-8-2</inkml:trace>
  <inkml:trace contextRef="#ctx0" brushRef="#br0" timeOffset="90517.5641">20511 3746 32,'-9'14'26,"0"-3"-9,2 6-3,2 2-2,5 4-2,4-1 0,10-6-3,7-2 1,5-9-2,6-5 1,-1-9-1,2-6 0,-6-5-2,-5-1-1,-11 1 0,0 2-1,-11 5 0,0 13-1,-12 7 0,4 13 0,0 13 1,5 9-1,0 3 2,-4 10-1,-8-7 2,-7-1-1,-10-10 0,-7-8-4,-3-18-27,-6-11-8,-3-18-1,13-9-1</inkml:trace>
  <inkml:trace contextRef="#ctx0" brushRef="#br0" timeOffset="96796.9691">8811 12129 28,'0'0'29,"-4"10"-5,29-6-5,15-4-6,21 3-3,21 1-1,10-2-3,14 3-3,-7-2-1,-6 2-3,-11 1-5,-15-2-5,-20-1-12,-13 3-8,-34-6 0,12 0 0</inkml:trace>
  <inkml:trace contextRef="#ctx0" brushRef="#br0" timeOffset="97233.136">8977 12271 51,'13'0'24,"12"2"-3,12-2-4,13 0-5,14 5-2,5-5-3,5 0-5,-1-6-6,-7-2-5,-9 2-4,-11-7-4,-15-2-2,-12-2-1,-13 1 1,-9-5 4,-7 2 5,1 3 5,0 3 7,6-1 5,3 14 4,34 0 15,-3 8-12,7 8-1,4 1-1,-4 3 0,-7 2 0,-12-3-2,-11 0-1,-19 0-4,-16 3-17,-27-7-16,-9 13-2,-20-8-2,-3 10-1</inkml:trace>
  <inkml:trace contextRef="#ctx0" brushRef="#br0" timeOffset="98598.4708">1796 13579 19,'-7'10'27,"7"-10"0,21 4-13,13 0-4,20 0-2,16 0-1,17 2 0,10-3-4,6-3-4,-4 0-3,-3 0-3,-10 0-4,-15-3-6,-15 3-5,-25-7-7,-10 10 1</inkml:trace>
  <inkml:trace contextRef="#ctx0" brushRef="#br0" timeOffset="98854.4739">1953 13722 29,'18'-4'18,"23"4"-3,8 4-2,16 0-4,4 0-1,4-1-6,-1 3-7,-4-6-9,-3 3-7,-21-12-4,-4 9-1</inkml:trace>
  <inkml:trace contextRef="#ctx0" brushRef="#br0" timeOffset="99040.516">2563 13578 22,'4'-21'42,"17"21"-26,4 7-2,12 4-3,1 2-1,-4 10 0,-9-1-1,-4 6-1,-16-2-1,-13 6-1,-17-1-11,-12 8-25,-22-8-1,3 7-2,-12-6-1</inkml:trace>
  <inkml:trace contextRef="#ctx0" brushRef="#br0" timeOffset="101332.8478">3353 13376 36,'-12'0'33,"12"0"1,26 0-11,13-4-5,18 4-5,9 0-4,15 0-2,1-6-4,-1 6-1,-8-4-3,-14 4-1,-11 0-2,-18 0-2,-14 4-2,-16-4-2,0 0-3,-29 6-1,8 0-1,-10-6 2,0 6 0,-4-6 3,5 7 3,-1-4 4,7 1 4,-14 8 12,25-3-2,4 5 2,9 10 1,-6 0 0,12 15 0,-6 0-2,4 11-1,-4-1-3,2 1-1,-2-6-3,0 0 0,-5-15-2,5-2 0,-7-10-2,4-7-3,6 1-12,-3-11-22,0 0 0,0 0 0,-10-7 0</inkml:trace>
  <inkml:trace contextRef="#ctx0" brushRef="#br0" timeOffset="101859.4759">4132 13754 49,'12'7'35,"7"-7"-2,16 0-12,8 3-7,3 2-15,10 2-26,-15-7-5,7 6-2,-18-6-1</inkml:trace>
  <inkml:trace contextRef="#ctx0" brushRef="#br0" timeOffset="102612.5221">4740 13607 29,'13'11'34,"4"14"1,-10 7-8,-1-3-7,4 9-6,-10-4-5,0 0-2,-3-10-4,-1-4-1,4-20-2,0 0 0,0 0-1,0-29-1,10 2 1,2-7-1,3-4 0,3 2 1,6 7 0,-3 8 1,1 10 1,0 11 0,-5 10 0,-3 9 0,-5 5 0,-6 7 0,-3-6-1,-6 1 0,3-7-2,3-19 0,-5 10 0,5-19-1,10-6 1,2-11-1,6-1 2,3-2 0,6 3 2,6 6 1,-6 6 1,2 14 0,-7 9 1,-3 13 1,-9 2-2,-3 12 1,-14 0-3,3 3-1,1 2-12,-2-7-24,2-12 0,8-3-2,-5-19 1</inkml:trace>
  <inkml:trace contextRef="#ctx0" brushRef="#br0" timeOffset="103326.6672">5662 13801 37,'0'0'22,"23"-13"-5,-12 1-2,-5-3-4,0-1-2,-6-7-2,-6 1 0,-9-3-2,-6 8-1,-8-2 0,-4 7-1,-5 5-1,1 7 0,-1 10-1,6 8 0,6 2 0,7 3-1,9 2 0,10 0 1,13-4-1,5-4 0,10-5-1,3-4 1,5-8-1,0-3 0,-5-5 0,-2-4 1,-8-2 0,-3 2 1,-8 0 0,-10 12 1,2-12 1,-2 12 0,0 0 0,-9 19 0,9-5 0,0 7 0,3 4 0,6 4 0,-1 6 0,5 5 1,-6 3 0,-2 2-1,-10 1 1,-4 0-1,-13-8 0,-6-1-1,-7-11-2,-10-13-5,5-13-22,-3-11-11,5-22-1,8-11 0</inkml:trace>
  <inkml:trace contextRef="#ctx0" brushRef="#br0" timeOffset="105117.1005">6130 13627 42,'24'4'34,"2"-6"0,14 2-6,5 0-18,3 2-11,2-2-14,-4-5-16,0 5-3,-14-6 1,1 6 0</inkml:trace>
  <inkml:trace contextRef="#ctx0" brushRef="#br0" timeOffset="105305.6087">6190 13780 29,'4'13'34,"12"-13"1,15 10 0,9-5-19,4-1-16,9 5-28,-9-9-3,6 0-3,-11-6-1</inkml:trace>
  <inkml:trace contextRef="#ctx0" brushRef="#br0" timeOffset="106085.4679">6977 13522 45,'8'12'35,"1"13"-2,-2 8-9,-7-1-7,0 11-4,-3-9-6,3 3-2,-9-8-3,3-8 0,6-21-2,0 0 0,0 0 0,9-31-1,3 4 1,4-6-1,3 3 0,8 2 0,-2 7 1,3 8 0,-1 13 1,-4 11-1,-4 7 1,-4 10 0,-4 4 0,-7 0 1,-4 0-1,-4-4-1,-1-9 0,2-6-1,3-13 1,0 0-1,5-22-1,2-3 1,9-4 0,2-3-1,4 2 2,2 2-1,2 7 2,2 10 0,-3 11 1,-1 10-1,-6 9 1,-2 7 0,-9 7 0,-1 2 0,-6 1-2,-3-5-2,3 2-15,0-10-20,-4-10 0,7-4 0,-3-9-1</inkml:trace>
  <inkml:trace contextRef="#ctx0" brushRef="#br0" timeOffset="106883.4672">7980 13716 19,'13'-10'28,"-9"-9"-4,-1-1-5,-3-1-2,-7-5-5,-5 7-2,-10-2-2,0 10-1,-11 6-3,-1 9-1,-4 7-1,4 11 0,3 8-2,7 7 1,11 1 0,7 1 0,12-5 0,10-5 1,7-8 0,9-10 0,2-11-1,3-8 1,-2-13 0,-1-6-1,-3-7 0,-7-2-1,-8-1 1,-7 6 0,-3 6-1,-6 12 1,0 13 1,-21 10-1,12 12 1,2 9 0,2 6 0,5 2 1,8 0-2,11-5-1,9-4-14,12-9-22,-9-12-1,12-5 0,-6-9 0</inkml:trace>
  <inkml:trace contextRef="#ctx0" brushRef="#br0" timeOffset="107493.2087">8282 13834 63,'0'0'33,"-7"17"-12,13-4-5,-6-13-3,23 19-3,-8-19-3,6 5-1,-2-10-2,3-2 0,-3-3-2,-4-4 0,-3-1 0,-3 0 0,-6 3-1,-3 12 0,0-9 1,0 9-1,0 16 0,0 7 0,7 8 0,3 10 0,3 7 0,-4 7-1,-5 1 2,-4 5-2,-10-3 2,-6-7-1,-13-6 0,-8-11 0,-9-16-1,2-13 0,7-19-3,9-21-7,16-15-28,18-11-1,22-21 1,33-8-1</inkml:trace>
  <inkml:trace contextRef="#ctx0" brushRef="#br0" timeOffset="119044.4855">17658 3813 31,'-10'-2'15,"-11"2"-4,1 3-2,-4 5-2,3 9-3,4 3-2,3 13 0,8 3 1,6 7-1,11 3 2,4 5 0,7 5 0,0 4 1,3 0 1,-1-5-1,-2-2 1,-9-7-2,-6-4 1,-7-5-1,-7-7 0,-6-9-1,-4-2 0,-3-9 0,0 3-1,1-4 0,5 0 0,3 3-1,4 7 0,4 7 0,-2 10-1,-2 12 1,-9 15 0,-8 9 0,-10 11 0,-4 10-1,-2 0 1,-4-1 1,7 3 0,5-11 0,15-3 0,14-12 0,16-6 0,13-9-1,10-6-1,9-8-7,-1-5-27,-4-19 0,4-6 0,-11-17-1</inkml:trace>
  <inkml:trace contextRef="#ctx0" brushRef="#br0" timeOffset="120007.0223">15404 4221 26,'0'0'26,"-10"24"-8,-20-10-3,-9 4-2,-12-4-3,-8-5-4,-3-4-3,-2-5 0,9 0-1,8-5 0,13 1 0,11-1-1,23 5 1,0 0-1,20 22 1,14-2-1,5 8 0,0 9 0,-2 3 1,-9 4-1,-10 7 1,-15 0 0,-9-5-1,-15-5 1,-4-3-1,-3-6 0,3-5-1,6-11 1,13-4 0,6-12 0,26 0-1,2 0-1,5-9-2,7-3-1,1-2-1,2 3-1,-6-2 1,-6 3 0,-9-4 0,-3 4 2,-9-2 5,-2 1 4,-8 11-3,0 0 1,-8 9-1,8 7 0,0-1-1,3 6-1,4-1 0,0 3 0,6-4-1,1-2 1,6-7 1,-1-4 0,2-6 0,2-11-1,-5-3-1,-3-4-4,2 0-12,-3-1-13,-14-6-2,6 3 0,-15-6-1</inkml:trace>
  <inkml:trace contextRef="#ctx0" brushRef="#br0" timeOffset="120178.6179">15446 4500 46,'-11'-15'29,"11"15"-5,0-10-14,0 10-24,16 14-11,-16-14-2,19 25-2</inkml:trace>
  <inkml:trace contextRef="#ctx0" brushRef="#br0" timeOffset="120420.6615">15822 4630 40,'-12'-14'30,"-1"14"-3,-9-5-9,-2 5-7,-1 6-3,-4 7-3,8 5-1,2 5-2,10 2-1,9 3 0,6-1 0,8-3 0,7-1 0,4-9 1,3-1 1,-3-8 0,-1-5 0,-11-9-1,-4-1 0,-12-3-3,-13-3-8,-3 0-16,-2 6-8,-7-9-1,2 11 0</inkml:trace>
  <inkml:trace contextRef="#ctx0" brushRef="#br0" timeOffset="121037.9723">15758 4641 21,'29'7'29,"0"-10"1,8 7-1,-3-4-14,4 0-8,5 0-3,-3 0-3,-6 0-6,-1 0-3,-6-4-5,-2-6-2,-8 6-2,-17 4 0,13-14 0,-16 5 3,3 9 5,-21-9 7,1 9 6,2 4 5,-28 14 17,27-4-11,3 8 0,4 1-2,3 2-2,9 4-3,0-7-3,3 4-1,3-5-3,4-7-2,5-2-3,-2-12-3,5 0-2,0-12-2,1-2-1,-3-9 1,3-1 2,-1 2 5,-5 0 4,1 5 5,8-1 16,-22 18-7,16 14 0,-13 0-1,0 5-4,-3-1-1,2 1-3,-2-7-1,0-12-2,10 7 0,-10-7-1,23-19 0,-5 4 0,0-2 0,5 0 0,1 4 0,1 5 1,-6 8 0,-1 5 0,-6 7 0,-2 9 1,-3 1-2,-7 5-3,0-2-8,-5-4-10,-1-4-14,10-3-1,-4-14 0,0 0 1</inkml:trace>
  <inkml:trace contextRef="#ctx0" brushRef="#br0" timeOffset="121246.0108">16499 4578 68,'0'0'34,"8"18"-4,-5 11-12,-6 7-6,3 15-3,-4 6-3,4 10-2,0 2-1,0 1-1,4-9-1,0-5-2,5-7-6,-2-16-9,-2-13-18,7-11-2,-12-9 1,13-24-1</inkml:trace>
  <inkml:trace contextRef="#ctx0" brushRef="#br0" timeOffset="121416.0369">16524 4886 33,'-4'-11'29,"14"11"1,-10 0-1,18-12-20,-3 7-10,6 2-12,8 3-12,-1-10-4,9 6 1,-3-11-1</inkml:trace>
  <inkml:trace contextRef="#ctx0" brushRef="#br0" timeOffset="121690.1021">16954 4766 80,'12'-3'31,"-12"3"-6,-15 12-7,5 2-6,-14-5-4,2 3-2,-3-6-2,0-6-3,0 0 0,4-13-1,8 0 0,3-4 0,10-5 0,0-1 0,11 0-1,4 11 1,4 5 1,3 7 0,2 2 1,1 10 0,-3 6 0,5 10 1,-6 1-1,1 3-1,-2-1-16,1-2-21,-5-10-2,5 4 0,-2-19 0</inkml:trace>
  <inkml:trace contextRef="#ctx0" brushRef="#br0" timeOffset="124439.7663">5239 14071 26,'0'0'20,"-7"-14"-2,7 14-2,-21-10-3,7 10-2,-2 0-2,2 12-3,3 0-1,1 5-2,2 0-1,8 3-1,9-4 0,0-2-1,7-4 0,3-4 0,-2-6 0,1-6 0,-1-3 0,-6-4 1,0-1-1,-4-2 0,-2 1 0,0-4 1,0 4-1,2 1 2,1 5 0,-8 9 1,16 0 1,-7 9 0,0 12 1,-3 4-1,5 9 0,-4 2 0,3 1-1,-2-4-2,3-3 0,-2-7 0,-3-8 0,-6-15-1,0 0 1,4-12 0,-8-3-1,-2 0 1,-6-3-1,-2 5 1,-3 7-1,-3 6 0,-2 9 1,-1 5-1,1 5 1,0 3-2,5-2-3,8 1-18,4-1-13,5-20-1,0 9 0,0-9 0</inkml:trace>
  <inkml:trace contextRef="#ctx0" brushRef="#br0" timeOffset="125460.7184">7259 12508 44,'0'0'17,"-23"-14"-3,8 10-3,-6 4-2,1 4-2,2 6-2,0 4 0,6 0-1,8 4 0,4 2-1,7-2 0,6-1-1,5-1 1,4-7-1,-1-9 0,6 0-1,-4-10 0,1-6 0,-5-3 0,0 0 2,-7 0 1,1 4 0,-5 1 1,-8 14 0,9-5 0,-5 14 1,-4 6-2,6 5-1,0 2-1,3 1-1,0 0 1,5 1-2,-2-5 0,0-4 0,-2-3 0,-10-12 0,9 8-1,-9-8 1,0 0-1,-12-9 1,2 2-1,-5 4 1,-1-1 0,-3 4 0,-2 5 0,2 2 0,4 2 0,-1-1-1,4 2-8,2-3-18,10-7-8,-9 5-1,9-5 0</inkml:trace>
  <inkml:trace contextRef="#ctx0" brushRef="#br0" timeOffset="126356.0526">7580 14022 27,'-8'-17'19,"-1"11"2,-7 0-3,-3 6-1,0 0-4,-5 7-3,5 4-2,-2 0-2,8 5-1,6 3-2,7 0-1,10-6 0,6 0 1,3-4-2,2-3 0,1-6-6,-7 0-8,-1-15-19,-3 9-1,-11-9 0,0 15 0</inkml:trace>
  <inkml:trace contextRef="#ctx0" brushRef="#br0" timeOffset="126785.6593">7618 14013 35,'10'-16'31,"8"6"-3,-1 3-5,-3 0-4,6 7-5,-6 4-2,2 11-4,-5 2-2,0 8-2,-5 0-2,2 5 1,-4-2-2,2-2 0,1-4 0,-1-4 0,2-9-1,-8-9 0,10 0 1,-10 0-1,0-21 0,-3 11 0,-7-1 1,-4 7 1,-5 4-1,0 8 1,-6 4 0,6 6-1,-2 4-11,10-2-27,-9-10-1,20-10 0,-15 3-1</inkml:trace>
  <inkml:trace contextRef="#ctx0" brushRef="#br0" timeOffset="132223.4719">9176 13518 8,'-28'0'30,"15"4"1,13-4-6,17-2-5,25 2-4,17-10-4,23 10-2,13-7-2,13 7-3,1-3-3,-7 3-3,-11 5-5,-20-1-5,-20 5-13,-18 4-10,-33-13-1,0 17 1</inkml:trace>
  <inkml:trace contextRef="#ctx0" brushRef="#br0" timeOffset="132601.592">9244 13652 34,'9'0'26,"10"-6"-2,15 6-4,12 0-4,11 0-3,10 2-3,5-2-5,-1 0-6,-2 0-9,-8-8-7,-11-5-6,-13-2-1,-12-5 2,-6-6 2,-10 0 9,-6-1 8,-3 4 10,9-8 32,1 27-14,8 11 0,5 12-4,-2 5-4,-3 11-4,-12 3-4,-2 5-2,-10-3-3,-10-1-8,-6-13-30,-6 0-2,-6-14 0,9-7-1</inkml:trace>
  <inkml:trace contextRef="#ctx0" brushRef="#br0" timeOffset="133234.4575">1745 15175 43,'12'9'32,"10"-6"-5,18 1-10,16 1-4,19-5-4,7 4-6,8-4-10,-5 0-16,-4-7-8,-1 7-1,-29-6 0</inkml:trace>
  <inkml:trace contextRef="#ctx0" brushRef="#br0" timeOffset="133476.0357">1821 15326 43,'-11'8'28,"36"-8"-7,15 0-4,17 0-4,9 0-4,10 0-5,4 0-7,-4 3-11,0 1-11,-19-8-5,-5 4 0,-28-6-1</inkml:trace>
  <inkml:trace contextRef="#ctx0" brushRef="#br0" timeOffset="133658.5732">2546 15179 46,'21'8'33,"-6"4"0,-3 5-12,1 11-8,-13 0-9,-7 8-30,-14-13-3,2 5-3,-12-16-1</inkml:trace>
  <inkml:trace contextRef="#ctx0" brushRef="#br0" timeOffset="134267.0603">3527 15341 24,'12'-10'26,"-12"-10"-5,-5-3-3,-4 1-6,-10-1-3,-3 1-1,-6 3-2,-3 10-2,-3 6 0,6 9 0,-3 8-1,9 9-1,7 3 0,9 6-1,6 0 0,16-4-1,5-5 1,7-7-1,9-8 1,3-8 0,-2-4-1,-1-7 1,-6-6-1,-6 2 0,-10 1 1,-2 6-1,-13 8 1,0 0 0,0 0 0,-3 21 0,3-5-4,5 2-7,2-2-22,8 4 0,-4-7-1,7 3 0</inkml:trace>
  <inkml:trace contextRef="#ctx0" brushRef="#br0" timeOffset="134768.9712">3747 15438 5,'10'0'28,"-10"-12"1,10 12-3,-10 0-9,10 0-6,-10 0-2,14 19-2,-7-6-2,2-1-1,1 1 0,1-9-2,1-4 0,0-4 0,1-6-1,-4-5 1,1-2 0,-3-1 2,0 2-1,-7 4 0,0 12 1,0 0-1,4 24 1,-1 2-2,4 13 1,-1 7-3,1 11 2,-2 0-2,-1 2 1,-4 2 0,-9-5 0,-7-8 0,-3-7-1,-8-12 2,-2-8-2,-1-17 0,4-10-2,5-14-2,10-11-2,11-4-10,5-3-20,11-12-1,11 5 0,8-4 0</inkml:trace>
  <inkml:trace contextRef="#ctx0" brushRef="#br0" timeOffset="135099.9224">4291 15291 46,'0'0'36,"0"0"-1,17-6-4,16 6-16,0 0-9,15 0-5,0 0-12,2 0-15,-10-3-9,1 3 0,-13 0-1</inkml:trace>
  <inkml:trace contextRef="#ctx0" brushRef="#br0" timeOffset="135297.7981">4355 15387 49,'0'0'33,"37"10"0,0-5-16,4 0-9,6 3-20,-4-8-18,5 7-1,-12-10-2</inkml:trace>
  <inkml:trace contextRef="#ctx0" brushRef="#br0" timeOffset="137202.3378">5172 15504 14,'-56'0'26,"42"7"-3,25-5-8,36 1-3,32 2 1,42-5 0,37 7-1,32-7 0,37 5-3,21-5-1,18 0-2,4-9-2,0 3-1,-13-1-2,-13 1-3,-26 6-5,-32-3-16,-37-2-12,-22 12 0,-43-7 0</inkml:trace>
  <inkml:trace contextRef="#ctx0" brushRef="#br0" timeOffset="137961.4752">5445 14916 30,'0'0'32,"21"-14"0,14 5-13,14 3-5,15-4-4,13 5-1,2-4-3,0 4-3,-9 0-2,-12-2-3,-17 7-3,-19-3-2,-22 3-3,-12 0-1,-13 5 1,-9-5 0,0 10 1,-5-3 3,3 8 5,8 4 4,4 1 4,8 11 1,5 1 1,11 8 0,0-2 0,8 5-1,-1-5-2,1 3-1,-1-8-2,-1-3-3,0-5-5,-6-9-10,-6-7-17,11 1 0,-5-10-1,3-11-1</inkml:trace>
  <inkml:trace contextRef="#ctx0" brushRef="#br0" timeOffset="138187.5603">6041 15168 52,'11'0'36,"11"-7"1,18 7-7,6 3-17,-2-3-7,6 4-13,-7-4-26,3 7-2,-17-12-1,-2 5-1</inkml:trace>
  <inkml:trace contextRef="#ctx0" brushRef="#br0" timeOffset="138931.1989">6515 14955 48,'27'18'34,"-9"5"-3,-1 10-13,1 7-4,-12 0-4,4 5-3,-10-9-3,0-6-1,-7-10-1,7-20-1,-9 4-1,7-16 0,2-12-1,2-7 0,7-1 0,1-4 0,5 3 0,4 8 1,6 8 0,-1 8 0,-2 9 0,-3 9 1,-3 8 0,-5 4 0,-7 2-1,-1-1 1,-3-3 0,-4-5-1,4-14 0,0 0-1,4-14 1,4-9 0,5-6-1,6-4 1,2 0 0,6 1 0,0 7 1,0 9 0,-5 13 1,0 11 0,-4 11 0,-6 8-1,-6 4 0,1 3-4,-4 2-7,-3-4-17,-3-6-9,3 3 0,0-12 0</inkml:trace>
  <inkml:trace contextRef="#ctx0" brushRef="#br0" timeOffset="139541.0505">7265 15240 22,'0'-10'29,"-9"-8"2,-4 3-10,-2 5-6,-10-4-3,0 11-3,-5 3-2,1 3-3,1 8 0,7 7-1,5 1-1,12 3 0,4-3-1,13-2 0,6-5 0,5-5 0,1-7 0,0-5 0,3-6-1,-4-1 1,-2-1 0,-3-1 0,-6 1 0,-1 7 1,1 2-1,-1 9 2,0 4-1,4 2 0,-1 3 0,3 3-1,-1 1 1,3-1-2,-3-5 2,-5 1-2,0-4 0,-2 0 1,-10-9-1,8 9 0,-8-9-1,0 0 1,-8 0-1,8 0 0,-22 7 0,9-3 1,-5 2-1,-2 1 1,2 1-1,0 0 0,3-2-3,-1-6-7,16 0-19,-12 0-5,12 0-1,0 0-1</inkml:trace>
  <inkml:trace contextRef="#ctx0" brushRef="#br0" timeOffset="140691.8144">7853 15115 35,'13'-12'22,"-13"-7"-4,-2 1-4,-11-4-2,-6 3-3,-4-1-2,-6 5-1,-3 4-2,-5 6-2,3 10-1,3 3 0,6 10 0,7 2-1,8 4 1,10-2-1,6 1 0,10-6 1,6-5 0,9-6-1,0-6 1,3-7 0,2-3-1,-4-2 0,-4-4 1,-6 3-1,-3 4 2,-10 4-1,2 5 1,-11 0 0,7 18 0,-7-3 1,6 7 0,-2 7 1,1 2-1,-2-1 0,-3 4 0,0-5 0,-8 1-1,-5-5 1,-9-4-1,-5-10-1,-2-4 0,-2-7-2,0-4-4,4 1-7,1-2-17,2-6-7,15 7 1,0-5-1</inkml:trace>
  <inkml:trace contextRef="#ctx0" brushRef="#br0" timeOffset="142487.042">6356 15841 17,'15'-8'32,"-6"-4"1,5 12-8,1 15-4,-2 4-4,2 13-5,-9 4-3,0 4-2,-6 3-3,4-5-2,-8-10-1,1-6 0,0-12-1,3-10-1,0-14 1,12-7 0,0-4-1,5-8 1,7 0 0,1 0-1,6 7 1,-1 7 1,-1 13-1,-1 6 0,-7 10 2,-6 9-2,-5 3 1,-4 6 0,-6-3 0,0-1-2,0-8 1,0-16 0,0 0-1,0 0 0,3-27 0,7-1-1,6-3 1,-3 2 1,7 0 0,0 11 1,1 4-1,-2 14 1,-2 15 1,0 5-1,-5 8 1,1 1-2,-8 6-3,-5-7-9,4-1-23,-4-3-1,-4-9-1,4-1 0</inkml:trace>
  <inkml:trace contextRef="#ctx0" brushRef="#br0" timeOffset="143172.9898">7148 16159 21,'0'-16'27,"11"4"-4,-4 0-5,-5-6-2,-2 2-4,0-7-1,-9 8-2,-7-2-2,-2 9-1,-7 2-1,-2 6-2,-4 4-1,8 7 0,1 7-1,10 3 0,8 0 0,10 0-1,5-2 1,8-5-1,2-4 1,1-7-1,3-6 0,0-7 0,-3-2 0,-4-2 0,1-1 1,-4 1-1,1 2 1,-2 9 0,-3 3 0,0 10 1,2 6 0,0 7 0,-1 5-1,1 6 1,-4 0-1,0-2 0,1-1 0,-4-6 0,-3-8-2,-3-5 1,0-12-2,0 0 0,0 0 0,0-20 0,-3 3 0,-1 3 0,-2 4 2,6 10 0,-12-10 2,3 14 0,-7 6 0,1 8 1,-4 3 0,0 1-1,-2-2 0,-1-3-3,10 2-12,2 0-24,-2-13 0,12-6 0,-16 3-1</inkml:trace>
  <inkml:trace contextRef="#ctx0" brushRef="#br0" timeOffset="143868.4233">8446 15432 30,'26'3'32,"2"-6"0,12 7-5,3-4-20,5 5-15,7 3-19,-17-12-3,4 8-1,-14-8 0</inkml:trace>
  <inkml:trace contextRef="#ctx0" brushRef="#br0" timeOffset="144078.99">8482 15582 34,'0'14'34,"0"-14"0,33 15-7,1-8-13,4 0-11,8-3-18,1-8-16,11 4-1,-2-13-2</inkml:trace>
  <inkml:trace contextRef="#ctx0" brushRef="#br0" timeOffset="144745.9618">9216 14868 26,'-16'-7'32,"16"7"1,13-3-8,15-3-9,18 6-4,10-4-4,12 4-3,4 0-1,-1 4-3,-3-2-3,-12 2-3,-9 3-5,-16-2-9,-18-5-11,-13 0-3,0 0-1,0 0 6</inkml:trace>
  <inkml:trace contextRef="#ctx0" brushRef="#br0" timeOffset="144951.5148">9536 14894 63,'-8'28'26,"1"7"-3,4-1-5,3 9-4,3-5-5,4 2-5,1-1-10,-2-6-17,-6-13-10,9 1-1,-9-21 0</inkml:trace>
  <inkml:trace contextRef="#ctx0" brushRef="#br0" timeOffset="145177.0697">9024 15400 65,'0'0'34,"25"4"-5,27-4-14,17-4-3,22 4-3,10-9-1,11 9-3,2 0-2,-2 0-4,-11 0-7,-22 4-16,-21 1-12,-13 4 0,-24-6 0</inkml:trace>
  <inkml:trace contextRef="#ctx0" brushRef="#br0" timeOffset="145905.4738">9173 15731 26,'18'5'31,"-9"0"-1,4 10-8,0 8-5,-4 4-6,-3 7-3,-3-3-2,-1-2-3,-2-6 0,0-5-1,0-18-1,0 0 0,0 0-1,0-28 1,10 3-1,0-4 0,5 1 0,1 1 1,2 6-1,1 8 1,-1 10 0,-1 9 0,-3 7 1,-4 5-1,-7 5 0,-3 0 1,0-3-2,0-5 1,0-15-2,0 0 1,0 0 0,16-20-1,2-2 1,0 0-1,4-1 1,0 5 0,-3 6 0,0 8 1,-4 8 0,-3 6 0,-6 6 0,-3 5 0,-3 5-5,0-1-11,-5-1-20,5 2 0,-7-6-1,7 3 1</inkml:trace>
  <inkml:trace contextRef="#ctx0" brushRef="#br0" timeOffset="146252.0946">9772 16017 40,'-11'-17'26,"-3"6"-2,-5 5-4,-6-1-3,0 7-4,-5 7-2,10 8-3,1-1-1,14 8-3,5-3 0,9-2-1,7-5-2,8-3 0,1-3-4,-3-9-8,0-6-23,-3 4-1,-7-9-2,1 6 1</inkml:trace>
  <inkml:trace contextRef="#ctx0" brushRef="#br0" timeOffset="146806.7384">9834 16053 34,'0'-28'31,"9"19"2,3-1-12,0 1-6,7 9-3,-4-6-2,6 15-1,-4 2-2,2 9-2,-4 7-2,0 2 0,-3 2-2,-1-4 0,0 2-2,-8-12 0,7 0-4,-10-17 0,8 0 0,-8-15-1,0-1 1,-5-6 1,-1 3 1,-1 3 3,-5 5 3,-3 11 0,-4 4 1,2 13 1,-3 4-1,2 5-2,-2-2-4,3-5-12,0-8-21,8 1 0,-3-12-1,12 0 1</inkml:trace>
  <inkml:trace contextRef="#ctx0" brushRef="#br0" timeOffset="147341.4716">10215 15452 59,'24'6'35,"1"-6"0,12-7-15,13 7-10,0-4-8,3 4-23,-3-4-12,2 6-1,-12-6-1</inkml:trace>
  <inkml:trace contextRef="#ctx0" brushRef="#br0" timeOffset="148130.065">11092 15415 12,'15'-25'55,"-8"9"-34,-7-1-4,-7-3-5,-2 0-4,-8 1-2,-3 4-3,-6 4-1,-3 6 0,-3 5-2,-2 9 0,5 3 0,0 8 0,9 1 0,9 4 0,11-1 1,8-4-1,9-3 1,10-3 0,4-7-1,3-5 0,-1-4 0,0-5 0,-9-6 0,-1 1 0,-6-2 1,-8 2 0,1 0 1,-10 12-1,3-15 1,-3 15-1,0 0 1,0 0-1,6 10 0,-3 3 1,0 8-1,3 7 0,-2 7 2,0 11 0,-4 4 1,-6 8 1,-6 0-1,-2 5 0,-8-6 0,-3-4-1,-5-14 0,1-6-1,-2-16-1,3-12-1,2-10-3,1-12-7,3-4-27,5-2-1,-2 2 0,4 4 0</inkml:trace>
  <inkml:trace contextRef="#ctx0" brushRef="#br0" timeOffset="169891.1532">18985 6269 31,'9'-15'24,"-5"7"-5,-4-6-3,-6 2-4,0 0-3,-5 3-2,-1 2-2,-2 7-1,-3 0-1,3 8 0,0 4-2,1 5 0,6 0 0,7 0 0,0-2-1,9-3 0,2-5 1,1-3-1,2-4 1,0-6-1,0-4 0,-2-3 1,1-3-1,0 0 0,0 1 1,3 2-1,-1 4 0,1 5 0,0 4 0,1 4-1,-2 8 2,1 4-1,-2 2 1,-5 2-1,0 3 1,0-1-1,-4 5 1,-1-7 0,-4-2-1,4-3 0,-4-1 0,0-14-2,0 0 0,0 0 0,-14-15 0,8 1 0,-4 0 0,0 2 1,-4 1 0,1 11 2,-3 0 1,1 10-1,0 5 0,2 4 1,1 3-4,3-8-18,9 9-9,-11-18-1,11 6-1</inkml:trace>
  <inkml:trace contextRef="#ctx0" brushRef="#br0" timeOffset="407815.0413">12056 15283 41,'0'-30'25,"3"10"-3,-3 11-3,0 9-3,-15 20-3,6 6-4,6 12-2,-1 8-2,4 8 0,0 1-1,5 2-1,-5-9-1,2-3 0,-4-12-1,-3-10 0,-4-12 0,0-11 0,-1-12 0,4-2-1,6-2 1,5 3-1,9 3 0,5 2-1,12 8-5,-4 0-8,9 4-21,0 3-1,-9-7 1,2 5-1</inkml:trace>
  <inkml:trace contextRef="#ctx0" brushRef="#br0" timeOffset="408177.0528">12070 15103 30,'-42'-9'28,"-10"1"1,-6 17-14,1 16-2,-2 10-3,7 19-2,2 13-2,12 16 0,11 7 0,17 6-2,16 1 1,19-2-2,19-9 0,18-11-1,21-21 1,19-23-1,9-25 0,10-25 0,0-31 0,-5-22 0,-19-27 3,-25-14-1,-44-15 0,-31 3 1,-48 4-1,-29 17 0,-31 21-3,-22 16-9,-5 24-31,0 25-1,7 18 0,20 18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6-10-26T14:21:05.9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1946 10608 33,'-15'0'30,"15"0"0,25 3-12,10-3-6,15 0-5,11 4-4,4-4-6,1 0-7,-1 0-9,-6-7-4,-11 10-5,-23-3-1</inkml:trace>
  <inkml:trace contextRef="#ctx0" brushRef="#br0" timeOffset="196.7804">1987 10768 14,'-22'8'24,"19"4"-1,15-4-3,16-1-3,16 0-3,7 0-4,4 1-6,5 2-13,-1-1-12,-8-4-9,-3 4 1,-17-9-2</inkml:trace>
  <inkml:trace contextRef="#ctx0" brushRef="#br0" timeOffset="368.7847">1953 11050 27,'15'17'26,"8"-13"-9,17 1-4,8-1-10,7-8-22,16 6-4,-13-9-2,10 7 7</inkml:trace>
  <inkml:trace contextRef="#ctx0" brushRef="#br0" timeOffset="789.0178">2708 10802 22,'-24'1'27,"-10"-1"-3,6 9-9,6 1-4,4 3-3,9 3-3,9 0-2,13-3-1,8-2-1,10-3-1,0-1-1,-4-2 0,-1 1 0,-5-6-1,-6 5 1,-15-5-1,-5 9 1,-14-1 1,-3 3 1,-2-1 1,-2 5 1,-4 2 1,5-3-1,9 5 1,6-5 0,15 1 0,6-2-1,8-4 0,6 0-4,8-8-6,0-5-16,3 4-8,-11-21 0,2 4 0</inkml:trace>
  <inkml:trace contextRef="#ctx0" brushRef="#br0" timeOffset="909.1935">2812 10675 28,'-19'-30'31,"7"19"0,-2 2-7,14 9-33,-12 10-16,4-2-5,8 11-1</inkml:trace>
  <inkml:trace contextRef="#ctx0" brushRef="#br0" timeOffset="1271.2219">2963 11043 44,'22'24'33,"-6"-9"1,5-7-13,7 7-8,-7-12-4,5-1-4,-4-4-2,0-7-2,-4-2-1,-6-6 0,-2-4-1,-10-3 0,0-3 0,-13 0-1,-3 5 1,-8 3 0,-1 8 1,-1 8 0,-1 6 0,-1 13 1,7 5 0,8 11 0,5 1 1,1 9 1,7-3-2,5 5 2,-1-1-1,5 2-2,4-7-3,-7-3-9,6-11-22,3 0-1,-2-11 0,8-3 0</inkml:trace>
  <inkml:trace contextRef="#ctx0" brushRef="#br0" timeOffset="1760.4913">3345 10924 32,'0'0'31,"-13"0"1,10 12-12,3 7-6,-6 4-4,9 5-3,3-2-1,5 0-2,2-6-1,7-1 0,5-11-1,-1-3 0,4-10-1,-7-3 0,-1-9 0,-2-3-1,-6-5 1,-8 1-2,-4 0 1,0 6-1,-10 4 1,10 14-1,-13-8 1,5 16 0,5 8-1,8 6 1,2 0 1,9-2-1,8 2 1,-2-8 0,8-4 0,-1-5 0,-1-5 0,-3-10 0,-4-5 0,-6-3 0,-8-4-3,-1-6-4,1 6-14,-4 1-15,-7-5-1,4 11 1,-6 0-1</inkml:trace>
  <inkml:trace contextRef="#ctx0" brushRef="#br0" timeOffset="2136.5027">4697 10984 28,'-13'-24'29,"3"10"1,-5-8-11,-7 7-6,1 5-3,-4 1-3,4 9-1,-5 9 0,5 6-2,2 2 0,4 7 0,6 3-1,9 2 1,3-5-1,9 2 1,7-6-1,5-1 0,1-7-1,3-5-3,0-4-7,-6-7-16,-4-9-11,1-2-2,-10-8 1</inkml:trace>
  <inkml:trace contextRef="#ctx0" brushRef="#br0" timeOffset="2262.3574">4581 10708 68,'-2'-9'29,"-3"-4"-10,5 2-40,7 11-6,-7 0-3,25 11-1</inkml:trace>
  <inkml:trace contextRef="#ctx0" brushRef="#br0" timeOffset="2790.8981">4805 10894 32,'15'0'31,"13"7"-1,-8 1-8,8-8-10,2 5-4,-2-5-3,-2 3-2,-6-3-2,-5 0 0,-2 0 0,-13 0-1,0 0 0,0 0 0,-10 5-1,-7 1 1,-4 3 0,-4 4 1,-1 2 0,-1 5 2,6 2 0,8 1 1,4-3-1,9 1 1,9-6 0,7 0-1,4-6 0,6-4-1,-1-5 0,3 0-1,-4-1-1,1-8 0,-3 1 0,-3-4-1,-2-5 0,-3-1 0,-5 0 0,-1 1 0,-4 3 1,1 0 1,-5 14 0,0 0 0,0 0 1,3 12 0,0 7-1,-3 6 1,5 0-3,-5 0-7,3-4-28,4 1 0,-7-22 0,7 15-1</inkml:trace>
  <inkml:trace contextRef="#ctx0" brushRef="#br0" timeOffset="3676.0727">6069 10920 37,'29'-16'27,"9"6"-5,1 10-3,-3 5-4,-2 18-3,-9 5-2,-4 11-3,-15 2-1,1 5-1,-7-4-1,5-5-1,-1-12 0,5-8-1,4-7 0,5-10 0,3-10 0,-1-8-1,-2-10 1,2-4-2,-6-6 1,-1 1 0,0 3-1,-8 0 0,-5 6 1,0 9-1,0 19 1,0 0 0,-12 9 0,9 10 0,3 8 1,5 2-1,2 2 1,5 1-1,1 0-1,2-6-4,1-1-12,2-5-21,-8-11 0,2 0-1,-12-9 0</inkml:trace>
  <inkml:trace contextRef="#ctx0" brushRef="#br0" timeOffset="4020.5568">6893 10998 47,'0'0'34,"13"-5"-1,10 1-11,12 4-7,5-2-4,12 2-5,-2 2-4,3-2-5,-3 5-10,-10 2-18,-9-10-4,-2 6 0,-17-7 0</inkml:trace>
  <inkml:trace contextRef="#ctx0" brushRef="#br0" timeOffset="4261.9066">6985 11105 26,'0'0'34,"6"9"0,14-9-7,10 5-5,4-5-8,10 3-3,3 2-10,-4 0-29,-3-5-5,1 0-2,-14-7-1</inkml:trace>
  <inkml:trace contextRef="#ctx0" brushRef="#br0" timeOffset="5216.0419">7614 11185 30,'4'-10'33,"6"25"0,-1 6-2,6 14-14,3 13-5,2 5-5,-2 10-1,4-5-2,-3 0-2,-2-11 0,-1-7-1,-3-14 0,-4-12 0,1-14 0,-2-20 0,-8-15-1,4-12 0,-4-17-1,-6-16 0,0-16 0,1-6 0,5-4-1,0 0 1,4 1 0,3 6 0,1 11 1,6 13 0,1 10 0,3 10 0,-5 4-1,-1 9 1,-2 8 0,-1 4 0,0 5 0,1 6 0,-3 2 0,-3 6 0,3 2-1,-7 9 0,18-12 1,-18 12-1,22-9 0,-10 9 0,4-6 0,3 6 1,4 0-1,4 0 1,7 6 0,12-1 0,13 2 0,13-2 0,11 4 0,14-1 0,2-3-1,4-1-1,-7 1 1,-12-5-1,-7 2 0,-21-2-1,-13 0 1,-15 0 1,-13 0-1,-15 0 1,0 0 1,0 0-1,0 0 1,0 0 0,0 0 0,-12-7 0,12 7 0,-9 7 1,9-7 0,-3 17 1,3 1-1,6 1 1,0 5-2,-2 3-8,-1 2-23,2 3-1,-10-6 0,2 3-1</inkml:trace>
  <inkml:trace contextRef="#ctx0" brushRef="#br0" timeOffset="5736.1079">8170 10592 31,'0'0'31,"12"0"2,16 0-11,16 2-5,15-2-4,15 0-4,8 3-3,5 1-3,-10-1-2,-9-3-1,-11 7-2,-21-7-3,-11 10-3,-25-10-4,0 0-8,-31 9-5,0-9-4,-2 5 0,-4-5 3</inkml:trace>
  <inkml:trace contextRef="#ctx0" brushRef="#br0" timeOffset="5902.5845">8512 10630 46,'0'0'27,"-15"10"-2,12 3-3,3 11-4,-4 0-4,8 10-3,-8-2-2,8 8-2,-4-7-4,0-1-7,0-5-16,6-4-15,-12-14-1,6-9-1,0 0 0</inkml:trace>
  <inkml:trace contextRef="#ctx0" brushRef="#br0" timeOffset="6285.2306">8024 11169 25,'0'0'33,"16"9"2,20-9-6,17 0-8,15 0-5,26 0-3,11 0-4,15 0-2,0-5-2,2 5-2,-11 0-2,-16-4-4,-17 4-6,-25 0-12,-19 0-16,-18 6-1,-16-6 0,-22 13 1</inkml:trace>
  <inkml:trace contextRef="#ctx0" brushRef="#br0" timeOffset="6752.4505">8350 11425 22,'6'-13'31,"-6"-2"0,0 2-6,0 13-5,3-11-3,1 21-5,-4 5-2,3 16-2,-3 8-2,5 12-1,-3 9-2,5 4 1,-3-3-2,5 2 0,-6-8-1,3-5 0,-2-16-2,-4-7-2,5-9-5,-5-18-12,0 0-17,0 0-2,4-15 1,6 2 1</inkml:trace>
  <inkml:trace contextRef="#ctx0" brushRef="#br0" timeOffset="7315.9241">8394 11605 12,'0'0'28,"0"20"0,0-6-6,15 0-5,1 4-3,2-8-5,8 3-1,-5-7-3,7-6-2,-3-8-1,0-8 0,-6-5 0,-1-4-1,-5-7 0,-4 2-1,-5 0 1,-4 2 0,0 8 0,-7 5 0,-3 8 0,-1 7 0,1 9 0,0 8 0,5 8-1,5 3 1,3 2 0,6 1 0,6-3 0,4 3 0,2-8 0,2-8-2,0-1-9,3-6-23,-14-13-1,7 2 0,-10-16 0</inkml:trace>
  <inkml:trace contextRef="#ctx0" brushRef="#br0" timeOffset="10452.4512">9617 11049 39,'5'10'31,"17"-10"2,16 2-15,18 6-5,7-4-4,12 4-2,1 1-4,0-3-2,-6 3-3,-9-6-6,-14 4-5,-11 0-9,-17-7-6,-3 7-4,-16-7 0</inkml:trace>
  <inkml:trace contextRef="#ctx0" brushRef="#br0" timeOffset="10875.3364">9684 11201 20,'0'0'22,"16"10"0,18-10-2,15 6-3,10-6-2,6 3-5,4-3-3,-2 0-3,-1-6-2,-13 1-3,-12-4 0,-11-2-2,-14-5 0,-6-1 0,-5-2 0,-5 1 1,0-1 1,0 4 1,6 3 2,-6 12 1,22-2 0,-7 7 0,7 9 1,-9 1 1,3 2 0,-11 3 0,-5-2-1,-5-3 0,-8 2 0,-7-2-3,-1-5-4,4 2-17,3-1-14,-4-11 0,18 0 0,-16 0 0</inkml:trace>
  <inkml:trace contextRef="#ctx0" brushRef="#br0" timeOffset="13100.4931">10884 10760 48,'0'0'22,"25"0"-2,12 4-3,13 1-4,9 0-2,15-1-3,-1 1-2,1 0-2,-5-3-2,-12-2-1,-14 3-3,-12-3 0,-15 0-3,-16 0-3,-12-9-2,-10 3-1,-4 4 0,-7 2 0,0 0 2,-2 0 1,4 3 3,-26 16 8,41-1 3,2 5 3,6 10 1,3 4 1,5 9 1,3-2-1,4 7-1,-3-2-2,3-2-1,-3-8-3,2-3 0,-6-9-2,4-7-1,-4-5 0,0-15-4,-4 11-7,4-11-19,-9-4-5,9 4 0,-6-22 0</inkml:trace>
  <inkml:trace contextRef="#ctx0" brushRef="#br0" timeOffset="13467.501">11647 11054 44,'0'0'33,"9"-5"-1,9-1-8,13 3-7,2-2-5,15 0-5,0 0-3,7 1-5,-6 4-6,-5-6-7,-9 6-11,-5 7-10,-16-7 0,-5 8 0</inkml:trace>
  <inkml:trace contextRef="#ctx0" brushRef="#br0" timeOffset="13655.5131">11710 11125 19,'-4'15'31,"4"-15"1,22 11-9,10-6-3,6-5-6,12 8-5,3-8-12,-2 7-24,-10-13-4,1 6-2,-16-5 1</inkml:trace>
  <inkml:trace contextRef="#ctx0" brushRef="#br0" timeOffset="14544.1717">12361 10887 25,'7'-10'27,"-7"-4"-6,0 14-2,0 0-2,-6 13-3,6 20-1,0 8-2,8 20-2,1 4-1,4 15-1,-1 0 0,5 2-3,-5-7-2,3-12-1,-3-10-2,-5-16-3,-2-4-6,-5-18-15,0-15-11,0 0-1,0 0 1</inkml:trace>
  <inkml:trace contextRef="#ctx0" brushRef="#br0" timeOffset="15048.5032">12424 11139 29,'0'0'27,"0"16"-4,0-16-6,5 18-5,2-3-3,2-1-1,2 4-1,2-5-2,4-3-2,0-5 0,3-5-1,1-4-1,1-5 1,-3-9-1,2-5 0,-4-3-1,-3-2 0,-1 2 2,-8 2-1,-5 2 1,-3 8 0,3 14 0,-11-5 0,1 14 0,7 9 1,-1 2-1,8 7 0,2 1 0,10 3-1,0-2 0,2-9-7,4-5-22,3 2-7,-11-17 1,5 4-1</inkml:trace>
  <inkml:trace contextRef="#ctx0" brushRef="#br0" timeOffset="15680.2337">12938 11015 74,'18'0'24,"2"10"-3,-3 0-5,-1 9-4,-9 3-3,1 3-2,-8 1-2,0 2 0,0-4-2,4 0 0,2-5-1,7-5-1,5-7 0,1-7 0,2-4 0,4-9-1,0-6 0,-4-8 0,-2-2 0,-4-3-1,-4 3 1,-4 3-1,-5 5 1,-2 8 0,0 13 0,0 0 1,-9 14-1,9 9 1,0 3 0,5 3 0,1 2 0,4 1 0,5-6 1,1-1-2,4-4-2,-3-15-11,-1-6-23,3 0-1,-4-11 0,6-5 0</inkml:trace>
  <inkml:trace contextRef="#ctx0" brushRef="#br0" timeOffset="16204.7876">13378 10617 24,'-12'-20'27,"12"3"-1,6-2-7,6 4-4,11 11-4,4-2-2,7 9-1,-2 3-1,-1 4 1,-14 8-1,-4 6-1,-22 2-1,-8 4-1,-10-1 1,-3 3-2,-1-4 0,11 1-1,11-7-1,18 0 0,19-8 0,10-3-1,11-3 1,2 1-2,-2-3-2,-6-6-10,-15 0-24,-6 0 0,-22 0 0,10 0 0</inkml:trace>
  <inkml:trace contextRef="#ctx0" brushRef="#br0" timeOffset="24786.5031">9917 3071 21,'0'0'30,"4"13"2,-11 12-4,0 4-13,7 16-5,0-1-1,10 6-2,2-7-1,11-2-2,7-13-1,6-7-1,2-12 0,4-12 2,-3-15-3,-2-10 2,-7-7-2,-7-6 1,-8 0 1,-5-1 0,-10 4 0,0 11-1,-10 8 0,-2 15 0,0 11 0,2 10-1,4 9 0,6 9-2,6 1 2,4 2-1,2-3 1,4-4-1,5-5-1,-5-6-3,2-2-4,-18-18-9,13 7-20,-13-7-1,-3-11-1,-10 3 2</inkml:trace>
  <inkml:trace contextRef="#ctx0" brushRef="#br0" timeOffset="25117.5048">9855 3078 41,'0'0'33,"6"12"1,-6 20-11,6 17-6,-6 17-5,7 18-3,-7 11-2,6 7-3,-6-3-1,3-2-2,-3-9-1,4-9-2,-1-13-4,-3-15-7,0-15-20,7-7-4,-7-17 2,0-12-1</inkml:trace>
  <inkml:trace contextRef="#ctx0" brushRef="#br0" timeOffset="25463.0069">10736 3221 42,'9'-9'34,"16"9"-1,9-4-4,6-2-17,13 6-7,3 0-6,-1 0-11,-1 0-15,-5 8-7,-17-8 1,-6 9-2</inkml:trace>
  <inkml:trace contextRef="#ctx0" brushRef="#br0" timeOffset="25644.775">10788 3378 54,'7'11'34,"11"-4"-3,16-7-12,6 6-10,8-6-27,10 10-10,-12-10-4,10 0 0</inkml:trace>
  <inkml:trace contextRef="#ctx0" brushRef="#br0" timeOffset="25989.0385">11487 3364 75,'0'0'35,"39"0"1,24-5-12,35-2-17,37 7-3,25-4 1,27 4 0,12-6 0,5 2-4,-9-1-4,-21 0-7,-25-2-19,-29 5-7,-37-10-3,-29 4 1</inkml:trace>
  <inkml:trace contextRef="#ctx0" brushRef="#br0" timeOffset="26763.1953">12078 2808 55,'26'-7'32,"-4"7"-7,-1 7-5,4 15-4,-10 5-4,1 11-3,-9 2-3,-3 7-1,-4-8-2,-2-2 0,-3-10-1,1-12 0,4-15-1,0-13 0,0-17 0,10-10-1,1-9 1,8-2-1,3-2 1,3 6-1,0 10 0,5 12 0,1 15 0,-3 10 1,-5 14-2,-5 9 2,-8 5-1,-5 1 0,-2 0 1,-3-5-1,-3-6 0,3-6 0,0-12 0,9-8 0,7-10 0,3-2 1,6-3-1,2 3-1,2 1 2,1 6-1,-1 10 0,-5 10 1,-9 13-1,-1 3 1,-6 6 0,-4 7 0,-4-3 0,0 3 0,0-2-1,0-2 2,0-8-2,2 0 1,-2-4-1,6-4 0,-2-3 1,-4-13-1,0 0 1,12 7 0,-12-7-1,0 0 1,0 0-1,9-14-2,-9 14-7,0 0-30,0 0 1,0 0-2,-11-16 1</inkml:trace>
  <inkml:trace contextRef="#ctx0" brushRef="#br0" timeOffset="27629.7287">12002 4062 34,'-3'14'32,"3"-14"1,-5 20-10,15-7-4,5-8-4,16 1-4,3-12-2,13 1-2,3-17-3,6-3 0,-3-13-2,2-7-1,-5-16 0,-10-4-1,-9-4 1,-11 2-1,-12 7 0,-11 8 0,-17 15 0,-10 19-1,-7 23 1,-3 20 0,4 16 0,5 11 1,11 10-1,17 1 1,16 2 0,15-10 0,12-3 0,3-10 0,4-11 0,-3-7-1,-4-8-1,-10-5-4,-2-5-23,-9-1-9,-19-5-1,11-5 0</inkml:trace>
  <inkml:trace contextRef="#ctx0" brushRef="#br0" timeOffset="30111.5044">13605 3202 59,'18'6'34,"4"-6"-4,9 0-11,15 6-5,-2-6-3,6 3-4,-4-3-5,-3 4-5,-3 1-6,-16-5-10,-4 3-15,-7 2-2,-13-5 1,0 0 0</inkml:trace>
  <inkml:trace contextRef="#ctx0" brushRef="#br0" timeOffset="30380.407">13626 3361 28,'9'9'32,"16"1"-4,10-3-2,8-5-5,9 5-4,-1-7-4,1 0-4,-5 0-3,-1-3-2,-12 3-2,-9 0-3,-7 0-2,-18 0-5,9 3-16,-9-3-11,-9 5-2,0 0 2</inkml:trace>
  <inkml:trace contextRef="#ctx0" brushRef="#br0" timeOffset="34281.5165">14517 3313 9,'0'0'28,"11"8"1,18-8-7,21 5-4,22 0-1,18-5-2,26 6-3,12-5-2,21 3-3,5-4-3,0 6-8,-11-9-25,-15 6-5,-36-9-1,-26 6 1</inkml:trace>
  <inkml:trace contextRef="#ctx0" brushRef="#br0" timeOffset="34942.9246">14990 2822 36,'-17'8'30,"25"9"-3,4 4-7,16 6-4,14 9-4,3-1-2,5 6-2,-8-3-1,-1-2-3,-16-4-2,-17-9-1,-17-8 0,-16-7-1,-8-8 0,-2-7 0,4-7 0,7-6 1,12-8-2,12-4 1,22-5 0,11 4 0,14-5 1,0 2-1,-2 3 1,-10 1-1,-10 3 1,-15 7 0,-24 4-1,-20 9 0,-14 9 1,-10 4-2,-2 10-6,-2 7-7,10 8-20,12 7-1,11-2 1,20 8 0</inkml:trace>
  <inkml:trace contextRef="#ctx0" brushRef="#br0" timeOffset="35853.1798">14809 3887 17,'0'0'24,"2"-24"-5,8 6-4,-5-13-1,3-3-5,-1 0 0,-3-2-1,2 7-1,-6 3-1,0 10 0,0 16-1,-5 16 1,0 10-1,5 15-1,0 3-2,0 7 0,0 0 1,4 4 0,-2-12-2,5-7-3,2-8-7,-1-3-18,-3-16-6,8-2 0,-5-19-2</inkml:trace>
  <inkml:trace contextRef="#ctx0" brushRef="#br0" timeOffset="36378.9589">15324 3667 36,'15'0'26,"-15"0"-9,0 0-4,-18-3-3,-4 3-4,-4 0-2,-6 0-2,-2 0-1,0 0 0,3 3 0,6 3-1,1 1 0,8 0 0,2 2 0,5 3 2,3 0 0,4 3 1,2 2 0,2-3 0,4 4 1,-2-4 0,4-1 0,3-7 0,1-1-1,7-5-1,2 0 0,5-2 0,9 2 1,4 0-1,5 4 0,-3 6 0,1 6 0,-11 1 1,-9 11 0,-13-2 1,-15 3-1,-19-6 1,-11-3-1,-13-5-1,-5-7-1,4-8-3,-1-6-5,11-3-11,5-4-18,15-9-1,20-1 1,6-5-1</inkml:trace>
  <inkml:trace contextRef="#ctx0" brushRef="#br0" timeOffset="50148.5056">13992 10998 38,'15'0'31,"10"0"-1,12 3-13,7-3-5,6 5-5,4 0-7,-3-1-6,-4 2-12,0 3-12,-20-9-1,-5 9 0</inkml:trace>
  <inkml:trace contextRef="#ctx0" brushRef="#br0" timeOffset="50315.4917">14092 11136 16,'0'0'31,"21"11"0,4-11-5,18 0-9,0 0-13,2 0-28,3 8-4,-13-8-2,-1 9-1</inkml:trace>
  <inkml:trace contextRef="#ctx0" brushRef="#br0" timeOffset="50711.7389">14747 11151 32,'22'5'34,"20"-5"1,23 0-3,22 0-14,31 0-4,14 0-5,30 8-2,11-8-4,6 0-5,-3 1-8,-21-2-15,-22-7-12,-22 5 1,-35-8-1</inkml:trace>
  <inkml:trace contextRef="#ctx0" brushRef="#br0" timeOffset="51502.3667">15262 10626 33,'0'0'28,"17"27"-5,-8 1-3,-1-1-3,-1 7-3,-2-1-4,0-1-2,-5-8-3,0 0-1,0-7-2,0-17 0,0 0 0,-6-9-1,6-14 0,11 0 0,-1-5 0,6-1-1,1-1 0,6 8 0,2 3 1,1 11-1,-3 8 1,-1 5 0,-6 5 0,-4 3 0,-9 3 0,-3-1 0,0-4 0,-4-1 0,4-10-1,0 0 1,4-12 0,5-2-1,9-3 0,2 0 1,3 2-1,3 4 0,-2 4 0,-1 7 1,-5 13 0,-6 3 1,-2 9-1,-7 4 0,-3 3 0,-3 1 1,-2 1-1,0-4-2,5 1-2,-5-11-7,14-4-25,0-3-2,-9-13-1,22 11 1</inkml:trace>
  <inkml:trace contextRef="#ctx0" brushRef="#br0" timeOffset="52045.1838">16000 10899 37,'-17'-19'26,"2"11"-7,-7-1-4,-3 4-4,7 10-3,-4 3-2,10 3-2,-1 6-1,10 2-1,3 0 0,12-1-1,7-2 1,3-3 0,3-4 0,-1-9 0,-2-4-1,-5-3 0,-6-8 0,-4-2 0,-14-2 0,-2 2 0,-8-3 1,6 6-1,-2 2 0,4 1 1,9 11-1,0-14 0,12 6-1,8 2 1,8 2-1,2-2 0,1 3 0,0 3 0,-2 0-2,-5 0-8,-6 0-21,1 8-1,-19-8 0,12 12-1</inkml:trace>
  <inkml:trace contextRef="#ctx0" brushRef="#br0" timeOffset="52301.2115">16231 10850 47,'0'0'35,"28"14"-2,-9 0-8,-1 0-8,10 8-5,-6 0-5,0 2-5,-1 0-5,-5-9-9,-4 1-14,1-2-10,-13-14 1,13 0-1</inkml:trace>
  <inkml:trace contextRef="#ctx0" brushRef="#br0" timeOffset="52457.3094">16470 10840 71,'-12'-9'36,"-6"9"-3,-5 8-11,-12 2-7,2 12-8,-6 1-4,1 3-7,7 6-12,3-5-20,1-8-1,16 0 0,11-19 0</inkml:trace>
  <inkml:trace contextRef="#ctx0" brushRef="#br0" timeOffset="52969.988">16309 11131 42,'10'0'26,"13"5"-2,6 1-1,5-5-6,7 7-3,-5-8-4,5 4-5,-7-4-12,1 5-24,-17-14-2,0 5-2,-15-11 1</inkml:trace>
  <inkml:trace contextRef="#ctx0" brushRef="#br0" timeOffset="53720.5084">15276 11862 37,'24'7'30,"4"-1"-7,3-9-2,0-12-6,5-7-3,-7-12-3,1-10-4,-12-9 0,-3-8-2,-6-3-1,-9 4-1,-12 5 0,-9 10 0,-2 10 0,-7 20 0,1 15-1,4 19 1,3 14 0,11 11 1,7 6 0,13 8 0,10-1 0,13-1 1,2-5-1,2-10-3,0-4-11,1-9-23,-9-17-1,1-2-1,-5-12 1</inkml:trace>
  <inkml:trace contextRef="#ctx0" brushRef="#br0" timeOffset="54285.4126">15913 11774 52,'-10'-19'24,"0"6"-4,-5-2-4,-7 6-6,0 9-2,-2 0-3,5 9-1,0 6-2,5 4 0,7 7-1,7 1 0,6-1 1,12 0-1,2-7 0,8-8 1,0-6-1,-4-5 0,0-10 0,-7-5 0,-6-7-1,-7-2 1,-10 0-1,-1 1 1,-5-1-1,2 7 0,-1 2 0,4 3 0,7 12 1,0 0-1,13-10 0,2 10 0,7 0 0,8 0 0,5 0-3,-4 5-7,3-5-16,-6 8-7,-15-4 1,1 10-2</inkml:trace>
  <inkml:trace contextRef="#ctx0" brushRef="#br0" timeOffset="54586.4348">16102 11787 36,'0'0'32,"21"15"-1,-6-3-9,1 3-8,3 3-4,-4 1-3,4 1-5,-1 0-6,-2-3-14,-10-7-14,9 3 0,-15-13-1,17 0 0</inkml:trace>
  <inkml:trace contextRef="#ctx0" brushRef="#br0" timeOffset="54796.0115">16309 11755 45,'0'0'32,"-15"-7"1,5 10-11,-2 14-6,-6-2-7,0 10-1,-5 5-2,-1 4-2,-2-1-2,1 0-4,4 0-2,0-11-11,11-8-20,10-2 0,0-12-1,9-3 0</inkml:trace>
  <inkml:trace contextRef="#ctx0" brushRef="#br0" timeOffset="54983.8926">16423 11891 47,'0'0'36,"11"0"0,-11 0-1,12 0-25,-12 0-35,0 0-7,0 0-3,0 0-1</inkml:trace>
  <inkml:trace contextRef="#ctx0" brushRef="#br0" timeOffset="55843.028">16948 11035 40,'19'0'31,"-4"0"1,-2 6-13,-2 10-5,-11-1-4,0 12-5,-6-3-2,0 8 0,1-5 0,5 2-2,0-5 1,14-2-1,5-8 1,7-9-1,4-9 0,2-4 1,-1-10-2,1-6 1,-6-6-1,-5-6 1,-4 2-2,-3 2 1,-8 9 1,-3 0-1,-3 14 1,0 9 0,-9 8 1,9 10 0,0 7 1,4 4-1,4 2 1,8 3-1,3-3-1,0-7-6,12-6-17,2-8-15,-4-13 1,5-5-1,-4-15 0</inkml:trace>
  <inkml:trace contextRef="#ctx0" brushRef="#br0" timeOffset="56278.4541">17354 10655 34,'-17'-7'32,"17"7"0,-11-13-8,11 1-7,7 0-6,8 3-4,12 0-1,5 3-3,7 8-1,-6 3-1,1 11 1,-14 2 1,-9 11-2,-19 0 1,-8 7-1,-5-3 0,-3-5 1,7-1-2,11-3 1,13-7 0,16-4-1,15-4 1,6-2 0,0-2-2,-1-5-4,-5 5-15,-7-1-15,-13-4-2,-2 0 1,-10-14 0</inkml:trace>
  <inkml:trace contextRef="#ctx0" brushRef="#br0" timeOffset="186952.5239">2072 13159 2,'-11'0'28,"-3"-9"1,14 9 0,20-29-3,4 13-18,10-2-3,11 3-2,-5-2 0,3 5 1,-5 12-1,-10 5 0,-13 14 0,-5 10 0,-14 8 1,-4 9 0,1 0 0,2 3-1,5-11 1,11-3-1,7-13 0,4-12 0,11-17-2,6-10 1,-5-14-2,2-10 1,-7-8 0,-11-1-1,-8 2 0,-1 6-1,-12 10 2,-4 13 0,-5 14 1,-1 14 0,0 16 0,13 12 0,0 9 0,5 0 1,6 1-1,5-3-2,3-7-3,3-7-3,3-5-10,-10-8-21,-2-17-2,-3 0 1,-5-14-1</inkml:trace>
  <inkml:trace contextRef="#ctx0" brushRef="#br0" timeOffset="187215.8733">2947 13187 40,'0'0'35,"0"0"1,13 0-7,18 0-13,0-4-7,12 4-4,0 0-9,1 0-13,-9 0-18,2 0-1,-15 0 0,-5 4 0</inkml:trace>
  <inkml:trace contextRef="#ctx0" brushRef="#br0" timeOffset="187404.5278">2976 13325 36,'0'0'36,"21"8"2,4-5-4,8-3-14,13 5-8,-4 0-17,8 2-27,-11-7-4,-1 0-1,-10-7-2</inkml:trace>
  <inkml:trace contextRef="#ctx0" brushRef="#br0" timeOffset="188406.9949">3748 13292 30,'-25'5'34,"13"-5"0,37 0-5,27 8-13,34-8-5,33 3-3,29 1-1,29 1-1,15-5-4,4 4-4,0-4-14,-13 4-19,-36-14-1,-21 1 0,-43-12-1</inkml:trace>
  <inkml:trace contextRef="#ctx0" brushRef="#br0" timeOffset="189511.6976">4220 12649 29,'2'29'32,"-17"-2"-1,-5 11-12,0 8-5,-6 1-3,5-2-3,-1-8-3,6-8-2,4-15-2,12-14 1,0-10-1,4-16 0,2-8 0,6-7-1,3-4 1,3-5-1,2 4 0,2 1 0,-4 3 0,1 8 0,-3 3 0,-4 9 0,-1 5-1,-11 17 1,0 0 0,0 0 0,7 19 1,-1 8-1,1 7 0,8 7 0,4 7 1,9 4-1,6 1 1,3-2-1,-4-5 0,2-6 0,-10-5 1,-12-6 0,-17-8 0,-17-9 1,-20-4 0,-12-4-1,-9-4 1,-3 0-1,3-4-1,4-1-3,16 5-5,11-7-13,17 7-14,14 0 0,24 4-1,10 4 3</inkml:trace>
  <inkml:trace contextRef="#ctx0" brushRef="#br0" timeOffset="189790.472">4545 12789 49,'0'-9'35,"15"12"0,3 10-12,8-1-9,13 13-4,-1 4-5,3 0-5,-1 6-8,-4-6-18,-7-4-9,0-5-1,-12-14 0</inkml:trace>
  <inkml:trace contextRef="#ctx0" brushRef="#br0" timeOffset="189940.9117">4946 12794 34,'-16'-10'37,"-12"6"0,-6 16 0,-13 9-17,-9 7-8,-3 10-9,3 9-18,4 1-21,2-7 0,12 1-2,8-10 1</inkml:trace>
  <inkml:trace contextRef="#ctx0" brushRef="#br0" timeOffset="190572.5112">4315 13578 56,'-14'26'33,"-9"10"-9,-8 8-8,-4 1-7,4 5-2,1-7-3,8-9-2,6-14-1,16-20 1,0 0-2,10-14 1,6-17 0,2-9-1,3-9 0,1-1 1,-2 4-1,-2 0 0,0 6 2,-6 8-2,-5 11 1,2 10 0,-9 11 0,10 13 1,-1 9-2,6 8 2,4 6-2,6 7 1,6 1 0,3 1 0,1-4-1,-3-1 1,-6-7 0,-5-1 0,-12-7 0,-9-5 0,-15-6 0,-12-2 0,-8-7 0,-11-5 0,-1 0-1,-3-5 0,0 0 0,8-4-1,7 3-4,10-1-4,25 7-10,0 0-17,0 0 1,31-10-1,0 4 1</inkml:trace>
  <inkml:trace contextRef="#ctx0" brushRef="#br0" timeOffset="190873.3133">4705 13488 27,'22'-8'34,"-9"4"0,0 8-9,2 16-3,-8 7-7,1 19-4,-11 2-3,3 11-2,-7-2-2,7 2-2,0-5 0,4-8-2,8-11-1,1-13-5,14-7-13,-2-10-18,-3-17 0,0-3-1,-12-12 1</inkml:trace>
  <inkml:trace contextRef="#ctx0" brushRef="#br0" timeOffset="191015.6696">4631 13708 36,'-9'-11'36,"22"5"0,14-1-3,13 0-15,17 2-17,1-2-31,11 7-2,-8-13-3,9 4-1</inkml:trace>
  <inkml:trace contextRef="#ctx0" brushRef="#br0" timeOffset="192670.1373">5707 13152 16,'11'5'29,"17"2"-1,-1-7-2,17 0-19,7 0-13,-1-5-18,12 8-2,-17-10-2,1 7 7</inkml:trace>
  <inkml:trace contextRef="#ctx0" brushRef="#br0" timeOffset="192818.6687">5796 13292 26,'2'14'29,"-2"-14"-1,41 8-7,-1-8-22,10 0-23,15 3-2,-3-6-2,14 6 4</inkml:trace>
  <inkml:trace contextRef="#ctx0" brushRef="#br0" timeOffset="193083.1812">6495 13312 18,'-12'-4'31,"21"4"2,11-6 0,28 1-17,24 5-5,14 0-3,21 0-1,9 0-3,6 0-8,8 0-14,-3 0-15,-22-11-1,-12 1 0,-24-9-1</inkml:trace>
  <inkml:trace contextRef="#ctx0" brushRef="#br0" timeOffset="193451.6333">6853 13039 12,'0'0'31,"18"20"2,4-13-8,6-7-5,12-8-2,-3-12-5,10-9-4,-11-14-3,1-6-2,-9-9-2,-5-4-1,-12-2 0,-11 3-1,-12 9 0,-10 8 0,-9 13-1,-2 11 1,-4 20 0,-4 13-1,7 19 1,12 15 1,10 12-1,17 8 1,20 5-1,13-5-7,18-8-28,15 0 0,1-18 0,8-10 0</inkml:trace>
  <inkml:trace contextRef="#ctx0" brushRef="#br0" timeOffset="193962.249">6737 13578 26,'0'0'33,"0"0"2,22 9-9,12-4-8,9-5-6,11 6-3,4-3-3,-2-3-6,-1 0-8,-10 0-12,-11-8-12,-13 3-2,-21-5-1,0 10 1</inkml:trace>
  <inkml:trace contextRef="#ctx0" brushRef="#br0" timeOffset="194113.1669">6980 13612 54,'-3'34'35,"3"1"-7,0 0-6,12 13-4,-3-9-4,9 7-5,-5-8-5,-1-6-16,-8-5-23,2-3-2,-6-11 0,-3 0-1</inkml:trace>
  <inkml:trace contextRef="#ctx0" brushRef="#br0" timeOffset="196005.0848">7832 13168 29,'0'0'29,"16"12"0,5-5-12,13-4-9,10 0-10,9-3-20,9 0-5,-13-13-1,7 9-1</inkml:trace>
  <inkml:trace contextRef="#ctx0" brushRef="#br0" timeOffset="196171.2916">7922 13287 49,'23'11'32,"19"0"-4,7-1-16,1-10-32,9 10-6,-10-13-3,7 3-2</inkml:trace>
  <inkml:trace contextRef="#ctx0" brushRef="#br0" timeOffset="196690.9074">8609 13298 33,'-16'-2'30,"29"4"-1,24-2-11,21-2-4,32 2-1,31-6-3,31 2-1,19 1-2,12-4-3,-3 2-9,-16 0-19,-25-4-9,-24 6-2,-50-9 0</inkml:trace>
  <inkml:trace contextRef="#ctx0" brushRef="#br0" timeOffset="197052.1209">9090 12946 50,'5'-46'24,"4"0"-6,-2 7-2,-4 3-3,3 12-3,-6 10-1,0 14-3,-6 18 0,6 12-2,-3 11-1,3 8-2,3 4-6,-3 0-18,7-9-10,5-1 0,0-21 0</inkml:trace>
  <inkml:trace contextRef="#ctx0" brushRef="#br0" timeOffset="197570.7899">9611 12712 11,'18'0'26,"-18"0"-2,0 0-6,-12-9-4,-10 9-6,-4 0-2,-5 0-4,-2 0 0,-2 6-1,5 0-1,-1 3 1,9 3-1,1 3 0,7 2 0,4 2 0,3-1 1,7 1 1,0 0 0,5-5 0,4-5 1,7-4 0,6-5 0,6 0 0,9 3-1,5 2 1,2 1 1,0 7-1,-1 9 1,-11 4 1,-7 8 1,-19-2 0,-10 2-1,-18-8 0,-9-2-1,-9-11-2,-2-7-2,4-6-8,0-14-10,8-4-18,14 1-1,4-3 1,12 3-1</inkml:trace>
  <inkml:trace contextRef="#ctx0" brushRef="#br0" timeOffset="198209.2134">8950 13620 36,'-29'0'29,"8"10"-7,-7 15-7,4 4-4,8 8-4,9 3-3,14 0-1,9-7-1,15-5-1,8-14 1,5-6 1,-2-17 1,-1-7 0,-13-16 0,-9-6 0,-19-12 0,-12 5 0,-14 0-1,-3 5-3,-3 9-9,1 13-25,0 0 1,13 18-1,6 5-1</inkml:trace>
  <inkml:trace contextRef="#ctx0" brushRef="#br0" timeOffset="198380.7294">9225 13987 37,'0'18'30,"-12"-18"-7,12 0-22,0 0-24,9-18-5,4 2-2</inkml:trace>
  <inkml:trace contextRef="#ctx0" brushRef="#br0" timeOffset="198774.4609">9511 13761 40,'-10'-11'30,"-8"-14"-4,11-1-9,11-2-5,2-3-2,15 9-3,2 5-1,8 13 0,-3 8-1,0 15 1,-14 7-2,-3 12-1,-22 8 0,-6-2-1,-9 0-1,-7-4 0,1-8 0,1-6-2,9-8 2,8-9-2,14-9 0,14 3 1,12-3-1,5-5 1,5 5-2,-2-2-6,4-5-27,-4 14 0,-9-12 0,-1 5 0</inkml:trace>
  <inkml:trace contextRef="#ctx0" brushRef="#br0" timeOffset="199270.2576">10076 13597 31,'0'0'27,"0"0"-7,-26-9-3,1 9-7,-5 0-4,-5 0-3,-1 0-1,2 0-1,3 7 0,6-1 0,0 4-1,12 0 0,0 6 1,7-1 0,6 4 1,0-1 1,3 1 0,4-5 1,7-3 1,-1-3 0,10-2 0,1-3-1,10 1-1,1-1 1,8 4-2,0 0 1,-3 10-1,-3 0 1,-6 5 0,-14 2 1,-12 4 0,-17-4 0,-13-1-1,-12-6-3,-15-10-10,-8-7-25,7 0-2,-3-11 0,10-2 0</inkml:trace>
  <inkml:trace contextRef="#ctx0" brushRef="#br0" timeOffset="203331.4581">10924 12966 34,'18'-21'33,"5"12"2,-6 9-11,-3 6-6,1 14-4,-10 1-5,0 5-2,-5 0-4,-5-2-1,5-8-1,0-16-1,0 0 0,14-13-1,5-6 0,6-5 0,1 0 1,5 2 0,0 5 0,-2 9 1,-6 8 0,-4 8 0,-10 7 0,-4 6 1,-5-1-1,-5-1 0,-2-2 0,-1-6-1,8-11 0,-11-2 0,11-11-1,6-6 0,5 0 1,3-4-1,1 5 0,4 6 1,0 10 0,-1 5-1,-2 9 1,-2 7-1,-3 5-5,-6 2-14,-5-3-15,0 2-1,-5-9 0,1 3 0</inkml:trace>
  <inkml:trace contextRef="#ctx0" brushRef="#br0" timeOffset="203540.4043">10869 13305 71,'0'10'35,"15"-7"-6,19-3-13,22 0-5,11-6-3,18 6-2,8-4-7,4 0-7,-2 4-16,-8 0-11,-25 0-1,-8 5 1</inkml:trace>
  <inkml:trace contextRef="#ctx0" brushRef="#br0" timeOffset="203984.041">11298 13520 54,'-22'5'27,"-13"-2"-9,-6 3-4,7 7-3,0 0-3,9 7-3,13 1 0,12 2-2,12 1-1,18 3 1,7-3 0,5 2 1,-3-5 1,-5 2-1,-16-9 0,-9 2 0,-22-7-1,-17-6-1,-12-3-8,-7 4-28,-7-9-1,4 0-2,-11 1 1</inkml:trace>
  <inkml:trace contextRef="#ctx0" brushRef="#br0" timeOffset="205393.3394">18367 10481 22,'0'0'29,"6"38"1,-17 7-13,-14 19-5,-2 18-1,3 7-1,6 11-1,2 2-2,16-2-2,13-12 0,14-9 0,11-19 0,14-13-1,-4-17-1,3-9-1,-8-15 0,-6-6-1,-15-3-1,-22 3 1,0 0 0,-18 18-1,-13 13 1,-6 23-1,-2 25 1,0 20 0,2 21-1,7 18 1,8 8 0,8 9 0,8 2 0,2-1 0,0-12-1,0-4 0,-8-14 0,-7-5 0,-12-9 0,-8-13 0,-6-7-3,-4-18-7,7-17-27,8-12 0,6-32 0,28-13 1</inkml:trace>
  <inkml:trace contextRef="#ctx0" brushRef="#br0" timeOffset="206123.7096">18958 11529 27,'14'7'29,"5"-7"-2,23 6-11,17 2-3,16-3-3,16 4-4,7-1-4,6-1-4,-6-2-6,-9 0-9,-19-11-12,-9 6-1,-29-8 1</inkml:trace>
  <inkml:trace contextRef="#ctx0" brushRef="#br0" timeOffset="206634.7117">18983 11636 28,'-11'8'20,"21"0"0,13-1-3,15 1-2,15-2-2,15-1-4,9-2-2,8-3-5,8-5-6,-5-3-3,-7-3-5,-11-2-3,-16-1 0,-17 2-1,-12 0 1,-16 0 3,-14 1 5,-11 1 6,-2 1 7,-2-4 3,2 0 2,-3-16 18,18 14-13,3 3-2,0-2-2,0 14-2,17-10-2,-7 10-2,1 5-1,8 8-1,1 2-1,13 6 0,7 3-1,8 0 0,0-4 0,5-2-1,-5-1 0,-9-8 0,-12-3 1,-17-1 1,-23-5 0,-17 11 0,-13 2 0,-10 4 1,-5 8-7,1 8-32,1-8-1,19 3-2,12-12 1</inkml:trace>
  <inkml:trace contextRef="#ctx0" brushRef="#br0" timeOffset="207511.3694">1953 15308 14,'-30'0'30,"30"0"2,0 0-3,25 6-10,31-6-6,23-6-3,17 6-2,8-3-1,10 3-3,2-3-3,-4 3-5,-16 0-6,-27 3-10,-23-3-14,-12 7 0,-24-7-1,-10 0 6</inkml:trace>
  <inkml:trace contextRef="#ctx0" brushRef="#br0" timeOffset="207895.6439">2005 15435 59,'16'6'21,"16"-2"-5,18 0-5,7 4-2,16-4-4,6-2-6,1-2-4,1 0-2,-6-6-2,-17-3-4,-14-3-1,-10 0 0,-18-7 2,-13 0 5,-6-4 6,-9 0 5,-8-24 16,17 27-4,10 4 0,9 4 2,15 12-3,3 7-1,8 8-2,-4 6-2,-1 11-2,-18-1 0,-9 11-3,-20 3-7,-15 1-32,-16-7-2,-9 6-1,-16-5-1</inkml:trace>
  <inkml:trace contextRef="#ctx0" brushRef="#br0" timeOffset="218472.1407">3441 15304 37,'0'0'32,"15"16"-3,-6 4-8,-6 3-7,3 5-3,-2-3-3,2 2-2,-6-9-3,0-18-1,18 3-1,-8-15 0,5-11 0,4-6 0,3 0-1,2 3 1,4 4-1,-3 11 1,-5 11 0,-2 15 0,-7 9 0,-4 8-2,0 5-10,-2 9-23,-5-13-1,12 2 0,-1-7-1</inkml:trace>
  <inkml:trace contextRef="#ctx0" brushRef="#br0" timeOffset="218908.4326">4669 15333 45,'0'-33'31,"0"3"-11,6 5-4,-6 5-3,6 10-2,-6 10-1,8 13-2,-3 9-2,3 11-1,5 7-1,-3 6 0,-2 0-1,-2 0-1,-6-5-1,-8-9 0,-5-7 0,-6-14-1,-6-7 0,0-4-1,1-9 1,6-1-1,8 0 1,10 10-1,4-11-1,9 11-3,14 13-4,3-5-13,1-4-14,13 6 0,-7-13 0</inkml:trace>
  <inkml:trace contextRef="#ctx0" brushRef="#br0" timeOffset="219239.5233">4793 15001 44,'-53'-26'30,"-12"10"-4,0 16-11,0 18-6,3 16-3,3 16-2,9 12 1,13 14-2,12 7 1,18 9-1,17-3 1,18-2-1,18-10 1,25-9 0,13-17-3,13-14 1,8-28-1,5-26 0,-5-24 0,-9-19 0,-15-23-1,-23-12 1,-36-14 1,-32-3-1,-30 9 1,-24 15-2,-17 24-8,-9 17-27,-16 10-1,12 24 0,7 8 0</inkml:trace>
  <inkml:trace contextRef="#ctx0" brushRef="#br0" timeOffset="220361.2982">19207 10738 52,'9'-19'31,"17"14"-4,7 5-12,-2 5-2,0 14-3,-12 7-2,-11 12-2,-18 4-2,-10 4-1,-10 0-1,-1-4 2,2-2-2,12-6 0,13-10 0,21-3 0,11-8-3,10-9-5,10-4-11,0-6-13,-3-12-5,3-8 1,-13-8 5,-9-11 6,-7-4 16,-16-11 7,-10 0 0,-14-5 24,-60-33 39,26 62-35,-10 16-7,-8 12-5,4 21-5,0 11-5,8 22-2,6 9-1,13 14-1,14 7-2,13 7 1,15-3 0,18 0-1,19-7 1,17-12 0,19-18 0,8-17-1,7-26 1,2-17 0,-3-27-1,-17-21 1,-20-22 0,-25-17 0,-28-3-1,-22 2-3,-15 11-8,-13 10-25,-15 9-1,5 20 0,-3 17 1</inkml:trace>
  <inkml:trace contextRef="#ctx0" brushRef="#br0" timeOffset="221132.8473">5972 15266 52,'28'-28'29,"12"12"-8,7 16-3,-5 11-3,2 23-3,-13 14-2,-3 13-3,-7 1-2,-5 4-1,-9-16-3,-5-8 0,-2-13 0,0-21-1,0-8 0,-2-30 0,-4-1 0,-4-1-1,-2 4 1,-8 6-1,-4 9 0,-3 16 1,-2 16-1,-2 8-1,7 10-6,-2-4-8,12 0-11,14-3-7,0-19-1,24-4 1</inkml:trace>
  <inkml:trace contextRef="#ctx0" brushRef="#br0" timeOffset="221372.4853">6629 15527 46,'-13'-11'25,"-14"-5"-3,-4 6-5,-3 3-3,0 3-4,3 9-3,4 7-2,7 7-2,11 4-2,9 4 1,18-5-2,4-4-3,9-3-5,0-10-9,3-15-10,3-2-5,-12-18 0,2 0 3</inkml:trace>
  <inkml:trace contextRef="#ctx0" brushRef="#br0" timeOffset="221508.8066">6617 15294 14,'-16'-21'10,"6"10"-13,10 11-9,0 0 4</inkml:trace>
  <inkml:trace contextRef="#ctx0" brushRef="#br0" timeOffset="222003.5115">6741 15393 31,'44'51'33,"-14"1"0,4 11-2,-10 7-17,-17 3-7,-7 1-5,-18-7-4,-7-6-1,-12-15-1,-4-18 0,1-13 0,0-19 1,8-16 2,8-15 2,14-9 1,10-8 1,16-6 1,9 2-1,9 0 1,12 8-1,0 2-1,2 6-1,-5 8 0,-6 5 0,-6 9-2,-6 6 1,-12 8 0,-13 4-1,3 14 0,-7 1 1,-5 7-1,6 2 0,-3 4 1,6-3 0,6 0 0,2-3 0,7-5 1,2-8-1,2-4 1,0-8-1,-1-7 0,-3-4-1,-2-7 1,-4-2-1,-5 0 0,-4 3 0,0 3 0,0 17 0,-7-9 1,7 9-1,0 19 1,3 0 0,9 4 0,4 0 1,3-3 0,3-6 0,2-6-1,1-4 1,-4-13 0,-1-3 1,-7-7-4,-11-5-14,-8-6-16,3 5 0,-10-9 0,7 11-1</inkml:trace>
  <inkml:trace contextRef="#ctx0" brushRef="#br0" timeOffset="222499.9981">8188 15521 29,'-9'-6'30,"0"0"0,-12-6-10,-1-6-7,9-3-5,3-8-1,17 0-2,9-1 0,15 6-2,8 7-1,9 11 0,-5 13-1,0 12 1,-18 11 0,-12 13-1,-19 8 0,-11 1 0,-8 0 0,-5-4 0,2-7-1,6-9 2,9-8-1,13-10 0,17-9-2,5-9-6,9-4-18,6-4-9,-6-16 0,6 2-1</inkml:trace>
  <inkml:trace contextRef="#ctx0" brushRef="#br0" timeOffset="222817.0415">8415 15197 12,'-47'-22'32,"-17"2"1,-1 17-1,-4 9-12,-3 9-7,7 17-5,6 7-2,10 15-3,18 10-1,13 7 0,18 5-1,12 3-1,22 2 1,13-9-1,17-11 1,17-13 0,6-13-1,3-24 1,0-17 0,-6-22-1,-9-19 1,-16-18-1,-22-12 1,-22-13-1,-27-3 0,-22 5 0,-15 12-4,-13 12-9,-7 17-21,3 19-1,0 14 0,18 23 0</inkml:trace>
  <inkml:trace contextRef="#ctx0" brushRef="#br0" timeOffset="223381.1685">9569 15555 34,'-26'-10'32,"4"15"-3,-9 4-8,4 8-8,6 8-3,9 3-4,12 5-2,15 0-1,10-6-2,6-8 0,4-9 0,-2-10 1,-4-10-1,-8-14 0,-11-13 0,-14-9 0,-8-6-1,-7-11 1,-2-4 0,2-1-1,3 4 0,6 7-1,10 7-2,8 12-7,10 13-22,4 7-2,11 12 0,-4 6 1</inkml:trace>
  <inkml:trace contextRef="#ctx0" brushRef="#br0" timeOffset="223560.5681">9836 15550 44,'-9'29'34,"9"8"0,0-3-2,-3 0-24,9 1-8,-2-1-12,4-3-20,-8-18-1,0-13-1,0 0 0</inkml:trace>
  <inkml:trace contextRef="#ctx0" brushRef="#br0" timeOffset="223708.5989">9843 15247 43,'0'-9'29,"-6"-1"-5,6 10-28,0 16-18,-10-3-5,10 12-1</inkml:trace>
  <inkml:trace contextRef="#ctx0" brushRef="#br0" timeOffset="223869.6473">9942 15604 43,'20'42'34,"9"3"0,-13-3-4,-4-17-17,7 0-6,-6-16-2,2-9-1,1-14-2,2-6 0,3-5-2,-2-8-5,3 1-17,-1 6-13,-7-3 0,0 12-1</inkml:trace>
  <inkml:trace contextRef="#ctx0" brushRef="#br0" timeOffset="224397.2193">10485 15544 16,'-26'-14'29,"8"14"1,-9-6-5,4 6-11,8 12-4,5 2-3,10-1-2,10 1-2,8 0-1,4-4 0,3-3-1,0-2-1,-4-5 0,-2-5-1,-10 0 0,-9 5-1,-15-9 1,-4 9-1,-9 5 2,0 7 0,-3 2 1,6 7 0,7 3 1,5 0-1,13 1 2,10-6-1,13 1 0,4-8-1,6-5 1,2-7 0,3-4-1,-2-11 0,-2-6 0,-6-4 0,-6-3 1,-4 0 1,-2 5 1,-10 5 1,-6 18 1,0 0-1,12 11 1,-12 12 0,7 14-1,0 1-3,4 0-3,9-8-37,1-2-1,6-17 0,20-9 0</inkml:trace>
  <inkml:trace contextRef="#ctx0" brushRef="#br0" timeOffset="225549.1978">11838 15680 10,'41'-19'58,"-31"0"-35,-4-3-4,-3-2-5,-6-10-4,-3 5-3,-7-4-1,-2 8-2,-8 7-2,-1 5 0,0 13-1,-1 11 0,0 11-1,6 10 0,5 9 0,7-3 0,7 1 0,12-3 1,5-8-1,6-10 0,7-8 0,-1-10 1,-2-11 0,-1-7 0,-4-2 1,-5 2 1,-6 4 0,-11 14 0,12-4 0,-6 18 1,0 4-1,1 7-1,5 2-4,0 0-4,7-5-14,3-3-17,-7-13 1,10-2-2,-6-8 2</inkml:trace>
  <inkml:trace contextRef="#ctx0" brushRef="#br0" timeOffset="226039.3345">12189 15718 38,'0'0'34,"0"0"0,0 0 0,11 23-19,-11-8-7,4 7-2,2-1-3,5 0-1,2-3 0,3-4-1,6-8 0,-1-9-1,0-7 1,-2-6-1,0-5 0,-6-3 0,-2 4 0,-1-3 0,-7 9 0,-3 14 1,0 0 0,4 14-1,-4 15 2,5 12-1,-5 10 0,4 12 1,-8 4 0,-2 4-1,-12-1 1,-1-1 0,-12-11-1,-6-10 0,-3-15 0,0-12-1,5-18 0,4-10-1,9-14-1,7-11-3,15 0-5,0-4-15,10 0-13,10 5 1,-1 2-1,7 7 2</inkml:trace>
  <inkml:trace contextRef="#ctx0" brushRef="#br0" timeOffset="228136.4338">12731 15504 46,'24'0'35,"16"5"0,0-5-5,8 4-18,7-1-10,-2 2-12,-4 3-19,-15-8-5,-1 7-1,-19-7 0</inkml:trace>
  <inkml:trace contextRef="#ctx0" brushRef="#br0" timeOffset="228293.5167">12748 15665 51,'14'3'37,"10"-3"0,20 0-1,5 3-26,10-3-29,3 7-14,-7-10-2,4 3-2</inkml:trace>
  <inkml:trace contextRef="#ctx0" brushRef="#br0" timeOffset="228888.5427">13566 15383 31,'0'0'34,"-5"-17"0,14 6-5,16 2-13,3-1-3,13 5-5,-2 5-3,3 0 0,-11 12-2,-13 6-1,-12 4-1,-16 1 0,-14-3-1,-7-2 0,-1-4 0,1-6 0,10-8-1,21 0 1,0 0 1,34-8-1,6 8 2,10 12-1,0 8 0,-4 6 2,-12 8-2,-12 7 1,-22 1 0,-19-1 0,-18-9-2,-11-7 1,-10-9-2,6-12-1,6-4-1,8-17-4,16 1-8,11-4-19,17-5-4,19 4 0,8-3 2</inkml:trace>
  <inkml:trace contextRef="#ctx0" brushRef="#br0" timeOffset="229435.5298">14193 15577 40,'16'0'36,"9"10"1,-6 8-4,-4 2-14,3 9-6,-12-3-6,4 6-2,-10-6-2,0-6-1,0-8-1,0-12-1,0 0 0,-3-24-1,13 2 1,1-7-1,9 3 0,1 1 1,1 6 0,2 10 0,-2 9 1,-7 9 0,-4 3-1,-3 9 1,-8 1 0,0-2 0,-6-5-1,6-15 0,0 0 0,0 0 0,9-17 0,7-3 0,2-2 0,4 0 0,3 6 0,-3 9 0,2 7 1,-5 6-1,-5 9 0,-5 3-4,1-3-34,-5 6 0,-5-9 0,0-1-1</inkml:trace>
  <inkml:trace contextRef="#ctx0" brushRef="#br0" timeOffset="229812.5277">15006 15088 52,'0'0'35,"9"10"-2,-16 26-10,-8 20-7,0 24-4,-16 7-4,1 13-2,-2-2-5,-2-5-3,6-5-7,0-20-6,11-13-17,5-16-5,7-17-1,9-10 1</inkml:trace>
  <inkml:trace contextRef="#ctx0" brushRef="#br0" timeOffset="230189.4523">15341 15552 27,'-11'-22'29,"-1"15"1,-9-4-13,-3 6-4,-1 5-4,-2 0-3,6 12-1,7-1-1,7 11 1,15-2-1,12 5 1,6 3-1,3-1 1,-3 1 0,0 1 0,-9-7-2,-7 2 0,-18-11-1,-6-4 0,-8-3-4,-2-11-5,2 0-18,9-7-12,-1-11 0,14 2 0</inkml:trace>
  <inkml:trace contextRef="#ctx0" brushRef="#br0" timeOffset="230513.3264">15446 15190 32,'0'-20'33,"0"-4"2,16 11-9,8 9-9,1 4-4,6 9-3,-8 4-2,-1 11-2,-17 2-1,-11 9-2,-13-2 1,-3 3-2,-3-1 1,7-4-1,9-7 0,16-10-2,26-4-18,15-10-20,7-12 0,11-2-1,2-8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t>26/10/2016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4571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6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4421082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9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8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7" y="5719968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10154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846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7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210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257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6" y="2900831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4267202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589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69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2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6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6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420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758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161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2" y="601885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5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7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6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3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0561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2" name="Rectangle 101"/>
          <p:cNvSpPr/>
          <p:nvPr/>
        </p:nvSpPr>
        <p:spPr>
          <a:xfrm>
            <a:off x="905572" y="601885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9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4133090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7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46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9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1" y="710292"/>
            <a:ext cx="741505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1" y="1907270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2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3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94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customXml" Target="../ink/ink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Κύματα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Εικόνα:</a:t>
            </a:r>
            <a:r>
              <a:rPr lang="en-US" sz="105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Ναυαγοσώστες στην Αυστραλία εκπαιδεύονται στην αντιμετώπιση μεγάλων κυμάτων. Τα κύματα που κινούνται στην επιφάνεια του νερού αποτελούν ένα παράδειγμα μηχανικών κυμάτων.</a:t>
            </a:r>
            <a:endParaRPr lang="en-US" sz="105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2" y="1408542"/>
            <a:ext cx="4266121" cy="326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6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Κύματα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907270"/>
                <a:ext cx="7415050" cy="4417330"/>
              </a:xfrm>
            </p:spPr>
            <p:txBody>
              <a:bodyPr/>
              <a:lstStyle/>
              <a:p>
                <a:r>
                  <a:rPr lang="el-GR" b="1" dirty="0" smtClean="0"/>
                  <a:t>Μήκος κύματος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l-GR" dirty="0" smtClean="0"/>
              </a:p>
              <a:p>
                <a:endParaRPr lang="el-GR" b="1" dirty="0" smtClean="0"/>
              </a:p>
              <a:p>
                <a:r>
                  <a:rPr lang="el-GR" b="1" dirty="0" smtClean="0"/>
                  <a:t>Περίοδος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l-GR" b="1" dirty="0" smtClean="0"/>
              </a:p>
              <a:p>
                <a:endParaRPr lang="el-GR" b="1" dirty="0" smtClean="0"/>
              </a:p>
              <a:p>
                <a:r>
                  <a:rPr lang="el-GR" b="1" dirty="0" smtClean="0"/>
                  <a:t>Συχνότητα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b="1" dirty="0" smtClean="0"/>
                  <a:t>	</a:t>
                </a:r>
              </a:p>
              <a:p>
                <a:pPr lvl="1"/>
                <a:r>
                  <a:rPr lang="el-GR" sz="1800" dirty="0" smtClean="0"/>
                  <a:t>Αριθμός κορυφών </a:t>
                </a:r>
                <a:br>
                  <a:rPr lang="el-GR" sz="1800" dirty="0" smtClean="0"/>
                </a:br>
                <a:r>
                  <a:rPr lang="el-GR" sz="1800" dirty="0" smtClean="0"/>
                  <a:t>ανά μονάδα χρόνου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endParaRPr lang="el-GR" sz="1800" dirty="0" smtClean="0"/>
              </a:p>
              <a:p>
                <a:pPr lvl="1"/>
                <a:r>
                  <a:rPr lang="el-GR" sz="1800" dirty="0" smtClean="0"/>
                  <a:t>Μετριέται σε </a:t>
                </a:r>
                <a:r>
                  <a:rPr lang="en-US" sz="1800" dirty="0" smtClean="0"/>
                  <a:t>Hertz (Hz)</a:t>
                </a:r>
                <a:endParaRPr lang="el-GR" sz="1800" dirty="0" smtClean="0"/>
              </a:p>
              <a:p>
                <a:pPr lvl="1"/>
                <a:endParaRPr lang="el-GR" b="1" dirty="0" smtClean="0"/>
              </a:p>
              <a:p>
                <a:r>
                  <a:rPr lang="el-GR" b="1" dirty="0" smtClean="0"/>
                  <a:t>Κορυφές-κοιλάδες</a:t>
                </a:r>
                <a:endParaRPr lang="el-GR" b="1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907270"/>
                <a:ext cx="7415050" cy="4417330"/>
              </a:xfrm>
              <a:blipFill rotWithShape="0">
                <a:blip r:embed="rId2"/>
                <a:stretch>
                  <a:fillRect t="-1103" b="-82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800683"/>
            <a:ext cx="2809981" cy="5674047"/>
          </a:xfrm>
          <a:prstGeom prst="rect">
            <a:avLst/>
          </a:prstGeom>
        </p:spPr>
      </p:pic>
      <p:cxnSp>
        <p:nvCxnSpPr>
          <p:cNvPr id="9" name="Elbow Connector 8"/>
          <p:cNvCxnSpPr/>
          <p:nvPr/>
        </p:nvCxnSpPr>
        <p:spPr>
          <a:xfrm flipV="1">
            <a:off x="3886200" y="1907270"/>
            <a:ext cx="2286000" cy="302530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>
            <a:off x="3886200" y="2209800"/>
            <a:ext cx="2743200" cy="838200"/>
          </a:xfrm>
          <a:prstGeom prst="bentConnector3">
            <a:avLst>
              <a:gd name="adj1" fmla="val 41844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>
            <a:off x="2971800" y="3048000"/>
            <a:ext cx="3352800" cy="1905000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rot="16200000" flipH="1">
            <a:off x="4610100" y="4076700"/>
            <a:ext cx="2057400" cy="1981200"/>
          </a:xfrm>
          <a:prstGeom prst="bentConnector3">
            <a:avLst>
              <a:gd name="adj1" fmla="val 100118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rot="5400000" flipH="1" flipV="1">
            <a:off x="3200400" y="3048000"/>
            <a:ext cx="3886200" cy="2209800"/>
          </a:xfrm>
          <a:prstGeom prst="bentConnector3">
            <a:avLst>
              <a:gd name="adj1" fmla="val 67157"/>
            </a:avLst>
          </a:prstGeom>
          <a:ln w="127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 rot="5400000" flipH="1" flipV="1">
            <a:off x="3935412" y="3097211"/>
            <a:ext cx="2949577" cy="2743200"/>
          </a:xfrm>
          <a:prstGeom prst="bentConnector3">
            <a:avLst>
              <a:gd name="adj1" fmla="val 80032"/>
            </a:avLst>
          </a:prstGeom>
          <a:ln w="127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45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Κύματα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907270"/>
                <a:ext cx="7948449" cy="456973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b="1" dirty="0" smtClean="0"/>
                  <a:t>Κυματοσυνάρτηση </a:t>
                </a:r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𝑢𝑡</m:t>
                                </m:r>
                              </m:e>
                            </m:d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r>
                  <a:rPr lang="el-GR" b="1" dirty="0" smtClean="0"/>
                  <a:t>Ταχύτητα </a:t>
                </a:r>
                <a:r>
                  <a:rPr lang="el-GR" b="1" dirty="0" smtClean="0"/>
                  <a:t>διάδοσης</a:t>
                </a:r>
                <a:r>
                  <a:rPr lang="el-GR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l-GR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Τ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λ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endParaRPr lang="el-GR" dirty="0" smtClean="0"/>
              </a:p>
              <a:p>
                <a:r>
                  <a:rPr lang="el-GR" b="1" dirty="0" err="1" smtClean="0"/>
                  <a:t>Κυματαριθμός</a:t>
                </a:r>
                <a:r>
                  <a:rPr lang="el-GR" b="1" dirty="0" smtClean="0"/>
                  <a:t> </a:t>
                </a:r>
                <a:r>
                  <a:rPr lang="el-GR" i="1" dirty="0" smtClean="0">
                    <a:latin typeface="Cambria Math" panose="02040503050406030204" pitchFamily="18" charset="0"/>
                  </a:rPr>
                  <a:t/>
                </a:r>
                <a:br>
                  <a:rPr lang="el-GR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el-GR" dirty="0" smtClean="0"/>
              </a:p>
              <a:p>
                <a:r>
                  <a:rPr lang="el-GR" b="1" dirty="0" smtClean="0"/>
                  <a:t>Κυκλική συχνότητα </a:t>
                </a:r>
                <a:br>
                  <a:rPr lang="el-GR" b="1" dirty="0" smtClean="0"/>
                </a:b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Τ</m:t>
                        </m:r>
                      </m:den>
                    </m:f>
                  </m:oMath>
                </a14:m>
                <a:endParaRPr lang="el-GR" dirty="0" smtClean="0"/>
              </a:p>
              <a:p>
                <a:r>
                  <a:rPr lang="el-GR" b="1" dirty="0" smtClean="0"/>
                  <a:t>Οπότε</a:t>
                </a:r>
                <a:r>
                  <a:rPr lang="el-GR" dirty="0" smtClean="0"/>
                  <a:t> </a:t>
                </a:r>
                <a:br>
                  <a:rPr lang="el-GR" dirty="0" smtClean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±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d>
                      </m:e>
                    </m:func>
                  </m:oMath>
                </a14:m>
                <a:endParaRPr lang="el-GR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907270"/>
                <a:ext cx="7948449" cy="4569730"/>
              </a:xfrm>
              <a:blipFill rotWithShape="0">
                <a:blip r:embed="rId2"/>
                <a:stretch>
                  <a:fillRect t="-1733" b="-8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058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Κύματα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907270"/>
                <a:ext cx="7948449" cy="456973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Παράδειγμα:</a:t>
                </a:r>
              </a:p>
              <a:p>
                <a:pPr lvl="1"/>
                <a:r>
                  <a:rPr lang="el-GR" sz="2000" dirty="0" smtClean="0"/>
                  <a:t>Ημιτονοειδές κύμα που διαδίδεται στην θετική κατεύθυνση του </a:t>
                </a:r>
                <a:r>
                  <a:rPr lang="en-US" sz="2000" dirty="0" smtClean="0"/>
                  <a:t>x-</a:t>
                </a:r>
                <a:r>
                  <a:rPr lang="el-GR" sz="2000" dirty="0" smtClean="0"/>
                  <a:t>άξονα έχει πλάτος 15 </a:t>
                </a:r>
                <a:r>
                  <a:rPr lang="en-US" sz="2000" dirty="0" smtClean="0"/>
                  <a:t>cm, </a:t>
                </a:r>
                <a:r>
                  <a:rPr lang="el-GR" sz="2000" dirty="0" smtClean="0"/>
                  <a:t>μήκος 40 </a:t>
                </a:r>
                <a:r>
                  <a:rPr lang="en-US" sz="2000" dirty="0" smtClean="0"/>
                  <a:t>cm, </a:t>
                </a:r>
                <a:r>
                  <a:rPr lang="el-GR" sz="2000" dirty="0" smtClean="0"/>
                  <a:t>και συχνότητα 8 </a:t>
                </a:r>
                <a:r>
                  <a:rPr lang="en-US" sz="2000" dirty="0" smtClean="0"/>
                  <a:t>Hz. </a:t>
                </a:r>
                <a:r>
                  <a:rPr lang="el-GR" sz="2000" dirty="0" smtClean="0"/>
                  <a:t>Η χρονική στιγμή </a:t>
                </a:r>
                <a:r>
                  <a:rPr lang="en-US" sz="2000" dirty="0" smtClean="0"/>
                  <a:t>t=0 </a:t>
                </a:r>
                <a:r>
                  <a:rPr lang="el-GR" sz="2000" dirty="0" smtClean="0"/>
                  <a:t>φαίνεται στο σχήμα.</a:t>
                </a:r>
              </a:p>
              <a:p>
                <a:pPr lvl="2"/>
                <a:r>
                  <a:rPr lang="el-GR" sz="1800" dirty="0" smtClean="0"/>
                  <a:t>Α) Βρείτε τα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 smtClean="0"/>
                  <a:t>, </a:t>
                </a:r>
                <a14:m>
                  <m:oMath xmlns:m="http://schemas.openxmlformats.org/officeDocument/2006/math">
                    <m:r>
                      <a:rPr lang="el-GR" sz="1800" i="1">
                        <a:latin typeface="Cambria Math" panose="02040503050406030204" pitchFamily="18" charset="0"/>
                      </a:rPr>
                      <m:t>𝛵</m:t>
                    </m:r>
                  </m:oMath>
                </a14:m>
                <a:r>
                  <a:rPr lang="en-US" sz="1800" dirty="0" smtClean="0"/>
                  <a:t>, </a:t>
                </a:r>
                <a14:m>
                  <m:oMath xmlns:m="http://schemas.openxmlformats.org/officeDocument/2006/math">
                    <m:r>
                      <a:rPr lang="el-GR" sz="1800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l-GR" sz="1800" dirty="0" smtClean="0"/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800" dirty="0" smtClean="0"/>
                  <a:t>.</a:t>
                </a:r>
              </a:p>
              <a:p>
                <a:pPr lvl="2"/>
                <a:r>
                  <a:rPr lang="en-US" sz="1800" dirty="0" smtClean="0"/>
                  <a:t>B) </a:t>
                </a:r>
                <a:r>
                  <a:rPr lang="el-GR" sz="1800" dirty="0" smtClean="0"/>
                  <a:t>Βρείτε τη σταθερά φάσης φ και γράψτε την </a:t>
                </a:r>
                <a:r>
                  <a:rPr lang="el-GR" sz="1800" dirty="0" err="1" smtClean="0"/>
                  <a:t>κυματοσυνάρτηση</a:t>
                </a:r>
                <a:r>
                  <a:rPr lang="el-GR" sz="1800" dirty="0" smtClean="0"/>
                  <a:t>.</a:t>
                </a:r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:endParaRPr lang="el-GR" dirty="0" smtClean="0"/>
              </a:p>
              <a:p>
                <a:pPr marL="68580" indent="0">
                  <a:buNone/>
                </a:pPr>
                <a:endParaRPr lang="el-GR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907270"/>
                <a:ext cx="7948449" cy="4569730"/>
              </a:xfrm>
              <a:blipFill rotWithShape="0">
                <a:blip r:embed="rId2"/>
                <a:stretch>
                  <a:fillRect t="-10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745" y="4114800"/>
            <a:ext cx="4144599" cy="239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2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Κύματα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907270"/>
                <a:ext cx="7948449" cy="456973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Παράδειγμα:</a:t>
                </a:r>
              </a:p>
              <a:p>
                <a:pPr lvl="1"/>
                <a:r>
                  <a:rPr lang="el-GR" sz="2000" dirty="0" smtClean="0"/>
                  <a:t>Ημιτονοειδές κύμα που διαδίδεται στην θετική κατεύθυνση του </a:t>
                </a:r>
                <a:r>
                  <a:rPr lang="en-US" sz="2000" dirty="0" smtClean="0"/>
                  <a:t>x-</a:t>
                </a:r>
                <a:r>
                  <a:rPr lang="el-GR" sz="2000" dirty="0" smtClean="0"/>
                  <a:t>άξονα έχει πλάτος 15 </a:t>
                </a:r>
                <a:r>
                  <a:rPr lang="en-US" sz="2000" dirty="0" smtClean="0"/>
                  <a:t>cm, </a:t>
                </a:r>
                <a:r>
                  <a:rPr lang="el-GR" sz="2000" dirty="0" smtClean="0"/>
                  <a:t>μήκος 40 </a:t>
                </a:r>
                <a:r>
                  <a:rPr lang="en-US" sz="2000" dirty="0" smtClean="0"/>
                  <a:t>cm, </a:t>
                </a:r>
                <a:r>
                  <a:rPr lang="el-GR" sz="2000" dirty="0" smtClean="0"/>
                  <a:t>και συχνότητα 8 </a:t>
                </a:r>
                <a:r>
                  <a:rPr lang="en-US" sz="2000" dirty="0" smtClean="0"/>
                  <a:t>Hz. </a:t>
                </a:r>
                <a:r>
                  <a:rPr lang="el-GR" sz="2000" dirty="0" smtClean="0"/>
                  <a:t>Η χρονική στιγμή </a:t>
                </a:r>
                <a:r>
                  <a:rPr lang="en-US" sz="2000" dirty="0" smtClean="0"/>
                  <a:t>t=0 </a:t>
                </a:r>
                <a:r>
                  <a:rPr lang="el-GR" sz="2000" dirty="0" smtClean="0"/>
                  <a:t>φαίνεται στο σχήμα.</a:t>
                </a:r>
              </a:p>
              <a:p>
                <a:pPr lvl="2"/>
                <a:r>
                  <a:rPr lang="el-GR" sz="1800" dirty="0" smtClean="0"/>
                  <a:t>Α) Βρείτε τα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 smtClean="0"/>
                  <a:t>, </a:t>
                </a:r>
                <a14:m>
                  <m:oMath xmlns:m="http://schemas.openxmlformats.org/officeDocument/2006/math">
                    <m:r>
                      <a:rPr lang="el-GR" sz="1800" i="1">
                        <a:latin typeface="Cambria Math" panose="02040503050406030204" pitchFamily="18" charset="0"/>
                      </a:rPr>
                      <m:t>𝛵</m:t>
                    </m:r>
                  </m:oMath>
                </a14:m>
                <a:r>
                  <a:rPr lang="en-US" sz="1800" dirty="0" smtClean="0"/>
                  <a:t>, </a:t>
                </a:r>
                <a14:m>
                  <m:oMath xmlns:m="http://schemas.openxmlformats.org/officeDocument/2006/math">
                    <m:r>
                      <a:rPr lang="el-GR" sz="1800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l-GR" sz="1800" dirty="0" smtClean="0"/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800" dirty="0" smtClean="0"/>
                  <a:t>.</a:t>
                </a:r>
              </a:p>
              <a:p>
                <a:pPr marL="685800" lvl="2" indent="0">
                  <a:buNone/>
                </a:pPr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:endParaRPr lang="el-GR" dirty="0" smtClean="0"/>
              </a:p>
              <a:p>
                <a:pPr marL="68580" indent="0">
                  <a:buNone/>
                </a:pPr>
                <a:endParaRPr lang="el-GR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907270"/>
                <a:ext cx="7948449" cy="4569730"/>
              </a:xfrm>
              <a:blipFill rotWithShape="0">
                <a:blip r:embed="rId2"/>
                <a:stretch>
                  <a:fillRect t="-10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745" y="4114800"/>
            <a:ext cx="4144599" cy="239672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735480" y="3839760"/>
              <a:ext cx="3278880" cy="2403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9360" y="3828600"/>
                <a:ext cx="3291480" cy="242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154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Κύματα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38350" y="1907270"/>
            <a:ext cx="7948449" cy="4569730"/>
          </a:xfrm>
        </p:spPr>
        <p:txBody>
          <a:bodyPr>
            <a:normAutofit/>
          </a:bodyPr>
          <a:lstStyle/>
          <a:p>
            <a:r>
              <a:rPr lang="el-GR" b="1" dirty="0" smtClean="0"/>
              <a:t>Παράδειγμα:</a:t>
            </a:r>
          </a:p>
          <a:p>
            <a:pPr lvl="1"/>
            <a:r>
              <a:rPr lang="el-GR" sz="2000" dirty="0" smtClean="0"/>
              <a:t>Ημιτονοειδές κύμα που διαδίδεται στην θετική κατεύθυνση του </a:t>
            </a:r>
            <a:r>
              <a:rPr lang="en-US" sz="2000" dirty="0" smtClean="0"/>
              <a:t>x-</a:t>
            </a:r>
            <a:r>
              <a:rPr lang="el-GR" sz="2000" dirty="0" smtClean="0"/>
              <a:t>άξονα έχει πλάτος 15 </a:t>
            </a:r>
            <a:r>
              <a:rPr lang="en-US" sz="2000" dirty="0" smtClean="0"/>
              <a:t>cm, </a:t>
            </a:r>
            <a:r>
              <a:rPr lang="el-GR" sz="2000" dirty="0" smtClean="0"/>
              <a:t>μήκος 40 </a:t>
            </a:r>
            <a:r>
              <a:rPr lang="en-US" sz="2000" dirty="0" smtClean="0"/>
              <a:t>cm, </a:t>
            </a:r>
            <a:r>
              <a:rPr lang="el-GR" sz="2000" dirty="0" smtClean="0"/>
              <a:t>και συχνότητα 8 </a:t>
            </a:r>
            <a:r>
              <a:rPr lang="en-US" sz="2000" dirty="0" smtClean="0"/>
              <a:t>Hz. </a:t>
            </a:r>
            <a:r>
              <a:rPr lang="el-GR" sz="2000" dirty="0" smtClean="0"/>
              <a:t>Η χρονική στιγμή </a:t>
            </a:r>
            <a:r>
              <a:rPr lang="en-US" sz="2000" dirty="0" smtClean="0"/>
              <a:t>t=0 </a:t>
            </a:r>
            <a:r>
              <a:rPr lang="el-GR" sz="2000" dirty="0" smtClean="0"/>
              <a:t>φαίνεται στο σχήμα.</a:t>
            </a:r>
          </a:p>
          <a:p>
            <a:pPr lvl="2"/>
            <a:r>
              <a:rPr lang="en-US" sz="1800" dirty="0" smtClean="0"/>
              <a:t>B) </a:t>
            </a:r>
            <a:r>
              <a:rPr lang="el-GR" sz="1800" dirty="0" smtClean="0"/>
              <a:t>Βρείτε τη σταθερά φάσης φ και γράψτε την </a:t>
            </a:r>
            <a:r>
              <a:rPr lang="el-GR" sz="1800" dirty="0" err="1" smtClean="0"/>
              <a:t>κυματοσυνάρτηση</a:t>
            </a:r>
            <a:r>
              <a:rPr lang="el-GR" sz="1800" dirty="0" smtClean="0"/>
              <a:t>.</a:t>
            </a:r>
            <a:r>
              <a:rPr lang="en-US" b="0" i="1" dirty="0" smtClean="0">
                <a:latin typeface="Cambria Math" panose="02040503050406030204" pitchFamily="18" charset="0"/>
              </a:rPr>
              <a:t/>
            </a:r>
            <a:br>
              <a:rPr lang="en-US" b="0" i="1" dirty="0" smtClean="0">
                <a:latin typeface="Cambria Math" panose="02040503050406030204" pitchFamily="18" charset="0"/>
              </a:rPr>
            </a:br>
            <a:endParaRPr lang="el-GR" dirty="0" smtClean="0"/>
          </a:p>
          <a:p>
            <a:pPr marL="68580" indent="0">
              <a:buNone/>
            </a:pPr>
            <a:endParaRPr lang="el-GR" dirty="0"/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745" y="4114800"/>
            <a:ext cx="4144599" cy="239672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94720" y="985320"/>
              <a:ext cx="7261560" cy="5347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3920" y="978840"/>
                <a:ext cx="7279920" cy="536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743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50065"/>
            <a:ext cx="2590799" cy="53269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Κύματα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907270"/>
                <a:ext cx="7948449" cy="456973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Αρμονικά κύματα</a:t>
                </a:r>
                <a:endParaRPr lang="el-GR" dirty="0"/>
              </a:p>
              <a:p>
                <a:pPr lvl="1"/>
                <a:r>
                  <a:rPr lang="el-GR" dirty="0" err="1" smtClean="0"/>
                  <a:t>Κυματοσυνάρτηση</a:t>
                </a:r>
                <a:r>
                  <a:rPr lang="el-GR" dirty="0" smtClean="0"/>
                  <a:t> </a:t>
                </a:r>
                <a:r>
                  <a:rPr lang="el-GR" dirty="0" smtClean="0"/>
                  <a:t>που περιγράφει</a:t>
                </a:r>
                <a:br>
                  <a:rPr lang="el-GR" dirty="0" smtClean="0"/>
                </a:br>
                <a:r>
                  <a:rPr lang="el-GR" dirty="0" smtClean="0"/>
                  <a:t>την κίνηση του στοιχείου </a:t>
                </a:r>
                <a:r>
                  <a:rPr lang="en-US" dirty="0" smtClean="0"/>
                  <a:t>P</a:t>
                </a:r>
                <a:endParaRPr lang="el-GR" dirty="0" smtClean="0"/>
              </a:p>
              <a:p>
                <a:pPr marL="365760" lvl="1" indent="0">
                  <a:buNone/>
                </a:pPr>
                <a:endParaRPr lang="el-GR" b="0" i="1" dirty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:r>
                  <a:rPr lang="el-GR" b="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l-GR" dirty="0" smtClean="0"/>
                  <a:t/>
                </a:r>
                <a:br>
                  <a:rPr lang="el-GR" dirty="0" smtClean="0"/>
                </a:br>
                <a:endParaRPr lang="el-GR" dirty="0"/>
              </a:p>
              <a:p>
                <a:pPr lvl="1"/>
                <a:r>
                  <a:rPr lang="el-GR" u="sng" dirty="0" smtClean="0"/>
                  <a:t>Εγκάρσια</a:t>
                </a:r>
                <a:r>
                  <a:rPr lang="el-GR" dirty="0" smtClean="0"/>
                  <a:t> ταχύτητα και </a:t>
                </a:r>
                <a:r>
                  <a:rPr lang="el-GR" dirty="0" smtClean="0"/>
                  <a:t>επιτάχυνση</a:t>
                </a:r>
                <a:br>
                  <a:rPr lang="el-GR" dirty="0" smtClean="0"/>
                </a:br>
                <a:r>
                  <a:rPr lang="el-GR" dirty="0" smtClean="0"/>
                  <a:t>του στοιχείου </a:t>
                </a:r>
                <a:r>
                  <a:rPr lang="en-US" dirty="0" smtClean="0"/>
                  <a:t>P</a:t>
                </a:r>
                <a:r>
                  <a:rPr lang="el-GR" dirty="0" smtClean="0"/>
                  <a:t> </a:t>
                </a: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n-US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</a:rPr>
                </a:br>
                <a:r>
                  <a:rPr lang="el-GR" i="1" dirty="0" smtClean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r>
                  <a:rPr lang="el-GR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l-GR" b="0" i="1" dirty="0" smtClean="0">
                    <a:latin typeface="Cambria Math" panose="02040503050406030204" pitchFamily="18" charset="0"/>
                  </a:rPr>
                </a:br>
                <a:r>
                  <a:rPr lang="el-GR" b="0" i="1" dirty="0" smtClean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l-GR" b="0" i="1" dirty="0" smtClean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907270"/>
                <a:ext cx="7948449" cy="4569730"/>
              </a:xfrm>
              <a:blipFill rotWithShape="0">
                <a:blip r:embed="rId4"/>
                <a:stretch>
                  <a:fillRect t="-10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843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Κύματα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907270"/>
                <a:ext cx="7948449" cy="456973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Ταχύτητα Διάδοσης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b="1" dirty="0" smtClean="0"/>
                  <a:t>κύματος </a:t>
                </a:r>
                <a:r>
                  <a:rPr lang="el-GR" b="1" dirty="0" smtClean="0"/>
                  <a:t>σε τεντωμένο νήμα</a:t>
                </a:r>
              </a:p>
              <a:p>
                <a:pPr marL="68580" indent="0">
                  <a:buNone/>
                </a:pPr>
                <a:r>
                  <a:rPr lang="el-GR" b="1" dirty="0" smtClean="0"/>
                  <a:t>		</a:t>
                </a:r>
                <a:r>
                  <a:rPr lang="el-GR" b="1" dirty="0"/>
                  <a:t>	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num>
                          <m:den>
                            <m:r>
                              <a:rPr lang="el-GR" b="1" i="1" smtClean="0">
                                <a:latin typeface="Cambria Math" panose="02040503050406030204" pitchFamily="18" charset="0"/>
                              </a:rPr>
                              <m:t>𝝁</m:t>
                            </m:r>
                          </m:den>
                        </m:f>
                      </m:e>
                    </m:rad>
                  </m:oMath>
                </a14:m>
                <a:r>
                  <a:rPr lang="el-GR" dirty="0" smtClean="0"/>
                  <a:t/>
                </a:r>
                <a:br>
                  <a:rPr lang="el-GR" dirty="0" smtClean="0"/>
                </a:br>
                <a:endParaRPr lang="el-GR" dirty="0"/>
              </a:p>
              <a:p>
                <a:pPr marL="365760" lvl="1" indent="0">
                  <a:buNone/>
                </a:pPr>
                <a:r>
                  <a:rPr lang="el-GR" dirty="0" smtClean="0"/>
                  <a:t>όπου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l-GR" dirty="0" smtClean="0"/>
                  <a:t> η τάση του νήματος, και </a:t>
                </a:r>
                <a14:m>
                  <m:oMath xmlns:m="http://schemas.openxmlformats.org/officeDocument/2006/math">
                    <m:r>
                      <a:rPr lang="el-GR" b="1" i="1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l-GR" dirty="0" smtClean="0"/>
                  <a:t> η μάζα του νήματος ανά μονάδα μήκους</a:t>
                </a:r>
              </a:p>
              <a:p>
                <a:pPr marL="365760" lvl="1" indent="0">
                  <a:buNone/>
                </a:pPr>
                <a:endParaRPr lang="el-GR" dirty="0"/>
              </a:p>
              <a:p>
                <a:r>
                  <a:rPr lang="el-GR" dirty="0"/>
                  <a:t>Μ</a:t>
                </a:r>
                <a:r>
                  <a:rPr lang="el-GR" dirty="0" smtClean="0"/>
                  <a:t>άζα ανά μονάδα μήκους </a:t>
                </a:r>
                <a:r>
                  <a:rPr lang="el-GR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l-GR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l-GR" b="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den>
                    </m:f>
                  </m:oMath>
                </a14:m>
                <a:endParaRPr lang="el-GR" dirty="0" smtClean="0"/>
              </a:p>
              <a:p>
                <a:pPr lvl="1"/>
                <a:r>
                  <a:rPr lang="el-GR" dirty="0" smtClean="0"/>
                  <a:t>Λέγεται και γραμμική πυκνότητα</a:t>
                </a:r>
                <a:endParaRPr lang="en-US" dirty="0" smtClean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907270"/>
                <a:ext cx="7948449" cy="4569730"/>
              </a:xfrm>
              <a:blipFill rotWithShape="0">
                <a:blip r:embed="rId2"/>
                <a:stretch>
                  <a:fillRect t="-1067" r="-6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240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Κύματα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38350" y="1907270"/>
            <a:ext cx="7948449" cy="4569730"/>
          </a:xfrm>
        </p:spPr>
        <p:txBody>
          <a:bodyPr>
            <a:normAutofit/>
          </a:bodyPr>
          <a:lstStyle/>
          <a:p>
            <a:r>
              <a:rPr lang="el-GR" b="1" dirty="0" smtClean="0"/>
              <a:t>Παράδειγμα:</a:t>
            </a:r>
          </a:p>
          <a:p>
            <a:pPr lvl="1"/>
            <a:r>
              <a:rPr lang="el-GR" sz="1600" dirty="0" smtClean="0"/>
              <a:t>Ένας </a:t>
            </a:r>
            <a:r>
              <a:rPr lang="el-GR" sz="1600" b="1" dirty="0" smtClean="0"/>
              <a:t>ορειβάτης μάζας 80 </a:t>
            </a:r>
            <a:r>
              <a:rPr lang="en-US" sz="1600" b="1" dirty="0" smtClean="0"/>
              <a:t>kg </a:t>
            </a:r>
            <a:r>
              <a:rPr lang="el-GR" sz="1600" dirty="0" smtClean="0"/>
              <a:t>παγιδεύεται σε ένα βουνό. Ελικόπτερο διάσωσης έρχεται να τον σώσει, χαμηλώνοντας </a:t>
            </a:r>
            <a:r>
              <a:rPr lang="el-GR" sz="1600" b="1" dirty="0" smtClean="0"/>
              <a:t>συρματόσκοινο μήκους 15 </a:t>
            </a:r>
            <a:r>
              <a:rPr lang="en-US" sz="1600" b="1" dirty="0" smtClean="0"/>
              <a:t>m </a:t>
            </a:r>
            <a:r>
              <a:rPr lang="el-GR" sz="1600" b="1" dirty="0" smtClean="0"/>
              <a:t>και μάζας </a:t>
            </a:r>
            <a:r>
              <a:rPr lang="en-US" sz="1600" b="1" dirty="0" smtClean="0"/>
              <a:t>8 kg</a:t>
            </a:r>
            <a:r>
              <a:rPr lang="en-US" sz="1600" dirty="0" smtClean="0"/>
              <a:t> </a:t>
            </a:r>
            <a:r>
              <a:rPr lang="el-GR" sz="1600" dirty="0" smtClean="0"/>
              <a:t>προς το μέρος του. Ο </a:t>
            </a:r>
            <a:r>
              <a:rPr lang="el-GR" sz="1600" b="1" dirty="0" smtClean="0"/>
              <a:t>ιμάντας στο άκρο του έχει μάζα 70 </a:t>
            </a:r>
            <a:r>
              <a:rPr lang="en-US" sz="1600" b="1" dirty="0" smtClean="0"/>
              <a:t>kg</a:t>
            </a:r>
            <a:r>
              <a:rPr lang="en-US" sz="1600" dirty="0" smtClean="0"/>
              <a:t>.</a:t>
            </a:r>
            <a:r>
              <a:rPr lang="el-GR" sz="1600" dirty="0"/>
              <a:t> </a:t>
            </a:r>
            <a:r>
              <a:rPr lang="el-GR" sz="1600" dirty="0" smtClean="0"/>
              <a:t>Φοβισμένος ο ορειβάτης από το σκηνικό, κάνει σήμα στον πιλότο στέλνοντας </a:t>
            </a:r>
            <a:r>
              <a:rPr lang="el-GR" sz="1600" b="1" dirty="0" smtClean="0"/>
              <a:t>εγκάρσιους παλμούς μέσω του συρματόσκοινου</a:t>
            </a:r>
            <a:r>
              <a:rPr lang="el-GR" sz="1600" dirty="0" smtClean="0"/>
              <a:t>. </a:t>
            </a:r>
            <a:r>
              <a:rPr lang="el-GR" sz="1600" b="1" dirty="0" smtClean="0"/>
              <a:t>Κάθε παλμός θέλει 0.25 </a:t>
            </a:r>
            <a:r>
              <a:rPr lang="en-US" sz="1600" b="1" dirty="0" smtClean="0"/>
              <a:t>s</a:t>
            </a:r>
            <a:r>
              <a:rPr lang="en-US" sz="1600" dirty="0" smtClean="0"/>
              <a:t> </a:t>
            </a:r>
            <a:r>
              <a:rPr lang="el-GR" sz="1600" dirty="0" smtClean="0"/>
              <a:t>για να διατρέξει όλο το συρματόσκοινο.</a:t>
            </a:r>
            <a:r>
              <a:rPr lang="en-US" sz="1600" dirty="0" smtClean="0"/>
              <a:t> </a:t>
            </a:r>
            <a:r>
              <a:rPr lang="el-GR" sz="1600" dirty="0" smtClean="0"/>
              <a:t>Ποια είναι η επιτάχυνση του ελικοπτέρου;</a:t>
            </a:r>
          </a:p>
          <a:p>
            <a:pPr marL="68580" indent="0">
              <a:buNone/>
            </a:pPr>
            <a:r>
              <a:rPr lang="el-GR" b="1" dirty="0" smtClean="0"/>
              <a:t>		</a:t>
            </a:r>
            <a:r>
              <a:rPr lang="el-GR" b="1" dirty="0"/>
              <a:t>	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905" y="3886200"/>
            <a:ext cx="4369166" cy="2619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628200" y="510120"/>
              <a:ext cx="8223480" cy="5403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3520" y="502920"/>
                <a:ext cx="8242200" cy="541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089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Κύματα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38350" y="1907270"/>
            <a:ext cx="7948449" cy="4569730"/>
          </a:xfrm>
        </p:spPr>
        <p:txBody>
          <a:bodyPr>
            <a:normAutofit/>
          </a:bodyPr>
          <a:lstStyle/>
          <a:p>
            <a:r>
              <a:rPr lang="el-GR" b="1" dirty="0" smtClean="0"/>
              <a:t>Παράδειγμα:</a:t>
            </a:r>
          </a:p>
          <a:p>
            <a:pPr lvl="1"/>
            <a:r>
              <a:rPr lang="el-GR" sz="1600" dirty="0" smtClean="0"/>
              <a:t>ορειβάτης μάζας 80 </a:t>
            </a:r>
            <a:r>
              <a:rPr lang="en-US" sz="1600" dirty="0" smtClean="0"/>
              <a:t>kg </a:t>
            </a:r>
            <a:r>
              <a:rPr lang="el-GR" sz="1600" dirty="0" smtClean="0"/>
              <a:t>, συρματόσκοινο μήκους 15 </a:t>
            </a:r>
            <a:r>
              <a:rPr lang="en-US" sz="1600" dirty="0" smtClean="0"/>
              <a:t>m </a:t>
            </a:r>
            <a:r>
              <a:rPr lang="el-GR" sz="1600" dirty="0" smtClean="0"/>
              <a:t>και μάζας </a:t>
            </a:r>
            <a:r>
              <a:rPr lang="en-US" sz="1600" dirty="0" smtClean="0"/>
              <a:t>8 kg, </a:t>
            </a:r>
            <a:r>
              <a:rPr lang="el-GR" sz="1600" dirty="0" smtClean="0"/>
              <a:t>ιμάντας στο άκρο του έχει μάζα 70 </a:t>
            </a:r>
            <a:r>
              <a:rPr lang="en-US" sz="1600" dirty="0" smtClean="0"/>
              <a:t>kg</a:t>
            </a:r>
            <a:r>
              <a:rPr lang="el-GR" sz="1600" dirty="0" smtClean="0"/>
              <a:t>, εγκάρσιοι παλμοί μέσω του συρματόσκοινου, κάθε παλμός θέλει 0.25 </a:t>
            </a:r>
            <a:r>
              <a:rPr lang="en-US" sz="1600" dirty="0" smtClean="0"/>
              <a:t>s </a:t>
            </a:r>
            <a:r>
              <a:rPr lang="el-GR" sz="1600" dirty="0" smtClean="0"/>
              <a:t>για να διατρέξει όλο το συρματόσκοινο.</a:t>
            </a:r>
            <a:r>
              <a:rPr lang="en-US" sz="1600" dirty="0" smtClean="0"/>
              <a:t> </a:t>
            </a:r>
            <a:endParaRPr lang="el-GR" sz="1600" dirty="0" smtClean="0"/>
          </a:p>
          <a:p>
            <a:pPr marL="365760" lvl="1" indent="0">
              <a:buNone/>
            </a:pPr>
            <a:r>
              <a:rPr lang="el-GR" sz="1600" dirty="0" smtClean="0"/>
              <a:t>Ποια είναι η επιτάχυνση του ελικοπτέρου;</a:t>
            </a:r>
          </a:p>
          <a:p>
            <a:pPr marL="68580" indent="0">
              <a:buNone/>
            </a:pPr>
            <a:r>
              <a:rPr lang="el-GR" b="1" dirty="0" smtClean="0"/>
              <a:t>		</a:t>
            </a:r>
            <a:r>
              <a:rPr lang="el-GR" b="1" dirty="0"/>
              <a:t>	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609600"/>
            <a:ext cx="3047999" cy="18277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738350" y="1219200"/>
              <a:ext cx="6545880" cy="49035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0070" y="1205880"/>
                <a:ext cx="6566400" cy="493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195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Κύματα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Ανάκλαση και διέλευση παλμών</a:t>
            </a:r>
            <a:endParaRPr lang="el-G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51" y="2342744"/>
            <a:ext cx="3529012" cy="41525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62200"/>
            <a:ext cx="3890962" cy="410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1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Κύματα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Εικόνα: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Ναυαγοσώστες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στην Αυστραλία εκπαιδεύονται στην αντιμετώπιση μεγάλων κυμάτων. Τα κύματα που κινούνται στην επιφάνεια του νερού αποτελούν ένα παράδειγμα μηχανικών κυμάτων.</a:t>
            </a:r>
            <a:endParaRPr lang="en-US" sz="105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2" y="1408544"/>
            <a:ext cx="4266121" cy="326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4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Κύματα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Ανάκλαση και διέλευση παλμών</a:t>
            </a:r>
            <a:endParaRPr lang="el-GR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590800"/>
            <a:ext cx="5029200" cy="38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89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Κύματα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Ανάκλαση και διέλευση παλμών</a:t>
            </a:r>
            <a:endParaRPr lang="el-GR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625173"/>
            <a:ext cx="5029200" cy="373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5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Κύματα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907270"/>
                <a:ext cx="7872249" cy="4569730"/>
              </a:xfrm>
            </p:spPr>
            <p:txBody>
              <a:bodyPr/>
              <a:lstStyle/>
              <a:p>
                <a:r>
                  <a:rPr lang="el-GR" b="1" dirty="0" smtClean="0"/>
                  <a:t>Ανάκλαση και διέλευση παλμών</a:t>
                </a:r>
              </a:p>
              <a:p>
                <a:endParaRPr lang="el-GR" b="1" dirty="0"/>
              </a:p>
              <a:p>
                <a:r>
                  <a:rPr lang="el-GR" u="sng" dirty="0" smtClean="0"/>
                  <a:t>Κανόνες:</a:t>
                </a:r>
              </a:p>
              <a:p>
                <a:pPr lvl="1"/>
                <a:r>
                  <a:rPr lang="el-GR" b="1" i="1" dirty="0" smtClean="0"/>
                  <a:t>Όταν η διάδοση είναι από το μέσο Α στο μέσο Β, με Β πιο πυκνό </a:t>
                </a:r>
                <a:r>
                  <a:rPr lang="el-GR" b="1" i="1" dirty="0" err="1" smtClean="0"/>
                  <a:t>απ’το</a:t>
                </a:r>
                <a:r>
                  <a:rPr lang="el-GR" b="1" i="1" dirty="0" smtClean="0"/>
                  <a:t> Α, τότε συμβαίνει αναστροφή κατά την ανάκλαση.</a:t>
                </a:r>
              </a:p>
              <a:p>
                <a:pPr lvl="1"/>
                <a:r>
                  <a:rPr lang="el-GR" b="1" i="1" dirty="0"/>
                  <a:t>Όταν η διάδοση είναι από το μέσο Α στο μέσο Β, με </a:t>
                </a:r>
                <a:r>
                  <a:rPr lang="el-GR" b="1" i="1" dirty="0" smtClean="0"/>
                  <a:t>Α </a:t>
                </a:r>
                <a:r>
                  <a:rPr lang="el-GR" b="1" i="1" dirty="0"/>
                  <a:t>πιο πυκνό </a:t>
                </a:r>
                <a:r>
                  <a:rPr lang="el-GR" b="1" i="1" dirty="0" err="1"/>
                  <a:t>απ’το</a:t>
                </a:r>
                <a:r>
                  <a:rPr lang="el-GR" b="1" i="1" dirty="0"/>
                  <a:t> </a:t>
                </a:r>
                <a:r>
                  <a:rPr lang="el-GR" b="1" i="1" dirty="0" smtClean="0"/>
                  <a:t>Β, </a:t>
                </a:r>
                <a:r>
                  <a:rPr lang="el-GR" b="1" i="1" dirty="0"/>
                  <a:t>τότε </a:t>
                </a:r>
                <a:r>
                  <a:rPr lang="el-GR" b="1" i="1" dirty="0" smtClean="0"/>
                  <a:t>δεν συμβαίνει </a:t>
                </a:r>
                <a:r>
                  <a:rPr lang="el-GR" b="1" i="1" dirty="0"/>
                  <a:t>αναστροφή κατά την ανάκλαση.</a:t>
                </a:r>
              </a:p>
              <a:p>
                <a:endParaRPr lang="el-GR" dirty="0" smtClean="0"/>
              </a:p>
              <a:p>
                <a:r>
                  <a:rPr lang="el-GR" dirty="0" smtClean="0"/>
                  <a:t>Α πυκνότερο Β </a:t>
                </a:r>
                <a:r>
                  <a:rPr lang="en-US" dirty="0" smtClean="0"/>
                  <a:t>           </a:t>
                </a:r>
                <a:r>
                  <a:rPr lang="el-GR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𝑏</m:t>
                        </m:r>
                      </m:sub>
                    </m:sSub>
                  </m:oMath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907270"/>
                <a:ext cx="7872249" cy="4569730"/>
              </a:xfrm>
              <a:blipFill rotWithShape="0">
                <a:blip r:embed="rId2"/>
                <a:stretch>
                  <a:fillRect t="-1067" r="-12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-Right Arrow 3"/>
          <p:cNvSpPr/>
          <p:nvPr/>
        </p:nvSpPr>
        <p:spPr>
          <a:xfrm>
            <a:off x="3505200" y="5943600"/>
            <a:ext cx="6858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355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Κύματα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907270"/>
            <a:ext cx="7872249" cy="4569730"/>
          </a:xfrm>
        </p:spPr>
        <p:txBody>
          <a:bodyPr/>
          <a:lstStyle/>
          <a:p>
            <a:r>
              <a:rPr lang="el-GR" b="1" dirty="0" smtClean="0"/>
              <a:t>Μεταφορά ενέργειας σε νήμα</a:t>
            </a:r>
          </a:p>
          <a:p>
            <a:pPr lvl="1"/>
            <a:r>
              <a:rPr lang="el-GR" dirty="0" smtClean="0"/>
              <a:t>Είπαμε ότι στα μηχανικά κύματα μεταφέρεται ενέργεια</a:t>
            </a:r>
          </a:p>
          <a:p>
            <a:pPr lvl="1"/>
            <a:r>
              <a:rPr lang="el-GR" dirty="0" smtClean="0"/>
              <a:t>Που πηγαίνει αυτή η ενέργεια;</a:t>
            </a:r>
          </a:p>
          <a:p>
            <a:pPr lvl="1"/>
            <a:r>
              <a:rPr lang="el-GR" dirty="0" smtClean="0"/>
              <a:t>Παράδειγμα:</a:t>
            </a:r>
            <a:endParaRPr lang="en-US" dirty="0" smtClean="0"/>
          </a:p>
          <a:p>
            <a:pPr lvl="2"/>
            <a:r>
              <a:rPr lang="el-GR" dirty="0" smtClean="0"/>
              <a:t>Έστω το νήμα ως μη </a:t>
            </a:r>
            <a:r>
              <a:rPr lang="el-GR" dirty="0" err="1" smtClean="0"/>
              <a:t>απομονω</a:t>
            </a:r>
            <a:r>
              <a:rPr lang="el-GR" dirty="0" smtClean="0"/>
              <a:t>-</a:t>
            </a:r>
            <a:br>
              <a:rPr lang="el-GR" dirty="0" smtClean="0"/>
            </a:br>
            <a:r>
              <a:rPr lang="el-GR" dirty="0" err="1" smtClean="0"/>
              <a:t>μένο</a:t>
            </a:r>
            <a:r>
              <a:rPr lang="el-GR" dirty="0" smtClean="0"/>
              <a:t> σύστημα</a:t>
            </a:r>
          </a:p>
          <a:p>
            <a:pPr lvl="2"/>
            <a:r>
              <a:rPr lang="el-GR" dirty="0" smtClean="0"/>
              <a:t>Ενέργεια λόγω έργου (χέρι)</a:t>
            </a:r>
          </a:p>
          <a:p>
            <a:pPr lvl="2"/>
            <a:r>
              <a:rPr lang="el-GR" dirty="0" smtClean="0"/>
              <a:t>Εξωτερική στο σύστημα</a:t>
            </a:r>
          </a:p>
          <a:p>
            <a:pPr lvl="2"/>
            <a:r>
              <a:rPr lang="el-GR" dirty="0" smtClean="0"/>
              <a:t>Διάδοση κατά μήκος του νήματος</a:t>
            </a: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76" y="2911813"/>
            <a:ext cx="2516123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8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Κύματα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907270"/>
                <a:ext cx="8024650" cy="4569730"/>
              </a:xfrm>
            </p:spPr>
            <p:txBody>
              <a:bodyPr/>
              <a:lstStyle/>
              <a:p>
                <a:r>
                  <a:rPr lang="el-GR" b="1" dirty="0" smtClean="0"/>
                  <a:t>Μεταφορά ενέργειας σε νήμα</a:t>
                </a:r>
                <a:endParaRPr lang="en-US" b="1" dirty="0" smtClean="0"/>
              </a:p>
              <a:p>
                <a:endParaRPr lang="el-GR" b="1" dirty="0" smtClean="0"/>
              </a:p>
              <a:p>
                <a:pPr lvl="1"/>
                <a:r>
                  <a:rPr lang="el-GR" dirty="0" smtClean="0"/>
                  <a:t>Ας θεωρήσουμε ένα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απειροστά μικρό τμήμα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του νήματος μήκους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l-GR" dirty="0" smtClean="0"/>
                  <a:t>και μάζας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𝑑𝑚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l-GR" dirty="0" smtClean="0"/>
                  <a:t>Εκτελεί απλή αρμονική</a:t>
                </a:r>
                <a:br>
                  <a:rPr lang="el-GR" dirty="0" smtClean="0"/>
                </a:br>
                <a:r>
                  <a:rPr lang="el-GR" dirty="0" smtClean="0"/>
                  <a:t>ταλάντωση (</a:t>
                </a:r>
                <a:r>
                  <a:rPr lang="en-US" dirty="0" smtClean="0"/>
                  <a:t>y-</a:t>
                </a:r>
                <a:r>
                  <a:rPr lang="el-GR" dirty="0" smtClean="0"/>
                  <a:t>άξονα)!</a:t>
                </a:r>
              </a:p>
              <a:p>
                <a:pPr lvl="1"/>
                <a:r>
                  <a:rPr lang="el-GR" dirty="0" smtClean="0"/>
                  <a:t>Άρα έχει κινητική και</a:t>
                </a:r>
                <a:br>
                  <a:rPr lang="el-GR" dirty="0" smtClean="0"/>
                </a:br>
                <a:r>
                  <a:rPr lang="el-GR" dirty="0" smtClean="0"/>
                  <a:t>δυναμική ενέργεια!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907270"/>
                <a:ext cx="8024650" cy="4569730"/>
              </a:xfrm>
              <a:blipFill rotWithShape="0">
                <a:blip r:embed="rId2"/>
                <a:stretch>
                  <a:fillRect t="-10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675" y="2971800"/>
            <a:ext cx="3886199" cy="273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5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Κύματα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907270"/>
                <a:ext cx="8024650" cy="456973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 smtClean="0"/>
                  <a:t>Μεταφορά ενέργειας σε </a:t>
                </a:r>
                <a:r>
                  <a:rPr lang="el-GR" b="1" dirty="0" smtClean="0"/>
                  <a:t>νήμα</a:t>
                </a:r>
                <a:endParaRPr lang="el-GR" b="1" dirty="0" smtClean="0"/>
              </a:p>
              <a:p>
                <a:pPr lvl="1"/>
                <a:r>
                  <a:rPr lang="el-GR" b="1" dirty="0"/>
                  <a:t>Κινητική ενέργεια </a:t>
                </a:r>
                <a:endParaRPr lang="el-GR" sz="1000" b="1" dirty="0"/>
              </a:p>
              <a:p>
                <a:pPr marL="365760" lvl="1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:r>
                  <a:rPr lang="en-US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𝑑𝑚</m:t>
                        </m:r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f>
                      <m:fPr>
                        <m:type m:val="noBa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l-GR" i="1">
                        <a:latin typeface="Cambria Math" panose="02040503050406030204" pitchFamily="18" charset="0"/>
                      </a:rPr>
                      <m:t>𝜇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:endParaRPr lang="en-US" sz="1400" dirty="0"/>
              </a:p>
              <a:p>
                <a:pPr lvl="1"/>
                <a:r>
                  <a:rPr lang="el-GR" dirty="0"/>
                  <a:t>Ολοκληρώνοντας για ένα μήκος κύματος </a:t>
                </a:r>
                <a:endParaRPr lang="en-US" dirty="0" smtClean="0"/>
              </a:p>
              <a:p>
                <a:pPr marL="365760" lvl="1" indent="0">
                  <a:buNone/>
                </a:pPr>
                <a:r>
                  <a:rPr lang="el-GR" dirty="0"/>
                  <a:t/>
                </a:r>
                <a:br>
                  <a:rPr lang="el-GR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l-GR" i="1">
                          <a:latin typeface="Cambria Math" panose="02040503050406030204" pitchFamily="18" charset="0"/>
                        </a:rPr>
                        <m:t>𝜇</m:t>
                      </m:r>
                      <m:sSup>
                        <m:s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𝛢</m:t>
                          </m:r>
                        </m:e>
                        <m:sup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 i="1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dirty="0"/>
              </a:p>
              <a:p>
                <a:pPr lvl="1"/>
                <a:endParaRPr lang="en-US" sz="1000" b="1" dirty="0" smtClean="0"/>
              </a:p>
              <a:p>
                <a:pPr lvl="1"/>
                <a:r>
                  <a:rPr lang="el-GR" b="1" dirty="0" smtClean="0"/>
                  <a:t>Δυναμική ενέργεια </a:t>
                </a:r>
                <a:r>
                  <a:rPr lang="el-GR" b="1" dirty="0" smtClean="0"/>
                  <a:t>(με όμοιο τρόπο)</a:t>
                </a:r>
                <a:br>
                  <a:rPr lang="el-GR" b="1" dirty="0" smtClean="0"/>
                </a:br>
                <a:r>
                  <a:rPr lang="en-US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l-G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l-GR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l-GR" i="1">
                        <a:latin typeface="Cambria Math" panose="02040503050406030204" pitchFamily="18" charset="0"/>
                      </a:rPr>
                      <m:t>𝜇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𝛢</m:t>
                        </m:r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l-GR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  <a:p>
                <a:pPr lvl="1"/>
                <a:endParaRPr lang="el-GR" b="1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907270"/>
                <a:ext cx="8024650" cy="4569730"/>
              </a:xfrm>
              <a:blipFill rotWithShape="0">
                <a:blip r:embed="rId2"/>
                <a:stretch>
                  <a:fillRect t="-18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406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Κύματα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907270"/>
                <a:ext cx="8024650" cy="456973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Μεταφορά ενέργειας σε νήμα</a:t>
                </a:r>
                <a:endParaRPr lang="en-US" b="1" dirty="0" smtClean="0"/>
              </a:p>
              <a:p>
                <a:pPr marL="68580" indent="0">
                  <a:buNone/>
                </a:pPr>
                <a:endParaRPr lang="el-GR" b="1" dirty="0" smtClean="0"/>
              </a:p>
              <a:p>
                <a:pPr lvl="1"/>
                <a:r>
                  <a:rPr lang="el-GR" dirty="0" smtClean="0"/>
                  <a:t>Η συνολική ενέργεια σε ένα μήκος κύματος ισούται με το άθροισμα κινητικής και δυναμικής</a:t>
                </a:r>
                <a:r>
                  <a:rPr lang="en-US" dirty="0" smtClean="0"/>
                  <a:t> </a:t>
                </a:r>
              </a:p>
              <a:p>
                <a:pPr marL="365760" lvl="1" indent="0">
                  <a:buNone/>
                </a:pPr>
                <a:r>
                  <a:rPr lang="en-US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𝑚𝑒𝑐h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l-GR" i="1">
                          <a:latin typeface="Cambria Math" panose="02040503050406030204" pitchFamily="18" charset="0"/>
                        </a:rPr>
                        <m:t>𝜇</m:t>
                      </m:r>
                      <m:sSup>
                        <m:s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𝛢</m:t>
                          </m:r>
                        </m:e>
                        <m:sup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 i="1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dirty="0" smtClean="0"/>
              </a:p>
              <a:p>
                <a:pPr marL="365760" lvl="1" indent="0">
                  <a:buNone/>
                </a:pPr>
                <a:endParaRPr lang="en-US" dirty="0"/>
              </a:p>
              <a:p>
                <a:pPr lvl="1"/>
                <a:r>
                  <a:rPr lang="el-GR" b="1" i="1" dirty="0" smtClean="0"/>
                  <a:t>Ρυθμός μεταφοράς ενέργειας (= Ισχύς)</a:t>
                </a:r>
                <a:r>
                  <a:rPr lang="el-GR" dirty="0"/>
                  <a:t> </a:t>
                </a:r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𝑀𝐾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l-GR" i="1">
                        <a:latin typeface="Cambria Math" panose="02040503050406030204" pitchFamily="18" charset="0"/>
                      </a:rPr>
                      <m:t>𝜇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𝛢</m:t>
                        </m:r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l-GR" i="1">
                        <a:latin typeface="Cambria Math" panose="02040503050406030204" pitchFamily="18" charset="0"/>
                      </a:rPr>
                      <m:t>𝜇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𝛢</m:t>
                        </m:r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l-GR" b="1" i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907270"/>
                <a:ext cx="8024650" cy="4569730"/>
              </a:xfrm>
              <a:blipFill rotWithShape="0">
                <a:blip r:embed="rId2"/>
                <a:stretch>
                  <a:fillRect t="-1067" r="-75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288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Κύματα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907270"/>
                <a:ext cx="8024650" cy="456973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 smtClean="0"/>
                  <a:t>Γραμμική εξίσωση κύματος που διαδίδεται σε νήμα</a:t>
                </a:r>
              </a:p>
              <a:p>
                <a:pPr marL="68580" indent="0">
                  <a:buNone/>
                </a:pPr>
                <a:r>
                  <a:rPr lang="el-GR" b="1" dirty="0" smtClean="0"/>
                  <a:t> 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b="1" i="1" dirty="0" smtClean="0"/>
              </a:p>
              <a:p>
                <a:pPr marL="68580" indent="0">
                  <a:buNone/>
                </a:pPr>
                <a:endParaRPr lang="el-GR" b="1" i="1" dirty="0" smtClean="0"/>
              </a:p>
              <a:p>
                <a:r>
                  <a:rPr lang="el-GR" b="1" i="1" dirty="0" smtClean="0"/>
                  <a:t>Γενική μορφή εξίσωσης κύματος</a:t>
                </a:r>
                <a:br>
                  <a:rPr lang="el-GR" b="1" i="1" dirty="0" smtClean="0"/>
                </a:br>
                <a:r>
                  <a:rPr lang="el-GR" b="1" i="1" dirty="0" smtClean="0"/>
                  <a:t> </a:t>
                </a:r>
                <a:r>
                  <a:rPr lang="el-GR" i="1" dirty="0" smtClean="0">
                    <a:latin typeface="Cambria Math" panose="02040503050406030204" pitchFamily="18" charset="0"/>
                  </a:rPr>
                  <a:t/>
                </a:r>
                <a:br>
                  <a:rPr lang="el-GR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l-GR" dirty="0" smtClean="0"/>
              </a:p>
              <a:p>
                <a:pPr lvl="1"/>
                <a:endParaRPr lang="el-GR" dirty="0"/>
              </a:p>
              <a:p>
                <a:pPr lvl="1"/>
                <a:r>
                  <a:rPr lang="el-GR" dirty="0" smtClean="0"/>
                  <a:t>Η παραπάνω σχέση ισχύει για διάφορους τύπους κυμάτων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907270"/>
                <a:ext cx="8024650" cy="4569730"/>
              </a:xfrm>
              <a:blipFill rotWithShape="0">
                <a:blip r:embed="rId2"/>
                <a:stretch>
                  <a:fillRect t="-1867" r="-3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901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Διάλεξης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859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Κύματα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907270"/>
            <a:ext cx="8024650" cy="4569730"/>
          </a:xfrm>
        </p:spPr>
        <p:txBody>
          <a:bodyPr>
            <a:normAutofit/>
          </a:bodyPr>
          <a:lstStyle/>
          <a:p>
            <a:r>
              <a:rPr lang="el-GR" dirty="0" smtClean="0"/>
              <a:t>Ο κόσμος είναι γεμάτος από κύματα!</a:t>
            </a:r>
          </a:p>
          <a:p>
            <a:pPr lvl="1"/>
            <a:r>
              <a:rPr lang="el-GR" dirty="0" smtClean="0"/>
              <a:t>Μηχανικά &amp; Ηλεκτρομαγνητικά</a:t>
            </a:r>
          </a:p>
          <a:p>
            <a:r>
              <a:rPr lang="el-GR" dirty="0" smtClean="0"/>
              <a:t>Στα μηχανικά κύματα, απαιτείται ένα </a:t>
            </a:r>
            <a:r>
              <a:rPr lang="el-GR" b="1" i="1" dirty="0" smtClean="0"/>
              <a:t>μέσο διάδοσης</a:t>
            </a:r>
          </a:p>
          <a:p>
            <a:r>
              <a:rPr lang="el-GR" dirty="0" smtClean="0"/>
              <a:t>Θα μελετήσουμε πρώτα τα μηχανικά κύματα</a:t>
            </a:r>
          </a:p>
          <a:p>
            <a:pPr lvl="1"/>
            <a:r>
              <a:rPr lang="el-GR" dirty="0" smtClean="0"/>
              <a:t>Αργότερα τα ηλεκτρομαγνητικά</a:t>
            </a:r>
          </a:p>
          <a:p>
            <a:r>
              <a:rPr lang="el-GR" dirty="0" smtClean="0"/>
              <a:t>Χαρακτηριστικό γνώρισμα μηχανικών κυμάτων</a:t>
            </a:r>
          </a:p>
          <a:p>
            <a:pPr lvl="1"/>
            <a:r>
              <a:rPr lang="el-GR" dirty="0" smtClean="0"/>
              <a:t>Έστω μια σημαδούρα που επιπλέει</a:t>
            </a:r>
            <a:r>
              <a:rPr lang="en-US" dirty="0" smtClean="0"/>
              <a:t> </a:t>
            </a:r>
            <a:r>
              <a:rPr lang="el-GR" dirty="0" smtClean="0"/>
              <a:t>σε μια λίμνη</a:t>
            </a:r>
          </a:p>
          <a:p>
            <a:pPr lvl="1"/>
            <a:r>
              <a:rPr lang="el-GR" dirty="0" smtClean="0"/>
              <a:t>Αν ρίξουμε κοντά της μια πέτρα, η σημαδούρα θα μετακινηθεί</a:t>
            </a:r>
          </a:p>
          <a:p>
            <a:pPr lvl="1"/>
            <a:r>
              <a:rPr lang="el-GR" b="1" dirty="0" smtClean="0"/>
              <a:t>Κυματική κίνηση: </a:t>
            </a:r>
            <a:r>
              <a:rPr lang="el-GR" b="1" dirty="0"/>
              <a:t>μεταφέρεται </a:t>
            </a:r>
            <a:r>
              <a:rPr lang="el-GR" b="1" dirty="0" smtClean="0"/>
              <a:t>ενέργεια αλλά όχι ύλη!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76365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Κύματα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907270"/>
            <a:ext cx="8024650" cy="4569730"/>
          </a:xfrm>
        </p:spPr>
        <p:txBody>
          <a:bodyPr>
            <a:normAutofit/>
          </a:bodyPr>
          <a:lstStyle/>
          <a:p>
            <a:r>
              <a:rPr lang="el-GR" dirty="0" smtClean="0"/>
              <a:t>Όλα τα μηχανικά κύματα προϋποθέτουν</a:t>
            </a:r>
          </a:p>
          <a:p>
            <a:pPr lvl="1"/>
            <a:r>
              <a:rPr lang="el-GR" dirty="0" smtClean="0"/>
              <a:t>Α) Κάποια πηγή διαταραχής</a:t>
            </a:r>
          </a:p>
          <a:p>
            <a:pPr lvl="1"/>
            <a:r>
              <a:rPr lang="el-GR" dirty="0" smtClean="0"/>
              <a:t>Β) Ένα μέσο με στοιχεία που </a:t>
            </a:r>
            <a:br>
              <a:rPr lang="el-GR" dirty="0" smtClean="0"/>
            </a:br>
            <a:r>
              <a:rPr lang="el-GR" dirty="0" smtClean="0"/>
              <a:t>μπορούν να διαταραχθούν</a:t>
            </a:r>
          </a:p>
          <a:p>
            <a:pPr lvl="1"/>
            <a:r>
              <a:rPr lang="el-GR" dirty="0" smtClean="0"/>
              <a:t>Γ) Κάποιο μηχανισμό με τον οποίο </a:t>
            </a:r>
            <a:br>
              <a:rPr lang="el-GR" dirty="0" smtClean="0"/>
            </a:br>
            <a:r>
              <a:rPr lang="el-GR" dirty="0" smtClean="0"/>
              <a:t>τα στοιχεία του μέσου </a:t>
            </a:r>
            <a:r>
              <a:rPr lang="el-GR" dirty="0" err="1" smtClean="0"/>
              <a:t>αλληλεπι</a:t>
            </a:r>
            <a:r>
              <a:rPr lang="el-GR" dirty="0" smtClean="0"/>
              <a:t>-</a:t>
            </a:r>
            <a:br>
              <a:rPr lang="el-GR" dirty="0" smtClean="0"/>
            </a:br>
            <a:r>
              <a:rPr lang="el-GR" dirty="0" err="1" smtClean="0"/>
              <a:t>δρούν</a:t>
            </a:r>
            <a:r>
              <a:rPr lang="el-GR" dirty="0" smtClean="0"/>
              <a:t> μεταξύ τους</a:t>
            </a:r>
          </a:p>
          <a:p>
            <a:r>
              <a:rPr lang="el-GR" dirty="0" smtClean="0"/>
              <a:t>Κίνηση κύματος</a:t>
            </a:r>
          </a:p>
          <a:p>
            <a:pPr lvl="1"/>
            <a:r>
              <a:rPr lang="el-GR" dirty="0" smtClean="0"/>
              <a:t>Παλμός = διαταραχή</a:t>
            </a:r>
          </a:p>
          <a:p>
            <a:pPr lvl="1"/>
            <a:r>
              <a:rPr lang="el-GR" dirty="0" smtClean="0"/>
              <a:t>Σχήμα σχεδόν απαράλλαχτο</a:t>
            </a:r>
          </a:p>
          <a:p>
            <a:pPr lvl="1"/>
            <a:r>
              <a:rPr lang="el-GR" dirty="0" smtClean="0"/>
              <a:t>Ύψος και ταχύτητα παλμού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286000"/>
            <a:ext cx="2633662" cy="421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86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85" y="5060005"/>
            <a:ext cx="6186456" cy="1446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Κύματα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907270"/>
            <a:ext cx="8024650" cy="3426730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Προσέξτε την κίνηση των στοιχείων του νήματος</a:t>
            </a:r>
          </a:p>
          <a:p>
            <a:pPr lvl="1"/>
            <a:r>
              <a:rPr lang="el-GR" dirty="0" smtClean="0"/>
              <a:t>Είναι κάθετη προς τη διεύθυνση</a:t>
            </a:r>
            <a:br>
              <a:rPr lang="el-GR" dirty="0" smtClean="0"/>
            </a:br>
            <a:r>
              <a:rPr lang="el-GR" dirty="0" smtClean="0"/>
              <a:t>διάδοσης</a:t>
            </a:r>
          </a:p>
          <a:p>
            <a:pPr lvl="2"/>
            <a:r>
              <a:rPr lang="el-GR" b="1" i="1" dirty="0" smtClean="0"/>
              <a:t>Εγκάρσιο κύμα</a:t>
            </a:r>
          </a:p>
          <a:p>
            <a:r>
              <a:rPr lang="el-GR" dirty="0" smtClean="0"/>
              <a:t>Προσέξτε την αντίστοιχη του</a:t>
            </a:r>
            <a:br>
              <a:rPr lang="el-GR" dirty="0" smtClean="0"/>
            </a:br>
            <a:r>
              <a:rPr lang="el-GR" dirty="0" smtClean="0"/>
              <a:t>ελατηρίου</a:t>
            </a:r>
          </a:p>
          <a:p>
            <a:pPr lvl="1"/>
            <a:r>
              <a:rPr lang="el-GR" dirty="0" smtClean="0"/>
              <a:t>Είναι παράλληλη προς τη </a:t>
            </a:r>
            <a:r>
              <a:rPr lang="el-GR" dirty="0" err="1" smtClean="0"/>
              <a:t>διεύ</a:t>
            </a:r>
            <a:r>
              <a:rPr lang="el-GR" dirty="0" smtClean="0"/>
              <a:t>-</a:t>
            </a:r>
            <a:br>
              <a:rPr lang="el-GR" dirty="0" smtClean="0"/>
            </a:br>
            <a:r>
              <a:rPr lang="el-GR" dirty="0" err="1" smtClean="0"/>
              <a:t>θυνση</a:t>
            </a:r>
            <a:r>
              <a:rPr lang="el-GR" dirty="0" smtClean="0"/>
              <a:t> διάδοσης</a:t>
            </a:r>
          </a:p>
          <a:p>
            <a:pPr lvl="2"/>
            <a:r>
              <a:rPr lang="el-GR" b="1" i="1" dirty="0" smtClean="0"/>
              <a:t>Διάμηκες κύμα</a:t>
            </a:r>
          </a:p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256" y="2295728"/>
            <a:ext cx="2633662" cy="334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5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Κύματα</a:t>
            </a:r>
            <a:endParaRPr lang="el-G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51" y="3886200"/>
            <a:ext cx="6151549" cy="25908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710292"/>
            <a:ext cx="4953000" cy="3124200"/>
          </a:xfrm>
          <a:prstGeom prst="rect">
            <a:avLst/>
          </a:prstGeom>
        </p:spPr>
      </p:pic>
      <p:sp>
        <p:nvSpPr>
          <p:cNvPr id="8" name="Action Button: Help 7">
            <a:hlinkClick r:id="" action="ppaction://noaction" highlightClick="1"/>
          </p:cNvPr>
          <p:cNvSpPr/>
          <p:nvPr/>
        </p:nvSpPr>
        <p:spPr>
          <a:xfrm>
            <a:off x="7010400" y="4457700"/>
            <a:ext cx="1447800" cy="1447800"/>
          </a:xfrm>
          <a:prstGeom prst="actionButtonHelp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Action Button: Help 8">
            <a:hlinkClick r:id="" action="ppaction://noaction" highlightClick="1"/>
          </p:cNvPr>
          <p:cNvSpPr/>
          <p:nvPr/>
        </p:nvSpPr>
        <p:spPr>
          <a:xfrm>
            <a:off x="1512176" y="1981200"/>
            <a:ext cx="1447800" cy="1447800"/>
          </a:xfrm>
          <a:prstGeom prst="actionButtonHelp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867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Κύματα</a:t>
            </a:r>
            <a:endParaRPr lang="el-G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8" y="1971043"/>
            <a:ext cx="7872412" cy="4441501"/>
          </a:xfrm>
        </p:spPr>
      </p:pic>
      <p:sp>
        <p:nvSpPr>
          <p:cNvPr id="3" name="TextBox 2"/>
          <p:cNvSpPr txBox="1"/>
          <p:nvPr/>
        </p:nvSpPr>
        <p:spPr>
          <a:xfrm>
            <a:off x="6400800" y="1097126"/>
            <a:ext cx="21336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 smtClean="0"/>
              <a:t>Σεισμικά Κύματα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955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Κύματα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907270"/>
                <a:ext cx="8024650" cy="456973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i="1" dirty="0" smtClean="0"/>
                  <a:t>Οδεύοντα (ημιτονοειδή) κύματα</a:t>
                </a:r>
                <a:endParaRPr lang="en-US" b="1" i="1" dirty="0" smtClean="0"/>
              </a:p>
              <a:p>
                <a:r>
                  <a:rPr lang="el-GR" b="1" i="1" dirty="0" err="1" smtClean="0"/>
                  <a:t>Κυματοσυνάρτηση</a:t>
                </a:r>
                <a:r>
                  <a:rPr lang="el-GR" b="1" i="1" dirty="0" smtClean="0"/>
                  <a:t> – Συνάρτηση Κύματος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marL="68580" indent="0">
                  <a:buNone/>
                </a:pPr>
                <a:endParaRPr lang="en-US" sz="400" b="1" i="1" dirty="0"/>
              </a:p>
              <a:p>
                <a:r>
                  <a:rPr lang="el-GR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Συνάρτηση του ύψους (</a:t>
                </a:r>
                <a:r>
                  <a:rPr lang="el-GR" b="1" i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τεταγμένη</a:t>
                </a:r>
                <a:r>
                  <a:rPr lang="el-GR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 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του στοιχείου ενός κύματος ως προς τη θέση του 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l-GR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για οποιαδήποτε χρονική στιγμή 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el-GR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l-G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b="1" i="1" dirty="0" smtClean="0"/>
                  <a:t>            </a:t>
                </a:r>
                <a:r>
                  <a:rPr lang="el-GR" dirty="0" smtClean="0"/>
                  <a:t>κίνηση προς τα δεξιά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l-G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b="1" i="1" dirty="0"/>
                  <a:t>            </a:t>
                </a:r>
                <a:r>
                  <a:rPr lang="el-GR" dirty="0" smtClean="0"/>
                  <a:t>κίνηση </a:t>
                </a:r>
                <a:r>
                  <a:rPr lang="el-GR" dirty="0"/>
                  <a:t>προς τα </a:t>
                </a:r>
                <a:r>
                  <a:rPr lang="el-GR" dirty="0" smtClean="0"/>
                  <a:t>αριστερά</a:t>
                </a:r>
                <a:endParaRPr lang="el-GR" dirty="0"/>
              </a:p>
              <a:p>
                <a:pPr lvl="2"/>
                <a:r>
                  <a:rPr lang="el-GR" dirty="0" smtClean="0"/>
                  <a:t>όπου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η ταχύτητα του </a:t>
                </a:r>
                <a:r>
                  <a:rPr lang="el-GR" dirty="0" smtClean="0"/>
                  <a:t>παλμού</a:t>
                </a:r>
              </a:p>
              <a:p>
                <a:pPr lvl="1"/>
                <a:r>
                  <a:rPr lang="el-GR" dirty="0" smtClean="0"/>
                  <a:t>Για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𝜎𝜏𝛼𝜃𝜀𝜌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</a:rPr>
                      <m:t>ό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παρατηρούμε μια «φωτογραφία» του όλου κύματος για μια χρονική στιγμή</a:t>
                </a:r>
              </a:p>
              <a:p>
                <a:pPr lvl="1"/>
                <a:r>
                  <a:rPr lang="el-GR" dirty="0"/>
                  <a:t>Για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𝜎𝜏𝛼𝜃𝜀𝜌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ό</m:t>
                    </m:r>
                  </m:oMath>
                </a14:m>
                <a:r>
                  <a:rPr lang="en-US" dirty="0"/>
                  <a:t>, </a:t>
                </a:r>
                <a:r>
                  <a:rPr lang="el-GR" dirty="0" smtClean="0"/>
                  <a:t>παρατηρούμε την κίνηση ενός στοιχείου του κύματος με την πάροδο του χρόνου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907270"/>
                <a:ext cx="8024650" cy="4569730"/>
              </a:xfrm>
              <a:blipFill rotWithShape="0">
                <a:blip r:embed="rId2"/>
                <a:stretch>
                  <a:fillRect t="-1867" r="-53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4191000" y="3962400"/>
            <a:ext cx="619328" cy="1997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ight Arrow 6"/>
          <p:cNvSpPr/>
          <p:nvPr/>
        </p:nvSpPr>
        <p:spPr>
          <a:xfrm>
            <a:off x="4191000" y="4362692"/>
            <a:ext cx="619328" cy="167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454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Κύματα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907270"/>
                <a:ext cx="4443250" cy="4417330"/>
              </a:xfrm>
            </p:spPr>
            <p:txBody>
              <a:bodyPr/>
              <a:lstStyle/>
              <a:p>
                <a:r>
                  <a:rPr lang="el-GR" b="1" dirty="0" smtClean="0"/>
                  <a:t>Παράδειγμα:</a:t>
                </a:r>
              </a:p>
              <a:p>
                <a:pPr lvl="1"/>
                <a:r>
                  <a:rPr lang="el-GR" dirty="0" smtClean="0"/>
                  <a:t>Έστω ένα παλμός που κινείται προς τα δεξιά κατά μήκος του άξονα </a:t>
                </a:r>
                <a:r>
                  <a:rPr lang="en-US" dirty="0" smtClean="0"/>
                  <a:t>x </a:t>
                </a:r>
                <a:r>
                  <a:rPr lang="el-GR" dirty="0" smtClean="0"/>
                  <a:t>και περιγράφεται ως </a:t>
                </a:r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pPr marL="685800" lvl="2" indent="0">
                  <a:buNone/>
                </a:pPr>
                <a:r>
                  <a:rPr lang="el-GR" dirty="0"/>
                  <a:t>ό</a:t>
                </a:r>
                <a:r>
                  <a:rPr lang="el-GR" dirty="0" smtClean="0"/>
                  <a:t>που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,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σε εκατοστά και το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σε δευτερόλεπτα.</a:t>
                </a:r>
                <a:r>
                  <a:rPr lang="en-US" dirty="0" smtClean="0"/>
                  <a:t> </a:t>
                </a:r>
              </a:p>
              <a:p>
                <a:pPr marL="685800" lvl="2" indent="0">
                  <a:buNone/>
                </a:pPr>
                <a:endParaRPr lang="en-US" dirty="0" smtClean="0"/>
              </a:p>
              <a:p>
                <a:r>
                  <a:rPr lang="el-GR" dirty="0" smtClean="0"/>
                  <a:t>Παλμοί για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=0, 1, 2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907270"/>
                <a:ext cx="4443250" cy="4417330"/>
              </a:xfrm>
              <a:blipFill rotWithShape="0">
                <a:blip r:embed="rId2"/>
                <a:stretch>
                  <a:fillRect t="-1103" r="-82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755959"/>
            <a:ext cx="3531209" cy="570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7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6470AC7-68F3-45D2-9901-B5B3A5D6F9C9}" vid="{45918709-7DA6-4BA0-B422-6C23C2EEF3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5796</TotalTime>
  <Words>642</Words>
  <Application>Microsoft Office PowerPoint</Application>
  <PresentationFormat>On-screen Show (4:3)</PresentationFormat>
  <Paragraphs>158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Calibri</vt:lpstr>
      <vt:lpstr>Cambria</vt:lpstr>
      <vt:lpstr>Cambria Math</vt:lpstr>
      <vt:lpstr>Century Gothic</vt:lpstr>
      <vt:lpstr>Wingdings</vt:lpstr>
      <vt:lpstr>Wingdings 2</vt:lpstr>
      <vt:lpstr>Theme1</vt:lpstr>
      <vt:lpstr>Φυσική για Μηχανικούς</vt:lpstr>
      <vt:lpstr>Φυσική για Μηχανικούς</vt:lpstr>
      <vt:lpstr>Κύματα</vt:lpstr>
      <vt:lpstr>Κύματα</vt:lpstr>
      <vt:lpstr>Κύματα</vt:lpstr>
      <vt:lpstr>Κύματα</vt:lpstr>
      <vt:lpstr>Κύματα</vt:lpstr>
      <vt:lpstr>Κύματα</vt:lpstr>
      <vt:lpstr>Κύματα</vt:lpstr>
      <vt:lpstr>Κύματα</vt:lpstr>
      <vt:lpstr>Κύματα</vt:lpstr>
      <vt:lpstr>Κύματα</vt:lpstr>
      <vt:lpstr>Κύματα</vt:lpstr>
      <vt:lpstr>Κύματα</vt:lpstr>
      <vt:lpstr>Κύματα</vt:lpstr>
      <vt:lpstr>Κύματα</vt:lpstr>
      <vt:lpstr>Κύματα</vt:lpstr>
      <vt:lpstr>Κύματα</vt:lpstr>
      <vt:lpstr>Κύματα</vt:lpstr>
      <vt:lpstr>Κύματα</vt:lpstr>
      <vt:lpstr>Κύματα</vt:lpstr>
      <vt:lpstr>Κύματα</vt:lpstr>
      <vt:lpstr>Κύματα</vt:lpstr>
      <vt:lpstr>Κύματα</vt:lpstr>
      <vt:lpstr>Κύματα</vt:lpstr>
      <vt:lpstr>Κύματα</vt:lpstr>
      <vt:lpstr>Κύματα</vt:lpstr>
      <vt:lpstr>Τέλος Διάλεξης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George Kafentzis</cp:lastModifiedBy>
  <cp:revision>735</cp:revision>
  <cp:lastPrinted>2015-10-20T13:37:47Z</cp:lastPrinted>
  <dcterms:created xsi:type="dcterms:W3CDTF">2006-08-16T00:00:00Z</dcterms:created>
  <dcterms:modified xsi:type="dcterms:W3CDTF">2016-10-26T15:29:48Z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