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96" r:id="rId3"/>
    <p:sldId id="297" r:id="rId4"/>
    <p:sldId id="347" r:id="rId5"/>
    <p:sldId id="339" r:id="rId6"/>
    <p:sldId id="340" r:id="rId7"/>
    <p:sldId id="341" r:id="rId8"/>
    <p:sldId id="342" r:id="rId9"/>
    <p:sldId id="343" r:id="rId10"/>
    <p:sldId id="344" r:id="rId11"/>
    <p:sldId id="345" r:id="rId12"/>
    <p:sldId id="346" r:id="rId13"/>
    <p:sldId id="307" r:id="rId14"/>
    <p:sldId id="337" r:id="rId15"/>
    <p:sldId id="348" r:id="rId16"/>
    <p:sldId id="298" r:id="rId17"/>
    <p:sldId id="299" r:id="rId18"/>
    <p:sldId id="300" r:id="rId19"/>
    <p:sldId id="301" r:id="rId20"/>
    <p:sldId id="302" r:id="rId21"/>
    <p:sldId id="303" r:id="rId22"/>
    <p:sldId id="304" r:id="rId23"/>
    <p:sldId id="305" r:id="rId24"/>
    <p:sldId id="306" r:id="rId25"/>
    <p:sldId id="308" r:id="rId26"/>
    <p:sldId id="338" r:id="rId27"/>
    <p:sldId id="294" r:id="rId2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101" d="100"/>
          <a:sy n="101" d="100"/>
        </p:scale>
        <p:origin x="191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t>19/10/2016</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23:51.801"/>
    </inkml:context>
    <inkml:brush xml:id="br0">
      <inkml:brushProperty name="width" value="0.05292" units="cm"/>
      <inkml:brushProperty name="height" value="0.05292" units="cm"/>
      <inkml:brushProperty name="color" value="#FF0000"/>
    </inkml:brush>
  </inkml:definitions>
  <inkml:trace contextRef="#ctx0" brushRef="#br0">2365 12462 23,'-23'0'30,"0"0"3,23 0 0,0 0-14,30 0-6,17 0-4,18-4-2,20 4-1,10-9-2,11 3-1,-5 2-2,-11-1-2,-12 5 0,-22 0-2,-16 0-4,-24 5-5,-16-5-3,-25 4-4,-3-4-2,-4 0 0,-4 0 3,-2-7 2,5 5 7,-2 2 7,4 2 7,10 8 5,0 6 4,4 9 2,1 9 3,7 9-1,-4 4-3,7 10-2,-2 0-3,8 5-2,-6-5-1,6-3-2,-3-7-4,3-12-5,5-6-9,-5-12-17,0-17-5,15 0 0,-8-11 0</inkml:trace>
  <inkml:trace contextRef="#ctx0" brushRef="#br0" timeOffset="285.9735">3345 12717 56,'28'0'34,"0"-5"0,9 5-10,9 0-13,-1-3-3,3 3-4,-4 0-6,-7-5-6,-6 5-13,-9 5-12,-22-5-1,15 0-1,-15 0 1</inkml:trace>
  <inkml:trace contextRef="#ctx0" brushRef="#br0" timeOffset="473.6945">3383 12821 40,'0'0'35,"24"9"1,12-9-2,17 3-16,-3-6-5,12 3-3,-5 0-4,-9 0-8,-1-4-30,-9 8-4,-23-7-1,1 0-1</inkml:trace>
  <inkml:trace contextRef="#ctx0" brushRef="#br0" timeOffset="2179.0944">4401 12668 7,'-17'-6'27,"-6"-13"0,14 3-1,0-8-10,15 0-3,15 0-3,11 4-1,12 7-2,1 4-1,0 14 1,-14 12-1,-10 14-1,-21 14-1,-21 10-1,-20 3-1,-9 2-1,-6-3 0,1-7-1,12-9 0,8-14 0,22-8-1,13-19 1,20 7 0,14-7 0,9-5 0,6-2-3,4 7-11,-1 0-19,-7-9-1,0 4-1,-13-7 0</inkml:trace>
  <inkml:trace contextRef="#ctx0" brushRef="#br0" timeOffset="2562.1077">4765 12850 57,'0'21'35,"0"4"0,0 1-9,0-5-13,0 7-4,0-12-4,0-1-2,0-15-1,0 0-1,-12-19 0,12 0 0,-7-9 0,7-3-1,0 2 0,3-2 0,6 7 0,4 4-1,9 8 0,0 3-1,8 4 0,-2 3 0,0 2 0,-3 0 1,3 4 0,-9 2 2,-5 3 0,-2 4 2,-10 3 0,1 6 0,-3 1 1,0 2-2,-4 2-5,4-3-7,0-2-19,9-3-8,0-10 0,15-6 0</inkml:trace>
  <inkml:trace contextRef="#ctx0" brushRef="#br0" timeOffset="3186.1855">5312 12843 39,'-11'-13'34,"11"13"1,-5 29-4,5 6-12,12 16-6,-5 4-4,8 8 0,-3-5-4,6-1-1,2-15 0,0-11-2,-2-18 0,3-16-1,-6-19 0,-3-21 0,-2-23-2,-7-14 0,-3-17 0,0-12 0,0-2-1,-6-1 1,-4 4 0,1 9 0,0 16 0,-1 11 1,4 14 0,2 12 0,4 8 0,8 6 0,12 4 0,12 6 0,15 4-1,16 2-1,17 5 1,6 4 0,13 3 0,1 4 0,-2 5-1,-10 4 1,-11-1 0,-15 3 1,-13-1-1,-14-5 0,-17 2 0,-6-7 0,-12 0 1,0 0 0,0 0 0,7-9 1,-7 9 0,-3 11 0,3 4 0,0 7-1,0 6-6,3 7-29,0-11-1,6 5 1,-2-11-2</inkml:trace>
  <inkml:trace contextRef="#ctx0" brushRef="#br0" timeOffset="3855.8266">5738 12397 35,'0'0'32,"20"12"-4,-9 5-3,-5 5-7,3 7-2,-6-2-4,4 1-3,-3-9-3,-1-4-2,-3-15-2,11 0-1,-3-11 0,4-9-1,-2-9 0,2 0 0,0 0-1,4 5 0,-1 7 1,0 3 0,-2 14 1,1 4-1,0 7 0,-4 7 1,-4-1-1,0 0 1,-3-4 0,3 1-1,-6-14 1,16 3-1,-7-13 0,2-8 1,4-4-1,3 2 0,0 0 0,1 3 1,0 9 0,-4 13 0,0 7 0,-2 12 0,-4 3 1,0 6-2,0 2-3,-5-4-11,1-4-23,2-3 0,-5-9-1,5-2 1</inkml:trace>
  <inkml:trace contextRef="#ctx0" brushRef="#br0" timeOffset="4118.3872">5690 12748 38,'0'0'37,"21"0"0,14 0 2,15-2-15,14-8-9,25 10-4,5-3-3,9 3-3,-5 0-3,-7 8-3,-11-1-7,-25 0-27,-17-7-4,-16 0-1,-22 0 0</inkml:trace>
  <inkml:trace contextRef="#ctx0" brushRef="#br0" timeOffset="4667.5049">5844 12929 47,'4'-33'35,"8"13"-1,0 8-6,-12 12-6,22 25-6,-15 4-6,2 19-3,-4 3-2,0 9-1,-1-1-1,-4-2-2,0-11-1,0-9-2,5-13 1,-5-15-2,0-9 0,19-14 0,-4-10 0,6-2 1,3-2 0,-3 0 2,2 4-1,-6 6 2,-6 9 0,-11 9 0,0 0 0,-17 14 0,-5-2 0,-1 3 0,1 4 1,4 1-1,5-1 1,13-1 0,8-2 1,13 0-2,7 1 0,-1-7-24,4-3-15,6-2-1,-3-9 0,-1 0-1</inkml:trace>
  <inkml:trace contextRef="#ctx0" brushRef="#br0" timeOffset="7077.1813">6921 12625 44,'18'6'32,"4"-6"-5,11 3-5,8-3-3,9 0-7,-2 0-7,0 0-9,-2 0-16,-4 0-12,-17 0-2,-4 5 0</inkml:trace>
  <inkml:trace contextRef="#ctx0" brushRef="#br0" timeOffset="7236.2302">7038 12736 28,'0'0'35,"21"7"-1,11 0 1,2-7-14,7 2-16,2 6-31,-6-8-5,9 0-2,-14-5-1</inkml:trace>
  <inkml:trace contextRef="#ctx0" brushRef="#br0" timeOffset="7867.3632">7997 12634 15,'-10'9'25,"-14"-18"-2,1-4-8,-5-12-5,6-5-2,8-4-2,10-4 0,11-1 0,11 4-1,13 12 1,7 11 1,10 15 1,-6 9-1,-8 14 1,-16 6-2,-9 14-1,-20-3-1,-12 0-2,-11-4-1,-3-9-2,0-5 0,8-9 0,11-7 0,18-9 1,0 0 0,17 0 1,7-3 0,7 3 1,5 8-1,-2-2-3,4 5-13,-4 4-19,-12-10 0,2 3-1,-11-8 1</inkml:trace>
  <inkml:trace contextRef="#ctx0" brushRef="#br0" timeOffset="8228.3198">8300 12625 59,'-6'14'34,"6"3"1,-9 0-6,5 2-18,4 4-3,0-4-4,0-2-3,4-8-2,-4-9-1,0 0-3,5-22 0,-5 3-1,3-8 0,2 1 0,-2-3 1,6 3 1,2 4 1,7 7 1,2 3 2,8 5 0,-3 7 2,2 6 1,-1 7 2,-4 1 1,-5 6 0,-6 2 1,-1 7-1,-10-3 0,0 4-4,0 1-14,3-6-21,-6-12-2,10 0 0,-7-13-1</inkml:trace>
  <inkml:trace contextRef="#ctx0" brushRef="#br0" timeOffset="8995.6285">8704 12779 32,'0'0'33,"16"37"2,-9 6 1,1 12-18,8 15-5,-3 3-2,2 0-4,0-9-2,3-7-1,-5-21-1,7-14-1,-6-19 0,3-18-1,-8-24 0,-1-21-1,-8-20 1,0-21-1,0-8 0,-6-10-1,4 1 1,2-1-1,0 10 1,2 12-1,8 15 1,2 12 0,1 9 0,5 8 0,1 8-1,5 6 1,7 5-1,4 5 0,8 4-1,7 4 1,14 6-2,9 1 0,14 4 1,6 5 0,5 5 0,4 0 1,0 0-1,-2 10 2,-10-5-1,-9 4 1,-10 0 0,-15 1 0,-13-2 0,-8-4 0,-11 6 0,-8-4 0,-8 3 1,-8-9-2,7 19 1,-7-9 0,0 9 1,6 6-1,0 4-1,-3 3-2,4 8-10,2 4-21,-9-10-1,2-1 0,-7-12 0</inkml:trace>
  <inkml:trace contextRef="#ctx0" brushRef="#br0" timeOffset="9838.3322">9464 12379 39,'3'-26'29,"0"-9"-1,13 1-7,9 4-5,3 5-3,12 12-2,-8 8-3,4 19 0,-17 6-1,-10 15-2,-22 4-1,-11 8-1,-13-2-1,-3-3-1,0-8-1,2-8 1,16-10-1,22-16 0,0 0-1,31 0 1,5-4 0,5-3-2,3 2-8,-8 5-18,-3-4-8,-6 9 0,-17-1-1</inkml:trace>
  <inkml:trace contextRef="#ctx0" brushRef="#br0" timeOffset="10107.4828">9085 12690 55,'0'0'36,"19"4"1,25-4-5,30 0-16,19-9-4,22 9-3,6 0-3,12 0-3,-9 5-2,-11 0-5,-18 9-10,-30-1-24,-33-6-1,-17 0 0,-15-7 0</inkml:trace>
  <inkml:trace contextRef="#ctx0" brushRef="#br0" timeOffset="10724.971">9507 12843 2,'35'0'27,"-13"-9"1,2 15 1,-24-6-11,0 0-5,-12 17-3,-16-8-3,-2 4-1,-5-7-2,-3 0-2,0-6-1,5 0 0,3 0 0,8 0-1,6-3 0,1 3 0,6-3 1,9 3-1,-7 11 1,7-2 1,0 4-1,4 3 1,-4 1 0,0-2 0,3 2 0,-3-3-1,5-2 1,-5-12-1,16 10 0,2-7-1,10-3 2,13 4-1,5-1 0,1 4 1,-2 1 0,0 7 1,-14 3 0,-13 4 0,-18 0 0,-13-3 0,-17 0-2,-7-4-1,-6-6-3,-4-9-4,6 0-2,1-9-5,15-1-6,6-4-11,5-3-4,14 5 0,9-5 3</inkml:trace>
  <inkml:trace contextRef="#ctx0" brushRef="#br0" timeOffset="11086.2093">9895 12985 11,'0'0'27,"-15"-19"3,5 12-5,-11 2-8,-4 5-4,-3 3-4,-2 6-3,2 8-1,3 0-1,6 9-1,7 1-1,12 2 2,8-3-1,15-1 2,4-8-1,7-1 0,3-11 0,1-5 0,-4-12 0,-3-4-2,-10-11 1,-11-6-2,-10-3 0,-13-2-3,-5 9-8,-6 5-26,-7 1 0,6 10 0,-8 1-1</inkml:trace>
  <inkml:trace contextRef="#ctx0" brushRef="#br0" timeOffset="11650.0984">10878 12514 23,'-38'-10'26,"9"10"-5,-8-4-2,5 8-4,11 5-4,8 6-2,19 4-2,12 7-2,9-1-1,6 2 1,0 1 0,-5-3-1,-6 1 0,-13-6-1,-13-6 0,-14-6-2,-9-4-1,-4-4-4,-3-7-6,6-5-13,9 3-10,3-12 0,16 7 0</inkml:trace>
  <inkml:trace contextRef="#ctx0" brushRef="#br0" timeOffset="12175.8131">11010 12571 18,'26'12'27,"-12"-12"2,12 10-4,-4-4-11,2-6-5,0 0-2,-2-5-3,-2 1 0,-8-7-3,-1 1 0,-11-4 0,-4 4-1,-12 0 0,-6 3 1,-5 7-1,-1 0 1,1 13 1,2 1-1,5 7 1,9 5 0,7-1 1,11 2-2,9-3 2,6-1-2,4-5 0,8-6-1,8-7-3,6-5-4,8-10-3,0-2-3,0-2-3,-4-6 1,1 3 1,-10-3 3,-5 4 7,-15 0 5,-11-2 6,-7 4 4,-11-1 3,-7-2 0,-7 5-1,-3-1-3,-8 4-3,3 9-2,-3 0-2,2 15 0,7 4-1,8 8 1,8 2 1,12 7 0,12-7 1,13 4-1,4-8 0,8-8-6,7-10-31,5-2 0,-9-10-2,8-4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24:09.557"/>
    </inkml:context>
    <inkml:brush xml:id="br0">
      <inkml:brushProperty name="width" value="0.05292" units="cm"/>
      <inkml:brushProperty name="height" value="0.05292" units="cm"/>
      <inkml:brushProperty name="color" value="#FF0000"/>
    </inkml:brush>
  </inkml:definitions>
  <inkml:trace contextRef="#ctx0" brushRef="#br0">1888 12729 32,'27'-39'30,"1"-2"2,3 14-3,5 17-9,-7 10-5,-4 31-3,-10 13-2,-3 27-2,-12 4-1,11 5-1,-6-3-3,0-10 0,8-16-2,10-17 1,10-29-1,7-22 0,-1-22 1,-5-17-2,-3-13 1,0-4-1,-10-2 0,-6 3 0,-5 11-1,-10 20 0,-5 19 0,5 22 1,-8 21 0,0 20 0,4 16 0,-2 10 0,3 8 1,9-3 0,7-2-1,-5-13-7,12-16-32,4-14 0,-2-27-1,6-7 0</inkml:trace>
  <inkml:trace contextRef="#ctx0" brushRef="#br0" timeOffset="699.7192">2513 13178 41,'23'6'31,"-13"6"0,-8 12-10,3 5-6,-5 2-5,7-2-4,-7-2-2,-3-8-2,3-19-2,0 0 1,13-17-2,-4-9 1,6-6-1,-2 1 1,2 0-1,4 6 1,0 7 1,-5 11 0,-14 7 0,14 19 0,-14-1 1,0 6-1,-4-2 0,-3-5-3,2-5 0,5-12-1,0 0 0,19-25 0,-1 4 0,1-3 1,3 1 1,2 4 2,1 8 2,-3 11 1,-11 11 1,-4 10-1,-7 3 0,0 2-6,0 1-11,-6 2-20,-3-16-1,14-2 0,-5-11-1</inkml:trace>
  <inkml:trace contextRef="#ctx0" brushRef="#br0" timeOffset="984.9564">3139 13180 20,'10'8'34,"-3"12"0,-14-3-1,-5 3-11,-3 6-7,-14-8-6,4-2-7,-6-4-3,3-10-3,7-4-1,0-10-1,10 0 0,9-7 1,8 3 2,6 0 2,4 6 2,11 4 3,-5 6 0,7 13 2,-2 2-1,-5 5 0,-3 3-2,-1 1-5,-2-2-16,-3 1-15,-13-14-1,8 2 0,-8-11 0</inkml:trace>
  <inkml:trace contextRef="#ctx0" brushRef="#br0" timeOffset="1157.9206">3226 13196 41,'20'12'34,"-3"-2"2,6 11 0,-4 5-20,-1-2-6,6 4-7,-4 1-4,-8-6-11,0-10-23,3-3 0,-15-10-1,19-10 0</inkml:trace>
  <inkml:trace contextRef="#ctx0" brushRef="#br0" timeOffset="1301.2288">3463 13210 61,'-22'12'36,"0"10"-1,-12 2-6,-1 3-17,5-1-10,-1 1-19,12 1-17,-2-15-2,11-1 1,10-12-1</inkml:trace>
  <inkml:trace contextRef="#ctx0" brushRef="#br0" timeOffset="1624.7681">3834 12901 44,'10'-5'36,"11"5"0,5 0-1,4 0-19,14 4-7,-4 0-6,4-4-10,-1 6-20,-3 1-9,-12-7 1,-3 0-1</inkml:trace>
  <inkml:trace contextRef="#ctx0" brushRef="#br0" timeOffset="1812.6592">3869 13019 55,'15'7'38,"13"1"-1,9-3-5,3-1-20,3 6-40,-8-10-3,5 0-4,-15-10-1</inkml:trace>
  <inkml:trace contextRef="#ctx0" brushRef="#br0" timeOffset="25374.8651">4588 12901 25,'0'0'29,"-14"-3"0,7 19-9,0 11-5,-3 7-3,10 7-4,0 0-1,7 3-2,4-9-1,5-7-1,3-13-1,3-7 1,0-12-1,2-11-1,-2-7 1,-3-10 0,-3-4-1,-2 1 0,0 1 0,-5 5-1,1 4 1,-8 11-1,-2 14 0,0 0 1,0 16-1,0 7 0,6 1 0,1 3 1,4-1-1,9-3 1,5-4 1,5-9 0,-1-10 1,5 0 1,-3-10-1,0-7 0,-9-8 1,-5-3-1,-10-4 0,-3 3-1,-9 3-1,-5 4 0,-3 6-3,-6 3-4,6 13-14,2 0-19,11 0 0,0 0 0,0 0 0</inkml:trace>
  <inkml:trace contextRef="#ctx0" brushRef="#br0" timeOffset="25870.9161">5393 12695 34,'0'0'34,"0"14"2,-12 8-4,-2 14-12,-11 5-7,8 13-4,-4-1-3,7 3-2,1-5-2,4-6 0,4-13-2,5-10 1,0-22-1,0 0 0,16-29 1,-8-13-1,1-15 1,2-9-1,2-4 0,6 0 1,-1 3-1,-3 9 1,0 11-1,1 21 1,-2 16 0,-2 19 1,-2 11 0,0 15-1,1 7 1,8 12-1,0 6 0,-1 3 0,4-3-1,0-2-1,-1-7-1,-2-7-2,-4-6-2,-7-18-4,1-7-14,-9-13-15,0 0 1,3-23 0,-10-1 1</inkml:trace>
  <inkml:trace contextRef="#ctx0" brushRef="#br0" timeOffset="26014.6432">5360 12990 37,'-21'-3'33,"21"3"0,0 0-7,24-7-11,11 7-11,5-5-31,7 13-3,-3-13-2,14 10-1</inkml:trace>
  <inkml:trace contextRef="#ctx0" brushRef="#br0" timeOffset="26525.7314">6087 12871 26,'0'0'34,"0"0"1,15 5 1,13-9-16,15 4-7,3-3-4,7 3-3,0 0-4,-1-3-5,-2 3-7,-15 0-8,-10-4-13,-8 4-5,-17 0 0,0 0 0</inkml:trace>
  <inkml:trace contextRef="#ctx0" brushRef="#br0" timeOffset="26721.3208">6111 13066 50,'18'0'32,"16"6"-5,11-2-2,0-4-6,9 6-15,-5-6-31,6 5-5,-17-9-1,3 8-2</inkml:trace>
  <inkml:trace contextRef="#ctx0" brushRef="#br0" timeOffset="30588.5004">7113 12725 24,'-25'-16'29,"6"19"1,-18 7-9,3 9-5,6 15-4,4 9-4,11 6-2,10 4-3,15-2 1,10-6-2,18-6 1,4-14 1,1-13 0,-3-18 0,-2-14 0,-13-17 1,-8-7-1,-16-9 0,-13 2-1,-14 0-1,0 8-2,-7 11-2,-3 8-9,8 15-25,7 18-1,1 6 0,12 11 0</inkml:trace>
  <inkml:trace contextRef="#ctx0" brushRef="#br0" timeOffset="30784.0561">7280 13062 56,'0'0'34,"0"0"-3,0 0-11,3-18-42,-3 18-6,9-23-4,-2 11-1</inkml:trace>
  <inkml:trace contextRef="#ctx0" brushRef="#br0" timeOffset="31257.8677">7730 12883 20,'0'0'32,"0"0"1,-22 0 0,10 0-14,-1-7-7,-2-10-4,-1 1-3,3-6-2,8-3-1,5-1 0,5-1-1,12 3 0,4 8 0,5 8 0,4 13 1,-2 6 0,-4 11 1,-15 10-1,-9 11 0,-11 4 0,-9 6 1,-13-5-2,-7-4 0,-1-8-2,1-9 0,9-12 0,6-15 0,16-3 0,9-10 1,15-5 1,8 5 0,7 4 1,4 4 0,3 5 0,1 12 1,-5 2-3,-4 1-4,-3 3-17,-3-3-17,-13-11 1,4 2-1,-4-12 0</inkml:trace>
  <inkml:trace contextRef="#ctx0" brushRef="#br0" timeOffset="31836.1389">8248 12726 26,'22'0'30,"-22"0"0,5-12-7,-14 12-6,-12 0-5,-2 0-5,-7-3-3,-2 3-1,-1 0-2,2-5-1,6 5 0,3 0-1,6 5 0,7 1 1,0 6 0,6 5 1,0-1 1,3 5 0,0-1 0,0 1 1,3-4 0,3-3 1,6-5-2,3-4 0,6-5-1,4 7 0,8-4 0,1 0 0,2 6 0,-1 8-1,-7 0 1,-6 9 1,-10 1 0,-12 1 1,-9 2 0,-14 0 0,-9-7-1,-6-4 1,-3-9-2,-1-10-1,2 0-1,2-14-2,10 2-5,8-8-8,9 1-20,11 4-2,14-1 1,15 9 0</inkml:trace>
  <inkml:trace contextRef="#ctx0" brushRef="#br0" timeOffset="32491.3603">8848 12805 32,'15'-4'34,"9"8"1,-8 6-3,-3-1-13,3 11-5,-8-2-4,-2 6-4,-6-2-2,0-4-1,-3-8-1,3-10-1,0 0 0,-5-19-1,13-2 0,2-6 0,5-1 0,4 2-1,0 5 1,3 4 0,1 11 1,-4 6-1,-5 8 1,-3 9 0,-8 2 0,-3 0 0,0 1 0,-5-1-1,-1-6 0,6-13 0,0 0 0,0-10-1,14-7 1,2-4-1,4-1 1,3 2-1,2 3 2,0 6 0,-3 7-1,-1 12 1,-5 4 0,-4 9 0,-8 1-1,-4 1-3,6 6-8,-10 2-22,-2-9-4,3-1-1,-3-9 0</inkml:trace>
  <inkml:trace contextRef="#ctx0" brushRef="#br0" timeOffset="32723.7045">8812 13039 68,'0'0'37,"33"0"1,12 0-11,14-8-12,16 8-6,5-2-3,10 2-2,-3-4-4,-9 0-4,-7 8-7,-25-8-14,-8 4-13,-13 0-1,-15 0 1,-10 0 0</inkml:trace>
  <inkml:trace contextRef="#ctx0" brushRef="#br0" timeOffset="33151.9773">9287 13248 29,'20'0'31,"-20"0"-3,-4-11-5,-18 11-3,-13-3-4,-1 5-6,-10-2-4,2 9-1,1-3-1,5 7-2,10-1 0,19 5-1,15 2 1,17-2-1,13 4 0,8 1 1,-1 3 1,1 3 0,-10-3 1,-13 1 0,-21-5 0,-15 0 0,-22-7 0,-10 0-1,-11-10-3,-5-8-5,5 4-15,2-9-19,3-8-1,9 2 0,1-6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25:01.391"/>
    </inkml:context>
    <inkml:brush xml:id="br0">
      <inkml:brushProperty name="width" value="0.05292" units="cm"/>
      <inkml:brushProperty name="height" value="0.05292" units="cm"/>
      <inkml:brushProperty name="color" value="#FF0000"/>
    </inkml:brush>
  </inkml:definitions>
  <inkml:trace contextRef="#ctx0" brushRef="#br0">2461 13458 28,'19'-10'27,"-16"-11"1,2-5-10,-5-6-4,-5-8-4,-2 6-2,-14-4-1,5 10-2,-15 9-1,-6 12-1,-9 14-1,-1 19 0,-1 14-1,6 9 0,9 8 0,7 3-1,14-6 1,20-4 1,14-16 0,16-13 1,6-21 0,5-18 1,2-15-1,2-9-1,-5-14 0,-8-2-1,-5 1 0,-14 9-1,-9 7 0,-6 15 1,-12 12 1,-3 14 0,-7 21 0,1 11 0,0 11 0,5 8 0,7 0 1,6 2-2,9-4-1,8-9 1,7-12-2,8-15-3,5-7-12,-3-14-22,-12-11 0,3 1 0,-10-5 0</inkml:trace>
  <inkml:trace contextRef="#ctx0" brushRef="#br0" timeOffset="533.6519">2712 13519 16,'20'0'30,"-20"0"1,23 23-1,-19-1-14,-1 1-5,0 2-2,-3-4-2,0-1-2,0-10-1,0-10-1,0 0-1,8-20 0,0-3-1,9 0 0,2-1 0,0 1-1,0 4 0,2 10 1,-5 5-1,2 8 1,-6 6 0,-8 4 0,-4 0 0,3 2 0,-3-4 0,0-12-2,0 0 0,0 0 0,7-9-1,2-6 0,6 1 1,-2-4-1,5 4 1,-2 5 0,-3 9 2,2 4 0,-3 8 0,-6 3 1,-3 5-1,1 3-2,-1 1-5,-3-7-12,0-5-14,5 2-2,-5-14 0,20 5-1</inkml:trace>
  <inkml:trace contextRef="#ctx0" brushRef="#br0" timeOffset="841.9708">3404 13534 39,'6'20'35,"-10"-3"1,-4 1-8,-2 11-10,-11-6-5,4 4-4,-4-6-5,0-6-3,-1-6-2,0-13-1,7-6-1,2-9 0,10-3 0,3-5-1,3 5 1,7 3 1,8 8 2,4 11 1,0 4 0,-1 11 1,0 7 0,4 6 0,-3-1 0,-3-1-3,-1-1-6,-3-4-15,-8-7-12,8-2-1,-15-12 0</inkml:trace>
  <inkml:trace contextRef="#ctx0" brushRef="#br0" timeOffset="1045.7325">3680 13541 46,'0'18'37,"3"6"0,-6 0 1,3 2-24,8 8-4,-8-2-5,4 1-5,2-4-7,-6-10-10,7-8-18,1-3-3,-8-8 2,13-19-1</inkml:trace>
  <inkml:trace contextRef="#ctx0" brushRef="#br0" timeOffset="1211.0047">3782 13590 27,'0'0'35,"-15"7"0,1 7 0,-7 4-15,-10-4-7,3 14-5,-9-7-4,6 3-2,3 2-6,1-9-8,6-3-23,14 1-1,7-15 1,0 0-1</inkml:trace>
  <inkml:trace contextRef="#ctx0" brushRef="#br0" timeOffset="1496.7531">4117 13359 49,'0'0'36,"0"0"2,19-8-1,8 3-20,11 5-8,1 0-4,5 0-5,3 0-8,-10 0-12,-6-3-18,-3 6 1,-16-3 0,-12 0-1</inkml:trace>
  <inkml:trace contextRef="#ctx0" brushRef="#br0" timeOffset="1676.4841">4147 13472 66,'26'4'37,"5"-1"1,5-3-13,-1 0-13,5 0-8,1 2-29,-5 5-9,-14-7-2,-4 3-1</inkml:trace>
  <inkml:trace contextRef="#ctx0" brushRef="#br0" timeOffset="3133.022">4966 13261 35,'0'0'32,"0"0"-3,-11 10-10,2 17-4,-1 12-5,7 8-3,3-1-1,14 3-3,6-10-1,12-7 0,5-14-1,7-11 1,-6-18 0,2-9-1,-7-12 1,-6-4-1,-9-5 1,-8 3-1,-10 4 1,-10 8-1,-4 10-1,-2 12 1,-3 9 0,2 14-1,3 10 1,11 7-1,6 4 0,13-2 1,8-4-1,5-5 1,8-10 0,3-7 2,-1-15-1,-3-9 1,-9-12 0,-3-7 0,-7-6 0,-6-1-1,-11 3 0,-3 2-3,-4 9-3,-8 2-10,4 11-24,2 7 0,-4 4-1,13 0 1</inkml:trace>
  <inkml:trace contextRef="#ctx0" brushRef="#br0" timeOffset="3635.8937">5642 13050 2,'-33'-7'26,"5"0"-1,-3-14-3,10-4-8,10-6-2,11-1-2,7 1-1,12 1-2,12 11 0,3 8 0,3 11-1,-6 10 0,-4 13 0,-18 6-2,-9 12-1,-12 0-1,-9 0 1,-6-4-1,-1-1 1,3-9-2,11-2 0,14-12 0,9-4-1,16-6 1,6 1-2,5 0-5,-2 0-18,1-4-11,-2 10-1,-8-10 1</inkml:trace>
  <inkml:trace contextRef="#ctx0" brushRef="#br0" timeOffset="4223.4852">6177 13104 25,'0'-27'35,"0"18"0,-13 9-1,-5 16-12,-1 21-7,-9 8-4,3 15-5,-3 3-1,7 3-2,1-5-1,6-9-1,3-8 1,3-14-1,5-15 0,3-15-1,6-20 1,0-12 0,4-16-1,2-11 0,7-8 0,8-3 0,1 2 0,0 5 0,3 13-1,0 13 0,-4 16 1,-1 16 0,-4 17 1,-5 13-1,-3 12 1,4 10 0,2 8 1,-3 3-1,4 0 0,-1 2 0,-2-8-1,0-5-1,-2-7-1,-5-14-2,-4-6-3,-7-20-7,0 0-10,0 0-14,-9-22 0,-4-1 0,-10-6 2</inkml:trace>
  <inkml:trace contextRef="#ctx0" brushRef="#br0" timeOffset="4374.1445">6043 13362 40,'0'0'36,"34"3"2,6 1-8,16-4-9,6 3-9,-1 4-22,6 5-22,-15-8-3,-3 2-1,-14-15-2</inkml:trace>
  <inkml:trace contextRef="#ctx0" brushRef="#br0" timeOffset="9531.3747">6960 13271 33,'0'0'34,"21"0"0,-1-8 1,7 3-19,14 5-6,2 0-5,8 0-7,0 8-11,-3 2-15,-11-6-6,0 11-1,-18-10 0</inkml:trace>
  <inkml:trace contextRef="#ctx0" brushRef="#br0" timeOffset="9703.1562">7035 13401 22,'0'0'30,"16"0"2,11 0-4,14-4-12,9 4-12,2-8-23,10 14-9,-12-6-2,2 4-1</inkml:trace>
  <inkml:trace contextRef="#ctx0" brushRef="#br0" timeOffset="10191.5208">7866 13193 16,'6'-38'32,"4"13"3,-5 4-4,-2 8-11,-3 13-2,0 0-6,4 19-2,-8 3-4,4 12-2,4 2-1,3 8 0,-1 0-1,2 0 0,-4-1-1,2-2 0,-6-6 0,-6-6-1,-3-7 0,-7-6 0,-3-9-1,-3-2 0,1-5 1,2-10-2,4 2 1,8-3 0,7 11 1,23-15-1,8 12 1,6 3 1,6 0-1,4 0 0,-1 0 0,-5 0-4,-4 6-13,-9-6-19,-16-6-1,1 6 0,-13-11 0</inkml:trace>
  <inkml:trace contextRef="#ctx0" brushRef="#br0" timeOffset="10357.6446">8270 13529 53,'0'0'36,"0"0"1,0 0-3,12 8-31,-12-8-32,0 0-5,0 0-1,-13-9-2</inkml:trace>
  <inkml:trace contextRef="#ctx0" brushRef="#br0" timeOffset="10989.2121">8695 13326 11,'0'0'27,"12"17"-1,-22-14-8,-11-3-1,-3-10-4,-3-9-4,2-3-1,3-10-4,12-1-1,10-1 0,12 2 0,11 5 0,5 13 1,7 9 0,0 15 1,-7 12 0,-9 12 0,-19 7 0,-13 7-1,-14 3-1,-5 0-2,-5-7 0,-3-6-2,6-14 0,9-8-1,15-6 1,10-10-1,19-7 1,6-2 1,9 2 0,3 3 1,4 4-1,-6 4-2,1 3-14,-4 5-18,-17-7-1,4 5 0,-19-10 0</inkml:trace>
  <inkml:trace contextRef="#ctx0" brushRef="#br0" timeOffset="11515.3752">9254 13169 16,'5'-10'27,"-5"10"-1,0-12-6,-15 5-5,-6 0-4,-4-2-4,-4 3-2,-4 4-3,1 2 0,-1 0-1,4 7 1,5 3-2,5 3 0,7 0 1,2 6 1,5 0 0,5 4 1,0-4 1,0 0-1,0-3 2,5-1-1,-1-6 1,5 1-2,1-10 0,8 0-1,7 0 0,9 4-1,3-2 0,4 5 0,2 3-1,-6 7 1,-3 4 0,-9 1 1,-15 3 0,-10 2 1,-14-3-1,-10 0 1,-14-7 0,-4-7 0,-2-6-4,-2-8-2,11-2-11,1-7-23,6-9 0,19 4-1,6-3 0</inkml:trace>
  <inkml:trace contextRef="#ctx0" brushRef="#br0" timeOffset="12215.4797">9886 13174 43,'18'-12'34,"7"12"0,-5 6-9,-3 4-6,-1 8-6,-13 1-4,-3 3-3,-2-5-2,-5 0-1,-3-8-2,10-9 0,-15-7-1,15-8 0,0-2 0,11-4-1,10 2 0,0-2 1,6 7-1,1 7 1,1 7 0,-1 7 1,-3 7 0,-7 5-1,-6 2 1,-4 1 0,-6-3 0,-2 0-1,3-7 1,-3-12 0,0 0-2,13-9 2,-6-3-2,8-5 1,-1 2-1,-1 1 2,2 4-2,1 3 1,-3 14 1,-1 3-1,0 4 1,-3 4-2,1 2-5,-5-1-17,2-3-13,-1-2-1,-6-14-1,0 20 1</inkml:trace>
  <inkml:trace contextRef="#ctx0" brushRef="#br0" timeOffset="12440.7104">9901 13503 51,'0'0'36,"28"0"1,16 0-3,14-7-17,23 7-6,4-5-4,7 5-2,-5-4-3,-6 4-3,-14 4-5,-25-4-13,-21 5-19,-12 7-1,-21-2 1,-7 4-1</inkml:trace>
  <inkml:trace contextRef="#ctx0" brushRef="#br0" timeOffset="12877.0436">10277 13887 34,'-19'-8'30,"-6"4"0,-15 0-11,-3-1-7,2 5-2,-2 0-4,9 0-2,9 7 0,16 4-2,14 5 0,15 1-1,8 4 1,6 2 0,-1 3 1,1 2 0,-9-5 0,-12 1 1,-16-5-1,-10-2 0,-15-10 0,-6-2-1,-2-5-3,-2-14-3,7 3-5,3-10-7,15-2-14,13 3-6,4-9 0,17 9 1</inkml:trace>
  <inkml:trace contextRef="#ctx0" brushRef="#br0" timeOffset="13215.408">10369 13776 12,'-9'-12'27,"-6"-7"2,15 9-2,9-2-11,6 5-4,10 12-3,0 0-1,6 7 0,-9 0 0,-2 9-1,-12-2 0,-8 6-1,-10-1 0,-1 3-1,-9-8 0,9 3-1,4-7 0,10-1-3,9-4 1,13-6-1,7-4 0,5-4-2,-1 4-13,-1 0-23,-11-5-1,-4 5-1,-20 0 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25:25.828"/>
    </inkml:context>
    <inkml:brush xml:id="br0">
      <inkml:brushProperty name="width" value="0.05292" units="cm"/>
      <inkml:brushProperty name="height" value="0.05292" units="cm"/>
      <inkml:brushProperty name="color" value="#FF0000"/>
    </inkml:brush>
  </inkml:definitions>
  <inkml:trace contextRef="#ctx0" brushRef="#br0">1846 11542 46,'-5'-13'38,"16"9"-1,0 4 0,7 13-17,14 13-7,5 4-5,1 11-3,1 2-3,6 2-3,-5 0-5,-12-9-13,-5-9-20,2-5 0,-18-15 0,6-10-1</inkml:trace>
  <inkml:trace contextRef="#ctx0" brushRef="#br0" timeOffset="187.5826">2294 11526 60,'-26'3'35,"-2"18"1,-12 4-7,-7 6-16,6 13-5,-8-1-3,1 3-3,6 0-5,3-6-7,8-5-13,10-8-13,9-13 0,12-14-1,0 0 0</inkml:trace>
  <inkml:trace contextRef="#ctx0" brushRef="#br0" timeOffset="510.3626">2625 11478 32,'-15'-13'32,"-1"13"0,-8 0-10,-5 7-6,-2 11-4,-2 4-5,-1 9-3,6 9-2,12 4-1,9 5 0,7-3 0,20-1-4,0-5-4,13-7-19,6-1-7,-7-15 0,8-2-1</inkml:trace>
  <inkml:trace contextRef="#ctx0" brushRef="#br0" timeOffset="759.246">2737 11509 47,'0'-17'35,"0"17"0,6 22-4,-9 0-19,9 11-5,-6 4-1,0 9-1,4-4-2,1 6-1,2-7 0,8-3-2,3-6-1,-1-13-3,4 4-7,-1-10-20,-5-13-4,3 0-2,-12-7 1</inkml:trace>
  <inkml:trace contextRef="#ctx0" brushRef="#br0" timeOffset="931.672">2637 11622 64,'20'13'36,"7"-5"1,4-4-6,4 1-25,10 0-14,-1-5-24,9 7-3,-6-10-1,-2 3 0</inkml:trace>
  <inkml:trace contextRef="#ctx0" brushRef="#br0" timeOffset="1166.0531">3077 11480 36,'24'14'35,"-4"4"1,8 13 0,-3 9-18,-7 4-7,-2 11-2,-9-3-3,-7-3-4,-4-1-10,-12-3-26,-3-20-2,8-8-2,-1-17 1</inkml:trace>
  <inkml:trace contextRef="#ctx0" brushRef="#br0" timeOffset="1473.1933">3581 11672 44,'0'0'37,"17"0"0,10 0 1,6 0-19,5 0-9,5-4-6,2 4-7,-4 0-12,-6-4-22,-1 4 0,-13 0-1,-2 0 0</inkml:trace>
  <inkml:trace contextRef="#ctx0" brushRef="#br0" timeOffset="1654.2566">3649 11785 57,'0'0'37,"36"12"0,-1-6-10,2-6-14,10 0-8,-4-6-35,4 6-5,-16-10 0,3 6-3</inkml:trace>
  <inkml:trace contextRef="#ctx0" brushRef="#br0" timeOffset="2354.2405">4498 11594 32,'-3'17'31,"-1"12"-1,-10 12-10,-1 0-10,-1 5-2,-1-2-2,6-2-2,1-9 0,7-11-1,-1-13 0,4-9 0,7-17 1,2-9-1,-3-19 0,4-2 0,2-13-1,0 4 0,1 0 1,-3 7-2,-1 10 1,0 13-1,1 15 1,-10 11-1,12 23 1,-4 10-1,2 8 0,6 6-1,4 4 1,0 1 0,4-2-3,-1-2-4,5-4-10,-10-10-19,-9-16-1,-3-2-1,-15-16 0</inkml:trace>
  <inkml:trace contextRef="#ctx0" brushRef="#br0" timeOffset="2503.8869">4446 11761 44,'17'0'34,"3"0"1,17 4-7,3 2-18,3-3-20,10 3-20,-9-6-2,5 0-1,-8-2-1</inkml:trace>
  <inkml:trace contextRef="#ctx0" brushRef="#br0" timeOffset="2857.6017">5249 11727 27,'-17'-14'34,"0"5"0,-11-1-4,-3 5-9,0 8-7,-7 1-4,5 10-3,2 5-2,9 8-1,10 2-2,6 1 0,12-2 1,9 1-2,10-4-4,6-8-9,5-8-25,4-4 0,1-8 0,11 1-1</inkml:trace>
  <inkml:trace contextRef="#ctx0" brushRef="#br0" timeOffset="3293.2041">5625 11812 37,'0'0'30,"-19"-19"2,4 9-13,-3-2-6,-8 0-5,1 7-1,-4-1-2,1 9-2,-2 5 0,6 4-1,2 6 0,8 5 0,8-5-1,6 2 1,9-3 0,7-6 0,5-7 0,7-4 0,5-10 1,5-4-1,0-4 1,4 3 0,1-2-1,3 7 0,-6 5 0,-2 5-1,-8 10 1,-9 4 0,-10 7 0,-8 3 0,-12 1 0,-7 1-2,-4-6-2,-8-6-13,-2-5-23,9-3-1,2-11 1,7-1 0</inkml:trace>
  <inkml:trace contextRef="#ctx0" brushRef="#br0" timeOffset="3931.7179">6335 11436 22,'-13'-11'32,"-15"25"2,-22 15-3,-10 9-12,5 20-5,-3 11-4,15 8-3,10 6-2,19-1-2,21-6-1,19-10-4,19-10-10,10-10-22,-2-24-2,8-8 1,-11-19-1</inkml:trace>
  <inkml:trace contextRef="#ctx0" brushRef="#br0" timeOffset="4405.7483">6347 11768 17,'0'0'30,"-12"15"1,9 5 0,-4 2-16,0 1-5,11 5-4,2-3-1,6-1-2,4-6 0,3-2-1,5-11 1,4-5-1,-6-13 0,3-5 0,-7-10-1,-2 0 0,-4-1-1,-2 2 0,-10 3 0,-4 10-1,4 14 1,-14-8-1,7 18 1,-2 6 0,9 4-1,0 5 1,6 1 1,10 0-1,1-1 1,6-5 0,1-6 1,2-5-1,-1-9 2,-4 0-1,-3-15 1,-5-3-1,-7-7 0,-3 3 0,-3 2-5,-9-3-7,0 6-21,9 17-5,-22-11 0,22 11 0</inkml:trace>
  <inkml:trace contextRef="#ctx0" brushRef="#br0" timeOffset="4713.9703">6961 11468 61,'9'-20'35,"9"20"2,-2 10-10,-9 17-12,3 19-5,-10 6-4,6 9 0,-6 5-2,0-2-1,0-4-1,0-5 0,0-8-1,2-12-2,7-7-2,-2-10-3,8-6-10,0-4-20,-5-11-3,6-6 0,-9-9 0</inkml:trace>
  <inkml:trace contextRef="#ctx0" brushRef="#br0" timeOffset="4886.9988">6898 11787 41,'0'0'38,"20"0"-1,4-4 1,15 1-15,7 3-16,-4 0-26,-1 3-16,-7-10-1,2 4-2</inkml:trace>
  <inkml:trace contextRef="#ctx0" brushRef="#br0" timeOffset="5323.5219">7565 11652 27,'10'3'34,"-7"9"2,9 14 0,-8 8-13,-4 3-10,9 9-3,-9-3-4,9 1-3,-3-3-5,-2-10-8,1-7-24,1-2-3,-6-22 0,0 0 1</inkml:trace>
  <inkml:trace contextRef="#ctx0" brushRef="#br0" timeOffset="5481.6659">7438 11860 45,'-10'-12'35,"24"8"-2,7-4 0,7 2-21,17 6-7,6 0-14,11 0-23,-8 0-1,7 1-2,-7-2 1</inkml:trace>
  <inkml:trace contextRef="#ctx0" brushRef="#br0" timeOffset="6067.7887">8328 11835 10,'-6'-14'31,"2"5"1,-13-9 0,-5 2-11,-5 3-5,-5-1-5,-1 9-2,-8 1-3,6 9-2,-3 5-2,11 8-1,5 4 0,9 10 1,8-1-1,14 0 0,9 0 1,8-6-1,8-3 0,6-7 0,0-6-1,1-9-2,-4-9 0,-9-6 1,-7-3-2,-11-6 1,-10 3 0,-6 2 2,-11 4-1,-7 6 2,-4 13 1,4 9-1,-2 8 2,5 8-1,6 7 1,5 8 0,10 3 1,7 7-1,-1-2 1,3-2-1,0-4 0,1-5-1,-2-7-1,-2-12-6,1-5-11,-7-17-23,16-9 0,-1-9 0,1-10 0</inkml:trace>
  <inkml:trace contextRef="#ctx0" brushRef="#br0" timeOffset="6391.3645">8525 11404 43,'18'3'37,"4"20"2,12 23 1,3 16-18,-5 8-7,1 16-5,-17 3-3,-9 0-3,-20-1-4,-9-13-7,-6-18-30,-15-8-4,-5-19 0,3-4 0</inkml:trace>
  <inkml:trace contextRef="#ctx0" brushRef="#br0" timeOffset="22578.2041">22727 13446 25,'16'-25'31,"-2"1"1,6 9-4,-4 19-12,-6 9-2,1 18-3,-1 15-4,12 18 0,-1 13-2,15 19-1,11 13-1,5 12 0,10 7-2,12-2 1,-3-2-1,7-4 0,-8-11-1,-12-12-1,-15-12 0,-3-17-1,-12-13 0,-16-11 0,-2-13 1,-13-13-1,3-7 1,0-11 0,0 0 1,4-14 0,-8 2 1,4 0-1,-6-1 1,6 4-1,0 0 1,0 9-1,-18-10 1,18 10-1,0 0 1,-8-10-1,8 10 0,0 0 0,-17-8 0,17 8 1,-20-13-1,-9 1 0,-10-4 0,-12-4 1,-6-5-1,0 0 0,6-4 1,-3 6-1,11-1 0,5 6 0,16 4 0,22 14 0,-5-10 0,5 10 0,7 14 1,10-2-1,2 6 0,16 8 1,0 3-1,-3 5 1,5 1-1,11 1 0,1 2 0,-1-5-1,-8-8 1,-11-4 0,-5-12-1,2-9 1,-7-15 0,-12-8-1,-7-12 1,0-9 0,-3-5 1,10 0-1,-2 0 1,-5 5-1,3 7 1,6 8 1,-2 9-2,-1 6 2,5 6-1,-11 8 1,0 0-1,0 0 0,0 0 0,0 0-1,0 0 0,0 0 1,0 0-1,0 0 1,7 0-1,-7 0 1,0 0 0,0 0 0,0 8 0,0-8 0,13 4-1,-13-4 1,0 0 1,0 0-2,0 0-1,0 0-8,0-9-29,0 9-1,9-23-1,4 1 1</inkml:trace>
  <inkml:trace contextRef="#ctx0" brushRef="#br0" timeOffset="25788.0294">22708 15755 22,'-15'6'25,"15"-6"-7,10 0-2,17 4 0,21-4-1,20 0-1,18 0-3,29 0-2,6 0-2,7 5-2,-9-5-1,-4 3-3,-26 1-3,-15 2-2,-18 1-5,-34-1-9,-22-6-12,9 17-3,-20-14 0,2 8 1</inkml:trace>
  <inkml:trace contextRef="#ctx0" brushRef="#br0" timeOffset="26231.6073">22734 15799 37,'0'-12'18,"13"12"0,1 5-2,3-5-3,10 4-3,13-4 0,19 6-2,15-6-1,29 0-1,15 0-1,8 0 0,0 0-2,1 0 0,-17 0-1,-11 0 0,-29 0 0,-29 0-1,-27 3 0,-14-3-2,0 0-15,-17 16-17,-14-16 0,4 0-1,-4-10 1</inkml:trace>
  <inkml:trace contextRef="#ctx0" brushRef="#br0" timeOffset="27800.4244">21375 12027 20,'7'16'28,"-3"13"-4,-12 7-4,-3 7-2,-8 4-4,-9-2-3,-2-7-4,-7-11-3,6-16-3,2-18-2,5-14-1,5-8 0,6-8-2,10-1 1,3 3-1,10 6 1,3 15 0,7 14 2,2 5 1,3 17-2,3 2-7,2 0-7,3 5-6,-6-7-5,9-3-1</inkml:trace>
  <inkml:trace contextRef="#ctx0" brushRef="#br0" timeOffset="28100.1677">21519 12243 38,'18'0'31,"-9"5"-5,7 4-4,5-4-5,2-5-4,8 4-3,-1-10-4,2-4-1,-5-5-2,-1-4 0,-7-10-2,-6 2 1,-9-2-1,-8 6-1,-11 0 0,-3 10 0,-6 4 0,-2 9-1,3 17 1,1 4 0,6 15-1,7 3 1,13 10 0,4 6 1,7 2-1,2-2 1,0-1-2,-2-9-7,-1-4-18,-2-9-9,-15-17 1,3-15-1</inkml:trace>
  <inkml:trace contextRef="#ctx0" brushRef="#br0" timeOffset="28273.3082">21940 12146 23,'9'-5'32,"9"19"0,-11 1 1,5 9-19,1 12-4,-3 3-10,-5 5-16,-5-7-13,4 0-2,-8-15-1</inkml:trace>
  <inkml:trace contextRef="#ctx0" brushRef="#br0" timeOffset="28461.224">22165 12128 47,'-24'19'33,"-8"5"0,-7 11-12,-8 7-7,-8 3-5,4 3-5,3-4-7,9-5-9,8-11-15,20-3-6,1-17 0,10-8-1</inkml:trace>
  <inkml:trace contextRef="#ctx0" brushRef="#br0" timeOffset="28656.713">22311 12054 58,'0'0'34,"11"19"0,-16 2-12,0 7-13,-1 5-13,-1-1-24,7 6-4,-10-13-1,10 3-1</inkml:trace>
  <inkml:trace contextRef="#ctx0" brushRef="#br0" timeOffset="29018.0224">22460 12054 41,'18'5'32,"-18"-5"0,17 17-5,-17-1-14,-5 3-6,-4 6-3,-6-4-2,-1-3-1,-4-4-2,9-11 0,11-3-1,4-13 0,11-6-1,0-2 0,6-1 2,2-1 0,3 2 2,-8 7 1,-5 5 0,-13 9 1,0 0 0,3 14 0,-6 2 0,-3 5 0,-4 1-1,10 5-1,0-1-3,10-4-6,9 1-15,5-1-11,-2-15 0,19 5 0</inkml:trace>
  <inkml:trace contextRef="#ctx0" brushRef="#br0" timeOffset="29393.6815">22954 11998 15,'-19'-8'28,"-14"1"0,13 11-4,2 5-10,5 5-4,6 5-5,7 0-2,10-3 0,7 0-1,6-4 0,-4-4-1,-2-7 0,-3-2 0,-14 1 0,0-14-1,0 14 1,-25-13-1,5 13 0,-1 0 0,-3 7 1,3 7-1,9 3 1,0 3 0,8 1 0,4 2 0,6-6 0,6 1-4,1-7-4,5-6-14,2-1-9,-9-18-1,11 2 0</inkml:trace>
  <inkml:trace contextRef="#ctx0" brushRef="#br0" timeOffset="29499.9611">23025 11894 8,'-2'-26'21,"2"16"-9,-14 6-15,1-2-12,13 6-6</inkml:trace>
  <inkml:trace contextRef="#ctx0" brushRef="#br0" timeOffset="29671.5544">23040 11956 55,'34'31'36,"2"-2"0,8 9-7,6 2-13,-12-5-9,-3 5-2,-14-8-2,-18-3-3,-14-2-9,-7-13-25,-14-14-1,-6-4-1,-9-6-1</inkml:trace>
  <inkml:trace contextRef="#ctx0" brushRef="#br0" timeOffset="30235.3276">21253 12783 11,'0'0'26,"-23"-15"0,2 15-8,-7 5-5,3 6-3,-1 10-4,5 6-2,7 5-1,8 5-2,11-1 2,8-5 0,12-2 1,0-9 0,3-3 2,-4-15-1,-5-7 0,-10-9 0,-9-3-4,-12-3-5,-9-1-9,-2-4-18,4 9-2,-6-6 1,10 14-1</inkml:trace>
  <inkml:trace contextRef="#ctx0" brushRef="#br0" timeOffset="30476.0961">21341 12811 22,'13'-5'31,"2"15"0,-15-10 0,4 20-16,-4 3-5,0-1-5,5 5-1,3 1-1,7-5-2,4-6 1,2-1 0,3-13 0,1-3 1,-6-12-1,0-7-1,-4-3-3,-7-3-7,-2-1-12,-1 6-10,-8-6-2,6 11-1</inkml:trace>
  <inkml:trace contextRef="#ctx0" brushRef="#br0" timeOffset="30665.5087">21586 12815 23,'0'0'31,"20"28"1,-10-9-6,1 2-6,2 6-6,0-1-4,0 0-4,-2-5-1,5-7-1,-4-8-2,2-6 0,0-8 0,0-4-4,-4-5-6,2 2-18,-6-7-8,3 11-1,-9-3 0</inkml:trace>
  <inkml:trace contextRef="#ctx0" brushRef="#br0" timeOffset="31002.9106">21977 12885 19,'0'11'31,"-9"-3"0,9 11 1,-9 0-13,9 1-8,9 1-3,3-4-2,6 2-2,4-9 1,5-5-2,0-13 1,5-3-2,-3-17 1,-2-5-1,-7-12 0,-9-9-1,-11-5-1,-12 4 0,-12 6-1,-11 10 0,-7 11 1,-2 13-1,3 15 1,7 10 0,15 13-2,8 5-2,18 4-5,12-4-8,12 0-13,11 2-5,-3-11 0,5 6 0</inkml:trace>
  <inkml:trace contextRef="#ctx0" brushRef="#br0" timeOffset="31303.991">22354 12824 35,'0'0'34,"7"19"0,-11 0-3,-2-2-15,6 5-4,-11-3-5,11 0-2,-4-10-3,4-9-2,0 0-1,11-12 1,3-4-1,2-3 0,6 3 0,-1-2 0,-1 8 1,4 6 0,-3 4 1,-2 9 0,-7 5 0,-2 1 0,-3 4-1,-3 0-5,-4 3-17,-4-2-13,-13-8 1,6 0-1</inkml:trace>
  <inkml:trace contextRef="#ctx0" brushRef="#br0" timeOffset="31446.7499">22430 12646 53,'21'-7'32,"-11"-2"-3,9 4-16,-1 17-36,-7-10-5,9 17-3,-12-9-1</inkml:trace>
  <inkml:trace contextRef="#ctx0" brushRef="#br0" timeOffset="31799.1914">22709 12789 51,'0'0'35,"21"23"0,-12-5-4,-5 2-16,3 9-4,-12-3-6,-1 3-2,-8-4-2,5-8 0,2-6-3,-3-11 1,10-9-1,4-10 0,5-8 1,9-4-1,8-3 2,-5 3-1,0 3 2,4 7-1,-11 5 0,0 7 1,-14 9 0,0 0 1,0 18-1,0-2 0,-2 4 1,2 4-1,5 0-1,2 1 0,13-1-5,8-5-13,10-6-18,0 3 0,-6-11 1,12 3-2</inkml:trace>
  <inkml:trace contextRef="#ctx0" brushRef="#br0" timeOffset="32266.4584">23294 12736 34,'-18'-10'28,"-2"1"0,6 9-10,-12 0-8,-2 7-4,11 1-4,7 3-1,13 1 0,11 1-2,-4-4 1,-2-2-1,4-2 0,0-2 0,-12-3 1,0 0 0,-11 9 2,-13 1 0,5 3 0,-1 4 0,3 4 1,1 5 0,6-1 0,5-1 0,18-2 0,8-8 1,4-4 0,0-10 1,2-5-1,6-12 1,10-3-1,0-7 0,-3 4 0,6 3-1,8 6 0,-1 4 0,2 10 0,-5 10 1,-10 9 1,-10 5-1,-7 3 1,-23 0-3,-13-3-3,-14-5-37,-5-1-1,-30-18-1,15-11 0</inkml:trace>
  <inkml:trace contextRef="#ctx0" brushRef="#br0" timeOffset="61849.983">1781 12815 42,'10'-7'33,"-10"7"0,19 19-8,-2-1-8,9 16-5,2 0-3,9 9-2,1 1-4,-3 2-3,6-3-9,-6-7-16,-8-9-10,-4-5-1,-11-17 0</inkml:trace>
  <inkml:trace contextRef="#ctx0" brushRef="#br0" timeOffset="62061.7386">2176 12827 47,'-16'-6'34,"6"17"0,-14 7-9,-8 8-11,5 11-4,-11 3-3,2 4-2,0 0-5,1-1-3,4 0-9,3-8-14,6-10-8,10-2-1,-2-13 0</inkml:trace>
  <inkml:trace contextRef="#ctx0" brushRef="#br0" timeOffset="62467.0385">2581 12580 27,'-12'0'34,"-15"0"0,1 14-3,-7 13-14,-4 3-5,-4 16-3,6 8-3,10 11-3,8 0-1,17 1 0,6-1-4,11-8-3,14-5-16,12-4-14,-8-21 0,6-7 0,-1-14 0</inkml:trace>
  <inkml:trace contextRef="#ctx0" brushRef="#br0" timeOffset="62873.1658">2855 12920 16,'0'0'28,"-31"-24"1,6 13-10,0 5-3,-6 6-3,0 0-3,-4 15-2,5 5-2,2 5-3,10 7 0,8-1 0,10 1-1,13-7 0,9 0 1,9-14 0,11-5 0,2-11 1,-3-7-1,-7-6 0,-6-2 0,-17-5-2,-11-2-6,-6 6-10,-12 3-20,-7-3-1,9 9 0,-5-2-1</inkml:trace>
  <inkml:trace contextRef="#ctx0" brushRef="#br0" timeOffset="63264.3921">2934 12650 43,'19'8'33,"13"14"2,-1 7-9,-4 12-11,2 14-3,-10 6-4,-9 10-2,-16 1-1,-8-1-1,-11-8-2,-6-10-3,3-10-4,-9-18-6,13-9-13,4-11-13,14-17 0,10-3 0,5-9 1</inkml:trace>
  <inkml:trace contextRef="#ctx0" brushRef="#br0" timeOffset="63693.1191">3429 12920 36,'0'0'35,"0"0"0,9-6-2,19 0-15,11 6-5,2-7-5,9 7-4,0 0-5,-2-3-8,0 3-23,-11 0-4,-12 0-1,-4 0 0</inkml:trace>
  <inkml:trace contextRef="#ctx0" brushRef="#br0" timeOffset="63932.9273">3453 13021 48,'-9'10'36,"25"-5"1,11-5-8,8-5-13,10 5-5,-2 0-5,8 0-12,-7 0-29,4 0-1,-13-5-1,-4 5-1</inkml:trace>
  <inkml:trace contextRef="#ctx0" brushRef="#br0" timeOffset="64556.9972">4268 12792 45,'0'0'35,"-12"23"-1,-3 5-7,-4 8-12,-9 7-6,-1 8-3,-4-3-2,8 0-1,0-4-1,3-10-1,6-7 0,5-14 0,11-13-1,0 0 0,13-28 1,2-6-1,7-8 1,6-7-1,3-7 0,3 1 0,-1 3 0,-4 5 0,-7 6 0,-1 13 0,-5 11 1,-16 17 0,14 0 0,-10 13 1,-4 9-1,10 10 1,-1 8 0,6 4 0,0 3-1,4 0 0,-1-1 0,3-3-1,-4-2 0,-4-11 0,-2-5-2,-4-6-3,0-3-8,-7-16-24,0 0 0,0 9-2,0-9 2</inkml:trace>
  <inkml:trace contextRef="#ctx0" brushRef="#br0" timeOffset="64745.8352">4163 13068 39,'28'0'37,"12"0"0,-3-2 1,10-2-15,2 4-19,-5-5-29,-3 10-10,-20-5-1,-2 4-1</inkml:trace>
  <inkml:trace contextRef="#ctx0" brushRef="#br0" timeOffset="73491.5585">9352 11644 13,'20'18'29,"-20"10"1,5 24-5,-15 12-10,-1 6-3,2 9-3,6-5-3,8-3-3,11-14 0,6-13-1,9-15 0,3-14 0,0-15-1,-6-6 0,-7-8 1,-8-3 0,-13 1 1,0 16 0,-27 0 0,4 19 0,-5 15-1,3 17 2,4 15-2,8 18 1,7 7-1,8 6 0,9 5 0,1-2 1,0-4-2,1-6 0,-10-13 1,-3-12-1,-9-14-1,-4-17-1,-2-12-3,-6-19-6,8-9-20,4-11-7,3-16-1,14-7 1</inkml:trace>
  <inkml:trace contextRef="#ctx0" brushRef="#br0" timeOffset="73806.9102">10053 12305 48,'-5'-14'34,"23"7"1,13-1-9,13-2-13,23 6-4,8-4-3,11 8-2,2 4-3,-2 0-5,-8 6-5,-19-1-7,-7 1-17,-18 7-3,-20-7 1,-9 0 0</inkml:trace>
  <inkml:trace contextRef="#ctx0" brushRef="#br0" timeOffset="74160.4694">10193 12322 21,'-24'15'29,"4"-11"0,20-4-11,25 14-3,12-10-2,19 1-2,10-5-2,8 0-6,7-9-10,-2-5-7,-4-5-5,-18-7-2,-4-2 2,-13-5 6,-7-1 5,-10 5 7,-5 3 8,0 9 9,-5 10 4,8 7 2,-8 14 0,2 11-6,-8 5-4,-5 9-2,-11-1-3,-5 4-1,-14-6-2,-1-3-3,-6-7-15,2-7-21,-8-19-1,13 2 0,4-16 0</inkml:trace>
  <inkml:trace contextRef="#ctx0" brushRef="#br0" timeOffset="74951.0107">1719 14276 37,'10'0'33,"11"-6"1,16 6-6,12 6-13,12-6-5,12 10-3,4-5-4,2-5-8,2 4-13,-8 1-15,-21-13-1,0 5 0,-24-9-1</inkml:trace>
  <inkml:trace contextRef="#ctx0" brushRef="#br0" timeOffset="75176.8377">1835 14407 29,'0'0'29,"0"0"0,20 9-11,16-9-4,13 0-5,7 4-2,9-4-4,2-4-7,-4 4-6,-4-6-8,-12-1-10,-4 0-3,-21-12 0</inkml:trace>
  <inkml:trace contextRef="#ctx0" brushRef="#br0" timeOffset="75311.7971">2436 14200 39,'29'-7'31,"-5"7"-2,7 13-4,-4 15-6,-11 0-7,-3 14-3,-18-2-8,-6 4-32,-20-14-1,-3 2-1,-16-16-3</inkml:trace>
  <inkml:trace contextRef="#ctx0" brushRef="#br0" timeOffset="77162.4605">3441 14111 34,'0'0'30,"-18"21"-7,2 5-4,-4 11-3,-4 9-5,-1 0-4,1 5-1,2-5-4,10-5 0,-1-16 0,4-10-1,9-15 0,0-14 0,15-10 0,-2-12 0,8-5 0,0-9-1,5-3 1,5 1-1,3 2 0,0 6 0,-3 7 1,-9 11 0,-6 12 0,-4 14 1,-9 17 0,-3 13 0,-6 14 0,0 12 1,6 7-1,3 0-1,13-1-2,-1-6-4,12-5-3,-5-12-8,6-17-17,-4-4-3,-11-18 1,-13 0 0</inkml:trace>
  <inkml:trace contextRef="#ctx0" brushRef="#br0" timeOffset="77304.8584">3338 14353 8,'-15'0'29,"15"0"0,16 0 0,12 0-20,12 0-20,3-6-13,16 6-2,-6-7-1</inkml:trace>
  <inkml:trace contextRef="#ctx0" brushRef="#br0" timeOffset="77651.2743">4067 14289 32,'-12'-10'31,"-7"-3"-6,-2 9-4,-4 9-4,-6 4-5,3 12-2,0 0-3,6 11-3,9 0-1,10 2-1,9-4-1,10-3-1,9-5-6,6-3-18,0-8-9,10 0-2,-10-11 1</inkml:trace>
  <inkml:trace contextRef="#ctx0" brushRef="#br0" timeOffset="78146.6459">4370 14368 19,'-31'-21'27,"10"17"-7,-6-2-4,1 6-4,-1 8-2,1 3-4,5 9-2,6 1-1,15 7-1,6-5 1,13-1 0,5-6 0,7-4 1,3-6-1,0-6 0,-5-9 0,-8-1-1,-11-5-5,-10 2-16,-10-11-11,3 11-2,-11-10 1</inkml:trace>
  <inkml:trace contextRef="#ctx0" brushRef="#br0" timeOffset="78621.2931">4681 14294 22,'0'0'32,"-21"-18"0,5 12-8,0 2-5,-4 0-6,6 6-5,1 4-3,10 4-2,6 4-2,10 7 0,5 2-1,4 5 2,-2 2 1,-3-1 0,-4-3 1,-8 3 0,-10-9-1,-8-2 1,-14-7-1,-2-4-3,-2-5-7,-3-4-15,4-5-15,4 4 0,2-8 0,16 5-1</inkml:trace>
  <inkml:trace contextRef="#ctx0" brushRef="#br0" timeOffset="79109.9443">5127 13955 5,'-11'3'31,"-11"3"0,-2 20 0,-9 12-12,-3 10-3,5 15-4,3 7-4,12 10-1,9 3-2,12-1-1,10-4-2,13-12-4,9-7-12,13-13-20,-6-21 0,5-6-1,-9-19-1</inkml:trace>
  <inkml:trace contextRef="#ctx0" brushRef="#br0" timeOffset="79538.3627">5330 14225 27,'-26'-13'31,"9"24"0,-11 4-7,3 5-12,5 11-3,5 7-4,13-1-1,8 0-2,13-1 0,8-10 0,12-6 1,2-14 0,0-6 0,-3-13 1,-6-9-2,-13-7 1,-12-9-1,-17 1 0,-11 1-1,-10 5-2,-3 5-7,0 10-24,5 13-3,-1 3 0,12 12 0</inkml:trace>
  <inkml:trace contextRef="#ctx0" brushRef="#br0" timeOffset="79801.9457">5688 14215 33,'8'-9'35,"-2"20"2,-6 10 1,6 7-17,1 11-8,-7 3-5,8 7-1,-2-3-6,-3-5-8,1-5-15,1-9-16,-13-16 0,8-11-1,-20-7 1</inkml:trace>
  <inkml:trace contextRef="#ctx0" brushRef="#br0" timeOffset="79930.3645">5572 14383 39,'3'-12'34,"19"12"1,-1-7 0,17 7-23,2 0-17,-1-5-25,12 12-3,-5-7-1,13 0 0</inkml:trace>
  <inkml:trace contextRef="#ctx0" brushRef="#br0" timeOffset="80327.4819">6232 14270 24,'-24'-22'31,"2"12"-1,-9 3-7,-1 5-7,1 11-4,-2 7-4,8 10-2,3 7-3,11 4-1,11 1-1,8-1 0,11-1 0,6-7 0,5-7-1,-2-9 1,3-9-1,-6-4-1,-6-10 1,-10-4 0,-9-5-1,0-1 1,-15 2 0,2 3 0,-2 8 1,-1 7 0,0 10 0,5 11 1,4 9 0,7 9 0,0 4 1,7 4-1,1-4 0,2-1-4,2-2-7,9-3-23,-14-23-3,9-2 0,-16-12 0</inkml:trace>
  <inkml:trace contextRef="#ctx0" brushRef="#br0" timeOffset="80554.0015">6356 14069 45,'25'-17'38,"9"27"1,-3 10-1,-3 18-11,2 18-19,-14 13-2,0 14-2,-13 7-4,-16 0-8,-2-4-16,-9-9-15,-8-17 0,2-15-1,-2-20 0</inkml:trace>
  <inkml:trace contextRef="#ctx0" brushRef="#br0" timeOffset="81049.9219">6833 14374 39,'29'0'35,"2"0"1,9 3-5,4 3-14,-4-6-8,5 4-7,-6 0-12,-7-1-23,-9-3-1,-4 0-2,-19 0 1</inkml:trace>
  <inkml:trace contextRef="#ctx0" brushRef="#br0" timeOffset="81223.6073">6866 14441 54,'-10'13'36,"27"-8"-1,6-5-11,8 0-10,12 0-10,4 0-30,8 0-8,-12-8 0,8 8-1</inkml:trace>
  <inkml:trace contextRef="#ctx0" brushRef="#br0" timeOffset="81688.9777">7488 14164 40,'0'14'34,"-6"14"1,-3 7-5,-1 3-18,0 10-3,-8 1-2,6 1-1,0-6-4,2-6 0,1-14-2,0-15 0,9-9 0,0-22 0,9-12 0,3-14-1,1-12 1,8-4-1,1-2 2,6 3-1,-3 9 1,2 7 0,-2 16 1,0 17 0,-4 14 0,-2 21 0,-3 9 0,-1 13 1,-2 8-2,3 4 2,-7 2-3,6 0 1,-2-4-1,-1-9-2,3-4-4,-8-17-7,2-8-18,-2-5-7,-7-10 0,0 0 0</inkml:trace>
  <inkml:trace contextRef="#ctx0" brushRef="#br0" timeOffset="81839.3547">7481 14420 45,'20'0'35,"13"0"0,2 0-3,5 0-19,0-5-14,-6 0-30,4 8-2,-20-8-1,4 5-1</inkml:trace>
  <inkml:trace contextRef="#ctx0" brushRef="#br0" timeOffset="82276.0004">8257 14251 42,'0'0'34,"0"0"2,28 12-6,15-5-15,10-4-6,15 4-1,1-3-4,3-4-5,2 0-5,-12-4-7,-9 4-12,-13-3-10,-21-4-1,-5 7 0</inkml:trace>
  <inkml:trace contextRef="#ctx0" brushRef="#br0" timeOffset="82501.7753">8285 14364 42,'19'4'34,"20"0"0,11-8-9,13 1-11,9 3-5,3 0-5,-2 0-6,-4 0-4,-17 0-7,-11-6-9,-16-3-6,-19-1-2,-6-3 1</inkml:trace>
  <inkml:trace contextRef="#ctx0" brushRef="#br0" timeOffset="82621.3099">8869 14277 20,'12'10'22,"7"12"-1,-9 2-3,-2 0-3,-8 2-8,-12-8-17,3 6-14,-25-19-1,3 6-3</inkml:trace>
  <inkml:trace contextRef="#ctx0" brushRef="#br0" timeOffset="82832.1868">8204 14209 22,'-25'20'32,"10"11"1,5 0-7,10 5-8,22 5-3,0-4-5,15-1-9,6-16-27,7 5-6,-7-18-1,7-3-2</inkml:trace>
  <inkml:trace contextRef="#ctx0" brushRef="#br0" timeOffset="83764.9976">9470 14071 39,'0'0'33,"0"8"0,-12 18-12,-3 18-4,-10 9-7,4 11-3,-5 3-3,7 1 0,2-6-2,4-13 0,6-11-1,7-19 1,0-19-1,7-11 0,2-21 0,2-14-1,-4-14 0,6-5 0,-1-6 1,4 4-2,-3 6 2,-1 9-2,3 14 1,1 18 0,3 20 0,-1 16 1,3 18-1,-2 12 1,3 9-1,2 8 1,-2 0-1,0-3-2,-4-4-4,-2-10-7,-7-7-19,-3-9-4,-11-18 0,-4-6 0</inkml:trace>
  <inkml:trace contextRef="#ctx0" brushRef="#br0" timeOffset="83915.3411">9349 14366 46,'10'0'32,"5"-11"0,16 6-12,7 2-13,7-4-28,12 14-8,-8-7-2,10 8-1</inkml:trace>
  <inkml:trace contextRef="#ctx0" brushRef="#br0" timeOffset="84290.5141">10090 14283 40,'-18'-13'33,"-16"0"1,-1 3-13,1 10-5,-3 6-5,9 11-3,1 5-3,11 7-1,10 3-2,9 2-1,10-3-2,11-1 0,10-5-4,1-9-10,4-7-19,14 1-1,-5-10 1,1-4-2</inkml:trace>
  <inkml:trace contextRef="#ctx0" brushRef="#br0" timeOffset="84658.8576">10398 14382 3,'0'-17'20,"0"17"-7,-3-20-1,-1 11-2,-4-4 0,-2 3-1,-5-3 1,-8 5-1,2 3-1,-6 5 0,1 7-2,-2 3-1,6 10-1,8 1-1,4 8 0,10-2-1,15 1 1,2-6-2,9-3 1,2-6 0,3-10-1,-4-6 1,-3-9-1,-6-5-1,-8-4-2,-5-2-9,-5 4-20,-17-6 0,9 12-1,-10-4 1</inkml:trace>
  <inkml:trace contextRef="#ctx0" brushRef="#br0" timeOffset="84975.8624">10590 14257 46,'-16'0'33,"19"9"2,4 7-11,9-2-10,5 11-4,-4-1-4,4 7 0,-9-4-2,-6 0-1,-10-7-2,-8-5-2,-11-6-9,-1-5-24,-4-11-1,7-1-1,0-10 0</inkml:trace>
  <inkml:trace contextRef="#ctx0" brushRef="#br0" timeOffset="85493.6773">11086 14235 38,'-17'-20'31,"3"7"-8,-5 4-3,-7 1-5,-1 8-4,-3 12-3,2 6-2,4 8-3,5 8 0,6 2-2,13 3 1,6-2-1,9 1 0,8-9 0,4-6 0,1-8-2,3-9 0,-3-6-1,-6-13 0,-4-4 0,-10-7 0,-3 0 0,-5 0 1,-10 5 1,1 6 2,-7 11 0,5 9 1,-6 12 1,10 18 0,2 6 0,5 10-1,3 4 1,3 8-1,-1-4-1,3 1 0,-5-6-2,-3-10-5,0-13-28,0-5-3,-9-20-1,9-8 0</inkml:trace>
  <inkml:trace contextRef="#ctx0" brushRef="#br0" timeOffset="85952.8855">11400 14316 44,'10'0'35,"13"0"1,3 4-9,12-9-9,13 5-6,-3-6-7,3 1-9,-5 0-16,-5 5-15,-18-3 0,-4 3-1,-19 0 0</inkml:trace>
  <inkml:trace contextRef="#ctx0" brushRef="#br0" timeOffset="86119.1796">11468 14401 55,'-4'14'35,"4"-14"1,28 17-6,6-10-17,11-5-10,3-2-26,3-7-11,11 3-2,-8-8 1</inkml:trace>
  <inkml:trace contextRef="#ctx0" brushRef="#br0" timeOffset="86569.7444">12172 14200 44,'-13'25'34,"2"12"-1,-3 5-5,-4-2-16,2 7-2,-4-5-4,9-4-2,-2-11-2,7-8 0,6-19 0,0 0-1,11-28 0,3-10-1,-2-12 2,8-14-2,-1-5 0,2 1 1,1 2 0,-1 8 0,-2 15 1,-3 15-1,2 19 1,-2 22 0,-1 19-1,1 16 1,-3 10-1,1 7 1,3 6-1,-1-1-1,-2-1-3,-5-11-5,4-2-8,-7-22-18,-6-7-4,0-11-1,0-16 2</inkml:trace>
  <inkml:trace contextRef="#ctx0" brushRef="#br0" timeOffset="86734.8619">12079 14396 77,'18'14'37,"11"-6"1,5-1-13,18-2-16,-5 4-18,6-4-26,-15-10-1,-2 5-2,-14-13 0</inkml:trace>
  <inkml:trace contextRef="#ctx0" brushRef="#br0" timeOffset="92004.0002">12842 14330 34,'0'0'31,"30"12"1,5-12-5,15-4-15,14 4-5,7-4-4,4 0-8,0 4-7,-7 0-10,-18 0-10,-10 10 0,-27-3 0</inkml:trace>
  <inkml:trace contextRef="#ctx0" brushRef="#br0" timeOffset="92213.7987">12910 14442 31,'9'0'29,"6"0"1,22-3-9,13 3-10,9 0-6,8 0-6,3 0-7,-5 5-14,-13-13-7,-1 5-1,-27-15 0</inkml:trace>
  <inkml:trace contextRef="#ctx0" brushRef="#br0" timeOffset="92379.721">13410 14234 21,'34'19'33,"-7"-5"1,1 6-4,-9 8-11,-19-3-4,0 7-5,-13-3-15,-9-1-25,-14-18-3,1 2-1,-3-12 0</inkml:trace>
  <inkml:trace contextRef="#ctx0" brushRef="#br0" timeOffset="93034.0011">14284 14229 7,'8'-17'27,"-20"-8"0,-6 8-7,-13 3-2,-10 8-5,-8 6-2,-2 6-4,3 14-1,5 8-1,12 9-1,11 4-1,20 4 0,16-4 0,12-1 0,12-7 0,7-6 0,-1-12-1,1-6-2,-4-9 0,-12-9-2,-8-4 1,-12-6-1,-11 2-1,-5 0 1,-12 4-1,-4 3 2,-1 10 1,-2 7 1,2 7 1,6 12 1,4 6 1,5 7-1,4 3 2,3 5-2,5-3 1,3 2-1,-2-6 1,3-5-3,-3-8-3,-2-9-7,-4-18-26,9 11-1,-9-11-1,4-17 1</inkml:trace>
  <inkml:trace contextRef="#ctx0" brushRef="#br0" timeOffset="93312.7116">14514 14284 36,'10'-4'33,"17"4"1,-2 0 1,6-5-21,10 7-5,-1-2-6,-2 0-7,0 0-11,-3 5-11,-17-8-8,0 8-1,-18-5 1</inkml:trace>
  <inkml:trace contextRef="#ctx0" brushRef="#br0" timeOffset="93485.4987">14542 14387 41,'-4'11'35,"4"-11"0,21 3-10,7 1-8,3-4-7,6 0-12,4-4-29,5 4-2,-7-5-1,0 5-1</inkml:trace>
  <inkml:trace contextRef="#ctx0" brushRef="#br0" timeOffset="93913.6277">15209 14145 17,'-11'-8'28,"-11"-7"0,4 11-5,-7 4-9,-3 5-4,0 9-4,3 8-2,5 9-1,3 5 1,9 5-1,8 1 1,14 1 0,6-7 0,11-4 0,5-8 0,8-9 0,1-15 0,-1-5 0,-7-16 1,-7-9-1,-14-9 0,-12-1 0,-16-2 0,-8 4-1,-10 9-5,-7 11-29,-2 1-6,7 17-1,-4 4 0</inkml:trace>
  <inkml:trace contextRef="#ctx0" brushRef="#br0" timeOffset="130746.9567">3025 14987 21,'-18'0'31,"-17"3"2,-5 18-10,-1 10-3,-2 17-5,7 23-3,8 6-3,18 18-2,17-2-3,13 1-1,15-7-6,5-10-20,7-20-12,12-6 0,-6-27-1</inkml:trace>
  <inkml:trace contextRef="#ctx0" brushRef="#br0" timeOffset="132115.4463">3302 15288 20,'8'0'28,"7"13"-5,-8 6-3,0 13-5,-7 10-3,0 2-3,0 8-2,-3-4-3,10 1-1,0-11-1,10-7 0,4-12-1,4-11 1,3-14-1,6-12 1,-4-9-1,-1-11 1,-7-3-1,-1 0 1,-9 4 1,-3 5 0,-9 6-1,0 15 1,0 11 0,-17 19 0,10 5 0,7 10 0,0 3-1,7 2 0,1-2-1,8-4 0,0-5-1,-1-9-3,-1-4-8,-6 0-26,-8-15 1,0 0-1,0 0 0</inkml:trace>
  <inkml:trace contextRef="#ctx0" brushRef="#br0" timeOffset="132853.3786">3993 15182 34,'-13'-19'31,"1"14"-4,-10 5-5,-6 14-6,6 10-4,-6 5-4,6 12-2,5 5-2,6 8-2,11 5-4,7-4-7,12 1-10,2-1-14,6-14-1,11-3 0,-3-17 4</inkml:trace>
  <inkml:trace contextRef="#ctx0" brushRef="#br0" timeOffset="133191.0072">4271 15487 13,'-24'-20'27,"9"20"0,-13 0-11,5 6-4,-1 3-4,2 4-3,4 7-1,8 3-1,10 4-1,7 2 0,5-3 0,7-1 0,9-4 1,0-7 0,3-10 0,-7-8 0,1-6 0,-9-8 0,-5-6-2,-4 1-4,-10-5-9,-1 1-19,4 10 0,-14-8 0,11 14 0</inkml:trace>
  <inkml:trace contextRef="#ctx0" brushRef="#br0" timeOffset="133483.9712">4359 15215 46,'22'0'34,"12"18"2,-2 6 0,-5 10-22,4 15-6,-13 6-2,-8 11-3,-10-3-3,-13-5-5,-5-3-10,-14-3-21,1-19-1,10-9 0,-1-15 0</inkml:trace>
  <inkml:trace contextRef="#ctx0" brushRef="#br0" timeOffset="134048.4554">4854 15457 32,'0'0'33,"9"13"0,12-13-10,10 5-6,3-5-4,12 0-3,1-5-4,1 1-5,-3 4-6,-10-9-10,-8 6-17,-2 6-2,-15-3-2,-10 0 1</inkml:trace>
  <inkml:trace contextRef="#ctx0" brushRef="#br0" timeOffset="134258.8654">4908 15601 33,'6'11'34,"12"-8"-1,11-3-8,14 8-6,2-8-7,5 0-21,-7 0-21,6 0-2,-23-5-3,-4 10-1</inkml:trace>
  <inkml:trace contextRef="#ctx0" brushRef="#br0" timeOffset="135470.351">5562 15605 44,'22'-4'34,"17"4"1,1-5-2,8 0-33,14 8-28,-12-12-3,7 9-2,-12-3-1</inkml:trace>
  <inkml:trace contextRef="#ctx0" brushRef="#br0" timeOffset="136003.2958">6093 15473 28,'-3'-15'32,"3"27"1,0 2-6,0 7-11,6 11-5,-6 0-3,9 4-1,3-4-2,4-1-1,5-10-2,4-7 0,-3-11-1,2-12-1,-1-8-1,-2-13-2,-5-2 0,-7-4 0,0 4 0,-9 0 0,0 9 1,-6 10 1,6 13 1,-12 8 2,5 13-1,7 8 1,6 3 0,6 3-1,8-4 1,4-3-1,5-8 0,5-6 0,-1-11 1,-2-8-1,-6-7 1,-9-9 0,-6-4-1,-10-2 0,-7-1-2,-9-2-6,1-1-25,0 15-4,-4 0 0,7 10 1</inkml:trace>
  <inkml:trace contextRef="#ctx0" brushRef="#br0" timeOffset="136417.1551">6738 15406 43,'-16'14'35,"6"11"0,-8 6-4,-6 5-18,11 11-2,-5-1-4,5 1-2,0-10-2,7-4-1,3-14 0,3-19-1,13-10 0,-2-21-1,2-14 1,0-9-1,5-11 0,1-4 1,0 4-2,-1 4 1,-1 11 0,0 12 0,-1 21 1,5 17-1,-5 9 2,2 21-1,-2 10 0,5 11 1,-1 8-1,1 2 1,-2-3-3,0-3 0,-4-4-2,0-10-4,-2-5-5,-13-14-14,0-10-12,0-12 0,-15 0 0</inkml:trace>
  <inkml:trace contextRef="#ctx0" brushRef="#br0" timeOffset="136553.2943">6651 15605 24,'0'0'34,"19"15"-1,5-10 1,14-1-18,5 4-37,0-13-7,7 5-3,-12-12-2</inkml:trace>
  <inkml:trace contextRef="#ctx0" brushRef="#br0" timeOffset="137154.5239">7484 15419 11,'-25'-10'31,"-14"-4"-1,2 14 0,0 9-13,2 4-6,7 11-3,10 2-3,18 7 0,6 1-1,13 1-1,2-3 1,7-1 0,-7-7 1,-2 0-1,-15-7 0,-7-6 0,-14-7-3,-7-4-3,-4-4-9,0-6-14,3-8-10,10 4-2,3-10 0</inkml:trace>
  <inkml:trace contextRef="#ctx0" brushRef="#br0" timeOffset="137342.5556">7574 15468 39,'13'0'36,"-1"14"0,-12 0 1,-2 5-21,4 13-5,-7 0-5,5 4-3,0 1-8,-4-6-14,4-6-16,6-2-2,-6-13 0,0-10 0</inkml:trace>
  <inkml:trace contextRef="#ctx0" brushRef="#br0" timeOffset="137486.1433">7584 15323 35,'0'-21'33,"0"21"0,0-14-4,0 14-27,15 0-30,-15 0-4,10 7 0,-10-7-2</inkml:trace>
  <inkml:trace contextRef="#ctx0" brushRef="#br0" timeOffset="137801.589">7761 15470 28,'6'22'36,"-6"-2"-1,6 11 2,1 1-18,2-4-6,3 7-3,-2-7-4,1 0-1,-1-10-3,0-10 0,-10-8-1,18-15-1,-6-7 0,1-7 0,3-5-1,2 2 1,3 6-1,-2 4 1,0 9 0,-4 13 1,0 9-1,-2 11 1,-3 8 0,-4 3-4,2 2-19,-1-1-15,-7-4 0,14-5-1,0-10 0</inkml:trace>
  <inkml:trace contextRef="#ctx0" brushRef="#br0" timeOffset="138403.2454">8538 15508 34,'-6'-11'32,"-16"-3"0,-4 1-10,-6 5-6,-8 0-4,1 11-4,-2 2-3,7 13-2,6 6-2,9 6 0,15 5 0,8 3 0,11-3-1,7 0 1,12-6 0,3-8-1,-2-7 0,-2-8 0,-1-9 0,-7-10-1,-8-6 0,-6-7 1,-11-3-1,-6 4 0,-6 0 1,-4 5 1,-3 10 0,-4 10 0,6 17 1,1 14 0,6 9 1,4 7 0,6 8 0,7 8 1,-5 1 0,8 2-1,-7-5 1,2-2-1,-5-9-1,0-5-3,0-7-5,-8-11-32,2-17-2,6-10 1,0 0 0</inkml:trace>
  <inkml:trace contextRef="#ctx0" brushRef="#br0" timeOffset="140496.6075">22654 17100 25,'-10'6'28,"10"-6"-10,0 0-3,33 5-1,17-5-1,27 0 0,24 0-2,34 4-2,13 0-2,11 5-2,-11-1-2,-10 1-1,-25 0-2,-20 3-1,-36-1-4,-33-5-7,-24-6-3,-18 7-8,-10-10-11,-3 7 0,-7-9 1</inkml:trace>
  <inkml:trace contextRef="#ctx0" brushRef="#br0" timeOffset="140857.6801">22728 17189 14,'20'0'25,"5"-9"-5,29 5-3,18-2-2,24 6-4,26 0 0,14 6-3,4 1-3,-7-1-1,-6 3-3,-27-1 0,-13 1-2,-38 0 1,-28-4-3,-21-5-1,-32 5 0,-3-5-2,-11 3-2,-4 0-4,-12-3-4,0-6-4,3 6-5,-3-5-2</inkml:trace>
  <inkml:trace contextRef="#ctx0" brushRef="#br0" timeOffset="141068.2334">22593 17174 13,'64'-5'30,"22"5"-2,44 12-7,25 4-5,24-1 0,19 7-6,-8 0-1,-21 2-6,-37-2-7,-40-1-28,-57-21 1,-18 0-2,-38-17 0</inkml:trace>
  <inkml:trace contextRef="#ctx0" brushRef="#br0" timeOffset="144016.6892">8900 15559 29,'0'0'33,"16"-5"1,-1 5 0,13 0-18,10 3-7,4 2-8,4-5-11,4 0-18,3 4-5,-13-8-1,1 11 0</inkml:trace>
  <inkml:trace contextRef="#ctx0" brushRef="#br0" timeOffset="144249.7887">8937 15741 22,'0'0'33,"15"0"1,13 0-3,6 0-12,1 0-8,9 0-4,-1 0-16,4 9-22,-14-9-2,4 5-1,-15-9 0</inkml:trace>
  <inkml:trace contextRef="#ctx0" brushRef="#br0" timeOffset="144625.6461">9564 15384 28,'-16'0'30,"-14"3"1,7 14-8,-2 8-10,1 9-6,14 10-2,4 2-2,18 4-1,9-4 0,8-5 0,7-7-1,5-10 1,3-13 0,-2-11 0,-7-11 1,0-10 0,-14-16 1,-8-3-1,-13-6 2,-12 1-2,-10 5 1,-9 5-4,-4 9-11,1 16-23,-9 0-2,9 19 0,0-3-1</inkml:trace>
  <inkml:trace contextRef="#ctx0" brushRef="#br0" timeOffset="145197.6001">10274 15540 30,'0'0'34,"0"0"1,18-7 0,13 7-17,10-8-6,20 8-4,8-5-3,10 5-3,-4 0-2,-6 3-4,-6 4-7,-21 3-13,-17-10-12,-15 7 0,-20-7 0</inkml:trace>
  <inkml:trace contextRef="#ctx0" brushRef="#br0" timeOffset="145468.5279">10264 15671 32,'16'5'33,"15"-5"-5,9 0-6,9-6-5,13 6-3,3 0-4,4-2-3,-4-1-6,-2-1-5,-11 4-9,-12-6-14,-16-2-7,-7 3-1,-12-8 0</inkml:trace>
  <inkml:trace contextRef="#ctx0" brushRef="#br0" timeOffset="145685.6959">10884 15470 16,'31'-4'30,"13"11"2,-7 0-2,-6 0-12,0 13-4,-15 0-4,-10 7-2,-19-2-2,-8 4-2,-9-3-5,-7-4-11,1-5-21,7-1-2,-5-16 0,16 0-1</inkml:trace>
  <inkml:trace contextRef="#ctx0" brushRef="#br0" timeOffset="152300.5832">11738 15466 21,'8'-19'20,"-3"6"-1,-11 1-3,-8 3-3,-10 9-2,-8 0-3,-6 16-3,-2 3-2,3 10 0,6 7-2,13 3 1,10 0-2,13-3 2,13-6-2,10-4 1,9-12 0,3-8-1,-2-9 1,-7-6 0,-7-6 0,-10-3-1,-9 1 0,-8-1 1,-9 6-1,-4 6 1,-3 9 0,3 9 0,5 9 0,3 9 2,5 7 0,7 10-1,3 0 1,4 1 0,1-4 0,2-6-1,-2-8-4,-3-5-11,-9-14-19,0-11-1,0 0 1,8-15-1</inkml:trace>
  <inkml:trace contextRef="#ctx0" brushRef="#br0" timeOffset="152526.382">11945 15444 22,'26'0'31,"-3"-3"0,18 6 0,2 1-19,1-4-7,0 0-8,-3 0-23,-1 6-3,-21-9-2,5 7 0</inkml:trace>
  <inkml:trace contextRef="#ctx0" brushRef="#br0" timeOffset="152699.3003">11945 15569 27,'9'8'32,"5"-8"-1,18 6 0,8-2-18,4 0-11,3 10-25,-6-14-6,11 0-2,-11-7 0</inkml:trace>
  <inkml:trace contextRef="#ctx0" brushRef="#br0" timeOffset="153038.7248">12659 15336 13,'-22'0'26,"-12"0"-1,12 10-7,0 7-9,5 7-2,7 8-2,7 6 0,9-1 1,7-1 0,11 2 0,7-10 0,7-4-1,-1-16 0,-1-8 0,-4-15-1,-5-7 0,-14-10-2,-7-3 0,-9-2-1,-10 2-7,-1 0-25,-2 16-2,-6-1 0,7 12 0</inkml:trace>
  <inkml:trace contextRef="#ctx0" brushRef="#br0" timeOffset="153421.479">13021 14948 54,'48'32'37,"10"17"1,1 17-6,-3 29-17,-22 11-5,-15 13-3,-25 0-3,-20-6-4,-17-4-17,-19-13-20,-22-20-1,0-13-1,-12-20 0</inkml:trace>
  <inkml:trace contextRef="#ctx0" brushRef="#br0" timeOffset="176885.1365">1670 16513 21,'0'0'34,"0"20"1,10-1 0,14 8-15,9 6-8,6 3-3,6 6-5,0 1-8,-5-7-12,-3-11-19,4 1-1,-13-16 0,-7-3 1</inkml:trace>
  <inkml:trace contextRef="#ctx0" brushRef="#br0" timeOffset="177079.7767">2105 16543 25,'-13'-15'34,"13"15"0,-29 12 0,0 4-18,0 12-6,-14 8-3,4 5-2,-7 2-1,4 3-5,-1-2-3,12-12-6,9-4-13,9-5-12,13-23-1,0 0 1</inkml:trace>
  <inkml:trace contextRef="#ctx0" brushRef="#br0" timeOffset="177417.5711">2425 16372 20,'0'0'32,"-35"-16"1,10 24-1,-14 11-15,-4 7-7,7 13-3,-1 4-2,10 6-2,11-1-2,11 3-1,17-3-1,14-6-4,14-6-6,1-7-13,1-12-10,11-2 1,-11-15-2</inkml:trace>
  <inkml:trace contextRef="#ctx0" brushRef="#br0" timeOffset="177673.7393">2536 16455 28,'11'-10'32,"-11"1"2,10 18 0,-7 8-17,3 2-8,-2 15-3,-4 5-2,9 5 0,-9-1 0,3 6-2,-3-5-1,4 1-1,1-13 0,4-6-2,6-4-8,-4-12-12,0-10-14,8 0 0,-8-15 0</inkml:trace>
  <inkml:trace contextRef="#ctx0" brushRef="#br0" timeOffset="177861.8812">2430 16648 40,'-9'-7'33,"27"10"0,4-3 1,6 5-22,9-1-26,0-4-20,7 5 2,-7-11-1,3 6-2</inkml:trace>
  <inkml:trace contextRef="#ctx0" brushRef="#br0" timeOffset="178042.6153">2815 16448 24,'17'0'34,"11"14"2,-5 3 1,2 10-15,-4 13-11,-11 6-4,-10 1-12,-7-1-28,-5 10-1,-16-15-2,10-6-1</inkml:trace>
  <inkml:trace contextRef="#ctx0" brushRef="#br0" timeOffset="178441.473">3332 16573 21,'24'0'33,"1"-4"1,19 13 0,0-4-16,2 0-17,1 5-18,-10-10-13,7 14-2,-24-14-1</inkml:trace>
  <inkml:trace contextRef="#ctx0" brushRef="#br0" timeOffset="178629.6994">3348 16697 42,'0'0'38,"28"7"0,15-2 0,0 0-22,4-3-11,0 1-18,-4-3-22,1 9-2,-17-9-1,-5 0 1</inkml:trace>
  <inkml:trace contextRef="#ctx0" brushRef="#br0" timeOffset="180133.0119">4216 16586 11,'-31'-15'30,"15"22"0,-14-2-3,2 11-12,6 9-4,3 5-6,10 10 0,9-3-2,19 4-1,8-7 0,7-12 1,6-10 0,4-5 1,-1-17 1,-5-11 0,-8-10 0,-10-7 0,-20-5 0,-7 5-1,-16 1-2,-9 9 0,-6 10-3,-8 9-8,8 9-16,5 14-12,-1-1-1,15 6 1</inkml:trace>
  <inkml:trace contextRef="#ctx0" brushRef="#br0" timeOffset="180328.1824">4420 16849 45,'7'15'36,"-7"-15"0,6 12-7,-6-12-24,3-10-33,-3 10-5,0 0-1,13-7-1</inkml:trace>
  <inkml:trace contextRef="#ctx0" brushRef="#br0" timeOffset="180704.9412">4764 16576 19,'-27'-6'30,"-8"-3"-1,4 14-8,1 8-7,-1 6-6,12 12-1,4 1-3,13 6-1,7-1 1,14-3 0,8-8 0,10-4 0,3-13 0,7-2-1,-3-17 1,-7-3-1,-8-11-1,-12-3-1,-17-2 0,-8 2-2,-10 3-5,-11 2-14,-9 3-14,11 11-1,-5-3 0,10 11-1</inkml:trace>
  <inkml:trace contextRef="#ctx0" brushRef="#br0" timeOffset="181306.4223">5181 16482 11,'13'0'29,"-1"8"0,-12-8-9,-12 6-4,-7-1-4,-5-5-4,-5 5-3,-2-5-5,-1 0 0,2 0-2,2 0 1,7 2-1,1 3 1,6 5 0,3 0 0,5 4 2,2 5 0,4 1 1,5 2 0,1-1 0,4-6-1,3-7 1,1 1 1,2-9 1,9 0-1,1 0 1,7 0 0,1 0-1,1 5 0,0 7 0,-4 9 0,-5 4-1,-7 1 0,-15 3 0,-7 3 0,-12-3 0,-9-3 0,-10-8-2,-3-7-1,0-7-4,-3-8-7,9-7-19,6-4-5,1-9-1,18 5 1</inkml:trace>
  <inkml:trace contextRef="#ctx0" brushRef="#br0" timeOffset="181885.0116">5758 16663 5,'-12'-5'31,"-13"-4"-1,0 9-5,-6 0-7,-3 9-5,4 5-2,4 4-4,12 8-2,9 3-3,11 2 0,10-1-3,10-2-4,12 0-8,5-7-15,-1-14-5,8-2 0,-10-9 0</inkml:trace>
  <inkml:trace contextRef="#ctx0" brushRef="#br0" timeOffset="182201.8271">6009 16677 9,'-13'-9'31,"-10"-7"-1,5 12-2,-8 0-11,-4 4-5,4 10-4,1 2-3,6 5-1,7 4-2,12 1 1,3 2-2,16-2 0,5-7-1,9-4 2,3-3-2,1-6 1,-3-8 0,-3-7 0,-6-7 1,-7-4-1,-11 1 1,-7 0 0,-4 0-1,-7 1-5,-2 7-13,13 15-17,-25-12-1,25 12 1,-19 12-2</inkml:trace>
  <inkml:trace contextRef="#ctx0" brushRef="#br0" timeOffset="182554.5435">6201 16623 50,'22'11'36,"0"3"2,3 4-9,6 13-16,-10 0-2,-2 3-4,-9 0-3,-10 4-3,-13-8-3,-9-11-10,-3-9-25,-6-5 0,1-16-2,10 0 1</inkml:trace>
  <inkml:trace contextRef="#ctx0" brushRef="#br0" timeOffset="183050.5083">6812 16352 27,'-10'6'32,"-17"-1"1,-7 15-11,-6 19-3,-7 10-6,4 20-3,8 13-3,13 3-2,14 4-2,19 1 0,17-8-4,13-13-9,12-15-25,9-10 0,-7-24-1,2-2 0</inkml:trace>
  <inkml:trace contextRef="#ctx0" brushRef="#br0" timeOffset="184532.9413">7149 16527 11,'17'0'30,"-17"0"1,9-7-7,-9 7-6,-25 0-7,3 7-2,-5-7-4,-1 0-2,-3 6-2,0-6-2,3 4 1,3 1-1,8 2 1,3 8-1,7 0 0,1 1 0,6 0 1,0 2 0,10-3 1,5-1-1,4-10 2,6 0 0,3-4 1,6 6 0,0-6 0,-3 9 1,-6 2 0,-7 11 0,-15 2 0,-3 10-1,-13-3-1,-9-6 0,-6-4-2,-5-4-1,2-7-3,0-15-3,9-4-1,-2-13-2,11 5-6,0-2-7,7 0-12,13 7 2,-1-6 0</inkml:trace>
  <inkml:trace contextRef="#ctx0" brushRef="#br0" timeOffset="184983.3644">7419 16554 31,'0'0'31,"11"-14"-2,-11 14-6,8 9-3,-8 1-5,4 15-5,-8 3-3,1 11-2,-6 2-1,2 8-2,-4-1 0,0-3-1,6-5 0,3-4 0,2-8-2,11-8 0,10-5-5,-1-15-2,10 0-9,-6-5-12,-2-7-7,2 0 0,-14-8-1</inkml:trace>
  <inkml:trace contextRef="#ctx0" brushRef="#br0" timeOffset="185149.9738">7230 16731 42,'0'0'34,"19"5"0,12-5-12,6 0-9,9 0-16,2 5-24,-2-10-5,8 5-2,-13-8 0</inkml:trace>
  <inkml:trace contextRef="#ctx0" brushRef="#br0" timeOffset="185366.2111">7693 16496 71,'28'9'39,"9"13"-1,2 15-11,-10 4-16,1 21-2,-16 9-4,-14 6-3,-14 3-5,-16-8-11,-10-2-25,-3-11 0,-7-15-1,3-11 1</inkml:trace>
  <inkml:trace contextRef="#ctx0" brushRef="#br0" timeOffset="186834.9534">8414 16934 49,'13'20'35,"-1"12"0,-15 1-11,-6-2-42,3 4-10,-19-16-4,9 0-3</inkml:trace>
  <inkml:trace contextRef="#ctx0" brushRef="#br0" timeOffset="187397.6958">8856 16670 29,'0'0'32,"0"0"1,7 16-13,-7 2-6,0 7-5,0 6-3,3 3 0,3-1-3,3 4-1,1-7-1,8-5 0,1-6 1,5-12-1,-3-11 0,6-8-1,-3-12 0,-3-7 0,-4-3 0,-6-2-1,-4 1 0,-7 7 0,-7 6 0,-1 12 0,-3 10 2,2 10-1,3 7 0,6 13 1,3 5-1,4-2-3,11 2-9,5 2-19,-2-12-3,10-2 0,-4-23 0</inkml:trace>
  <inkml:trace contextRef="#ctx0" brushRef="#br0" timeOffset="187661.1635">9535 16528 17,'-17'-23'32,"2"13"0,-14 5 0,0 9-16,-1 13-3,-2 3-5,5 11-2,2 5-2,7 7-2,8 6 0,13 4-2,7 0 1,11-6 0,7-3-4,7-4-4,5-13-18,6-6-9,-9-21-1,3-5 0</inkml:trace>
  <inkml:trace contextRef="#ctx0" brushRef="#br0" timeOffset="187887.8264">9662 16537 21,'-3'-10'35,"3"20"-1,0 5 1,0 3-20,0 14-3,0 5-4,3 9-1,-3 0-3,7 4-1,2-7-2,1-2 0,5-8-4,0-7-4,5-6-16,3-6-13,-8-14 0,2-5-1</inkml:trace>
  <inkml:trace contextRef="#ctx0" brushRef="#br0" timeOffset="188067.3739">9548 16745 31,'19'-4'33,"15"4"1,-6-7-2,12 4-21,-3 3-22,-6 0-19,6 0-2,-15-9-2,0 1 1</inkml:trace>
  <inkml:trace contextRef="#ctx0" brushRef="#br0" timeOffset="188228.0566">9887 16592 59,'15'-4'37,"9"14"0,-5 7-7,-3 7-16,0 17-5,-10 7-8,-6 3-16,-10 4-22,-1-3 0,-6-14-1,-1-1-1</inkml:trace>
  <inkml:trace contextRef="#ctx0" brushRef="#br0" timeOffset="188572.0301">10300 16709 36,'18'-10'34,"9"10"1,1-5 0,12-4-21,0 9-12,4 0-15,2 2-19,-12-4-3,0 2 1,-17-4-2</inkml:trace>
  <inkml:trace contextRef="#ctx0" brushRef="#br0" timeOffset="188767.2134">10331 16806 36,'23'20'36,"2"-16"0,13 3-2,4-7-18,-1 0-12,-1 0-29,-6-7-8,1 2-2,-17-5-2</inkml:trace>
  <inkml:trace contextRef="#ctx0" brushRef="#br0" timeOffset="189180.7339">11058 16779 2,'-16'4'33,"4"-4"2,12 0 0,22 13-13,6-13-4,13 10-3,4-10-5,6 0-7,4 0-24,-3 2-13,-17-9-3,0 2 1</inkml:trace>
  <inkml:trace contextRef="#ctx0" brushRef="#br0" timeOffset="190338.5005">11681 16652 12,'-9'-4'29,"-16"0"-1,0 12-8,-3 7-5,0 8-5,8 10-1,6 6-4,14 5-1,10-1-1,11-2 1,13-12-1,8-4 2,0-18-1,5-7 0,-13-17 0,-3-9-1,-17-11 1,-14-4-2,-19-1-1,-7 4-1,-7 10-4,-6 0-8,1 9-22,8 17-1,1 2-1,18 12 1</inkml:trace>
  <inkml:trace contextRef="#ctx0" brushRef="#br0" timeOffset="190518.6885">11966 16964 49,'-7'21'33,"0"-21"0,7 0-13,0 0-29,-11-9-19,11 9-3,7-23-2,4 8 0</inkml:trace>
  <inkml:trace contextRef="#ctx0" brushRef="#br0" timeOffset="190925.2852">12283 16741 21,'-21'4'29,"-17"-12"0,5 4-6,1-10-16,4-6-1,11-6-3,13-4 1,16-1 0,7 2 1,9 11 1,3 8 0,0 17 1,-7 9 0,-5 17 1,-19 8-2,-6 12-3,-15 4-1,-5-3-3,-1-6-2,-1-10 1,3-8-2,10-7 1,8-13 0,7-10 2,22-7 1,3 4 1,2-3 2,5 6-1,2-3 0,-6 3-5,0 3-24,-3 4-7,-10-7-1,0 5-1</inkml:trace>
  <inkml:trace contextRef="#ctx0" brushRef="#br0" timeOffset="191435.986">12697 16634 15,'17'5'31,"-17"-5"0,0-12-5,-12 7-11,-9-1-5,-4 2-4,-3 0-3,-3 0-1,-3 4-2,3 0 0,6 3 0,0 3-1,7 5 1,5 1 0,0 3 0,10 6 0,3 1 1,0 0 1,3-1-1,4 2 2,2-9-1,6 0 0,1-6 0,9-3 0,0-5 0,9 0 0,-3 0-1,3 0 0,-2 7 0,-5 5 1,-9 5-1,-5 3 1,-13 4-1,-13 3 1,-11-1-1,-5-6-2,-5-4-5,-6-7-12,-7-5-16,13-4-2,2-18 0,12 2 1</inkml:trace>
  <inkml:trace contextRef="#ctx0" brushRef="#br0" timeOffset="191933.0209">13148 16716 22,'-27'-12'27,"8"4"-5,-11 8-8,2-2-2,2 2-5,1 5-1,10 3 0,6 4-1,9 5 1,12 3-1,4 3 2,3-4-1,5 8 0,-5-3 0,-1 8-2,-11-9-1,-7-4-2,-10-5-4,-9-7-6,1 2-12,-4-9-13,-3-9 0,10-1-1</inkml:trace>
  <inkml:trace contextRef="#ctx0" brushRef="#br0" timeOffset="192127.8369">13326 16731 22,'18'5'35,"-18"-5"0,3 19 0,-9 5-15,-3-2-8,6 11-5,0-1-7,-4-1-12,-2-4-22,9 3-1,-7-11 0,7-5-1</inkml:trace>
  <inkml:trace contextRef="#ctx0" brushRef="#br0" timeOffset="192302.8889">13334 16549 19,'10'-7'30,"-10"-8"0,0 15-3,12-9-21,-12 9-17,18-5-16,-18 5 0,16 5-2,-16-5 12</inkml:trace>
  <inkml:trace contextRef="#ctx0" brushRef="#br0" timeOffset="192578.9718">13546 16840 31,'6'31'30,"-3"3"1,-3-7-14,-9-8-3,5-6-4,4-13-3,0 0-2,-7-15-2,17-2-2,6-7 1,6-1 0,5 0-1,2 10 1,1 6 1,1 5 1,-6 8 0,-2 9 0,-9 5 0,-1 7-1,-9 0-3,-4-3-9,-3-6-26,3 1-2,0-17 1,-8 10-1</inkml:trace>
  <inkml:trace contextRef="#ctx0" brushRef="#br0" timeOffset="193022.9644">14231 16515 12,'-12'-4'31,"-19"4"3,3 16-5,-12 9-10,3 11-6,4 19-2,9 6-4,18 8-3,9 1 0,13-3-1,11-9-1,14-6-3,5-10-11,1-13-22,-3-26-1,-1-3 0,-12-20-1</inkml:trace>
  <inkml:trace contextRef="#ctx0" brushRef="#br0" timeOffset="193519.0143">14615 16579 7,'16'5'27,"-16"-5"1,0 0-6,-16-1-10,-4 1-1,-3 0-4,-8-5-2,0 5-2,-3 0 0,0 0-2,5 0 0,2 5-1,4 2 0,5 4 0,5 0 0,5 1 1,2 3 0,6-1 1,0 0 0,3-1 1,7-3 1,4-1 0,-1-2 0,7 2-1,-2-2 1,4-1-1,-4-3-1,3 4 0,-6 0-1,7 2 0,-3 3 0,1 1-1,-3-1 1,-5 3-1,-7 2 0,-8 4 1,-11-3-1,-12 1 1,-9-7-3,-6-2-2,1 0-6,-1-10-15,4-7-9,15-4-1,3-7 0</inkml:trace>
  <inkml:trace contextRef="#ctx0" brushRef="#br0" timeOffset="193850.3973">14790 16552 38,'11'0'34,"5"12"1,-12 8-2,-8 9-18,4 19-4,-16 2-3,5 8-3,0-7-1,3 3 0,6-6-2,9-4-1,3-8-1,8-17-1,7-4-3,-3-15-5,3 2-12,-4-12-17,-13-13 0,-2 1 1,-14-8-1</inkml:trace>
  <inkml:trace contextRef="#ctx0" brushRef="#br0" timeOffset="194023.9639">14655 16779 29,'33'0'34,"-1"-7"-1,13 11 1,-3-4-21,0 3-16,-6 2-21,-10-8-8,2 3-1,-17-12-1</inkml:trace>
  <inkml:trace contextRef="#ctx0" brushRef="#br0" timeOffset="194201.0079">15051 16629 62,'35'10'39,"0"9"0,1 13-4,-3 11-21,-14 5-6,-8 14-3,-11 0-7,-20 3-34,-7-15-3,-5-1 0,-13-12 0</inkml:trace>
  <inkml:trace contextRef="#ctx0" brushRef="#br0" timeOffset="195103.0244">6952 17633 16,'0'0'27,"0"0"2,0 0-11,-13-20-4,-2 11-3,-11-2-3,-4 0-4,-5 3-1,-1 8-1,-2 5 0,4 8 0,3 14-1,13-1 1,8 10-2,10 2 2,0-38-1,40 67 2,-5-43-1,4-13-1,2-17 0,2-1-1,-6-13 0,-5-2-1,-5-7 2,-11-2-3,-7 5 2,-6 11-1,-3 15 2,-5-13-1,5 13 1,-6 21 1,6-2-1,3 9 0,8-3 1,6-1-3,7-1-6,-24-23-20,59 31-3,-19-31-3,-8-11 0</inkml:trace>
  <inkml:trace contextRef="#ctx0" brushRef="#br0" timeOffset="195472.2863">7470 17386 20,'-14'-12'32,"0"19"1,-15 1-10,-2 4-8,1 12-2,-5 3-5,10 11-1,2 2-5,10 3 1,9 0-2,13-2 1,7-6-1,9-4-2,8 0-5,-1-11-14,2-11-12,9-1-3,-9-20 1,6-1 3</inkml:trace>
  <inkml:trace contextRef="#ctx0" brushRef="#br0" timeOffset="195697.3523">7674 17444 24,'-4'-9'34,"4"18"1,-2 4 1,-5 2-20,7 15-6,-6 1-2,6 6-1,0 0-3,2 4 0,4-9-2,1-3-2,6-2-1,-3-7-1,5-2-8,-6-6-12,-9-12-13,19-5-2,-13-5 0,3 2 2</inkml:trace>
  <inkml:trace contextRef="#ctx0" brushRef="#br0" timeOffset="195998.3934">7513 17602 28,'18'0'32,"3"-5"1,17 1-5,2 4-15,-2-3-6,8 3-2,-5 0-3,-2-5-1,-7 1-1,-4-3 0,-10 2 1,1-3 0,-3 1 3,-1 2-1,-2 0 2,4 11-1,0 2 2,-1 4-1,-5 3-2,-4 9 1,-7 3-5,-7 2-6,-4 1-25,-6 0-5,-13-10 1,8 1-1</inkml:trace>
  <inkml:trace contextRef="#ctx0" brushRef="#br0" timeOffset="196351.2673">8348 17575 50,'18'-6'33,"10"10"1,2 2-13,4-2-13,5 0-6,1 3-13,3 3-21,-9-10 0,3 0-2,-21 0 1</inkml:trace>
  <inkml:trace contextRef="#ctx0" brushRef="#br0" timeOffset="196531.948">8384 17696 24,'0'0'36,"15"10"-1,11-10 0,5-3-13,3-1-10,10 7-4,-3 1-10,-2-1-29,-10-6-5,-1-3 0,-12-2 0</inkml:trace>
  <inkml:trace contextRef="#ctx0" brushRef="#br0" timeOffset="198006.5256">9132 17630 34,'-9'0'36,"21"3"-1,7-3-3,12 0-17,12 3-8,8 4-16,14-7-23,-12 0-2,6-7-1,-8-3 0</inkml:trace>
  <inkml:trace contextRef="#ctx0" brushRef="#br0" timeOffset="198321.7273">9690 17628 33,'-6'-29'29,"9"5"2,-6-7-12,3-3-9,10-2-2,-4-1-1,3 6-1,-3 4 0,1 6-1,-7 21 1,13 0-1,-8 21-1,-2 11 1,-3 6-2,0 5 2,0 2-4,3 6 0,0 2-9,-3-8-23,0-16-6,10-4-1,-4-11 1</inkml:trace>
  <inkml:trace contextRef="#ctx0" brushRef="#br0" timeOffset="198492.4527">9907 17719 45,'0'0'36,"0"0"-2,0 0-5,-10 0-41,10 0-19,4-10-2,-4 10-2</inkml:trace>
  <inkml:trace contextRef="#ctx0" brushRef="#br0" timeOffset="198907.9425">10259 17611 18,'-26'-4'27,"-1"-4"1,-10-7-12,9-4-7,5-5-1,5-5-1,15 0 0,6 6 0,15 5 1,4 11-1,9 7 2,-5 7-1,-2 20 1,-12 2-3,-6 13 0,-18-1-2,-6 1 0,-11-4-2,-5-4-1,1-6-1,1-10 0,4-10-2,10-5 2,18-3-2,-4-11 0,18 1 1,7 2 0,1-1 1,6 6 0,2 7 1,-2 4-4,-2 6-7,-7 5-26,-5-9-1,5-1-1,-7-3 1</inkml:trace>
  <inkml:trace contextRef="#ctx0" brushRef="#br0" timeOffset="199427.8489">10658 17479 31,'13'-8'32,"-13"8"-2,0-19-11,0 19-6,-23-11-5,6 7-4,-9-4-2,-5 2 0,1 6-4,1 0 0,1 2 1,3 3-1,9 2 0,2 7 0,8-1 1,6 6 0,0 1 3,5 1 0,2-3 0,0 2 1,0-7 1,3-1-1,0-7 0,5-5 0,1-4-2,3-2 1,5 6 0,1-7 0,4 7-1,-1 6 0,-1 4 0,-5 9 0,-4 2 1,-8 3 0,-10-2 0,-6 5 0,-14-8-1,-4 2 1,-10-6-2,-3-8-1,0-2-6,0-5-7,0-11-21,12 2-1,2-9 0,14 4 0</inkml:trace>
  <inkml:trace contextRef="#ctx0" brushRef="#br0" timeOffset="200893.3162">11317 17515 21,'-27'-20'31,"4"11"-5,-6 9-3,-9-5-3,4 16-7,-3 2-2,9 9-3,4 4-2,13 9-2,11-2-1,9-2-1,14-1 0,8-10 0,6-3-2,4-1-4,2-6-9,-3-1-19,-7-12-3,3 3-1,-12-10-1</inkml:trace>
  <inkml:trace contextRef="#ctx0" brushRef="#br0" timeOffset="201171.8547">11511 17586 34,'-24'-9'33,"-10"1"-1,9 0-9,-4 8-11,1 4-5,11 6-3,10 7-2,7 5 0,12 0-2,12 2 1,6-3 1,4-6 0,2-5-1,-3-5 2,-4-8-2,-8-4 1,-8-4 0,-10-5-2,-12-3-4,-8 2-13,-4 1-17,9 0 0,-2 1-1,11 4 1</inkml:trace>
  <inkml:trace contextRef="#ctx0" brushRef="#br0" timeOffset="201556.1747">11762 17565 21,'0'0'31,"-19"0"2,19 0-2,7 19-14,-2-4-5,11 2-3,-4 0-4,7 8 1,-7-4-2,-2 2 0,-10-5-1,-7-5-1,-12-9-2,-5-4-4,1 4-13,1-13-19,-2-3 0,12-2-1,0-1-1</inkml:trace>
  <inkml:trace contextRef="#ctx0" brushRef="#br0" timeOffset="201984.0622">12337 17275 17,'-32'7'32,"1"10"-1,-19 13-9,0 3-7,5 14-1,0 1-4,14 10 0,13 0-4,18 5 0,18-8-3,13-6-3,19-1-21,9-7-13,-2-21-1,8-5 0</inkml:trace>
  <inkml:trace contextRef="#ctx0" brushRef="#br0" timeOffset="202585.685">12798 17473 10,'0'0'25,"9"-7"3,-27 0-9,-6-1-8,-5 1-4,-7 3-5,1 4-2,-2-3-2,-1 3 0,5 0-1,5 0 0,6 8-1,4 1 2,5 4 2,-1 0 3,4-3 1,3 8 0,0-2 2,7-3-1,0-1 2,7-3 0,-7-9-2,24 7 0,-1-2 0,10-2 0,1 1 0,10 3-1,-1 4-1,-2 6 0,-7 2 0,-7 7-1,-16-3 0,-11 3 0,-21-9 0,-8 0-2,-11-8-1,-5-6-4,5-3-5,-3-12-9,6-4-15,18-6-1,3 2 0,16 3 7</inkml:trace>
  <inkml:trace contextRef="#ctx0" brushRef="#br0" timeOffset="202848.2416">12923 17331 18,'24'0'33,"-8"18"4,-1 10-4,-5 6-14,-10 0-7,0 12-1,-4-3-6,-2 8-1,-1 0-1,7-14-1,0-4 0,8-3-1,6-6-2,2-6-4,9-2-9,-4-8-22,-4-18 0,1 1-1,-8-5 1</inkml:trace>
  <inkml:trace contextRef="#ctx0" brushRef="#br0" timeOffset="203038.0763">12832 17611 50,'13'-5'37,"11"5"-1,17-4-4,2 1-21,1 3-9,3 0-14,-10 5-23,6-5 0,-19-3-2,-2-1 2</inkml:trace>
  <inkml:trace contextRef="#ctx0" brushRef="#br0" timeOffset="203292.6358">13149 17379 22,'34'18'36,"-3"4"0,7 8-2,-2 4-10,-8 4-9,0 11-4,-19-3-6,-9 0-3,-15-2-7,15-44-12,-66 69-16,32-46-4,1-11-1,7-6 0</inkml:trace>
  <inkml:trace contextRef="#ctx0" brushRef="#br0" timeOffset="203541.0611">13555 17769 55,'0'0'1,"0"0"-1,-10-8-13,-2 3-17</inkml:trace>
  <inkml:trace contextRef="#ctx0" brushRef="#br0" timeOffset="295529.0245">20820 10672 19,'45'0'12,"16"0"1,30 0-1,18 0-2,30 3 0,21-3-2,17 6-1,13-1-1,1 4-2,-6 2-1,-13 1 0,-15-2-2,-28 2 0,-18-3 0,-22-1-1,-19-1-1,-23-3 1,-7-4-1,-11 0 0,-11 0 0,-5 0 1,-13 0-1,-6-13 0,-4 5 1,0-2-1,-7 2 1,-4-2-1,-4 1 1,-3-2-1,4 1 1,0-1 0,-3 0 0,6 1 0,2-4 0,4 2 0,9 2 0,6 10 0,0-15 1,0 15 0,21 0 0,-2 5 0,12 7-1,2 4 2,-1 2 0,-1 2 1,4 2-1,-2-3 0,-5 5 1,-11-9 0,-9 2 1,-15-3 0,-3 0 0,-11-4-1,-7 4 1,-10-1-1,-2-1-4,8 0-7,3 2-17,7-14-6,22 0 0,0 0-1</inkml:trace>
  <inkml:trace contextRef="#ctx0" brushRef="#br0" timeOffset="295912.5968">23388 10033 2,'-55'2'22,"6"16"-1,-6 0-8,4 12-1,14 6-4,13 10-1,5 3-3,19 4 1,15-5-3,15 0-4,8-5-7,0-12-9,5 3-6,-13-23-1,12 3 8</inkml:trace>
  <inkml:trace contextRef="#ctx0" brushRef="#br0" timeOffset="296107.8821">23532 10161 33,'0'0'28,"0"0"-7,-8 27-3,-2 2-5,-2 10-3,5 8-2,-4 1-2,-5 0-3,3 0-7,5-5-12,1-14-14,7 6 0,-16-22-1,11 0 3</inkml:trace>
  <inkml:trace contextRef="#ctx0" brushRef="#br0" timeOffset="296300.8256">23300 10343 3,'8'-15'21,"19"11"-1,-2-5-11,7 6-4,-3 0-5,-5-1-4,-3 4-4,-10-8-2,11 5-2,-13-10-1</inkml:trace>
  <inkml:trace contextRef="#ctx0" brushRef="#br0" timeOffset="296494.3576">23616 10193 25,'48'0'19,"9"4"2,6 11 0,1 12-2,-14 2-3,-8 8-3,-22 4-2,-14 6-2,-18-7-2,-12 3-2,-10-6 0,-9-7-3,8-3-5,2-5-10,7-8-21,7 1 0,6-15 0,13 0-1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1:37.292"/>
    </inkml:context>
    <inkml:brush xml:id="br0">
      <inkml:brushProperty name="width" value="0.05292" units="cm"/>
      <inkml:brushProperty name="height" value="0.05292" units="cm"/>
      <inkml:brushProperty name="color" value="#FF0000"/>
    </inkml:brush>
  </inkml:definitions>
  <inkml:trace contextRef="#ctx0" brushRef="#br0">10648 18853 9,'0'0'28,"0"0"3,0 0-7,0 0-21,0 0-21,0 0-6,0 0-5,0 0 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9:42.654"/>
    </inkml:context>
    <inkml:brush xml:id="br0">
      <inkml:brushProperty name="width" value="0.05292" units="cm"/>
      <inkml:brushProperty name="height" value="0.05292" units="cm"/>
      <inkml:brushProperty name="color" value="#FF0000"/>
    </inkml:brush>
  </inkml:definitions>
  <inkml:trace contextRef="#ctx0" brushRef="#br0">7491 13137 21,'3'-9'27,"-3"9"-1,0 0-2,0-10-4,0 10-3,0 0-4,0 15-3,-3-2-3,3 6-2,0 5-3,0 7 0,0 0-2,-3 3-2,6 2-5,-3-7-13,0-4-15,9-2 0,-9-14-1,11 0 1</inkml:trace>
  <inkml:trace contextRef="#ctx0" brushRef="#br0" timeOffset="382.4848">7509 13522 22,'0'0'32,"0"-10"-2,0 10-4,0 0-4,0 17-5,0 1-5,-3-1-5,3 7-2,0 0-4,0 4-5,3 3-15,1-1-16,-4-6-1,5 2 0,-5-8 0</inkml:trace>
  <inkml:trace contextRef="#ctx0" brushRef="#br0" timeOffset="781.4831">7518 13951 48,'0'-19'35,"0"19"-4,-5-10-6,5 10-9,-6 9-5,3 1-5,3 7-9,0 4-18,8 6-14,-8-3 1,6 0-2</inkml:trace>
  <inkml:trace contextRef="#ctx0" brushRef="#br0" timeOffset="1119.8868">7521 14173 13,'0'-12'33,"0"12"1,0 0-1,0 0-10,4 17-6,-7 0-6,3 11-2,0 4-11,3 7-31,-3-10-1,3 3-1,-3-15-1</inkml:trace>
  <inkml:trace contextRef="#ctx0" brushRef="#br0" timeOffset="1943.4851">7287 14533 28,'3'-9'34,"-3"9"1,0 0-8,0 0-5,0 0-5,0 0-5,6 24-3,-6-6-3,0 7-2,0 3 0,3 5-2,0 1-1,0-2-2,3-2-4,-6-10-5,6 2-11,-2-8-17,-4-14 0,0 0-1,8-17 1</inkml:trace>
  <inkml:trace contextRef="#ctx0" brushRef="#br0" timeOffset="2312.0167">7239 14512 49,'7'-17'36,"3"11"1,3-3-9,7-1-10,8 10-4,4-6-6,5 8-3,-3 2-1,-1 6-2,-5 2 0,-8 2-1,-10 2-2,-10 5 1,-7-1-1,-9 0-2,-6 1-5,-6-6-12,-2-4-18,7 2-1,1-11 0,7 1 1</inkml:trace>
  <inkml:trace contextRef="#ctx0" brushRef="#br0" timeOffset="2808.0195">7478 14751 31,'0'0'35,"0"0"1,0 0 0,0 0-14,0 0-8,0 0-6,16 13-3,-7-4-1,4 6-1,2-1-2,1 1-2,0 1-4,-4-6-7,6 5-15,-2-3-10,-4-5-1,0-1 1</inkml:trace>
  <inkml:trace contextRef="#ctx0" brushRef="#br0" timeOffset="3048.2735">7625 14740 37,'0'0'34,"-10"6"1,10-6-7,-12 15-9,-1-5-6,1 9-3,-4-1-2,1 7-2,-4-3-3,3 3 0,1-3-5,0-8-8,3-8-27,12-6-1,-4-12-1,13-8 1</inkml:trace>
  <inkml:trace contextRef="#ctx0" brushRef="#br0" timeOffset="4528.1353">5312 14284 16,'41'0'11,"4"0"-1,13 0-2,4 5-2,11-2-1,2-3-2,5 3-2,-1-3-4,-3 0-4,-2 0-4,-8 0-3,1 0-4,-23-4 12</inkml:trace>
  <inkml:trace contextRef="#ctx0" brushRef="#br0" timeOffset="4814.1543">5519 14297 4,'65'0'8,"7"-8"-2,14 5-1,6-3-1,9-1-4,3 2-3,-1-5-4,0 7-4,-14-9 6</inkml:trace>
  <inkml:trace contextRef="#ctx0" brushRef="#br0" timeOffset="5152.3905">6015 14234 7,'99'0'11,"-2"-5"-3,7-1-2,-1-1-3,-1 0-3,-6 0 0,-11-1-1,-8 1-1,-16 0-5,-10 3-2,-17-2-5,-9 9 13</inkml:trace>
  <inkml:trace contextRef="#ctx0" brushRef="#br0" timeOffset="6574.3415">6979 14203 6,'78'0'3,"-3"-3"0,-11-2 0,-11 2 0,-12-4 0,-11 5-2,-11-5 1,-6 4 0,-13 3 0,5-11-1,-5 11 0,0-10 0,0 10 0,0-9-1,0 9 0,0 0 0,0 0 0,4-9 0,-4 9 0,0 0-1,0 0 0,0 9-1,0-9-1,9 11 1,-9-11 0,16 10 0,-5-6 0,2-1 0,0 1 1,2-1 0,0 2 1,-2-5 0,-1 4 0,1 1 0,0 0 0,-1 0 2,0-1 0,-2-4 0,1 0 1,-1 0 1,0-6 2,-1-2 0,-4-4 1,-5 0 0,0-1-1,-5 1 0,-4 1-1,-9-3-1,-5 4-1,-2 3-1,-5 4-1,2 3 0,0 4-1,5 5 1,4 2-1,5 8 1,10-1 0,4 7-1,10 0 1,3 0 0,4-1 0,9-5 0,-1-2 0,5-7 0,-2-6 1,-2-4-1,1-9 0,-4-3 0,-2-3 0,-3 0 0,-9-4 0,-2-3 0,-7 3 0,0 0 0,-10 0 0,-5 1 0,-3 3-1,-5 0 1,-1 6 0,2 3-1,-2 6 0,1 2 0,5 8 0,3 4 0,8 6 0,4 4 0,3 3 1,6-1-1,4 2 0,5-2 1,7-4-1,-1-3 1,1-6-1,-2-7 0,1-6 1,0 0-1,-5-12 0,-3 0 1,-5-3-1,-8-4 0,0-2 0,-12-2 0,-3 1 0,-1 0 0,-8 3 0,-3 5 0,2 2 0,-1 7 0,1 5 0,7 6 0,1 5 0,5 6 0,3 4 0,9 2 0,4 3 0,2-1 0,8-2 0,3-3 0,4-2 1,1-7-1,1-4 0,-2-7 0,-1-7 1,-3-3-1,-2-5 0,-9-4 0,-6-5 0,-3 2 0,-9 0 0,-1 3 0,-9 0 0,-2 5 0,-2 4 0,-1 5 0,6 5 0,2 5 0,4 1 0,-1 7 0,10 4 0,6 0 0,4 4 0,3 1 0,7-2 0,1-1 0,9-4-1,-1-4 1,1-3-1,-3-8 1,1-4 0,-9-5-1,0-3 1,-8-7 0,-5 0 1,-6-4-1,-6 2 0,2 1 0,-2 1 1,-1 7-1,-1 2 0,1 10 0,3 0 0,-1 8-3,1 4-14,-2-4-10,12 8 0,0-16-1</inkml:trace>
  <inkml:trace contextRef="#ctx0" brushRef="#br0" timeOffset="7919.9024">5251 17509 2,'0'0'14,"21"9"-3,5-5-3,12 5 1,24-3 0,16 1 0,27-3 0,22 0-2,22 0-1,14-2-1,9-2-1,5 4-1,-10-4 1,-9 0 0,-19 3-1,-20-3-1,-29 5-1,-22-5-5,-25 0-5,-18 0-4,-25 0-5,0 0-6,-9-5-4,-1 1 15</inkml:trace>
  <inkml:trace contextRef="#ctx0" brushRef="#br0" timeOffset="8725.1335">7254 17509 13,'0'0'10,"-5"-23"-2,5 23-3,-24-9-2,8 9 0,-3 0-2,-3 9 1,-2 0-1,2 3 0,4 5 1,8-1 2,7 0 0,9-2 0,10 3 0,8-5 0,7-2 0,4-3 0,2-7-2,3 0 0,-6-6 0,-6-3 0,-3-7-1,-13 1 2,-12-5 0,-9 1-1,-7 0 0,-11 5 1,-1-1-2,-6 6 1,2 1-1,2 8-1,4 0 0,8 10 1,7-3-1,11-7 0,0 24 1,5-12-1,11 2 0,3-1 0,2-3 2,1-5-2,1 2 0,-3-3 1,-1-4 0,-1-3-1,-8-4 1,-4-2-1,-6 0 0,0 9 1,-18-20-1,-1 11 0,-1 1 0,-4 4 0,2 4-1,4 4 2,2 4-1,16-8 0,-13 15 0,13-15 0,13 21 0,3-16 0,3 2 0,-1-2 0,1-5 0,-4 2 0,0-2 0,-15 0 1,0 0-1,0 0 0,-9-9 0,-9 9-7,7 0-20,-18-12-1,12 12 2,-14-15 3</inkml:trace>
  <inkml:trace contextRef="#ctx0" brushRef="#br0" timeOffset="13484.8537">7891 14296 22,'0'12'18,"3"7"-3,-6 9-3,3 11-3,-3 9-7,3 7-10,0 14-13,-6-8-3,9 11 0</inkml:trace>
  <inkml:trace contextRef="#ctx0" brushRef="#br0" timeOffset="13868.3857">7904 15089 17,'0'0'27,"-10"-10"-4,10 10-5,0 0-4,-6 16-6,6 6-2,0 11-6,0 10-16,-4 7-11,8 19-1,-8-3 0</inkml:trace>
  <inkml:trace contextRef="#ctx0" brushRef="#br0" timeOffset="14260.0654">7876 15787 28,'0'0'27,"0"0"-7,0 0-4,0 18-5,-4 4-3,-2 8-5,4 7-9,-2 10-11,-5 3-10,9 15-1,-4-8-1</inkml:trace>
  <inkml:trace contextRef="#ctx0" brushRef="#br0" timeOffset="14612.3888">7854 16692 9,'-9'0'30,"-4"0"-1,13 17 1,-7 2-15,2 7-9,5 2-11,-3 1-17,10 16-7,-7-6-1,8 5 1</inkml:trace>
  <inkml:trace contextRef="#ctx0" brushRef="#br0" timeOffset="14913.5577">7860 17154 6,'0'10'25,"0"-10"-2,-3 19-10,0 3-13,3-3-11,0 13-10,-3-8-3,6 10 14</inkml:trace>
  <inkml:trace contextRef="#ctx0" brushRef="#br0" timeOffset="15109.9085">7879 17456 13,'3'25'26,"-7"1"-5,8 1-23,2 19-18,-6-12-2,6 2 7</inkml:trace>
  <inkml:trace contextRef="#ctx0" brushRef="#br0" timeOffset="16381.4876">8028 17824 37,'0'0'30,"0"0"-2,0 0-9,-25 48-6,25-48-9,-22 71-4,10-30-1,-1 1-3,13-42 1,-19 64-7,19-64 3,-12 42 0,12-42 4,0 0 3,0 0-1,0 0 6,13-61-1,-13 61 3,25-72-3,-10 29-1,6 9 0,-2-8 1,-1 2 0,-2 3-2,-2 10 0,-3 3 2,-5 12-1,-2 3 3,-4 9-1,-4 14 0,4-14-1,0 50 2,6-6-4,6 3-1,5-2 1,7 1-2,1-4 1,6 2-7,-31-44 4,54 63-6,-54-63 0,0 0-5,46 21-8,-46-21-15,0 0 0,0 0 1,-44-49 29</inkml:trace>
  <inkml:trace contextRef="#ctx0" brushRef="#br0" timeOffset="16547.2177">8012 17996 21,'0'0'40,"0"0"-6,59-17 1,-59 17-20,68 20-34,-68-20-7,78-5-8,-78 5 2</inkml:trace>
  <inkml:trace contextRef="#ctx0" brushRef="#br0" timeOffset="17665.9062">7975 17601 22,'0'0'21,"0"-10"1,0 10-3,-10-7-3,10 7-5,-20 0-3,10-4-2,-3 4-1,1 0-2,2 6-2,10-6 0,-13 16-1,13-16 0,0 14 0,0-14 1,14 10-1,0-5 1,1-5 2,2-3 1,-1-3 0,-2 3 0,-4-3-1,-10 6-6,0 0-28,0 11-2,-18-11 0,5 21-2</inkml:trace>
  <inkml:trace contextRef="#ctx0" brushRef="#br0" timeOffset="73497.5046">5395 14512 15,'28'26'25,"0"-9"-6,11 6-6,6 0-2,4-4-2,4-1-1,1-9-2,1-2-2,-5-7 0,2-11 0,-3 1-1,4-4 0,2 2-1,5-3 1,-1 6-2,3 4 0,0 5 1,-3 5-2,-1 1 2,-6 4 1,-4-5 0,-5 1 0,-5-6 0,-4 6 0,-10-6 0,0-5 2,-11 5-2,-3 0 0,-10 0 0,0 0-1,0 0 1,0 0-1,-13 8 0,13-8-2,0 0-7,0 0-22,-5-12-6,5 12-1,8-15 0</inkml:trace>
  <inkml:trace contextRef="#ctx0" brushRef="#br0" timeOffset="74361.8721">6608 14659 8,'15'0'27,"-15"0"-2,12 7-6,-12-7-4,16 13-4,-7-4-4,-9-9-1,13 15-2,-13-15 0,8 15-2,-8-15 0,0 0 0,10 9 1,-10-9 1,0 0 0,0 0-1,0 0 1,0 0 0,-10-5 0,10 5-2,-3-10 0,3 10-2,10-13 1,3 5 0,8 1-1,6-2 0,9 2 0,4 1 0,3 1 0,3-2 1,-3 0-1,1 2 1,-3 0-1,-4-3 1,-6-1-2,-3 0 2,-4 3-1,-2-3 0,-4 6-1,-5-4-7,-3-5-26,-1 8 0,-9-15 0,12-1-1</inkml:trace>
  <inkml:trace contextRef="#ctx0" brushRef="#br0" timeOffset="76639.6229">5716 15032 17,'0'0'28,"7"10"-3,-7 9-5,-8 7-4,-3 9-4,-2 1-2,-2 2-3,-1-2-4,2-6-1,3-6-1,2-9 0,9-15 0,0 0-1,0-18 0,9-3 0,1-8 0,4-7 0,0-3 1,0-2-2,3 3 1,-3 2 1,0 6 0,-4 5 0,0 8 1,-6 5 0,-4 12 0,0 0 0,10 25 1,-7-4 0,3 11 0,3 6-1,6 9 0,1 1 0,3-2-3,4 3-5,-3-9-7,-1-5-11,2-2-11,-14-22 0,1 0 1</inkml:trace>
  <inkml:trace contextRef="#ctx0" brushRef="#br0" timeOffset="76789.9573">5662 15187 34,'0'0'31,"0"0"-5,21 14-5,7-4-12,10-5-16,-3-6-18,13 6-4,-7-14 0,8 9-1</inkml:trace>
  <inkml:trace contextRef="#ctx0" brushRef="#br0" timeOffset="77158.4951">6269 15153 37,'-9'-10'32,"0"8"-3,-12-3-7,-8 2-7,1 8-3,-6-2-5,6 10-1,0 3-2,4 4-1,8 3-2,13 1-1,12 1-1,11-8-6,13 2-10,7-2-17,-3-12-1,9 2 1,-8-9-1</inkml:trace>
  <inkml:trace contextRef="#ctx0" brushRef="#br0" timeOffset="77511.4947">6472 15197 31,'0'-14'31,"0"14"-5,-10-11-4,0 4-6,-3 7-4,-1-4-4,1 8-3,0 3-1,1 8-1,6 0-1,6 5-1,0 3-1,13 2 0,4-2 0,6-5 0,5-4-1,0-7 0,-3-3-1,-1-4 1,-6-11 1,-8-6 0,-10-3-2,-9-3-5,-3-1-16,1 5-9,-12-2-1,10 7 1</inkml:trace>
  <inkml:trace contextRef="#ctx0" brushRef="#br0" timeOffset="77954.6578">6902 15148 41,'-7'-12'31,"-4"8"-7,-7-2-4,-6 2-7,0 4-4,-4 0-3,3 10-1,-1-1-3,9 0 0,9 7-1,8-2-1,11 2 1,7-2 0,5 1 0,1 3-1,1-4 2,-7 1 1,-9-4-1,-5 2 0,-13-4 0,-10-3-3,-2-4-5,-4-2-18,-4-8-11,11 4 1,-3-12-2</inkml:trace>
  <inkml:trace contextRef="#ctx0" brushRef="#br0" timeOffset="78541.195">7196 15181 11,'0'0'27,"4"-15"-4,-4 15-3,-6-13-1,-8 6-4,0 5-2,-9-1-3,1 3-3,-5 4-2,3 4-1,1 5-2,4 1 0,8 5-1,8 2-1,3 2 1,13-4-1,2 2 0,3-6 0,7-2-1,-1-4-2,-1-6 1,-5-3 0,0-6 0,-11-6 1,-4 1 0,-3 0 1,0 11 1,-19-13 2,6 13-1,-1 3 0,0 6 0,6 13 1,-1 4-1,9 6 0,0 1 1,3 8 0,3-2 0,3 2 1,0-4-1,3-5-1,-3-5-4,-5-2-28,-1-15-5,-3-10-2,0 0 0</inkml:trace>
  <inkml:trace contextRef="#ctx0" brushRef="#br0" timeOffset="206534.8529">13050 14848 44,'0'0'35,"0"15"2,3 9-10,3 1-8,15 15-4,7-1-5,19 12-2,9-2-1,19 1-3,8-10-3,7-5-4,3-4-21,-3-5-15,-15-8 0,-8-1-1,-20-7 0</inkml:trace>
  <inkml:trace contextRef="#ctx0" brushRef="#br0" timeOffset="207106.5136">13803 15272 22,'0'0'34,"21"11"2,2-6 1,8 3-14,8 13-6,-10-5-3,5 12-5,-16 1-2,-12 6-1,-21 3-4,-16 3-20,-16-1-20,-9 3-1,-18-5 0</inkml:trace>
  <inkml:trace contextRef="#ctx0" brushRef="#br0" timeOffset="209408.5117">14371 15226 15,'0'0'30,"3"12"1,-7 4-1,-5 6-15,3 10-5,-4 3-3,3 1-2,-4-3-2,4-4-1,2-6-1,5-10 0,0-13 0,0 0 0,0-20 0,5-4 0,2-7 0,-2-5 0,5-5-1,0-2 1,5 2-1,-2 2 0,3 5 1,-7 7 0,4 2-1,-5 10 2,-8 15 0,12-3 0,-12 14 1,6 12 0,-2 3 0,3 15 0,1 3 0,8 7-1,-1 1 0,8 0-1,-6-3-2,2-5-1,1-7-1,-4-12-3,0-3-5,-16-22-10,0 0-15,0 0 0,-19-25 1,2 9 2</inkml:trace>
  <inkml:trace contextRef="#ctx0" brushRef="#br0" timeOffset="209537.5894">14358 15425 22,'0'0'30,"-6"-10"-1,15 3-6,6 3-4,7 0-11,6 10-21,-6-6-14,14 11-3,-7-11-1</inkml:trace>
  <inkml:trace contextRef="#ctx0" brushRef="#br0" timeOffset="210077.9243">14960 15369 26,'-15'-10'26,"6"5"-3,-7 0-3,-5-1-3,-2 6-4,-6 0-3,5 7-3,-4 2-1,4 5-1,4 4-1,10 3-1,5 2-1,14 3 0,10-3-1,7-5-4,8-1-13,5 0-17,-5-17-1,7 4 0,-11-11 0</inkml:trace>
  <inkml:trace contextRef="#ctx0" brushRef="#br0" timeOffset="210491.8294">15179 15419 14,'0'0'24,"-7"-12"-2,7 12-3,-22-10-3,5 10-2,-2 0-5,-4 0-1,0 6-3,1 4-2,0 6-1,6-1-1,8 3 0,8 0 0,0-2 1,15-4 0,7 0 0,1-7 0,5-2 0,-2-3-2,-4-5-9,-5-6-22,2 3 0,-16-10-2,8 5 1</inkml:trace>
  <inkml:trace contextRef="#ctx0" brushRef="#br0" timeOffset="211056.699">15530 15378 17,'0'0'29,"-33"-9"-3,11 5-4,-7 4-5,-2-4-5,5 4-3,-2 2-3,6 5-2,8-1-2,9 5-1,11 4-1,12 2 1,4 0 0,6 5 1,-2 2 1,0 1 0,-6-2 0,-6 1 1,-12-6 0,-7-2-1,-10-5-1,-5-3-2,-1-2-6,-6-6-18,-2-5-10,11 5-2,-4-9 1</inkml:trace>
  <inkml:trace contextRef="#ctx0" brushRef="#br0" timeOffset="211634.8482">15800 15083 15,'-33'7'29,"7"20"-1,-10 7-7,8 12-3,5 11-5,5 6-4,11 7-2,12 0-5,7-8-7,14-7-16,10-4-10,-5-22 0,12-3-1</inkml:trace>
  <inkml:trace contextRef="#ctx0" brushRef="#br0" timeOffset="212101.5132">15872 15337 6,'0'0'28,"-21"9"0,17 4-2,-9 3-11,5 4-4,8 5-3,0 2-2,12-4-1,1 1-1,2-7 0,6-7-2,4-2 1,-3-8-2,-1-8-2,1-6-1,-10-7-1,1-2 0,-9 1 0,-4 3 1,-4 2 0,-2 7 1,-4 10 1,10 0 1,-12 20 0,7-1 1,5 4-1,8 0 1,5 1 1,9-8-1,-1-3 0,4-9 1,-1-7-1,-2-6 1,-3-7-1,-6-3 0,-8-7-2,-5 5-3,-8-2-12,-12 5-17,6 14-1,-9-4 0,5 11 0</inkml:trace>
  <inkml:trace contextRef="#ctx0" brushRef="#br0" timeOffset="212477.8051">16334 15170 30,'0'0'31,"0"17"0,-3 0-10,0 8-5,-1 0-5,4 9-3,-6 3-2,6 1-1,4-1-2,5-1 1,0-2-2,6 0 0,2-4 0,0-7-2,3-3-4,-2-12-8,-2-8-18,2 0-5,-14-12-1,1-4 1</inkml:trace>
  <inkml:trace contextRef="#ctx0" brushRef="#br0" timeOffset="212620.5583">16231 15346 44,'17'0'33,"13"8"0,1-8-11,6 4-13,3-4-24,-3-4-14,3 4-2,-14-7-2</inkml:trace>
  <inkml:trace contextRef="#ctx0" brushRef="#br0" timeOffset="213161.3568">16728 15317 32,'0'0'28,"6"28"1,-6-8-12,7 6-8,1 2-4,1 0-9,-2-2-12,-10-12-12,9 7 0,-16-17-1</inkml:trace>
  <inkml:trace contextRef="#ctx0" brushRef="#br0" timeOffset="213327.0859">16644 15417 26,'0'0'31,"31"-10"1,-13 10-7,5-3-10,7 6-7,2 2-15,7 5-20,-7-13-3,5 8-1,-9-12-1</inkml:trace>
  <inkml:trace contextRef="#ctx0" brushRef="#br0" timeOffset="213875.5132">17212 15373 16,'0'0'28,"-16"-11"0,1 4-9,-7 2-4,-3 1-5,0 4-3,-6 4-2,2 5-1,1 5-2,6 4 0,7 4-2,7 3 1,13 0-1,7-1 0,7-3 1,7-8-1,4-4 1,-1-2-1,-1-7 0,-4-10 0,-8-1 0,-7-5 0,-9 0 1,-6 5-1,-7 2 1,-5 3 0,2 6 1,-1 12-1,1 10 1,4 9 0,7 5 0,2 6 0,3-2-1,8 2 1,1-5-2,2-2 1,-1-7-5,0-12-9,-10-16-19,23 17-1,-23-17 1,16-5-1</inkml:trace>
  <inkml:trace contextRef="#ctx0" brushRef="#br0" timeOffset="214177.1306">17252 15134 49,'30'16'37,"12"17"1,-5 13-4,-6 8-17,-1 21-5,-21 1-4,-9 2-9,-19-8-34,-9-6-2,-22-16-1,-2-11-1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19/10/2016</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3</a:t>
            </a:fld>
            <a:endParaRPr lang="el-GR"/>
          </a:p>
        </p:txBody>
      </p:sp>
    </p:spTree>
    <p:extLst>
      <p:ext uri="{BB962C8B-B14F-4D97-AF65-F5344CB8AC3E}">
        <p14:creationId xmlns:p14="http://schemas.microsoft.com/office/powerpoint/2010/main" val="315646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4</a:t>
            </a:fld>
            <a:endParaRPr lang="el-GR"/>
          </a:p>
        </p:txBody>
      </p:sp>
    </p:spTree>
    <p:extLst>
      <p:ext uri="{BB962C8B-B14F-4D97-AF65-F5344CB8AC3E}">
        <p14:creationId xmlns:p14="http://schemas.microsoft.com/office/powerpoint/2010/main" val="311586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195190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398648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96067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414290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10/19/2016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0154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4846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721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025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358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76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42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47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1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56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34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10/19/2016</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9949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6.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922958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493530"/>
              </a:xfrm>
            </p:spPr>
            <p:txBody>
              <a:bodyPr>
                <a:normAutofit lnSpcReduction="10000"/>
              </a:bodyPr>
              <a:lstStyle/>
              <a:p>
                <a:r>
                  <a:rPr lang="el-GR" b="1" dirty="0" smtClean="0"/>
                  <a:t>Ενέργεια Απλού Αρμονικού Ταλαντωτή</a:t>
                </a:r>
                <a:br>
                  <a:rPr lang="el-GR" b="1" dirty="0" smtClean="0"/>
                </a:br>
                <a:endParaRPr lang="el-GR" b="1" dirty="0" smtClean="0"/>
              </a:p>
              <a:p>
                <a:pPr lvl="1"/>
                <a:r>
                  <a:rPr lang="el-GR" b="1" dirty="0" smtClean="0"/>
                  <a:t>Κινητική Ενέργεια:</a:t>
                </a:r>
                <a:r>
                  <a:rPr lang="el-GR" dirty="0" smtClean="0"/>
                  <a:t> </a:t>
                </a:r>
                <a:br>
                  <a:rPr lang="el-GR" dirty="0" smtClean="0"/>
                </a:br>
                <a:r>
                  <a:rPr lang="el-GR" b="0" i="0" dirty="0" smtClean="0">
                    <a:latin typeface="Cambria Math" panose="02040503050406030204" pitchFamily="18" charset="0"/>
                  </a:rPr>
                  <a:t/>
                </a:r>
                <a:br>
                  <a:rPr lang="el-GR" b="0" i="0" dirty="0" smtClean="0">
                    <a:latin typeface="Cambria Math" panose="02040503050406030204" pitchFamily="18" charset="0"/>
                  </a:rPr>
                </a:br>
                <a14:m>
                  <m:oMath xmlns:m="http://schemas.openxmlformats.org/officeDocument/2006/math">
                    <m:r>
                      <m:rPr>
                        <m:sty m:val="p"/>
                      </m:rPr>
                      <a:rPr lang="el-GR" b="0" i="0" smtClean="0">
                        <a:latin typeface="Cambria Math" panose="02040503050406030204" pitchFamily="18" charset="0"/>
                      </a:rPr>
                      <m:t>Κ</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i="1">
                        <a:latin typeface="Cambria Math" panose="02040503050406030204" pitchFamily="18" charset="0"/>
                      </a:rPr>
                      <m:t>𝑚</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Name>
                      <m:e>
                        <m:func>
                          <m:funcPr>
                            <m:ctrlPr>
                              <a:rPr lang="en-US" b="0" i="1" smtClean="0">
                                <a:latin typeface="Cambria Math" panose="02040503050406030204" pitchFamily="18" charset="0"/>
                              </a:rPr>
                            </m:ctrlPr>
                          </m:funcPr>
                          <m:fNa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e>
                            </m:func>
                          </m:fName>
                          <m:e/>
                        </m:func>
                      </m:e>
                    </m:func>
                  </m:oMath>
                </a14:m>
                <a:r>
                  <a:rPr lang="el-GR" b="1" dirty="0" smtClean="0"/>
                  <a:t/>
                </a:r>
                <a:br>
                  <a:rPr lang="el-GR" b="1" dirty="0" smtClean="0"/>
                </a:br>
                <a:endParaRPr lang="el-GR" b="1" dirty="0" smtClean="0"/>
              </a:p>
              <a:p>
                <a:pPr lvl="1"/>
                <a:endParaRPr lang="el-GR" b="1" dirty="0" smtClean="0"/>
              </a:p>
              <a:p>
                <a:pPr lvl="1"/>
                <a:r>
                  <a:rPr lang="el-GR" b="1" dirty="0" smtClean="0"/>
                  <a:t>Ελαστική Δυναμική Ενέργεια: </a:t>
                </a:r>
                <a:br>
                  <a:rPr lang="el-GR" b="1" dirty="0" smtClean="0"/>
                </a:br>
                <a:r>
                  <a:rPr lang="en-US" dirty="0" smtClean="0">
                    <a:latin typeface="Cambria Math" panose="02040503050406030204" pitchFamily="18" charset="0"/>
                  </a:rPr>
                  <a:t/>
                </a:r>
                <a:br>
                  <a:rPr lang="en-US" dirty="0" smtClean="0">
                    <a:latin typeface="Cambria Math" panose="02040503050406030204" pitchFamily="18" charset="0"/>
                  </a:rPr>
                </a:br>
                <a14:m>
                  <m:oMath xmlns:m="http://schemas.openxmlformats.org/officeDocument/2006/math">
                    <m:r>
                      <m:rPr>
                        <m:sty m:val="p"/>
                      </m:rPr>
                      <a:rPr lang="en-US" dirty="0">
                        <a:latin typeface="Cambria Math" panose="02040503050406030204" pitchFamily="18" charset="0"/>
                      </a:rPr>
                      <m:t>U</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fName>
                      <m:e>
                        <m:func>
                          <m:funcPr>
                            <m:ctrlPr>
                              <a:rPr lang="en-US" i="1">
                                <a:latin typeface="Cambria Math" panose="02040503050406030204" pitchFamily="18" charset="0"/>
                              </a:rPr>
                            </m:ctrlPr>
                          </m:funcPr>
                          <m:fNa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cos</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fName>
                          <m:e/>
                        </m:func>
                      </m:e>
                    </m:func>
                  </m:oMath>
                </a14:m>
                <a:endParaRPr lang="en-US" b="1" dirty="0" smtClean="0"/>
              </a:p>
              <a:p>
                <a:endParaRPr lang="el-GR" dirty="0" smtClean="0"/>
              </a:p>
              <a:p>
                <a:r>
                  <a:rPr lang="el-GR" dirty="0" smtClean="0"/>
                  <a:t>Παρατηρήστε ότι είναι πάντα θετικές!</a:t>
                </a: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2"/>
                <a:stretch>
                  <a:fillRect t="-1900" b="-95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833280" y="6787080"/>
              <a:ext cx="360" cy="360"/>
            </p14:xfrm>
          </p:contentPart>
        </mc:Choice>
        <mc:Fallback xmlns="">
          <p:pic>
            <p:nvPicPr>
              <p:cNvPr id="4" name="Ink 3"/>
              <p:cNvPicPr/>
              <p:nvPr/>
            </p:nvPicPr>
            <p:blipFill>
              <a:blip r:embed="rId4"/>
              <a:stretch>
                <a:fillRect/>
              </a:stretch>
            </p:blipFill>
            <p:spPr>
              <a:xfrm>
                <a:off x="3825720" y="6779520"/>
                <a:ext cx="15480" cy="15480"/>
              </a:xfrm>
              <a:prstGeom prst="rect">
                <a:avLst/>
              </a:prstGeom>
            </p:spPr>
          </p:pic>
        </mc:Fallback>
      </mc:AlternateContent>
    </p:spTree>
    <p:extLst>
      <p:ext uri="{BB962C8B-B14F-4D97-AF65-F5344CB8AC3E}">
        <p14:creationId xmlns:p14="http://schemas.microsoft.com/office/powerpoint/2010/main" val="390385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49" y="2819400"/>
            <a:ext cx="5699051" cy="3657600"/>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3933450"/>
              </a:xfrm>
            </p:spPr>
            <p:txBody>
              <a:bodyPr>
                <a:normAutofit/>
              </a:bodyPr>
              <a:lstStyle/>
              <a:p>
                <a:r>
                  <a:rPr lang="el-GR" b="1" dirty="0" smtClean="0"/>
                  <a:t>Ενέργεια Απλού Αρμονικού Ταλαντωτή</a:t>
                </a:r>
              </a:p>
              <a:p>
                <a:pPr lvl="1"/>
                <a:r>
                  <a:rPr lang="el-GR" dirty="0" smtClean="0"/>
                  <a:t>Μηχανική Ενέργεια Κ + </a:t>
                </a:r>
                <a:r>
                  <a:rPr lang="en-US" dirty="0" smtClean="0"/>
                  <a:t>U</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𝑚𝑒𝑐h</m:t>
                        </m:r>
                      </m:sub>
                    </m:sSub>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oMath>
                </a14:m>
                <a:endParaRPr lang="el-GR" dirty="0" smtClean="0"/>
              </a:p>
              <a:p>
                <a:pPr lvl="1"/>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14:m>
                  <m:oMath xmlns:m="http://schemas.openxmlformats.org/officeDocument/2006/math">
                    <m:r>
                      <m:rPr>
                        <m:sty m:val="p"/>
                      </m:rPr>
                      <a:rPr lang="en-US" b="0" i="0" smtClean="0">
                        <a:latin typeface="Cambria Math" panose="02040503050406030204" pitchFamily="18" charset="0"/>
                      </a:rPr>
                      <m:t>u</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𝜔</m:t>
                    </m:r>
                    <m:rad>
                      <m:radPr>
                        <m:degHide m:val="on"/>
                        <m:ctrlPr>
                          <a:rPr lang="el-GR" b="0" i="1" smtClean="0">
                            <a:latin typeface="Cambria Math" panose="02040503050406030204" pitchFamily="18" charset="0"/>
                            <a:ea typeface="Cambria Math" panose="02040503050406030204" pitchFamily="18" charset="0"/>
                          </a:rPr>
                        </m:ctrlPr>
                      </m:radPr>
                      <m:deg/>
                      <m:e>
                        <m:sSup>
                          <m:sSupPr>
                            <m:ctrlPr>
                              <a:rPr lang="el-GR" b="0" i="1" smtClean="0">
                                <a:latin typeface="Cambria Math" panose="02040503050406030204" pitchFamily="18" charset="0"/>
                                <a:ea typeface="Cambria Math" panose="02040503050406030204" pitchFamily="18" charset="0"/>
                              </a:rPr>
                            </m:ctrlPr>
                          </m:sSupPr>
                          <m:e>
                            <m:r>
                              <m:rPr>
                                <m:sty m:val="p"/>
                              </m:rPr>
                              <a:rPr lang="el-GR" b="0" i="0" smtClean="0">
                                <a:latin typeface="Cambria Math" panose="02040503050406030204" pitchFamily="18" charset="0"/>
                                <a:ea typeface="Cambria Math" panose="02040503050406030204" pitchFamily="18" charset="0"/>
                              </a:rPr>
                              <m:t>Α</m:t>
                            </m:r>
                          </m:e>
                          <m:sup>
                            <m:r>
                              <a:rPr lang="el-GR" b="0" i="1" smtClean="0">
                                <a:latin typeface="Cambria Math" panose="02040503050406030204" pitchFamily="18" charset="0"/>
                                <a:ea typeface="Cambria Math" panose="02040503050406030204" pitchFamily="18" charset="0"/>
                              </a:rPr>
                              <m:t>2</m:t>
                            </m:r>
                          </m:sup>
                        </m:sSup>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l-GR" b="0" i="1" smtClean="0">
                                <a:latin typeface="Cambria Math" panose="02040503050406030204" pitchFamily="18" charset="0"/>
                                <a:ea typeface="Cambria Math" panose="02040503050406030204" pitchFamily="18" charset="0"/>
                              </a:rPr>
                              <m:t>2</m:t>
                            </m:r>
                          </m:sup>
                        </m:sSup>
                      </m:e>
                    </m:rad>
                  </m:oMath>
                </a14:m>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3933450"/>
              </a:xfrm>
              <a:blipFill rotWithShape="0">
                <a:blip r:embed="rId3"/>
                <a:stretch>
                  <a:fillRect t="-1240"/>
                </a:stretch>
              </a:blipFill>
            </p:spPr>
            <p:txBody>
              <a:bodyPr/>
              <a:lstStyle/>
              <a:p>
                <a:r>
                  <a:rPr lang="el-GR">
                    <a:noFill/>
                  </a:rPr>
                  <a:t> </a:t>
                </a:r>
              </a:p>
            </p:txBody>
          </p:sp>
        </mc:Fallback>
      </mc:AlternateContent>
    </p:spTree>
    <p:extLst>
      <p:ext uri="{BB962C8B-B14F-4D97-AF65-F5344CB8AC3E}">
        <p14:creationId xmlns:p14="http://schemas.microsoft.com/office/powerpoint/2010/main" val="1857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50" y="1916112"/>
            <a:ext cx="8179573" cy="4560887"/>
          </a:xfrm>
        </p:spPr>
      </p:pic>
    </p:spTree>
    <p:extLst>
      <p:ext uri="{BB962C8B-B14F-4D97-AF65-F5344CB8AC3E}">
        <p14:creationId xmlns:p14="http://schemas.microsoft.com/office/powerpoint/2010/main" val="212592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746" y="1752600"/>
            <a:ext cx="2055530" cy="47483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50" y="2600325"/>
            <a:ext cx="5144850" cy="3905250"/>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sp>
        <p:nvSpPr>
          <p:cNvPr id="6" name="Right Arrow 5"/>
          <p:cNvSpPr/>
          <p:nvPr/>
        </p:nvSpPr>
        <p:spPr>
          <a:xfrm rot="10800000">
            <a:off x="5867400" y="4495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1890360" y="4722480"/>
              <a:ext cx="4385160" cy="1810800"/>
            </p14:xfrm>
          </p:contentPart>
        </mc:Choice>
        <mc:Fallback xmlns="">
          <p:pic>
            <p:nvPicPr>
              <p:cNvPr id="7" name="Ink 6"/>
              <p:cNvPicPr/>
              <p:nvPr/>
            </p:nvPicPr>
            <p:blipFill>
              <a:blip r:embed="rId6"/>
              <a:stretch>
                <a:fillRect/>
              </a:stretch>
            </p:blipFill>
            <p:spPr>
              <a:xfrm>
                <a:off x="1887120" y="4711680"/>
                <a:ext cx="4401720" cy="1830240"/>
              </a:xfrm>
              <a:prstGeom prst="rect">
                <a:avLst/>
              </a:prstGeom>
            </p:spPr>
          </p:pic>
        </mc:Fallback>
      </mc:AlternateContent>
    </p:spTree>
    <p:extLst>
      <p:ext uri="{BB962C8B-B14F-4D97-AF65-F5344CB8AC3E}">
        <p14:creationId xmlns:p14="http://schemas.microsoft.com/office/powerpoint/2010/main" val="25548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2971800"/>
            <a:ext cx="5496770" cy="3298062"/>
          </a:xfrm>
          <a:prstGeom prst="rect">
            <a:avLst/>
          </a:prstGeom>
        </p:spPr>
      </p:pic>
    </p:spTree>
    <p:extLst>
      <p:ext uri="{BB962C8B-B14F-4D97-AF65-F5344CB8AC3E}">
        <p14:creationId xmlns:p14="http://schemas.microsoft.com/office/powerpoint/2010/main" val="17676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25" y="1748677"/>
            <a:ext cx="3015743" cy="4271124"/>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907269"/>
                <a:ext cx="7916192" cy="4578575"/>
              </a:xfrm>
            </p:spPr>
            <p:txBody>
              <a:bodyPr>
                <a:normAutofit fontScale="92500" lnSpcReduction="10000"/>
              </a:bodyPr>
              <a:lstStyle/>
              <a:p>
                <a:r>
                  <a:rPr lang="el-GR" b="1" dirty="0" smtClean="0"/>
                  <a:t>Το εκκρεμές</a:t>
                </a:r>
              </a:p>
              <a:p>
                <a:pPr lvl="1"/>
                <a:r>
                  <a:rPr lang="el-GR" dirty="0" smtClean="0"/>
                  <a:t>Όταν η γωνία θ είναι &lt; 10</a:t>
                </a:r>
                <a:r>
                  <a:rPr lang="el-GR" baseline="30000" dirty="0" smtClean="0"/>
                  <a:t>ο</a:t>
                </a:r>
                <a:r>
                  <a:rPr lang="el-GR" dirty="0" smtClean="0"/>
                  <a:t>, τότε</a:t>
                </a:r>
                <a:br>
                  <a:rPr lang="el-GR" dirty="0" smtClean="0"/>
                </a:br>
                <a:r>
                  <a:rPr lang="el-GR" dirty="0" smtClean="0"/>
                  <a:t>μπορούμε να θεωρήσουμε ότι</a:t>
                </a:r>
                <a:br>
                  <a:rPr lang="el-GR" dirty="0" smtClean="0"/>
                </a:br>
                <a:r>
                  <a:rPr lang="el-GR" dirty="0" smtClean="0"/>
                  <a:t>το εκκρεμές εκτελεί απλή </a:t>
                </a:r>
                <a:r>
                  <a:rPr lang="el-GR" dirty="0" err="1" smtClean="0"/>
                  <a:t>αρμο</a:t>
                </a:r>
                <a:r>
                  <a:rPr lang="el-GR" dirty="0" smtClean="0"/>
                  <a:t>-</a:t>
                </a:r>
                <a:br>
                  <a:rPr lang="el-GR" dirty="0" smtClean="0"/>
                </a:br>
                <a:r>
                  <a:rPr lang="el-GR" dirty="0" err="1" smtClean="0"/>
                  <a:t>νική</a:t>
                </a:r>
                <a:r>
                  <a:rPr lang="el-GR" dirty="0" smtClean="0"/>
                  <a:t> ταλάντωση</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𝜀𝜋</m:t>
                          </m:r>
                        </m:sub>
                      </m:sSub>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func>
                        <m:funcPr>
                          <m:ctrlPr>
                            <a:rPr lang="el-GR"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l-GR" b="0"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𝑠</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𝑑𝑡</m:t>
                              </m:r>
                            </m:e>
                            <m:sup>
                              <m:r>
                                <a:rPr lang="en-US" b="0" i="1" smtClean="0">
                                  <a:latin typeface="Cambria Math" panose="02040503050406030204" pitchFamily="18" charset="0"/>
                                  <a:ea typeface="Cambria Math" panose="02040503050406030204" pitchFamily="18" charset="0"/>
                                </a:rPr>
                                <m:t>2</m:t>
                              </m:r>
                            </m:sup>
                          </m:sSup>
                        </m:den>
                      </m:f>
                    </m:oMath>
                  </m:oMathPara>
                </a14:m>
                <a:endParaRPr lang="el-GR" dirty="0" smtClean="0"/>
              </a:p>
              <a:p>
                <a:pPr lvl="1"/>
                <a:r>
                  <a:rPr lang="el-GR" dirty="0" smtClean="0"/>
                  <a:t>Επειδή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𝐿</m:t>
                    </m:r>
                    <m:r>
                      <a:rPr lang="el-GR" b="0" i="1" smtClean="0">
                        <a:latin typeface="Cambria Math" panose="02040503050406030204" pitchFamily="18" charset="0"/>
                      </a:rPr>
                      <m:t>𝜃</m:t>
                    </m:r>
                  </m:oMath>
                </a14:m>
                <a:r>
                  <a:rPr lang="el-GR" dirty="0" smtClean="0"/>
                  <a:t>,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l-GR" b="0" i="1" smtClean="0">
                            <a:latin typeface="Cambria Math" panose="02040503050406030204" pitchFamily="18" charset="0"/>
                          </a:rPr>
                          <m:t>𝜃</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b="0" i="1" smtClean="0">
                        <a:latin typeface="Cambria Math" panose="02040503050406030204" pitchFamily="18" charset="0"/>
                      </a:rPr>
                      <m:t>𝜃</m:t>
                    </m:r>
                  </m:oMath>
                </a14:m>
                <a:endParaRPr lang="el-GR" dirty="0" smtClean="0"/>
              </a:p>
              <a:p>
                <a:pPr marL="365760" lvl="1" indent="0">
                  <a:buNone/>
                </a:pPr>
                <a:r>
                  <a:rPr lang="el-GR" dirty="0" smtClean="0"/>
                  <a:t>όταν </a:t>
                </a:r>
                <a14:m>
                  <m:oMath xmlns:m="http://schemas.openxmlformats.org/officeDocument/2006/math">
                    <m:r>
                      <a:rPr lang="el-GR" i="1">
                        <a:latin typeface="Cambria Math" panose="02040503050406030204" pitchFamily="18" charset="0"/>
                      </a:rPr>
                      <m:t>𝜃</m:t>
                    </m:r>
                  </m:oMath>
                </a14:m>
                <a:r>
                  <a:rPr lang="el-GR" dirty="0" smtClean="0"/>
                  <a:t> μικρό.</a:t>
                </a:r>
                <a:endParaRPr lang="el-GR" dirty="0"/>
              </a:p>
              <a:p>
                <a:pPr lvl="1"/>
                <a:r>
                  <a:rPr lang="el-GR" dirty="0" smtClean="0"/>
                  <a:t>Εδώ χρησιμοποιήσαμε την προσέγγιση</a:t>
                </a:r>
                <a:r>
                  <a:rPr lang="el-GR" dirty="0"/>
                  <a:t>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𝜃</m:t>
                      </m:r>
                    </m:oMath>
                  </m:oMathPara>
                </a14:m>
                <a:endParaRPr lang="el-GR" b="0" dirty="0" smtClean="0">
                  <a:ea typeface="Cambria Math" panose="02040503050406030204" pitchFamily="18" charset="0"/>
                </a:endParaRPr>
              </a:p>
              <a:p>
                <a:pPr marL="365760" lvl="1" indent="0">
                  <a:buNone/>
                </a:pPr>
                <a:r>
                  <a:rPr lang="el-GR" dirty="0" smtClean="0"/>
                  <a:t>για μικρές τιμές του </a:t>
                </a:r>
                <a14:m>
                  <m:oMath xmlns:m="http://schemas.openxmlformats.org/officeDocument/2006/math">
                    <m:r>
                      <a:rPr lang="el-GR" i="1">
                        <a:latin typeface="Cambria Math" panose="02040503050406030204" pitchFamily="18" charset="0"/>
                        <a:ea typeface="Cambria Math" panose="02040503050406030204" pitchFamily="18" charset="0"/>
                      </a:rPr>
                      <m:t>𝜃</m:t>
                    </m:r>
                  </m:oMath>
                </a14:m>
                <a:r>
                  <a:rPr lang="el-GR" dirty="0" smtClean="0">
                    <a:ea typeface="Cambria Math" panose="02040503050406030204" pitchFamily="18" charset="0"/>
                  </a:rPr>
                  <a:t> (σε </a:t>
                </a:r>
                <a:r>
                  <a:rPr lang="en-US" dirty="0" smtClean="0">
                    <a:ea typeface="Cambria Math" panose="02040503050406030204" pitchFamily="18" charset="0"/>
                  </a:rPr>
                  <a:t>rad)</a:t>
                </a:r>
                <a:endParaRPr lang="el-GR" dirty="0">
                  <a:ea typeface="Cambria Math" panose="02040503050406030204" pitchFamily="18" charset="0"/>
                </a:endParaRPr>
              </a:p>
              <a:p>
                <a:pPr marL="365760" lvl="1" indent="0">
                  <a:buNone/>
                </a:pPr>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907269"/>
                <a:ext cx="7916192" cy="4578575"/>
              </a:xfrm>
              <a:blipFill rotWithShape="0">
                <a:blip r:embed="rId4"/>
                <a:stretch>
                  <a:fillRect t="-1598"/>
                </a:stretch>
              </a:blipFill>
            </p:spPr>
            <p:txBody>
              <a:bodyPr/>
              <a:lstStyle/>
              <a:p>
                <a:r>
                  <a:rPr lang="el-GR">
                    <a:noFill/>
                  </a:rPr>
                  <a:t> </a:t>
                </a:r>
              </a:p>
            </p:txBody>
          </p:sp>
        </mc:Fallback>
      </mc:AlternateContent>
    </p:spTree>
    <p:extLst>
      <p:ext uri="{BB962C8B-B14F-4D97-AF65-F5344CB8AC3E}">
        <p14:creationId xmlns:p14="http://schemas.microsoft.com/office/powerpoint/2010/main" val="288242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907269"/>
                <a:ext cx="7916192" cy="4578575"/>
              </a:xfrm>
            </p:spPr>
            <p:txBody>
              <a:bodyPr>
                <a:normAutofit lnSpcReduction="10000"/>
              </a:bodyPr>
              <a:lstStyle/>
              <a:p>
                <a:r>
                  <a:rPr lang="el-GR" b="1" dirty="0" smtClean="0"/>
                  <a:t>Το εκκρεμές</a:t>
                </a:r>
              </a:p>
              <a:p>
                <a:pPr lvl="1"/>
                <a:r>
                  <a:rPr lang="el-GR" dirty="0" smtClean="0"/>
                  <a:t>Γιατί χρειαστήκαμε την προσέγγιση;</a:t>
                </a:r>
              </a:p>
              <a:p>
                <a:pPr lvl="1"/>
                <a:r>
                  <a:rPr lang="el-GR" dirty="0" smtClean="0"/>
                  <a:t>Θυμηθείτε για το ελατήριο που εκτελεί απλή αρμονική ταλάντωση:</a:t>
                </a: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𝑥</m:t>
                      </m:r>
                    </m:oMath>
                  </m:oMathPara>
                </a14:m>
                <a:endParaRPr lang="el-GR" dirty="0"/>
              </a:p>
              <a:p>
                <a:pPr lvl="1"/>
                <a:r>
                  <a:rPr lang="el-GR" dirty="0" smtClean="0"/>
                  <a:t>Για το εκκρεμές, καταλήξαμε σε: </a:t>
                </a: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l-GR" i="1">
                              <a:latin typeface="Cambria Math" panose="02040503050406030204" pitchFamily="18" charset="0"/>
                            </a:rPr>
                            <m:t>𝜃</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l-GR" b="0" i="1" smtClean="0">
                          <a:latin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i="1">
                          <a:latin typeface="Cambria Math" panose="02040503050406030204" pitchFamily="18" charset="0"/>
                        </a:rPr>
                        <m:t>𝜃</m:t>
                      </m:r>
                    </m:oMath>
                  </m:oMathPara>
                </a14:m>
                <a:endParaRPr lang="el-GR" dirty="0" smtClean="0"/>
              </a:p>
              <a:p>
                <a:pPr lvl="1"/>
                <a:r>
                  <a:rPr lang="el-GR" dirty="0" smtClean="0"/>
                  <a:t>Η διαφορική εξίσωση που περιγράφει την κίνηση είναι ίδια!! </a:t>
                </a:r>
                <a:r>
                  <a:rPr lang="el-GR" dirty="0" smtClean="0">
                    <a:sym typeface="Wingdings" panose="05000000000000000000" pitchFamily="2" charset="2"/>
                  </a:rPr>
                  <a:t> </a:t>
                </a:r>
              </a:p>
              <a:p>
                <a:pPr lvl="2"/>
                <a:r>
                  <a:rPr lang="el-GR" dirty="0" smtClean="0">
                    <a:sym typeface="Wingdings" panose="05000000000000000000" pitchFamily="2" charset="2"/>
                  </a:rPr>
                  <a:t>Άρα το εκκρεμές εκτελεί απλή αρμονική ταλάντωση για μικρό θ!</a:t>
                </a:r>
                <a:endParaRPr lang="el-GR" dirty="0"/>
              </a:p>
              <a:p>
                <a:pPr marL="365760" lvl="1" indent="0">
                  <a:buNone/>
                </a:pP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907269"/>
                <a:ext cx="7916192" cy="4578575"/>
              </a:xfrm>
              <a:blipFill rotWithShape="0">
                <a:blip r:embed="rId3"/>
                <a:stretch>
                  <a:fillRect t="-1864" r="-1232"/>
                </a:stretch>
              </a:blipFill>
            </p:spPr>
            <p:txBody>
              <a:bodyPr/>
              <a:lstStyle/>
              <a:p>
                <a:r>
                  <a:rPr lang="el-GR">
                    <a:noFill/>
                  </a:rPr>
                  <a:t> </a:t>
                </a:r>
              </a:p>
            </p:txBody>
          </p:sp>
        </mc:Fallback>
      </mc:AlternateContent>
    </p:spTree>
    <p:extLst>
      <p:ext uri="{BB962C8B-B14F-4D97-AF65-F5344CB8AC3E}">
        <p14:creationId xmlns:p14="http://schemas.microsoft.com/office/powerpoint/2010/main" val="122426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325" y="1748676"/>
            <a:ext cx="3015743" cy="4760143"/>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907269"/>
                <a:ext cx="7916192" cy="4578575"/>
              </a:xfrm>
            </p:spPr>
            <p:txBody>
              <a:bodyPr/>
              <a:lstStyle/>
              <a:p>
                <a:r>
                  <a:rPr lang="el-GR" b="1" dirty="0" smtClean="0"/>
                  <a:t>Το εκκρεμές</a:t>
                </a:r>
                <a:endParaRPr lang="en-US" b="1" dirty="0" smtClean="0"/>
              </a:p>
              <a:p>
                <a:pPr marL="68580" indent="0">
                  <a:buNone/>
                </a:pPr>
                <a:endParaRPr lang="el-GR" b="1" dirty="0" smtClean="0"/>
              </a:p>
              <a:p>
                <a:pPr lvl="1"/>
                <a:r>
                  <a:rPr lang="el-GR" dirty="0" smtClean="0"/>
                  <a:t>Γωνιακή συχνότητα </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e>
                    </m:rad>
                  </m:oMath>
                </a14:m>
                <a:endParaRPr lang="en-US" dirty="0" smtClean="0"/>
              </a:p>
              <a:p>
                <a:pPr lvl="1"/>
                <a:r>
                  <a:rPr lang="el-GR" dirty="0" smtClean="0"/>
                  <a:t>Περίοδος </a:t>
                </a:r>
                <a:endParaRPr lang="en-US" i="1" dirty="0">
                  <a:latin typeface="Cambria Math" panose="02040503050406030204" pitchFamily="18" charset="0"/>
                </a:endParaRPr>
              </a:p>
              <a:p>
                <a:pPr marL="365760" lvl="1" indent="0">
                  <a:buNone/>
                </a:pP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𝜔</m:t>
                        </m:r>
                      </m:den>
                    </m:f>
                    <m:r>
                      <a:rPr lang="el-GR" b="0" i="1" smtClean="0">
                        <a:latin typeface="Cambria Math" panose="02040503050406030204" pitchFamily="18" charset="0"/>
                      </a:rPr>
                      <m:t>=2</m:t>
                    </m:r>
                    <m:r>
                      <a:rPr lang="el-GR" b="0" i="1" smtClean="0">
                        <a:latin typeface="Cambria Math" panose="02040503050406030204" pitchFamily="18" charset="0"/>
                      </a:rPr>
                      <m:t>𝜋</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m:rPr>
                                <m:sty m:val="p"/>
                              </m:rPr>
                              <a:rPr lang="en-US" b="0" i="0" smtClean="0">
                                <a:latin typeface="Cambria Math" panose="02040503050406030204" pitchFamily="18" charset="0"/>
                              </a:rPr>
                              <m:t>L</m:t>
                            </m:r>
                          </m:num>
                          <m:den>
                            <m:r>
                              <a:rPr lang="en-US" b="0" i="1" smtClean="0">
                                <a:latin typeface="Cambria Math" panose="02040503050406030204" pitchFamily="18" charset="0"/>
                              </a:rPr>
                              <m:t>𝑔</m:t>
                            </m:r>
                          </m:den>
                        </m:f>
                      </m:e>
                    </m:rad>
                  </m:oMath>
                </a14:m>
                <a:endParaRPr lang="el-GR" b="0" i="1" dirty="0" smtClean="0">
                  <a:latin typeface="Cambria Math" panose="02040503050406030204" pitchFamily="18" charset="0"/>
                </a:endParaRPr>
              </a:p>
              <a:p>
                <a:pPr lvl="1"/>
                <a:r>
                  <a:rPr lang="el-GR" dirty="0" smtClean="0"/>
                  <a:t>Εξίσωση κίνησης </a:t>
                </a:r>
                <a:endParaRPr lang="el-GR" b="0" i="1" dirty="0" smtClean="0">
                  <a:latin typeface="Cambria Math" panose="02040503050406030204" pitchFamily="18" charset="0"/>
                </a:endParaRPr>
              </a:p>
              <a:p>
                <a:pPr marL="365760" lvl="1" indent="0">
                  <a:buNone/>
                </a:pP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𝜃</m:t>
                      </m:r>
                      <m:d>
                        <m:dPr>
                          <m:ctrlPr>
                            <a:rPr lang="el-GR"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907269"/>
                <a:ext cx="7916192" cy="4578575"/>
              </a:xfrm>
              <a:blipFill rotWithShape="0">
                <a:blip r:embed="rId3"/>
                <a:stretch>
                  <a:fillRect t="-1065"/>
                </a:stretch>
              </a:blipFill>
            </p:spPr>
            <p:txBody>
              <a:bodyPr/>
              <a:lstStyle/>
              <a:p>
                <a:r>
                  <a:rPr lang="el-GR">
                    <a:noFill/>
                  </a:rPr>
                  <a:t> </a:t>
                </a:r>
              </a:p>
            </p:txBody>
          </p:sp>
        </mc:Fallback>
      </mc:AlternateContent>
    </p:spTree>
    <p:extLst>
      <p:ext uri="{BB962C8B-B14F-4D97-AF65-F5344CB8AC3E}">
        <p14:creationId xmlns:p14="http://schemas.microsoft.com/office/powerpoint/2010/main" val="13285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032375"/>
            <a:ext cx="2237231" cy="3444625"/>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lnSpcReduction="10000"/>
              </a:bodyPr>
              <a:lstStyle/>
              <a:p>
                <a:r>
                  <a:rPr lang="el-GR" b="1" dirty="0" smtClean="0"/>
                  <a:t>Φθίνουσες ταλαντώσεις</a:t>
                </a:r>
              </a:p>
              <a:p>
                <a:pPr lvl="1"/>
                <a:r>
                  <a:rPr lang="el-GR" dirty="0" smtClean="0"/>
                  <a:t>Όταν η μηχανική ενέργεια φθίνει με το χρόνο, τότε η κίνηση λέγεται ότι είναι φθίνουσα ταλάντωση</a:t>
                </a:r>
              </a:p>
              <a:p>
                <a:pPr lvl="2"/>
                <a:r>
                  <a:rPr lang="el-GR" dirty="0" smtClean="0"/>
                  <a:t>Πιο κοντά στην πραγματικότητα:</a:t>
                </a:r>
              </a:p>
              <a:p>
                <a:pPr lvl="3"/>
                <a:r>
                  <a:rPr lang="el-GR" dirty="0" smtClean="0"/>
                  <a:t>τριβές, αντίσταση αέρα</a:t>
                </a:r>
                <a:endParaRPr lang="en-US" dirty="0" smtClean="0"/>
              </a:p>
              <a:p>
                <a:pPr marL="896112" lvl="3" indent="0">
                  <a:buNone/>
                </a:pPr>
                <a:endParaRPr lang="el-GR" dirty="0" smtClean="0"/>
              </a:p>
              <a:p>
                <a:pPr lvl="1"/>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l-GR"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r>
                          <a:rPr lang="en-US" b="0" i="1" smtClean="0">
                            <a:latin typeface="Cambria Math" panose="02040503050406030204" pitchFamily="18" charset="0"/>
                          </a:rPr>
                          <m:t>𝑑𝑡</m:t>
                        </m:r>
                      </m:den>
                    </m:f>
                  </m:oMath>
                </a14:m>
                <a:r>
                  <a:rPr lang="en-US" dirty="0" smtClean="0"/>
                  <a:t> : </a:t>
                </a:r>
                <a:r>
                  <a:rPr lang="el-GR" dirty="0" smtClean="0"/>
                  <a:t>δύναμη επιβράδυνσης</a:t>
                </a:r>
                <a:endParaRPr lang="en-US" dirty="0" smtClean="0"/>
              </a:p>
              <a:p>
                <a:pPr lvl="2"/>
                <a:r>
                  <a:rPr lang="el-GR" dirty="0"/>
                  <a:t>Συντελεστής απόσβεσης </a:t>
                </a:r>
                <a14:m>
                  <m:oMath xmlns:m="http://schemas.openxmlformats.org/officeDocument/2006/math">
                    <m:r>
                      <a:rPr lang="en-US" i="1">
                        <a:latin typeface="Cambria Math" panose="02040503050406030204" pitchFamily="18" charset="0"/>
                      </a:rPr>
                      <m:t>𝑏</m:t>
                    </m:r>
                  </m:oMath>
                </a14:m>
                <a:endParaRPr lang="el-GR" dirty="0" smtClean="0"/>
              </a:p>
              <a:p>
                <a:pPr lvl="2"/>
                <a:r>
                  <a:rPr lang="el-GR" dirty="0" smtClean="0"/>
                  <a:t>Δρα αντίθετα στην ταχύτητα του </a:t>
                </a:r>
                <a:br>
                  <a:rPr lang="el-GR" dirty="0" smtClean="0"/>
                </a:br>
                <a:r>
                  <a:rPr lang="el-GR" dirty="0" smtClean="0"/>
                  <a:t>σώματος</a:t>
                </a:r>
              </a:p>
              <a:p>
                <a:pPr lvl="1"/>
                <a:endParaRPr lang="en-US" i="1" dirty="0">
                  <a:latin typeface="Cambria Math" panose="02040503050406030204" pitchFamily="18" charset="0"/>
                </a:endParaRPr>
              </a:p>
              <a:p>
                <a:pPr lvl="1"/>
                <a14:m>
                  <m:oMath xmlns:m="http://schemas.openxmlformats.org/officeDocument/2006/math">
                    <m:acc>
                      <m:accPr>
                        <m:chr m:val="⃗"/>
                        <m:ctrlPr>
                          <a:rPr lang="el-GR" i="1">
                            <a:latin typeface="Cambria Math" panose="02040503050406030204" pitchFamily="18" charset="0"/>
                          </a:rPr>
                        </m:ctrlPr>
                      </m:accPr>
                      <m:e>
                        <m:r>
                          <m:rPr>
                            <m:sty m:val="p"/>
                          </m:rPr>
                          <a:rPr lang="en-US" b="0" i="0" smtClean="0">
                            <a:latin typeface="Cambria Math" panose="02040503050406030204" pitchFamily="18" charset="0"/>
                          </a:rPr>
                          <m:t>F</m:t>
                        </m:r>
                      </m:e>
                    </m:acc>
                    <m:r>
                      <a:rPr lang="en-US"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oMath>
                </a14:m>
                <a:r>
                  <a:rPr lang="en-US" dirty="0"/>
                  <a:t> : </a:t>
                </a:r>
                <a:r>
                  <a:rPr lang="el-GR" dirty="0"/>
                  <a:t>δύναμη </a:t>
                </a:r>
                <a:r>
                  <a:rPr lang="el-GR" dirty="0" smtClean="0"/>
                  <a:t>επαναφοράς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a:stretch>
                  <a:fillRect t="-1867"/>
                </a:stretch>
              </a:blipFill>
            </p:spPr>
            <p:txBody>
              <a:bodyPr/>
              <a:lstStyle/>
              <a:p>
                <a:r>
                  <a:rPr lang="el-GR">
                    <a:noFill/>
                  </a:rPr>
                  <a:t> </a:t>
                </a:r>
              </a:p>
            </p:txBody>
          </p:sp>
        </mc:Fallback>
      </mc:AlternateContent>
    </p:spTree>
    <p:extLst>
      <p:ext uri="{BB962C8B-B14F-4D97-AF65-F5344CB8AC3E}">
        <p14:creationId xmlns:p14="http://schemas.microsoft.com/office/powerpoint/2010/main" val="8734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5816" y="3633355"/>
            <a:ext cx="3292783" cy="2880221"/>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lstStyle/>
              <a:p>
                <a:r>
                  <a:rPr lang="el-GR" b="1" dirty="0" smtClean="0"/>
                  <a:t>Φθίνουσες ταλαντώσεις</a:t>
                </a:r>
              </a:p>
              <a:p>
                <a:pPr lvl="1"/>
                <a:r>
                  <a:rPr lang="el-GR" dirty="0" smtClean="0"/>
                  <a:t>Εφαρμόζοντας το 2</a:t>
                </a:r>
                <a:r>
                  <a:rPr lang="el-GR" baseline="30000" dirty="0" smtClean="0"/>
                  <a:t>ο</a:t>
                </a:r>
                <a:r>
                  <a:rPr lang="el-GR" dirty="0" smtClean="0"/>
                  <a:t> νόμο του </a:t>
                </a:r>
                <a:r>
                  <a:rPr lang="en-US" dirty="0" smtClean="0"/>
                  <a:t>Newton:</a:t>
                </a:r>
                <a:br>
                  <a:rPr lang="en-US" dirty="0" smtClean="0"/>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e>
                    </m:nary>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𝑏𝑢</m:t>
                    </m:r>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oMath>
                </a14:m>
                <a:r>
                  <a:rPr lang="en-US" dirty="0"/>
                  <a:t/>
                </a:r>
                <a:br>
                  <a:rPr lang="en-US" dirty="0"/>
                </a:br>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oMath>
                </a14:m>
                <a:endParaRPr lang="en-US" dirty="0" smtClean="0"/>
              </a:p>
              <a:p>
                <a:pPr lvl="1"/>
                <a:endParaRPr lang="el-GR" dirty="0" smtClean="0"/>
              </a:p>
              <a:p>
                <a:pPr lvl="1"/>
                <a:r>
                  <a:rPr lang="el-GR" dirty="0" smtClean="0"/>
                  <a:t>Η λύση της διαφορικής </a:t>
                </a:r>
                <a:br>
                  <a:rPr lang="el-GR" dirty="0" smtClean="0"/>
                </a:br>
                <a:r>
                  <a:rPr lang="el-GR" dirty="0" smtClean="0"/>
                  <a:t>εξίσωσης</a:t>
                </a:r>
                <a:r>
                  <a:rPr lang="en-US" dirty="0" smtClean="0"/>
                  <a:t> (</a:t>
                </a:r>
                <a14:m>
                  <m:oMath xmlns:m="http://schemas.openxmlformats.org/officeDocument/2006/math">
                    <m:r>
                      <a:rPr lang="en-US" i="1">
                        <a:latin typeface="Cambria Math" panose="02040503050406030204" pitchFamily="18" charset="0"/>
                      </a:rPr>
                      <m:t>𝑏</m:t>
                    </m:r>
                  </m:oMath>
                </a14:m>
                <a:r>
                  <a:rPr lang="en-US" dirty="0" smtClean="0"/>
                  <a:t> </a:t>
                </a:r>
                <a:r>
                  <a:rPr lang="el-GR" dirty="0" smtClean="0"/>
                  <a:t>μικρό): </a:t>
                </a:r>
                <a:br>
                  <a:rPr lang="el-GR" dirty="0" smtClean="0"/>
                </a:br>
                <a:r>
                  <a:rPr lang="en-US" b="0" i="1" dirty="0" smtClean="0">
                    <a:latin typeface="Cambria Math" panose="02040503050406030204" pitchFamily="18" charset="0"/>
                  </a:rPr>
                  <a:t/>
                </a:r>
                <a:br>
                  <a:rPr lang="en-US" b="0" i="1" dirty="0" smtClean="0">
                    <a:latin typeface="Cambria Math" panose="02040503050406030204" pitchFamily="18" charset="0"/>
                  </a:rPr>
                </a:br>
                <a:r>
                  <a:rPr lang="el-GR"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𝑡</m:t>
                        </m:r>
                      </m:sup>
                    </m:sSup>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a:stretch>
                  <a:fillRect t="-1067"/>
                </a:stretch>
              </a:blipFill>
            </p:spPr>
            <p:txBody>
              <a:bodyPr/>
              <a:lstStyle/>
              <a:p>
                <a:r>
                  <a:rPr lang="el-GR">
                    <a:noFill/>
                  </a:rPr>
                  <a:t> </a:t>
                </a:r>
              </a:p>
            </p:txBody>
          </p:sp>
        </mc:Fallback>
      </mc:AlternateContent>
    </p:spTree>
    <p:extLst>
      <p:ext uri="{BB962C8B-B14F-4D97-AF65-F5344CB8AC3E}">
        <p14:creationId xmlns:p14="http://schemas.microsoft.com/office/powerpoint/2010/main" val="24698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Απλή Αρμονική Ταλάντωση</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2"/>
            <a:ext cx="4266121" cy="3644205"/>
          </a:xfrm>
          <a:prstGeom prst="rect">
            <a:avLst/>
          </a:prstGeom>
        </p:spPr>
      </p:pic>
    </p:spTree>
    <p:extLst>
      <p:ext uri="{BB962C8B-B14F-4D97-AF65-F5344CB8AC3E}">
        <p14:creationId xmlns:p14="http://schemas.microsoft.com/office/powerpoint/2010/main" val="381136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8177050" cy="4874530"/>
              </a:xfrm>
            </p:spPr>
            <p:txBody>
              <a:bodyPr>
                <a:normAutofit/>
              </a:bodyPr>
              <a:lstStyle/>
              <a:p>
                <a:r>
                  <a:rPr lang="el-GR" b="1" dirty="0" smtClean="0"/>
                  <a:t>Φθίνουσες ταλαντώσεις</a:t>
                </a:r>
              </a:p>
              <a:p>
                <a:pPr lvl="1"/>
                <a:r>
                  <a:rPr lang="el-GR" dirty="0" smtClean="0"/>
                  <a:t>Γωνιακή συχνότητα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e>
                          <m:sup>
                            <m:r>
                              <a:rPr lang="en-US" b="0" i="1" smtClean="0">
                                <a:latin typeface="Cambria Math" panose="02040503050406030204" pitchFamily="18" charset="0"/>
                              </a:rPr>
                              <m:t>2</m:t>
                            </m:r>
                          </m:sup>
                        </m:sSup>
                      </m:e>
                    </m:rad>
                  </m:oMath>
                </a14:m>
                <a:endParaRPr lang="en-US" dirty="0" smtClean="0"/>
              </a:p>
              <a:p>
                <a:pPr lvl="1"/>
                <a:endParaRPr lang="en-US" dirty="0"/>
              </a:p>
              <a:p>
                <a:pPr lvl="1"/>
                <a:r>
                  <a:rPr lang="el-GR" dirty="0" smtClean="0"/>
                  <a:t>Η ποσότητα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r>
                  <a:rPr lang="en-US" dirty="0" smtClean="0"/>
                  <a:t> </a:t>
                </a:r>
                <a:r>
                  <a:rPr lang="el-GR" dirty="0"/>
                  <a:t> </a:t>
                </a:r>
                <a:r>
                  <a:rPr lang="el-GR" dirty="0" smtClean="0"/>
                  <a:t>είναι η γωνιακή</a:t>
                </a:r>
                <a:br>
                  <a:rPr lang="el-GR" dirty="0" smtClean="0"/>
                </a:br>
                <a:r>
                  <a:rPr lang="el-GR" dirty="0" smtClean="0"/>
                  <a:t>συχνότητα απουσία απόσβεσης</a:t>
                </a:r>
              </a:p>
              <a:p>
                <a:pPr lvl="1"/>
                <a:endParaRPr lang="el-GR" dirty="0"/>
              </a:p>
              <a:p>
                <a:pPr lvl="1"/>
                <a:r>
                  <a:rPr lang="el-GR" dirty="0" smtClean="0"/>
                  <a:t>Άρα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smtClean="0">
                                <a:latin typeface="Cambria Math" panose="02040503050406030204" pitchFamily="18" charset="0"/>
                              </a:rPr>
                            </m:ctrlPr>
                          </m:sSubSupPr>
                          <m:e>
                            <m:r>
                              <a:rPr lang="el-GR" b="0" i="1" smtClean="0">
                                <a:latin typeface="Cambria Math" panose="02040503050406030204" pitchFamily="18" charset="0"/>
                              </a:rPr>
                              <m:t>𝜔</m:t>
                            </m:r>
                          </m:e>
                          <m:sub>
                            <m:r>
                              <a:rPr lang="el-GR" b="0" i="1" smtClean="0">
                                <a:latin typeface="Cambria Math" panose="02040503050406030204" pitchFamily="18" charset="0"/>
                              </a:rPr>
                              <m:t>0</m:t>
                            </m:r>
                          </m:sub>
                          <m:sup>
                            <m:r>
                              <a:rPr lang="el-GR" b="0" i="1" smtClean="0">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r>
                  <a:rPr lang="el-GR" dirty="0" smtClean="0"/>
                  <a:t>   και λέγεται </a:t>
                </a:r>
                <a:r>
                  <a:rPr lang="el-GR" b="1" i="1" dirty="0" smtClean="0"/>
                  <a:t>φυσική συχνότητα</a:t>
                </a:r>
                <a:r>
                  <a:rPr lang="en-US" b="1" i="1" dirty="0" smtClean="0"/>
                  <a:t> (</a:t>
                </a:r>
                <a:r>
                  <a:rPr lang="el-GR" b="1" i="1" dirty="0" smtClean="0"/>
                  <a:t>ή </a:t>
                </a:r>
                <a:r>
                  <a:rPr lang="el-GR" b="1" i="1" dirty="0" err="1" smtClean="0"/>
                  <a:t>ιδιοσυχνότητα</a:t>
                </a:r>
                <a:r>
                  <a:rPr lang="el-GR" b="1" i="1" dirty="0" smtClean="0"/>
                  <a:t>)</a:t>
                </a:r>
                <a:r>
                  <a:rPr lang="el-GR" dirty="0" smtClean="0"/>
                  <a:t> του συστήματος </a:t>
                </a:r>
                <a:endParaRPr lang="el-GR" dirty="0"/>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8177050" cy="4874530"/>
              </a:xfrm>
              <a:blipFill rotWithShape="0">
                <a:blip r:embed="rId2"/>
                <a:stretch>
                  <a:fillRect t="-1000"/>
                </a:stretch>
              </a:blipFill>
            </p:spPr>
            <p:txBody>
              <a:bodyPr/>
              <a:lstStyle/>
              <a:p>
                <a:r>
                  <a:rPr lang="el-GR">
                    <a:noFill/>
                  </a:rPr>
                  <a:t> </a:t>
                </a:r>
              </a:p>
            </p:txBody>
          </p:sp>
        </mc:Fallback>
      </mc:AlternateContent>
    </p:spTree>
    <p:extLst>
      <p:ext uri="{BB962C8B-B14F-4D97-AF65-F5344CB8AC3E}">
        <p14:creationId xmlns:p14="http://schemas.microsoft.com/office/powerpoint/2010/main" val="2634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021367"/>
            <a:ext cx="3352799" cy="2398233"/>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lnSpcReduction="10000"/>
              </a:bodyPr>
              <a:lstStyle/>
              <a:p>
                <a:r>
                  <a:rPr lang="el-GR" b="1" dirty="0" smtClean="0"/>
                  <a:t>Φθίνουσες ταλαντώσεις</a:t>
                </a:r>
                <a:br>
                  <a:rPr lang="el-GR" b="1" dirty="0" smtClean="0"/>
                </a:br>
                <a:r>
                  <a:rPr lang="el-GR" b="1" dirty="0" smtClean="0"/>
                  <a:t>	</a:t>
                </a:r>
                <a:r>
                  <a:rPr lang="en-US" b="1" dirty="0" smtClean="0"/>
                  <a:t/>
                </a:r>
                <a:br>
                  <a:rPr lang="en-US" b="1" dirty="0" smtClean="0"/>
                </a:br>
                <a:r>
                  <a:rPr lang="en-US" b="1" dirty="0" smtClean="0"/>
                  <a:t>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a:latin typeface="Cambria Math" panose="02040503050406030204" pitchFamily="18" charset="0"/>
                              </a:rPr>
                            </m:ctrlPr>
                          </m:sSubSupPr>
                          <m:e>
                            <m:r>
                              <a:rPr lang="el-GR" i="1">
                                <a:latin typeface="Cambria Math" panose="02040503050406030204" pitchFamily="18" charset="0"/>
                              </a:rPr>
                              <m:t>𝜔</m:t>
                            </m:r>
                          </m:e>
                          <m:sub>
                            <m:r>
                              <a:rPr lang="el-GR" i="1">
                                <a:latin typeface="Cambria Math" panose="02040503050406030204" pitchFamily="18" charset="0"/>
                              </a:rPr>
                              <m:t>0</m:t>
                            </m:r>
                          </m:sub>
                          <m:sup>
                            <m:r>
                              <a:rPr lang="el-GR"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endParaRPr lang="el-GR" b="1" dirty="0" smtClean="0"/>
              </a:p>
              <a:p>
                <a:pPr lvl="1"/>
                <a:r>
                  <a:rPr lang="el-GR" dirty="0" smtClean="0"/>
                  <a:t>Αν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0" smtClean="0">
                        <a:latin typeface="Cambria Math" panose="02040503050406030204" pitchFamily="18" charset="0"/>
                      </a:rPr>
                      <m:t>→</m:t>
                    </m:r>
                  </m:oMath>
                </a14:m>
                <a:r>
                  <a:rPr lang="el-GR" dirty="0" smtClean="0"/>
                  <a:t> υποαπόσβεση</a:t>
                </a:r>
              </a:p>
              <a:p>
                <a:pPr lvl="1"/>
                <a:endParaRPr lang="el-GR" dirty="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κρίσιμη απόσβεση</a:t>
                </a:r>
              </a:p>
              <a:p>
                <a:pPr lvl="1"/>
                <a:endParaRPr lang="el-GR" dirty="0" smtClean="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&gt;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υπεραπόσβεση</a:t>
                </a:r>
                <a:endParaRPr lang="el-GR" dirty="0"/>
              </a:p>
              <a:p>
                <a:pPr lvl="5"/>
                <a:endParaRPr lang="el-GR" dirty="0" smtClean="0"/>
              </a:p>
              <a:p>
                <a:pPr lvl="5"/>
                <a:r>
                  <a:rPr lang="el-GR" dirty="0" smtClean="0"/>
                  <a:t>Για συστήματα κρίσιμης απόσβεσης ή </a:t>
                </a:r>
                <a:r>
                  <a:rPr lang="el-GR" dirty="0" err="1" smtClean="0"/>
                  <a:t>υπεραπόσβεσης</a:t>
                </a:r>
                <a:r>
                  <a:rPr lang="el-GR" dirty="0" smtClean="0"/>
                  <a:t>, η εξίσωση φθίνουσας ταλάντωσης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l-GR" dirty="0" smtClean="0"/>
                  <a:t>δεν ισχύει.</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a:stretch>
                  <a:fillRect t="-1867"/>
                </a:stretch>
              </a:blipFill>
            </p:spPr>
            <p:txBody>
              <a:bodyPr/>
              <a:lstStyle/>
              <a:p>
                <a:r>
                  <a:rPr lang="el-GR">
                    <a:noFill/>
                  </a:rPr>
                  <a:t> </a:t>
                </a:r>
              </a:p>
            </p:txBody>
          </p:sp>
        </mc:Fallback>
      </mc:AlternateContent>
    </p:spTree>
    <p:extLst>
      <p:ext uri="{BB962C8B-B14F-4D97-AF65-F5344CB8AC3E}">
        <p14:creationId xmlns:p14="http://schemas.microsoft.com/office/powerpoint/2010/main" val="17759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798330"/>
              </a:xfrm>
            </p:spPr>
            <p:txBody>
              <a:bodyPr>
                <a:normAutofit/>
              </a:bodyPr>
              <a:lstStyle/>
              <a:p>
                <a:r>
                  <a:rPr lang="el-GR" b="1" dirty="0" smtClean="0"/>
                  <a:t>Εξαναγκασμένες Ταλαντώσεις</a:t>
                </a:r>
              </a:p>
              <a:p>
                <a:pPr lvl="1"/>
                <a:r>
                  <a:rPr lang="el-GR" dirty="0" smtClean="0"/>
                  <a:t>Μπορούμε να αντισταθμίσουμε την απώλεια μηχανικής ενέργειας της ταλάντωσης λόγω της δύναμης αντίστασης</a:t>
                </a:r>
              </a:p>
              <a:p>
                <a:pPr lvl="2"/>
                <a:r>
                  <a:rPr lang="el-GR" dirty="0" smtClean="0"/>
                  <a:t>Ασκώντας μια περιοδική εξωτερική δύναμη στο σύστημα</a:t>
                </a:r>
              </a:p>
              <a:p>
                <a:pPr lvl="2"/>
                <a:r>
                  <a:rPr lang="el-GR" dirty="0" smtClean="0"/>
                  <a:t>Π.χ. παιδί που κάνει κούνια και ο πατέρας το σπρώχνει περιοδικά για να διατηρήσει την ταλάντωσή του</a:t>
                </a:r>
              </a:p>
              <a:p>
                <a:pPr lvl="2"/>
                <a:r>
                  <a:rPr lang="el-GR" dirty="0" smtClean="0"/>
                  <a:t>Π.χ. στον </a:t>
                </a:r>
                <a:r>
                  <a:rPr lang="el-GR" dirty="0" err="1" smtClean="0"/>
                  <a:t>έμφωνο</a:t>
                </a:r>
                <a:r>
                  <a:rPr lang="el-GR" dirty="0" smtClean="0"/>
                  <a:t> στάσιμο λόγο </a:t>
                </a:r>
              </a:p>
              <a:p>
                <a:pPr lvl="2"/>
                <a:r>
                  <a:rPr lang="el-GR" dirty="0" smtClean="0"/>
                  <a:t>Π.χ. σε ηλεκτρικά κυκλώματα</a:t>
                </a:r>
              </a:p>
              <a:p>
                <a:pPr lvl="1"/>
                <a:r>
                  <a:rPr lang="el-GR" dirty="0" smtClean="0"/>
                  <a:t>Εξωτερική δύναμη διέγερσης </a:t>
                </a:r>
                <a:r>
                  <a:rPr lang="el-GR" i="1" dirty="0">
                    <a:latin typeface="Cambria Math" panose="02040503050406030204" pitchFamily="18" charset="0"/>
                  </a:rPr>
                  <a:t> </a:t>
                </a:r>
                <a:r>
                  <a:rPr lang="el-GR"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pPr lvl="1"/>
                <a:r>
                  <a:rPr lang="el-GR" dirty="0" smtClean="0"/>
                  <a:t>Τότε </a:t>
                </a: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2"/>
                <a:stretch>
                  <a:fillRect t="-1017"/>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p>
        </p:txBody>
      </p:sp>
    </p:spTree>
    <p:extLst>
      <p:ext uri="{BB962C8B-B14F-4D97-AF65-F5344CB8AC3E}">
        <p14:creationId xmlns:p14="http://schemas.microsoft.com/office/powerpoint/2010/main" val="7959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a:bodyPr>
              <a:lstStyle/>
              <a:p>
                <a:r>
                  <a:rPr lang="el-GR" b="1" dirty="0" smtClean="0"/>
                  <a:t>Εξαναγκασμένες Ταλαντώσεις</a:t>
                </a:r>
              </a:p>
              <a:p>
                <a:pPr lvl="1"/>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pPr lvl="1"/>
                <a:r>
                  <a:rPr lang="el-GR" dirty="0" smtClean="0"/>
                  <a:t>Λύση (σταθερή κατάσταση):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a14:m>
                <a:endParaRPr lang="el-GR" dirty="0" smtClean="0"/>
              </a:p>
              <a:p>
                <a:pPr lvl="2"/>
                <a:r>
                  <a:rPr lang="el-GR" dirty="0" smtClean="0"/>
                  <a:t>με </a:t>
                </a:r>
                <a:br>
                  <a:rPr lang="el-GR" dirty="0" smtClean="0"/>
                </a:b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𝑚</m:t>
                        </m:r>
                      </m:num>
                      <m:den>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e>
                                  <m:sup>
                                    <m:r>
                                      <a:rPr lang="el-GR" i="1">
                                        <a:latin typeface="Cambria Math" panose="02040503050406030204" pitchFamily="18" charset="0"/>
                                      </a:rPr>
                                      <m:t>2</m:t>
                                    </m:r>
                                  </m:sup>
                                </m:sSup>
                                <m:r>
                                  <a:rPr lang="el-GR" i="1">
                                    <a:latin typeface="Cambria Math" panose="02040503050406030204" pitchFamily="18" charset="0"/>
                                  </a:rPr>
                                  <m:t>)</m:t>
                                </m:r>
                              </m:e>
                              <m:sup>
                                <m:r>
                                  <a:rPr lang="el-GR" b="0" i="1" smtClean="0">
                                    <a:latin typeface="Cambria Math" panose="02040503050406030204" pitchFamily="18" charset="0"/>
                                  </a:rPr>
                                  <m:t>2</m:t>
                                </m:r>
                              </m:sup>
                            </m:sSup>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n-US" b="0" i="1" smtClean="0">
                                            <a:latin typeface="Cambria Math" panose="02040503050406030204" pitchFamily="18" charset="0"/>
                                          </a:rPr>
                                          <m:t>𝑏</m:t>
                                        </m:r>
                                        <m:r>
                                          <a:rPr lang="el-GR" b="0" i="1" smtClean="0">
                                            <a:latin typeface="Cambria Math" panose="02040503050406030204" pitchFamily="18" charset="0"/>
                                          </a:rPr>
                                          <m:t>𝜔</m:t>
                                        </m:r>
                                      </m:num>
                                      <m:den>
                                        <m:r>
                                          <a:rPr lang="en-US" b="0" i="1" smtClean="0">
                                            <a:latin typeface="Cambria Math" panose="02040503050406030204" pitchFamily="18" charset="0"/>
                                          </a:rPr>
                                          <m:t>𝑚</m:t>
                                        </m:r>
                                      </m:den>
                                    </m:f>
                                  </m:e>
                                </m:d>
                              </m:e>
                              <m:sup>
                                <m:r>
                                  <a:rPr lang="el-GR" b="0" i="1" smtClean="0">
                                    <a:latin typeface="Cambria Math" panose="02040503050406030204" pitchFamily="18" charset="0"/>
                                  </a:rPr>
                                  <m:t>2</m:t>
                                </m:r>
                              </m:sup>
                            </m:sSup>
                          </m:e>
                        </m:rad>
                      </m:den>
                    </m:f>
                  </m:oMath>
                </a14:m>
                <a:endParaRPr lang="en-US" dirty="0" smtClean="0"/>
              </a:p>
              <a:p>
                <a:pPr lvl="1"/>
                <a:r>
                  <a:rPr lang="el-GR" b="1" dirty="0" smtClean="0"/>
                  <a:t>Συντονισμός:</a:t>
                </a:r>
                <a:r>
                  <a:rPr lang="el-GR" dirty="0" smtClean="0"/>
                  <a:t> Όταν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ea typeface="Cambria Math" panose="02040503050406030204" pitchFamily="18" charset="0"/>
                      </a:rPr>
                      <m:t>≈</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𝜔</m:t>
                        </m:r>
                      </m:e>
                      <m:sub>
                        <m:r>
                          <a:rPr lang="el-GR" b="0" i="1" smtClean="0">
                            <a:latin typeface="Cambria Math" panose="02040503050406030204" pitchFamily="18" charset="0"/>
                            <a:ea typeface="Cambria Math" panose="02040503050406030204" pitchFamily="18" charset="0"/>
                          </a:rPr>
                          <m:t>0</m:t>
                        </m:r>
                      </m:sub>
                    </m:sSub>
                  </m:oMath>
                </a14:m>
                <a:r>
                  <a:rPr lang="el-GR" dirty="0" smtClean="0"/>
                  <a:t> το Α </a:t>
                </a:r>
                <a:br>
                  <a:rPr lang="el-GR" dirty="0" smtClean="0"/>
                </a:br>
                <a:r>
                  <a:rPr lang="el-GR" dirty="0" smtClean="0"/>
                  <a:t>γίνεται πολύ μεγάλο</a:t>
                </a:r>
              </a:p>
              <a:p>
                <a:pPr lvl="2"/>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𝜔</m:t>
                        </m:r>
                      </m:e>
                      <m:sub>
                        <m:r>
                          <a:rPr lang="el-GR" i="1">
                            <a:latin typeface="Cambria Math" panose="02040503050406030204" pitchFamily="18" charset="0"/>
                            <a:ea typeface="Cambria Math" panose="02040503050406030204" pitchFamily="18" charset="0"/>
                          </a:rPr>
                          <m:t>0</m:t>
                        </m:r>
                      </m:sub>
                    </m:sSub>
                  </m:oMath>
                </a14:m>
                <a:r>
                  <a:rPr lang="el-GR" dirty="0" smtClean="0"/>
                  <a:t>: </a:t>
                </a:r>
                <a:r>
                  <a:rPr lang="el-GR" b="1" dirty="0" smtClean="0"/>
                  <a:t>συχνότητα συντονισμού</a:t>
                </a:r>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2"/>
                <a:stretch>
                  <a:fillRect t="-1067" b="-1467"/>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2995612"/>
            <a:ext cx="2651740" cy="3481388"/>
          </a:xfrm>
          <a:prstGeom prst="rect">
            <a:avLst/>
          </a:prstGeom>
        </p:spPr>
      </p:pic>
    </p:spTree>
    <p:extLst>
      <p:ext uri="{BB962C8B-B14F-4D97-AF65-F5344CB8AC3E}">
        <p14:creationId xmlns:p14="http://schemas.microsoft.com/office/powerpoint/2010/main" val="14484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305050"/>
            <a:ext cx="7619999" cy="2819400"/>
          </a:xfrm>
          <a:prstGeom prst="rect">
            <a:avLst/>
          </a:prstGeom>
        </p:spPr>
      </p:pic>
      <p:sp>
        <p:nvSpPr>
          <p:cNvPr id="2" name="Title 1"/>
          <p:cNvSpPr>
            <a:spLocks noGrp="1"/>
          </p:cNvSpPr>
          <p:nvPr>
            <p:ph type="title"/>
          </p:nvPr>
        </p:nvSpPr>
        <p:spPr/>
        <p:txBody>
          <a:bodyPr/>
          <a:lstStyle/>
          <a:p>
            <a:r>
              <a:rPr lang="el-GR" dirty="0"/>
              <a:t>Απλή Αρμονική Ταλάντωση</a:t>
            </a:r>
          </a:p>
        </p:txBody>
      </p:sp>
      <p:sp>
        <p:nvSpPr>
          <p:cNvPr id="3" name="Content Placeholder 2"/>
          <p:cNvSpPr>
            <a:spLocks noGrp="1"/>
          </p:cNvSpPr>
          <p:nvPr>
            <p:ph idx="1"/>
          </p:nvPr>
        </p:nvSpPr>
        <p:spPr>
          <a:xfrm>
            <a:off x="746456" y="1752600"/>
            <a:ext cx="7711743" cy="4953000"/>
          </a:xfrm>
        </p:spPr>
        <p:txBody>
          <a:bodyPr>
            <a:normAutofit lnSpcReduction="10000"/>
          </a:bodyPr>
          <a:lstStyle/>
          <a:p>
            <a:r>
              <a:rPr lang="el-GR" b="1" dirty="0" smtClean="0"/>
              <a:t>Παραδείγματα</a:t>
            </a:r>
            <a:r>
              <a:rPr lang="el-GR" b="1" dirty="0"/>
              <a:t> </a:t>
            </a:r>
            <a:r>
              <a:rPr lang="el-GR" b="1" dirty="0" smtClean="0"/>
              <a:t>– Μηχανική:</a:t>
            </a:r>
          </a:p>
          <a:p>
            <a:endParaRPr lang="el-GR" b="1" dirty="0"/>
          </a:p>
          <a:p>
            <a:endParaRPr lang="el-GR" b="1" dirty="0" smtClean="0"/>
          </a:p>
          <a:p>
            <a:endParaRPr lang="el-GR" b="1" dirty="0"/>
          </a:p>
          <a:p>
            <a:endParaRPr lang="el-GR" b="1" dirty="0" smtClean="0"/>
          </a:p>
          <a:p>
            <a:endParaRPr lang="el-GR" b="1" dirty="0"/>
          </a:p>
          <a:p>
            <a:pPr marL="68580" indent="0">
              <a:buNone/>
            </a:pPr>
            <a:r>
              <a:rPr lang="el-GR" b="1" dirty="0"/>
              <a:t/>
            </a:r>
            <a:br>
              <a:rPr lang="el-GR" b="1" dirty="0"/>
            </a:br>
            <a:r>
              <a:rPr lang="el-GR" sz="1200" b="1" dirty="0" smtClean="0"/>
              <a:t/>
            </a:r>
            <a:br>
              <a:rPr lang="el-GR" sz="1200" b="1" dirty="0" smtClean="0"/>
            </a:br>
            <a:endParaRPr lang="en-US" sz="1800" dirty="0" smtClean="0"/>
          </a:p>
          <a:p>
            <a:r>
              <a:rPr lang="el-GR" sz="1800" dirty="0" smtClean="0"/>
              <a:t>Ο κυματισμός του ανέμου στο οδόστρωμα δημιούργησε περιοδική δύναμη διέγερσης με συχνότητα ίση με τη συχνότητα συντονισμού της γέφυρας. Το πλάτος ταλάντωσης της γέφυρας αυξήθηκε πολύ με αποτέλεσμα την κατάρρευσή της.</a:t>
            </a:r>
            <a:r>
              <a:rPr lang="en-US" sz="1800" dirty="0" smtClean="0"/>
              <a:t> </a:t>
            </a:r>
          </a:p>
          <a:p>
            <a:pPr lvl="1"/>
            <a:r>
              <a:rPr lang="en-US" sz="1600" dirty="0"/>
              <a:t>https://en.wikipedia.org/wiki/Tacoma_Narrows_Bridge</a:t>
            </a:r>
            <a:endParaRPr lang="el-GR" sz="1600" dirty="0"/>
          </a:p>
        </p:txBody>
      </p:sp>
    </p:spTree>
    <p:extLst>
      <p:ext uri="{BB962C8B-B14F-4D97-AF65-F5344CB8AC3E}">
        <p14:creationId xmlns:p14="http://schemas.microsoft.com/office/powerpoint/2010/main" val="20686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Απλή Αρμονική Ταλάντωση</a:t>
            </a:r>
          </a:p>
        </p:txBody>
      </p:sp>
      <p:sp>
        <p:nvSpPr>
          <p:cNvPr id="3" name="Content Placeholder 2"/>
          <p:cNvSpPr>
            <a:spLocks noGrp="1"/>
          </p:cNvSpPr>
          <p:nvPr>
            <p:ph idx="1"/>
          </p:nvPr>
        </p:nvSpPr>
        <p:spPr>
          <a:xfrm>
            <a:off x="746456" y="1752600"/>
            <a:ext cx="7711743" cy="4648200"/>
          </a:xfrm>
        </p:spPr>
        <p:txBody>
          <a:bodyPr>
            <a:normAutofit/>
          </a:bodyPr>
          <a:lstStyle/>
          <a:p>
            <a:r>
              <a:rPr lang="el-GR" b="1" dirty="0" smtClean="0"/>
              <a:t>Παραδείγματα – Επεξεργασία Φωνής:</a:t>
            </a:r>
            <a:r>
              <a:rPr lang="en-US" b="1" dirty="0" smtClean="0"/>
              <a:t/>
            </a:r>
            <a:br>
              <a:rPr lang="en-US" b="1" dirty="0" smtClean="0"/>
            </a:br>
            <a:endParaRPr lang="en-US" b="1" dirty="0" smtClean="0"/>
          </a:p>
          <a:p>
            <a:pPr lvl="1"/>
            <a:r>
              <a:rPr lang="el-GR" dirty="0" smtClean="0"/>
              <a:t>Διαφορετικές συχνότητες</a:t>
            </a:r>
            <a:br>
              <a:rPr lang="el-GR" dirty="0" smtClean="0"/>
            </a:br>
            <a:r>
              <a:rPr lang="el-GR" dirty="0" smtClean="0"/>
              <a:t>συντονισμού για τα δια-</a:t>
            </a:r>
            <a:br>
              <a:rPr lang="el-GR" dirty="0" smtClean="0"/>
            </a:br>
            <a:r>
              <a:rPr lang="el-GR" dirty="0" err="1" smtClean="0"/>
              <a:t>φορετικά</a:t>
            </a:r>
            <a:r>
              <a:rPr lang="el-GR" dirty="0" smtClean="0"/>
              <a:t> φωνήματα</a:t>
            </a:r>
          </a:p>
          <a:p>
            <a:pPr lvl="2"/>
            <a:r>
              <a:rPr lang="el-GR" dirty="0" smtClean="0"/>
              <a:t>/ο/, /α/, /ε/</a:t>
            </a:r>
            <a:r>
              <a:rPr lang="en-US" dirty="0" smtClean="0"/>
              <a:t/>
            </a:r>
            <a:br>
              <a:rPr lang="en-US" dirty="0" smtClean="0"/>
            </a:br>
            <a:endParaRPr lang="el-GR" dirty="0" smtClean="0"/>
          </a:p>
          <a:p>
            <a:pPr marL="685800" lvl="2" indent="0">
              <a:buNone/>
            </a:pPr>
            <a:endParaRPr lang="en-US" sz="1000" dirty="0" smtClean="0"/>
          </a:p>
          <a:p>
            <a:pPr lvl="1"/>
            <a:r>
              <a:rPr lang="el-GR" dirty="0" err="1" smtClean="0"/>
              <a:t>Φωνοσυντονισμός</a:t>
            </a:r>
            <a:r>
              <a:rPr lang="el-GR" dirty="0"/>
              <a:t/>
            </a:r>
            <a:br>
              <a:rPr lang="el-GR" dirty="0"/>
            </a:br>
            <a:r>
              <a:rPr lang="el-GR" dirty="0" smtClean="0"/>
              <a:t>(</a:t>
            </a:r>
            <a:r>
              <a:rPr lang="en-US" dirty="0" smtClean="0"/>
              <a:t>formant)</a:t>
            </a:r>
            <a:endParaRPr lang="el-GR" dirty="0" smtClean="0"/>
          </a:p>
          <a:p>
            <a:pPr lvl="2"/>
            <a:r>
              <a:rPr lang="el-GR" dirty="0" smtClean="0"/>
              <a:t>Περιοχές όπου οι γύρω </a:t>
            </a:r>
            <a:br>
              <a:rPr lang="el-GR" dirty="0" smtClean="0"/>
            </a:br>
            <a:r>
              <a:rPr lang="el-GR" dirty="0" smtClean="0"/>
              <a:t>συχνότητες λαμβάνουν </a:t>
            </a:r>
            <a:br>
              <a:rPr lang="el-GR" dirty="0" smtClean="0"/>
            </a:br>
            <a:r>
              <a:rPr lang="el-GR" dirty="0" smtClean="0"/>
              <a:t>υψηλά πλάτη</a:t>
            </a:r>
          </a:p>
          <a:p>
            <a:pPr lvl="1"/>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681" y="1981200"/>
            <a:ext cx="3158720" cy="4570683"/>
          </a:xfrm>
          <a:prstGeom prst="rect">
            <a:avLst/>
          </a:prstGeom>
        </p:spPr>
      </p:pic>
      <p:cxnSp>
        <p:nvCxnSpPr>
          <p:cNvPr id="7" name="Straight Arrow Connector 6"/>
          <p:cNvCxnSpPr/>
          <p:nvPr/>
        </p:nvCxnSpPr>
        <p:spPr>
          <a:xfrm flipV="1">
            <a:off x="4191000" y="3352800"/>
            <a:ext cx="1524000" cy="1371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191000" y="3810000"/>
            <a:ext cx="1828800"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191000" y="4266541"/>
            <a:ext cx="2971798" cy="457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191000" y="4724400"/>
            <a:ext cx="1162053"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0050" y="2209800"/>
            <a:ext cx="1219201" cy="251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191000" y="2514600"/>
            <a:ext cx="1485899" cy="2209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191000" y="4724400"/>
            <a:ext cx="2743200" cy="106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91000" y="4724400"/>
            <a:ext cx="3527831"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2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895600"/>
            <a:ext cx="4552949" cy="3600450"/>
          </a:xfrm>
          <a:prstGeom prst="rect">
            <a:avLst/>
          </a:prstGeom>
        </p:spPr>
      </p:pic>
      <p:sp>
        <p:nvSpPr>
          <p:cNvPr id="2" name="Title 1"/>
          <p:cNvSpPr>
            <a:spLocks noGrp="1"/>
          </p:cNvSpPr>
          <p:nvPr>
            <p:ph type="title"/>
          </p:nvPr>
        </p:nvSpPr>
        <p:spPr/>
        <p:txBody>
          <a:bodyPr/>
          <a:lstStyle/>
          <a:p>
            <a:r>
              <a:rPr lang="el-GR" dirty="0"/>
              <a:t>Απλή Αρμονική Ταλάντωση</a:t>
            </a:r>
          </a:p>
        </p:txBody>
      </p:sp>
      <p:sp>
        <p:nvSpPr>
          <p:cNvPr id="3" name="Content Placeholder 2"/>
          <p:cNvSpPr>
            <a:spLocks noGrp="1"/>
          </p:cNvSpPr>
          <p:nvPr>
            <p:ph idx="1"/>
          </p:nvPr>
        </p:nvSpPr>
        <p:spPr>
          <a:xfrm>
            <a:off x="679782" y="1905000"/>
            <a:ext cx="7921292" cy="4591050"/>
          </a:xfrm>
        </p:spPr>
        <p:txBody>
          <a:bodyPr>
            <a:normAutofit fontScale="77500" lnSpcReduction="20000"/>
          </a:bodyPr>
          <a:lstStyle/>
          <a:p>
            <a:r>
              <a:rPr lang="el-GR" sz="2800" b="1" dirty="0" smtClean="0"/>
              <a:t>Παραδείγματα - Ακουστική:</a:t>
            </a:r>
            <a:endParaRPr lang="en-US" sz="2800" b="1" dirty="0" smtClean="0"/>
          </a:p>
          <a:p>
            <a:pPr lvl="1"/>
            <a:r>
              <a:rPr lang="el-GR" sz="2300" dirty="0" smtClean="0"/>
              <a:t>Οι σοπράνο προσπαθούν να «φτιάξουν» τη φωνητική οδό τους έτσι ώστε η συχνότητα </a:t>
            </a:r>
            <a:r>
              <a:rPr lang="el-GR" sz="2300" dirty="0" err="1" smtClean="0"/>
              <a:t>φωνοσυντονισμού</a:t>
            </a:r>
            <a:r>
              <a:rPr lang="el-GR" sz="2300" dirty="0" smtClean="0"/>
              <a:t> να συμπίπτει με τη θεμελιώδη συχνότητα της φωνής τους, όταν θέλουν να παρά</a:t>
            </a:r>
            <a:r>
              <a:rPr lang="en-US" sz="2300" dirty="0" smtClean="0"/>
              <a:t>-</a:t>
            </a:r>
            <a:br>
              <a:rPr lang="en-US" sz="2300" dirty="0" smtClean="0"/>
            </a:br>
            <a:r>
              <a:rPr lang="el-GR" sz="2300" dirty="0" err="1" smtClean="0"/>
              <a:t>ξουν</a:t>
            </a:r>
            <a:r>
              <a:rPr lang="el-GR" sz="2300" dirty="0" smtClean="0"/>
              <a:t> δυνατή φωνή</a:t>
            </a:r>
            <a:r>
              <a:rPr lang="en-US" sz="2300" dirty="0" smtClean="0"/>
              <a:t> (</a:t>
            </a:r>
            <a:r>
              <a:rPr lang="el-GR" sz="2300" dirty="0" smtClean="0"/>
              <a:t>Σχήμα)</a:t>
            </a:r>
          </a:p>
          <a:p>
            <a:pPr lvl="1"/>
            <a:r>
              <a:rPr lang="el-GR" sz="2300" dirty="0" smtClean="0"/>
              <a:t>Επίσης, με διαφορετική </a:t>
            </a:r>
            <a:br>
              <a:rPr lang="el-GR" sz="2300" dirty="0" smtClean="0"/>
            </a:br>
            <a:r>
              <a:rPr lang="el-GR" sz="2300" dirty="0" smtClean="0"/>
              <a:t>διαμόρφωση της </a:t>
            </a:r>
            <a:r>
              <a:rPr lang="el-GR" sz="2300" dirty="0" err="1" smtClean="0"/>
              <a:t>φω</a:t>
            </a:r>
            <a:r>
              <a:rPr lang="el-GR" sz="2300" dirty="0" smtClean="0"/>
              <a:t>-</a:t>
            </a:r>
            <a:br>
              <a:rPr lang="el-GR" sz="2300" dirty="0" smtClean="0"/>
            </a:br>
            <a:r>
              <a:rPr lang="el-GR" sz="2300" dirty="0" err="1" smtClean="0"/>
              <a:t>νητικής</a:t>
            </a:r>
            <a:r>
              <a:rPr lang="el-GR" sz="2300" dirty="0" smtClean="0"/>
              <a:t> οδού μπορούν </a:t>
            </a:r>
            <a:br>
              <a:rPr lang="el-GR" sz="2300" dirty="0" smtClean="0"/>
            </a:br>
            <a:r>
              <a:rPr lang="el-GR" sz="2300" dirty="0" smtClean="0"/>
              <a:t>να «φτιάξουν» ένα </a:t>
            </a:r>
            <a:r>
              <a:rPr lang="el-GR" sz="2300" dirty="0" err="1" smtClean="0"/>
              <a:t>φωνο</a:t>
            </a:r>
            <a:r>
              <a:rPr lang="el-GR" sz="2300" dirty="0" smtClean="0"/>
              <a:t>-</a:t>
            </a:r>
            <a:br>
              <a:rPr lang="el-GR" sz="2300" dirty="0" smtClean="0"/>
            </a:br>
            <a:r>
              <a:rPr lang="el-GR" sz="2300" dirty="0" smtClean="0"/>
              <a:t>συντονισμό στην περιοχή </a:t>
            </a:r>
            <a:br>
              <a:rPr lang="el-GR" sz="2300" dirty="0" smtClean="0"/>
            </a:br>
            <a:r>
              <a:rPr lang="el-GR" sz="2300" dirty="0" smtClean="0"/>
              <a:t>συχνοτήτων 2500-3000 </a:t>
            </a:r>
            <a:r>
              <a:rPr lang="en-US" sz="2300" dirty="0" smtClean="0"/>
              <a:t>Hz, </a:t>
            </a:r>
            <a:r>
              <a:rPr lang="el-GR" sz="2300" dirty="0" smtClean="0"/>
              <a:t/>
            </a:r>
            <a:br>
              <a:rPr lang="el-GR" sz="2300" dirty="0" smtClean="0"/>
            </a:br>
            <a:r>
              <a:rPr lang="el-GR" sz="2300" dirty="0" smtClean="0"/>
              <a:t>όπου τα μουσικά όργανα </a:t>
            </a:r>
            <a:br>
              <a:rPr lang="el-GR" sz="2300" dirty="0" smtClean="0"/>
            </a:br>
            <a:r>
              <a:rPr lang="el-GR" sz="2300" dirty="0" smtClean="0"/>
              <a:t>συνήθως δεν έχουν </a:t>
            </a:r>
            <a:r>
              <a:rPr lang="el-GR" sz="2300" dirty="0" err="1" smtClean="0"/>
              <a:t>ενέρ</a:t>
            </a:r>
            <a:r>
              <a:rPr lang="el-GR" sz="2300" dirty="0" smtClean="0"/>
              <a:t>-</a:t>
            </a:r>
            <a:br>
              <a:rPr lang="el-GR" sz="2300" dirty="0" smtClean="0"/>
            </a:br>
            <a:r>
              <a:rPr lang="el-GR" sz="2300" dirty="0" smtClean="0"/>
              <a:t>γεια, ώστε να </a:t>
            </a:r>
            <a:r>
              <a:rPr lang="el-GR" sz="2300" dirty="0" err="1" smtClean="0"/>
              <a:t>ακούγο</a:t>
            </a:r>
            <a:r>
              <a:rPr lang="el-GR" sz="2300" dirty="0" smtClean="0"/>
              <a:t>-</a:t>
            </a:r>
            <a:br>
              <a:rPr lang="el-GR" sz="2300" dirty="0" smtClean="0"/>
            </a:br>
            <a:r>
              <a:rPr lang="el-GR" sz="2300" dirty="0" err="1" smtClean="0"/>
              <a:t>νται</a:t>
            </a:r>
            <a:r>
              <a:rPr lang="el-GR" sz="2300" dirty="0" smtClean="0"/>
              <a:t> περισσότερο αυτοί </a:t>
            </a:r>
            <a:br>
              <a:rPr lang="el-GR" sz="2300" dirty="0" smtClean="0"/>
            </a:br>
            <a:r>
              <a:rPr lang="el-GR" sz="2300" dirty="0" smtClean="0"/>
              <a:t>παρά τα μουσικά </a:t>
            </a:r>
            <a:br>
              <a:rPr lang="el-GR" sz="2300" dirty="0" smtClean="0"/>
            </a:br>
            <a:r>
              <a:rPr lang="el-GR" sz="2300" dirty="0" smtClean="0"/>
              <a:t>όργανα</a:t>
            </a:r>
            <a:endParaRPr lang="el-GR" sz="2300" dirty="0"/>
          </a:p>
        </p:txBody>
      </p:sp>
    </p:spTree>
    <p:extLst>
      <p:ext uri="{BB962C8B-B14F-4D97-AF65-F5344CB8AC3E}">
        <p14:creationId xmlns:p14="http://schemas.microsoft.com/office/powerpoint/2010/main" val="3782827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645930"/>
              </a:xfrm>
            </p:spPr>
            <p:txBody>
              <a:bodyPr>
                <a:normAutofit/>
              </a:bodyPr>
              <a:lstStyle/>
              <a:p>
                <a:r>
                  <a:rPr lang="el-GR" b="1" dirty="0" smtClean="0"/>
                  <a:t>Επανάληψη…</a:t>
                </a:r>
              </a:p>
              <a:p>
                <a:pPr lvl="1"/>
                <a:r>
                  <a:rPr lang="el-GR" b="1" i="1" dirty="0"/>
                  <a:t>Όταν η δύναμη </a:t>
                </a:r>
                <a:r>
                  <a:rPr lang="el-GR" b="1" i="1" dirty="0" smtClean="0"/>
                  <a:t>που ασκείται σε ένα σώμα έχει </a:t>
                </a:r>
                <a:r>
                  <a:rPr lang="el-GR" b="1" i="1" dirty="0"/>
                  <a:t>πάντα κατεύθυνση προς τη θέση ισορροπίας του σώματος, η κίνηση </a:t>
                </a:r>
                <a:r>
                  <a:rPr lang="el-GR" b="1" i="1" dirty="0" smtClean="0"/>
                  <a:t>που αυτό εκτελεί λέγεται </a:t>
                </a:r>
                <a:r>
                  <a:rPr lang="el-GR" b="1" i="1" dirty="0">
                    <a:effectLst>
                      <a:outerShdw blurRad="38100" dist="38100" dir="2700000" algn="tl">
                        <a:srgbClr val="000000">
                          <a:alpha val="43137"/>
                        </a:srgbClr>
                      </a:outerShdw>
                    </a:effectLst>
                  </a:rPr>
                  <a:t>Απλή Αρμονική </a:t>
                </a:r>
                <a:r>
                  <a:rPr lang="el-GR" b="1" i="1" dirty="0" smtClean="0">
                    <a:effectLst>
                      <a:outerShdw blurRad="38100" dist="38100" dir="2700000" algn="tl">
                        <a:srgbClr val="000000">
                          <a:alpha val="43137"/>
                        </a:srgbClr>
                      </a:outerShdw>
                    </a:effectLst>
                  </a:rPr>
                  <a:t>Κίνηση</a:t>
                </a:r>
                <a:r>
                  <a:rPr lang="el-GR" i="1" dirty="0" smtClean="0">
                    <a:latin typeface="Cambria Math" panose="02040503050406030204" pitchFamily="18" charset="0"/>
                  </a:rPr>
                  <a:t/>
                </a:r>
                <a:br>
                  <a:rPr lang="el-GR" i="1" dirty="0" smtClean="0">
                    <a:latin typeface="Cambria Math" panose="02040503050406030204" pitchFamily="18" charset="0"/>
                  </a:rPr>
                </a:b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oMath>
                  </m:oMathPara>
                </a14:m>
                <a:r>
                  <a:rPr lang="el-GR" i="1" dirty="0">
                    <a:latin typeface="Cambria Math" panose="02040503050406030204" pitchFamily="18" charset="0"/>
                  </a:rPr>
                  <a:t/>
                </a:r>
                <a:br>
                  <a:rPr lang="el-GR" i="1" dirty="0">
                    <a:latin typeface="Cambria Math" panose="02040503050406030204" pitchFamily="18" charset="0"/>
                  </a:rPr>
                </a:br>
                <a:endParaRPr lang="en-US" i="1" dirty="0">
                  <a:latin typeface="Cambria Math" panose="02040503050406030204" pitchFamily="18" charset="0"/>
                </a:endParaRPr>
              </a:p>
              <a:p>
                <a:pPr marL="365760" lvl="1" indent="0">
                  <a:buNone/>
                </a:pPr>
                <a:endParaRPr lang="en-US" sz="105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l-GR" b="0" i="1" smtClean="0">
                          <a:latin typeface="Cambria Math" panose="02040503050406030204" pitchFamily="18" charset="0"/>
                        </a:rPr>
                        <m:t>(</m:t>
                      </m:r>
                      <m:r>
                        <a:rPr lang="en-US" b="0" i="1" smtClean="0">
                          <a:latin typeface="Cambria Math" panose="02040503050406030204" pitchFamily="18" charset="0"/>
                        </a:rPr>
                        <m:t>𝑡</m:t>
                      </m:r>
                      <m:r>
                        <a:rPr lang="el-GR" b="0" i="1" smtClean="0">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m:oMathPara>
                </a14:m>
                <a:r>
                  <a:rPr lang="el-GR" i="1" dirty="0">
                    <a:latin typeface="Cambria Math" panose="02040503050406030204" pitchFamily="18" charset="0"/>
                  </a:rPr>
                  <a:t/>
                </a:r>
                <a:br>
                  <a:rPr lang="el-GR" i="1" dirty="0">
                    <a:latin typeface="Cambria Math" panose="02040503050406030204" pitchFamily="18" charset="0"/>
                  </a:rPr>
                </a:br>
                <a:endParaRPr lang="en-US" i="1" dirty="0" smtClean="0">
                  <a:latin typeface="Cambria Math" panose="02040503050406030204" pitchFamily="18" charset="0"/>
                </a:endParaRPr>
              </a:p>
              <a:p>
                <a:pPr marL="365760" lvl="1" indent="0">
                  <a:buNone/>
                </a:pPr>
                <a:endParaRPr lang="en-US" sz="12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m:oMathPara>
                </a14:m>
                <a:endParaRPr lang="en-US" dirty="0" smtClean="0"/>
              </a:p>
              <a:p>
                <a:pPr marL="365760" lvl="1" indent="0">
                  <a:buNone/>
                </a:pPr>
                <a:endParaRPr lang="el-GR" dirty="0"/>
              </a:p>
              <a:p>
                <a:pPr lvl="1"/>
                <a:endParaRPr lang="el-GR" b="1" i="1" dirty="0">
                  <a:effectLst>
                    <a:outerShdw blurRad="38100" dist="38100" dir="2700000" algn="tl">
                      <a:srgbClr val="000000">
                        <a:alpha val="43137"/>
                      </a:srgbClr>
                    </a:outerShdw>
                  </a:effectLst>
                </a:endParaRPr>
              </a:p>
              <a:p>
                <a:pPr lvl="1"/>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645930"/>
              </a:xfrm>
              <a:blipFill rotWithShape="0">
                <a:blip r:embed="rId3"/>
                <a:stretch>
                  <a:fillRect t="-1050"/>
                </a:stretch>
              </a:blipFill>
            </p:spPr>
            <p:txBody>
              <a:bodyPr/>
              <a:lstStyle/>
              <a:p>
                <a:r>
                  <a:rPr lang="el-GR">
                    <a:noFill/>
                  </a:rPr>
                  <a:t> </a:t>
                </a:r>
              </a:p>
            </p:txBody>
          </p:sp>
        </mc:Fallback>
      </mc:AlternateContent>
    </p:spTree>
    <p:extLst>
      <p:ext uri="{BB962C8B-B14F-4D97-AF65-F5344CB8AC3E}">
        <p14:creationId xmlns:p14="http://schemas.microsoft.com/office/powerpoint/2010/main" val="34845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645930"/>
              </a:xfrm>
            </p:spPr>
            <p:txBody>
              <a:bodyPr>
                <a:normAutofit/>
              </a:bodyPr>
              <a:lstStyle/>
              <a:p>
                <a:r>
                  <a:rPr lang="el-GR" b="1" dirty="0" smtClean="0"/>
                  <a:t>Επανάληψη…</a:t>
                </a:r>
              </a:p>
              <a:p>
                <a:pPr lvl="1"/>
                <a:r>
                  <a:rPr lang="el-GR" dirty="0"/>
                  <a:t>Συχνότητα </a:t>
                </a:r>
                <a:r>
                  <a:rPr lang="el-GR" dirty="0" smtClean="0"/>
                  <a:t>ταλάντωσης</a:t>
                </a:r>
                <a:r>
                  <a:rPr lang="en-US" dirty="0" smtClean="0"/>
                  <a:t>:                  </a:t>
                </a:r>
                <a14:m>
                  <m:oMath xmlns:m="http://schemas.openxmlformats.org/officeDocument/2006/math">
                    <m:r>
                      <a:rPr lang="el-GR" i="1">
                        <a:latin typeface="Cambria Math" panose="02040503050406030204" pitchFamily="18" charset="0"/>
                      </a:rPr>
                      <m:t>𝜔</m:t>
                    </m:r>
                    <m:r>
                      <a:rPr lang="el-GR">
                        <a:latin typeface="Cambria Math" panose="02040503050406030204" pitchFamily="18" charset="0"/>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n-US" dirty="0"/>
              </a:p>
              <a:p>
                <a:pPr marL="365760" lvl="1" indent="0">
                  <a:buNone/>
                </a:pPr>
                <a:r>
                  <a:rPr lang="en-US" dirty="0" smtClean="0"/>
                  <a:t>    </a:t>
                </a:r>
                <a:r>
                  <a:rPr lang="el-GR" dirty="0" smtClean="0"/>
                  <a:t>Ονομάζεται </a:t>
                </a:r>
                <a:r>
                  <a:rPr lang="el-GR" b="1" i="1" dirty="0"/>
                  <a:t>γωνιακή </a:t>
                </a:r>
                <a:r>
                  <a:rPr lang="el-GR" b="1" i="1" dirty="0" smtClean="0"/>
                  <a:t>συχνότητα</a:t>
                </a:r>
                <a:endParaRPr lang="en-US" b="1" i="1" dirty="0" smtClean="0"/>
              </a:p>
              <a:p>
                <a:pPr lvl="1"/>
                <a:r>
                  <a:rPr lang="el-GR" dirty="0"/>
                  <a:t>Περίοδος </a:t>
                </a:r>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𝑇</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𝜔</m:t>
                        </m:r>
                      </m:den>
                    </m:f>
                    <m:r>
                      <a:rPr lang="el-GR" i="1">
                        <a:latin typeface="Cambria Math" panose="02040503050406030204" pitchFamily="18" charset="0"/>
                      </a:rPr>
                      <m:t>=2</m:t>
                    </m:r>
                    <m:r>
                      <a:rPr lang="el-GR" i="1">
                        <a:latin typeface="Cambria Math" panose="02040503050406030204" pitchFamily="18" charset="0"/>
                      </a:rPr>
                      <m:t>𝜋</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𝑘</m:t>
                            </m:r>
                          </m:den>
                        </m:f>
                      </m:e>
                    </m:rad>
                  </m:oMath>
                </a14:m>
                <a:endParaRPr lang="en-US" dirty="0"/>
              </a:p>
              <a:p>
                <a:pPr lvl="1"/>
                <a:r>
                  <a:rPr lang="el-GR" dirty="0"/>
                  <a:t>Συχνότητα (σε </a:t>
                </a:r>
                <a:r>
                  <a:rPr lang="en-US" dirty="0"/>
                  <a:t>Hertz)</a:t>
                </a:r>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𝜔</m:t>
                        </m:r>
                      </m:num>
                      <m:den>
                        <m:r>
                          <a:rPr lang="el-GR" i="1">
                            <a:latin typeface="Cambria Math" panose="02040503050406030204" pitchFamily="18" charset="0"/>
                          </a:rPr>
                          <m:t>2</m:t>
                        </m:r>
                        <m:r>
                          <a:rPr lang="el-GR" i="1">
                            <a:latin typeface="Cambria Math" panose="02040503050406030204" pitchFamily="18" charset="0"/>
                          </a:rPr>
                          <m:t>𝜋</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r>
                          <a:rPr lang="el-GR" i="1">
                            <a:latin typeface="Cambria Math" panose="02040503050406030204" pitchFamily="18" charset="0"/>
                          </a:rPr>
                          <m:t>𝜋</m:t>
                        </m:r>
                      </m:den>
                    </m:f>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a:p>
              <a:p>
                <a:pPr lvl="1"/>
                <a:r>
                  <a:rPr lang="el-GR" dirty="0"/>
                  <a:t>Σχέση με γωνιακή συχνότητα </a:t>
                </a:r>
                <a:r>
                  <a:rPr lang="en-US" i="1" dirty="0" smtClean="0">
                    <a:latin typeface="Cambria Math" panose="02040503050406030204" pitchFamily="18" charset="0"/>
                  </a:rPr>
                  <a:t>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num>
                      <m:den>
                        <m:r>
                          <m:rPr>
                            <m:sty m:val="p"/>
                          </m:rPr>
                          <a:rPr lang="el-GR">
                            <a:latin typeface="Cambria Math" panose="02040503050406030204" pitchFamily="18" charset="0"/>
                          </a:rPr>
                          <m:t>Τ</m:t>
                        </m:r>
                      </m:den>
                    </m:f>
                  </m:oMath>
                </a14:m>
                <a:endParaRPr lang="el-GR" b="1" i="1" dirty="0"/>
              </a:p>
              <a:p>
                <a:pPr lvl="1"/>
                <a:endParaRPr lang="el-GR" b="1" i="1" dirty="0">
                  <a:effectLst>
                    <a:outerShdw blurRad="38100" dist="38100" dir="2700000" algn="tl">
                      <a:srgbClr val="000000">
                        <a:alpha val="43137"/>
                      </a:srgbClr>
                    </a:outerShdw>
                  </a:effectLst>
                </a:endParaRPr>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645930"/>
              </a:xfrm>
              <a:blipFill rotWithShape="0">
                <a:blip r:embed="rId3"/>
                <a:stretch>
                  <a:fillRect t="-1050"/>
                </a:stretch>
              </a:blipFill>
            </p:spPr>
            <p:txBody>
              <a:bodyPr/>
              <a:lstStyle/>
              <a:p>
                <a:r>
                  <a:rPr lang="el-GR">
                    <a:noFill/>
                  </a:rPr>
                  <a:t> </a:t>
                </a:r>
              </a:p>
            </p:txBody>
          </p:sp>
        </mc:Fallback>
      </mc:AlternateContent>
    </p:spTree>
    <p:extLst>
      <p:ext uri="{BB962C8B-B14F-4D97-AF65-F5344CB8AC3E}">
        <p14:creationId xmlns:p14="http://schemas.microsoft.com/office/powerpoint/2010/main" val="27003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32816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391893" y="5067300"/>
              <a:ext cx="3388680" cy="534240"/>
            </p14:xfrm>
          </p:contentPart>
        </mc:Choice>
        <mc:Fallback>
          <p:pic>
            <p:nvPicPr>
              <p:cNvPr id="5" name="Ink 4"/>
              <p:cNvPicPr/>
              <p:nvPr/>
            </p:nvPicPr>
            <p:blipFill>
              <a:blip r:embed="rId4"/>
              <a:stretch>
                <a:fillRect/>
              </a:stretch>
            </p:blipFill>
            <p:spPr>
              <a:xfrm>
                <a:off x="1381813" y="5054700"/>
                <a:ext cx="3403440" cy="555840"/>
              </a:xfrm>
              <a:prstGeom prst="rect">
                <a:avLst/>
              </a:prstGeom>
            </p:spPr>
          </p:pic>
        </mc:Fallback>
      </mc:AlternateContent>
    </p:spTree>
    <p:extLst>
      <p:ext uri="{BB962C8B-B14F-4D97-AF65-F5344CB8AC3E}">
        <p14:creationId xmlns:p14="http://schemas.microsoft.com/office/powerpoint/2010/main" val="1762529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Β) Βρείτε τη μέγιστη ταχύτητα του σώματος.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687556" y="5105400"/>
              <a:ext cx="2758320" cy="349920"/>
            </p14:xfrm>
          </p:contentPart>
        </mc:Choice>
        <mc:Fallback>
          <p:pic>
            <p:nvPicPr>
              <p:cNvPr id="5" name="Ink 4"/>
              <p:cNvPicPr/>
              <p:nvPr/>
            </p:nvPicPr>
            <p:blipFill>
              <a:blip r:embed="rId4"/>
              <a:stretch>
                <a:fillRect/>
              </a:stretch>
            </p:blipFill>
            <p:spPr>
              <a:xfrm>
                <a:off x="1683236" y="5091720"/>
                <a:ext cx="2767680" cy="378000"/>
              </a:xfrm>
              <a:prstGeom prst="rect">
                <a:avLst/>
              </a:prstGeom>
            </p:spPr>
          </p:pic>
        </mc:Fallback>
      </mc:AlternateContent>
    </p:spTree>
    <p:extLst>
      <p:ext uri="{BB962C8B-B14F-4D97-AF65-F5344CB8AC3E}">
        <p14:creationId xmlns:p14="http://schemas.microsoft.com/office/powerpoint/2010/main" val="336717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Γ) Βρείτε τη μέγιστη επιτάχυνση του σώματος.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566463" y="5105400"/>
              <a:ext cx="3077640" cy="459000"/>
            </p14:xfrm>
          </p:contentPart>
        </mc:Choice>
        <mc:Fallback>
          <p:pic>
            <p:nvPicPr>
              <p:cNvPr id="5" name="Ink 4"/>
              <p:cNvPicPr/>
              <p:nvPr/>
            </p:nvPicPr>
            <p:blipFill>
              <a:blip r:embed="rId4"/>
              <a:stretch>
                <a:fillRect/>
              </a:stretch>
            </p:blipFill>
            <p:spPr>
              <a:xfrm>
                <a:off x="1554943" y="5094960"/>
                <a:ext cx="3095640" cy="482040"/>
              </a:xfrm>
              <a:prstGeom prst="rect">
                <a:avLst/>
              </a:prstGeom>
            </p:spPr>
          </p:pic>
        </mc:Fallback>
      </mc:AlternateContent>
    </p:spTree>
    <p:extLst>
      <p:ext uri="{BB962C8B-B14F-4D97-AF65-F5344CB8AC3E}">
        <p14:creationId xmlns:p14="http://schemas.microsoft.com/office/powerpoint/2010/main" val="286618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01200" y="3611880"/>
              <a:ext cx="8053560" cy="2819520"/>
            </p14:xfrm>
          </p:contentPart>
        </mc:Choice>
        <mc:Fallback xmlns="">
          <p:pic>
            <p:nvPicPr>
              <p:cNvPr id="5" name="Ink 4"/>
              <p:cNvPicPr/>
              <p:nvPr/>
            </p:nvPicPr>
            <p:blipFill>
              <a:blip r:embed="rId4"/>
              <a:stretch>
                <a:fillRect/>
              </a:stretch>
            </p:blipFill>
            <p:spPr>
              <a:xfrm>
                <a:off x="593640" y="3609000"/>
                <a:ext cx="8066160" cy="2827080"/>
              </a:xfrm>
              <a:prstGeom prst="rect">
                <a:avLst/>
              </a:prstGeom>
            </p:spPr>
          </p:pic>
        </mc:Fallback>
      </mc:AlternateContent>
    </p:spTree>
    <p:extLst>
      <p:ext uri="{BB962C8B-B14F-4D97-AF65-F5344CB8AC3E}">
        <p14:creationId xmlns:p14="http://schemas.microsoft.com/office/powerpoint/2010/main" val="433182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6470AC7-68F3-45D2-9901-B5B3A5D6F9C9}" vid="{45918709-7DA6-4BA0-B422-6C23C2EEF3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5718</TotalTime>
  <Words>689</Words>
  <Application>Microsoft Office PowerPoint</Application>
  <PresentationFormat>On-screen Show (4:3)</PresentationFormat>
  <Paragraphs>164</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Cambria</vt:lpstr>
      <vt:lpstr>Cambria Math</vt:lpstr>
      <vt:lpstr>Century Gothic</vt:lpstr>
      <vt:lpstr>Wingdings</vt:lpstr>
      <vt:lpstr>Wingdings 2</vt:lpstr>
      <vt:lpstr>Theme1</vt:lpstr>
      <vt:lpstr>Φυσική για Μηχανικούς</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712</cp:revision>
  <cp:lastPrinted>2015-10-20T13:37:47Z</cp:lastPrinted>
  <dcterms:created xsi:type="dcterms:W3CDTF">2006-08-16T00:00:00Z</dcterms:created>
  <dcterms:modified xsi:type="dcterms:W3CDTF">2016-10-19T15:26:46Z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