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7.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256" r:id="rId3"/>
    <p:sldId id="296" r:id="rId4"/>
    <p:sldId id="330" r:id="rId5"/>
    <p:sldId id="331" r:id="rId6"/>
    <p:sldId id="297" r:id="rId7"/>
    <p:sldId id="298" r:id="rId8"/>
    <p:sldId id="300" r:id="rId9"/>
    <p:sldId id="301" r:id="rId10"/>
    <p:sldId id="302" r:id="rId11"/>
    <p:sldId id="303" r:id="rId12"/>
    <p:sldId id="304" r:id="rId13"/>
    <p:sldId id="305" r:id="rId14"/>
    <p:sldId id="306" r:id="rId15"/>
    <p:sldId id="328"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98" d="100"/>
          <a:sy n="98" d="100"/>
        </p:scale>
        <p:origin x="1368"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2T14:55:11.788"/>
    </inkml:context>
    <inkml:brush xml:id="br0">
      <inkml:brushProperty name="width" value="0.05292" units="cm"/>
      <inkml:brushProperty name="height" value="0.05292" units="cm"/>
      <inkml:brushProperty name="color" value="#FF0000"/>
    </inkml:brush>
  </inkml:definitions>
  <inkml:trace contextRef="#ctx0" brushRef="#br0">15634 15852 12</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7T13:29:58.819"/>
    </inkml:context>
    <inkml:brush xml:id="br0">
      <inkml:brushProperty name="width" value="0.05292" units="cm"/>
      <inkml:brushProperty name="height" value="0.05292" units="cm"/>
      <inkml:brushProperty name="color" value="#FF0000"/>
    </inkml:brush>
  </inkml:definitions>
  <inkml:trace contextRef="#ctx0" brushRef="#br0">1715 13155 32,'0'0'32,"19"-9"-7,-4-7-1,-4-8-3,8-9-3,-1-14-7,4-3-3,-6-11-4,6-4-1,-7-2-2,-5 1 0,0 5-1,-10 13 2,-4 6 0,-2 14 0,-3 12 0,-3 16 0,0 13 0,4 16 0,3 15 0,13 11-3,3 11 1,4 6 0,6 3 0,3 0 0,3-11 0,-1-7 0,2-14-2,-11-12-1,-3-13-6,-14-18-13,0 0-9,-9-22-4,-13-2 1,-3 1 6,-3 1 5,-2-3 16,1 8 7,5 2 0,1 15 3,7-7 20,16 7 0,0 0-4,23 7 7,3-9-17,5-3-1,2-2-2,1-3-2,3 1-1,-6-1 0,-7-1 1,-3 6 1,-7 5 1,0 5 0,-4 4 0,-3 12 1,-4-1-2,11 6-1,0-5 0,0 4-1,0-10-1,3-5 0,-1-10-1,4-8 0,-1-9 1,-7-4-1,-1-4-3,-3-4-7,4 5-18,-1 5-8,-7-2 0,9 10-1</inkml:trace>
  <inkml:trace contextRef="#ctx0" brushRef="#br0" timeOffset="321.2782">2650 12975 17,'0'28'28,"-12"-9"-1,2 5-6,-9-4-3,-2-6-8,2-2-4,-2-12-3,2-6-1,7-8-2,2-4 1,4-2-1,12-5-1,-2 8 2,8 0 1,0 8 0,3 9 2,-5 8 0,11 5 1,-8 3-1,3 6-2,2-3-6,-2 1-16,-7-9-11,10 1-1,-7-12-1</inkml:trace>
  <inkml:trace contextRef="#ctx0" brushRef="#br0" timeOffset="622.6627">2718 12978 48,'10'5'34,"1"2"1,9 10-4,5 7-16,-1 2-5,4 11-3,-3 2-2,-3 11-1,-6-3-1,-5 3-1,-8-1-1,-11-3-2,-6-11-1,-4-12-2,-4-13-1,-1-17-1,3-10-1,-2-16 1,7-10 0,9-5 2,8-5 2,5 1 1,14 5 1,2 8 0,8 4-6,3 13-21,-6-6-3,6 13-2,-10-2 1</inkml:trace>
  <inkml:trace contextRef="#ctx0" brushRef="#br0" timeOffset="895.3886">3013 12947 48,'0'0'33,"9"0"2,-9 0-11,18 26-6,-14-7-8,7 8-2,-4 0-2,5-1-1,-2-6-2,3-7-1,-4-13 0,4 0 0,-1-16-2,0-6-3,4 1-6,-7-6-17,-3 0-11,7 8-1,-11 0 1</inkml:trace>
  <inkml:trace contextRef="#ctx0" brushRef="#br0" timeOffset="1359.5254">3317 12956 47,'0'0'29,"0"0"-7,-3 17-6,3-5-6,0 7-3,6-1-2,2 1-1,0-3 0,6-4-1,-1-6 0,2-6-1,-2-3 0,3-7 0,-4-5-1,0-3 0,-2 3 0,-7-2-1,-3 7 0,0 10 0,0 0 0,0 0 0,0 19 0,6-3 1,-3 1 0,9 1 1,-2-6 1,6-3 1,-1-9 1,1 0-1,-5-6 1,2-3-1,-4-4-1,-5-2-4,1 5-9,-5 10-24,0-19-2,0 19-1,0 0 0</inkml:trace>
  <inkml:trace contextRef="#ctx0" brushRef="#br0" timeOffset="1737.3286">3692 13104 22,'0'0'32,"9"10"0,-9-10-1,12 4-11,4-1-6,-1-3-4,1 6-3,1-6-3,-3 0 0,1-9-2,-2-1 0,0-4-1,-5-5 0,-8-3 0,0-2-1,-15 4 0,2 3-1,-8 5 0,-3 5 0,-4 7 1,2 12-1,4 7 1,4 6-1,10 8 1,1-1 1,7 4-1,7 2 0,-2-2 1,10-1 0,-2-6-1,-1-7-3,1-3-13,3-4-19,-16-15 0,14-10 0,-7-11 0</inkml:trace>
  <inkml:trace contextRef="#ctx0" brushRef="#br0" timeOffset="1917.6017">3965 12959 65,'0'0'36,"9"17"0,-9 0-4,4-1-23,1 9-10,1-2-19,1-2-15,-7-10 0,0-11-1,0 0-1</inkml:trace>
  <inkml:trace contextRef="#ctx0" brushRef="#br0" timeOffset="2036.004">3943 12806 68,'6'-9'32,"-6"-4"-24,4 2-15,5 5-20,-9-9-5</inkml:trace>
  <inkml:trace contextRef="#ctx0" brushRef="#br0" timeOffset="2668.7697">4136 12879 30,'31'-20'26,"0"-14"-7,2-8-6,2-9-2,-7-3-1,0 1-1,-13 1-2,-3 9 0,-12 7-1,-3 14 0,-6 12 0,9 10-1,-15 32 0,11 9-2,8 12 0,7 12-1,2 8 1,3 7 0,-1 0-1,0-1 1,-8-10-1,-5-9 0,-10-14 0,-8-12-2,-6-21-1,-7-13-2,4-9-3,-4-14-5,13-2-4,1-6-12,9-1-8,15 6-1,7-1 3</inkml:trace>
  <inkml:trace contextRef="#ctx0" brushRef="#br0" timeOffset="3104.1281">4696 12983 53,'-3'-10'24,"-1"-4"-5,-4 2-3,-2-3-3,-5 3-4,-3 0-3,-1 8-1,1 4-2,-4 9-1,6 3-1,0 2 0,8 4 0,8 3-1,3-2 0,9-7 1,8 0-1,4-8 1,0-4-1,7-10 0,-7-1 0,-4-1 0,-2-4 0,-8 5-1,-4 1 1,-6 10 0,0 0 0,0 0 0,-9 18-1,5-3 1,4 3 1,6-2-1,3-4 1,4-3 0,5-5 0,1-4 0,3-4 1,-4-8-1,2 2-3,-7-5-4,2 1-12,-1 0-12,-9-5-3,6 3 1,-7-7 0</inkml:trace>
  <inkml:trace contextRef="#ctx0" brushRef="#br0" timeOffset="3278.5667">4961 12813 52,'3'-9'34,"-3"9"1,6 14-8,-6 4-9,0 17-6,0 3-7,3 12 0,-3 10-2,4 5 0,-1-2-1,3-2-2,0-3-2,2-12-7,6-8-21,0-13-7,-2-20 0,4-10-1</inkml:trace>
  <inkml:trace contextRef="#ctx0" brushRef="#br0" timeOffset="3428.6127">5060 13041 33,'-4'-10'29,"4"10"0,0 0-4,20 0-21,-2 0-14,-1-5-17,13 5-1,-8-5 0,12 5 2</inkml:trace>
  <inkml:trace contextRef="#ctx0" brushRef="#br0" timeOffset="3795.7237">5383 12864 63,'-11'-2'29,"-12"-7"-6,1 6-8,3 3-6,-2 0-3,7 9-3,3 1-1,11 0-1,0 2 0,15-2-1,1-1-1,3 3-1,2-2 1,-1-5-1,-4 0 0,-5 1 0,-11-6 1,3 11 0,-3-11 2,-20 15 1,4-6 1,2 2 0,0-2 0,5 3 1,1-1-1,8 2 1,0-13-2,16 18 1,2-11-3,4-3-1,14-4-11,9 0-22,1-10 1,10-1-1,0-7 0</inkml:trace>
  <inkml:trace contextRef="#ctx0" brushRef="#br0" timeOffset="4352.7601">5839 12883 48,'4'-14'32,"10"14"-1,6-7-11,4 2-7,7 5-6,0-4-2,2 4-1,-4-6-2,-2 4 0,-9-2 0,-8 1-1,-10 3 0,0 0 0,-19 0-1,1 7 1,0 5-1,-3 5 0,3 5 0,4 4 1,9 3-2,8-2 0,11 1-2,3-5-2,13-5-3,2-7-3,14-3-3,-1-8-8,2 0 2,-3-12 3,-1 1 6,-6-3 6,-9 1 6,-3-3 5,-10-13 26,-24 11-13,-3 4-1,-7-2-5,-2 8-4,-5 1-3,2 7-3,2 2-2,6 11 0,7 9-1,4 1 0,10 6 1,8-1 0,2-5-1,10 1 2,-1-12-1,2-7 1,-2-8-1,-5-10 0,-6-5-6,-10-6-20,-10-7-8,-5 2-1,-15-8 0</inkml:trace>
  <inkml:trace contextRef="#ctx0" brushRef="#br0" timeOffset="5008.6008">7042 12917 24,'-7'-17'29,"-5"17"1,-10-7-10,1 3-4,-2 8-4,-1 3-3,2 7-3,6 6-3,5 5-1,7 1-1,11 3 0,4-2-1,9-2 1,1-8-1,6-5 1,-5-8 0,-3-8 0,-9-7-1,-10-4-1,-7-1-3,-11-6-5,-1 3-11,4 4-12,-7-4 0,13 6 0</inkml:trace>
  <inkml:trace contextRef="#ctx0" brushRef="#br0" timeOffset="5256.7618">7173 12879 52,'17'0'31,"-1"7"-7,-10 7-4,-6 1-6,-4 9-3,-4-4-4,4 8-1,-2-6-3,6 4-1,6-4 0,4-4-1,2-7 1,6-2-1,5-5 0,-2-4 1,0-7-1,-5-7-3,2 2-10,-7-4-20,-8-9-2,0 0-1,-9-9 0</inkml:trace>
  <inkml:trace contextRef="#ctx0" brushRef="#br0" timeOffset="5376.816">7292 12752 52,'0'0'30,"-5"-9"-3,5 9-25,6 9-22,-6-9-7,12 21-2,-6-11-1</inkml:trace>
  <inkml:trace contextRef="#ctx0" brushRef="#br0" timeOffset="5683.3385">7637 12843 52,'0'0'33,"-28"-10"-1,6 10-12,1 12-7,-7 0-5,6 10-3,0 3-2,6 5-1,13 1-1,6 1 0,10-4-1,8-5 0,5-4 1,1-8 0,-2-5 0,2-6-1,-10-8 1,-5-2 0,-9-3 0,-9-4-1,-7 2-2,-5-4-6,0 4-19,1 6-7,-7-8-1,11 10 1</inkml:trace>
  <inkml:trace contextRef="#ctx0" brushRef="#br0" timeOffset="6254.3949">7718 12879 34,'17'-7'32,"11"7"0,0-5-3,5-3-16,7 4-4,-3-4-3,-3 4-1,-6-5-3,-6 5-1,-14-1 0,-8 5-1,0 0 0,-24 0-1,2 0 1,-3 5 0,0 3-1,3 1 1,4 6 0,6 2 1,6 5 0,9 6-1,6 0 2,6 2-1,1-2 1,6-5 0,-1-4-1,3-10 0,-1-9 1,2-9-2,-4-10 1,1-10-1,-4-2 0,-3-2 0,-1 1 0,-6 4-1,-4 5 1,-1 8 0,-3 15 0,0 0 1,0 12 0,-6 3 0,6 2 0,-5 0-1,5-2 1,0-4 0,0-11 0,0 0 0,0 0-1,20-17 1,-7 1-1,2 3 1,4 1-1,2 3 0,-3 9 0,-1 6-1,-4 6 2,-2 4-1,-4 5-2,-4-2-5,3 1-21,-3 2-8,-3-13 1,3 1 0</inkml:trace>
  <inkml:trace contextRef="#ctx0" brushRef="#br0" timeOffset="6465.6784">8403 12812 58,'8'21'37,"-13"-2"1,5 14-3,0 7-19,-3 1-6,6 12-3,-3 3-2,0-1-4,0-2-3,0-9-7,6-3-19,-6-11-11,0-16 0,0-14-1</inkml:trace>
  <inkml:trace contextRef="#ctx0" brushRef="#br0" timeOffset="6608.7737">8387 13022 47,'9'-10'31,"7"13"-1,-7-9-7,13 1-30,11 5-20,-3-16-2,14 11-1,-1-13 0</inkml:trace>
  <inkml:trace contextRef="#ctx0" brushRef="#br0" timeOffset="6903.762">8835 12905 34,'13'12'32,"-13"-3"0,-3 10-8,-7 0-5,-3 0-7,-2 1-3,-10-4-3,3 1-2,-8-9-2,4-8-2,2-3 0,2-12-1,3-5 0,11-6-1,8 0 2,5-2-1,10 6 3,5 6 0,2 2 1,6 14 2,-1 8-1,1 8 1,-7 4 0,4 7-1,-9-4-2,4 3-1,-2-3-3,-7-9-9,2-7-26,3-4-1,-1-13 0,3-2 0</inkml:trace>
  <inkml:trace contextRef="#ctx0" brushRef="#br0" timeOffset="7089.7594">9245 12804 86,'0'0'36,"16"-7"0,-16 7-16,12 4-27,-12-4-26,0 0-3,3 14 0,-3-14 0</inkml:trace>
  <inkml:trace contextRef="#ctx0" brushRef="#br0" timeOffset="7247.3721">9245 13009 64,'0'10'38,"5"2"0,-5-12-8,0 0-51,0 0-9,-12 0-5,12 0-3</inkml:trace>
  <inkml:trace contextRef="#ctx0" brushRef="#br0" timeOffset="8846.4532">9952 12821 36,'0'0'29,"0"0"-4,0 0-5,-17 1-5,0 7-4,-3 6-4,-1 6-1,5 10-2,4 2-2,6 4-1,9-3 0,9-3 0,6-7-1,8-5 1,-1-12 0,-1-6 0,-13-14 0,-4 2-1,-12-5 1,-7 2-2,-5 3-5,-4-2-13,-3 0-13,11 11 0,0-7-1,13 10 0</inkml:trace>
  <inkml:trace contextRef="#ctx0" brushRef="#br0" timeOffset="9379.3357">10153 12862 50,'0'0'31,"0"0"0,0 0-10,-7 12-7,4 10-6,-6-1-2,9 5-3,-3-3 0,9-2 0,3-5 0,7-4-1,5-12 0,-1 0 0,1-15 1,-2-2-1,-3-5 0,-2 0-1,-4 1 0,-3 1 0,-4 7-1,-3 13 0,0 0 0,0 0 0,-4 13 0,4 6 0,0 3-1,6 0 2,3 0-1,5-5 0,3-2 0,2-5 0,0-6 1,-1-4-1,-3-7 1,-2 0-1,0-2-2,-7-10-5,2 5-7,-8-5-9,0 1-2,0-5 0,-4 1 5,-6-7 5,1 3 9,-1 3 7,-15-26 30,13 26-7,2 4-1,2 3-5,8 16-10,-10-11-22,10 11-16,0 0-3,3 17-1,-3-7-1</inkml:trace>
  <inkml:trace contextRef="#ctx0" brushRef="#br0" timeOffset="9635.7621">10631 12780 51,'0'0'34,"-10"25"2,7-4-3,3 10-18,3 13-5,-3 8-4,3 4 0,-3 7-3,4-5-1,-1-5-1,2-9-3,-3-8-1,-2-14-6,10-5-13,-10-17-14,0 0-1,5-17 1,-12-7 0</inkml:trace>
  <inkml:trace contextRef="#ctx0" brushRef="#br0" timeOffset="9761.6762">10618 13080 76,'10'-13'31,"11"3"-7,1 1-13,5 2-12,2-3-13,2-4-15,9 6-1,-9-8-1,6 3 0</inkml:trace>
  <inkml:trace contextRef="#ctx0" brushRef="#br0" timeOffset="10041.225">11045 12882 40,'0'0'31,"17"4"2,-13 6-10,-4 3-7,-4 7-5,-6-4-3,0 5-1,-8-4-3,-2-3-2,-5-5-1,-3-6 0,0-6-1,3-6-1,6-5 0,6-4 0,6 0 0,7-2 1,7 3 0,7 7 1,6 3 0,1 7 1,1 7 1,3 8 0,-3 3 0,-2 8-1,-3 0-5,-5-2-21,-1-4-12,6-1 1,5-13-1</inkml:trace>
  <inkml:trace contextRef="#ctx0" brushRef="#br0" timeOffset="10387.489">11614 12733 61,'0'0'35,"8"19"1,-8 4-12,0 18-7,0 2-7,0 7-4,5 0-4,-1-6-5,6-3-12,-3-10-20,-2-17-2,-5-14 0,0 0 0</inkml:trace>
  <inkml:trace contextRef="#ctx0" brushRef="#br0" timeOffset="10537.6125">11478 12914 66,'9'-6'38,"17"6"-1,6-7-2,8 0-22,11 2-9,3 5-19,1-3-20,-14-2-1,-1 5-2,-18-5 1</inkml:trace>
  <inkml:trace contextRef="#ctx0" brushRef="#br0" timeOffset="11567.8965">12348 12805 24,'-49'-18'55,"16"23"-37,7 4-5,0 11-3,9-1-3,7 3-3,10-5-1,10-2-1,5-5-1,10-6 0,-3-4 0,-1-7 0,-4 0 0,-6 1-1,-11 6 0,0 0 0,-9-5 0,-7 13 0,1 2-1,-4 7 1,7 2 0,-1 3 0,10 2 0,3-1 0,10-3 0,6 1 1,2-4-1,7-4 0,2-6 1,8-7-1,-4-6 1,0-5-2,0-6 1,-9-2 0,-3-3 0,-7 5-1,-6 1 1,-6 6 0,0 10 1,-9 0 1,3 10 0,-4 6 1,3-2-1,1 5 1,2-8 0,-2 0 0,6-11 0,0 0 0,0-12-1,8-8-1,0-3 1,3-5-1,3-4-1,6 4 0,0 3 1,2 8-1,0 7 1,-3 10 0,-2 7 0,-3 13 0,-7 5 0,1 4 0,-4 2 0,-4 0-1,6-1-5,0-11-7,3-1-12,6-7-10,-5-12-1,5-5 0</inkml:trace>
  <inkml:trace contextRef="#ctx0" brushRef="#br0" timeOffset="11726.2578">12811 12847 62,'0'-9'33,"0"9"-1,6 12-9,-9 4-8,3 9-6,-4 2-7,4 0-5,4 3-18,5 1-13,-3-11-1,7 1 1,-1-11-1</inkml:trace>
  <inkml:trace contextRef="#ctx0" brushRef="#br0" timeOffset="12130.7621">13167 12883 37,'-9'-21'31,"6"9"0,-13-3-8,-2 10-8,0 5-6,-4 5-3,3 10-2,3 6-2,4 6 0,9 4-2,6 2 1,7-3 0,8-6-1,4-5-1,2-6-1,2-8 0,-1-10 0,-5-5 0,-4-9-1,-6 0 0,-8 2 2,-4 0 1,-5 5 1,-4 5 2,-4 11 0,1 7 0,1 11 2,-2 3 0,6 9 0,2-2-1,7 7 1,0-6-1,13 4 0,-1-8-2,4-5-3,8-3-13,4-5-22,-11-16 1,7 0-2,-3-16 1</inkml:trace>
  <inkml:trace contextRef="#ctx0" brushRef="#br0" timeOffset="12447.2265">13596 12881 66,'0'23'36,"-20"-12"0,-1 0-12,-3 8-10,-7-5-5,5 0-5,-4-9-3,6-5-3,4-12 0,5-3 0,11-4-1,4-5 0,6 1 1,7 2 0,8 7 2,1 9 1,0 5 0,3 14 1,-4 3 0,1 12 0,-3 5-1,-7 0-4,0 2-15,-2-2-16,-10-11-1,0-3-1,0-20 0</inkml:trace>
  <inkml:trace contextRef="#ctx0" brushRef="#br0" timeOffset="12583.5992">13530 12622 39,'-6'-17'28,"6"17"-8,0 0-12,0 0-30,7 22-5,-7-22-1</inkml:trace>
  <inkml:trace contextRef="#ctx0" brushRef="#br0" timeOffset="12784.8787">13660 12799 53,'12'22'35,"3"7"0,-2-3-1,0 2-20,-1 0-5,-2-7-5,3 0-1,-1-8-1,-3-7 0,3-12-1,0-7 0,-2-7 0,5-5-3,-2 0-2,-6-6-12,-2 2-20,4 9-1,-9 2 1,6 9-1</inkml:trace>
  <inkml:trace contextRef="#ctx0" brushRef="#br0" timeOffset="13343.0137">14076 12773 33,'-22'-12'29,"13"12"0,-10 0-9,3 9-6,8 1-5,1 2-3,11 2-2,2 2-2,9-4 0,3-1-1,1-4 0,0-5-1,-5-2 1,-3 0 0,-11 0-1,0-10 0,0 10 0,-16 0 0,0 0 0,-3 8 0,-1 2 0,1 2-1,3 5 2,4 0-1,5 4 1,7-3 1,7 1 0,-1-2 0,10-3 0,5-2 0,3-6 0,2-6-1,-1-8 0,-1-5-1,4-6-1,0-5 0,-6-5 0,-1-2 0,-5 2 2,-4 1 0,-2 10 2,-4 3 0,-6 15 2,0 0-1,0 10 0,-6 6 0,6 9-1,0-1-1,3 1-3,3 0-6,0-6-9,4-5-20,6-5 0,1-9 0,8-4-1</inkml:trace>
  <inkml:trace contextRef="#ctx0" brushRef="#br0" timeOffset="13636.3887">14782 12901 69,'-18'19'35,"-2"2"1,-6-3-13,-6-4-9,1 1-6,-3-8-5,3-7-2,3-7-2,4-8-1,5-4 0,7-6-1,8 0 0,4 0 2,14 3 1,3 8 1,4 6 1,8 11 1,-1 9 1,3 10 1,-3 4-1,-3 5 0,-5-1-5,-8 3-33,-2-16-2,-1 3-2,-9-20 0</inkml:trace>
  <inkml:trace contextRef="#ctx0" brushRef="#br0" timeOffset="15664.3188">15297 12869 41,'6'13'31,"10"-6"2,19-3-9,20 3-12,15-7-1,18 5-3,13-5-2,7 0-3,-3 0 0,-8 0-1,-17 0-1,-18 0-1,-21-4 0,-23-3-1,-18 7 1,-24-21 0,-4 5 0,-1-3 0,-1 2-1,4-1 1,8 4 0,18 14 0,0-10 0,21 18 2,7 4-1,4 7 2,-1 1 1,-1 6 1,-11-1 0,-8 6 0,-21-4 0,-3 2 0,-19-5-2,-4 2-2,1 2-16,-1-4-24,-2-8 1,7-1-2,5-6 1</inkml:trace>
  <inkml:trace contextRef="#ctx0" brushRef="#br0" timeOffset="17095.7621">16682 12715 60,'0'-12'31,"3"21"-7,-3 20-5,0 17-5,0 12-5,-3 7-3,6 8-1,-3-1-3,5-4-2,-2-8-8,-3-17-7,3-15-17,4-11-2,-7-17 0,-7-13 0</inkml:trace>
  <inkml:trace contextRef="#ctx0" brushRef="#br0" timeOffset="17455.4711">16703 12959 35,'31'0'27,"-3"-5"1,6 5-12,-3 0-8,-1-6-2,-1-1-3,-3-5-2,-5 0-1,-6-1 1,-8 0-1,-2 1 0,-5 12 2,0 0 0,0 0 2,-12 15-1,8 1 1,-3-1-1,7 1 1,-5-6 0,5-10-2,0 0 0,16-15-1,-4-4 0,6-4 0,2 1 0,2 2-1,-1 4 1,-1 10-1,-3 6 1,-1 6-1,-4 10 1,-2 3 0,-5 6-5,-2-4-10,-3-4-18,9 5 0,-6-10-1,6 3 0</inkml:trace>
  <inkml:trace contextRef="#ctx0" brushRef="#br0" timeOffset="17817.565">17742 12900 19,'9'13'33,"-9"-1"1,-9 6 0,-5 5-14,-9-4-5,0 5-3,-8-7-5,0 0-4,2-6-3,2-8-1,7-3-1,3-14 0,8-3 0,9-6-1,7 0 1,7-1 0,2 4 2,6 4 1,0 9 0,0 7 1,-2 10 0,-1 8 1,-5 5-1,-2 3-1,1 1-5,-6-3-11,0-8-18,3 2-1,-10-18-1,18 3 1</inkml:trace>
  <inkml:trace contextRef="#ctx0" brushRef="#br0" timeOffset="18096.1008">17831 12941 66,'0'0'34,"20"23"-1,-12-7-14,-8 1-7,7 7-4,-7-7-3,0-2-2,0-15-2,0 0-1,0 0 0,-5-19-1,9-6-1,2-6 1,4-2-1,1 1 1,5 2 2,1 6-1,4 9 2,-3 12-1,-2 7 1,0 13 0,-5 3 0,0 7-4,-2 6-8,-2 0-23,-3-8-1,7 4-2,-2-12 1</inkml:trace>
  <inkml:trace contextRef="#ctx0" brushRef="#br0" timeOffset="18382.0745">18327 12997 26,'-7'-42'45,"-1"26"-27,-5-3-3,-3 3-2,1 8-2,-5 1-3,2 12-2,3 6-1,3 6-1,5 2-1,7 1 0,7-1-1,3 1 1,8-8-1,3-3-3,3-4-7,-2-5-13,-6-4-11,7 4-1,-15-13 0</inkml:trace>
  <inkml:trace contextRef="#ctx0" brushRef="#br0" timeOffset="18601.3859">18396 12830 58,'9'-17'33,"-6"0"-2,2 5-7,5 17-7,-10-5-4,9 35-3,-9-2-4,3 11 0,-3 6-2,3 6 0,-3 3-2,0-7-3,5-1-2,-5-12-6,8-6-18,2-11-11,-10-22-1,0 0 1</inkml:trace>
  <inkml:trace contextRef="#ctx0" brushRef="#br0" timeOffset="18750.8148">18503 13009 42,'0'0'28,"28"0"-3,-12 0-17,6-7-28,12 14-5,-7-10-2,8 9-1</inkml:trace>
  <inkml:trace contextRef="#ctx0" brushRef="#br0" timeOffset="19209.0028">18820 13000 19,'11'-36'45,"-11"18"-27,-6 5-3,-6 2-2,-3-1-2,-4 10-2,-3 2-4,1 2 0,-1 8-1,7 6-2,5 2 0,10 2-2,3 0 1,11 0-1,3-5 0,7-5 0,2-5-1,2-5 1,-1-6-1,-2-7 1,-3-3 1,0-1 1,-9-7 2,0 7 0,-6-1 1,0 7 0,-3-1 0,-4 12 0,0 0-1,9 13-1,-5 5-1,1 0-1,1 3 0,3-1 0,-2-1 1,3 1 0,2-9 0,2-4 0,2-7 0,1-9 0,0-4 0,2-3-1,-1 0-2,-2-4-4,1 5-12,-10 4-20,-3-1-1,-4 12 0,6-13 0</inkml:trace>
  <inkml:trace contextRef="#ctx0" brushRef="#br0" timeOffset="19712.7598">19288 12925 51,'0'0'30,"0"0"1,-10 0-11,10 0-7,-10 18-6,10-2-3,0 3 0,5 0-1,2-1 0,4 1-1,4-7 0,6-3-1,-1-9 0,4-2 0,-3-10-1,2-4 1,-4-5-1,-2 0 0,-7 2 0,-4 1 1,-6 5-1,0 13 1,0 0 0,-7 0 0,1 12 0,3 2 0,3 1 1,7 3 0,0-6 1,7 0 0,2-6 0,5-2 1,-2-5-1,2-3 0,-4-8-1,1 0-2,-5 2-3,-8-4-7,2 5-20,-7 9-8,-7-17 0,7 17 0</inkml:trace>
  <inkml:trace contextRef="#ctx0" brushRef="#br0" timeOffset="19953.903">19666 12835 59,'0'0'34,"12"8"0,-1 8-12,-7 4-7,7 14-5,-6 1-3,5 11-1,-10 1-3,8 4 0,-8-3-2,0-5-2,3-6-2,-3-11-7,0-6-19,3-8-8,-3-12 1,6-12 0</inkml:trace>
  <inkml:trace contextRef="#ctx0" brushRef="#br0" timeOffset="20095.2598">19747 13092 39,'0'0'29,"15"3"-1,-4-3-9,14 0-20,7 4-20,2-9-6,12 5-2,0-7 1</inkml:trace>
  <inkml:trace contextRef="#ctx0" brushRef="#br0" timeOffset="20495.6624">20254 12889 36,'-13'0'28,"-8"0"0,7 0-11,-2 9-6,6 1-5,3 2-2,7 4-2,0-1 0,10-2-1,2 1-1,2-4 0,0-1 0,0-4-1,-4-5 0,-10 0-1,0 0 2,-3-9 0,-8 4 1,-5 5 1,-2 0 1,0 0 0,4 7 1,0 0 2,8 6-1,6-2 0,4 6-1,4-6 1,7 3-2,1-4-3,2-4-11,-3-6-22,10 0 0,-9-9-1,6 0-1</inkml:trace>
  <inkml:trace contextRef="#ctx0" brushRef="#br0" timeOffset="20630.0591">20246 12717 66,'-16'-20'31,"16"20"-5,-14-14-28,14 14-22,0 0-4,0 0-4,11 14 2</inkml:trace>
  <inkml:trace contextRef="#ctx0" brushRef="#br0" timeOffset="20854.6109">20340 12871 70,'7'20'35,"6"3"-2,-1 4-11,-5-9-10,9 7-5,-9-6-3,7 0 0,-6-7-2,3-3 1,-11-9-1,20-2 0,-10-10 1,6-3-1,-3-7-1,2 1-1,-1-2-3,-4-3-7,-4 5-22,3 8-6,-5-3 1,-4 16-1</inkml:trace>
  <inkml:trace contextRef="#ctx0" brushRef="#br0" timeOffset="21223.2731">20837 12956 51,'-14'-15'31,"14"15"-2,-11-4-8,0 4-7,8 14-5,-5-1-2,8 6-2,0-2-1,10 9 0,1-5-1,5 0-1,3-6-1,6-4 1,2-6-1,-2-5 0,-2-12 0,-5-3 0,-5-9 2,-8-3-1,-10-7 1,-6 4-1,-12 5-4,-6-3-33,-9 7-1,5 17 0,-9 4-2</inkml:trace>
  <inkml:trace contextRef="#ctx0" brushRef="#br0" timeOffset="56061.7672">1894 13789 26,'-17'19'30,"3"17"0,-22 49 8,25-39-32,2-5-1,3-4-3,2-14 0,4-14-1,0-9 1,7-26 1,-1-8-1,-1-7 2,2-10-1,3 2 1,-3-1 0,6 6 0,-2 5-1,-2 13-1,1 9 1,3 10 0,2 14-1,0 7 1,6 9-1,-5 14 1,6 2 0,6 8 0,-1 1-1,-2 0-3,0-1-4,-9-11-7,-2-2-12,1-10-13,-15-24 0,-8 9-1,-15-21 1</inkml:trace>
  <inkml:trace contextRef="#ctx0" brushRef="#br0" timeOffset="56190.6321">1886 13943 19,'-13'-10'29,"13"10"0,9-2-2,9 2-18,8 0-11,6-5-17,15 8-7,-6-10 0,13 7-3</inkml:trace>
  <inkml:trace contextRef="#ctx0" brushRef="#br0" timeOffset="56626.1629">2356 13832 31,'0'0'33,"0"0"2,0 0-2,-10 11-13,-4 8-7,2 4-6,0 4-2,-1 2-3,-1-2 1,8-1-2,-1-7 1,2-4-1,5-15 1,0 0-1,0-16 0,11-6 0,-2-7-1,-1-6 1,2-1-1,3-2 0,-2 6-1,1 0 1,1 8 0,-7 6 0,-6 18 0,14-5 0,-8 14 0,2 5 1,7 10-1,2-1 0,6 9 0,8 0-1,0 2 2,3-5-2,-6-2 1,0-2-1,-15-2 1,-7-3 0,-12-6 1,-16-2 1,-12-5-1,-4-2 0,-7 0 0,1-5-3,5 0-6,-1-4-15,10-2-14,15 6-1,15 0 1,0 0 0</inkml:trace>
  <inkml:trace contextRef="#ctx0" brushRef="#br0" timeOffset="57047.6067">3075 13788 70,'-12'0'34,"-7"-6"-11,-12 6-4,0 0-5,-10 8-4,1 7-3,-4 0-4,8 9-1,5 7-1,11 3-1,12 3 1,13 1 0,14-1 0,13-6 0,11-4 0,4-10-3,5 0-8,-5-15-9,-7-7-16,1-1-1,-10-10-1,-14 0 1</inkml:trace>
  <inkml:trace contextRef="#ctx0" brushRef="#br0" timeOffset="57203.6906">2824 13926 41,'0'0'32,"19"0"1,2-4-9,14 4-21,10 10-27,-8-10-5,13 9-2,-9-9-1</inkml:trace>
  <inkml:trace contextRef="#ctx0" brushRef="#br0" timeOffset="57361.6504">3515 13840 35,'0'0'29,"-3"-10"-5,3 10-22,15-5-23,-15 5-6,0 0-2</inkml:trace>
  <inkml:trace contextRef="#ctx0" brushRef="#br0" timeOffset="57535.6923">3562 14005 68,'0'11'42,"0"-11"-2,0 14 2,0-14-21,5 8-20,-5-8-39,0 0-2,0 0 0,0 0-2</inkml:trace>
  <inkml:trace contextRef="#ctx0" brushRef="#br0" timeOffset="58680.7666">4612 13646 24,'0'0'31,"-18"-12"0,-4 9-8,-9 3-4,-12 0-7,-3 0-4,-4 0-3,0 3-1,1-3-2,11 7-1,8-2-1,13 1 0,17-6 0,7 19 1,18-6-1,11 4 0,9 4 0,7-1 0,-2 2 0,-3 3 1,-10 1-1,-9 3 1,-16 2 0,-15-3-1,-16 1 1,-14 1-1,-7-3 1,-4-1-1,-3-8 0,7-1 0,3-5 1,11-1 0,11-5 1,15-6 0,0 0 1,31 10 0,0-6 1,13 3-1,-4-2 0,8 4 0,-6-1 0,-2 6-2,-6-1-4,-6-7-13,-12 1-21,-1-3-1,-15-4 0,15-10 0</inkml:trace>
  <inkml:trace contextRef="#ctx0" brushRef="#br0" timeOffset="59598.7793">4859 13764 80,'0'0'34,"12"-9"-10,-12 9-6,22 24-6,-13 0-3,10 12-4,-5 4-1,3 3 0,-5-1-2,4-1 0,-4-3-1,-3-8 0,-1-9 0,-2-7 0,-6-14-1,14 0 1,-1-14 0,-4-11 0,5-9-1,1-2 1,-2-3-1,1 2 1,-1 4-1,-5 5 1,0 5-2,-3 13 1,-5 10 0,0 0 1,6 15-1,-2 3 0,1 4 1,5 5-1,1 3 0,3 2 0,1-3 1,1 1-1,-1-5 1,1-6-1,-1-7 0,-3-9 1,1-11-1,-1-13 1,1-8-1,5-11 0,6-7 0,5-4 1,0-1-1,1 5 2,-5 5-1,0 10 1,-5 7 0,-6 9 0,-10 7 0,-4 9-2,0 0-4,-15 6-22,5-2-15,0 3 0,-5-7 0,7 5 0</inkml:trace>
  <inkml:trace contextRef="#ctx0" brushRef="#br0" timeOffset="60803.4392">5671 14096 60,'0'0'33,"-8"22"-10,-6 1-5,-9 0-5,-1 0-4,-8-7-3,3-4-4,2-8-2,4-9 0,10-9-1,3-8-1,10-2 1,8 3 0,6 5 0,3 4 2,1 12 0,4 6 1,0 9-1,3 6 1,-2 6 1,2 2-1,-1-3-1,3-4 1,-4-7-1,2-6 0,1-9 0,1-5 0,-4-12-1,-1-10 1,-4-2-1,-2-7 0,-5-3 1,-1 2-1,-7-1 0,-3 7 1,-4 5-1,-5 9 0,-3 6 1,-3 11-1,-3 3 0,4 12 0,0 6 0,4 8 0,3 0 0,7 5 1,5-4-1,10-1 0,3-3 1,1-7-1,2-10 1,1-6 0,1-8-1,-2-7 1,-2-10 0,-4-3-1,-3-5 1,-1 0-1,-3 0 1,-2 5-1,-6 1 0,-5 10 1,5 14-1,-20-5 1,8 15-1,-3 8 1,2 7 0,5 6 0,5 3-1,9 2 1,8-1 0,5-2 0,3 1-1,2-9-3,3-1-13,-1-9-22,-10-15 1,-4 0-1,-6-18 0</inkml:trace>
  <inkml:trace contextRef="#ctx0" brushRef="#br0" timeOffset="62425.7738">6399 13912 34,'13'0'35,"-1"5"0,10 4 0,4 1-18,3-5-8,6-3-5,5-2-9,-2 0-17,-5-7-12,1 2-1,-9-4 0</inkml:trace>
  <inkml:trace contextRef="#ctx0" brushRef="#br0" timeOffset="62620.559">6412 14030 69,'0'0'36,"0"0"0,30 3-16,5 2-8,5 0-11,3 4-30,1-9-5,9 5-1,-6-5-2</inkml:trace>
  <inkml:trace contextRef="#ctx0" brushRef="#br0" timeOffset="63274.6028">7010 13769 46,'-3'-19'35,"3"19"0,0 0-4,10 19-15,1 14-5,-1 6-5,3 12-2,-1 3 1,4-1-2,-2-6-1,2-4 0,-3-10 0,2-14-1,-4-15 0,0-15 0,-2-15 0,0-9 0,2-8-1,-3-6 1,4-1-1,-2 4 0,0 8-1,2 8 1,0 12 0,1 12 0,-1 12-1,0 8 1,-3 10 1,4 5-1,0 8 1,-1 1-1,3 2 1,-2-3-1,2-1 0,-3-2 0,1-12 0,-2-7 0,0-10 0,4-9 0,-2-14 0,2-11 1,1-7-2,3-11 2,2-3-1,1 4 1,0 0-1,-7 9 1,0 4-1,-5 13 0,-5 11-2,-5 9-9,-11 0-27,5 11-1,-7-6 0,13-5 0</inkml:trace>
  <inkml:trace contextRef="#ctx0" brushRef="#br0" timeOffset="66739.1477">7690 14071 42,'0'0'31,"5"11"-2,-5 3-7,-5 3-6,5 6-4,0 0-3,0 3-1,0-2-4,0 2 0,0-6-1,0-5-1,0-15-1,0 0 1,0 0-1,0-27 0,-3 1 1,3-4-2,-4-3 1,4 1 0,-3 1 0,3 6-1,0 4 1,0 6 0,0 6 1,0 9-2,10-9 1,3 9 0,5 0-2,0-4-4,10 4-6,-1 0-9,3-3-17,-3 3 0,-2 0-1,-4 0 1</inkml:trace>
  <inkml:trace contextRef="#ctx0" brushRef="#br0" timeOffset="66935.6017">7739 14141 48,'-9'0'35,"9"0"0,6 11-1,7-11-22,5 0-17,0 0-27,10 3-1,-6-8-2,9 5 1</inkml:trace>
  <inkml:trace contextRef="#ctx0" brushRef="#br0" timeOffset="67400.7694">8229 13891 57,'0'0'34,"13"5"1,-1-5-14,15 0-6,-2 0-7,8 0-4,0 0-8,1 0-14,-6-5-16,2 5-2,-10-4 1,-1 4 0</inkml:trace>
  <inkml:trace contextRef="#ctx0" brushRef="#br0" timeOffset="67604.7741">8307 14021 59,'18'0'33,"16"4"1,3-4-18,3 0-15,8 7-27,-16-13-5,4 6-1,-14-4-2</inkml:trace>
  <inkml:trace contextRef="#ctx0" brushRef="#br0" timeOffset="70082.7696">9098 13710 34,'9'0'31,"-9"0"0,-12 15-10,-3 12-7,-6 9-6,4 5-3,-4 1-1,4-4-2,6-4-1,5-7-1,6-13 1,0-14-1,0 0-1,13-22 1,-4-4 0,3-9 1,0-3-1,0-4 1,1 1-1,-1 6 2,-2 4 0,0 6-1,-2 8 1,-8 17 0,16-4-1,-7 16 1,0 4-1,7 9 0,5 4 0,10 3 0,4 6 0,6 0 0,-2 0 1,2 0-2,-7-4 1,-10-1 0,-10-4 0,-14-2 0,-14-11-1,-10-4 1,-17-8-1,-2-4 1,-7 0 0,-2-4-1,6-2 0,2 0-1,10 4-1,6-3-2,15 10-5,13-5-10,0 0-16,23 0 0,0-5 0,15 8 0</inkml:trace>
  <inkml:trace contextRef="#ctx0" brushRef="#br0" timeOffset="70404.5059">9514 13739 41,'3'-21'33,"-9"-1"-1,6 7-10,0 15-4,0 0-7,10 11-3,-10 10-3,9 9-2,-9 7 0,5 8-1,-5 1-1,0 0-1,3-2-4,-6-9-4,6-6-9,-3-9-10,0-20-8,10 5 0,-4-23 0</inkml:trace>
  <inkml:trace contextRef="#ctx0" brushRef="#br0" timeOffset="70728.3027">9827 13754 47,'0'0'26,"0"0"-4,-13 5-4,-2 5-5,-3 5-3,-7 2-3,-3 3-2,-5 0-1,4 1-1,1-3-1,7 2-1,5-6 2,12 1 0,4-15 0,23 17 0,1-12 1,7 2 0,3 0 0,4 1-1,-2-2-2,-3 2 1,-7 2-2,-6-2 1,-2 0-4,-18-8-12,0 0-21,10 3-1,-10-3 1,0-10-1</inkml:trace>
  <inkml:trace contextRef="#ctx0" brushRef="#br0" timeOffset="71187.25">10391 13661 37,'10'6'30,"-10"8"1,3 11-13,3 8-5,1 2-4,4 8-2,2-6-2,-1 3-4,1-5-4,-7-9-6,-3-6-9,-3-3-11,-13-17-3,1-5-1,-15-11 7</inkml:trace>
  <inkml:trace contextRef="#ctx0" brushRef="#br0" timeOffset="71329.2284">10277 13822 49,'24'3'34,"4"-3"1,14 0-10,4 7-9,0-7-8,6 0-17,-5-10-23,4 8-2,-16-13 0,3 6-2</inkml:trace>
  <inkml:trace contextRef="#ctx0" brushRef="#br0" timeOffset="72051.9937">11117 13646 29,'-7'13'30,"-2"18"-1,-6 5-10,-1 4-6,2 2-4,0-6-3,6 0-2,1-13 0,7-7-2,0-16 0,0 0 0,12-29-1,-2-5 0,-3-12 1,4-5-1,-1-4-1,-1 6 2,0 5-1,-1 8 0,0 12 1,1 14-1,0 19 1,4 12-1,2 12 0,8 6 0,7 5-1,10 1 1,-1 2 0,3-5 0,-4-5 0,-3-4 0,-6-5 0,-14-4-1,-15-3 1,-13-5 0,-14-4-1,-10-2 0,-13-3 0,-5-3 0,-4-4 0,3 0-2,6-4 0,10-3-3,13 4-3,7-6-4,20 9-11,13-7-10,5-1-1,12 8 1</inkml:trace>
  <inkml:trace contextRef="#ctx0" brushRef="#br0" timeOffset="72457.4684">11585 13743 47,'0'0'33,"0"0"0,0 0-8,0 21-11,0 6-5,0 2-2,0 7-3,0-2 1,0-2-2,0-8 0,4-3-1,-4-11 0,0-10-1,0 0-1,0-27 2,0-1-2,0-7 1,-7-5-2,4-2 2,0-1-2,0 3 1,-1 2 0,4 6 0,0 4 0,5 5 0,6 2 0,4 4 0,7 2-3,6 1-1,12 8-6,-1 0-10,3 6-13,3 3-3,-9 4 0,1 11 1</inkml:trace>
  <inkml:trace contextRef="#ctx0" brushRef="#br0" timeOffset="72713.3281">11624 14000 35,'-11'0'32,"22"4"1,4-4-8,13 0-9,10 0-6,-1 0-8,4 0-12,-7-7-21,7 7 0,-16-10-2,1 6 1</inkml:trace>
  <inkml:trace contextRef="#ctx0" brushRef="#br0" timeOffset="72888.4049">11659 13859 48,'16'-7'29,"4"1"-2,11 6-18,5 0-19,-5 0-15,9 3-3,-11-3 0</inkml:trace>
  <inkml:trace contextRef="#ctx0" brushRef="#br0" timeOffset="73099.0187">12042 13894 25,'0'0'32,"8"18"0,-8-7-1,0 7-15,0 3-5,0 1-4,0 2-8,0-2-9,3 0-18,-3-22-5,0 14 1,0-14-1</inkml:trace>
  <inkml:trace contextRef="#ctx0" brushRef="#br0" timeOffset="73239.5932">12038 13774 39,'0'0'26,"0"-10"-12,-6 0-19,14 10-17,-8 0-4,13 0 1</inkml:trace>
  <inkml:trace contextRef="#ctx0" brushRef="#br0" timeOffset="73518.8424">12178 13946 17,'4'18'31,"4"5"0,-8-9 2,7-2-14,0 1-5,-7-13-6,10 7-2,-10-7-1,14-12-2,-7-3 0,5-1-1,0-2-2,1-1 1,2 4-1,-3 3 1,0 6 0,1 10 0,-6 5 0,-1 9 1,-3 4-2,-3 1-4,0 2-16,6-2-15,-6-10 0,4-1 0,-4-12-1</inkml:trace>
  <inkml:trace contextRef="#ctx0" brushRef="#br0" timeOffset="73783.0891">12547 13639 34,'3'-17'35,"-3"17"1,0 0-3,9 27-12,-9 2-7,7 14-4,-7 3-4,9 9-1,-3-6-1,-3-3-4,3-5-1,1-9-3,2-6-7,-9-12-10,0-14-16,0 0 0,6-19-1,-12-2 1</inkml:trace>
  <inkml:trace contextRef="#ctx0" brushRef="#br0" timeOffset="73918.0003">12456 13844 64,'13'5'36,"9"0"0,3 0-11,6-5-12,6 4-25,-8-4-19,8 0-4,-12-11 0,17-4-1</inkml:trace>
  <inkml:trace contextRef="#ctx0" brushRef="#br0" timeOffset="82556.7934">18522 5707 50,'0'0'31,"0"0"1,-9 29-16,3 7-4,-5 9-4,3 7-2,-5-4-1,4-4-2,1-13-1,3-6-2,5-25 1,0 0-1,0-13 0,9-16 1,1-5-2,6-7 2,2 0-2,1-5 1,3 3 0,-3 7 1,0 2-1,-4 13 1,-4 9 0,-11 12 1,9 19 0,-6 7 0,-3 9 0,5 9 0,3 4 0,2-1-2,6-4-1,0-6-5,7-8-6,-8-8-15,-15-21-8,17 8-1,-24-22 1</inkml:trace>
  <inkml:trace contextRef="#ctx0" brushRef="#br0" timeOffset="82683.7114">18513 5917 45,'0'0'31,"18"0"-1,7-5-12,4-2-14,6-2-18,10 4-12,-9-15-4,6 8-1</inkml:trace>
  <inkml:trace contextRef="#ctx0" brushRef="#br0" timeOffset="82999.7531">18672 5499 54,'-55'-17'32,"4"22"0,-6 11-14,-7 9-8,4 15-3,5 9-4,7 14 0,13 7-2,16 7 0,13-1 0,18 3-1,22-8 1,20-5 0,19-13 2,17-14-1,10-23 0,7-16 1,2-22 0,-4-20 0,-17-20 0,-18-18-1,-35-19 0,-28 2-1,-27 6 0,-20 11 0,-16 14-4,-10 14-11,-1 17-21,11 26-1,12 9 0,24 17-1</inkml:trace>
  <inkml:trace contextRef="#ctx0" brushRef="#br0" timeOffset="83550.742">22607 6122 58,'15'3'34,"-10"10"1,1 10-14,-6 19-7,-4 4-5,1 9-2,-4 2-5,2-7-7,5 2-12,-3-11-18,-2-19 0,5-11 0,0-11 0</inkml:trace>
  <inkml:trace contextRef="#ctx0" brushRef="#br0" timeOffset="83821.447">22575 6212 32,'28'-9'29,"-2"-1"1,13 6-9,-5 10-8,1 1-3,2 3-2,-9 3-2,-9 2-2,-17 1-1,-14-4 0,-9-2-1,2 0 0,-1-6 0,2-1-2,18-3 1,-3 14-1,16-4 0,12 3 0,0 5 0,-8 5 0,-9 3-1,-13 0-5,-13-1-14,-4-3-13,-18-15 1,6 0-2,-9-18 1</inkml:trace>
  <inkml:trace contextRef="#ctx0" brushRef="#br0" timeOffset="84159.3563">22833 6021 42,'-22'-32'35,"-11"12"0,-24 5 0,-10 15-18,-2 16-8,-11 16-2,7 16-5,5 18 0,12 13-2,19 10 1,22 4-1,23 1 0,27-2 1,25-6-1,18-14 1,22-23 0,10-20 0,11-25 0,3-26 2,-7-27-2,-18-30 2,-32-29 0,-22-17 1,-45-5-1,-22 7 0,-46 11-1,-28 23 0,-19 19-4,-12 28-22,-7 28-15,-1 31 0,0 9 0,10 18-1</inkml:trace>
  <inkml:trace contextRef="#ctx0" brushRef="#br0" timeOffset="87346.7844">22107 7882 28,'-24'-5'22,"9"5"-1,-2 0-1,17 0-4,0 0-1,30-5-5,21 1-2,30-7-2,32-1-1,36-1-2,23 2 0,17 0-1,8 3 0,-14 2 0,-18 3-1,-32 3 0,-36 3 1,-40 0-3,-30 1-4,-27-4-9,-30 8-14,-10-8-5,0 4-1,-19-4 1</inkml:trace>
  <inkml:trace contextRef="#ctx0" brushRef="#br0" timeOffset="87684.7698">22126 7924 48,'13'0'22,"10"-7"-2,25-2-4,23 5-4,27-5-2,26 1-1,27-1-1,25 3-3,9-1-1,3 7-1,-17-2-1,-24 4-1,-38 3 2,-27 1 0,-38 0 0,-19 2 0,-25-8 0,-14 12 0,-7-9 0,5 0 0,4-3-1,12 0-1,-12 10-4,-2-10-10,-3 5-22,17-5-2,-10 0 2,1 0-2</inkml:trace>
  <inkml:trace contextRef="#ctx0" brushRef="#br0" timeOffset="111634.5157">13583 13718 42,'-6'-18'27,"6"18"16,-4 18-28,4 11-4,0 4-4,4 7-2,-4-6-1,9 3-1,-3-6 0,-6-7-2,-6-5 1,-4-5-1,-4-6-1,-3-3 1,-1-3 0,-1-2 0,10 0-1,9 0 1,0 0-1,12-4-1,10 4-2,4-3-6,4-1-15,13 4-10,-9-13 1,3 3-1</inkml:trace>
  <inkml:trace contextRef="#ctx0" brushRef="#br0" timeOffset="111950.2779">13694 13631 37,'-40'-24'22,"-10"4"-2,-2 11-5,-10 11-2,-3 13-5,2 10-2,4 10-3,7 10 0,14 7 0,17 6 1,15 3 0,18-1 2,20-4-1,24-3 1,11-12 0,23-11-2,4-21 0,10-14 0,-3-22-1,-6-16-1,-21-19 1,-30-16-1,-30-9 0,-25 4 0,-30 7 0,-24 14-6,-9 11-31,-13 18-1,-3 13-1,23 20 0</inkml:trace>
  <inkml:trace contextRef="#ctx0" brushRef="#br0" timeOffset="113276.7743">1791 14811 20,'0'-10'31,"0"10"1,10 14-2,-10 11-12,6 10-6,2 6-3,-1 13-1,3 1-4,0 3 0,1-7-3,6-4 0,-6-12 0,3-6 0,-3-12 0,3-17 0,-5-15 1,2-12-1,0-12 1,-4-6 0,3-7-1,3 2 1,-1 3-1,-7 5 0,5 10 0,0 10-1,-6 13 1,6 11 0,-1 13-1,-4 7 1,2 7-1,11 4 0,-6 6 0,8 2 1,2 0-1,-4 0 1,1-9-1,4-4 1,-4-9 0,-4-10 0,1-9 1,-4-13-2,-4-11 2,7-17-2,-1-7 2,0-9-2,3-3 1,-1 6-1,-5 1 1,1 10 0,-1 12-2,-11 9-3,0 22-10,0 0-23,-3 14 0,3 2-1,-6 0-1</inkml:trace>
  <inkml:trace contextRef="#ctx0" brushRef="#br0" timeOffset="113764.4513">2483 15208 42,'-3'-12'30,"3"12"0,0 19-12,-4-5-7,4 9-4,-6-1-1,6 4-3,0-1 0,-3 0 0,3-9 0,0 1 2,0-17 0,0 10 0,0-10-1,-7-15 1,2-1 0,5 0 0,-5-4-3,5-2 0,-4 1-1,4 3 0,-3 0-1,9 4 1,-1 2 0,1 0-1,10 3 0,-1 0-1,5 2-1,-2 2-1,10 5-5,-10-4-5,7 6-12,-3 5-13,-6-4 2,2 6-1</inkml:trace>
  <inkml:trace contextRef="#ctx0" brushRef="#br0" timeOffset="113968.2645">2495 15308 36,'0'0'31,"-15"9"-1,15-9-9,15 0-8,-2 0-10,5 0-21,-2-6-11,17 6 0,-10-13-2</inkml:trace>
  <inkml:trace contextRef="#ctx0" brushRef="#br0" timeOffset="114277.3813">2905 15083 35,'0'0'33,"0"0"1,17 0 0,3 0-17,5-3-8,2 3-3,1 0-4,3-4-8,4 4-18,-2 0-10,-13-10-1,3 10 0</inkml:trace>
  <inkml:trace contextRef="#ctx0" brushRef="#br0" timeOffset="114510.3543">2941 15183 30,'0'0'31,"0"0"-2,26 7-9,-2-7-5,7 0-3,6 0-7,-1 6-26,-6-12-8,7 6-2,-15-7-2</inkml:trace>
  <inkml:trace contextRef="#ctx0" brushRef="#br0" timeOffset="118771.1404">3489 14913 58,'8'20'25,"-8"4"-3,0 6-7,-4 8-2,-5 0-4,9 4-3,-6-3-2,3-4-2,3-9 0,-6-3 0,6-11 0,0-12 0,0 0 0,6-16-1,-3-12 0,0-10 0,-3-8 0,8-5-1,-4-5 1,-4 5-1,-4 4 1,4 5 0,-5 11-1,5 12 0,0 9 1,0 10-1,18 0 0,2 6 1,8 2-3,6-1-1,8 3-4,-3-6-7,6 1-11,-2 3-10,-5-8 1,-7 9-1</inkml:trace>
  <inkml:trace contextRef="#ctx0" brushRef="#br0" timeOffset="118957.9111">3471 15040 11,'-5'11'29,"5"-11"0,0 0-1,31 6-16,0-6-10,6 0-18,3-5-9,7 5-2,-7-3-2</inkml:trace>
  <inkml:trace contextRef="#ctx0" brushRef="#br0" timeOffset="119153.1163">3865 15122 41,'0'0'32,"9"4"0,-9-4-8,0 0-31,18 0-21,-18-9-2,0 9-1,8-13 0</inkml:trace>
  <inkml:trace contextRef="#ctx0" brushRef="#br0" timeOffset="119816.8029">4246 14887 40,'0'-12'33,"0"12"0,-3 12-11,-8 2-7,1 14-4,-9 2-5,3 7-1,-1 1-1,1 1-2,1-5-1,5-4 0,1-6 0,6-10 0,3-14-1,0 0 0,12-11 0,-2-8-1,5-10 1,4-7-1,2-4 0,0 1 1,-1 0-1,-2 5 0,-3 7 1,-2 6 0,-4 8 1,-9 13-1,0 0 1,4 13-1,-1 1 1,3 8-1,6 1 1,4 4-1,5 2 1,4 1-1,0-1 1,0 1-1,-6-3 1,-5-2 0,-10 0-1,-11-4 0,-11-2 1,-16-1 0,-9-4-1,-1-3 1,-6-3-1,4-8-2,4 0-1,3-7-5,15 2-5,11-5-11,8 0-11,13 5-1,7-5 1</inkml:trace>
  <inkml:trace contextRef="#ctx0" brushRef="#br0" timeOffset="120169.7824">4570 15061 55,'0'0'33,"21"15"-2,-5 3-9,2 3-10,4 8-4,2 2-4,1-1-6,1 1-7,-6-9-9,-3-7-16,1 3 0,-18-18 0,22 3 1</inkml:trace>
  <inkml:trace contextRef="#ctx0" brushRef="#br0" timeOffset="120342.8222">4862 15082 53,'-29'0'36,"6"16"0,-10 3-10,-7 5-11,5 10-5,-5-2-4,3 1-7,6 1-17,7-3-17,-4-10-1,15-1-1,-6-12-1</inkml:trace>
  <inkml:trace contextRef="#ctx0" brushRef="#br0" timeOffset="123828.9896">5244 15080 4,'0'0'29,"0"0"1,12 0-1,9 0-11,3 3-6,8 2-4,7-2-3,0 1-9,1-4-13,0 9-13,-15-9 0,0 4-2</inkml:trace>
  <inkml:trace contextRef="#ctx0" brushRef="#br0" timeOffset="123993.6054">5327 15234 35,'38'7'24,"1"-10"-17,3-3-19,8 8-7,-10-7-4,5 10 12</inkml:trace>
  <inkml:trace contextRef="#ctx0" brushRef="#br0" timeOffset="124474.3335">5983 14996 17,'3'-29'28,"-8"-5"-3,5 9-5,-6 7-2,1 3-3,5 15-3,-6 15-3,6 8-3,0 9-2,6 7-1,-1 4-1,0 2 1,-1 0 0,0-1-1,-4-9 1,0-3-1,-10-10 0,-3-6 0,-2-7 0,0-9 0,-1-3-2,5-6 1,0-1-1,11 1 0,0 9 0,25-11 0,3 11-3,0 4-5,11 2-18,3 4-9,-5-6 0,3 2-1</inkml:trace>
  <inkml:trace contextRef="#ctx0" brushRef="#br0" timeOffset="124889.2168">6331 15094 28,'-27'-31'25,"11"2"-7,0-4-4,7 0-3,9 1-1,9 4-2,10 7 0,8 9 0,8 12 0,-7 9-1,2 11 1,-13 9-3,-6 11 0,-11 2-1,-11 5 0,-8 0-1,-9-1 0,-2-10-3,1-6 0,8-8-2,-2-15 1,15-7-1,8 0 0,0-24 1,12 9 1,3 3 0,4 3 2,0 3 0,5 14 0,-5 2 1,0 4-3,2 3-6,-7 0-21,-4-8-8,7 1-1,-4-10 1</inkml:trace>
  <inkml:trace contextRef="#ctx0" brushRef="#br0" timeOffset="125057.9388">6654 15192 67,'0'0'33,"12"0"-5,-12 0-23,0 0-30,0 0-5,0 0-1,0 0-1</inkml:trace>
  <inkml:trace contextRef="#ctx0" brushRef="#br0" timeOffset="125473.5843">6871 14963 32,'6'-21'31,"19"7"-5,2 2-6,5 6-6,4 6-3,-6 6-4,-3 10-1,-8 6-3,-10 3-1,-9-1 0,-3-2-1,-6-4 0,-2-3-1,4-7 0,7-8-1,11 6 0,7-6 1,5 0-1,5 3 1,-4 5 3,-2 6 1,-10 4 0,-8 8 0,-18-3 2,-7 5-2,-10-5-1,-6-8-6,6-2-16,3-6-16,0-16-1,12 1-1,4-10 0</inkml:trace>
  <inkml:trace contextRef="#ctx0" brushRef="#br0" timeOffset="125904.0118">7544 15022 33,'0'0'33,"0"0"0,25-2-5,3 2-14,9 0-6,3 0-7,3 0-11,-9-7-20,4 10-3,-23-3 0,-2 6 0</inkml:trace>
  <inkml:trace contextRef="#ctx0" brushRef="#br0" timeOffset="126050.5733">7569 15158 29,'0'0'32,"27"5"0,-5-5-3,9-5-19,10 5-24,-5-5-13,14 5-4,-9-8 0</inkml:trace>
  <inkml:trace contextRef="#ctx0" brushRef="#br0" timeOffset="126460.3074">8037 15029 9,'-6'-24'28,"21"10"2,3-4-2,14-3-12,8 6-3,0 3-4,7 7-1,-11 5-2,-7 12-1,-14 3-2,-15 7 0,-18 2-2,-7 3 0,-7-4 0,-2-4-2,7-8 0,9-4 0,18-7 0,0 0 0,34-8 1,3 5 0,6 3 1,-2 4 1,-4 7 1,-9 8 1,-18 4 0,-14 6 0,-21-2-1,-10-2-4,-5-3-5,-7-13-13,6-9-14,8 0-3,6-16 1,18-1-2</inkml:trace>
  <inkml:trace contextRef="#ctx0" brushRef="#br0" timeOffset="126814.0927">8811 14916 54,'-19'-6'34,"-13"-3"-1,-4 9-11,-2 8-7,-5 3-6,5 12-4,3 4-2,12 5-2,11 3 0,12 3 0,12-5-1,13-3 2,8-5-1,7-5 0,-2-7 0,-1-8 0,-9-9 0,-7-2 0,-17-4 1,-10-1 0,-13-4-1,-9 5 0,-5 6-11,2-1-27,-7 1 1,7 4-2,7 0 1</inkml:trace>
  <inkml:trace contextRef="#ctx0" brushRef="#br0" timeOffset="127436.5813">9219 14904 49,'0'0'34,"0"0"0,32 0-14,2-5-7,18 2-5,1-3-1,9 0-3,-3 4-3,-4 2 0,-10 5-3,-14-2 0,-17 8-1,-17-2 0,-8 1-1,-15-1 1,-2-1 0,-3-4 0,1 0 2,4 2 0,1-2 1,12 7 1,2 2 0,11 4 0,4 7 1,10 7 0,4 0 1,5 4 1,-2 2 1,-2 2-1,-9-6 0,-5-1 1,-17-8-1,-10-5 0,-14-8-1,-2-5-1,-2-6-3,2-10-5,10-5-27,10 1-4,9-6 0,21 5-1</inkml:trace>
  <inkml:trace contextRef="#ctx0" brushRef="#br0" timeOffset="127934.2953">10524 15020 25,'13'-17'31,"9"9"0,-1-5-7,4 4-11,1 6-2,-5 3-4,-8 4-3,-10 6-1,-7 8-1,-8 2-1,-7 4-1,-3-1 1,1-3 0,5-1-1,7-3 1,9-7 0,0-9-1,19 15 1,-3-11 0,5 2-3,-4-2-8,9 2-18,0 3-5,-5-4 1,10 4-2</inkml:trace>
  <inkml:trace contextRef="#ctx0" brushRef="#br0" timeOffset="128393.209">10680 14783 23,'-22'-23'31,"-21"3"-2,-6 11-8,-5 15-3,-6 16-5,2 14-4,2 12-4,11 11-2,11 10-1,14 3-1,18 1 0,14-2 0,22-8 1,21-12-1,20-15 2,18-14-2,12-22 1,10-22 1,-3-19-1,-4-14 2,-27-22-1,-28-7 1,-40-1 0,-36 6-2,-36 15-19,-34 20-18,-40 9-1,-21 30-1,-33 17-1</inkml:trace>
  <inkml:trace contextRef="#ctx0" brushRef="#br0" timeOffset="136754.4153">1861 15896 28,'4'10'27,"-8"3"-5,-4 13-4,-1 7-4,0 4-5,-4 1-2,4-1-3,1-4-3,0-6 1,2-11-1,6-16 0,0 0-1,13-21 0,-2-2 1,-1-9-1,0-5 1,4-4-1,0 3 1,-5 2 1,3 7 0,-5 5 2,0 5-2,-4 3 1,-3 16-2,0 0 2,12 0-2,-2 16 0,1 3-1,6 4 0,6 6 1,13 3 0,6 1 0,4 3 0,-4 1 0,-3-4 0,-3-3 1,-11 0-1,-16-3 1,-18-4-1,-18-3 0,-13-6 0,-5-7-1,-6-4-1,-4-3-1,4-8-1,11-3-2,6 3-7,14-7-4,13 1-12,7 14-6,7-16 2,17 16-1</inkml:trace>
  <inkml:trace contextRef="#ctx0" brushRef="#br0" timeOffset="137145.7748">2351 16034 28,'0'0'29,"11"24"1,-11-4-9,-3 4-10,3 3-2,0 1-1,0 1-2,0-7-2,0-1 0,-3-8-1,3-13 0,0 0 0,0 0-1,0-30 1,3 2-1,-3-8 0,0-3 0,0-4-2,0 2 0,6-1 1,-1 4 0,-1 9-1,-1 4 1,2 8-1,3 5 1,4 0-1,5 7-2,7 5-4,3-4-6,4 4-10,10 7-11,-5-7-1,-1 7 0</inkml:trace>
  <inkml:trace contextRef="#ctx0" brushRef="#br0" timeOffset="137373.5588">2337 16206 32,'-14'0'30,"25"9"0,7-9-9,14 0-9,13 0-11,2-9-22,3 14-7,-13-15-1,12 10-2</inkml:trace>
  <inkml:trace contextRef="#ctx0" brushRef="#br0" timeOffset="137574.3213">2384 16031 35,'0'0'30,"21"9"1,1-9-6,9 0-24,12 5-25,-8-12-4,8 10-2,-12-10-1</inkml:trace>
  <inkml:trace contextRef="#ctx0" brushRef="#br0" timeOffset="137876.7771">2709 16204 36,'6'21'34,"-6"-8"1,3 8-7,-3 6-13,-6-2-6,6 8-2,-5-5-5,5-3-7,5-3-8,-5-5-17,0-17-4,0 0-1,7-10 1</inkml:trace>
  <inkml:trace contextRef="#ctx0" brushRef="#br0" timeOffset="138035.21">2737 16130 39,'-10'-21'31,"10"21"-4,-8-9-18,-2-1-30,10 10-6,0 0-3,16 4 3</inkml:trace>
  <inkml:trace contextRef="#ctx0" brushRef="#br0" timeOffset="138312.771">2802 16273 16,'6'13'31,"9"5"1,-12 0-3,-3-3-13,6 7-3,-6-6-4,0 0-2,0-16-2,-3 15-1,3-15-2,0-12 0,4 0 0,9-5-2,2 2 1,0-4-1,1 5-1,5 5 0,-5 9 1,0 0 0,-1 11 0,-8 2-2,-1 5-8,-1 4-18,-5-7-5,0 4-2,0-19 1</inkml:trace>
  <inkml:trace contextRef="#ctx0" brushRef="#br0" timeOffset="138582.3023">3153 16029 46,'0'0'34,"0"0"1,0 15-2,3 9-20,-10 8-6,7 9-2,-3 5-1,3 1-2,3 0-3,-3-1-1,7-9-5,-7-9-5,9-8-10,0-6-14,-9-14 0,10-4 0,-14-12 10</inkml:trace>
  <inkml:trace contextRef="#ctx0" brushRef="#br0" timeOffset="138742.8143">3035 16316 33,'0'0'35,"30"0"-1,-5-12-1,9 3-30,10 9-29,-13-14-3,6 9-3,-13-8-2</inkml:trace>
  <inkml:trace contextRef="#ctx0" brushRef="#br0" timeOffset="139199.0252">3655 16108 47,'28'0'33,"-4"-4"-2,5 4-10,6 0-6,0 0-8,3 4-6,-5 0-10,-7 2-17,-11-6-7,1 6-1,-16-6 0</inkml:trace>
  <inkml:trace contextRef="#ctx0" brushRef="#br0" timeOffset="139382.2368">3685 16208 42,'4'10'34,"8"-10"-2,10 2-10,8 3-5,11-5-13,2 13-31,-6-18-3,7 5-3,-13-6-2</inkml:trace>
  <inkml:trace contextRef="#ctx0" brushRef="#br0" timeOffset="140229.087">4733 16337 28,'13'4'33,"18"3"0,-9-7-8,5-3-7,4-1-5,-8-8-4,2-5-1,-11-9-3,-4-3-2,-10-13 0,-5-3-2,-8-6 0,3-3 0,0-3-1,5 3 0,5 4-2,7 8 0,8 13-5,3 3-7,12 11-18,3 15-4,-7 0 1,4 10-1</inkml:trace>
  <inkml:trace contextRef="#ctx0" brushRef="#br0" timeOffset="140411.3199">4758 16174 45,'0'0'34,"22"0"-1,9-9-5,12-1-23,2 0-26,6 10-9,-12-9-2,4 11-1</inkml:trace>
  <inkml:trace contextRef="#ctx0" brushRef="#br0" timeOffset="140815.9938">5047 16295 28,'0'0'29,"0"29"1,0-16-7,0 4-14,0 2-3,0-5-5,0 0-2,0-14-2,6 10-1,-6-10-1,17-11 1,-5 1-1,4-2 1,1 3 1,-2-5 3,-1 4 1,-2 6 5,-5 4-2,-7 0 1,-14 4 0,-2 3-1,3 3 0,-3-2-1,6 4 1,-1-4-1,11-8 1,0 16-1,0-16-1,22 10-2,-5-10-7,0-5-19,7 5-5,-9-9-1,8 6 0</inkml:trace>
  <inkml:trace contextRef="#ctx0" brushRef="#br0" timeOffset="140989.5593">5327 16312 42,'0'0'36,"0"0"-1,15 0 0,-15 0-26,0 0-38,0 0-4,0-14-2,0 14 0</inkml:trace>
  <inkml:trace contextRef="#ctx0" brushRef="#br0" timeOffset="146441.1482">5766 15950 27,'0'0'29,"6"23"1,-15-3-12,-1 5-7,3 6-3,-3 0-3,4-3-2,-1-5-1,5-6-1,2-17 0,0 0 0,9-6 0,-3-13-1,4-9 1,0-4 1,1-4-1,3 2 1,-3 0 1,-2 7 0,1 1 0,-6 10 1,-4 16 0,0 0-1,11 7 1,-5 14-2,4 6 0,5 6 0,7 4 0,7 4 0,1-3-1,1-1 0,-4-3 0,-5-3 0,-9-4-1,-13-7 1,-14-4-1,-15-5 1,-11-5-1,-7-1 0,-3 0 0,2-5 1,3 0-2,8 0 0,9 0-1,11 0-3,17 0-4,0 0-11,12-5-16,15 5 0,4 0 0,7 0 1</inkml:trace>
  <inkml:trace contextRef="#ctx0" brushRef="#br0" timeOffset="146734.7427">6139 16065 38,'0'0'34,"0"0"1,10-7-8,8 12-8,5 4-7,4 9-5,1 0-3,5 5-3,1 3-4,-6-6-7,-2 1-12,-8-1-11,-8-13-3,5 0 0,-15-7 0</inkml:trace>
  <inkml:trace contextRef="#ctx0" brushRef="#br0" timeOffset="146901.7826">6433 16025 62,'-18'-14'37,"2"19"-1,-8 10-9,-11 4-12,2 16-5,-5 1-5,1 4-4,2 3-16,8 1-22,-7-12 0,13-2-2,-4-16 1</inkml:trace>
  <inkml:trace contextRef="#ctx0" brushRef="#br0" timeOffset="155886.7233">22547 13601 27,'-148'-50'23,"70"39"-12,1 8 1,8 14-3,13 9-1,18 9-2,20 3-1,12 0-1,10-2 0,4-3 0,-1-6 0,-11-10-1,-14-7-1,-22-8-1,-21-7 0,-20-6-2,-20-5 1,-17-3-1,-13-2 0,1 0 0,2 6 1,11 4 0,14 5 1,16 12-1,15 0 1,20 12 0,13 6 0,13 2 0,5 2 0,2-4 0,-3-1-1,-2-6-1,-8-6 0,-8-5 0,-4 0-1,-3 0 2,-4-4 0,2 4-1,3 11 2,5 4 0,8 10 1,6 5 0,7 4 0,4-2-1,3-3-1,4-4 0,-4-11 0,-1-10 0,-8-8 0,-3-11-1,-13-9 1,-4-5-1,-6 0 1,-5 3 0,-3 8 0,-1 8-1,3 10 1,1 10 0,3 8 1,7 13-1,3 3 0,2-1 1,3-4-2,-1-7 1,-6-10-1,-2-12 0,-9-7 0,-11-13 0,-13-9 0,-13-8 0,-12-2 1,-11 4 0,-4 9 2,-8 9 0,-135 29 3,136 16-2,4 12 0,11 13 0,10 7-1,16-3-1,17-2 1,14-8-2,17-10 1,11-9-1,8-14 1,6-14-1,-1-10 0,-4-8 0,-11-7 0,-13 3 0,-12 4 0,-14 6-1,-8 12 1,-6 10-1,-7 17 1,-2 14 0,2 14 0,6 6 0,6 6 0,5 6 0,7 0 0,4-2 1,10-7-1,8-6 0,9-4-1,4-6-1,4-8 0,2-9 0,2-8 0,-2-6 0,2 1-1,-2-7 1,2 9 0,3 4 2,0 10 0,5 12 1,1 15 0,7 11 0,3 10 0,0 7 0,6-3 0,4 1-1,8-10 0,1-10 0,9-11-1,2-11 0,8-12 0,5-7 1,1-9-1,5-4 1,1-6 0,6 2 1,2 1 0,4 0-1,-1 6 2,2 4-1,2 9 1,-3 10-1,-3 10 0,0 4 0,2 5-1,-2 2 0,3-2-2,1-4 1,5-8 0,3-8 0,5-11-1,1-8 1,6-8 0,0-11 0,7-4-1,2-3 1,-1 0 0,-1 7 1,-4 0 1,-8 12-1,-10 14 1,-12 13 1,20 80 0,-46-47-2,-2-2-1,4-2-2,7-7 0,13-11-1,9-8 1,14-11-1,6-11 0,5-4 1,-3-4 2,-4 0 2,-8 3 1,-12 7 1,-10 2-2,-9 3 3,-5 6-1,-1-3-1,6 3 0,10-7-2,10 2-1,13-5 0,9 0 1,10 3-1,4 2 1,-3 0 0,0 1 0,-4 3 0,-2 0 0,5-7 0,5-7 0,10-7-1,14-3 2,15-8 0,13 2 0,177-7 4,-165 5-2,-5 15-3,-12-3-14,-5 2-13,-27-6-3,10 6 1,-21-14-1</inkml:trace>
  <inkml:trace contextRef="#ctx0" brushRef="#br0" timeOffset="157024.2814">17668 14897 56,'-34'0'30,"-14"0"-11,-7-4-4,2 4-5,0 0-5,7 0-1,8 6-2,15-6-1,23 0 0,0 0-1,33 13 0,5-6 1,5 4 0,3 1 1,-5 5 0,-10 8 0,-19 3 1,-16 7 0,-24 0-1,-10 5 0,-10-4 0,-3 2-1,2-5 0,8-5 0,15-6-1,21-1 1,19-10-1,17-4 0,10-2 1,11-5-4,10 3-8,0 1-22,-3-12-1,2 3 0,-18-8 0</inkml:trace>
  <inkml:trace contextRef="#ctx0" brushRef="#br0" timeOffset="157415.5705">17841 14986 46,'3'-13'35,"6"13"1,-9 0 0,6 28-22,0 5-4,-6 3-4,7 9-2,-7-2 0,6-2-2,-6-7 1,3-5-2,-3-12 1,0-8-1,0-9-1,-4-19 1,-2-7 0,0-8-1,-5-9 0,1-4 0,1-3 0,1 1 0,1 3 0,4 5 0,3 7 0,6 4 0,8 9 0,3 5-1,11 8-2,2-1-3,13 9-7,-2 0-14,3 0-11,7 2 0,-8-2 0</inkml:trace>
  <inkml:trace contextRef="#ctx0" brushRef="#br0" timeOffset="157647.7506">17891 15126 61,'0'0'34,"25"6"0,8-6-17,11 0-12,3 0-23,2 0-13,-8-3-2,1 7-1</inkml:trace>
  <inkml:trace contextRef="#ctx0" brushRef="#br0" timeOffset="158168.7791">18246 15197 56,'10'-3'27,"-10"3"-5,0 11-5,0 3-5,3-4-4,5 5-1,-1-4-1,5 0-1,3-7-2,0 0-1,3-8-1,-1-4 1,-4-7-2,-3-2 1,-2 2-1,-5-1 0,-3 4 0,0 12 0,-10-12 1,5 21-1,5 8 1,0 10 0,9 7 0,-3 7 1,0 5-1,-3 5 0,-3 0 0,-9-3 1,-9-3-1,-9-7-1,-11-12 0,-8-14-1,3-9-4,-2-21-5,9-5-6,7-14-12,6-14-8,20-5 0,8-11 1</inkml:trace>
  <inkml:trace contextRef="#ctx0" brushRef="#br0" timeOffset="158718.1958">17865 14607 8,'-24'-6'61,"13"2"-31,29 4-10,11 0-6,15 0-2,13 0-5,5 0-2,2 2-2,-3-2-1,-9 5-1,-11-5-1,-13-3-1,-18-7 0,-10 10 0,0-16-1,0 16 1,-10-12 0,10 12 1,0 0 0,8 9 0,3 6 1,-2 5-1,0-4 1,-2 1-7,-1-7-25,-2 6-2,-4-16 0,0 0 1</inkml:trace>
  <inkml:trace contextRef="#ctx0" brushRef="#br0" timeOffset="159077.5772">18622 15012 35,'12'0'32,"1"0"2,20 0-1,-1 0-21,10 0-10,-1 0-11,-1-8-22,3 15-1,-17-7-1,-2 4 0</inkml:trace>
  <inkml:trace contextRef="#ctx0" brushRef="#br0" timeOffset="159247.7035">18685 15111 64,'0'0'34,"18"2"1,6-2-14,10 0-17,2 0-17,14 4-18,-8-9-2,13 5-1,-9-9 0</inkml:trace>
  <inkml:trace contextRef="#ctx0" brushRef="#br0" timeOffset="159513.0067">19231 14973 47,'-21'0'34,"-7"0"0,1 9-2,5 5-19,0 5-6,12 8-3,7 2-2,9 4 1,13 1-1,9 0-1,7-7 1,7-7-1,2-10 0,-3-10 0,-3-10 1,-6-9-2,-13-13 1,-11 0 1,-8-4-1,-19 2-2,-7 5-2,-11 3-18,-3 6-15,3 9-1,-2-1 0,9 12 0</inkml:trace>
  <inkml:trace contextRef="#ctx0" brushRef="#br0" timeOffset="159905.9688">19064 14652 62,'15'0'35,"23"7"0,11-4-15,5-3-8,11 0-3,-4 0-5,-3 0-3,-8 0-4,-16-8-4,-16 1-3,-18-7 0,-8 4 0,-10-6 0,4 6 3,-4-4 2,8 9 6,10 5 3,0 0 4,10 8 1,-10-8 1,19 24-2,-15-9-2,0-1-12,-13-3-25,9 3-1,-18-7-3,10 2 1</inkml:trace>
  <inkml:trace contextRef="#ctx0" brushRef="#br0" timeOffset="160317.7993">19789 15049 21,'24'5'32,"7"-5"2,21 0 0,3 0-15,8-3-7,3 3-4,-4 0-5,-5 0-8,-7 0-11,-10 8-17,-23-13-1,-4 5 0,-13 0 0</inkml:trace>
  <inkml:trace contextRef="#ctx0" brushRef="#br0" timeOffset="160529.7788">19835 15161 60,'35'7'33,"1"-11"-1,12 1-16,10 3-5,-1-6-7,2-1-8,-2 2-8,-12-5-11,-14-6-8,-3 3-2,-16-7 4</inkml:trace>
  <inkml:trace contextRef="#ctx0" brushRef="#br0" timeOffset="160706.802">20354 14987 49,'15'0'34,"9"9"-4,1 8-3,-6 1-7,2 9-6,-14-5-6,0 2-8,-7-11-33,-4 4-2,-17-17-1,-1 0-1</inkml:trace>
  <inkml:trace contextRef="#ctx0" brushRef="#br0" timeOffset="165476.5671">20876 15011 35,'10'-9'34,"-3"0"1,6 9-10,1 11-6,-4 5-6,4 10-3,-8-1-2,-2 7-2,-4-3-4,-3-6 0,-4-3 0,0-11-2,7-9 0,-11-9-1,11-8 0,11-8 0,2-3 0,3-1 0,6 4 1,3 1 0,3 8 0,2 6 1,-3 10-1,0 0 1,-5 14 0,-1 3 0,-7 3 0,-4 7 0,-8 3 0,-2 2-1,-6-1-2,0-4-10,2-11-25,4-1 0,0-15 0,19 0 0</inkml:trace>
  <inkml:trace contextRef="#ctx0" brushRef="#br0" timeOffset="165738.9071">21451 15012 74,'0'0'36,"20"0"0,1 0-13,3 0-16,7 0-6,5 3-11,-1-3-19,-4 0-6,-2 5 0,-8-9-1</inkml:trace>
  <inkml:trace contextRef="#ctx0" brushRef="#br0" timeOffset="165915.4369">21490 15125 26,'7'16'69,"10"-13"-35,9-1-13,6 2-10,2-4-25,5 3-18,-13-11-1,2 6-2</inkml:trace>
  <inkml:trace contextRef="#ctx0" brushRef="#br0" timeOffset="166641.3542">22020 14939 85,'13'28'29,"-5"-2"-6,-8 1-6,0 0-5,-5-8-5,-2-5-3,-5-8-2,3-12-1,6-8-2,6-12 0,7-3 0,5-3 0,9 3 0,2 1 0,2 7 2,2 12 0,-2 9 1,-2 10 0,-8 8 1,-1 3-1,-9 1 0,0 1-1,-8-4 0,0-4-1,0-15-1,0 0-1,0 0 0,12-27 0,2 7-1,-2-3 1,6 3 1,2 2 1,-2 7 1,0 11 1,-4 12 1,-2 8-1,-8 2 0,6 5-1,-3 2-8,-3 0-18,1-9-11,5 0-1,4-12 1</inkml:trace>
  <inkml:trace contextRef="#ctx0" brushRef="#br0" timeOffset="167128.9725">22764 15049 38,'6'-12'22,"4"0"-3,-10-5-1,0-4-4,-9 0-2,-6-4-2,2 3-2,-9 2-2,-7 3-1,-2 5-1,-1 12 0,-2 5-1,10 10-1,3 5-1,8 6 0,8-1 0,13-2 0,8-2-1,13-4 0,2-7 0,0-10-1,2-3 1,-4-6 0,-4-6 1,-2 3 1,-9 1 0,-14 11 0,7-11 1,-7 11 1,0 22-1,0 5 1,0 7-1,0 15 0,5 6-1,2 12 0,-2 6 0,-5 0-1,-8 0 0,-4-4 0,-11-9 0,-8-10 0,-15-18 0,-7-13 0,-8-19-4,4-17-8,1-14-28,13-11 1,7-14-2,16-2 1</inkml:trace>
  <inkml:trace contextRef="#ctx0" brushRef="#br0" timeOffset="168025.4737">18523 7250 54,'34'9'32,"8"-5"-1,10-4-13,14 0-4,6 0-5,3 0-7,-2-5-14,-4 5-20,-22-9-1,-8 9-1,-19-10 0</inkml:trace>
  <inkml:trace contextRef="#ctx0" brushRef="#br0" timeOffset="168633.3">18651 11485 82,'48'9'37,"7"2"-4,11-11-17,20 5-13,0-9-33,23 1-3,-9-17-2,-1 2-1</inkml:trace>
  <inkml:trace contextRef="#ctx0" brushRef="#br0" timeOffset="171673.5971">19238 16215 22,'0'14'32,"14"7"2,2-9-5,8-5-12,12 0-2,-2-13-2,7-4-4,-7-16-2,0-7-2,-13-13-2,-6-5-1,-10-9 0,-5-4-1,-9 0-1,2 5 1,2 4-2,5 3-2,5 14-4,6 6-7,11 14-16,7 11-7,-4 2 1,10 10-1</inkml:trace>
  <inkml:trace contextRef="#ctx0" brushRef="#br0" timeOffset="171862.9117">19353 16038 45,'19'15'32,"4"-15"1,9 0-12,8 0-15,-1 0-14,5 13-19,-16-13-4,3 9-1,-17-9 0</inkml:trace>
  <inkml:trace contextRef="#ctx0" brushRef="#br0" timeOffset="172208.4254">19664 16090 68,'0'19'36,"0"12"0,-3 8-16,-2-5-10,5 7-5,-3-4-7,3-11-4,3-2-3,-3-24-3,15 9 0,-8-23 0,11 0 2,-5-13 2,6 5 4,-3 0 4,-2 4 4,-1 5 2,-6 4 1,-7 9 0,0 0 0,-7 12 0,-5 2-2,-3 3-1,1 0-1,0 7 0,7-7-1,7 2-1,5-5 0,8-4-4,6-4-12,9 3-18,-6-16 1,9 7-1,-5-18 0</inkml:trace>
  <inkml:trace contextRef="#ctx0" brushRef="#br0" timeOffset="172434.8153">20120 16068 42,'0'0'34,"10"0"1,7 0-1,6-3-22,13 6-8,1 1-13,2 4-20,-10-13-5,1 10 0,-17-5 0</inkml:trace>
  <inkml:trace contextRef="#ctx0" brushRef="#br0" timeOffset="172614.3564">20137 16206 39,'8'16'33,"8"-16"1,15 5-5,0-5-31,-3-7-22,13 7-6,-14-5-3,3 5 0</inkml:trace>
  <inkml:trace contextRef="#ctx0" brushRef="#br0" timeOffset="173066.3626">20601 15866 55,'0'0'35,"13"40"1,-8 10-13,-5 9-8,0 18-3,-11 5-4,6 1-2,-4 1-3,0-9-2,2-11-4,-1-17-6,4-15-15,4-15-14,0-17 0,0-11 0,0-14 1</inkml:trace>
  <inkml:trace contextRef="#ctx0" brushRef="#br0" timeOffset="173248.9057">20589 16308 35,'8'-10'32,"17"10"0,-3 0-9,13 0-14,3 0-13,-4-3-22,9 8-3,-14-5-2,6 3 0</inkml:trace>
  <inkml:trace contextRef="#ctx0" brushRef="#br0" timeOffset="173436.9458">20889 16248 45,'0'0'35,"0"0"1,0 0-4,0 0-16,0 0-9,4 13-16,-4-2-24,0-11-1,0 0-1,0 0-1</inkml:trace>
  <inkml:trace contextRef="#ctx0" brushRef="#br0" timeOffset="173922.3483">20909 16140 22,'17'25'65,"-10"1"-32,-7 5-16,0 1-4,0 9-4,-7-9-5,2-1-3,0-4-5,-1-11-4,6-6-5,0-10-3,0 0-4,16-24-3,-3 6 1,2-8 3,5-2 5,3 1 8,-4 5 8,-4-1 5,-1 0 19,-14 23-10,-13 2-1,-6 10-2,-2 3-3,-2-1-1,8 9-1,2-9 0,13 8 1,7-8-1,12 2 0,6-7-1,8 3-2,1-2-11,0 1-26,-8-14-2,7 3-1,-13-13-1</inkml:trace>
  <inkml:trace contextRef="#ctx0" brushRef="#br0" timeOffset="174171.0138">21356 16182 75,'0'0'37,"0"0"-1,11 4-20,-11-4-43,9-7-6,-7-4-2,11 11-1</inkml:trace>
  <inkml:trace contextRef="#ctx0" brushRef="#br0" timeOffset="174660.7061">21580 16063 52,'15'0'35,"-10"10"0,3 8-8,-3 9-12,-5-3-7,-4 8-1,1-4-4,-3-1 0,1-11-1,5-16-1,0 0-1,4-15 0,8-9 0,7-8-1,5-9 1,5 7 0,6 0 0,-2 7 0,-2 11 2,-1 12 0,-7 11 0,-2 15 1,-9 11 1,-5 5-1,-7 4 0,5 4-2,0-1-15,2-6-24,-7-14-1,10-11-1,-10-14 1</inkml:trace>
  <inkml:trace contextRef="#ctx0" brushRef="#br0" timeOffset="175839.9885">22181 16050 12,'0'0'30,"0"0"0,23 16-3,3-16-11,3 4-5,5-4-6,2 0-11,2 3-15,-10-8-9,0 7 0,-16-7-1</inkml:trace>
  <inkml:trace contextRef="#ctx0" brushRef="#br0" timeOffset="176028.4643">22206 16169 32,'24'6'29,"0"-11"-1,17 5-18,5 0-28,-7-11-6,13 11-2,-16-14-2</inkml:trace>
  <inkml:trace contextRef="#ctx0" brushRef="#br0" timeOffset="176289.0209">22644 15973 49,'0'0'36,"0"0"0,8 22-3,-1 10-17,-3 11-5,4 14-5,-5 4-2,0 8-1,-3-2-4,0-4 0,6-2-3,-6-15-3,0-9-9,0-16-21,0-21 0,0 0 0,-3-20 1</inkml:trace>
  <inkml:trace contextRef="#ctx0" brushRef="#br0" timeOffset="176474.5687">22714 16312 43,'0'0'35,"14"0"1,1 0-3,-1-2-16,13 2-9,0-3-12,-2 3-22,-10-12-9,12 8-1,-13-7 0</inkml:trace>
  <inkml:trace contextRef="#ctx0" brushRef="#br0" timeOffset="176921.7828">22891 16213 56,'4'12'35,"5"4"0,-4 7-12,-5-1-8,14 9-5,-14-3-4,7 2-2,-7-3-3,0-10-4,6-7-4,-6-10-5,11-4-2,-11-11-4,18 2 2,-11-14 0,9 7 4,-4-5 6,4 7 9,3-8 18,-19 26-4,0-10-1,5 20 2,-5-10-3,-10 20-5,1-9-4,9 8-1,-7-5-1,12 4-2,4-3-3,0-6-3,7 5-12,13-4-21,-6-10 0,1 0-2,-2-14 1</inkml:trace>
  <inkml:trace contextRef="#ctx0" brushRef="#br0" timeOffset="177576.587">23163 15991 45,'14'-8'35,"9"15"1,-9 3-7,2 5-10,2 11-5,-4-2-6,0 5-2,-8-4-2,-6-5-2,-10-9-1,10-11-1,0 0 0,12-20-1,-3-4 0,-2-7-1,8 3 0,3-2 0,6 6 1,-7 5-1,2 8 1,4 11 1,-9 3 0,7 11 0,-5 4 1,-9 6-1,-7 3 1,10-1 0,-8 3 0,-2-3 0,0-6 0,-5-5-1,5-15 0,0 0 0,0 0 0,15-26 0,-2 6 0,2 0-1,0-1 1,4 6-1,1 8 1,-8 7 0,-2 6 0,2 9 1,-5 3-1,1 6 0,-1 5-1,-7-9-11,0-1-25,6 0 1,-6-10-2,0 1 0</inkml:trace>
  <inkml:trace contextRef="#ctx0" brushRef="#br0" timeOffset="178193.0668">23912 16080 45,'0'-18'32,"-19"-3"-6,-2 5-5,-3 2-5,-8 4-4,7 10-3,2 9-3,4 6-1,2 4-3,12 3 1,5 2-2,13-2 0,11-1-1,1-4 1,0-6-1,1-11 0,1-3 0,-6-7 0,2-7 0,-7-1 0,-13-1 1,2 0-1,-5 6 1,0 4 0,0 9 0,0 0 0,-12 17-1,7 12 1,5 8 0,3 11-1,-3 8 1,0 8 2,-11 5 0,3 2 0,4-7-1,-7 1 2,-9-14 0,-7-9 0,-10-13-1,2-11-1,0-15-3,-3-13-8,-1-13-30,16-8-2,9-14 1,14 2-1</inkml:trace>
  <inkml:trace contextRef="#ctx0" brushRef="#br0" timeOffset="181164.243">22740 17086 14,'14'-5'29,"-4"-14"1,9 10-11,11 5-2,5 0-4,5 8-2,-4 0-1,1 5-2,-8 3-2,-7 5-2,-15-2-1,-12 2-1,-12-3-2,-6-6-1,3-2-2,1-3 0,19-3 0,-11-3-1,29 3 2,10 0 0,14 8 1,2 6-1,-2 3 5,-11 8-2,-16-1 2,-8 6 0,-25-8 0,-13 3-4,-16-8-2,-11-10-10,1-7-15,13 0-7,-1-17 1,18 1 0</inkml:trace>
  <inkml:trace contextRef="#ctx0" brushRef="#br0" timeOffset="181540.6821">23050 16895 25,'-51'-43'28,"-4"11"-3,-11 6-8,-4 14-4,-5 12-4,-1 15-3,6 18-1,9 13-2,10 14-1,15 12-1,14 11 3,17-3 0,17 5 1,19-10 1,22-3 0,11-17-1,14-8 0,9-25 0,17-18-1,5-20-3,4-18-2,-13-19 2,-16-20 0,-26-12 2,-18-5-1,-35 1 0,-32 13-1,-32 12-2,-21 8-15,-12 13-20,5 19 0,-2 2-3,8 7 2</inkml:trace>
  <inkml:trace contextRef="#ctx0" brushRef="#br0" timeOffset="182851.7827">6980 16142 56,'39'3'32,"2"-6"-9,12 3-11,9 0-4,-1 0-9,2 0-11,-13-6-15,2 11-4,-27-10 0,-3 9 3</inkml:trace>
  <inkml:trace contextRef="#ctx0" brushRef="#br0" timeOffset="183070.3253">7014 16250 46,'0'0'34,"0"0"-3,14 7-10,24-4-4,6-3-5,15 3-5,2 0-9,1 1-22,-5-4-10,2 0-1,-19-13 0</inkml:trace>
  <inkml:trace contextRef="#ctx0" brushRef="#br0" timeOffset="183581.5005">7115 15788 38,'0'0'31,"-5"-13"-2,5 2-11,15 3-3,6-2-7,8 5-3,2-2-2,3 7-2,-3 0 1,-6 7 0,-10 5 0,-15 3-1,-7 1 0,-10 4 0,-5-4 0,-1 0-1,2-4 1,9-7-1,12-5 0,0 0 0,22 5 0,1-5 0,3 0 0,-2 0 0,-4 8-1,-8-5-4,-3 7-7,-9-10-15,-21 6-5,8-6-2,-11-8 2</inkml:trace>
  <inkml:trace contextRef="#ctx0" brushRef="#br0" timeOffset="183895.9709">7239 15661 43,'-18'-25'32,"-3"9"-4,-11 4-10,-8 8-4,-6 12-4,-4 5-3,1 10-2,5 5-1,11 8-1,11 8-1,11 4 0,22 0-1,13 0 2,19-4-1,14-5 1,10-10 0,11-7 0,2-19-1,-2-11 1,-6-15-1,-10-14 0,-17-16-1,-22-6 1,-30-12-1,-27-3 0,-27-1 0,-15 11-2,-10 20-9,-7 19-28,-15 20 0,-1 29 0,-18 27-1</inkml:trace>
  <inkml:trace contextRef="#ctx0" brushRef="#br0" timeOffset="185824.7888">7354 15923 28,'0'0'29,"0"0"-2,0 9-3,0-9-4,-12 13-2,-3-8-4,3 5-2,-10-7-4,-2 7-3,-11-5-2,4-5-8,0 0-32,7-7 1,1-10-1,13-4-1</inkml:trace>
  <inkml:trace contextRef="#ctx0" brushRef="#br0" timeOffset="188881.7432">8369 15969 30,'0'-13'34,"0"13"3,0 0-7,-3 24-8,3 13-6,0 9-5,0 20-5,0-1-1,0 7-2,6-2-3,-6-5-2,8-6-5,-8-20-5,7-11-10,-4-12-17,-3-16 2,0 0-1,6-23 2</inkml:trace>
  <inkml:trace contextRef="#ctx0" brushRef="#br0" timeOffset="189071.0477">8384 16334 24,'6'-15'33,"4"15"1,-1-11 1,12 7-17,1 0-11,4-1-16,5 10-22,-8-10-1,8 5-2,-11-9 0</inkml:trace>
  <inkml:trace contextRef="#ctx0" brushRef="#br0" timeOffset="189415.7838">8603 16213 39,'6'10'33,"-6"-1"0,3 9-12,3 5-6,-6-1-5,3 5-3,1-5-7,-1-2-5,2-4-6,-5-16-4,16 5-1,-10-17 1,6 1-1,-3-7 3,2 1 5,-1-5 7,-3 6 5,-3 3 5,-4 13 1,0 0 2,0 0-1,0 0-1,-17 13-2,12 2-3,-1-2 0,6 1-2,3-2-1,7-3 0,3-2-4,2-2-6,6-5-17,1 6-5,-7-15-1,7 9-1</inkml:trace>
  <inkml:trace contextRef="#ctx0" brushRef="#br0" timeOffset="189739.2565">8852 16110 26,'0'0'34,"0"10"-1,0-10 0,7 10-18,-7-10-17,4 9-25,-4-9-5,0 0 0,9-17-2</inkml:trace>
  <inkml:trace contextRef="#ctx0" brushRef="#br0" timeOffset="190303.5476">8971 15976 39,'0'0'31,"9"3"-6,-9-3-5,17 19-4,-8 0-3,-4 0-4,5 7-2,-4-1-1,0 1-2,-6-3-2,4-7 1,-4-3-2,0-13 1,0 0-1,-6-17 0,9-4 0,3-5 0,3-5 0,6 5-1,4-3 1,2 4 0,0 5-1,5 12 2,-4 8 0,-1 7 0,-2 10 0,-4 7 1,-5 4-1,-4 7-1,-2 3-3,-4-7-13,-3-2-23,6-1-1,-3-12 0,0-4 0</inkml:trace>
  <inkml:trace contextRef="#ctx0" brushRef="#br0" timeOffset="190807.5123">9204 16171 28,'6'-23'30,"6"6"-2,-2-5-5,9-4-6,6 5-4,0-4-2,5 7-2,-2 1-2,0 13-1,-1 4 0,-1 10-2,-7 4-1,-2 10 0,-6 3-1,0 4 0,-8 1-2,-3 0-1,0 2-7,-6-3-26,-6-10-4,12-4 0,0-17 0</inkml:trace>
  <inkml:trace contextRef="#ctx0" brushRef="#br0" timeOffset="191677.5784">9870 16106 38,'0'-12'23,"6"3"-3,-6-1-4,-9-6-2,-7 4-4,-5-1-2,-4 0-2,-3 4-3,-3 3-1,0 6-1,3 0-1,7 12 1,6 4-1,9 4 0,6 1 1,11 3-1,6-4 1,4-3 0,3-3-1,4-9 1,-4-5-1,2-7 0,-6-5 1,-2-5-1,-9 0-1,-3-3 1,-6 4 0,0 3-1,0 13 1,-10-13 0,10 13 0,-8 13 0,8 7 2,8 9-1,2 8 1,3 6 1,-1 5-1,-3 3 1,-3 4 0,-6-1-1,-13-1-1,-8-13 1,-7-3-1,-12-11 1,2-10-2,-2-12-2,4-11-4,8-7-6,5-9-14,10-8-9,13 3 0,7-6 0</inkml:trace>
  <inkml:trace contextRef="#ctx0" brushRef="#br0" timeOffset="192211.7539">10097 16157 54,'0'0'34,"9"0"1,-9 0-9,10 0-30,-10 0-26,0 0-3,15-16-1,0 11-1</inkml:trace>
  <inkml:trace contextRef="#ctx0" brushRef="#br0" timeOffset="192897.831">10525 15913 51,'0'0'31,"-28"21"-6,10 2-8,-7 10-5,-1 2-5,2 2-3,2 0-2,3-9-1,8-10 0,7-6 0,4-12 0,6-15-1,3-8 0,1-6 1,0-8-1,2 1 1,3 2-1,-6 1 1,3 8-1,-2 6 0,-1 10 0,0 9 0,1 7 1,6 8-1,2 4 1,7 5-1,9 2 1,2 1 0,3-1-1,-3-2 1,-5 1-1,-5-4 1,-11-1-1,-15-1 1,-16-2-1,-12-5 1,-12 0 0,0 1 0,-8-5-1,-1-5-2,9-3-2,2-3-5,15-1-7,10 2-13,9-13-5,17 6 0,0-7 0</inkml:trace>
  <inkml:trace contextRef="#ctx0" brushRef="#br0" timeOffset="193115.4111">10829 16030 30,'9'0'33,"10"11"1,-3 1 1,8 5-18,0 10-10,-3 5-8,-3-3-14,-2-7-18,4 2 0,-10-16-2,6 0 1</inkml:trace>
  <inkml:trace contextRef="#ctx0" brushRef="#br0" timeOffset="193314.4559">11036 16002 65,'-22'7'38,"8"11"1,-3 5-8,-7 2-16,5 6-9,0 1-40,-2 7-3,-10-10-1,0 3 0</inkml:trace>
  <inkml:trace contextRef="#ctx0" brushRef="#br0" timeOffset="195251.1478">11417 16016 52,'13'-7'35,"5"7"0,7 0-12,3 0-9,13 0-5,-3-3-4,7 3-5,2 0-9,-5 0-16,-10-8-10,-1 8-1,-12-3 0</inkml:trace>
  <inkml:trace contextRef="#ctx0" brushRef="#br0" timeOffset="195447.8395">11538 16160 24,'31'14'32,"-3"-14"-1,22 0-6,-4 0-28,-1-7-19,7 7-5,-15-10-4</inkml:trace>
  <inkml:trace contextRef="#ctx0" brushRef="#br0" timeOffset="203846.7835">12079 16053 21,'16'6'31,"8"1"1,4-3-6,6 1-12,3 1-20,-3-6-19,13 6-4,-11-11-1,8 5-2</inkml:trace>
  <inkml:trace contextRef="#ctx0" brushRef="#br0" timeOffset="206223.3039">12575 16044 13,'0'-38'23,"18"2"-3,6 7-1,9 11-1,3 14-1,-1 8-1,-1 15-3,-18 8-2,-4 13-4,-22 7-2,-5 7-1,-12-4-2,-6-4 0,-3-9-2,2-10 0,6-11-1,11-16 0,11-7 1,13-10 0,6-5 1,9 0 0,5 5 1,5 6 1,-1 8 0,0 7-2,-4 8-4,-10 3-12,-3 1-20,2 4-1,-4-11 0,4 4-1</inkml:trace>
  <inkml:trace contextRef="#ctx0" brushRef="#br0" timeOffset="206576.1211">13121 16007 37,'-25'-10'31,"9"10"-4,-5 3-7,-4 3-5,1 9-4,-5 8-3,7 6-3,1 4-1,9 4-2,9 2-1,5 1 1,11-8-2,9-5 1,8-5 0,1-12-1,0-6 1,-2-4 0,-8-9 0,-12-4 0,-9-4 1,-15 2-1,-7 0 1,-3-1-3,-2 9-6,-2 2-18,5-4-10,11 9 0,1 0-1</inkml:trace>
  <inkml:trace contextRef="#ctx0" brushRef="#br0" timeOffset="206809.467">13235 16262 42,'13'14'39,"-13"-14"0,0 0-1,3 10-15,-3-10-14,0 0-27,-10-5-17,10 5-3,4-15 0,-4 15-1</inkml:trace>
  <inkml:trace contextRef="#ctx0" brushRef="#br0" timeOffset="207358.9503">13447 15969 30,'0'0'32,"-13"18"1,0-7-7,-1 3-11,3 5-4,2 0-4,13 1-2,5-5-3,12 1 0,5-4-4,-1-4-5,5-1-10,1-7-12,-9-7-4,4 4-1,-12-13 1</inkml:trace>
  <inkml:trace contextRef="#ctx0" brushRef="#br0" timeOffset="207565.7727">13586 15992 33,'-12'0'34,"-3"6"0,4 7-6,4 10-8,-1 5-7,8 11-5,0 2-4,0-1-5,8 3-12,6-2-21,-5-12-1,6-1-1,-5-12 0</inkml:trace>
  <inkml:trace contextRef="#ctx0" brushRef="#br0" timeOffset="207883.4752">13995 16069 35,'-3'-16'34,"-10"-1"2,5 0-10,-8 8-7,-10-3-5,5 12-5,-10 3-2,1 7-3,-2 4-2,5 10 0,4 7-2,8 2 1,10 5-1,10-2 0,13 0 0,7-5 0,6-4-1,3-8 0,1-9 0,-4-8 0,-7-6 0,-10-4 1,-14-4 1,-10 0 0,-13-7 0,-6 5 0,0 8-5,-4 1-26,7-2-6,7 7-1,10-5 0</inkml:trace>
  <inkml:trace contextRef="#ctx0" brushRef="#br0" timeOffset="208461.9699">14312 15904 20,'0'0'32,"0"0"1,20 0-3,11 2-11,7-4-7,12 2-3,-1 0-3,9 0-4,-1 0-4,-7 0-6,-5 0-4,-19 0-4,-7 4-2,-19-4-2,0 0 0,-19 0 3,-1-4 5,-3-1 6,-2 2 7,-20 3 19,27 0-6,6 12 4,6 3-2,6 6 0,3 11-3,4 3-1,6 8-1,-8 3-2,0 4-1,-10-5-2,-5 1-1,-11-9-1,-10-7 0,-12-9-2,-4-9-6,7-12-25,3-7-8,0-12-1,12-1 0</inkml:trace>
  <inkml:trace contextRef="#ctx0" brushRef="#br0" timeOffset="211795.7237">15288 15919 29,'0'0'28,"0"0"-2,0 0-5,-17 18-3,4 1-6,-4-1-4,7 8-1,2-1-3,8-2-2,10-2-1,6-5 0,13-4-2,3-8-2,3-4-1,-4-9-2,2-3-2,-8-6 0,-5 0 1,-9-6 2,-8 4 2,-6 3 4,-4 3 2,7 14 3,-31 9 9,19 8-7,6 6-3,6 5 0,3 1-3,6 4-3,2-8-5,6 0-16,-3-3-10,-2-14-2,6 3 1</inkml:trace>
  <inkml:trace contextRef="#ctx0" brushRef="#br0" timeOffset="212163.2009">15457 15804 20,'-37'-12'29,"-13"-2"2,1 14-10,-9 5-4,-5 14-5,7 9-3,0 8-2,12 13-1,12 5-1,16 11-1,16 3 0,16 1 0,15-6 0,19-2 0,12-15-2,12-9 1,8-25-2,6-22 1,-1-25-1,-3-15-1,-11-22 1,-17-11 0,-28-7 2,-20 2-1,-33 8 1,-22 19-1,-24 17-2,-16 13-24,-3 14-13,-4 17-1,-1 0-1</inkml:trace>
  <inkml:trace contextRef="#ctx0" brushRef="#br0" timeOffset="214096.4278">1785 17389 16,'-4'-34'24,"8"2"3,0-11-5,-1-1-4,4 6 0,-7 6-2,5 6-1,-5 9-3,0 17 0,0 0-5,0 32-5,-3 1 0,6 6-3,1 1 2,1 7 0,7-9-1,-7 4 1,0-7 0,-5-7 2,0-11-3,-10-5 3,-5-3-2,2-9-1,-3 6 1,5-12-1,11 6-1,-10-16-2,10 16 3,27-10-3,-1 5-3,0 0-8,8-2-16,1 7-9,-7-7 1,4-1 0</inkml:trace>
  <inkml:trace contextRef="#ctx0" brushRef="#br0" timeOffset="214502.5766">1853 16966 53,'-37'-12'34,"-5"12"-5,-7 7-11,-10 5-5,8 14-6,-7 8-2,4 14-4,6 6 1,15 11-3,9 5 2,20 2 1,17-6 0,14 2 3,22-10-2,15-2 2,17-13-4,7-16 1,18-24-3,-3-14 0,4-22-1,-10-18-3,-11-22 5,-15-19 0,-32-9 4,-27-3 0,-35 10 2,-21 17-3,-28 23 1,-14 15-12,-13 18-28,6 21-1,-1 5-2,18 6 0</inkml:trace>
  <inkml:trace contextRef="#ctx0" brushRef="#br0" timeOffset="215137.015">2972 17302 12,'-52'0'34,"18"0"-3,0 0 4,24 0-18,10 0-5,32 9-2,23-9-4,23-3-1,21-1 0,21-1-2,14 0-2,10-1-2,-5-6-8,-9 6-14,-12 6-14,-35 0 1,-15 5-1</inkml:trace>
  <inkml:trace contextRef="#ctx0" brushRef="#br0" timeOffset="215492.5054">2991 17438 11,'-28'6'29,"18"-2"3,-1-4-1,11 0-12,21-8-3,4 3-3,18 5-3,7-6-2,18 0-1,12-1-1,13 2-1,1 0-2,8-3-5,1 1 0,-7-4-6,0 5-8,-13-3-17,-17-4-4,-7 1-4,-19-4 4</inkml:trace>
  <inkml:trace contextRef="#ctx0" brushRef="#br0" timeOffset="215723.5589">3874 17166 29,'31'-5'33,"3"-5"1,7 6-10,2 9-5,-14 7-6,-1 14-3,-17 2-1,-11 8-4,-12 1-1,-15 1-9,-7-7-18,-4-3-13,-6-15 0,4-13-2</inkml:trace>
  <inkml:trace contextRef="#ctx0" brushRef="#br0" timeOffset="218673.6397">3423 16862 23,'-7'-18'27,"3"-8"-7,8 4-3,11 5-3,7 7-2,9 6-1,-3 8-1,4 16-1,-14 2-1,-6 16-2,-12 3-1,-7 1 0,-14-4-3,-3-1 0,-4-7-1,3-7-1,6-4 0,19-19 0,-6 10-2,18-10-1,7-3-4,6-4-8,3 0-15,8 4-5,-10-8 0,5 6 0</inkml:trace>
  <inkml:trace contextRef="#ctx0" brushRef="#br0" timeOffset="219011.7897">3652 16697 27,'-27'-14'32,"-21"-2"0,2 12-5,-7 8-12,-6 4-6,7 7-3,2 11-3,7 6 0,11 8-3,12 12 1,12 3-1,12 1 1,14-1-1,10 1 1,10-12 1,10-1-2,9-16 3,5-17 0,-3-16 1,0-13-1,-7-19 1,-8-13-1,-11-13 1,-13-3 0,-20-1-2,-13 6-1,-14 11 0,-11 10-3,-3 21-7,-11 20-28,-4 6-1,10 20 0,-2-1 0</inkml:trace>
  <inkml:trace contextRef="#ctx0" brushRef="#br0" timeOffset="219620.788">3385 17663 15,'0'0'60,"0"0"-37,-13 19-8,4-6-5,0 1-4,3 0-2,6 10-1,0-10-2,12-1 1,4-3-2,2-6 0,7-4-2,0 4-1,0-4-2,0-14 0,-4 2 0,-7-5 0,0 0 3,-14 5 2,0-2 3,-6 3 0,-4 0 4,-2 11-1,-3 0 0,8 8-2,-5 9-1,9-3-1,3 10-1,0-24 0,0 60-5,0-60-2,13 61-15,-13-61-9,11 41-1,-11-41-1</inkml:trace>
  <inkml:trace contextRef="#ctx0" brushRef="#br0" timeOffset="219979.8576">3546 17536 29,'-37'0'32,"-7"-9"-1,-2 9-4,-3 4-13,-4 6-5,6 8-3,0 10-3,8 8-1,7 10-1,8 7 1,8 4-3,16 10-4,10 6 6,17 2-1,16-14 2,12-9-1,14-18 1,13-21 3,1-22 2,7-23 3,-6-25-8,-10-20 2,-21-3-1,-22-4 1,-31 1 0,-25 9-4,-24 18-3,-23 12-11,-14 20-22,-8 14 0,-9 5-3,2 15 2</inkml:trace>
  <inkml:trace contextRef="#ctx0" brushRef="#br0" timeOffset="223990.4776">4802 17145 13,'6'-13'27,"22"8"-7,-2-2-3,6 5-3,4 2-2,-5 5-2,-1 5-2,-12 6-2,-5 5-3,-17 0 0,-10 3-2,-9-3 0,-6-3-3,3-2 0,1-8-2,9-5 2,16-3-1,0 0 0,14-8 1,13 8 2,6 5 2,0 4 1,-2 6 3,-12 6-1,-7 11 1,-17-5 0,-12 0-1,-11-6-6,-7-3-2,-2-6-10,1-12-10,2-13-8,18-7-5,3-7 3</inkml:trace>
  <inkml:trace contextRef="#ctx0" brushRef="#br0" timeOffset="224432.6527">5463 17146 48,'0'0'25,"-12"-13"-2,-6 13-2,-3 4-5,-8 4-4,1 5-3,-7 7-2,9 10-4,0 3-1,11 7 0,8-2-1,12 0 0,12-4 0,11-2-1,9-11 1,0-9 2,2-9 0,-5-8 0,-14-8 1,-5-3-1,-22-6 1,-10 0-2,-15 6 1,-6-7-12,-10 5-29,5 4-3,-4-6 2,5 0 1</inkml:trace>
  <inkml:trace contextRef="#ctx0" brushRef="#br0" timeOffset="227172.4154">5905 17186 23,'30'5'31,"-8"-5"2,10 0-5,7 0-15,4 4-9,0-4-16,-5-4-16,2 8-4,-18-8 0,2 8 5</inkml:trace>
  <inkml:trace contextRef="#ctx0" brushRef="#br0" timeOffset="227385.9655">5988 17277 33,'0'0'35,"27"8"-2,-2-8-8,9 0-28,13 0-23,-11-6-4,18 3-2,-9-11-2</inkml:trace>
  <inkml:trace contextRef="#ctx0" brushRef="#br0" timeOffset="227982.1125">6842 17044 14,'0'0'30,"0"0"1,-22 21-5,2 8-12,-2 7-5,0 0-4,9 4-2,2-5 0,4-4-2,7-13 1,0-9-1,10-16 1,5-10 2,0-10-1,-2-9 0,-1-10-2,-3-3 2,-2 4-1,-1 6 1,-3 5-2,-3 13-1,0 9 1,0 12 0,13 20 0,1 9 0,6 8-1,8 5 0,6 1 0,6 6 0,6-6 2,-2-3-1,-7-7 0,-3-4 0,-15-8 0,-15-3 2,-14-4-2,-15-6 1,-15-8-2,-10 0 1,0 0-2,-2-5-2,2-5 0,7 1-4,14 1-4,5-2-6,24 10-8,0 0-11,10-10 1,17 10 0</inkml:trace>
  <inkml:trace contextRef="#ctx0" brushRef="#br0" timeOffset="228253.6127">7221 16961 55,'-3'-15'36,"3"15"1,0 18-15,-7 1-8,11 17-4,-4 7-4,6 8-2,1 0-1,1 0-3,2-7-2,-4-8-12,4-7-13,5-11-13,-15-18 3,19-6-2</inkml:trace>
  <inkml:trace contextRef="#ctx0" brushRef="#br0" timeOffset="228502.6757">7546 17019 12,'17'0'31,"-17"0"1,-19 0-7,-7 14-7,-10 1-6,-1 6-4,-7 1-2,4 0-2,2-2-2,9 4-1,9-2 2,15-2-1,13-4 3,16 0-2,7-3 1,10 4 0,3-2 1,-1-3-6,4-1-13,-5 1-22,-17-7 0,-3-2-2,-22-3 0</inkml:trace>
  <inkml:trace contextRef="#ctx0" brushRef="#br0" timeOffset="231270.7868">8649 17234 7,'-28'-22'23,"13"0"-7,6-6 0,9-4-5,17 0 3,6 2-3,13 10 3,5 8-2,6 12 0,-10 11 0,-7 10-1,-20 9-3,-10 12-3,-24 1-1,-5 1 0,-11-6-1,-6-8-3,3-9 0,8-9-2,10-12 1,16-14 0,15-6 0,7-4 1,9 1-2,8 6 4,-1 9-2,2 8 1,-1 12-1,-6 10 2,-2 7-6,-6 0-11,-1-2-22,10-3 1,-3-12 0,10-2 1</inkml:trace>
  <inkml:trace contextRef="#ctx0" brushRef="#br0" timeOffset="231616.5632">9273 17127 25,'-27'-21'28,"6"6"-5,-9 3-6,-1 7-5,2 10-2,-2 7-2,4 8-3,4 10 0,6 10-3,5-2 1,12 5 0,8-3-1,11-3-1,9-11 1,3-3-1,0-17 0,0-6 0,-6-5 1,-7-7-3,-18-10 3,-16 0-2,-11 1 1,-4 8-2,-6 2-4,-1 3-11,1 1-17,18 7-1,5 0 1,23 9 3</inkml:trace>
  <inkml:trace contextRef="#ctx0" brushRef="#br0" timeOffset="231833.1113">9402 17355 31,'0'0'36,"0"10"0,0-10 0,0 0-18,0 0-22,7 2-28,-7-2-2,0 0-1,-7-18-1</inkml:trace>
  <inkml:trace contextRef="#ctx0" brushRef="#br0" timeOffset="232533.4789">9743 17020 2,'0'0'29,"0"0"0,-9 10-2,-6 7-11,5 6-6,1 1-3,9 2-2,3 3-1,12-4-3,7-4 0,6-4-3,5-5-3,0-7-9,-3-7-9,3-1-8,-16-14 1,4 3 5</inkml:trace>
  <inkml:trace contextRef="#ctx0" brushRef="#br0" timeOffset="232762.2059">9927 17084 16,'0'0'30,"-25"7"1,15 10-6,0 4-7,2 6-6,4 7-4,4-4-2,4 6-5,5 0-11,7-2-20,-4-12-3,14-2 0,-6-14 0</inkml:trace>
  <inkml:trace contextRef="#ctx0" brushRef="#br0" timeOffset="233016.276">10265 17094 27,'-13'-8'32,"-15"-4"2,3 5-9,-2 10-8,-5 4-6,4 10-4,-2 9-3,7 8-2,6 0 0,10 2-1,7-1 0,15 1 0,11-3 1,4-9-1,5-11 0,3-6 0,-6-7 0,-4-3-1,-11-6 1,-17-6-2,-14-3 0,-13-2 0,-5 8-4,-8-5-15,0 1-15,13 4 1,4-4-2,17 6 2</inkml:trace>
  <inkml:trace contextRef="#ctx0" brushRef="#br0" timeOffset="235644.4363">10819 17113 15,'0'0'32,"0"0"2,25 6 0,4-6-18,13 0-5,17 0-3,6 0-4,7-4-6,5 4-8,-9 0-8,-8 5-8,-10 5-8,-23-2 0,-12 5 5</inkml:trace>
  <inkml:trace contextRef="#ctx0" brushRef="#br0" timeOffset="235871.6782">10895 17234 12,'0'0'26,"0"0"-7,29 0-5,12 0-1,11 0-3,7 0-4,3-7-8,0 0-8,-4 7-13,-21-10-4,2 3 0,-26-6 17</inkml:trace>
  <inkml:trace contextRef="#ctx0" brushRef="#br0" timeOffset="236101.2294">11382 17094 32,'29'6'23,"-7"0"-2,0 7-3,-9 3-3,-13-2-4,-4 6-4,-12-1-29,0-4-7,-19-15 1,14 6-2</inkml:trace>
  <inkml:trace contextRef="#ctx0" brushRef="#br0" timeOffset="236644.1949">12007 16929 27,'-15'20'29,"-12"6"1,3 10-13,0 10-6,2-2-4,6 1-4,4-10 0,12-7-2,4-13 1,8-10 0,5-12 0,2-13-1,3-13 0,0-6 1,-6-7-1,-2-2 0,-7 4-1,-3 6 0,-4 11-1,-4 9 1,4 18 0,0 14 1,8 11-1,6 12 2,11 3-1,11 4 1,7 0-1,0 0-1,1-10 1,-2-1 0,-14-8 0,-9-2-1,-26-8 2,-16-3-2,-21-7 0,-10-5 2,-7 0-2,-2 0-1,6-5-3,4-4-3,20 1-6,15-1-11,15-3-9,21 4 0,7-7 0</inkml:trace>
  <inkml:trace contextRef="#ctx0" brushRef="#br0" timeOffset="236899.4941">12358 16862 32,'6'19'33,"-6"8"0,0 6-12,6 18-6,-6 0-3,3 10-5,-3-9-1,7 2-6,3-11-5,-2-9-18,2-14-11,5-8-2,-3-21 1</inkml:trace>
  <inkml:trace contextRef="#ctx0" brushRef="#br0" timeOffset="237147.7217">12615 16956 24,'0'0'28,"-28"5"-5,7 1-5,-8 12-6,-6-1-4,0 7-2,0-2-1,7 4-1,4-6 1,15 9 0,12-8-1,16 0 1,8 0 1,8-4-3,7-1-1,2-1-14,-8-5-20,15-7-4,-13-3 2,7-6 0</inkml:trace>
  <inkml:trace contextRef="#ctx0" brushRef="#br0" timeOffset="238133.8026">12981 17062 15,'0'0'31,"12"3"1,11-3-7,5 4-7,0-4-7,8 8-4,3-4-5,-3-4-6,2 7-12,-4-1-15,-13-6-1,0 6-1,-21-6 9</inkml:trace>
  <inkml:trace contextRef="#ctx0" brushRef="#br0" timeOffset="238358.5965">13031 17183 20,'9'12'32,"10"-9"2,14 2-9,7 2-6,4 2-14,13 3-32,-21-9-2,5 7-5,-23-10 2</inkml:trace>
  <inkml:trace contextRef="#ctx0" brushRef="#br0" timeOffset="242218.8645">12969 16924 8,'-12'-15'27,"12"15"1,6-19-8,0 7-4,6 5-4,0-5-3,6 12-2,2 0 0,2 9-1,-3 0-1,1 8-1,-3-3 0,1 2-1,-3-1 0,4-6 0,-8-9-1,6-4 0,-1-5 0,-1-4-1,0 0 1,-2-5-1,3 2-1,-1 3 0,-3 5 1,0 0-3,4 5-8,3 0-26,-10-13 1,4 5-1,-4-11 1</inkml:trace>
  <inkml:trace contextRef="#ctx0" brushRef="#br0" timeOffset="244618.4127">13886 17132 25,'22'-12'16,"-9"-7"-1,-5 0-3,-8-7-2,-5-1-1,-8-3-2,-9 7-1,-5-2-1,-8 12-1,2 7-2,1 6 1,4 13-2,7 5 1,3 6-1,10 3-1,12 4 0,8-4 1,10-2-1,6-7 1,4-1 0,1-12-1,1-5 1,-5 0-1,-2-12 1,-11-2 0,-7-3-1,-6 2 1,-6-2-1,-6 8 0,0 1 0,-1 3 0,1 10-1,9-5 1,-7 20 0,7-4 0,10 7 0,-1 3 2,0 6-1,1-1 3,-4 0-1,-6-5 2,-9 3-1,-6-9 2,-8-3-3,-11-10 1,0-7-1,-3-7-2,3-7-5,9 2-4,1-8-8,13 0-13,19 4-4,4-3-2,19 11 1</inkml:trace>
  <inkml:trace contextRef="#ctx0" brushRef="#br0" timeOffset="245190.4496">14352 16944 26,'15'7'26,"7"-3"-7,12 2-4,9-2-4,8 1-2,4 2-2,0-1-2,-3-2-1,-5-1-2,-9-3 0,-12-4 0,-12 0-1,-14 4-1,-3-16 0,-11 8-1,-4 1 1,-6 2-1,2 5 0,-2 0 1,5 5-1,2 5 1,4 4 0,6 6 1,2 3 1,7 8 1,6 2 1,2 10 0,0-4 2,0 2-1,-10-5 1,-7 1 0,-9-9-1,-6-6-2,-14-12 0,-4-10-1,-4-5-5,1-9-17,5-10-16,11-4-1,1-10 0,14 7 2</inkml:trace>
  <inkml:trace contextRef="#ctx0" brushRef="#br0" timeOffset="246121.3673">8599 17553 13,'41'0'15,"2"3"-2,9-3-3,2 0-4,4 0-1,-2 0-3,0 0-1,-11 5 0,-3-1 0,-5 4-1,-6 3 1,-7-2-1,1 2 1,0 1 2,3-6-2,7-2 2,8-4-1,6 0 1,8-7-1,1 1 0,7 0 1,3 0-1,-4 0 0,-4 1 0,-5 5 0,-1 0 1,-4-4 0,-2 1-1,-4-3 0,-3-1 1,-1 0-2,0 2-1,-2 1-2,-4 0-7,-9 0-19,2 9 0,-17 0 0,0 1 14</inkml:trace>
  <inkml:trace contextRef="#ctx0" brushRef="#br0" timeOffset="246565.2133">9132 17722 28,'16'-11'23,"9"4"-4,0 7-2,2 8-3,-6 3-1,-10 8-4,-7 5-2,-4-24-1,-23 65 0,23-65 0,-44 55-1,44-55 0,-40 37-1,40-37 1,0 0-2,0 0 1,0 0-3,44 39-1,-44-39 0,68 4-8,-68-4-20,68-3-8,-31-12 3,-37 15-4</inkml:trace>
  <inkml:trace contextRef="#ctx0" brushRef="#br0" timeOffset="246926.7887">9407 17700 12,'15'5'27,"-15"-5"-5,30 8-6,-5-3-5,5-1-2,6-4-3,0 0-2,-4-6-2,-5-4 0,-6 0 0,-11 0-2,-10 10 0,0-14 1,-12 14-1,0-5 0,-4 10 0,3 0 0,1 8 0,5 3 0,1 1 0,6-17 1,7 46 2,-7-46 1,19 63-1,-19-63 1,21 53-5,-21-53-4,0 0-13,0 0-6,18 37-5,-32-47-2</inkml:trace>
  <inkml:trace contextRef="#ctx0" brushRef="#br0" timeOffset="247149.8417">9418 17803 29,'16'0'31,"11"0"0,20-5-13,18 5-21,4-7-19,17 2-4,-13-6-3,6 7 1</inkml:trace>
  <inkml:trace contextRef="#ctx0" brushRef="#br0" timeOffset="278527.7955">4308 16158 41,'10'7'32,"15"-7"-6,3 2-5,12-2-10,3 0-33,-4-7-4,12 12-5,-16-13-1</inkml:trace>
  <inkml:trace contextRef="#ctx0" brushRef="#br0" timeOffset="290231.6745">4443 16065 32,'11'10'28,"-11"7"-7,4 15-13,8 11-26,-12-8-4,17 15-3,-10-7 2</inkml:trace>
  <inkml:trace contextRef="#ctx0" brushRef="#br0" timeOffset="290978.7982">7885 16049 31,'0'0'32,"16"19"1,-16-2-9,0 10-12,0 4-8,0 5-10,5-2-14,-10-9-11,10-1-1,-5-24 0</inkml:trace>
  <inkml:trace contextRef="#ctx0" brushRef="#br0" timeOffset="291202.2516">7767 16223 49,'15'-3'35,"4"-5"0,15 4-8,7-2-25,-1-5-30,13 7-2,-7-6-4,7 10-1</inkml:trace>
  <inkml:trace contextRef="#ctx0" brushRef="#br0" timeOffset="291888.7587">8058 17055 28,'0'0'31,"4"10"0,-4 7-10,4 10-7,-4 4-7,5 6-9,1-2-9,7 1-18,-10-8-1,6 0-1,-9-12 3</inkml:trace>
  <inkml:trace contextRef="#ctx0" brushRef="#br0" timeOffset="292120.729">7938 17231 17,'0'0'37,"21"7"0,5-4 0,7-3-15,11 0-13,5-12-36,4 4-3,-9-3-4,5-1-1</inkml:trace>
  <inkml:trace contextRef="#ctx0" brushRef="#br0" timeOffset="305554.4909">12324 15937 57,'0'0'37,"0"0"0,-3 11-11,3 22-9,-7 6-9,7 16-31,-4-7-11,8 11-1,-4-12-3</inkml:trace>
  <inkml:trace contextRef="#ctx0" brushRef="#br0" timeOffset="338192.1854">15173 17198 21,'30'0'31,"-4"-9"1,64-4 5,-34 13-27,1 0-7,4-6-6,-6 6-8,-4 0-15,-2 4-6,-23-4 0,3 0 3</inkml:trace>
  <inkml:trace contextRef="#ctx0" brushRef="#br0" timeOffset="338614.8016">15276 17279 29,'0'0'27,"26"7"-6,3-7-3,9 0-5,5 0-2,-3-5-4,4 5-4,-6 0-3,-5 0-4,-8-4-2,-10-4-2,1-3-2,-8-3 1,0 4 0,-3-9 3,5 6 1,-1-3 6,2 4 2,3 5 4,20 7 12,-20 4-9,2 12-1,-8-5 1,2 10-3,-10-4 0,-4 1-2,-5-5 0,-4 2-5,1-6-1,-3-3-10,-2-6-22,17 0-1,-18 0 1,18 0-2</inkml:trace>
  <inkml:trace contextRef="#ctx0" brushRef="#br0" timeOffset="341003.9454">19389 5187 48,'0'-22'22,"6"10"-4,-6 12-1,-6 26-3,6 12-2,-13 19-3,9 15-3,-4 10-1,8 4 0,-5 0-2,5-8-2,6-15-4,-1-15-2,8-17-5,-13-31-4,21 0-2,-10-26-2,5-9 0,2-9 3,4-8 3,2-4 3,-2 1 7,-1 8 6,-3 6 4,4-14 12,-22 43-10,-14 12-1,-8 6-1,-4 8-2,-4 7-1,1 5-1,2 5 0,6-1 0,10 2 1,8-1 0,15-2 1,8-4-1,10-4 0,2-5-1,6-3-3,0-4-5,-2-4-8,-3-5-12,-2 0-8,-15-6 0,-1 6-1</inkml:trace>
  <inkml:trace contextRef="#ctx0" brushRef="#br0" timeOffset="341387.8446">19753 5668 44,'8'21'24,"-8"-3"-2,-5 3-2,-3 7-4,-6-2-4,2 5-3,-4-8-3,4 0-2,-1-8-2,6-3 0,7-12-1,0 0-1,3-15 1,8-7-1,3-4 1,3-3-1,1-3 0,-3-2 0,0 6 0,-2 5 0,-6 5 1,-7 18-1,9-8 1,-9 8 0,5 17 0,-2 2 0,0 3 1,3 7-1,1 1 1,2 2 0,-1-2-1,2 1-1,1-1-3,-4-5-5,2-3-11,-1-1-16,-8-21 0,0 0 0,-10 0 0</inkml:trace>
  <inkml:trace contextRef="#ctx0" brushRef="#br0" timeOffset="341621.8805">19747 5830 40,'0'0'28,"15"-14"2,2 9-14,6 1-16,-1-4-22,12 8-4,-12-7-2,8 7 0</inkml:trace>
  <inkml:trace contextRef="#ctx0" brushRef="#br0" timeOffset="341860.4983">20016 5453 29,'9'-10'31,"4"10"1,2-2-9,6-4-7,4 6-4,1-4-4,5 4-4,-1 0-8,-2 0-8,-2-5-17,2 5-2,-13 0-2,4 0 1</inkml:trace>
  <inkml:trace contextRef="#ctx0" brushRef="#br0" timeOffset="342099.5434">20040 5538 59,'9'4'35,"4"-6"-4,10-5-11,9 7-6,1-8-5,6 6-9,2-7-25,4 9-8,-14-5-1,4 5-1</inkml:trace>
  <inkml:trace contextRef="#ctx0" brushRef="#br0" timeOffset="342875.1751">22380 4812 17,'-4'-14'58,"4"37"-32,-12 14-12,5 13-5,-7 8-5,1 8-3,0 6-3,1-6-5,-1-5-8,9-10-6,0-23-9,9-6 1,-5-22 5</inkml:trace>
  <inkml:trace contextRef="#ctx0" brushRef="#br0" timeOffset="343117.7271">22566 5025 55,'-18'0'22,"-16"6"-5,-3 4-6,0 7-2,2 0-3,6 7-2,6-2 0,10 7-1,13-6 0,14 3 1,11-4 0,6-1 0,9 0-2,1-3-6,1-3-9,1-3-12,-17-12-6,3 9 0,-17-16-1</inkml:trace>
  <inkml:trace contextRef="#ctx0" brushRef="#br0" timeOffset="343364.7883">22621 5201 28,'0'0'31,"8"21"0,-5-8-8,-3 6-7,8 9-2,-5-3 0,4 5-4,-7-1-1,3-3-4,-3-3-2,5-3-3,-2-7-3,-3-13-5,-7 10-8,7-10-8,-7-17-5,0-5 1,-4-2 3</inkml:trace>
  <inkml:trace contextRef="#ctx0" brushRef="#br0" timeOffset="343617.8349">22632 5234 61,'24'-5'20,"0"1"-1,-1 4-4,-2 2-2,-5 2-3,1 6-2,-17-10-3,11 18-1,-11-18-1,-14 19-1,0-12 0,14-7 0,-13 10-1,13-10-1,0 10 0,0-10 0,19 15 0,-1-3 0,-2 1 0,-6 3 1,-10 3 0,-4-2 0,-8-2-2,-3-2-7,1-10-23,-1 0-2,-3-8-1,18 5 1</inkml:trace>
  <inkml:trace contextRef="#ctx0" brushRef="#br0" timeOffset="343869.8948">22982 5124 55,'10'-4'34,"3"-6"1,-1 4-15,14 6-7,-4-3-5,9 3-4,-1 3-4,-5-3-7,2 9-11,-2 1-13,-3-10-3,-9 10-1,-13-10 1</inkml:trace>
  <inkml:trace contextRef="#ctx0" brushRef="#br0" timeOffset="344114.9464">22999 5261 56,'29'3'34,"4"-3"2,8-3-16,5 3-5,-2 0-16,12 8-28,-19-13-4,1 5-2,-28 0 1</inkml:trace>
  <inkml:trace contextRef="#ctx0" brushRef="#br0" timeOffset="347840.3604">20564 5424 47,'-25'-7'26,"7"11"-8,-3 13-4,1 9-5,5 9-3,4 11-2,11 2-1,10-3-1,13-1 0,12-11 1,11-12 2,2-21 0,6-9 2,-6-23 1,-6-9 0,-19-10-1,-13 0 1,-25 0-2,-9 12-2,-14 5-2,-6 15-5,4 13-17,6 12-16,0 2-2,18 13 1,7-2 0</inkml:trace>
  <inkml:trace contextRef="#ctx0" brushRef="#br0" timeOffset="348892.5743">23423 5291 53,'10'-9'32,"16"9"-8,11 0-8,9 4-5,13 1-7,-9-1-5,-1-1-11,-13-3-17,7 0-2,-22-7 0,-10 4 0</inkml:trace>
  <inkml:trace contextRef="#ctx0" brushRef="#br0" timeOffset="349131.1047">23592 4975 48,'-3'-12'31,"1"1"0,2 11-13,0 17-6,2 7-6,-2 10-7,0 7-19,3 15-11,-10-3 0,7 8-1</inkml:trace>
  <inkml:trace contextRef="#ctx0" brushRef="#br0" timeOffset="349463.587">23448 5482 34,'7'-12'34,"0"-4"1,9 7-4,8 7-15,0 2-6,-3 7-3,-4 5-1,-3 8-2,-14 3-2,0 8-2,-11 1 0,-12-3 0,-8-2-1,2-7 0,6-5 0,1-8-1,22-7 0,-13 2 0,13-2 2,22-5 0,11 5-3,-2 0-5,4 0-21,5 8-5,-11-8 1,8 8-1</inkml:trace>
  <inkml:trace contextRef="#ctx0" brushRef="#br0" timeOffset="350168.6474">23833 5213 25,'16'-10'29,"2"15"0,-3 0-6,-4 7-4,-3 8-6,-8 2-3,0 5-2,-13-4-1,5-2-1,-7-3 0,10-6-2,5-12-2,-11-4-1,11-11 0,3-2 0,12-5-2,-1 0 1,6-3-2,-7 5 0,5 2 0,3 9 0,-1 6 1,-7 3 0,-13 0 1,15 21 0,-11-10 0,4 3 0,-2-2 1,-13-1 0,7-11 0,-3 9 0,3-9 0,17-13-1,-8 4 1,-2-1-2,4 1 1,12 0-1,0 4 1,-13 5 0,3 14 0,-13 2 1,0 4 0,0 2-1,0 4-3,-9-3-12,3 0-20,15-1 0,-13-12-1,11-1 0</inkml:trace>
  <inkml:trace contextRef="#ctx0" brushRef="#br0" timeOffset="350622.1969">24332 5157 43,'0'0'30,"-3"10"2,-5 0-13,-1 9-8,-5 1-3,-3 9-1,8 0 0,6 5-1,6-5-2,-3 0-1,0-29 2,20 45-2,-20-45-1,0 0 0,67 8 0,-67-8-1,0 0 0,50-55 0,-50 55-2,31-56 1,-31 56-1,21-49 1,-21 49 0,0 0 0,0 0 0,0 0 0,0 0 1,0 0-1,0 0 1,0 0 0,-14 48-2,14-48-7,3 57-19,-3-57-9,0 55-1,0-55 1</inkml:trace>
  <inkml:trace contextRef="#ctx0" brushRef="#br0" timeOffset="350922.7632">24505 5506 54,'47'-24'33,"-47"24"1,0 0-12,6 42-12,-6-42-2,5 45-2,-5-45-1,-7 53-1,7-53-1,-10 44-4,10-44-2,0 0-6,0 0-11,0 0-13,-6 43-2,6-43 0,0 0-1</inkml:trace>
  <inkml:trace contextRef="#ctx0" brushRef="#br0" timeOffset="351246.3384">24483 5561 78,'0'0'32,"53"-50"-8,-53 50-8,0 0-4,60-17-4,-60 17-2,0 0-3,53 26-2,-53-26 0,0 0-2,0 0 0,46 51-1,-46-51 0,0 0 0,0 0 0,0 0-1,0 0 1,0 0 1,0 0 1,7 45 0,-7-45 2,0 0 0,0 0 1,24 47 0,-24-47 0,-47 32 0,47-32-1,0 0-6,-65 32-16,65-32-16,0 0 0,-48-13-1,48 13 0</inkml:trace>
  <inkml:trace contextRef="#ctx0" brushRef="#br0" timeOffset="351689.8054">24587 5049 44,'57'-37'33,"-57"37"-1,69 0-12,-69 0-6,44 15-2,-44-15-4,0 0-2,-7 48-2,7-48-1,-41 45 0,41-45 0,-58 40 0,58-40 0,0 0-1,0 0 0,-25 43 1,25-43-1,79 13-1,-19-5-5,4-1-23,3 3-12,-10-6 1,-15 5 0</inkml:trace>
  <inkml:trace contextRef="#ctx0" brushRef="#br0" timeOffset="353989.389">16155 17052 21,'18'-21'31,"12"10"0,-5 0-11,3 1-6,0 10-2,-9 9-3,-1 8-1,-15 3-4,-3 12 0,-2-1-2,-1 6-1,-1-5 1,4-2-2,0-10 1,9 1-2,8-11 2,1-3-2,3-7 1,2-12 1,-3 0-1,-1 0 1,-3-7 0,-4-3 1,-6 1-1,-3-2 0,0 2 0,-3 1 0,0 3 0,0-2 0,0 5-1,0 6 0,0 8 0,0 0 0,0 0 0,0 12 1,-3 5-1,3 12 1,0 3 0,0 2-1,7-1 1,-4 2-5,9-2-11,4-11-22,-6-12 2,7-5-2,-7-10 1</inkml:trace>
  <inkml:trace contextRef="#ctx0" brushRef="#br0" timeOffset="354379.8056">16588 17321 29,'6'10'34,"-9"0"1,6 4-8,-3 8-9,0 0-7,3 9-2,-3-3-3,3 0 0,0-3-5,1-5 0,-1-2-3,-3-6-5,0-12-5,0 0-12,7-9-12,-7 9 1,5-28 0</inkml:trace>
  <inkml:trace contextRef="#ctx0" brushRef="#br0" timeOffset="354785.6861">16601 17352 30,'0'-12'33,"0"12"-1,16-12-8,2 12-6,1-5-6,8 5-3,-2 0-4,0 6 1,-3 1-3,-1 2 0,-11 7-2,-7-3 2,-6 4-2,-7-2 1,-6 1-1,1 0-3,-3-3 0,3-3 1,4-1-1,11-9 0,-3 18 0,10-8 0,5 2 1,1-3 1,0 6 0,-1 2 0,-3-3 0,-9 5 1,-10-8 0,-6-2 0,-5-2-2,-4-2-5,3-5-15,5-9-12,-6-7-1,17 3-1,3-9-1</inkml:trace>
  <inkml:trace contextRef="#ctx0" brushRef="#br0" timeOffset="355281.2287">17006 17117 32,'0'0'36,"16"3"0,3 0-8,6-3-11,11 5-3,-1-5-4,7-3-4,-3 1-5,-2-2-7,-3 8-8,-10-8-13,-10 1-9,0 3 0,-14 0-1</inkml:trace>
  <inkml:trace contextRef="#ctx0" brushRef="#br0" timeOffset="355530.2044">17109 17212 35,'21'-4'34,"14"8"0,1-4-10,-1-3-7,7 9-4,-7-6-5,-6 3-15,-10-6-26,1 8 0,-20-5-2,19-11 0</inkml:trace>
  <inkml:trace contextRef="#ctx0" brushRef="#br0" timeOffset="358372.9792">17692 17230 2,'0'-11'25,"14"7"-1,-10-14-7,6-1-4,-3-3 1,-1-6-4,2 4 2,-5-3-3,3 6 0,-6 4-1,0 17-2,-9-8 0,4 18 0,-2 8-2,3 8-1,1 5-2,3 9 1,0-3-1,9 6 0,-1-4-1,1-5-3,-1-3-9,-1-4-16,-7-14-6,0-13 2,0 0-3</inkml:trace>
  <inkml:trace contextRef="#ctx0" brushRef="#br0" timeOffset="358621.5378">17928 17349 61,'9'0'37,"3"0"0,0 6-5,-12-6-22,10 0-17,-10 0-27,11-13-3,-6 2 1,12-1-3</inkml:trace>
  <inkml:trace contextRef="#ctx0" brushRef="#br0" timeOffset="359087.7364">18155 17128 78,'29'9'35,"4"3"-9,1 4-8,4 6-7,-5-1-3,-1 5-3,-11-2-1,-8 5-1,-13-4-1,-8-7 0,-15-3-1,-4-7 0,-2-8-2,2 0-1,9-12 1,9-13-2,13-8 1,13-1 0,11-7 1,6-1 2,1-1 0,-6-1 1,-10 6-1,-15 9 2,-13 11-2,-16 4 1,-14 11-1,-6 8-1,2 7-3,0 5-8,14 5-26,13 3 0,9-9-2,17 7 1</inkml:trace>
  <inkml:trace contextRef="#ctx0" brushRef="#br0" timeOffset="359862.4313">18831 17206 22,'15'6'33,"-15"-6"-2,18 15-7,-7 4-4,-8-4-5,3 14-2,-6-11-5,0 5 0,-6-9-4,3 0-1,3-14-1,0 0-2,0-20 0,13-3-1,3-2 1,2 2-1,1-1 0,5 0 1,-1 13 0,1 2 0,-3 9 0,-4 6 0,-3 3 0,-5 3-1,-3 0 1,-2 2-1,-4-2 2,-8 0 0,1-2 0,7-10-1,-12 8 1,12-8-1,0 0 1,-4-23-1,11 5 0,7-2 2,-1 3-2,4 0 1,0 7-1,2 3 1,-4 10-1,-2 11 1,2 7-1,-5 7 0,2-2 0,-4 1-3,3 2-10,-3 2-22,-8-14 0,7-7 0,-7-10-2</inkml:trace>
  <inkml:trace contextRef="#ctx0" brushRef="#br0" timeOffset="360110.4635">18844 17479 41,'0'0'38,"15"0"0,14-6 1,13-3-17,16 3-9,2-4-5,11 6-5,2 4-6,-7-7-14,-8-1-22,-9 8 0,-12-4 0,-9 4 0</inkml:trace>
  <inkml:trace contextRef="#ctx0" brushRef="#br0" timeOffset="360554.8331">19262 17633 56,'-17'-3'32,"-17"-1"0,-3 1-11,0-1-8,-4 4-4,6 0-4,5 3-1,15 3 0,11 4 1,20-3-1,14 8 0,11 4 1,2 3-1,3 5 0,-46-27 0,62 63 0,-62-63 2,0 49-2,0-49-1,-65 38-2,20-29-7,-5-6-33,4-12 0,11-11-1,4 0-3</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7T13:36:23.838"/>
    </inkml:context>
    <inkml:brush xml:id="br0">
      <inkml:brushProperty name="width" value="0.05292" units="cm"/>
      <inkml:brushProperty name="height" value="0.05292" units="cm"/>
      <inkml:brushProperty name="color" value="#FF0000"/>
    </inkml:brush>
  </inkml:definitions>
  <inkml:trace contextRef="#ctx0" brushRef="#br0">19427 8410 37,'16'-4'30,"-16"4"-5,0-13-5,0 13-3,0 0-5,0 0-1,11 5-3,-4 4-2,-7-9-1,21 23 0,-5-5 0,8 2-1,1 1-1,3 4 0,-5 1 0,2 4-1,-5 1-1,-6 3 0,-6-3 0,-5 3-1,-3-7 1,0 2-2,0-7-3,-5-11-5,8-1-14,-3-10-14,0 0-1,9-9 1,-9-3-1</inkml:trace>
  <inkml:trace contextRef="#ctx0" brushRef="#br0" timeOffset="653.449">19464 8420 26,'0'0'27,"0"0"-4,0 0-5,0 0-4,-4 16-3,1-2-4,-3 1-2,-1 5 0,1-2-3,2 1 0,-1-3 0,0 1-1,1-5 0,1-3 0,3-9 0,0 0-1,0 0 1,0 0 1,0-19-1,6 1 0,-3-1 1,2-2 0,1-1 1,0 2-1,-3 2 1,3 3 0,-1 2 0,-5 13-1,13-9 1,2 14 1,0 0-1,8 5 0,4-2 0,5 2 0,2-1-1,2-2-6,-2-7-31,-4 0-2,-13-8 0,-4-1 0</inkml:trace>
  <inkml:trace contextRef="#ctx0" brushRef="#br0" timeOffset="9205.6711">13000 11579 11,'-14'6'25,"-15"-6"0,6 13-10,-1 4-3,8 3-3,7 4-3,7-1-2,7 3-1,10-7 0,10 0 1,0-14 0,3-1 1,-6-12 0,1-7 1,-12-12-1,-4-5 0,-13-11 0,-4 2-2,-7-8 0,3 3-2,-2 0 1,4 9-1,6 5 0,6 3-1,12 12-4,1 6-6,10 4-20,7 13-2,-5-3-2,5 12 0</inkml:trace>
  <inkml:trace contextRef="#ctx0" brushRef="#br0" timeOffset="9574.4004">13136 11579 33,'0'0'29,"0"0"-2,0 0-7,0 13-6,-4 3-4,9 6-3,-5 2-3,8 4 0,-4 0-1,6-2-1,1-7 0,5-6 0,-1-6 1,5-7-1,0-8 0,-1-5 0,-3-8 1,-1-4-2,-5-2-2,-3-1-5,-2 5-7,-5 5-12,-12-1-9,12 19 0,-10-13-1</inkml:trace>
  <inkml:trace contextRef="#ctx0" brushRef="#br0" timeOffset="9844.6708">13384 11630 36,'0'0'29,"16"14"-6,-9 4-5,-4 1-6,5 4-2,-4-5-4,5 2 0,-2-7-2,2-1-1,0-12 0,3-6-1,1-8 1,1-6-1,-1-6 0,0 1 0,0 3-2,-2-2-6,-1 9-12,1 6-15,-11 0 0,0 9 0,0 0-1</inkml:trace>
  <inkml:trace contextRef="#ctx0" brushRef="#br0" timeOffset="10221.4448">13818 11639 16,'-6'8'22,"2"9"-2,-4-3-1,-7 2-4,-2 0-1,-1-4-5,2-2-2,-2-10-2,4 0-2,-1-14-1,7 0-1,5-4 1,3-1 0,0-1 0,3 3 0,4 2 1,4 8 0,2 7 1,-1 4-1,0 6 0,1 7-1,0-2 0,3 7-1,-2-2-3,-1-2-4,-1-3-14,7 1-14,-19-16 1,19 6-1,-19-6 2</inkml:trace>
  <inkml:trace contextRef="#ctx0" brushRef="#br0" timeOffset="10912.945">13964 11550 10,'0'0'28,"5"14"1,-5-14-2,23 0-14,-1 0-5,-4-4-3,4-1-4,0 1 0,-4 0-1,-5 0-1,-4-1 0,-9 5 0,0 0-1,0 0 2,0 0 0,-24 0 0,8 9 1,-3 4 2,1 4-1,2 0 1,7 4 1,2-1-1,7 0 0,3-3 0,10 0 0,0-6-1,5-1 0,0-7-1,2-3 0,-2-5-1,0-5-1,-2-3-1,-1-5 0,-2 1 0,-1 0 0,-3 2 0,-5 5 2,-4 10 2,0 0 0,3 13 1,-3 2 0,-4 3 0,4 1 0,-5 1-1,5-3 0,0-9-2,0-8 1,12 0-1,-12 0-1,16-17 1,-7 2 0,3 1 0,-2-1-1,2 2 1,-2 4 1,2 4-1,0 5 1,-3 5-1,1 4 1,-4 4 0,3 2 0,-5 0 0,0 6-1,-4-3-3,0-1-4,0 1-12,-6 4-14,-2-12 0,8 3-1,0-13 2</inkml:trace>
  <inkml:trace contextRef="#ctx0" brushRef="#br0" timeOffset="11092.6023">14271 11407 36,'-6'-15'34,"6"15"0,0 0 1,0 0-24,4 23-36,-11-9-5,10 2-2,-3-16-2</inkml:trace>
  <inkml:trace contextRef="#ctx0" brushRef="#br0" timeOffset="70000.0739">18314 5893 10,'0'0'29,"6"10"2,-16 9-6,-20 57 7,9-31-21,5 3-4,-3-2-1,7-7-3,3-13-1,9-15 0,0-11-1,16-21 0,-2-12 0,-1-7 1,0-9-2,1 0 1,-1 3 0,-3 7 0,-4 6 0,1 14 0,-7 19-1,11 0 2,-4 16-1,6 12 0,1 3 1,2 7-2,5 1 1,-4-4-3,3 0-2,-5-9-5,-4-6-10,-4-6-13,-17-14-3,-3-9 1,-11-1 1</inkml:trace>
  <inkml:trace contextRef="#ctx0" brushRef="#br0" timeOffset="70106.681">18315 6081 7,'22'0'46,"-5"0"-33,9 1-11,2-1-10,-4-10-12,7 6-2,-12-15 5</inkml:trace>
  <inkml:trace contextRef="#ctx0" brushRef="#br0" timeOffset="70385.4957">18438 5728 48,'-46'-13'30,"-17"7"-4,-2 16-9,-3 14-5,0 12-4,9 20-3,7 5-2,15 11-1,18 3-1,23 1 0,17-3-1,20-6 2,14-16 0,17-13 0,13-22 2,10-20 1,1-25 0,-5-14-1,-18-21 1,-15-9-1,-27-8-2,-18 6 1,-24 5-5,-18 13-7,-8 12-27,0 18-1,-1 9 1,23 18-2</inkml:trace>
  <inkml:trace contextRef="#ctx0" brushRef="#br0" timeOffset="71167.5617">22164 6067 77,'0'0'35,"0"0"2,-3 20-20,-2 9-8,2 16-2,-2 2-4,5 4-2,-3-1-5,3-13-5,3-4-9,-3-18-7,0-15-4,0-17 0,-3-12 2,-3-12 6,6 0 9,-6-4 7,6 2 11,6 2 9,25-18 27,-3 43-20,-2 7-5,0 2-4,5 7-2,-7 0-3,-7 12-1,-17-12-2,7 17-1,-16-8-3,1 1 0,2-1-2,6-9 1,-7 20-1,19-14-1,8 7 1,6 4-1,0 2 3,-4 3 0,-10 5 0,-12 4 0,-12-1-4,-18-4-6,-9-11-21,3-3-2,-8-19-1,14-1 0</inkml:trace>
  <inkml:trace contextRef="#ctx0" brushRef="#br0" timeOffset="71490.68">22339 5813 77,'-17'-14'35,"-18"4"-6,-23 10-13,-3 22-6,-15 9-4,1 18-3,1 16-1,6 10 0,15 10-2,18 4 1,17 1-1,21 2 1,23-8 0,28-13 0,27-16 1,23-18-1,19-26 1,6-18-1,2-25 2,-8-23 0,-26-25 0,-35-14 1,-40-8-1,-30 6 0,-40 4 1,-18 12-2,-16 17-11,-8 19-31,-10 13 0,11 19 0,5 3 0</inkml:trace>
  <inkml:trace contextRef="#ctx0" brushRef="#br0" timeOffset="82977.2505">19680 8896 2,'119'10'1,"-4"-1"-2,-1-2 0,-2 3 1,-12-10 0</inkml:trace>
  <inkml:trace contextRef="#ctx0" brushRef="#br0" timeOffset="83465.6688">19164 8899 21,'55'-4'10,"16"4"-1,11 0-2,12 0-1,7 4-2,7 0-1,-1-1-1,-4 1 0,-6 0-1,-10 0 0,-7-3 0,-9 3-2,-8-4-1,-8 0-1,-5 0-2,-9 0-3,-6 0 0,-12-4-1,-8 4 0,-15 0 0,-19 0-1</inkml:trace>
  <inkml:trace contextRef="#ctx0" brushRef="#br0" timeOffset="83789.6914">19022 8913 10,'101'-12'25,"-30"10"-15,16 2-3,11 0 0,14 0-2,9 0-2,9 2-1,2-2 0,-2 0-2,-4 0 0,-10-2-3,-9 2-1,-20 0-1,-13 0-3,-22 0-1,-16 2-1,-24-2-3,-12 0 0,-22 7 8</inkml:trace>
  <inkml:trace contextRef="#ctx0" brushRef="#br0" timeOffset="84044.6815">19033 8918 17,'66'-7'12,"24"7"-1,9-3-2,17 3-3,5 0-4,0 0-5,-6 6-6,-16-6-6,-8 10-5,-28-7 11</inkml:trace>
  <inkml:trace contextRef="#ctx0" brushRef="#br0" timeOffset="84625.1209">20170 8748 12,'13'6'14,"0"-1"-1,7 6-2,4-3-3,6 8 0,4-1-2,4 2-1,2 0-2,0-3 0,-2 1-2,-4-5-1,-5 2 1,-7-5 0,-8 0-1,-14-7 1,0 0-1,0 10 0,-14-6 1,-4 1 0,-8 0-1,-6 3 1,-2 3 0,-8 3 1,-3 3-1,-2-1 1,0 2 0,4-3-1,6 2-11,3-9-15,24 3 1,0-21-2,26 4 13</inkml:trace>
  <inkml:trace contextRef="#ctx0" brushRef="#br0" timeOffset="110801.7985">18992 8937 32,'-12'-4'20,"12"4"0,-11-3-3,11 3-2,0 0-3,-11-3-2,11 3-1,0 0-3,27 0 0,4-4-2,20 4-1,20-5 1,20 1-2,24 1 0,21 3 0,16-3-1,12 3 0,-2 0 0,-9 0-1,-18 6 0,-16-2 1,-26 0 0,-26 1 0,-28-5 0,-18 5 1,-21-5 0,0 0 0,-11-5 1,1 1 0,0-1-1,10 5 0,0 0-1,0 0 0,0 0-1,0 0 1,14 0-1,-14 0 0,11 0 1,-11 0 0,0 0 0,0 0 0,-9-4 0,9 4 0,-14-13 0,4 2 0,0-2 0,-4-2-1,-3-2 0,-7 0 0,-4-2 1,-5 0-1,-2 2-1,-2 3 2,2 1-2,4 3 1,5 7 0,9 3 0,17 0 0,0 10 0,19 3 0,12 1 0,10 6 0,7 1 0,4 2 0,-1 0 0,-7 2 1,-8-4-1,-15-1 1,-18-6 0,-16-2 0,-13-2 1,-11-5 0,-7-1 1,-1-4-1,3 6 0,2-6 0,9 4 0,6 2 0,9 2-2,8 1-2,8-9-6,0 16-21,5-7-11,-5-9-1,11 13 0</inkml:trace>
  <inkml:trace contextRef="#ctx0" brushRef="#br0" timeOffset="111403.7168">20561 9255 13,'0'0'32,"13"21"1,-13-4 0,3 4-12,5 10-5,-8-3-2,7 7-3,-7-4-3,0 2-2,0-5-3,0-5 0,0-4-2,0-5 1,0-14-1,0 0 0,0 0 0,0-24 0,0 1 0,0-5 0,-4-5-1,4 0 0,-5-3 0,1 2 0,0 3 0,0 4 0,4 1-1,0 5 2,5 3-2,8 2 1,6 3 0,7 4 0,4 0 0,2 8 0,3 1 0,-2 0 0,1 7-1,-9 0-3,5 6-4,-12-8-10,4 7-13,-4 5-7,-3-9 0,-1 4 1</inkml:trace>
  <inkml:trace contextRef="#ctx0" brushRef="#br0" timeOffset="111750.4922">20554 9382 19,'-17'0'31,"17"0"2,0 0-7,27 0-4,7 0-5,5-3-3,9 3-3,-4 0-3,2 0-2,-7 0-2,-7 0-1,-9 0 0,-9 3-1,-14-3-1,0 0 1,0 0-1,-12 3 0,12-3 0,-10 0-2,10 0-2,-12 0-14,12 0-21,0 0 0,-13 0-2,13 0 2</inkml:trace>
  <inkml:trace contextRef="#ctx0" brushRef="#br0" timeOffset="273310.2445">2171 11882 5,'-32'-10'25,"1"10"1,-13 0-5,-4 0-9,3 0-2,-1 0-3,7 0-2,5-5-1,15 5 0,11 0-2,8 0 1,27 5 0,1 1 0,5 7 1,12 4-1,-5 4 3,-4 7-2,-12 3 2,-15 7-1,-16 2-1,-10 4 0,-13-4 0,-9-1-1,-4-3-1,6-9 1,0-3-2,15-9 0,6-3 1,16-12-1,0 0-1,31 10 0,0-10 0,10 0 0,8 5-2,1-5-5,8 0-24,2 4-6,-20-8 2,4 4-1</inkml:trace>
  <inkml:trace contextRef="#ctx0" brushRef="#br0" timeOffset="273723.3786">2397 11979 52,'-13'-14'32,"13"14"2,0 28-14,0-5-7,8 15-5,-8-2-1,13 11 0,-6-4-2,0-1-1,1-5-2,-3-6 2,-1-11-1,-1-8 0,-3-12 0,0-14 0,-3-14 0,3-7-1,-10-9 0,10-9-1,-3-3-1,-2 3 0,5-2-1,0 8 1,8 8-1,-5 8 1,7 8-1,3 8 0,2 3 0,7 3-1,6 9 0,3 0-5,9 6-8,4 5-23,1-5-1,5 3 1,0-2 0</inkml:trace>
  <inkml:trace contextRef="#ctx0" brushRef="#br0" timeOffset="273949.0897">2439 12118 44,'0'0'36,"16"10"-2,17-10-2,11 5-18,6 0-14,5 3-25,-5-8-9,2 4 0,-14-4-2</inkml:trace>
  <inkml:trace contextRef="#ctx0" brushRef="#br0" timeOffset="274535.3026">2861 12254 12,'-18'12'26,"21"4"0,-3-2-11,7 0-3,1 1 0,5-6-2,4 3-1,-1-7-1,9-5-3,-6-8 0,-1-4-2,-3-4-1,-2 1 0,-3 1-1,-4 1-1,-6 13 0,0 0 0,0 0 0,12 23 2,-9 6 0,6 6 2,-5 8 2,-1 9 0,-6 1 0,3 1 0,-16-6 1,1-4-1,-15-13-1,-8-7-2,-3-16-2,1-13-3,8-12-7,-2-10-29,9-23-1,17-4 1,14-14-2</inkml:trace>
  <inkml:trace contextRef="#ctx0" brushRef="#br0" timeOffset="277294.4893">3332 12098 16,'16'0'29,"12"3"2,4-3-7,10 4-12,5 0-10,2-4-14,1 10-14,-16-10-2,1 4-1</inkml:trace>
  <inkml:trace contextRef="#ctx0" brushRef="#br0" timeOffset="277459.034">3391 12187 29,'13'21'35,"12"-11"1,15 1-3,-1 0-17,8-3-28,3 6-16,-10-14-4,3 7-3</inkml:trace>
  <inkml:trace contextRef="#ctx0" brushRef="#br0" timeOffset="278128.4775">2429 11584 36,'14'5'30,"-2"-9"0,19 4-7,9 0-14,10 0-4,6 7-5,2-3-6,-5-4-5,-3 2-2,-11-2 0,-7-5-1,-10-2 1,-7 0 4,-11-3 6,2 1 7,-6 0 18,0 9-8,9-4 2,-9 4 0,12 17-3,-5-2-4,-7 0 0,0 3-3,0-3-10,0 2-27,-17-17-2,17 0-1,-21 0-1</inkml:trace>
  <inkml:trace contextRef="#ctx0" brushRef="#br0" timeOffset="278805.2075">4294 12073 39,'-13'-14'31,"-12"-1"-3,-6 6-9,0 3-5,-6 6-5,0 7-3,1 8-3,11 10-2,2 8 0,11 4-1,12 2 0,9-2 1,15 0 0,13-6 0,8-11 0,3-11 0,3-13 1,-5-6-1,-8-15 1,-7-3-1,-16-5-1,-15-2-5,-9 2-10,-7 5-18,-12-1 0,3 8-1,-9 2 0</inkml:trace>
  <inkml:trace contextRef="#ctx0" brushRef="#br0" timeOffset="279173.5823">4036 11839 38,'25'-4'33,"2"-2"1,14 2-5,3 4-14,3 0-6,1 0-4,-1 0-5,-6 0-3,-8 4-4,-11-8-1,-4 0-1,-8-5-1,-10 9 2,10-25 1,-10 14 2,0 0 4,0 11 3,6-9 3,6 27 10,-6-3-7,1 8-1,-7-1-1,0 2-13,-6-7-22,6 3-2,-14-17 0,14-3-3</inkml:trace>
  <inkml:trace contextRef="#ctx0" brushRef="#br0" timeOffset="279767.6288">4955 12178 36,'-13'-8'35,"23"5"-1,13 3-4,14-7-14,22 7-4,8 0-7,7 5-5,5 1-8,-6 1-14,-12-3-13,-5 6 0,-19-8-1</inkml:trace>
  <inkml:trace contextRef="#ctx0" brushRef="#br0" timeOffset="280014.3537">5002 12262 42,'0'0'33,"20"9"-2,4-2-9,12-3-8,10 4-5,4-2-6,8-1-10,-1-7-21,5 8-5,-16-15 0,-2 9 0</inkml:trace>
  <inkml:trace contextRef="#ctx0" brushRef="#br0" timeOffset="280190.1678">5575 12201 18,'16'5'30,"2"11"1,-12 0-4,-6 4-12,-6 2-9,-9 3-17,-2 2-16,-19-9-2,5 3-2,-9-13 3</inkml:trace>
  <inkml:trace contextRef="#ctx0" brushRef="#br0" timeOffset="280452.4491">4944 12128 46,'-8'23'33,"-4"4"0,7 6-12,1 6-23,0-3-24,17 3-3,1-17-2,18 0-2</inkml:trace>
  <inkml:trace contextRef="#ctx0" brushRef="#br0" timeOffset="281843.5941">5975 12146 21,'19'-8'34,"-2"8"1,6 8 0,-1 11-13,-9 5-7,5 12-6,-9 1-3,-4 1-1,-5-1-3,0-8 0,-5-7-2,5-22-1,0 0 0,0-13 0,6-12 0,3-12-1,4 0 2,5-4-1,3 7 2,4 8 0,0 3 0,-3 14 1,2 9-1,1 9 1,-5 9-1,-6 6 1,0 7-2,-5 2 0,-3 2-7,-6-1-13,-4-5-17,4 0 0,-7-12 0,7-3 0</inkml:trace>
  <inkml:trace contextRef="#ctx0" brushRef="#br0" timeOffset="282385.7096">6028 11938 26,'0'0'28,"17"-5"3,3 5-13,13 0-4,5 0-3,14 2-2,1-2-2,7 0-1,-2 0-2,-5-2-2,-6-8-3,-10 2 1,-13-3-1,-6-4 0,-10 2-1,-8 0 2,0 5 0,0 8 1,0 0 2,0 0 1,-13 21 0,13 0 0,-6 0 0,-1 4-9,-2-4-27,9-2-1,0-19-1,0 0-2</inkml:trace>
  <inkml:trace contextRef="#ctx0" brushRef="#br0" timeOffset="283945.497">18443 7389 45,'0'0'30,"0"0"-4,22 4-7,4-4-6,10 5-11,3-5-29,11 5 0,-8-5-3,10 9-1</inkml:trace>
  <inkml:trace contextRef="#ctx0" brushRef="#br0" timeOffset="284246.6626">18915 7415 40,'0'0'32,"-5"13"2,5-13-8,28 0-13,2 0-15,5-7-25,10 11-2,-2-8-3,10 4 0</inkml:trace>
  <inkml:trace contextRef="#ctx0" brushRef="#br0" timeOffset="284560.7248">19328 7463 40,'0'0'30,"16"3"1,11-3-6,9 3-20,5-3-22,13 9-10,-12-9-2,14 12-2</inkml:trace>
  <inkml:trace contextRef="#ctx0" brushRef="#br0" timeOffset="284787.3766">19779 7524 32,'5'15'32,"13"-15"0,18 0-4,4 0-22,1-6-30,14 6-2,-10-11-4,5 8 0</inkml:trace>
  <inkml:trace contextRef="#ctx0" brushRef="#br0" timeOffset="286449.9819">18211 7439 74,'4'-19'30,"-4"19"-3,0 0-4,0 21-5,-6 23-6,6 21-3,0 16-4,4 16 0,-4 15-1,7 6-1,-2 0-1,0-5-1,1-13-1,-1-10 0,-2-11-2,-3-14-3,4-8-3,-6-13-11,-3-7-20,5-3 0,0-12 1,-4-3 0</inkml:trace>
  <inkml:trace contextRef="#ctx0" brushRef="#br0" timeOffset="287352.2696">18222 7445 42,'0'0'24,"0"0"-2,0 0-1,-16 7-5,4-1-5,-4 4-3,-8 3-3,2 1-1,-3 3-2,0 0 0,3-3 0,2 1 0,4-6 0,16-9 0,0 0 1,0 0-1,13-14 1,5-3 0,4-4 0,5 1-2,-3-6 1,3 6 0,-7 0 1,-1 6-1,-5 2 0,-2 8 0,-12 4 0,16 0 0,-16 0-1,23 22 1,0-8-2,1 4 0,4 4-4,-4-7-15,1 5-18,2-2 0,-7-3-1,0 3 0</inkml:trace>
  <inkml:trace contextRef="#ctx0" brushRef="#br0" timeOffset="288165.4233">17362 6970 35,'-5'-13'31,"5"13"2,-4 13-9,-1 5-7,5 10-4,-4 3-5,4 8-2,0-1 0,4-1-2,-4-3-1,3-5 0,-3-10-1,5-9 0,-5-10-1,0 0 0,-5-23 0,-2-3 0,-1-5 0,1-6-1,-2 0 1,2-3-1,1 2 0,6 6-1,0 5 1,9 5 0,2 6 0,6 1 0,11 4 0,1 5-2,9 6-3,2-2-4,6 7-13,0 6-14,-5-3 0,1 7 0,-13-3 0</inkml:trace>
  <inkml:trace contextRef="#ctx0" brushRef="#br0" timeOffset="288383.21">17396 7124 49,'-11'8'31,"11"-8"0,0 0-14,30 6-8,2-6-9,4 4-13,-1-4-15,7 10-2,-12-10-1,4 9-1</inkml:trace>
  <inkml:trace contextRef="#ctx0" brushRef="#br0" timeOffset="288781.0352">17692 7202 30,'-10'0'30,"10"12"0,0-12-4,-12 13-12,15-4-4,-3-9-3,15 17-1,-4-14-2,4-3 0,0 0-2,1-7 0,-1-3-1,-3-2 0,-2 1-1,-1-3 1,-9 14-1,4-12 1,-4 12-1,0 0 1,-8 24 1,8-2 0,-2 5 0,2 9 0,0 0-1,0 3 1,0 2 0,-6-2-1,-4-3 0,-2-4 0,-7-8 0,-3-8 0,-5-8-1,-1-13-1,3-6-1,0-11-5,10-6-8,2-7-18,6-12-2,11 2-2,5-10 2</inkml:trace>
  <inkml:trace contextRef="#ctx0" brushRef="#br0" timeOffset="289255.7746">17261 6768 32,'-13'0'30,"13"0"1,24 0-10,7 0-4,14 0-6,5 0-3,10 0-2,2 0-2,1 0-2,-7 0-1,-7 2-2,-14-2-1,-11-2-2,-11-2-1,-13 4 0,0-15 0,-9 6 0,9 9 1,-15-17 0,15 17 2,0 0 0,0 0 3,12 0 0,0 7 1,4 6 1,-3 3 2,1 3 0,-7-3 1,-4 3-1,-9-6-1,-4 0-12,-12-7-22,7 3-2,-14-9 0,4 7-1</inkml:trace>
  <inkml:trace contextRef="#ctx0" brushRef="#br0" timeOffset="290412.7013">20961 9489 68,'18'14'33,"1"1"-8,2 2-9,5 4-4,0-3-3,-1 5-4,-2-1-8,-5-7-9,-6-6-19,-2-3-3,-10-6 0,7-10 0</inkml:trace>
  <inkml:trace contextRef="#ctx0" brushRef="#br0" timeOffset="290555.4131">21168 9501 27,'-45'8'63,"18"1"-32,-2 9-16,0 2-9,4 5-15,3 4-20,-3-15-1,16 5-2,-5-19 1</inkml:trace>
  <inkml:trace contextRef="#ctx0" brushRef="#br0" timeOffset="291163.6785">20702 9072 48,'11'0'29,"3"0"-4,15-3-8,10 3-5,7 0-5,9 6-1,-1-6-2,-2 7 0,-4-4-2,-9-3-2,-10 0-1,-9-3 0,-6-7 0,-8 1-1,-1-1 1,0-4-1,2 6 1,-7 8 0,18-6 2,-7 10 1,0 6 1,-2 5 0,-6 3 2,-3 4-1,-10-3 0,-4-1-6,-11-9-29,6 4-1,-8-20-2,11-1 0</inkml:trace>
  <inkml:trace contextRef="#ctx0" brushRef="#br0" timeOffset="292643.1006">6880 12043 62,'-3'14'33,"3"9"-2,0 8-14,0 6-7,0 7-3,0 3-4,9-6-7,-2 1-14,2-9-15,-9-13-1,0-3 0,-12-17 0</inkml:trace>
  <inkml:trace contextRef="#ctx0" brushRef="#br0" timeOffset="292779.376">6707 12239 65,'12'-14'35,"14"14"0,4 0-16,10 0-14,4 0-27,3 0-10,11 0-1,-8-9-2</inkml:trace>
  <inkml:trace contextRef="#ctx0" brushRef="#br0" timeOffset="293178.4129">7315 12054 33,'15'26'34,"-15"-1"-1,9 11-3,-2 3-15,-7 2-4,3 2-3,-3-6-3,0-1-1,0-13-1,0-10-2,0-13 1,0-18-1,0-10 0,-4-12 0,1-8 0,0-7-1,3-3 0,-6 4 0,6 1-1,0 12 2,0 6-2,0 10 2,9 5-2,6 8 1,11 6-4,5 2-6,12 4-15,11 4-11,-3-4 0,11 6 0</inkml:trace>
  <inkml:trace contextRef="#ctx0" brushRef="#br0" timeOffset="293402.4055">7408 12160 26,'-4'9'30,"4"-9"1,28 0-5,3 0-19,13-4-19,5 8-13,-6-8-4,4 8 0</inkml:trace>
  <inkml:trace contextRef="#ctx0" brushRef="#br0" timeOffset="293755.3011">7758 12257 34,'-7'10'33,"7"9"1,0-6-4,4-2-14,11 1-5,1-7-5,5-5-2,-2-2-1,4-8-2,-2-6-1,-6-4 0,-3-1 0,-3 2 0,-5 2-1,-4 17 2,0 0-1,0 0 1,-6 21 1,6 12-1,0 6 1,0 7 0,0 5 1,-3 5 0,-7-2-1,-3-2 0,-8-9 0,-10-7-2,-4-13-2,-7-12-4,4-11-9,-5-21-17,8-20-6,11-10 1,5-19-1</inkml:trace>
  <inkml:trace contextRef="#ctx0" brushRef="#br0" timeOffset="294221.4947">7304 11701 21,'0'0'30,"0"0"0,29 9-6,11-9-10,17 7-4,7-5-3,8 2-3,1 0-2,-1 1-4,-10 0-3,-9-5-2,-13 0-1,-16-10 0,-11-2-1,-13-7 1,0-1 3,-9-3 4,0 0 2,0-10 8,9 33-1,0 0 0,8 9 1,-4 10-1,2 8-1,-3-3-1,-3 8-2,0-3-8,-3 1-25,-9-14-2,2 3-2,-11-11 1</inkml:trace>
  <inkml:trace contextRef="#ctx0" brushRef="#br0" timeOffset="295155.2552">8419 12054 59,'0'9'32,"12"17"-2,-7 7-13,2 5-7,2 6-4,0 0-7,-1-4-10,-2-10-17,-2-2-5,-13-23 0,9-5 0</inkml:trace>
  <inkml:trace contextRef="#ctx0" brushRef="#br0" timeOffset="295290.3411">8287 12155 22,'0'-14'30,"19"14"0,0-4 0,18 4-19,4 0-16,2-6-22,17 12-1,-7-12-1,9 6-1</inkml:trace>
  <inkml:trace contextRef="#ctx0" brushRef="#br0" timeOffset="295711.7104">8912 12044 43,'0'0'35,"4"29"1,-8-5 0,-2 1-23,6 10-4,-6-3-3,3 0-3,3-10-2,0-7-1,0-15-1,21-10-1,-7-12 1,3-7 0,3-3 0,1-2 1,1 7 1,-1 3 0,-5 12 1,2 12 0,-5 5-1,-3 12 1,-4 4 0,-1 1-1,-5 2-1,3-6-1,-3-6 0,0-12-1,0 0 0,14-18 0,-3-4 0,2-2 0,3 1 1,2-1 0,0 5 1,1 8 0,-4 11 1,1 8-1,-4 6 1,-2 8-3,-4 6-6,-6 4-13,0 2-14,0 1 0,0-9 0,7 2 0</inkml:trace>
  <inkml:trace contextRef="#ctx0" brushRef="#br0" timeOffset="296191.1219">9682 12204 47,'0'-20'23,"-4"-1"-4,-5 1-4,-5 5-3,-6 1-3,-6 4-2,-1 10-2,-4 0-2,3 10 0,1 5-2,5 7 0,9 2-1,8-1 1,10 1 0,8-6-1,8-4 1,5-6-1,-2-4 1,5-4 0,-2-9-1,-6 0 1,-5-1 0,1 7 1,-6 3 1,-2 10 0,0 5 0,-3 9 1,1 10-1,-1 4 1,-3 7-1,-3 6-1,0-2 0,-9 0-1,-6-5 0,-8-4-1,-7-6 1,-5-15-2,-4-6 0,-2-18 0,1-10-3,6-15-3,12-5-5,6-16-9,14-5-12,16-2-2,8-5 0,15 5 2</inkml:trace>
  <inkml:trace contextRef="#ctx0" brushRef="#br0" timeOffset="296605.4476">9433 11850 24,'0'0'32,"0"0"1,19-7-4,12 7-11,7-5-6,10 5-4,5 0-3,0 0-3,-3 0-3,-7 0-1,-10-7-1,-7 1-1,-10-2 0,-8-2-1,-8 10 1,5-14 2,-5 14 1,0 0 2,0 0 2,8 14 1,-8 1 0,3 6 0,-3-1 1,0 3-3,0-3-8,-6-1-20,6-19-6,0 0-2,0 0 1</inkml:trace>
  <inkml:trace contextRef="#ctx0" brushRef="#br0" timeOffset="296893.1163">10177 12118 39,'0'0'32,"16"-7"-1,12 1-12,12 6-6,3 0-7,5 0-7,0 5-13,-3 4-15,-11-9-3,-1 7 0,-18-7 1</inkml:trace>
  <inkml:trace contextRef="#ctx0" brushRef="#br0" timeOffset="297057.3979">10252 12216 57,'0'0'31,"31"10"0,4-10-19,7 0-22,11 9-17,-4-14-3,14 10-1,-5-10-1</inkml:trace>
  <inkml:trace contextRef="#ctx0" brushRef="#br0" timeOffset="297394.9638">11143 12037 23,'-73'-34'55,"37"24"-37,-2 10-5,1 5-2,6 13-2,3 9-1,7 8-1,8 1-1,13 10 0,7-5 0,13 3 0,11-9-1,10-5-1,4-13 0,3-7-1,-3-19-1,-3-7 0,-10-14-1,-7-5-1,-16-8 0,-9-1-3,-13 3-4,-12 2-13,-6 4-17,0 9 0,-4 4 1,5 12-1</inkml:trace>
  <inkml:trace contextRef="#ctx0" brushRef="#br0" timeOffset="297832.5888">10828 11729 44,'0'0'35,"25"-4"-1,4 4-2,13-6-19,14 12-5,0-6-3,3 4-3,-6-4-4,-8 0-1,-7-3-2,-10-8-1,-9 1 1,-14-8-1,-2 3 1,-3-3 2,0 3 3,0 6 2,0 9 2,18 0 1,-1 6-1,7 13 1,-1 2-1,-3 3 0,-6-1-1,-6 2 0,-8-2-5,-15-7-16,-7-6-16,-2-1 0,-11-12 0,8 3-1</inkml:trace>
  <inkml:trace contextRef="#ctx0" brushRef="#br0" timeOffset="300076.2832">11831 12206 45,'0'0'29,"27"7"-7,1-7-4,20 0-5,15 6-4,9-3-2,9 1-4,-3 2-4,-6-3-5,-8 3-4,-14 0-9,-22-6-11,-7 0-2,-21 0 1,0 0 15</inkml:trace>
  <inkml:trace contextRef="#ctx0" brushRef="#br0" timeOffset="300301.6778">11969 12356 29,'21'0'22,"17"4"-2,3-4-5,9 6-3,3 1-4,-4-5-7,-1-2-5,-6-2-10,-8-3-4,-15-10-1,-4 1-1</inkml:trace>
  <inkml:trace contextRef="#ctx0" brushRef="#br0" timeOffset="300436.6086">12398 12189 61,'12'0'24,"5"8"-1,4 11-3,-2 0-5,0 13-4,-11-3-2,-5 4-7,-11-7-32,-9 4-3,-19-14-1,-5 3 0</inkml:trace>
  <inkml:trace contextRef="#ctx0" brushRef="#br0" timeOffset="303181.4271">13044 12299 26,'21'6'30,"-9"2"-4,3 10-6,4 7-2,-3 4-4,2 10-2,-11-3-3,3 1-2,-10-5-3,3-7-2,-6-10 0,3-15-1,0 0-1,0-19 0,8-6 0,5-4 0,2-5-1,8 1 0,4 5 2,1 5-1,4 5 0,-2 9 1,-2 9 1,-7 13 0,-1 8 0,-9 6 0,-8 4 0,-3 4 0,3 3-3,-3-7-7,7-5-26,5-3-1,-3-11-1,7 0 0</inkml:trace>
  <inkml:trace contextRef="#ctx0" brushRef="#br0" timeOffset="303451.9238">13741 12429 43,'7'0'35,"14"0"-1,3 0-5,6-3-16,5 3-4,3 0-7,-3 0-10,-2 0-13,-5 3-13,-10-6 0,1 6-1</inkml:trace>
  <inkml:trace contextRef="#ctx0" brushRef="#br0" timeOffset="303640.1739">13778 12532 57,'16'9'34,"8"-9"0,8 0-14,11 0-8,0 0-17,7 2-25,-13-8-3,0 6-1,-14-8 0</inkml:trace>
  <inkml:trace contextRef="#ctx0" brushRef="#br0" timeOffset="304701.3794">14336 12430 41,'19'-8'31,"9"8"-6,-1 9-3,-1 3-6,-2 12-3,-8 0-4,-4 8-2,-12-5-3,-9-1-2,2-8-1,7-18-2,-14 8 0,14-19-1,3-9 0,5-8 0,7 1 0,4-4 2,2 4-1,2 5 2,-1 8 1,-1 9-1,-2 5 1,-4 9 0,-4 6 0,-3 2 0,-1-3-2,-2 1 1,-5-15-1,13 12 0,-3-19-1,5-4 1,6-3-1,4-5 0,1 0 1,4 6 0,-4 4 1,-1 9 0,-5 5 1,-4 9 0,-5 8-1,-7 3 0,-1 6-5,-3-5-13,0-4-17,10 0-1,-4-13-1,11 2 1</inkml:trace>
  <inkml:trace contextRef="#ctx0" brushRef="#br0" timeOffset="305310.6128">15305 12582 35,'20'0'23,"-6"-9"-3,2-2-4,-1 0-3,-6-5-3,2 0-2,-11-3-2,-4-1-1,-10 1 0,-7 4-1,-9 2-1,0 6 0,-7 7-1,1 10 0,2 3-1,10 9 0,11 1 0,10 2 0,11-1 0,7-3 0,8-6 0,5-6 0,2-9-1,1 0 1,-3-12-1,-5-2 1,-6-1-1,-3-2 2,-5 3-2,-3 4 1,-6 10 0,0 0 0,3 13 1,0 11-1,-3 9 0,0 8 0,0 8 0,-4 2-1,-5 5 1,-5-3-1,-3-3 0,-11-8 0,-6-9 0,-7-10 0,-1-12 0,1-11-2,6-7-3,1-15-3,9-2-9,11-4-11,11-9-7,17 6 0,5-6 1</inkml:trace>
  <inkml:trace contextRef="#ctx0" brushRef="#br0" timeOffset="305836.3741">15632 12518 33,'-12'3'35,"-1"-3"1,13 0-1,16 5-16,7-5-7,15 0-5,13 0-13,5 0-29,0-7 1,10 4-3,-7-8 2</inkml:trace>
  <inkml:trace contextRef="#ctx0" brushRef="#br0" timeOffset="306287.8656">16259 12429 33,'0'0'34,"0"0"1,8 14-4,0 7-12,-8 4-4,7 8-5,-7-1-2,8 3-2,-8-3-2,6-6-1,-6-7 0,0-7-2,0-12 1,0 0-1,-6-25 0,3-3 0,-5-6-1,1-7 1,2-5-1,0-3 0,0 2 0,5 3-1,0 5 2,0 10-2,8 4 1,5 6 0,3 8 0,5 5-2,10 6-1,5 0-4,15 10-7,2-1-18,-3-1-6,9 3-1,-4-4 1</inkml:trace>
  <inkml:trace contextRef="#ctx0" brushRef="#br0" timeOffset="306514.3886">16302 12500 72,'-18'1'38,"18"-1"-1,7 12-15,17-12-10,13 5-6,10-4-9,2-1-25,-1 3-7,5-3-2,-13 0 0</inkml:trace>
  <inkml:trace contextRef="#ctx0" brushRef="#br0" timeOffset="306948.6361">16950 12462 22,'-13'-4'29,"-7"-5"1,-1 9-9,-2-3-4,2 3-6,5 7-3,7 0-3,9 5-2,9 3-2,10 2 1,5 4-1,4 1 0,-3 0 2,-2 2-1,-11-2 0,-6-3 1,-15-3 0,-7-4 0,-12-6-2,0-6-5,3-5-9,1 0-17,5-12-4,9 3 0,7-8-1</inkml:trace>
  <inkml:trace contextRef="#ctx0" brushRef="#br0" timeOffset="307145.716">17110 12472 53,'11'4'35,"-11"-4"1,13 14-12,-4 4-8,-5 2-5,0 6-5,0 0-2,-1 4-4,0-1-11,-3 0-24,-3-14-1,3-3 0,0-12-2</inkml:trace>
  <inkml:trace contextRef="#ctx0" brushRef="#br0" timeOffset="307295.3214">17099 12296 60,'7'-14'34,"-7"0"-1,15 8-15,-2 6-42,-13 0-6,21 4-3,-21-4-1</inkml:trace>
  <inkml:trace contextRef="#ctx0" brushRef="#br0" timeOffset="307604.2444">17333 12541 68,'6'30'36,"-6"-7"1,-6-4-16,11 2-8,-10-5-5,5-4-2,0-12-3,0 0 0,-8-9-2,12-7 1,4-4-2,6-1 1,1-1-2,5 0 1,6 7 0,0 3 0,1 12 1,-1 0-1,-2 13 1,-3 6 0,-6 3 1,-1 1-1,-6 2-2,-4-3-8,0-7-28,-4 1-1,0-16-1,7 10 1</inkml:trace>
  <inkml:trace contextRef="#ctx0" brushRef="#br0" timeOffset="312169.1307">17843 12494 50,'-21'0'31,"12"15"-11,-1-2-2,6 3-5,4 8-3,10-3-2,6 4-2,3-6-1,7-3-1,0-9 1,3-7-1,-5-11 0,-3-6 0,-9-11 0,-7-9 0,-8-19-1,-3-6-1,-7-9 0,-4 3-1,-8 3 0,-4 6 0,-8 11 1,-3 16-2,-5 22 2,4 24-1,4 14 0,11 14 0,16 10-2,17 2-2,28-1-34,17-2-2,19-20 1,24-11-1</inkml:trace>
  <inkml:trace contextRef="#ctx0" brushRef="#br0" timeOffset="341767.835">18695 12281 34,'0'-27'31,"8"5"-6,-8 9-3,0 13-5,0 0-4,0 16-2,0 11-4,0 1-2,2 9-2,-2 0 0,4 6 0,-1-7-1,-3-3 0,-6-9-1,-2-5 1,-5-8-1,0-4 0,-1-3 0,2-4 0,0 0-1,12 0 1,0 0-1,17-6-2,9 6-2,1 0-7,6-3-19,3 3-6,-3-4 0,0-1 0</inkml:trace>
  <inkml:trace contextRef="#ctx0" brushRef="#br0" timeOffset="342242.0687">18778 12054 12,'-34'-18'25,"-18"1"-4,7 10-3,-10 7-3,0 13-4,7 10-2,3 18-3,9 11-1,13 11-2,17 4 1,10 4 0,21 3 1,18-9 0,18-8-1,14-16 1,12-21 0,0-20-1,1-15 1,-8-22-1,-13-19 0,-27-15 0,-24-8-1,-25 0 1,-20 9-3,-20 15-8,-7 10-29,-12 10 1,9 24-2,-3 5 0</inkml:trace>
  <inkml:trace contextRef="#ctx0" brushRef="#br0" timeOffset="345384.723">1749 13058 46,'21'6'29,"8"-3"-8,9 2-7,16-2-6,-2 0-3,7-3-9,0 0-6,-6 0-9,-10 0-2,-15-6-2,-18 6 0</inkml:trace>
  <inkml:trace contextRef="#ctx0" brushRef="#br0" timeOffset="345551.7444">1846 13196 37,'-17'12'22,"10"-3"2,7-9-3,24 10-2,2-10-4,8 0-3,10 0-9,-3 0-12,-1 0-18,-2 5-6,-18-5 0,-6 12 0</inkml:trace>
  <inkml:trace contextRef="#ctx0" brushRef="#br0" timeOffset="345693.7865">1855 13418 29,'0'15'32,"0"-15"0,20 6-7,8-6-11,11 0-11,0 0-23,1-10-9,16 7-3,-14-7 1</inkml:trace>
  <inkml:trace contextRef="#ctx0" brushRef="#br0" timeOffset="346083.717">2539 13194 14,'-32'-9'30,"5"9"1,-7-5-1,4 9-16,10 5-4,1-1-3,10 6-3,6-2-2,14 2-1,5-1 1,8-3-1,5-3-1,-4 2 0,0-6 0,-3 1 0,-4-4 0,-18 0 1,0 0-1,0 0 1,-30 11 0,10-5 1,0 2-1,-6-1 1,3 3-1,6 4-1,8-2 1,6 2 0,8-1-1,2-3-1,9 2-7,-1-2-15,4-10-10,5 0 0,-8-13 0</inkml:trace>
  <inkml:trace contextRef="#ctx0" brushRef="#br0" timeOffset="346212.2135">2486 13118 56,'-10'-10'27,"-5"-2"-7,15 12-35,0 0-8,-9 0-6,18 12-2</inkml:trace>
  <inkml:trace contextRef="#ctx0" brushRef="#br0" timeOffset="346528.5267">2653 13350 23,'14'22'30,"6"-2"2,-4-6-7,6-7-13,2-2-3,-2-7-2,2-4-1,2-6-2,-1-2-1,-8-7-1,-7-1-1,-10-5-1,-9 2 0,-3 4 0,-4 2 0,-8 9-1,-4 5 1,-3 10 0,8 13 0,5 8 1,9 5 0,3 10 0,6 5-1,-3 0 1,9 6-1,3-3-6,0-5-11,-9-10-16,18 1-1,-7-19 1,9-3 0</inkml:trace>
  <inkml:trace contextRef="#ctx0" brushRef="#br0" timeOffset="347003.2925">3205 13290 53,'-24'-19'29,"2"5"-9,-6 6-5,0 4-4,6 10-3,0 0-3,6 8-2,5 2-1,7 5-1,4 0 0,12 1 0,1-3 0,6-3 1,3-5-1,-1-4 0,5-7-1,-3-7 0,-1-4-1,-6-5 0,-3-1 0,-4-3 0,-4 4 0,-1 3 0,-4 13 2,-6-9 0,6 9-1,-9 14 1,9-1 0,5 6 0,1-2-1,8 0 2,3-1-1,8-6 0,-2-1 1,1-3 0,1-6-1,-4-6 0,-2 2-7,-6-5-15,-7-9-13,3 4 1,-5-12-1</inkml:trace>
  <inkml:trace contextRef="#ctx0" brushRef="#br0" timeOffset="347196.0887">3487 13143 51,'0'0'37,"0"16"1,-6 8-4,12 9-17,-6 5-8,7 13-3,-1 7-2,2 9-2,2 2-2,3-2-1,2-6-4,-11-10-3,8-4-8,-9-13-20,-3-20-2,0-14-1,0-15 2</inkml:trace>
  <inkml:trace contextRef="#ctx0" brushRef="#br0" timeOffset="347324.1132">3456 13491 17,'0'0'28,"25"0"-2,-7-8-6,14-4-37,8 8-7,-6-13-3,13 7 5</inkml:trace>
  <inkml:trace contextRef="#ctx0" brushRef="#br0" timeOffset="347692.4611">3971 13227 23,'-22'-12'31,"4"12"1,-5-7-2,2 7-15,3 5-5,6 4-5,1 3-2,6 2-1,8-1-2,6 2-1,3-6-4,4 1-1,-3-5 0,1-1-1,-4-4 0,-10 0 1,0 0 0,-15 0 4,-1 0 3,-6 0 4,1 8 1,-4-2 2,7 7 2,1-1 0,17 5 1,4-2-2,15 1 0,2-3-3,4-1-3,6-5-20,0-1-18,-6-10-2,2-3 0,-8-10-1</inkml:trace>
  <inkml:trace contextRef="#ctx0" brushRef="#br0" timeOffset="348196.9768">4862 13322 25,'19'-22'49,"-10"7"-29,-9 1-5,0-3-2,-19 0-3,1 5-2,-12 3-1,0 9-2,-7 0-1,5 14-1,2 4-1,10 5 0,8 3-1,16-1-1,11 0 1,4-5-2,10-5-4,1-8-7,4-7-17,-4 0-5,-10-17 0,-1 2 0</inkml:trace>
  <inkml:trace contextRef="#ctx0" brushRef="#br0" timeOffset="348325.3602">4799 13091 27,'-12'-18'26,"12"18"-5,0 0-17,0 0-25,0 0-5,15 10-1</inkml:trace>
  <inkml:trace contextRef="#ctx0" brushRef="#br0" timeOffset="348716.4431">4992 13212 36,'14'17'34,"-6"-7"1,9 2-3,-1-5-15,5-2-6,5-2-6,2-3-2,-3-2-3,-2-4-1,-2-1 0,-6-2-1,-6 3 0,-9 6-1,-3-11 1,-8 8 1,-6 6 2,-1 6 0,-4 5 0,0 6 1,4 5 0,1 0 0,12 4 0,5-1 0,12-4-1,5-5 0,7-7 1,1-4-1,4-8 0,-1-9 0,-2-4-1,-1-9 1,-6-3 0,-4-1-1,0 1 2,-7 5-1,-1 7 0,-7 13 1,0-9 0,0 9 0,0 22-2,0 2-5,0 0-21,0-4-12,10 3 1,5-6-2</inkml:trace>
  <inkml:trace contextRef="#ctx0" brushRef="#br0" timeOffset="349212.868">6120 13433 18,'-3'15'33,"16"3"0,5-4-5,7-3-5,10 1-5,-5-12-5,7 0-3,-8-13-3,-1-9-2,-9-13-2,-7-7 0,-12-10-2,0-7-1,0-6 1,0-3-1,0 4-1,0 0-2,11 13-1,-1 8-6,15 18-6,-2 10-15,1 9-7,4 16 1,-11 1 0</inkml:trace>
  <inkml:trace contextRef="#ctx0" brushRef="#br0" timeOffset="349378.8223">6161 13255 61,'0'0'33,"27"11"-1,0-11-21,11 0-23,9 10-17,-11-10-2,12 9-1,-20-5 0</inkml:trace>
  <inkml:trace contextRef="#ctx0" brushRef="#br0" timeOffset="349732.6435">6468 13389 58,'0'19'38,"-3"2"0,0 0-11,6 13-12,-3 0-5,9 2-2,-3-7-4,4 0-2,-1-10-1,0-7-2,3-12 0,0-6-1,-2-9-1,1-6 1,0-2 0,3-4-1,1 7 2,-7 1 0,-1 10 0,-7 9 2,0 0-1,-14 10 1,0 8 0,-6 1 0,5-1 0,3 3 0,9-5 0,6-1-1,9-6 0,6-5-3,12 0-5,-3-10-9,7-3-20,6 1 0,0-8 0,3 3 0</inkml:trace>
  <inkml:trace contextRef="#ctx0" brushRef="#br0" timeOffset="349956.6611">6908 13343 65,'0'0'36,"0"0"-1,10-10-16,20 10-8,-1 0-4,6 5-5,3 0-5,-7-5-11,-4 0-21,-3 3 0,-10-3-1,-1 0 0</inkml:trace>
  <inkml:trace contextRef="#ctx0" brushRef="#br0" timeOffset="350121.7044">6942 13457 48,'0'0'35,"31"14"1,-3-8-9,6-6-15,1 3-17,-4-7-26,3 4-2,-10-10-2,-2 3 0</inkml:trace>
  <inkml:trace contextRef="#ctx0" brushRef="#br0" timeOffset="350640.6778">7457 13225 63,'6'-17'36,"-6"17"-3,0 0-11,12 34-5,-15 10-5,3 16-4,0 8-3,0 9-1,0 1-2,0-4-3,0-7-1,-6-13-4,13-13-9,-7-16-20,0-25-3,0 0-1,-4-22 1</inkml:trace>
  <inkml:trace contextRef="#ctx0" brushRef="#br0" timeOffset="351122.4984">7397 13548 34,'22'0'32,"-3"0"1,18 0-1,1 0-23,5 3-12,-2-3-11,-2 0-11,2 0-3,-10 0 2,-6-5 7,-4-2 8,-9-4 8,-1-4 10,1-7 42,-12 10-17,0 12-2,0 0-6,0 0-7,-9 20-5,2-1-5,7 9-3,0-1-3,-3 1 0,3 0-4,0-7-2,7-2-6,-7-19-4,11 6-7,-5-14-4,7-6-3,0-6 3,5 1 7,-3-5 7,1 5 9,-1 2 8,-5 5 28,-1 1-9,-9 11-1,-19 8-3,5 4-6,-5-2-4,3 7-2,5-3-1,5 5-3,6-6-1,11 4-1,7-3-2,4-4-5,9 0-15,1-4-15,-5-10-1,4 2 1,-3-15-1</inkml:trace>
  <inkml:trace contextRef="#ctx0" brushRef="#br0" timeOffset="351394.2353">8117 13401 72,'0'0'38,"0"0"-3,13 6-13,-13-6-50,0 0-6,18-3-3,-18 3 0</inkml:trace>
  <inkml:trace contextRef="#ctx0" brushRef="#br0" timeOffset="351927.5071">8315 13300 39,'24'0'35,"0"0"0,9 6-11,-2 10-5,-9 0-5,1 12-5,-11-5-3,-2 1-1,-10-7-3,-7-4 1,-2-10-2,9-3-1,-9-19 0,9-2 0,9-3 0,3-3-1,7-2 1,4 7-1,4 5 2,4 8-1,-3 9 0,3 5 1,-7 8-1,-2 8 1,-6 8 1,-9 1-2,-4 4 1,-3-1-5,0 0-32,-7-1-1,-5-3-1,9-2 0</inkml:trace>
  <inkml:trace contextRef="#ctx0" brushRef="#br0" timeOffset="363399.6696">9191 13287 14,'-12'0'32,"12"0"1,22 11-4,18-7-10,22 3-5,10-1-5,16 1-3,0-1-7,3-6-8,-5 3-11,-8 2-11,-25-5-2,-15 3 0</inkml:trace>
  <inkml:trace contextRef="#ctx0" brushRef="#br0" timeOffset="363686.2787">9206 13499 26,'11'0'31,"23"-6"-1,15 1-9,17-3-5,16 8-3,8-4-2,7 4-4,-4 0-5,-5 0-7,-12-5-15,-13 10-13,-26-13 0,-10 6-1</inkml:trace>
  <inkml:trace contextRef="#ctx0" brushRef="#br0" timeOffset="364046.4918">9591 13047 35,'-5'-26'28,"5"2"-10,0 1-1,0 0-4,8 4-2,-8 1-2,0 18-2,0 0-1,13 15-1,-13 7-1,6 7-3,-3 3-5,-3-1-10,3-7-17,6 3-1,-9-27 1,16 15-2</inkml:trace>
  <inkml:trace contextRef="#ctx0" brushRef="#br0" timeOffset="364339.3723">9653 12822 36,'-37'-16'28,"0"14"0,-7 2-13,4 7-5,0 12-5,6 6-1,9 14-1,9 4 0,16 4 1,17 0 1,16-2 1,7-8 0,18-8 0,5-16-1,5-11 1,-9-17-1,-5-11 0,-20-14-2,-16-7-1,-28-6 0,-21 0-2,-15 9-8,-16 8-27,-18 6-1,-1 18-1,-21 12 0</inkml:trace>
  <inkml:trace contextRef="#ctx0" brushRef="#br0" timeOffset="365374.3074">10413 13261 33,'6'-10'35,"-6"10"0,0 20-5,4 21-10,-8 13-7,4 18-4,0 5-3,4 8-4,4 2-7,-8-12-10,7-12-21,3-9 0,-5-24 0,1-10-1</inkml:trace>
  <inkml:trace contextRef="#ctx0" brushRef="#br0" timeOffset="365548.159">10466 13556 34,'0'0'32,"10"-10"0,6 10-4,7 8-14,2-3-6,10 2-8,4 0-11,8 0-20,-10-7-1,3 0 0,-15-7-1</inkml:trace>
  <inkml:trace contextRef="#ctx0" brushRef="#br0" timeOffset="366150.1614">10779 13564 42,'0'-18'33,"0"18"0,9 8-8,-9 4-10,9 12-6,-5 2-3,5 6-2,-6-3-2,3 0-2,-3-3-5,-3-8-5,10-7-6,-10-11-3,12-6-1,-6-8 0,6-1 4,-1-7 5,3 0 7,0-1 9,8-12 23,-14 23-11,-8 12 1,0 0-2,0 0-3,-22 8-5,10 6-3,-3 1-2,6 3-1,5-3-1,10 2 1,6-7-1,14 0-2,1 1-6,1-2-20,0-9-7,3 0 0,-14-6 0</inkml:trace>
  <inkml:trace contextRef="#ctx0" brushRef="#br0" timeOffset="366810.5611">11061 13346 48,'0'0'33,"21"9"1,-2 6-15,-5 2-4,2 7-4,-9-2-3,3 4-2,-10-6-2,3-6-2,-3-14-1,0 0 0,-3-9-1,3-9-1,7-8 1,0 0-1,5-2 1,0 2-1,2 7 1,2 7 0,-1 12 1,-1 5 0,-3 7 0,-1 5 0,-7 6 0,1-1-1,-4 0 0,5-4-1,-2-4 0,-3-14-1,12 0 0,2-7 0,3-5 0,2-6 1,0 0 0,2 3 2,0 5 0,0 6 0,-4 4 1,-3 11 0,-6 1 0,1 6-2,-4 5-8,-5-3-22,0-2-6,5 1 1,-5-8-2</inkml:trace>
  <inkml:trace contextRef="#ctx0" brushRef="#br0" timeOffset="367299.6705">11798 13476 33,'15'-12'28,"-6"-4"-4,0 1-3,-7-2-4,-4-5-3,-8 4-3,-9-3-3,-1 7-1,-7-1-3,0 10 0,-4 5-2,3 3 0,3 9-1,10 7 0,7 1-1,8 4 0,10-2 0,4-1 0,6-4 0,1-5 1,3-7-1,1-5 0,-2-7 0,-1-3 0,-5-2 0,0 3 0,0 0 0,-6 5 0,2 4 1,-6 13-1,2 8 0,-4 13 0,2 10 0,-7 2 0,0 4 0,-7 4 0,-5 0 1,-7-2 0,-9-8 0,-3-6 1,-4-10-2,-4-14-9,-1-9-26,5-10 0,3-16-1,16-7-1</inkml:trace>
  <inkml:trace contextRef="#ctx0" brushRef="#br0" timeOffset="368075.8424">12214 13436 19,'4'11'32,"9"-11"0,18 8 1,0-8-18,13 0-13,8 0-21,-6-5-9,10 5-2,-12-3-2</inkml:trace>
  <inkml:trace contextRef="#ctx0" brushRef="#br0" timeOffset="368368.7169">12845 13271 40,'0'-14'35,"0"14"1,9 19-1,-15 5-18,8 23-6,-4 10-6,2 10-1,-6 4-3,2 3-2,4-6-4,-3-9-3,7-6-5,-4-17-8,0-14-15,9-5-1,-9-17 3,10-7 6</inkml:trace>
  <inkml:trace contextRef="#ctx0" brushRef="#br0" timeOffset="368527.7691">12832 13595 46,'10'-10'33,"11"10"1,-1 0-6,0 0-18,11 0-10,0 0-17,4 3-15,-9-8 0,1 9-1,-8-11 0</inkml:trace>
  <inkml:trace contextRef="#ctx0" brushRef="#br0" timeOffset="368873.5663">13148 13516 47,'0'0'33,"4"21"0,-8-4-10,4 4-9,0 6-6,0 0-2,0 2-3,0-3-3,0-6-2,4-3-3,-4-17-1,0 0-1,13 0-1,-6-10 0,4-7 1,1 3 1,3-3 1,-2 6 4,-1-2 2,-6 3 1,-6 10 2,0 0 1,0 0 0,-15 8 1,6 3 0,-3-1-2,8 3 1,4 0-1,4 0-1,8-2-2,6-3-5,7-1-12,6 2-16,-3-9-1,9 0 0,-3-14 0</inkml:trace>
  <inkml:trace contextRef="#ctx0" brushRef="#br0" timeOffset="369271.7347">13586 13264 39,'-10'-7'35,"7"16"0,0 8 1,-3 8-20,8 13-6,-2 3-2,4 7-2,-1-3-2,3-3 0,-2-10-2,-1-3 0,0-11-1,-3-18 0,0 0 0,4-21 0,-8-9 0,-2-12-1,-3-8 0,0-7 0,3 2 0,-5 4 0,5 0 0,1 8-1,5 6 1,5 9 0,8 10-1,5 5-2,8 12-3,1-6-5,14 11-16,5 4-12,-3-1 2,7 4-1</inkml:trace>
  <inkml:trace contextRef="#ctx0" brushRef="#br0" timeOffset="369487.4463">13561 13401 54,'-13'13'33,"13"-13"0,14 9-12,17-6-15,8-3-16,14 7-19,-11-7-3,10 0-1,-8 0 0</inkml:trace>
  <inkml:trace contextRef="#ctx0" brushRef="#br0" timeOffset="369811.5186">14224 13378 35,'-28'-15'29,"7"11"-2,-6 0-10,2 4-4,2 0-4,6 8-3,4 7 0,9 2-1,14 6-1,2-1-1,10 5 1,-1 2-1,4 2 0,-6-4-1,-3-1 0,-7-5 0,-13-6-1,-11-5 0,-6-10-3,-1 0-6,-6-12-11,1-5-15,7 0 0,2-6-1,12 6 0</inkml:trace>
  <inkml:trace contextRef="#ctx0" brushRef="#br0" timeOffset="369984.466">14308 13433 34,'12'5'35,"-12"-5"-1,16 14-4,-13 3-11,-3 1-7,0 7-7,4 2-9,-4 2-24,-4-5-6,7-4-1,-3-20 1</inkml:trace>
  <inkml:trace contextRef="#ctx0" brushRef="#br0" timeOffset="370130.4978">14305 13280 32,'6'-9'29,"-12"-7"-11,6 16-17,0 0-22,10-13-5,2 22-2</inkml:trace>
  <inkml:trace contextRef="#ctx0" brushRef="#br0" timeOffset="370399.0414">14448 13433 44,'16'29'37,"-8"-4"0,2 4 0,-1-3-20,-3-7-7,0 3-4,1-8-2,0-3-2,-7-11-1,14-4 0,-4-11-1,2-3-1,4-2 1,5-2-1,1 1 0,1 4 0,0 7 0,-2 10 1,-4 9 0,-2 6 0,-6 7-4,-9 1-10,4 0-23,-4 5 1,0-7-1,9 0 0</inkml:trace>
  <inkml:trace contextRef="#ctx0" brushRef="#br0" timeOffset="370765.7173">14956 13534 23,'-9'0'31,"9"12"1,-5-4-2,5 6-12,5 5-6,1-5-2,6 5 0,-1-8-3,6 1-1,-2-12-1,8-6-2,-3-10 1,1-8-2,-4-10-1,-1-7 0,-7-13-1,-9-6 0,-15-2 0,-10-4 0,-11 4 0,-9 12 1,-7 10 0,-3 16 0,0 14 1,8 17 0,17 15 0,15 12 0,23 3 0,18 1-4,22-2-11,16-4-26,13-17 0,24-5 0,14-23 0</inkml:trace>
  <inkml:trace contextRef="#ctx0" brushRef="#br0" timeOffset="373371.4858">15758 13401 29,'0'-25'27,"17"4"-4,11 3-4,7 3-2,14 15-2,-5 0-2,4 17-2,-18 3-2,-9 10-2,-21 4-3,-12 2 0,-13-2-2,-9-5 0,2-4-1,4-8-1,17-6 0,11-11-1,18 8 1,10-11-1,10 3-2,2-2-4,6 2-8,-6 0-13,-9-7-8,0 2 1,-10-11 0</inkml:trace>
  <inkml:trace contextRef="#ctx0" brushRef="#br0" timeOffset="373680.018">16120 13179 16,'-53'-29'29,"-6"12"1,-15 5-4,-6 12-12,1 9-4,-2 16-3,10 13-2,6 8-1,18 10-2,18 8 1,24 6-1,17-3 0,24 1 1,20-10 0,20-8 1,21-11-1,9-18-1,8-21 1,-2-16-1,-7-18 1,-12-15-2,-24-13 2,-26-13-3,-40-7 2,-27 2-1,-32 7-1,-19 8-2,-12 12-33,-12 19 0,-16 5-1,6 21 0</inkml:trace>
  <inkml:trace contextRef="#ctx0" brushRef="#br0" timeOffset="377602.7236">1822 14159 22,'10'14'28,"-20"1"0,3 14-10,-4 8-5,-1 3-4,4 2-3,-5-2-3,2-6-1,5-10-1,3-10 0,3-14 0,10-15-1,0-14 1,1-11 0,8-6-1,-4-6 1,5-2 0,-3 7 1,-4 4 1,1 12-1,-3 6 0,-11 25 1,14-7 1,-4 22-1,-3 7 0,7 8-2,3 8 1,3 7 0,8 0-2,4-2-3,6 0-9,-12-6-11,-6-9-10,6-1-1,-22-17 1</inkml:trace>
  <inkml:trace contextRef="#ctx0" brushRef="#br0" timeOffset="377756.2838">1844 14362 13,'0'0'25,"8"-17"0,15 15-4,3-8-18,12 0-11,4 10-13,1-12-3,4 12-1,-10-11 17</inkml:trace>
  <inkml:trace contextRef="#ctx0" brushRef="#br0" timeOffset="378197.3044">2381 14202 23,'0'0'32,"-4"10"1,-3 3-1,-1 6-14,-5 10-7,-5 2-4,-1 3-2,1 0-1,8-3-1,2-7-1,3-3 0,5-21-1,0 0 1,12-9-1,5-15 0,-2-9 0,-5-7-1,-1-3 1,1 1-1,-4 2 0,3 6 0,-5 5 0,-4 12 0,0 17 0,0 0 0,19 12 0,-6 5 1,5 9-2,8 3 0,5 4 1,6-1-1,4 0 0,-7-3 1,-3-1-2,-3-5 1,-10-1 0,-14-5 1,-10-4 0,-17-2 0,-10-4 1,-8 1-1,-8-4 1,-2-4-2,4 0-5,-3 0-12,3-9-16,22 6-2,5-6 2,20 9-2</inkml:trace>
  <inkml:trace contextRef="#ctx0" brushRef="#br0" timeOffset="378560.4157">3062 14155 50,'-28'-18'34,"1"6"-1,-11 1-11,-5 1-7,3 10-5,0 0-5,-1 14-1,4 9-2,16 9 0,2 4-1,16 8 0,8 0 0,8 1 0,12-5 1,12-6-2,7-8-1,-1-10-8,14-8-24,-5-1-4,-6-14 1,2 2-1</inkml:trace>
  <inkml:trace contextRef="#ctx0" brushRef="#br0" timeOffset="378738.9552">2793 14315 55,'0'0'28,"0"0"-7,31-6-5,3 6-6,9 0-9,3-2-26,14 8-4,-17-12-2,9 8 0</inkml:trace>
  <inkml:trace contextRef="#ctx0" brushRef="#br0" timeOffset="378905.4732">3416 14226 46,'0'0'37,"9"-5"-1,-9 5-2,-3-9-23,3 9-16,0-10-28,0 10-1,0 0-1,0 0-1</inkml:trace>
  <inkml:trace contextRef="#ctx0" brushRef="#br0" timeOffset="379066.511">3408 14328 39,'0'22'25,"0"-22"-24,0 0-13,23 2-9,-23-11-5</inkml:trace>
  <inkml:trace contextRef="#ctx0" brushRef="#br0" timeOffset="379281.5573">1991 14696 33,'-85'11'33,"15"-11"0,25 5 2,31 1-19,32-6-7,40 2-3,35-2-1,28 5-1,36-3-1,26 3-5,17 0-33,5 0 0,-13-5-1,-12 6 0</inkml:trace>
  <inkml:trace contextRef="#ctx0" brushRef="#br0" timeOffset="381385.7408">4015 14079 32,'3'10'16,"-3"5"-2,5 8-1,-2 14-1,7 11 0,0 6-1,4 7 0,-4 1-1,6 4-3,-1-9-2,1-3-2,2-19 0,-2-10-1,3-18 0,-2-11-1,3-18 0,-2-13-1,-5-11 1,-1-9-1,-2-1 1,-4-4-1,-1 6 1,-2 7-1,-3 8 2,4 11-1,-4 9 0,0 19 0,0 0 0,18 29 1,-9 5-1,4 8 0,0 9 0,5 8 1,0 2-1,2-3 1,0-5-1,0-7 0,0-14 1,3-8-1,-4-19 0,2-17 1,-5-17-1,3-14 1,-7-21-1,3-8 0,-6-6 0,-2 1 0,-1 5 0,-6 9-1,0 13 0,3 14-3,-3 22-4,0 14-15,-9 7-15,9 15-1,-4 5 1,4 12-1</inkml:trace>
  <inkml:trace contextRef="#ctx0" brushRef="#br0" timeOffset="381842.9473">4740 14647 34,'9'-17'34,"-9"3"0,0 5-8,0 9-6,0 0-6,0 26-4,-3-2-4,3 3-3,0 4-1,0 2 0,3-5-1,3-3 0,1-9 0,-7-16 1,0 0-2,11-6 1,-11-16 0,0-7 0,0-9-1,-6-1 0,1-1 0,1 4 0,1 4-1,3 4 1,0 6 0,3 6 0,7 5 0,9 5-2,5 6-2,1-9-5,10 9-12,1 0-16,-4 0 0,2 0 0,-8 0 0</inkml:trace>
  <inkml:trace contextRef="#ctx0" brushRef="#br0" timeOffset="382032.0082">4790 14643 42,'6'9'34,"21"-4"0,9-5-14,4-9-40,7 18-6,-15-9-4,1 18-2</inkml:trace>
  <inkml:trace contextRef="#ctx0" brushRef="#br0" timeOffset="383597.5037">5360 14465 25,'0'0'32,"15"9"1,5-9-7,8 0-10,11 0-6,3 0-7,1 0-7,4 0-16,-4 0-12,-12-4 0,0 4-1</inkml:trace>
  <inkml:trace contextRef="#ctx0" brushRef="#br0" timeOffset="383824.8297">5441 14601 47,'10'15'35,"4"-15"-3,11 0-12,9 9-6,-2-9-3,9 4-10,-3-4-31,2 4-3,-11-4-2,-1 0 1</inkml:trace>
  <inkml:trace contextRef="#ctx0" brushRef="#br0" timeOffset="384599.0134">6316 14239 12,'0'0'30,"6"19"1,-16 10-5,-5 9-9,6 12-6,-9 2-1,5 6-3,0-7-2,1-8-2,3-11 0,6-10-1,3-22-1,0 0 1,10-20-1,-2-15 0,-1-11 0,5-10-1,1-2 0,-1 2 0,0 3 1,-2 10-1,-1 9 1,0 11-1,-3 14 1,-6 9 0,13 14-1,-3 7 1,4 7-1,8 6 0,9 5 0,8 2 1,6 4-1,4 1 1,-2-5-1,0-2 1,-11-5 0,-10-5-1,-15-4 1,-15-7 0,-13-6 0,-17-3-1,-9-4 1,-4-5-1,-6 0 0,0 0 0,4-6 0,6-1-2,9 2-3,8-5-5,15 10-11,11 0-13,0-14-1,18 12 0,-2-5 2</inkml:trace>
  <inkml:trace contextRef="#ctx0" brushRef="#br0" timeOffset="384892.2433">6745 14238 36,'5'-13'33,"-5"13"1,0 0-3,9 29-14,-9 4-6,10 16-3,-7 2-2,9 11-1,-6-2-1,4-2-2,-1-9-4,-3-11-4,4-8-6,-7-15-6,6-15-9,-9 0-6,16-28-4,-3 2 2</inkml:trace>
  <inkml:trace contextRef="#ctx0" brushRef="#br0" timeOffset="385156.0224">7079 14347 32,'29'-17'25,"-16"5"-2,-3 9-4,-10 3-3,-16 10-4,1 3-3,-15 2-3,-5 7-2,-8-1-1,2 3 0,-2 0 0,5-2 1,5-3 0,14 4 1,10-9 0,18 1 1,13-2 0,15 2-1,3-2 0,7 1-2,3 1 0,-2-3-4,-6 5-7,-11-6-30,-7-11 0,-2 0 0,-7-9-1</inkml:trace>
  <inkml:trace contextRef="#ctx0" brushRef="#br0" timeOffset="385547.6068">7621 14245 29,'-6'-30'34,"6"15"2,0 15 0,-4 9-14,10 25-8,-6 6-6,7 10-4,-3 4 0,5 1-1,0 1-1,4-8-1,-4-10-1,-3-9-3,3-9-3,-9-10-7,4-1-9,-4-9-14,-17-12-1,10 2 0,-17-7 1</inkml:trace>
  <inkml:trace contextRef="#ctx0" brushRef="#br0" timeOffset="385704.9983">7435 14486 33,'-3'-15'33,"24"5"-3,11 0-4,11 0-7,16 8-4,-3-4-5,9 6-2,-7 0-5,-7 6-13,-17-4-24,0 3-1,-18-9-1,-1 1-1</inkml:trace>
  <inkml:trace contextRef="#ctx0" brushRef="#br0" timeOffset="386538.1136">8381 14304 32,'0'0'30,"-8"19"1,-3 3-10,-7 16-8,-5 1-4,3 9-3,0-9-1,2-1-2,0-10 1,8-6 0,10-22-1,0 0 0,0 0-1,4-34 0,2-2 0,6-8 0,0-6-2,0-4 0,-2 4 1,2 5-1,-5 4 1,2 10 0,0 12-1,-9 19 1,20 0 0,-6 13-1,7 12 1,10 6-1,9 6 0,10 2 1,5 2-1,4 2 1,-4 0 0,-4-2-1,-14-6 0,-10 0 1,-18-7-1,-15-2 0,-19-6 1,-11-6-1,-11-9 0,-8-5 1,-5-5-1,1-5 0,2-1-1,1-3 0,12 1-2,5-2-4,16 11-6,6-1-12,17 5-10,0 0-2,17-10 3</inkml:trace>
  <inkml:trace contextRef="#ctx0" brushRef="#br0" timeOffset="386922.9486">8885 14343 44,'-13'-13'33,"13"13"1,-9 20-10,2-2-10,7 15-5,0 2-2,0 7-2,0-2-1,3-1-1,1-10 0,2-5-1,-6-11 0,0-13-1,7-9 0,-7-14 0,-4-13 0,-2-10 0,-1-12-1,-2-4 0,4 0 0,-2 2 0,4 5 0,3 7 0,3 10 0,7 14 0,8 8-1,7 9-1,12 11-6,-1-4-9,14 6-19,6 3-1,-5-3 0,4 5 1</inkml:trace>
  <inkml:trace contextRef="#ctx0" brushRef="#br0" timeOffset="387193.6748">8887 14630 20,'0'0'32,"22"10"0,6-10-4,7 0-12,14 0-6,-5 0-10,2 0-9,-12-7-20,4 7-3,-17-12 1,-3 7-1</inkml:trace>
  <inkml:trace contextRef="#ctx0" brushRef="#br0" timeOffset="387373.7279">8852 14466 31,'0'0'32,"0"0"1,36-5-6,7 5-14,1 0-8,8 0-15,-2 0-18,3 7-4,-10-10 0,3 6 0</inkml:trace>
  <inkml:trace contextRef="#ctx0" brushRef="#br0" timeOffset="387569.3676">9375 14461 17,'0'0'29,"9"17"1,-3-2-3,0 4-14,0 5-4,-2 3-2,1 1-4,-5-3-3,0-2-9,-6 0-17,6-8-5,0-15 0,0 0 1</inkml:trace>
  <inkml:trace contextRef="#ctx0" brushRef="#br0" timeOffset="387733.8966">9340 14347 39,'0'0'31,"0"-20"-1,0 20-13,9-7-32,-9 7-11,10-4-3,-10 4-2</inkml:trace>
  <inkml:trace contextRef="#ctx0" brushRef="#br0" timeOffset="388012.9583">9514 14495 24,'10'17'31,"5"8"1,-6-5-4,0-5-15,3 0-3,-8-4-3,-4-11-1,0 0-2,9 0-2,-6-11-1,3-6-1,0 0 0,4-4 1,3 1-3,5 3 2,-3 2-1,1 11 0,0 4 2,-4 10 0,-2 8 0,-4 3 0,-1 4 0,-5-3-4,7 4-10,5-1-19,-12-15-1,12 0-1,-12-10 1</inkml:trace>
  <inkml:trace contextRef="#ctx0" brushRef="#br0" timeOffset="388231.0003">9864 14248 46,'4'-10'36,"-4"10"0,8 9-4,-1 16-14,0 4-8,4 12-4,-1 1-2,-1 7-1,0 1-1,-1-4-2,-3-6-3,-5-11-6,6-7-21,-6-4-8,0-18 1,-16-2-1</inkml:trace>
  <inkml:trace contextRef="#ctx0" brushRef="#br0" timeOffset="388395.0394">9796 14480 71,'28'0'35,"-3"0"1,16 0-21,14 6-43,-11-15-3,14 2-3,4-15 0</inkml:trace>
  <inkml:trace contextRef="#ctx0" brushRef="#br0" timeOffset="392337.3241">10555 14515 17,'-9'0'28,"25"7"-5,12-7-4,18 4-4,16-4-1,13 0-4,8 6-2,4-6-5,-3 0-5,-10 2-7,-10 2-13,-22-4-8,-6 5-1,-20-5 0</inkml:trace>
  <inkml:trace contextRef="#ctx0" brushRef="#br0" timeOffset="392599.8348">10652 14643 12,'7'5'61,"23"-5"-38,15 0-3,10 0-5,9 0-3,11 0-4,-4 0-3,0 0-5,-3 0-6,-13-5-7,-10 1-11,-5 4-8,-20-10-1,-1 6-1</inkml:trace>
  <inkml:trace contextRef="#ctx0" brushRef="#br0" timeOffset="392854.4828">11174 14436 26,'26'6'30,"-1"-3"-3,9 9-8,4 4-3,-4 6-4,-2 4-3,-10-1-2,-10 1-3,-12 1-4,-17-5-8,-11-4-20,-5 2-4,-14-13 0,2 2-1</inkml:trace>
  <inkml:trace contextRef="#ctx0" brushRef="#br0" timeOffset="393202.7275">10701 14450 26,'-22'7'29,"-14"1"2,0 10-10,3 11-5,-1 0-2,19 12-4,11-3-3,17-1-15,15-8-22,21-3-1,5-18-2,17-3-1</inkml:trace>
  <inkml:trace contextRef="#ctx0" brushRef="#br0" timeOffset="414800.7229">11802 14321 19,'17'17'29,"-10"2"1,-5 12-11,3 8-5,-5 4-2,0 4-4,0-6-2,0-4-3,-5-7-1,5-8 0,0-10 0,0-12-1,0 0 0,-2-30 1,2-4-2,0-8 2,-5-7-2,5-7 0,-4-1 1,1 4-1,0 9 2,0 7-1,3 6 0,0 12 0,8 9 1,4 5-1,8 5-1,8 5-3,8 0-6,6 0-11,1-5-13,10 8 0,-11-8 0,4 0 4</inkml:trace>
  <inkml:trace contextRef="#ctx0" brushRef="#br0" timeOffset="415011.4543">11819 14468 23,'12'5'28,"10"-2"-3,4-3-7,6 0-10,2 0-15,-8 0-17,8 7-2,-11-7 0,7 7 8</inkml:trace>
  <inkml:trace contextRef="#ctx0" brushRef="#br0" timeOffset="415253.0566">12224 14561 59,'10'14'34,"-10"-14"0,0 0-12,0 0-15,0-16-34,6 16-5,-6 0-1,12-12-2</inkml:trace>
  <inkml:trace contextRef="#ctx0" brushRef="#br0" timeOffset="416011.3882">12562 14270 15,'0'0'27,"0"0"-2,-6 27-5,-5 0-5,-5 5-4,0 3-4,0 6-2,4-3-1,-1-4-3,7-9-1,6-9-2,0-16 0,10-4 0,-3-11-1,4-13 0,2-5 1,-1-7 0,0 2 2,-6 1 1,1 8 0,-3 7 0,-2 12 1,-2 10 0,9 11 0,1 10 0,5 5-1,8 4 0,11 1 0,2 2 0,8-4-1,-3-2 1,-1-2-1,-12-6 0,-13 1 0,-15-3 0,-19-4 0,-15 0-1,-14-1 2,-6-5-2,1-1 0,-3-2-5,12-4-10,10 5-11,7-14-2,27 9 0,-9-18 9</inkml:trace>
  <inkml:trace contextRef="#ctx0" brushRef="#br0" timeOffset="420471.2336">12854 14436 22,'-12'-11'33,"22"16"-1,4 1-2,12 6-13,10 6-5,5 2-4,3 6-3,-2 0-2,-1-3-7,-10-2-4,-9-6-12,-6-11-12,-5-4-3,-11-12 1,7-5 6</inkml:trace>
  <inkml:trace contextRef="#ctx0" brushRef="#br0" timeOffset="420645.6552">13193 14383 44,'-19'8'34,"0"11"-2,-9 4-10,-9 3-7,0 10-5,-3 1-5,2-3-6,4-3-6,6-9-6,13-5-11,15-3-10,0-14 0,12-8 0</inkml:trace>
  <inkml:trace contextRef="#ctx0" brushRef="#br0" timeOffset="420821.1962">13354 14480 59,'15'0'34,"-15"0"-1,0 0-16,0 0-37,0 0-9,0 0-3,0-10-2</inkml:trace>
  <inkml:trace contextRef="#ctx0" brushRef="#br0" timeOffset="421162.4007">13837 14417 21,'0'0'28,"-18"-21"-3,-1 12-4,-6 4-3,-6 5-5,0 3-2,-3 6-2,2 10-2,1 1-2,10 8-1,7 4-3,14-1-3,11-1-3,8-6-7,15-5-17,12-2-4,-3-12 0,11 1-1</inkml:trace>
  <inkml:trace contextRef="#ctx0" brushRef="#br0" timeOffset="421568.8916">14032 14459 34,'-18'-4'29,"-7"-3"-7,-2 7-4,-4 0-5,3 3-5,6 10-2,3 1-2,5 3-2,12 3 0,6 1 0,8-4-1,7-1 1,3-6 0,6-7-1,3-3 0,-1-10 0,7-7 0,0 0-1,0-3 2,-2 2 0,-4 1-1,0 10 2,-7 2-1,1 11 1,-12 7 0,-7 9-1,-6 2 1,-9 3-3,-1-1-1,-5-4-9,-1-6-21,1 0-4,-4-16 0,11 0 0</inkml:trace>
  <inkml:trace contextRef="#ctx0" brushRef="#br0" timeOffset="422094.8952">14448 14471 41,'-16'6'28,"-6"-3"-7,1 6-5,3 4-4,5 6-2,7 5-4,6 0-1,16 2-1,5-5 0,7 1-1,3-8 1,5-7-2,2-12 0,2-9 0,-9-10 0,-3-12 0,-7-10-1,-11-8-1,-10-14 1,-14-1 0,-7 1 0,-7 8 1,-11 9 0,2 13 0,-3 17 1,8 21-1,8 15 1,10 19-1,14 6-4,15 2-20,18-5-14,23-2-1,12-25 1,28-10-1</inkml:trace>
  <inkml:trace contextRef="#ctx0" brushRef="#br0" timeOffset="423500.1699">14981 14383 5,'9'5'56,"9"-8"-35,11 3-4,6 0-3,1-6-3,6 6-2,1 0-6,-3-4-6,-7 4-8,-5 2-10,-12-2-9,4 5-1,-20-5-1</inkml:trace>
  <inkml:trace contextRef="#ctx0" brushRef="#br0" timeOffset="423719.8263">15023 14504 41,'20'10'30,"2"-10"-5,9 0-5,7 0-4,4 0-5,5 0-14,-10 0-25,10 0-3,-21-5-1,2 5 0</inkml:trace>
  <inkml:trace contextRef="#ctx0" brushRef="#br0" timeOffset="427908.7265">15660 14096 47,'0'0'34,"0"0"0,8 26-12,-8 18-7,-5 12-4,5 8-4,-6 5-4,1-4-5,5 0-8,-4-17-11,4-18-14,4-11-1,-4-19 1</inkml:trace>
  <inkml:trace contextRef="#ctx0" brushRef="#br0" timeOffset="428155.1354">15979 14178 34,'0'0'31,"-32"2"0,0 13-11,-11 9-7,-11 2-5,3 9-1,3-1-3,8-1-1,13-1-2,13 1 1,20-9 0,15-3 1,11-8 0,12 0-1,6-3-1,3-5-7,-1-5-26,1 0-1,-13-8-1,4 3-1</inkml:trace>
  <inkml:trace contextRef="#ctx0" brushRef="#br0" timeOffset="428601.4043">16086 14526 44,'0'-14'33,"0"14"-5,0 0-4,7 17-7,-5 7-6,-2-2-4,0 4-2,-2 2-1,2-2-6,0-1-7,0-6-16,0-19-10,0 10 1,0-19-2</inkml:trace>
  <inkml:trace contextRef="#ctx0" brushRef="#br0" timeOffset="428924.0556">16086 14504 28,'22'-19'32,"11"10"0,-1-1-4,1 1-14,2 9-3,-11 0-4,-2 8-3,-15 5 0,-14 7-3,-8 3 0,-3-1-2,-7-2 0,2-1-2,5-4 1,9-11-1,9-4 1,13 3 0,12-3 1,5 0 2,4 0 1,-2 7 1,-11 2 1,-7 13 0,-14-2 0,-14 8-2,-13-5-2,-12-5-7,-1-3-20,3-7-7,0-12-1,16-6 1</inkml:trace>
  <inkml:trace contextRef="#ctx0" brushRef="#br0" timeOffset="429208.6488">16471 14401 33,'0'0'36,"0"0"0,11 11 0,16-11-16,5 0-8,11-4-12,5-7-32,4 5-3,-6-8 0,0 1-2</inkml:trace>
  <inkml:trace contextRef="#ctx0" brushRef="#br0" timeOffset="429562.9578">17066 13938 42,'15'-19'35,"-15"19"-1,12 10-6,-6 31-12,-6 14-5,-8 18-5,2 5-5,-4 4-5,6 0-10,-2-12-13,-2-17-8,8-16-1,5-25 0</inkml:trace>
  <inkml:trace contextRef="#ctx0" brushRef="#br0" timeOffset="429810.4895">17415 14033 22,'3'-12'30,"-3"12"2,-37 9-11,-3 7-6,-6 10-3,-12 6-3,6 5-2,-2 0-2,10 0-2,10-5 0,19 0-1,18-7 1,22-8 0,18-5-1,9-5 1,8 0-1,2-1-6,2 0-22,-8 1-9,-20-7 0,-3 9 0</inkml:trace>
  <inkml:trace contextRef="#ctx0" brushRef="#br0" timeOffset="430202.1323">17438 14454 37,'-7'26'31,"-2"-13"2,4 6-12,0 5-10,-3-3-1,3 0-5,-1-4 0,4-8-2,2-9-1,0 0 0,3-22-2,1-1 2,4-7-1,1-4 0,3 0-1,2 3 1,-3 6 0,6 3 0,-1 8 1,2 9 1,-1 7-1,2 9 1,-3 6-1,4 4 0,-4 3 0,2 3 0,-1 0-1,-7-3-3,2 0-4,-9-7-9,-3-8-18,0 3-3,-7-12-1,-2 0 0</inkml:trace>
  <inkml:trace contextRef="#ctx0" brushRef="#br0" timeOffset="430375.8764">17409 14512 41,'0'0'35,"34"0"-1,-5-7-6,13-3-47,9 10-6,-13-17-6,5 9-2</inkml:trace>
  <inkml:trace contextRef="#ctx0" brushRef="#br0" timeOffset="434708.7259">18119 14151 31,'0'-9'31,"0"9"0,0 0-7,0 14-6,3 8-5,-6 3-5,3 11-2,0 2-2,0 5 0,3 1-2,1-5-4,0-3-6,-4-10-8,0-11-13,6 0-6,-6-15 0,0 0-1</inkml:trace>
  <inkml:trace contextRef="#ctx0" brushRef="#br0" timeOffset="434911.2104">17989 14359 49,'23'0'36,"5"-9"-2,7 3-9,13 6-9,1-4-14,6 4-31,-12-10-3,7 10-3,-22-9-1</inkml:trace>
  <inkml:trace contextRef="#ctx0" brushRef="#br0" timeOffset="435765.7268">18637 14471 24,'13'22'33,"2"-9"1,12-2-6,4 1-11,1-12-3,7 0-3,-7-15-4,0-4-3,-8-19-1,-7-4-2,-10-14 2,-7-9-2,-5-7 0,1-1-1,0 0 0,4 3 1,0 12-3,8 7-1,9 18-5,-1 8-8,10 13-19,4 12-1,-3 5 2,2 12-2</inkml:trace>
  <inkml:trace contextRef="#ctx0" brushRef="#br0" timeOffset="435952.2662">18732 14257 39,'0'0'34,"34"9"0,3-13-5,11-1-23,7 5-29,-6-12-5,9 8-4,-15-5-2</inkml:trace>
  <inkml:trace contextRef="#ctx0" brushRef="#br0" timeOffset="436870.7263">19039 14506 28,'0'0'30,"9"6"-2,-9 4-7,-3 6-6,3 5-6,-7 2-4,2 3-1,0-1-4,2-4-3,3-4-3,-4-8-2,4-9 0,0 0 0,18-12 0,-5-4 3,3 0 3,5-1 3,-6 2 3,16-7 8,-22 18-5,-9 4-1,0 0-2,-18 14 0,2 1-2,1-6 0,-1 5-1,5-2 2,8-2-1,3-10 0,24 12 1,-3-9-1,7-3-3,4 0-14,9 0-15,-12-9-2,6 5 0,-11-11-1</inkml:trace>
  <inkml:trace contextRef="#ctx0" brushRef="#br0" timeOffset="437216.2552">19383 14446 54,'-7'11'34,"7"-11"1,-11 0-11,11 0-10,0 0-11,0 0-30,0 0-6,11-13-1,-8-2 0</inkml:trace>
  <inkml:trace contextRef="#ctx0" brushRef="#br0" timeOffset="437908.1486">19815 14158 16,'0'0'31,"5"10"1,-15 7-4,-5 10-11,-1 14-5,-7-3-3,4 7-3,-2-2-4,4-4-3,3-6-4,0-8-3,9-12-3,5-13-2,5-11 0,2-12 0,7-7 0,0-10 3,5-3 3,0-3 4,1 5 5,12-31 10,-21 48-5,-3 7 2,-8 17 0,9-6 1,-9 6-1,8 19 0,1 2-3,4 5 1,7 6-1,2 0-1,5 6 0,1-6-1,3 3-2,-4-6 0,-4-4 0,-11-5 0,-7-4 0,-13-3-1,-9-2 1,-14-6 0,-5 0 0,-8-2 0,-1-3-1,-1 0 0,3 0-2,12 0-3,5-9-6,26 9-5,-8-9-13,16-3-7,17 9 0,2-8 1</inkml:trace>
  <inkml:trace contextRef="#ctx0" brushRef="#br0" timeOffset="438164.3969">20133 14304 43,'-6'-15'36,"6"15"1,13 10 0,0 4-20,8 11-6,-2 1-5,4 7-2,0-3-4,-1-6-5,6 1-12,-7-6-20,-9-14 0,6-5 0,-5-8-1</inkml:trace>
  <inkml:trace contextRef="#ctx0" brushRef="#br0" timeOffset="438346.384">20392 14267 51,'-22'0'38,"-1"20"0,-11 8-4,-9-3-16,11 9-8,-5 4-20,13-2-25,-10-14-2,10-2-1,-9-20 1</inkml:trace>
  <inkml:trace contextRef="#ctx0" brushRef="#br0" timeOffset="441379.0893">20874 14327 16,'25'9'31,"0"-9"1,22 6-4,11-3-12,7-3-4,9 7-4,1-7-8,-4 4-8,-7-4-13,-3 6-10,-24-12-1,-6 6 0</inkml:trace>
  <inkml:trace contextRef="#ctx0" brushRef="#br0" timeOffset="441619.1334">20954 14450 37,'31'5'30,"-2"-5"-4,18 0-7,8 6-4,3-1-7,2-1-6,1 2-8,-7-6-9,-7 0-9,-2 0-7,-20-15 0,1 3 2</inkml:trace>
  <inkml:trace contextRef="#ctx0" brushRef="#br0" timeOffset="441804.2136">21516 14304 35,'11'9'24,"-5"1"-2,7 9-6,-2 3-5,0 1-3,-5 3-2,-6-6-3,-5-2-2,-4-3-4,-10-5-7,-5-8-12,1 5-7,-14-12 0,6 10 0</inkml:trace>
  <inkml:trace contextRef="#ctx0" brushRef="#br0" timeOffset="441992.2615">20899 14383 35,'-10'18'32,"1"1"0,13 9-14,7 9-6,9-1-29,13 9-8,-4-14-3,13 2-2</inkml:trace>
  <inkml:trace contextRef="#ctx0" brushRef="#br0" timeOffset="443070.0913">1618 15741 28,'18'4'33,"10"6"0,9-6-4,13-4-13,12 9-4,11-9-7,3 0-8,5 0-11,-12 0-13,-13-4-6,-1 4 0,-26-6 0</inkml:trace>
  <inkml:trace contextRef="#ctx0" brushRef="#br0" timeOffset="443297.0135">1680 15868 27,'-16'12'28,"4"-12"0,12 0-11,32 8-2,9-8-4,13 0-2,11-6-1,2 6-5,6-3-9,-5 3-17,-12-7-8,-2 7-2,-21-7 2</inkml:trace>
  <inkml:trace contextRef="#ctx0" brushRef="#br0" timeOffset="443489.0623">2210 15680 24,'14'4'30,"15"12"1,-8-4-3,-1 7-17,1 6-3,-8 5-4,-16-3-10,-7-1-20,-11 11-4,-18-16-1,2 5-1</inkml:trace>
  <inkml:trace contextRef="#ctx0" brushRef="#br0" timeOffset="443695.1058">1650 15702 60,'-48'39'32,"5"3"-3,6 6-15,22 6-8,20-10-32,23 6-2,20-21-4,22-6 0</inkml:trace>
  <inkml:trace contextRef="#ctx0" brushRef="#br0" timeOffset="458795.8816">2777 15391 52,'-9'-17'31,"9"17"-9,0 0-4,0 28-5,9 8-4,-5 9-3,1 8-2,-5 5-4,6 2-4,-3-2-8,-3-9-10,-2-15-11,7-5-1,-11-17 0</inkml:trace>
  <inkml:trace contextRef="#ctx0" brushRef="#br0" timeOffset="459044.5034">3153 15400 30,'9'-12'28,"-25"7"-4,-11 13-7,-11 10-6,-11 8-3,-3 5-2,-2 3-2,8 2-2,5 2-2,10-1 0,16-4 1,15-3-1,19-7 1,11-3-1,8-3-3,2-4-8,7-5-15,6 6-4,-13-10 0,6 6 0</inkml:trace>
  <inkml:trace contextRef="#ctx0" brushRef="#br0" timeOffset="459270.5706">3199 15741 11,'0'0'31,"9"4"0,-9 7 0,-3 6-16,3 8-4,0 1-3,0 7-1,3-3-3,1-4-6,2-2-5,-6-7-7,0-17-10,15 15-9,-15-30 0,3 2 0</inkml:trace>
  <inkml:trace contextRef="#ctx0" brushRef="#br0" timeOffset="459540.8628">3226 15722 16,'21'-5'26,"-10"0"-2,11 5-7,-7 5-5,-2 5-5,1 1-1,-7 2-2,-4 1-2,-7-2-2,-4-1-1,8-11 0,-10 14-1,10-14 1,0 0-1,22 9 1,-6-5 2,2 4 1,-1 5 1,-6 6 1,-7 5 0,-11 1-1,-5 3-2,-10-6-5,0-2-11,-8-11-14,8-1 0,-3-16-1,13-1 14</inkml:trace>
  <inkml:trace contextRef="#ctx0" brushRef="#br0" timeOffset="459789.9232">3527 15729 30,'0'0'34,"13"-10"0,9 10 0,8 0-20,5 0-13,1 6-23,2-6-9,5 4-2,-8-6 0</inkml:trace>
  <inkml:trace contextRef="#ctx0" brushRef="#br0" timeOffset="460105.0028">4101 15318 45,'-2'-13'34,"2"13"0,-13 20-13,1 9-7,5 20-4,-1 9-4,1 7-2,4 5-6,0-4-5,6 1-9,7-12-13,-6-19-6,12-11 0,-6-22 0</inkml:trace>
  <inkml:trace contextRef="#ctx0" brushRef="#br0" timeOffset="460360.2791">4447 15426 11,'0'0'27,"-23"7"0,-5 8-9,-12 7-5,-10 4-4,-3 7-2,1 1-2,-2 2-1,11-3 0,6 0 0,13-5 1,17-3-1,19-6 1,17-1 0,11-9-2,10 2-4,5-3-12,7 3-19,-10-11 0,1 8-2,-16-8 1</inkml:trace>
  <inkml:trace contextRef="#ctx0" brushRef="#br0" timeOffset="460691.9062">4427 15766 8,'0'0'30,"-9"13"2,9 0-6,0 2-8,-4-1-5,4 5-2,-3-2-3,6-4-2,-3-13-2,3 9-2,-3-9-1,9-17 0,-2-2 0,2-4-1,4-9 0,-4 2-1,7 1 1,-3 5 0,-2 6 0,1 7 1,-2 11 0,3 4 0,-4 11 0,3 7 1,-4 2-1,3 1-1,1 1-2,-2-5-4,1 4-7,-1-6-16,-10-19-5,16 14-1,-16-14 0</inkml:trace>
  <inkml:trace contextRef="#ctx0" brushRef="#br0" timeOffset="460885.3246">4436 15818 16,'-14'-5'31,"14"5"-1,14-2 1,12-2-21,5 4-14,-4-9-23,16 9-1,-9-8-1,6 8 0</inkml:trace>
  <inkml:trace contextRef="#ctx0" brushRef="#br0" timeOffset="461150.3876">4999 15555 33,'24'10'33,"-7"-10"-1,13 0-3,7 0-16,-3 0-8,3 0-9,-1 0-15,-1 3-12,-12-9-2,-2 6 0</inkml:trace>
  <inkml:trace contextRef="#ctx0" brushRef="#br0" timeOffset="461343.4415">5087 15658 20,'31'10'25,"-5"-10"-7,5 0-29,9 8-7,-12-13-4,8 14 11</inkml:trace>
  <inkml:trace contextRef="#ctx0" brushRef="#br0" timeOffset="470176.7297">5822 15374 5,'0'0'30,"0"33"1,-5 11-5,-4 10-8,2 13-5,2 3-2,5 3-3,0-5-2,0-15-2,8-20-1,5-15-1,-1-18 0,-2-18-1,-3-18 1,-7-18-2,-7-10 1,0-5-1,-5-2 1,1 4-2,0 6 1,4 9 0,7 14 0,15 12 0,11 12 0,15 8-1,15 6-6,9 4-10,3-4-17,9 10 1,-12-10-1,1 11 0</inkml:trace>
  <inkml:trace contextRef="#ctx0" brushRef="#br0" timeOffset="470375.35">5814 15566 24,'18'0'26,"12"-13"-2,18 5-19,11 8-23,-3-16-4,12 16-1,-12-4 8</inkml:trace>
  <inkml:trace contextRef="#ctx0" brushRef="#br0" timeOffset="470937.4355">6238 15729 21,'-10'0'30,"10"0"1,0 0-4,-14 5-17,14-5-19,0 0-18,0 0-2,21-5-1</inkml:trace>
  <inkml:trace contextRef="#ctx0" brushRef="#br0" timeOffset="471412.2152">6623 15504 8,'-9'11'29,"-14"4"1,5 18-5,-6 2-10,1 0-4,2 5-3,6-10-2,5 1-1,10-12-2,0-19-2,16 3 1,2-18-1,-2-11 0,3-6 0,-4-5 0,3-2-1,-6 2 0,-2 7 0,-3 6 0,-1 13-1,-6 11 1,18 11 0,-5 10 0,8 10 0,4 4 0,9 2 1,3 0-1,-2-2 0,-4-3 0,-3-6 0,-14-4 0,-10-7 0,-15-2 0,-15-7 0,-15-2 0,-8-4 1,-4 3-1,-3-3-1,3-3-3,3 0-6,13 0-9,13 3-13,11-8 0,13 8 0</inkml:trace>
  <inkml:trace contextRef="#ctx0" brushRef="#br0" timeOffset="471615.2608">6930 15649 13,'12'-9'30,"10"13"1,-3 4-1,2 2-15,7 11-6,0-1-6,0 2-5,-1-2-12,2 5-15,-14-16-2,4 0 1,-19-9 6</inkml:trace>
  <inkml:trace contextRef="#ctx0" brushRef="#br0" timeOffset="471817.3079">7234 15616 20,'-19'10'32,"-15"1"1,-3 13 0,-6 4-15,-1 0-10,4 1-8,6-2-19,12 2-12,0-19-1,19 2-1</inkml:trace>
  <inkml:trace contextRef="#ctx0" brushRef="#br0" timeOffset="472026.3751">7506 15718 60,'0'0'37,"0"0"-1,0 11-8,0-11-42,0 0-17,-9-4-4,-3-9 0</inkml:trace>
  <inkml:trace contextRef="#ctx0" brushRef="#br0" timeOffset="472501.1745">7854 15613 3,'-26'-19'28,"6"19"1,-15-7-6,4 7-6,-3 11-5,3 2-3,10 6-2,7 3-2,9 4-3,11-1-3,12 1-3,8 0-8,11-3-15,-3-9-4,15-1 1,-8-13 1</inkml:trace>
  <inkml:trace contextRef="#ctx0" brushRef="#br0" timeOffset="472876.6382">8152 15676 25,'-23'-11'25,"-10"-8"-8,3 6-4,-5 0-4,3 10-2,2 3-2,2 6 0,9 7-1,7 0 0,9 4 0,8-3 0,11 1-1,8-8 0,7-3-1,7-4 0,0-11-2,4-1 1,-1-1-1,0 2 1,-2 4-1,-5 3 0,-5 8 0,-4 6 0,-4 8 0,-8 2 0,-4 5 1,-9-2 0,0-1 0,-9-5-2,-2-6-2,-3-4-5,-4-7-10,-5-9-12,12 3-1,-8-11 1</inkml:trace>
  <inkml:trace contextRef="#ctx0" brushRef="#br0" timeOffset="473291.9314">8587 15689 6,'-12'5'27,"-7"-5"1,12 14-2,-2-2-13,9 4-6,0 3-2,7-1-2,9 1 0,1 0-1,6-7-1,4-6 1,1-6-1,0-9 0,0-7-1,-4-12 1,-5-10 0,-6-11-1,-7-7 1,-15-8 0,-10-1 0,-15-5 2,-10 9 1,-11 6 0,-1 16 1,-6 15-1,4 16 1,9 15 0,12 15-2,19 10 1,18 7-3,18 1-2,19-2-7,15-9-26,15 1 0,-4-15-1,11-5 0</inkml:trace>
  <inkml:trace contextRef="#ctx0" brushRef="#br0" timeOffset="477488.5712">9054 15741 30,'17'0'30,"5"0"-2,10-3-10,12 3-6,10-7-6,5 3-13,-3-8-19,8 12-3,-14-6-1,-4 9-1</inkml:trace>
  <inkml:trace contextRef="#ctx0" brushRef="#br0" timeOffset="484726.1346">5118 15234 30,'-7'-15'19,"3"-8"-1,8 0-2,6 5-1,5 0-2,9 10-2,0 4-2,3 11-1,-9-1-1,-4 14-1,-14 5-1,-6 5-2,-9 0-1,-6-3 0,-2-1 0,3-2-2,4-3 2,9-7-2,7-14 0,9 15 0,8-11-4,3-4-5,5 0-15,3 4-9,-9-11-2,5 2 1</inkml:trace>
  <inkml:trace contextRef="#ctx0" brushRef="#br0" timeOffset="485065.148">5277 15120 27,'-24'-20'31,"-11"-4"0,1 9-7,-4 5-7,-1 8-7,2 10-4,-2 6-2,9 9-2,6 9 0,6 10 0,9 2-1,13 6 1,8-1 0,13-3 0,12-5 0,8-7 0,7-12-1,6-12 0,-2-13 0,-2-13 0,-8-13 0,-5-9 1,-21-13 1,-12-1 0,-21-7 0,-12 5 0,-12 4 0,-6 9-2,-4 13-12,-2 14-26,-4 0 0,10 19-1,-8 4-1</inkml:trace>
  <inkml:trace contextRef="#ctx0" brushRef="#br0" timeOffset="489171.0636">10069 15262 13,'-34'14'30,"2"14"-1,-14 13-5,-4 18-6,1 16-4,5 5-3,17 11-4,12-5-3,20-2-3,18-13-11,16-5-19,8-26-3,9-12-1,-10-19 0</inkml:trace>
  <inkml:trace contextRef="#ctx0" brushRef="#br0" timeOffset="489458.4041">10162 15680 23,'9'-12'33,"-12"1"2,3 11 0,0 21-15,0 1-6,4 19-5,-4 5-3,8 10-3,-5 0-2,-3-1-7,10 1-11,-4-4-18,-6-17-2,4-8 1,-4-15-1</inkml:trace>
  <inkml:trace contextRef="#ctx0" brushRef="#br0" timeOffset="489662.8516">10190 15898 21,'0'0'32,"7"-8"1,8 14-1,0-3-16,7 2-12,2-1-17,1-4-16,12 3-1,-6-10-2,3 7-1</inkml:trace>
  <inkml:trace contextRef="#ctx0" brushRef="#br0" timeOffset="489878.6814">10494 15824 49,'3'-9'35,"-3"9"-1,9 14-8,-9 2-13,4 7-6,-4 3-4,0 0-5,0 2-8,0-6-11,2-6-9,5-5-1,-7-11 1</inkml:trace>
  <inkml:trace contextRef="#ctx0" brushRef="#br0" timeOffset="490088.2229">10587 15891 74,'0'0'24,"-10"-3"-4,-2 14-6,-3 1-5,8 4-3,1 1-4,6-4-5,13 0-8,2 0-12,0-13-10,16 4 1,-5-13-1</inkml:trace>
  <inkml:trace contextRef="#ctx0" brushRef="#br0" timeOffset="490546.2574">10763 15646 33,'16'0'33,"-3"0"1,6 10-5,2 10-13,-13-1-4,0 8-4,-8-3-3,0 3-1,-10-8-1,4-7-1,6-12-1,-12 0-1,12-12 0,8-10-1,8-2 0,2-3 0,9 3 1,1 2-1,1 7 1,1 11 0,-5 6 0,-2 8 1,-8 7-1,-5 5 1,-10 0-1,0 1-1,0-3 0,-5-7 0,5-13-1,0 0-1,0 0 1,5-17-1,8-1 2,2-3 0,3 2 2,1 4 0,-1 5 1,1 5 0,-4 7 0,-4 9 0,-6 6-3,-5 0-14,-8 2-20,8 3 0,-8-5 0,8 2-1</inkml:trace>
  <inkml:trace contextRef="#ctx0" brushRef="#br0" timeOffset="491074.8497">11542 15741 23,'-14'-26'29,"7"1"-4,-5 1-3,-7 0-6,-1 7-4,-11 0-2,3 14-3,-7 9-1,7 8-2,1 7-2,6 6 0,10 2-1,11 0 0,6-2 0,15-5 0,3-6-1,7-8 1,0-8-1,2-2 1,-7-13-1,0 1 1,-7-3 0,-5 2 1,-5 1 0,-9 14 0,9-12 0,-9 12 1,5 19-1,0 3 0,-2 9 0,2 9-2,-5 4 0,4 2 0,-10-1 0,-3-1 0,-7-3-1,-5-6 0,-8-9 1,-5-13 0,0-7-4,-3-14-6,6-11-21,7-1-5,3-16 1,13 2-1</inkml:trace>
  <inkml:trace contextRef="#ctx0" brushRef="#br0" timeOffset="491473.4918">11755 15792 23,'0'0'33,"0"0"0,13-9 1,15 3-17,10 6-9,7-4-13,8 4-23,0-3-3,4 3-2,-12-5-1</inkml:trace>
  <inkml:trace contextRef="#ctx0" brushRef="#br0" timeOffset="491743.5613">12376 15552 47,'-6'-16'35,"6"16"0,-2 23-5,-2 5-15,8 19-4,-4 12-4,0 12-3,2 1-1,-2 1-4,6-2-3,-6-14-6,3-7-10,-3-16-17,0-16-1,0-18 1,0 0 0</inkml:trace>
  <inkml:trace contextRef="#ctx0" brushRef="#br0" timeOffset="492210.4923">12364 15917 40,'9'-8'32,"14"12"1,1-4-9,4 0-11,6 0-8,1 0-7,-2-7-9,-2-1-7,-6 0-3,-7-5 1,-4-2 1,-2-4 6,-10-1 6,-2 1 8,3-5 27,-3 24-7,0 0-1,-9 10-1,9 7-4,0 9-5,0 0-3,4 3-2,-4-2-3,0-1-2,5-6-1,-5-8-2,0-12-3,0 0-3,19 0-1,-10-17 0,6 2 0,1-7 2,4 2 3,-2 0 4,-1 3 4,0 8 3,-17 9 2,9-5 1,-9 5 1,-16 14-1,-1 0-2,4 1-2,0 2-1,8 0-2,5-1 0,6-1-2,12-2-4,4-4-17,5-9-13,8 5 0,-2-9-1</inkml:trace>
  <inkml:trace contextRef="#ctx0" brushRef="#br0" timeOffset="492666.7422">13090 15562 26,'-4'-12'33,"4"12"0,4 19-6,-8 8-9,4 11-4,-8 4-4,8 7-1,-4-4-3,8 3-1,-4-11-1,3-11-1,0-12-1,-3-14 0,0 0-1,3-29-1,-6-8 1,-7-15-1,1-10 0,-1-4 0,1 0 1,3 1-2,10 5 2,2 7-2,9 11 1,6 12-3,10 15-3,4 5-15,3 6-17,14 8 1,-3-4-1,4 9 1</inkml:trace>
  <inkml:trace contextRef="#ctx0" brushRef="#br0" timeOffset="492884.2887">13084 15686 21,'-7'9'32,"7"-9"1,28 8 0,3-5-16,12 0-12,7 0-13,4-3-21,10 3-3,-15-6 0,7 3-1</inkml:trace>
  <inkml:trace contextRef="#ctx0" brushRef="#br0" timeOffset="493193.9374">13717 15647 50,'-22'0'32,"-7"0"-3,2-3-11,4 9-6,2 0-6,9 7-2,8-2-2,11 7 0,8 1-1,7 1-1,6-1 1,0 2 0,-7-2-1,-5 0 2,-12-3 0,-4 1 0,-16-7 1,-3-1-2,-11-2-2,-1-7-9,6 0-16,9-4-8,-1-7-1,17 11 0</inkml:trace>
  <inkml:trace contextRef="#ctx0" brushRef="#br0" timeOffset="493401.0667">13903 15724 65,'11'12'34,"-14"-1"-2,-3 3-15,6 8-6,0-3-9,0-1-12,-3-2-18,6 0-6,-3-16 0,0 10-1</inkml:trace>
  <inkml:trace contextRef="#ctx0" brushRef="#br0" timeOffset="493616.3667">13929 15504 51,'-5'-13'23,"5"13"-23,0 0-8,0 0-18,10 14-4</inkml:trace>
  <inkml:trace contextRef="#ctx0" brushRef="#br0" timeOffset="493992.1574">13940 15759 29,'0'0'33,"27"-3"1,-8 6 1,-3 8-18,5 7-6,-9 0-4,1 9-2,-4-5-1,-5 0-1,-4-8-2,0-14-1,0 0-1,0 0-1,8-14 1,6-8-1,3 0-1,6-3 1,-2 5 1,4 7 0,-3 7 2,-2 6 0,-7 8 0,0 7 1,-10 6-1,-3 4-4,4-1-19,4 1-12,-5-11 0,13 2-1</inkml:trace>
  <inkml:trace contextRef="#ctx0" brushRef="#br0" timeOffset="494352.2953">14494 15780 21,'-18'0'31,"-7"0"1,12 10 0,1-1-16,6 0-6,9 6-2,3 0-3,9-1 0,2-4 0,8 0-2,2-10 0,1 0 0,0-7-2,0-10 1,-5-7-1,-5-8-1,-11-5 1,-7-10-1,-14-9 1,-10-5-2,-8 6 2,-9 3-1,-4 12 0,-3 11 1,5 14-1,12 15 1,9 17 1,19 11-2,13 10-2,17-3-9,20-3-25,15 0 0,3-11-1,6-4 0</inkml:trace>
  <inkml:trace contextRef="#ctx0" brushRef="#br0" timeOffset="494760.0209">14751 15333 35,'31'-7'35,"-2"7"1,18 28-1,2 15-19,-3 13-5,2 14-3,-15 8-4,-15 8-1,-18 3-3,-14-10-3,-16-11-4,-16-18-7,-6-16-22,5-7 0,2-20-2,14-7 2</inkml:trace>
  <inkml:trace contextRef="#ctx0" brushRef="#br0" timeOffset="495347.2491">15320 15727 45,'0'0'35,"0"0"0,0 0-3,0 0-41,5 11-20,-5-11-3,8-9-2</inkml:trace>
  <inkml:trace contextRef="#ctx0" brushRef="#br0" timeOffset="496005.8565">15648 15409 48,'0'0'31,"0"10"-4,-12 15-9,0 6-7,1 10-2,-3 2-4,4 1 1,0-3-3,6-5 0,4-10-1,0-10 0,0-16-1,12-10 0,-3-13 1,-2-11-2,0-9 1,0-3-1,-3 0 1,1 3-1,-5 7 0,5 8 1,1 17-1,5 14 0,7 17 0,10 12 1,8 8-2,4 8 0,6 4-1,-2-1 0,2-4 0,-11-6 0,-7-10 0,-14-11 0,-14-8 2,-11-9 1,-18-7 1,-11-2 1,-10-3 0,-3-1-1,-9 1 2,3 1-3,6 8-4,3-3-11,12 3-21,20 0 0,18 0-1,0 0 1</inkml:trace>
  <inkml:trace contextRef="#ctx0" brushRef="#br0" timeOffset="496316.4823">16034 15545 57,'24'18'35,"-6"1"0,10 4-11,10 6-11,-1-1-5,5 4-4,-1-2-4,-6-6-5,-1-2-11,-3 0-19,-15-18-1,5 2 0,-12-11 0</inkml:trace>
  <inkml:trace contextRef="#ctx0" brushRef="#br0" timeOffset="496527.5295">16423 15576 47,'-12'-17'37,"0"13"1,-12 11-4,-3 6-14,-3 13-7,-10 5-9,-10 7-26,-5 0-14,5 4-2,-15-9 0</inkml:trace>
  <inkml:trace contextRef="#ctx0" brushRef="#br0" timeOffset="502779.9741">16955 15492 19,'9'13'31,"2"-6"1,17 1-10,15 0-4,13-3-4,10 3-3,7-4-4,3-1-5,-5 1-5,-12-4-5,-10 7-8,-15 2-12,-20-9-5,-14 0 0,0 0-1</inkml:trace>
  <inkml:trace contextRef="#ctx0" brushRef="#br0" timeOffset="503132.8271">16965 15678 20,'10'5'30,"11"-8"1,29 3-8,13-3-7,4 3-6,8 0-4,-2 0-4,-4 0-6,-12 3-8,-11-3-8,-21-3-3,-9-3 0,-12-4 2,-4-5 5,-4-2 7,0 0 6,4 1 9,10-5 29,-10 21-15,25 0-1,-7 16-4,2 0-3,-3 6-2,-6 3-2,-3 1-4,-8-3-5,-8-4-10,-9-10-11,-2 5-8,-19-18 0,5-1-2</inkml:trace>
  <inkml:trace contextRef="#ctx0" brushRef="#br0" timeOffset="503351.7432">17066 15536 20,'-54'-6'32,"12"20"2,-1 4-2,15 8-12,18 19-5,10-1-8,16 10-34,14-9-3,17 2-2,0-15-3</inkml:trace>
  <inkml:trace contextRef="#ctx0" brushRef="#br0" timeOffset="504111.7339">1550 17007 27,'15'9'30,"10"-9"3,25 8-11,18-3-11,13-5-3,5 4-3,6-4-6,-9 0-7,-4 0-14,-8 3-10,-24-10 1,-14 7 0</inkml:trace>
  <inkml:trace contextRef="#ctx0" brushRef="#br0" timeOffset="504334.7825">1636 17135 26,'22'2'31,"21"9"-4,12-11-10,14 0-4,3-3-4,8-2-4,-5-3-8,-5-1-12,-9 1-15,-25-10 0,-6 6 0</inkml:trace>
  <inkml:trace contextRef="#ctx0" brushRef="#br0" timeOffset="504562.3436">2253 16975 29,'28'12'29,"-12"-1"-3,9 7-9,-3 7-4,-12 0-7,1 0-9,-17-8-20,-7 7-6,-22-16 0,2 6-2</inkml:trace>
  <inkml:trace contextRef="#ctx0" brushRef="#br0" timeOffset="504795.1453">1547 17008 12,'-32'25'27,"8"-1"1,10 10-12,14 3-6,11 1 0,16-2-9,13-9-24,23 2-5,7-25 1,15 0 2</inkml:trace>
  <inkml:trace contextRef="#ctx0" brushRef="#br0" timeOffset="505142.6038">2988 16633 40,'0'0'33,"-4"16"1,-6 20-13,5 12-9,5 18-4,-6 4-4,6 2-3,11 2-9,0-8-13,1-15-11,11-10-2,-9-28 0</inkml:trace>
  <inkml:trace contextRef="#ctx0" brushRef="#br0" timeOffset="505389.165">3276 16686 15,'-12'-3'25,"-3"17"-3,-16 2-12,-6 9-4,-5 6-1,-2 6 0,2 0-2,11-2 1,6 2 1,16-5 1,12 0 0,13-7 0,18-6 1,6-8-1,12 2-6,4-13-18,10 8-12,-14-15-1,4 7-1</inkml:trace>
  <inkml:trace contextRef="#ctx0" brushRef="#br0" timeOffset="505654.2162">3468 17011 27,'-3'10'32,"7"14"0,-4 0-9,0 4-11,9 7-4,-6-6-1,3 3-5,1-7-4,-1-2-6,2-6-6,-8-8-17,0-9-1,4-14 0,-12-3 9</inkml:trace>
  <inkml:trace contextRef="#ctx0" brushRef="#br0" timeOffset="505960.2819">3481 17036 15,'24'-6'30,"-1"0"0,5 6-10,2 4-4,-4 2-5,-6 8-3,-6 0-3,-6 6-1,-12-1-3,-3-3-1,-6-4-1,0-1 0,13-11-1,-12 7-1,12-7 1,22-7 1,0 4 2,6 3 0,-1 3 1,0 6 2,-10 8-1,-12 6-1,-7 3 1,-11 3-2,-9-5-1,-3-2-5,1-6-2,0-6-7,10-10-9,14 0-10,0-21 0,23 3 2</inkml:trace>
  <inkml:trace contextRef="#ctx0" brushRef="#br0" timeOffset="506285.2882">4139 16941 47,'15'6'34,"9"-6"0,11-3-17,11 8-6,1-5-4,6 7-7,-5-2-11,-1 0-20,-19-8-3,-2 3 0,-14-5 0</inkml:trace>
  <inkml:trace contextRef="#ctx0" brushRef="#br0" timeOffset="506513.4519">4184 17067 28,'23'7'34,"8"-7"1,11 0-1,4 0-22,2 0-35,5 7-7,-16-11-2,3 4-1</inkml:trace>
  <inkml:trace contextRef="#ctx0" brushRef="#br0" timeOffset="507096.6014">5000 16648 7,'0'0'30,"-5"18"2,1 6 0,4 19-15,0 7-5,0 3-4,4 6-2,-4-7-2,9-3 0,-6-14-1,1-9 0,-4-26-1,0 0 0,-4-12 0,1-22-1,-4-12 1,-1-11-2,-1-6 2,2-6-3,1 2 2,3 2-1,3 13 0,3 9 1,8 12-1,6 12 0,13 11 0,4 8-1,11 4-4,2 2-6,8 1-9,4 3-15,-4-6 0,6 1 0,-14-5 8</inkml:trace>
  <inkml:trace contextRef="#ctx0" brushRef="#br0" timeOffset="507321.8023">5036 16750 8,'0'0'30,"10"10"1,12-10-4,14 0-12,7 5-9,7-1-19,6 6-14,-16-10-3,6 4 0</inkml:trace>
  <inkml:trace contextRef="#ctx0" brushRef="#br0" timeOffset="507551.3451">5560 16823 35,'0'0'34,"2"17"0,-2-17-5,0 0-49,0 0-8,-6-14-3,6 14-2</inkml:trace>
  <inkml:trace contextRef="#ctx0" brushRef="#br0" timeOffset="508127.7579">6031 16738 20,'-28'28'27,"6"17"-3,-6-2-10,0 5-3,7-2-3,4-8-2,9-5 0,8-16-1,0-17-1,15-3 0,1-22-2,-1-10 0,1-11-1,0-5 1,-4-5-2,-1-2 1,0 7-1,-6 6 1,2 10 0,-2 15 0,-5 20 1,17-4-1,-2 21 2,7 17-1,9 5 2,9 5-2,4 8 1,4-5-1,0 3 0,-3-6 0,-7-5-1,-7-10 0,-15-3 0,-16-9 0,-16-3 0,-15-7 0,-12-4-1,-10-3 1,-3 0-1,-6-4 0,4 1-1,7 3 0,6-9-4,15 9-6,10-5-9,20 5-15,0 0 0,15-14 0,13 14 9</inkml:trace>
  <inkml:trace contextRef="#ctx0" brushRef="#br0" timeOffset="508353.6062">6457 16852 42,'35'17'32,"-7"-3"1,7 9-16,-2 10-6,-7-2-6,-5 1-6,3 0-10,-7-1-20,-8-19-1,3-2 0,-8-20 0</inkml:trace>
  <inkml:trace contextRef="#ctx0" brushRef="#br0" timeOffset="508585.162">6777 16811 47,'-12'0'35,"-16"9"0,-5 11-13,-8 17-8,-11-1-7,4 6-5,5-2-9,3-2-11,9-11-16,16-3-1,5-14 0,19-3 3</inkml:trace>
  <inkml:trace contextRef="#ctx0" brushRef="#br0" timeOffset="508815.4534">6994 16995 46,'17'11'36,"-17"-11"2,3 14-2,-3-14-29,0 0-37,0 0-4,-7-13-1,10 3-2</inkml:trace>
  <inkml:trace contextRef="#ctx0" brushRef="#br0" timeOffset="509281.2947">7643 16791 27,'-18'0'29,"-14"-4"-6,-2 11-7,0 5-6,0 2-2,9 9-2,7 5-3,8 3-2,14 3-4,10-4-4,12-6-4,10-3-5,8-7-8,11-2-5,-2-12 0,7 0 26</inkml:trace>
  <inkml:trace contextRef="#ctx0" brushRef="#br0" timeOffset="509619.6379">7956 16830 22,'-21'-7'29,"-17"-8"-4,5 13-5,-3 7-5,3 7-5,7 8-3,8 2-2,9 3-1,9-3-1,13 3 0,9-7-1,5-10 0,4-10 0,4-10 0,2-13-1,1-2-1,-5-4 1,1-3 0,0 3 0,0 9-1,-6 8 1,-3 11 0,-9 13 1,-7 7 0,-9 9-1,-4 5 1,-8 4-1,-6-6-1,0-2-3,-1-10-6,8-5-9,11-12-15,0 0-1,17-13-1,1-8 3</inkml:trace>
  <inkml:trace contextRef="#ctx0" brushRef="#br0" timeOffset="509988.5144">8412 16881 16,'-25'5'29,"10"8"1,2 3-10,4 1-5,9 6-4,6-5-2,7 1-3,8-6-1,8 1 0,-2-9-2,5-5-1,-3-8 0,-2-9-1,-2-9 0,-6-6 0,-7-9 0,-6-7-1,-9-10 0,-13-5 0,-9-4 0,-9 8 0,-6 6 1,-8 9 0,-9 13 0,-1 14 1,6 17 0,9 11 0,11 12 0,17 6 1,21 2-3,16-6-7,31-6-27,21-2-2,7-12 2,19-2-2</inkml:trace>
  <inkml:trace contextRef="#ctx0" brushRef="#br0" timeOffset="510568.5584">9012 16820 14,'0'0'31,"19"4"2,-1-8-3,10 4-14,9 0-6,3-4-11,6 11-26,-5-17-3,3 8-2,-14-8-1</inkml:trace>
  <inkml:trace contextRef="#ctx0" brushRef="#br0" timeOffset="510913.3695">9545 16666 46,'0'0'35,"0"0"-1,12 16-13,-3 16-6,-9 8-5,3 17-3,-3-3-2,4 8-1,-4-3-2,3-5-1,1-7-4,-4-11-3,8-8-9,-5-17-12,-3-11-9,0 0 0,6-15-1</inkml:trace>
  <inkml:trace contextRef="#ctx0" brushRef="#br0" timeOffset="511142.1446">9557 16973 54,'9'-5'33,"4"5"-6,5-5-8,11 5-5,1 0-7,1 0-8,0 3-12,1 1-20,-12-8-1,0 4 0,-11-11-1</inkml:trace>
  <inkml:trace contextRef="#ctx0" brushRef="#br0" timeOffset="511441.216">9830 16908 20,'0'0'31,"-9"19"0,9-9-6,0 7-10,0 6-5,0-3-3,0 6-3,3-5-1,3-3-2,-2-3-3,-4-15-2,9 14-2,-9-14-1,19-10 0,-7-4 0,3-1 0,-3-4 1,5 2 3,-3 0 3,-4 5 2,-4 2 1,-6 10 1,0 0 1,-22 0 0,10 11 1,-7-2-1,6 3 0,-1-2 0,10 4 0,4-6-2,10 4 1,2-3 0,6-5-2,7 2-7,1 1-28,-2-12 0,7 3-1,-10-12 0</inkml:trace>
  <inkml:trace contextRef="#ctx0" brushRef="#br0" timeOffset="512161.7383">10100 16748 11,'0'0'31,"28"15"0,-18 1-1,4 8-14,-2 5-4,-5-2-4,-1 4-1,-6-6-2,4-5-3,-4-20 0,0 0 0,6-16-2,4-8 0,2-5 1,6-5-2,4-1 1,-1 7 0,4 4 0,-2 12 0,-5 12 0,0 4 1,-8 9 0,-3 7-1,-7 4 1,0-2 0,-7-1 0,3-6 0,4-5 0,0-10-1,0 0 1,19-22-1,0 2 0,2 2-1,4-3 1,0 5 0,-1 7-1,-2 9 1,-6 6 0,-7 11 1,-3 2-2,-6 7-3,4 5-11,-2 0-18,-2-11-2,10 6 0,-1-11 1</inkml:trace>
  <inkml:trace contextRef="#ctx0" brushRef="#br0" timeOffset="512644.0263">10986 16895 36,'0'-21'27,"0"4"-4,-6 0-4,-6-3-5,-3 2-4,-10-3-2,-2 6-3,-5 3-1,1 8-1,-3 8-2,3 7 0,10 6 0,7 7 0,11 2-1,10 4 1,8-2 0,8-8 0,4-6-1,4-4 2,0-10-2,-3 0 1,-7-10-1,-2-5 0,-7 0 1,-2 2-1,-10 13 1,7-15-1,-7 15 1,3 15 1,-3 2-1,8 14 0,-5 5 1,2 5 0,-5 2 0,0 5 1,-11-5-2,-2 3 0,-8-12 1,-4-7-2,-8-11 0,1-10-6,4-6-8,6-13-23,1-9 1,8-10 0,10-6-1</inkml:trace>
  <inkml:trace contextRef="#ctx0" brushRef="#br0" timeOffset="513357.5056">11362 16627 36,'0'0'28,"0"0"-7,0 0-2,0 31-5,-19-3-3,5 10-3,-8-2-2,1 5-1,-3-5-3,9-2 1,-1-11-2,10-9 1,6-14-1,6-11 0,4-10 1,5-10-1,5-8 0,-3-4-1,2 2 1,0 1-1,-3 6 1,-6 3-2,1 13 1,-11 18-1,15-5 1,-5 16 0,5 10 0,5 5 0,8 7 0,9 5 1,5 4-1,3-1 1,4-3-1,-6-1 1,-9-8-1,-11-1 0,-14-8 1,-13-5-1,-16-12 0,-12-3 1,-11 0-1,-5 0 0,-5 0 1,-1-3-1,5 3-1,4-3-1,10 3-4,9 0-6,15 0-16,11 0-7,6-14 0,18 14 0</inkml:trace>
  <inkml:trace contextRef="#ctx0" brushRef="#br0" timeOffset="513592.5331">11734 16733 24,'9'-7'34,"16"12"1,-2 2 0,10 9-16,4 12-10,-9 5-3,2 4-3,0 1-7,-10-11-8,-1-3-21,-3-4-2,-16-20 1,20 3-1</inkml:trace>
  <inkml:trace contextRef="#ctx0" brushRef="#br0" timeOffset="513833.5738">12072 16748 30,'-11'-3'34,"-10"3"1,-3 15-3,-10 4-13,-5 5-9,0 9-7,1 5-17,6-2-20,-4-9 0,12-1-1,0-16 0</inkml:trace>
  <inkml:trace contextRef="#ctx0" brushRef="#br0" timeOffset="514199.2233">12559 16682 18,'7'-15'31,"-7"0"2,0 15-8,0 0-6,3 21-5,0 5-5,-3 3-4,5 5 0,-1 1-2,0-2-4,1 1-5,-5-15-10,0-19-14,4 19-4,-13-26-1,9 7 1</inkml:trace>
  <inkml:trace contextRef="#ctx0" brushRef="#br0" timeOffset="514435.8483">12469 16798 44,'0'0'33,"0"0"0,25 10-12,6-5-7,10-1-12,3-4-31,12 0-2,-8-6-3,7 1 1</inkml:trace>
  <inkml:trace contextRef="#ctx0" brushRef="#br0" timeOffset="515922.738">13198 16554 27,'0'0'32,"12"29"0,-12 4-10,-3 15-5,3 14-5,-2 6-2,2 4-3,0-1-5,0-6-6,2-10-12,-2-9-17,0-24-1,7-10-1,-7-12 0</inkml:trace>
  <inkml:trace contextRef="#ctx0" brushRef="#br0" timeOffset="516156.3673">13193 16895 35,'0'0'28,"24"-8"-4,-3 8-12,4 0-8,3 0-11,4-4-15,11 7-4,-9-14-1,9 7 7</inkml:trace>
  <inkml:trace contextRef="#ctx0" brushRef="#br0" timeOffset="516456.4269">13499 16806 33,'0'12'29,"-6"0"-6,6 7-5,0 3-6,0 1-4,0 3-2,0-1-3,0-3-2,0-2-3,0-10-2,0-10-3,9 7-2,3-12 1,1-7-1,5-2 1,1-4 3,0 0 3,2 4 3,-8 0 3,-1-5 7,-12 19-6,-19-4 1,1 9-2,-4 1-1,0-3-1,4 5 0,2 1 1,10 1-1,6 0 0,10-1 1,7 1-1,7-3-4,3 3-12,-2-6-15,15 2-1,-12-12 0,15 6 7</inkml:trace>
  <inkml:trace contextRef="#ctx0" brushRef="#br0" timeOffset="516839.7371">13929 16581 33,'0'0'32,"-2"22"2,4-1-12,5 13-7,-7 2-4,9 7-2,-6-1-2,4-5-3,0-4 0,-4-8-2,-3-9-1,0-16 0,0 0 1,0-14-1,-7-13-1,1-7 1,-7-9 0,3-5-1,-1 0 0,2 1 1,2 6-1,4 2 0,6 10 1,4 3-1,8 12-1,7 3 1,8 7-3,4 4-4,10 0-9,0 9-17,2-3-2,3 4-2,-4-10 2</inkml:trace>
  <inkml:trace contextRef="#ctx0" brushRef="#br0" timeOffset="517078.8001">13964 16695 10,'-20'14'31,"3"-10"0,17-4-2,25 11-13,0-11-4,12 0-7,9 0-15,7 9-20,-9-14 0,8 8-2,-14-6 1</inkml:trace>
  <inkml:trace contextRef="#ctx0" brushRef="#br0" timeOffset="517411.9224">14550 16666 14,'-21'0'28,"-11"-5"-2,5 5-10,2 5-3,6 2-4,6 3-3,8 1-2,8 2-1,9 4 0,7 2-1,5 1 1,5 1 1,-7-1 0,-1 1 0,-12-1 0,-9 1 0,-9-6 0,-7-6-1,-12-9-3,-3 0-4,4 0-7,-4-12-13,6-4-9,12 6-1,1-8-1</inkml:trace>
  <inkml:trace contextRef="#ctx0" brushRef="#br0" timeOffset="517652.902">14689 16690 46,'14'6'34,"-14"-6"0,5 11-11,1 8-11,-6 0-5,10 8-3,-8-1-5,-2-4-9,0-2-23,0 2-1,-7-11 0,7-1-1</inkml:trace>
  <inkml:trace contextRef="#ctx0" brushRef="#br0" timeOffset="517904.9592">14688 16555 32,'9'-18'34,"-4"-1"-2,4 9-5,-9 10-29,9-12-25,2 17-4,-11-5-2</inkml:trace>
  <inkml:trace contextRef="#ctx0" brushRef="#br0" timeOffset="518157.0011">14863 16694 44,'3'19'33,"7"9"2,-10-6-8,3 2-15,0 4-4,-3-6-4,0-1-1,0-4-1,0-6 0,0-11-1,7-12 0,0-7 0,4-2-1,2-5 1,5 0 0,5 0-1,-2 6 1,3 10 1,-3 10-1,-4 7 1,1 10 0,-8 2-1,-8 6-5,1 1-28,-3 3-4,-5-12-1,5 3 0</inkml:trace>
  <inkml:trace contextRef="#ctx0" brushRef="#br0" timeOffset="518524.5735">15303 16728 47,'0'22'33,"-3"0"0,3 5-13,10 6-10,-4-7-4,6 2-2,7-6-2,3-7 0,3-11-1,-1-14 0,0-12 0,0-9 0,-5-13 0,-5-7 0,-10-11-1,-11-6 1,-12-5 0,-9 6 0,-9 11 1,-9 13 0,-4 12 0,2 15 0,3 16 0,11 16 0,14 12 0,16 4-1,15 5 0,17-2-3,17 1-8,6-7-26,8-9 0,6-7 0,-3-13 0</inkml:trace>
  <inkml:trace contextRef="#ctx0" brushRef="#br0" timeOffset="518909.6101">15691 16762 37,'0'0'33,"0"0"-1,11 8-7,-11-8-27,12-4-25,6 4-2,-9-6-3,13 6 1</inkml:trace>
  <inkml:trace contextRef="#ctx0" brushRef="#br0" timeOffset="519449.4388">16191 16494 24,'0'0'33,"0"20"0,-6 6-4,-6 4-13,5 12-4,-5-1-2,3 10-2,0-8-2,6 1-2,-1-12-1,4-10 0,6-13-2,3-9 0,2-9 0,3-16 0,-1-8 0,2-11-1,1-9 0,-4 4 0,0 0 1,-2 0-1,-3 9 0,-2 8 0,1 9 0,-6 23 0,13-3 0,-4 15 0,10 13 0,2 5 0,7 7 0,7 6 0,5 0-1,-3 2 1,-1-3-1,-1-1-1,-10-8 1,-12-3 0,-13-7 0,-9-8 1,-20-6 0,-10-1 0,-14-3 0,-5-5 1,-6 0-1,7-3 0,6 3-2,8-5-6,18 5-16,25 0-12,0-12-1,21 12 0</inkml:trace>
  <inkml:trace contextRef="#ctx0" brushRef="#br0" timeOffset="519825.4087">16688 16658 37,'0'0'36,"18"10"0,10 7-5,6 7-12,-3 0-7,9 5-3,-3 0-5,4 0-3,-6 0-5,-9-10-10,-4-6-22,-1-4-1,-9-13 0,2 4-1</inkml:trace>
  <inkml:trace contextRef="#ctx0" brushRef="#br0" timeOffset="520077.4703">17099 16683 41,'-21'-10'36,"-1"10"1,-5 0-2,-8 9-18,1 13-6,-9 2-4,0 8-4,-1 1-2,0-6-5,13 0-32,10-3-1,5-12-1,16-12 1</inkml:trace>
  <inkml:trace contextRef="#ctx0" brushRef="#br0" timeOffset="534476.7797">19134 5182 34,'0'0'29,"0"0"3,4 17-11,-4 25-6,0 17-4,0 14-4,0 4-4,6 1-7,1-6-16,6-4-12,-8-27 0,8-14-1</inkml:trace>
  <inkml:trace contextRef="#ctx0" brushRef="#br0" timeOffset="535035.0756">19373 5245 21,'26'-34'30,"2"19"1,-28 15-3,0 0-12,-20 18-4,-16 9-4,-5 8-2,-7 3-1,-1 4-2,5 5-1,4-5-1,14-1 0,14-4-1,14-13 0,15-2 0,14-7-2,9-11-4,6 2-4,5-6-5,0 0-3,-5 0-1,-4 0 1,-8-6 2,-4 3 5,-9-3 8,-8 1 7,-3 0 5,-10 5 24,0 0-15,-18 17-2,2 2-4,2 10-2,-5 0-3,6 3-2,-1-7-1,6 2-2,3-8 0,5-19 0,0 0 0,17-13 0,-5-16-1,4-3 0,-1-11 0,0-1 0,0 0-1,-3 10 1,-1 6-1,-2 13 1,-9 15 1,16 10 0,-9 10-1,5 13 1,-1 4 0,2-1-1,0 3-1,1-6-4,3-1-5,-6-15-9,-2-8-15,0-4-4,-9-14 0,-4-1 1</inkml:trace>
  <inkml:trace contextRef="#ctx0" brushRef="#br0" timeOffset="535277.1517">19525 5639 44,'-15'6'33,"25"-6"-1,5-4-7,10-1-15,6 1-12,6-6-21,12 10-7,-5-16-2,8 8 0</inkml:trace>
  <inkml:trace contextRef="#ctx0" brushRef="#br0" timeOffset="535538.198">19928 5431 62,'0'0'33,"13"-5"0,11 0-15,2 5-10,2 0-8,2-2-10,-1-1-20,6 8-2,-18-5-1,3 0 1</inkml:trace>
  <inkml:trace contextRef="#ctx0" brushRef="#br0" timeOffset="535580.2142">19948 5489 41,'-4'12'31,"4"-12"1,18 3-9,10-3-12,6 0-9,4 0-13,5-5-18,6 5-1,-11-8-2,3 8 0</inkml:trace>
  <inkml:trace contextRef="#ctx0" brushRef="#br0" timeOffset="535840.8733">20520 5323 50,'-11'0'32,"-15"4"-2,2 4-9,0 8-8,-2 6-6,6 7-2,6 5-2,7 6-1,7 1 0,12 1-1,7-4 0,7-8 1,5-8 1,4-8 0,-1-18 1,2-9 0,-5-16 0,-6-4 0,-9-13 0,-9 2-1,-10-3 0,-9 9-3,-6 9-7,-12 15-29,-4 5-3,-3 18 1,-8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7T13:47:56.222"/>
    </inkml:context>
    <inkml:brush xml:id="br0">
      <inkml:brushProperty name="width" value="0.05292" units="cm"/>
      <inkml:brushProperty name="height" value="0.05292" units="cm"/>
      <inkml:brushProperty name="color" value="#FF0000"/>
    </inkml:brush>
  </inkml:definitions>
  <inkml:trace contextRef="#ctx0" brushRef="#br0">1771 12213 18,'20'-7'31,"-1"-15"-2,4-11-5,25-55 11,-26 35-23,-7-7-5,3-3-1,-12 1-1,-2 8-1,-8 2-1,-1 18-1,-1 10 1,6 24-2,0 0 1,-5 31-1,8 13 0,10 9-1,3 6 1,7 6-1,1-5 1,-2-2-1,0-6-1,0-12-1,-4-6-3,-18-16-4,-6-1-4,-10-17-1,-8-3 0,-7-14 1,3 0 2,-6-5 4,6 3 2,-6-19 14,34 26 0,9 2 1,7 6 0,8 0 1,9 4-3,-1-2 1,7 2-3,-6 0-1,-2 6-1,-7 1 0,7 4-2,-10 4 0,-3 3-1,-4 0 0,-1 4 1,-4-3-1,5-3 0,-3-5 0,-2-6 1,2-8-1,0-2 1,-2-10 0,3-3 0,1 0-2,-10-5-10,5 3-27,1 6-1,-3-3 0,6 9 0</inkml:trace>
  <inkml:trace contextRef="#ctx0" brushRef="#br0" timeOffset="429.5982">3084 11983 27,'-24'0'32,"11"14"2,-9 1 0,12 8-20,10 8-4,0-1-2,13 3-1,9-7-1,3-5-1,8-10-2,5-7 0,-3-13-1,-1-10-1,-6-11 1,-13-11-1,-11-11-1,-10-4 1,-14-3-1,-4 1 1,-14 3-1,-5 8 0,-7 11 0,6 8 0,7 16 0,6 12 0,11 9-2,7 7-2,21 9-7,8 1-18,18-2-8,12 8-1,-2-9 1</inkml:trace>
  <inkml:trace contextRef="#ctx0" brushRef="#br0" timeOffset="1249.1313">3525 11923 27,'-21'0'30,"11"6"-2,-6 1-11,3-1-5,1 7-4,5 1-1,10 4-4,4-4 0,8 4-1,7-3-2,3-5 0,-3 0-1,0-7 1,-4-1-1,-18-2 1,0 0-1,0 0 0,-24 0 1,1 0 0,-4 7 0,2 0 0,0 6 1,7 5-1,5 0 1,7 1 1,6 0-1,10-1 1,8-4-1,4-5 1,3-6 0,5-6 0,-2-7-1,0-3 1,-6-5-1,1-5-1,-12 0 1,-4 3 0,-7 2 0,0 5-1,0 4 1,0 9 0,-13 0 0,13 0 0,-9 17-1,13-3 1,-2 5 0,7-1 0,1-2-1,4-2 1,3-1 0,4-7-1,-3-6 1,-2-2 0,2-9 0,-2-4-1,-5 0 1,-4-2 0,0 0-1,-1 3 0,-6 6 1,0 8-1,0 0 0,0 8 1,-6 6-1,6 6 0,6-1 0,3 3 1,3-2-1,4-8 1,3-5 1,2-7 0,1-5 0,0-6 1,-6-9-1,-4-5-1,-5 1-2,-7-2-9,0 0-23,0 8-4,-10 1 0,10 17-1</inkml:trace>
  <inkml:trace contextRef="#ctx0" brushRef="#br0" timeOffset="1580.1505">3971 12086 47,'21'12'34,"-5"-5"0,6 2-14,3-1-6,0-2-5,2-1-3,-2-5-2,0 4-1,-6-10-1,-4-6-1,-2-3 0,-7-4-1,-6-3 1,-7-2-1,-5 4 0,-7 4-1,-2 6 1,-4 6-1,0 11 1,1 7 0,4 11-1,2 8 1,5 10 0,10 6 1,3 2-2,0 2 2,6-2-2,1-2-5,8-4-17,1-6-12,-6-15-1,4-6 1</inkml:trace>
  <inkml:trace contextRef="#ctx0" brushRef="#br0" timeOffset="1911.1656">4315 12001 53,'16'-8'35,"2"16"1,-5 6-13,-1 0-7,-2 11-6,-10-2-3,8 4-3,-8-5-1,0-2-1,0-11-1,0-9 0,0-9-2,7-8 1,2-2 0,5-1-1,0 1 1,2 2-1,2 8 1,-2 9 0,0 12 0,-4 4 1,-1 9-3,-7-1-7,3 4-20,-4-2-8,-10-8 0,7-2 0</inkml:trace>
  <inkml:trace contextRef="#ctx0" brushRef="#br0" timeOffset="2054.597">4415 11776 81,'-4'-19'35,"-2"8"0,6 11-32,9 13-31,-15-4-6,15 12-2,-9-7 0</inkml:trace>
  <inkml:trace contextRef="#ctx0" brushRef="#br0" timeOffset="2722.0135">4961 12055 35,'-11'-24'27,"-3"8"0,-8 0-5,-11 7-4,1 9-5,-6 0-4,7 17-2,0-2-3,11 7-2,9 0-1,11 1 0,4-3-1,7-3 2,5-5 0,0-4 0,-1-8 0,-2 0 1,-13 0-1,5-10 0,-5 10-2,-18-8-7,18 8-20,-10 0-9,10 0-1,0 0 1</inkml:trace>
  <inkml:trace contextRef="#ctx0" brushRef="#br0" timeOffset="3256.9298">5133 12096 34,'0'0'30,"3"-13"-7,-3 13-4,-13-17-5,1 8-5,-6 3-3,-2 0-2,1 6-1,-3 0-2,2 9 0,3 3-1,3 5 1,6 5-1,8 4 0,7-2 0,7-4-1,6-3-1,5-8 1,3-4-2,1-10 1,-2-7 0,-3-5 1,-5-5 0,-5 1 2,-5 0 3,-1 3-1,-8 1 2,2 7-1,-2 10 0,0 0 0,0 0-1,0 0 0,-3 10-2,5 2 1,3 3-1,4-1 1,4 1 0,1-1-1,6-2 1,-2-6 0,4-2-1,1-4 0,1-7 1,-3-5-1,-1-6 0,-3-1 1,-4-3-2,-7 3-3,0 5-11,-6 14-21,-14-17-2,14 17 1,-17-2-1</inkml:trace>
  <inkml:trace contextRef="#ctx0" brushRef="#br0" timeOffset="3458.1796">5597 11997 82,'-5'11'39,"5"8"0,0 8-17,0 2-11,3 16-5,0 3-3,-3 6-1,3 6-3,-3-3 0,0-2-7,-3-11-9,3-9-21,0-10-1,0-25 0,0 0 1</inkml:trace>
  <inkml:trace contextRef="#ctx0" brushRef="#br0" timeOffset="3586.9124">5598 12239 50,'9'-23'35,"14"13"-1,-6 1-6,9-3-24,5 7-24,-2-5-12,11 7-2,-5-9 0</inkml:trace>
  <inkml:trace contextRef="#ctx0" brushRef="#br0" timeOffset="3947.598">6102 11988 63,'-28'-13'32,"7"4"-7,-4 5-8,-2 4-6,10 3-4,2 5-4,11 7-1,9-2-1,6 2-1,6 0 0,2-2-2,0-3 0,-2-3 0,-1-2 0,-16-5 0,0 0 1,-13 6 0,-8-6 2,-2 4 1,-1 0 2,0 5 1,1 0 0,11 7 1,7-7 0,14 11-1,7-8 0,8 2-1,1-5-1,6-3-3,5-1-17,-2-9-20,-9-9-1,0 1-1,-10-10 0</inkml:trace>
  <inkml:trace contextRef="#ctx0" brushRef="#br0" timeOffset="4466.8005">6967 11862 6,'0'-60'65,"0"45"-29,0 15-16,12 25 0,-10 13-6,6 20-4,-8 10-4,5 10-4,2-1-8,-4-7-11,7-11-14,1-14-6,-4-23 0,6-20 1</inkml:trace>
  <inkml:trace contextRef="#ctx0" brushRef="#br0" timeOffset="4721.2351">7317 11815 46,'16'-18'32,"-3"13"-7,-13 5-5,-25 10-5,-3 7-3,-13 4-4,-3 8-3,-5 0-1,0 6-2,9-4 0,9-2-1,15 3 1,16-6 0,12-4 0,12-3 0,10 0 0,10-2-1,3 1-3,-1-12-16,-3-1-18,4 1 0,-13-6-1,2 4 0</inkml:trace>
  <inkml:trace contextRef="#ctx0" brushRef="#br0" timeOffset="5308.2969">7451 12152 61,'0'0'34,"0"0"-1,0 0-12,5 24-6,-8-3-6,3 7-4,0-1-1,0 7-1,3-2-3,-3-4-2,4-3-4,-4-8-2,3-3-4,-3-14-2,0 0-3,0 0-4,-6-22-2,6 2 2,-4-3 3,4-1 4,0-2 6,3 1 7,0 3 5,1 4 6,6-10 24,-2 18-14,-1-3-3,5 3-1,4 6-5,2-3-1,4 7-3,-3 0-3,5 10-1,-8-3-1,-1 5-1,-6-2 0,-9 2 0,0-12-1,-9 15 1,-3-9-1,3-6 0,9 0 0,-12 0 1,12 0-2,14 0 1,2 8 0,3-3 0,2 7 1,-5 5 0,-6 1 0,-10 8 0,-10-2 1,-10-5-2,-6 3-4,-8-8-5,2-8-15,4-1-10,-2-13 0,14-2-1</inkml:trace>
  <inkml:trace contextRef="#ctx0" brushRef="#br0" timeOffset="5699.5994">8003 11817 13,'-6'-20'66,"-13"6"-32,0 18-13,0 11-5,-11 9-3,2 16-5,-1 7-1,8 9-3,6 5-1,9 3 0,9-3-2,11-6-1,11-7-6,4-15-14,5-6-16,6-8-1,-6-16 0,9-3 0</inkml:trace>
  <inkml:trace contextRef="#ctx0" brushRef="#br0" timeOffset="6104.6994">8183 12122 25,'-10'9'31,"10"8"1,0 4-9,0 2-7,10 7-4,-4-2-2,6 2-3,-1-10-2,9-1-1,-1-11-2,3-8 0,-4-9 0,4-13-1,-3-6 1,-2-8-2,-7-9 1,-3-4-1,-7-4 0,-7 5 1,-11 4-1,-8 6 1,-8 10 0,-5 9 0,1 12 1,4 12-1,6 7 1,7 8 0,14 4-1,17-2-2,15 4-6,5-1-16,5-6-14,7 0 0,-5-9 1,3-1-1</inkml:trace>
  <inkml:trace contextRef="#ctx0" brushRef="#br0" timeOffset="6389.5637">8459 11830 57,'13'4'36,"5"2"2,1 14-16,12 16-4,-8 6-5,-3 21-3,-13 4-4,-7 8-2,-18-2-5,-5-9-19,-4-10-18,2-8-1,-2-21-1,11-13 1</inkml:trace>
  <inkml:trace contextRef="#ctx0" brushRef="#br0" timeOffset="8224.6029">8990 12332 50,'4'9'31,"1"14"-7,-17 2-31,-6-7-15,8 1-4,-9-12-3</inkml:trace>
  <inkml:trace contextRef="#ctx0" brushRef="#br0" timeOffset="8781.3509">9259 12086 24,'0'0'29,"20"0"0,-9 0-5,8 0-13,9 0-5,-2-3-1,1 3-2,-5-6-2,-1 2 0,-12-3-2,-9 7 1,0 0-1,-21 5 0,0 4 1,1 5 0,2 6 0,3 4 0,15 5 0,5-2 0,17 1-2,7-2-2,11-3-2,5-8-2,3-5-1,-2-10 1,-2-6 1,-4-8 2,-9-5 3,7-34 12,-30 27 0,-11-6 1,-3 8 1,-13 2 0,-2 11-2,-7 2-1,0 9-3,-1 10-2,8 8-1,9 3-1,6 2-1,15 0-1,6-1 1,7-6-1,4-3-1,7-4-3,-8-9-5,0-10-10,-4-4-10,-14-10-6,5 2 1,-12-10 3</inkml:trace>
  <inkml:trace contextRef="#ctx0" brushRef="#br0" timeOffset="8874.0058">9725 11960 68,'0'0'18,"0"0"-28,-9-8-9,9 8-7,0 0-2</inkml:trace>
  <inkml:trace contextRef="#ctx0" brushRef="#br0" timeOffset="9218.8982">9883 12110 24,'0'0'31,"0"0"0,6 12-3,9-12-14,10 0-6,3 0-1,0 0-3,3-4-1,-4 0-1,-4-2-1,-8-1 0,-15 7-1,0 0 1,0 0 0,-23 3-1,3 7 1,-4 7 0,5 3-1,1 7 1,8 1 0,10 1-5,12-2-3,10 1-10,8-5-16,-1-11 0,11 0 0,-6-12 1</inkml:trace>
  <inkml:trace contextRef="#ctx0" brushRef="#br0" timeOffset="9563.2356">10388 12057 31,'-17'6'28,"-12"-6"0,12 14-9,-1 1-8,9 7-6,9 0-2,0-1-2,16 1 0,-1-3-2,1-6 0,2-5-1,-5-8 0,-1 0 0,-12 0 0,3-18 1,-11 9 0,-6 1 2,-1 3 1,-6 5 1,2 6 1,0 3 0,4 7 1,2 0-1,13 8 1,4-5-2,10 2-1,5-3-5,2-1-18,5-11-10,11 2-1,1-18 0</inkml:trace>
  <inkml:trace contextRef="#ctx0" brushRef="#br0" timeOffset="13344.4756">10931 12096 16,'24'0'29,"-13"5"1,6 8-9,-4 4-4,-8-1-4,5 4-3,-10-3-2,3-9-2,-3-8-3,0 0-1,0-23-1,7 4 0,2-2-1,3 0 0,7 0 0,0 7 0,4 5 0,0 9 1,-4 12 0,-2 6 0,-5 6 1,-1 5-3,-1 8-11,-2 1-21,-4-8 0,6 2 0,-3-15-1</inkml:trace>
  <inkml:trace contextRef="#ctx0" brushRef="#br0" timeOffset="13682.9796">11676 11968 40,'24'-35'30,"-10"-3"-5,0 1-8,-2 9-3,-7 2-3,-2 15-2,-3 11-2,-13 4-1,2 20-2,4 9 0,2 11-2,5 13 0,3 4 1,3 8-2,-1-2 2,0-1-2,-5-8 0,0-12-1,-10-7-5,-8-17-6,-1-8-15,2-13-9,-5-12-1,11-3 0</inkml:trace>
  <inkml:trace contextRef="#ctx0" brushRef="#br0" timeOffset="13968.2807">11819 12155 50,'25'6'34,"-8"2"0,-4 1-13,0 11-8,-8 0-5,1 3-4,-3-2-1,-3-10-4,0-11-1,0 0-1,20-9 0,-9-7 0,5-6 1,-1 2 0,2-1 2,2 6 1,-2 8 2,0 10 0,-6 6 0,0 8 1,-3 7-3,-2 1-7,0 1-20,-1 3-7,-5-15-2,10 4 1</inkml:trace>
  <inkml:trace contextRef="#ctx0" brushRef="#br0" timeOffset="14741.3512">12190 12118 30,'13'-4'31,"-2"0"0,18 4-3,-4 4-16,2-4-4,6 0-3,-3 0-4,-8 0-3,2 0-1,-12-5 0,-2 1-1,-10 4 0,0 0 0,-10 4 1,-2 5 1,3 2 0,-3 8 1,6 3-1,6 5 1,9-5 0,9-1 0,7-3 1,6-5 0,6-6 0,43-7 2,-45-12-1,-1-2 1,-9-3 0,-6 0 1,-9-3 1,-10 4-1,-4-5 1,-6 7 0,-8 4-1,0 4 1,-7 6-2,3 6 0,0 3-1,3 10 1,7 1-1,7 5 1,5 0-1,9-1 1,6-3 0,4-2-1,8-6 1,-1-7-1,1-11 0,-2-3-1,-1-9 0,-4-2 0,-2-2 0,-6 3 0,-6-1 0,-3 6 1,-3 13 1,0 0-1,0 0 2,0 9-1,0 5 1,10 4 0,3 1 0,5-1 0,1-4-1,5 1 0,-1-10 0,-3-2-2,-3-6-4,-8-11-5,0 0-8,-9-10-9,0-9-5,0-5 0,-4-2 6,-4-3 8,8 7 9,-7 3 9,1 1 9,0-5 34,0 26-23,6 11-13,0 13-26,0-13-8,-6 16-3,6-16-1</inkml:trace>
  <inkml:trace contextRef="#ctx0" brushRef="#br0" timeOffset="14937.468">13047 12035 71,'0'20'38,"5"12"0,-2 12-12,-3 3-13,7 10-4,-7 4-5,0 4-2,3 0-2,-3-9-3,4-1-7,-7-18-17,3-15-12,3-7 0,-3-15 1</inkml:trace>
  <inkml:trace contextRef="#ctx0" brushRef="#br0" timeOffset="15065.4919">13074 12388 23,'0'-19'30,"10"19"-1,-7-14-6,18 2-33,7 12-14,-3-11-3,15 7-3</inkml:trace>
  <inkml:trace contextRef="#ctx0" brushRef="#br0" timeOffset="15621.5803">13462 12123 46,'-21'-9'29,"-6"-5"-6,6 4-5,2 10-4,5 0-5,14 0-3,-4 19-2,10-5-1,8 2-2,3 0 0,-1-2-3,0-5-1,-3 2-1,-13-11-1,9 9 1,-9-9 1,-23 0 0,6 0 2,-6 3 3,5 6 0,-1 0 3,11 7-1,3-3 1,12 6 0,3-5-1,8 1-1,4-3 0,5-7-1,-1-10-1,1-3 0,-2-8 0,0-6 0,-5-5 0,-2 0 0,-4 1 0,-1 4 0,-4 8 1,-3 4 1,-6 10-1,7 10 1,-1 4-1,0 10 0,-2 3 0,4 1 0,-1 1-1,6-1 0,-2-11 0,2-3-1,2-4 0,-4-15-3,4 0-7,-7-10-14,-2-4-13,7 2 0,-7-5-1,6 8 1</inkml:trace>
  <inkml:trace contextRef="#ctx0" brushRef="#br0" timeOffset="15901.5849">13793 12204 45,'13'0'36,"0"6"-1,-1 0-5,0 0-13,8 10-4,-6-4-5,2 7-2,-6-2-3,1-3 0,-4-4-1,-7-10-1,10 0-1,-5-10-1,-1-8 0,4-4 0,2-3 0,1 1-1,6 2 1,1 8 0,1 4 1,3 10 1,-1 5 0,-2 10-1,-1 8 1,-1 4-1,-3 4-12,-1-1-26,-10-11 1,4 0-1,-7-19 0</inkml:trace>
  <inkml:trace contextRef="#ctx0" brushRef="#br0" timeOffset="17127.0429">14689 12098 37,'11'20'36,"7"12"0,-3 7 0,3 7-19,1 10-5,-13 4-6,-1 0-2,-10-2-3,-10-9-3,-8-16-1,-7-13-1,2-12-1,3-18-1,10-12 1,2-14 0,13-13 2,13-6 0,9-6 2,2 3 0,9 5 3,-1 5-2,-1 7 2,1 13-1,-11 10 1,-2 8-1,-10 10 0,-9 0 0,8 24 0,-8-7-1,0 7 1,0-1-1,5 0 1,4-2 0,2-4-1,3-4 1,-1-13 0,5 0 0,-3-9-1,4-4 0,-5-6 0,-2-3 0,-5 0 0,3 3-1,-4 4 1,-1 4 1,-5 11-1,0 0 2,0 0-1,5 24 0,2-3 1,-4-1-1,7 3 1,1-3-1,3-7 0,1-4 0,-1-9 0,2-13-1,-7-5 1,5-6-1,-8-4 1,1 0-1,-2 1 0,-1 3 0,2 7 1,-6 17-1,11-5 1,-4 17 0,0 6 0,3 4 1,0 4-1,3 0 0,-1-1 0,1-4 0,-2-9 0,1-3 0,1-9 0,3-4-1,-1-10 1,1-1-1,-3-4 1,-1-1-1,3 1 1,-4 2-1,-1 4 0,-3 4 0,-7 9-1,9-11-1,-9 11-2,9 6-1,-9-6-2,14 10 0,-3-1 0,-1-3 0,3 1 0,-2-7 2,2-5 2,-2-3 3,-1-1 3,3 4 1,-7-6 2,-6 11-1,12-11 2,-12 11 0,11 14-1,-3 3-1,-5 6-1,2 5-2,-1 0-1,3 4-1,0-1-5,-5-11-8,3-4-20,2-7-4,-7-9 0,0-23 0</inkml:trace>
  <inkml:trace contextRef="#ctx0" brushRef="#br0" timeOffset="17262.1758">15542 11863 45,'0'-13'31,"0"13"-2,0 0-13,0 0-29,16 13-12,-16-1-5,10 9 0</inkml:trace>
  <inkml:trace contextRef="#ctx0" brushRef="#br0" timeOffset="17569.8311">16002 12178 40,'0'16'37,"0"6"0,-16-3-6,-8-6-10,1 6-7,-7-14-7,2-1-4,-2-9-2,5-9-1,5-8 0,8-7-2,9-2 1,3 2-1,9 1 2,4 10-1,7 5 2,3 18 1,2 8 0,3 11 1,-3 10 0,3 4-1,-7 2-5,-5 0-33,-3-13-2,2-3 0,-2-19-1</inkml:trace>
  <inkml:trace contextRef="#ctx0" brushRef="#br0" timeOffset="18339.5661">1837 12859 28,'-8'22'32,"8"23"-2,-3 12-5,3 4-12,3 13-5,0-3-6,0-5-3,4-9-8,-7-14-7,4-16-9,7-12-7,-11-25 1,0-8 8</inkml:trace>
  <inkml:trace contextRef="#ctx0" brushRef="#br0" timeOffset="18609.4245">1866 12905 29,'11'-62'29,"12"15"-4,-1 15-2,4 19-6,-6 21-5,-14 12-3,-6 16-2,-12 6-1,-4 2-2,-7-3-2,0-7-2,0-7-2,7-13 1,16-14-2,0 0-1,31-14 2,-1 3 1,1 6 1,4 5 2,-7 10 0,-12 8 0,-16 6 1,-8 9-1,-14-6-4,-6-3-6,-3-5-13,1-4-12,5-15 0,25 0-2</inkml:trace>
  <inkml:trace contextRef="#ctx0" brushRef="#br0" timeOffset="18926.3305">2067 13109 43,'25'5'35,"2"4"-2,2-2-7,-3-1-9,0 1-6,-3-3-4,1-1-3,-8-3-1,5-8-1,-5-4 0,-8-3-1,-5-6 0,-3-1-1,-5 0 0,-6-2 0,0 5-1,-13 6 0,2 9 0,3 7-1,-2 10 1,4 6 1,6 9-1,1 6 1,5 6 0,13 1 0,-1 1 0,2-1 0,0-3-4,-6-8-8,8-8-23,6-1 0,-17-21-1,12 4 1</inkml:trace>
  <inkml:trace contextRef="#ctx0" brushRef="#br0" timeOffset="19107.1781">2477 13021 73,'9'4'36,"-12"6"1,-3 5-18,6 12-7,-4 0-7,4 2-7,10 2-20,-4 1-14,-6-15 0,6-1-1</inkml:trace>
  <inkml:trace contextRef="#ctx0" brushRef="#br0" timeOffset="19247.9964">2494 12784 81,'-3'-13'31,"3"13"-15,10 16-39,-10-16-5,7 25-6,-2-7-1</inkml:trace>
  <inkml:trace contextRef="#ctx0" brushRef="#br0" timeOffset="19565.598">2836 12983 26,'-25'-17'32,"4"15"-1,-10 2-9,0 0-8,10 14-4,-2 1-4,10 8-1,4 4-3,9 3 0,6-2-1,7-1 1,8-5-1,-4-3 1,1-5 0,-5-4 0,-13-10-1,9 3-4,-9-3-11,-12-9-19,-10-9 0,9 5-1,-7-7 0</inkml:trace>
  <inkml:trace contextRef="#ctx0" brushRef="#br0" timeOffset="19939.6008">2849 13014 60,'21'0'34,"8"5"0,-6 1-12,-4 0-13,3 9-4,-15-2-2,-7 8-1,-7-2-1,-5-2-1,-3-3-1,-1-1-1,4-6-1,-5-7-1,17 0 1,-3-14-1,14 1 1,3-6 1,5-2 1,-1 0 1,-1 0 3,7 2-1,-14 6 2,-10 13 0,9-12 1,-9 12 0,-9 12-1,5 4 0,-2 2-2,6 3 1,0-1-2,6 2-1,7 0-4,5-7-5,4 1-13,2-1-14,-4-13 0,10 1-1,-5-11 0</inkml:trace>
  <inkml:trace contextRef="#ctx0" brushRef="#br0" timeOffset="20287.7783">3347 12954 34,'-18'2'30,"-7"-2"1,4 6-12,2 5-6,4 1-5,8 6-4,7-2-1,0 1-2,13 0-1,2-6 0,1-2-1,0-5-1,-1-4 0,-3 0 0,0-5 0,-12 5 0,0-14 2,-12 11 1,-3 3 2,3 0 0,-5 7 0,-1 3 1,3 1 0,6 5-1,2-2-1,13 0 0,3-1-3,4-6-4,8 3-6,4-3-17,3-7-5,9 0 0,-5-9-1</inkml:trace>
  <inkml:trace contextRef="#ctx0" brushRef="#br0" timeOffset="20994.7841">3559 13000 30,'9'-10'29,"10"14"-1,2-4-13,1 0-6,0 0-3,-4 0-1,1 3-2,-10-3-1,-9 0 0,0 0-1,0 0 2,-19 0-1,0 5 1,-2 2-1,0 6 1,2 3 0,6 4 0,4 0 0,9 6-1,7-5 0,8 0-2,11-5 0,3-4-3,9-6-4,5-6-4,4-5-3,0-8-2,2-2 1,-5-4 3,-1 4 5,-9-2 5,-10 5 7,-11 6 18,-13 6-8,-21 16 0,2-4-2,-9 0-4,3 0-3,-3-5-3,4-4-1,-2-7 0,8-4-1,5-5-1,7-3 0,3-1 0,6 1-1,6 7 2,7 2 0,3 7 0,5 13 2,-2 1 1,6 8-1,-4 0 1,2 0 0,-1-6-1,2 0-1,-1-11 0,1-5-2,-2-9 0,-1-6 0,-2-8 0,-3-2 0,0 0-1,-7-1 1,-2 4 0,-4 6 0,-6 16 0,0 0 1,0 0 0,0 24 1,0-1 0,5 3-1,-2 3-5,-3-7-23,7-3-10,0-2-1,-7-17-1</inkml:trace>
  <inkml:trace contextRef="#ctx0" brushRef="#br0" timeOffset="21526.9555">5199 13176 15,'19'-5'28,"-9"-10"2,-2-1-10,-8-3-3,-4-5-5,-6 2-1,-9-3-2,0 9-2,-5 3-2,-1 7-1,1 6-1,0 14-1,10 4-1,6 7 0,8-3-1,5 2 1,10-6-2,4-2-6,5-6-17,4-4-10,-12-12 0,6 0-1</inkml:trace>
  <inkml:trace contextRef="#ctx0" brushRef="#br0" timeOffset="21656.3866">5220 12951 13,'-12'-14'26,"12"14"-6,-10-5-9,10 5-30,0 0-4,0 0-2</inkml:trace>
  <inkml:trace contextRef="#ctx0" brushRef="#br0" timeOffset="21904.9043">5429 13047 50,'27'8'27,"-10"-8"-9,-2-5-8,1-1-3,-4 0-3,-12 6-2,5-17-1,-5 17 1,-20-6 0,4 10 0,-6 3 2,0 5-1,-1 4 0,6 5 1,7-1 0,10 3 0,4-1-2,9-3-2,8 0-6,3-7-11,1-6-14,11 3-2,-6-13 1,7 0 3</inkml:trace>
  <inkml:trace contextRef="#ctx0" brushRef="#br0" timeOffset="22378.1401">5860 13082 62,'0'0'35,"0"12"-1,-12 0-14,-4 0-9,-2 0-3,-4 0-4,-3-4-1,0-2-1,-1-6-2,3-6 0,5-4-1,5-3-1,4-6 1,9 3-1,0 2 0,12 8 0,1 0 2,7 9 0,0 6 0,4 5 1,1 7 1,0-4-1,0 3 1,-5-5-1,3-1 1,-3-6-1,1-8 0,-5 0-1,-1-12 1,-3-4-1,-1 0 0,-1 0 0,0-3 0,-4 5 0,-3 4 0,-3 10 0,0 0 0,0 0 1,7 15-1,-7-1 1,5-2 0,2 0 0,4-2 0,1-5-1,2-5 1,-1-6 0,-1-4 0,0-3-1,0-1-1,-12 14-9,16-15-27,-20 5 0,4 10 0,0 0 0</inkml:trace>
  <inkml:trace contextRef="#ctx0" brushRef="#br0" timeOffset="23197.1835">7190 13244 45,'9'-18'21,"-5"-3"-3,-4 0-2,-3-6-4,-7 6-1,-9-1-2,-3 5-3,-6 4-1,1 9-2,0 8-2,5 7 0,4 7 0,8 2-1,10 2 1,8-2-1,9-2 1,7-4-1,1-6 1,5-8 1,-1-8-1,-1-6-1,0-13 1,-9-6 0,-4-13-1,-6-3 1,-4-6-1,-5 4 1,0 0 1,-8 10 1,-5 6 0,1 17 0,-1 14 0,4 17 1,-2 15-1,7 12 0,0 9-2,8 3 0,8 4-7,-2-5-15,-1-5-15,7 0 0,-8-14-1,2-3 1</inkml:trace>
  <inkml:trace contextRef="#ctx0" brushRef="#br0" timeOffset="23431.656">6663 13375 51,'18'4'34,"29"-4"2,22 0-7,20-7-15,17 4-5,12-6-5,5 4-5,-5 5-8,-18 0-16,-23 0-10,-18 3-1,-28 1 0</inkml:trace>
  <inkml:trace contextRef="#ctx0" brushRef="#br0" timeOffset="24048.5989">6987 13810 51,'0'0'21,"14"-12"-4,-7 3-3,-3-4-4,-4-4-3,-8-3-2,-4-3-2,-7 6 0,-3 0-1,-5 7 0,-1 6 0,0 8 0,6 8-1,4 8 1,11 6-1,7-1 1,12 0-1,4-4 0,8-7 1,5-7-1,-1-7 0,3-9 0,-4-11 0,-3-7-1,-4-9 0,-5-10 1,-5 1-1,-4-5 0,1 5 0,-7 6 1,0 8-1,-7 9 2,7 22 0,-11-4 0,7 22 0,1 7 0,3 9 0,0 5 0,2 4-1,3 0-1,2-2-4,4 1-11,1-4-19,-6-13-1,7 0 0,-13-25 1</inkml:trace>
  <inkml:trace contextRef="#ctx0" brushRef="#br0" timeOffset="24377.8832">7234 13742 26,'0'0'34,"0"0"0,0 0 1,9 12-16,0 3-7,0-2-4,4 6-2,3-7-2,5 4-1,-2-8-1,5-6 0,-5-4-1,0-10 0,-3-5 0,-1-9-1,-6-8 1,-9-8-1,-6-3 0,-6 1-1,-5 5 1,-1 5 0,-4 9 0,-2 11 0,2 14 0,9 10 0,5 12 0,8 4 1,9 0-1,7-1-1,8 1-7,7-5-28,3-14-1,6-7 0,1-16 0</inkml:trace>
  <inkml:trace contextRef="#ctx0" brushRef="#br0" timeOffset="24756.463">7848 12961 37,'0'-36'34,"6"15"1,-6 21-4,0 0-13,0 28-6,0 8-4,0 18-5,0 6-2,0 5-2,0 4-4,-6-8-5,6-4-5,-4-15-9,2-14-12,4-13 1,-2-15-1</inkml:trace>
  <inkml:trace contextRef="#ctx0" brushRef="#br0" timeOffset="24996.0037">8106 13072 61,'5'-19'32,"-8"9"-10,-12 10-5,-12 7-5,-8 9-5,-9 4-3,-2 8-2,-1 4 0,7 1-1,6 0 0,11-1 1,12-3 0,14-2 0,12-6 0,19-1 0,7-6-1,5-2-5,4 3-10,0-2-16,-11-4-5,-1 3-1,-16-10 1</inkml:trace>
  <inkml:trace contextRef="#ctx0" brushRef="#br0" timeOffset="25184.5095">8124 13358 46,'-6'-15'35,"6"15"2,0 0-9,0 16-11,0 4-5,0 2-5,6 6-3,-3 2-4,-3-3-10,6-5-22,0 1-5,-6-14 0,0-9 0</inkml:trace>
  <inkml:trace contextRef="#ctx0" brushRef="#br0" timeOffset="25530.4804">8089 13318 39,'19'-6'32,"-3"-8"1,9 5-4,2 0-18,-2 5-3,3 4-4,-5 0 0,-3 2-3,-10 5 0,-4 3-2,-6-1 0,0-9-1,-18 14 0,4-8 1,3-1-1,11-5 0,0 0 1,0 0 1,6 12 1,12-5 1,0 4 0,4 2 1,-6 4-1,-6 2 1,-10 3 0,-3 2-1,-11-2-3,-6-8-4,0-3-6,-6-11-6,6 0-12,10 0-5,-4-17 0,14 9 0</inkml:trace>
  <inkml:trace contextRef="#ctx0" brushRef="#br0" timeOffset="25845.9789">8754 12951 25,'-9'-18'34,"-4"12"0,-12 6 1,-9 10-16,6 17-5,-6 6-5,10 14-2,3 6-2,11 7-2,10-4 0,9-1-1,9-2-4,7-15-8,6-8-27,1-3 0,-2-22 0,4 1-1</inkml:trace>
  <inkml:trace contextRef="#ctx0" brushRef="#br0" timeOffset="26205.3167">8835 13278 28,'-10'7'29,"1"1"-9,9 5-4,9 6-1,-2-1-2,9 2-2,-1-4-2,7 0-3,-1-10-1,4-6-2,-4-6 0,4-11-1,-5-11-2,-2-7 0,-6-7 0,-6-9-1,-12 0 0,-3 1 2,-12 5 0,-8 12 0,-2 12 0,-3 11 1,3 10 0,7 14 0,11 10 0,13 6-1,10-2 0,11-3-2,6-2-2,5-5-5,2-7-15,4-3-12,-14-13 0,4 1 0</inkml:trace>
  <inkml:trace contextRef="#ctx0" brushRef="#br0" timeOffset="26380.604">9173 12974 48,'15'11'38,"10"16"0,-3 8 2,-3 4-22,3 15-6,-13 5-5,-6 8-5,-9 5-15,-7-4-24,-18-12-2,-3-5-1,-10-10 0</inkml:trace>
  <inkml:trace contextRef="#ctx0" brushRef="#br0" timeOffset="26984.5511">9626 13248 51,'9'-11'31,"3"0"2,19 2-16,6 5-13,1-1-14,8 10-19,-9-5-2,1 4-1,-15-4 1</inkml:trace>
  <inkml:trace contextRef="#ctx0" brushRef="#br0" timeOffset="27135.9147">9682 13324 52,'0'0'33,"0"12"0,18-12-13,12 0-23,14 10-24,-4-15-4,20 7-1,1-9-1</inkml:trace>
  <inkml:trace contextRef="#ctx0" brushRef="#br0" timeOffset="27430.8424">10366 13089 45,'-41'-14'32,"11"14"-1,-4 5-16,4 9-5,7 13-3,8 8-2,9 8-1,9 4-1,11 2 0,12-7-2,8-7 0,9-10 0,8-11 1,-5-17 1,-4-8 1,-7-19 0,-10-8 1,-19-11 0,-12-2 0,-19 2-2,-6 7-6,-6 8-31,-3 13-2,-6 6-1,9 15-1</inkml:trace>
  <inkml:trace contextRef="#ctx0" brushRef="#br0" timeOffset="34619.3462">11122 13225 31,'23'11'31,"8"-11"1,24 5-7,11-1-11,6-1-4,7 0-5,-1 3-7,-7-2-8,-9 1-14,-9 5-8,-25-10-2,-10 4 1</inkml:trace>
  <inkml:trace contextRef="#ctx0" brushRef="#br0" timeOffset="34844.6065">11176 13347 54,'27'0'25,"17"3"-3,16-3-3,16 0-4,3 0-5,4 0-4,-6 0-6,-10-3-8,-13 3-15,-11 0-10,-26-10 0,-6 4 0</inkml:trace>
  <inkml:trace contextRef="#ctx0" brushRef="#br0" timeOffset="35041.7355">11765 13193 38,'28'8'32,"5"13"1,-4-2-10,-5 1-10,-2 4-3,-12-1-3,-10-2-2,-16-2-5,-12 2-6,-8-6-20,-5 2-6,-9-8-2,10 4 0</inkml:trace>
  <inkml:trace contextRef="#ctx0" brushRef="#br0" timeOffset="35319.4495">11207 13185 43,'-16'11'35,"-13"1"0,-1 14-10,2 8-9,4 4-4,11 11-5,20 0-18,26-1-22,15-16-2,28 0 0,19-20-1</inkml:trace>
  <inkml:trace contextRef="#ctx0" brushRef="#br0" timeOffset="36210.4284">1698 14545 41,'0'0'34,"35"5"-2,-1-1-10,24 1-7,8 3-5,8 0-3,7-4-9,2 3-7,-10-4-15,-11-6-8,2 3-2,-30-11-1</inkml:trace>
  <inkml:trace contextRef="#ctx0" brushRef="#br0" timeOffset="36421.6005">1721 14645 45,'10'7'32,"9"-2"0,16 0-10,21 4-9,4-4-5,10 2-6,8-3-11,-8 0-18,-4-11-5,-4-1-1,-12-13 0</inkml:trace>
  <inkml:trace contextRef="#ctx0" brushRef="#br0" timeOffset="36573.1125">2405 14576 22,'3'25'20,"-3"-7"-6,-3 6-6,-10-1-10,-5-9-14,3 6-3,-19-13-4</inkml:trace>
  <inkml:trace contextRef="#ctx0" brushRef="#br0" timeOffset="36760.7864">1750 14537 22,'-24'32'29,"4"0"-1,18 10-11,4 5-5,15-5-32,20 12-3,4-23-3,13 5-2</inkml:trace>
  <inkml:trace contextRef="#ctx0" brushRef="#br0" timeOffset="41250.3319">3242 14420 11,'4'-20'25,"-7"9"-9,-11-3-1,0 4-1,-8 4-2,-6 2-2,-1 8-3,-1 8-2,5 6-1,6 3-1,7 6-1,12-3-1,13 0 1,12-7-1,9-7 0,5-10-1,1-17 1,-2-8 0,0-11-1,-10-7 0,-4-14 0,-10-5 1,-10-1 0,-4-3 2,-4 8 1,-3 5 0,0 11 1,-2 13 0,9 29 0,-12-3 1,12 29 0,2 14-1,8 15-2,-4 9 0,7 9 0,1 0-2,0-3-3,2 0-15,-5-9-20,-11-15 0,7-7 0,-17-17 0</inkml:trace>
  <inkml:trace contextRef="#ctx0" brushRef="#br0" timeOffset="41466.0479">2823 14686 43,'16'0'34,"21"0"2,13-3-4,21-5-19,20 8-5,14-6-6,6-1-10,1 3-13,0 1-14,-17-7-1,-10 8 1</inkml:trace>
  <inkml:trace contextRef="#ctx0" brushRef="#br0" timeOffset="42069.6012">3146 15192 3,'16'-9'26,"-16"-2"3,0 11-5,-9-17-8,-7 6-5,-2 0-3,-10 1-2,-3 4-2,-4 6-1,7 0 0,1 12-1,6 3 0,8 3 0,13 4 0,5-1 0,14-5 0,5-4 0,8-7 0,5-10-1,1-7 0,1-10-1,-4-13 0,-4-7 0,-9-5-1,-8-8 1,-4 2 0,-10 2 2,-6 7 0,-4 6 0,-4 15 0,-5 10 1,7 16-1,-1 14 1,4 13-1,5 6-1,4 10 1,4 4-3,7-1-7,8-6-18,3 5-9,-7-17 0,11-3 0</inkml:trace>
  <inkml:trace contextRef="#ctx0" brushRef="#br0" timeOffset="42422.8972">3443 15080 19,'-14'0'30,"-11"0"1,12 7-9,-2 7-4,2 2-6,13 8-1,0-2-2,16 5-2,3-6-2,6-2 0,2-8-2,7-8-1,0-9 0,0-8-1,-5-11 0,-5-9-1,-9-7 0,-6-5 0,-12-3 1,-13 3-1,-4 8 1,-6 9 0,-4 9 0,0 11 1,4 13-2,10 6-3,16 9-18,19 0-15,6-13-1,19-1 1,11-18-2</inkml:trace>
  <inkml:trace contextRef="#ctx0" brushRef="#br0" timeOffset="43112.7766">3996 14197 19,'12'-26'35,"-12"9"1,0 17-3,0 38-11,-6 8-7,6 20-5,-6 5-5,6 5-4,0 6-10,6-8-18,0-22-9,10-8-1,-1-25 1</inkml:trace>
  <inkml:trace contextRef="#ctx0" brushRef="#br0" timeOffset="43377.8373">4268 14264 20,'0'0'28,"0"-13"2,-12 16-11,-9 13-5,-11 3-4,-4 10-2,-6 3-2,3 7-1,2-1-1,6 1 0,9-1 0,15-4-1,16-6 2,17-3-2,11-6 2,12 0-2,1-3-2,6-4-11,-4-7-24,2 7 0,-17-12-2,-4 8 0</inkml:trace>
  <inkml:trace contextRef="#ctx0" brushRef="#br0" timeOffset="43873.4784">4415 14645 53,'0'0'37,"-7"17"-1,7-5-9,0 9-13,0 2-6,3 5-2,-3 2-4,0-1-6,0 2-7,0-12-5,0 1-6,0-20-2,0 0 0,0 0 1,-6-29 7,6-1 9,0-6 10,3-43 29,4 45-9,0 5-1,0 10 1,3 7-5,5 12-5,-2 3-5,2 10-4,-6 3-2,-5 4-2,-4 1 0,0-5-2,-6-1-1,-3-8-1,-1-3-1,0-6-1,10 2 1,4-12 1,8 7 1,1 5 1,6 0 1,-2 6 3,-3 7 0,-3 7 1,-11 4 0,-9 3 1,-9-3-3,-3-1-2,-4-5-6,-3-6-10,3-12-17,9 5 0,1-18 0,15 1-1</inkml:trace>
  <inkml:trace contextRef="#ctx0" brushRef="#br0" timeOffset="44152.7623">4854 14235 31,'-24'-20'33,"5"20"2,-6 10-6,-2 8-13,8 19-5,-6 4-2,10 17-2,2 2-1,13 6-2,9-4-3,4-6-2,13-4-8,-2-14-15,6-10-12,4-9-1,-1-15 0</inkml:trace>
  <inkml:trace contextRef="#ctx0" brushRef="#br0" timeOffset="44506.271">5009 14630 36,'0'0'32,"-17"17"-2,14-7-12,6 7-4,4-1-2,5 5-1,0-4-4,7 1-1,-1-13-3,2-5-1,-1-5 0,2-10-2,-5-12 0,-1-8 1,-5-9-2,-8-11 1,-5-3-1,-6 1 1,-12 7 1,-5 9 0,-8 13 2,0 10-2,-3 13 2,8 15-1,9 12 0,8 7 0,12 1-3,16-4-1,11 2-6,6-6-7,6-7-21,2-1-1,-7-11-1,4 2 1</inkml:trace>
  <inkml:trace contextRef="#ctx0" brushRef="#br0" timeOffset="44701.2853">5239 14212 55,'17'-3'39,"6"19"-1,5 12 1,-3 3-25,8 19-5,-5 7-3,-9 6-4,-8 5-6,-14-7-17,-9-1-17,-3-8-1,-11-14-1,5-5 0</inkml:trace>
  <inkml:trace contextRef="#ctx0" brushRef="#br0" timeOffset="45024.6056">5749 14524 67,'0'0'37,"12"0"1,13 0-13,12 0-12,3 0-7,5 0-6,2 5-8,-6-1-22,-3-4-7,-7 0-1,-13-4 0</inkml:trace>
  <inkml:trace contextRef="#ctx0" brushRef="#br0" timeOffset="45212.2583">5780 14675 53,'18'11'37,"9"-6"0,10-3-6,11 5-17,-5-7-11,0 0-15,-8-3-23,-1 3 0,-12-6-2,-4 6 0</inkml:trace>
  <inkml:trace contextRef="#ctx0" brushRef="#br0" timeOffset="46175.8159">6492 14684 41,'0'0'37,"13"-4"0,12 0 0,11-1-19,9 1-15,7-5-35,10 9-2,-9-10-2,6 7-1</inkml:trace>
  <inkml:trace contextRef="#ctx0" brushRef="#br0" timeOffset="46566.5432">7075 14420 47,'0'0'36,"10"13"1,-10 15-6,-3 6-17,6 12-6,-3 4 0,0 2-2,0-4-2,6-6-1,-6-11-1,9-12-1,-9-19 0,0 0 0,10-29 0,-10-9 0,-6-11-1,-1-10 0,1-3 0,-3 1 0,2 5 0,-1 4-1,3 9 1,9 13 0,8 9 0,7 10-2,12 11-2,4 0-10,8 4-23,9 7-2,-5-4 1,5 3 0</inkml:trace>
  <inkml:trace contextRef="#ctx0" brushRef="#br0" timeOffset="46776.8837">7079 14587 45,'-19'8'36,"19"1"-1,13-6-5,15-3-19,12 0-12,9-3-28,7 3-3,-6-3-3,8 6 0</inkml:trace>
  <inkml:trace contextRef="#ctx0" brushRef="#br0" timeOffset="47084.371">7670 14524 39,'-24'-7'31,"-13"-1"-2,0 1-10,7 7-6,1 3-4,10 6-3,13 6-2,12 3-2,13 2 0,10 4 0,1 1 1,1 2 0,-6 1 1,-7 2 0,-18-6 0,-4-3-1,-16-7-1,-5-8-6,3-6-9,-1-6-11,6-12-12,17 3 0,0-12-1</inkml:trace>
  <inkml:trace contextRef="#ctx0" brushRef="#br0" timeOffset="47264.5534">7766 14533 57,'16'0'38,"0"8"0,-3 9-12,-8 0-8,4 12-6,-9-3-4,4 6-4,-4-1-3,0-2-4,0-5-8,-3-9-17,3-15-10,0 0-1,0 0 0</inkml:trace>
  <inkml:trace contextRef="#ctx0" brushRef="#br0" timeOffset="47410.5706">7817 14432 66,'0'0'37,"3"-17"-1,-3 17-8,8-10-27,-8 10-26,14 0-10,-14 0-1,0 0-1</inkml:trace>
  <inkml:trace contextRef="#ctx0" brushRef="#br0" timeOffset="47702.0255">7925 14567 57,'13'24'37,"5"5"0,-5 1-13,-1-6-7,6 3-7,-11-6-4,2-6-1,-9-15-2,9 10-2,-9-10 1,4-20-1,4 1 0,2-2 0,5-4-1,1 1 0,3 5-1,5 10 0,-2 6 1,-3 4 0,-4 7 0,-2 9 0,-5 4 1,-4 4-3,-4 1-6,-3-6-19,-1-4-11,4 0-1,0-16 1</inkml:trace>
  <inkml:trace contextRef="#ctx0" brushRef="#br0" timeOffset="48069.6075">8387 14633 33,'-16'5'34,"4"7"2,-4 0-4,8 3-13,8 7-8,4-2-3,9 3-2,4-4-1,8-2-2,2-9-1,1-8 0,5-11-1,-3-5 0,3-10-1,-6-8 1,-6-11-1,-9-5 0,-12-7 0,-8-1 0,-12 3 0,-11 9 0,-8 8 0,-4 15 0,0 12 0,5 15 0,8 14 1,12 10 0,11 7-1,14-3-1,11 1-3,8-7-7,10-6-25,5 0-2,-6-13 0,4 2 0</inkml:trace>
  <inkml:trace contextRef="#ctx0" brushRef="#br0" timeOffset="48317.9146">8842 14708 82,'0'0'36,"0"0"-6,0 11-42,0-11-15,0-11-5,-7 2-3</inkml:trace>
  <inkml:trace contextRef="#ctx0" brushRef="#br0" timeOffset="49010.9038">9228 14387 53,'0'0'34,"0"21"-2,-12 3-12,0 12-6,-4 2-5,4 7-3,-3 1-2,6-7-2,2-6 0,7-9-2,6-14 1,3-10-1,0-15 0,2-9 1,-3-11-1,2-5 0,-2-3-1,0 1 1,0 4 0,-4 5 0,2 10 0,4 11-1,4 12 1,6 12 0,4 7 0,7 10 0,4 5-1,1 3 1,2 1-1,-8-1 1,-2-3-1,-12-4 0,-12-1 1,-15-7-1,-13-4 1,-11-4 0,-7-5 0,-1-1 0,-1-5 0,4-3-1,5 0-3,4-5-4,16 5-12,15 0-14,0 0-1,8-12 1,5 2 0</inkml:trace>
  <inkml:trace contextRef="#ctx0" brushRef="#br0" timeOffset="49190.949">9576 14567 35,'18'9'33,"1"1"1,10 8 0,2 4-19,-1-1-8,8 6-8,-2 0-9,-5-1-15,-5-11-9,-1 0 1,-10-15-2</inkml:trace>
  <inkml:trace contextRef="#ctx0" brushRef="#br0" timeOffset="49339.5067">9882 14589 86,'-27'15'37,"-14"2"1,-5 4-18,8 8-14,-2 4-8,3 2-26,3-8-9,16 0-1,-1-13 0</inkml:trace>
  <inkml:trace contextRef="#ctx0" brushRef="#br0" timeOffset="50521.5928">10318 14458 57,'0'-9'36,"0"9"-4,14 22-9,-14 5-8,6 16-6,-6 0-4,0 6-5,0 0-8,-5-9-10,1-11-13,-1-5-5,-5-16-1,10-8 2</inkml:trace>
  <inkml:trace contextRef="#ctx0" brushRef="#br0" timeOffset="50647.8838">10214 14657 32,'-6'-15'32,"6"15"1,19-12-10,3 9-6,12 3-8,10 3-11,5 3-22,3-6-8,10 4 0,-6-6-2</inkml:trace>
  <inkml:trace contextRef="#ctx0" brushRef="#br0" timeOffset="51024.6046">10954 14347 47,'0'0'35,"0"15"1,2 6-5,3 13-17,-5 3-4,7 11-2,-7-4-3,9 1-2,-6-6-1,3-7 0,1-4 0,-4-13-2,-3-15 1,0 0-1,-6-18 1,-2-7-1,-3-12 0,-1-8 0,-1-3 0,2-4 0,4 4-1,3 0 1,4 4 0,5 8 0,8 5 0,5 8-1,8 7-1,5-1-3,7 14-6,0-2-15,4 10-11,8 4-1,-4-1 0</inkml:trace>
  <inkml:trace contextRef="#ctx0" brushRef="#br0" timeOffset="51272.6043">11005 14515 28,'-26'10'34,"21"1"1,5-11-3,27 10-16,16-2-4,5-3-8,8-2-14,-1-3-22,6 0-2,-13 0-1,-1 0 0</inkml:trace>
  <inkml:trace contextRef="#ctx0" brushRef="#br0" timeOffset="51634.5716">11597 14533 71,'-18'0'33,"-10"0"-9,-3-4-7,1 16-4,1-2-5,6 9-2,6 2-2,9 4-2,11 2-1,13-3-2,10 2-6,2-7-12,7-2-16,10 0-1,-3-12 0,6 3 0</inkml:trace>
  <inkml:trace contextRef="#ctx0" brushRef="#br0" timeOffset="52031.2472">11957 14601 45,'-9'-14'31,"-13"-3"-5,0 4-8,-6 6-4,-3 4-5,3 10-4,1 5-1,3 4-2,6 3 0,7 5-2,8-4 1,12 1 0,5-7-1,6-3 1,3-9 0,5-2-1,2-9 1,4-7 0,0-4 0,-1 1 1,1 0 1,-2 4 0,-2 6 1,-1 9 0,-3 0-1,-5 12 1,-11 3-1,-1 5-1,-6 2 0,-3 2-2,-6-4-1,-7-4-5,1 0-17,0-6-14,-8-10-1,8 0 1,-2-8-1</inkml:trace>
  <inkml:trace contextRef="#ctx0" brushRef="#br0" timeOffset="52423.7797">12287 14650 47,'0'0'35,"-19"12"0,19-3-12,6 8-9,-3-1-5,10 5-1,2-6-3,8-1-2,1-9-1,4-5 0,0-12-1,2-6-1,-5-10 0,-3-9 0,-7-9-1,-8-9 0,-7-8 0,-13-4 0,-12-1 0,-6 7 1,-9 8 1,-3 16-1,-1 13 1,1 17 0,6 18 0,15 16 0,13 10-3,9 4-5,18 3-13,16 0-16,1-11-1,11 4 1,-2-11-1</inkml:trace>
  <inkml:trace contextRef="#ctx0" brushRef="#br0" timeOffset="52596.8346">12702 14607 43,'0'0'34,"9"3"-5,-9-3-15,-3-15-35,3 15-6,0 0-5,0-12-1</inkml:trace>
  <inkml:trace contextRef="#ctx0" brushRef="#br0" timeOffset="53108.3261">13107 14347 12,'-21'0'29,"12"19"1,-9 2 0,3 8-13,5 10-4,-5-1-2,7 1-3,-3-8 0,8-2-2,-4-11 0,7-9-2,0-9-2,7-18 1,-1-5-2,4-9 1,-1-6-2,3-6 1,0 0-1,-2 7 0,-1 4 0,-2 10 1,1 9-1,2 14 1,5 15 0,4 9-1,0 8 1,9 6-1,6 5 1,0-2-2,3-2 1,-3-6-1,-3-7 0,-10-3-1,-9-5 1,-12-6 0,-12-7 0,-9-1 1,-12 1 0,-7-1 0,-7-2-1,0-2-1,3 7-5,4-7-5,9 0-17,16 3-6,-1-10-1,16 7 0</inkml:trace>
  <inkml:trace contextRef="#ctx0" brushRef="#br0" timeOffset="53324.9778">13400 14489 64,'10'4'37,"7"11"0,5 3-12,1 1-13,8 8-4,-4 2-4,-2-1-5,-3 1-8,-4-5-22,-6-10-6,2-6 1,-6-8-2</inkml:trace>
  <inkml:trace contextRef="#ctx0" brushRef="#br0" timeOffset="53484.5032">13648 14512 76,'-22'13'38,"-9"3"0,-5 4-13,4 8-15,-2 3-8,-6 1-19,1-4-20,12 0 0,-4-14-1,13 1 0</inkml:trace>
  <inkml:trace contextRef="#ctx0" brushRef="#br0" timeOffset="54160.61">13827 14682 55,'0'0'34,"0"0"-1,0 9-14,0-9-15,0 0-28,14 0-7,-14 0-2,17-14 0</inkml:trace>
  <inkml:trace contextRef="#ctx0" brushRef="#br0" timeOffset="54483.6106">14072 14355 64,'4'-11'38,"-4"11"1,7 31-5,-7 6-20,11 25-5,-5 9-4,7 10-1,-3 4-1,5-1-4,0-9-2,-5-9-7,6-11-12,-8-17-18,-8-17 0,0-21 0,0 0 0</inkml:trace>
  <inkml:trace contextRef="#ctx0" brushRef="#br0" timeOffset="54642.8516">14123 14759 33,'8'0'35,"-8"0"-1,32-5-4,-11 5-13,4 0-12,3-3-12,-3 0-23,3 3-3,-9-6-2,2 4 1</inkml:trace>
  <inkml:trace contextRef="#ctx0" brushRef="#br0" timeOffset="55002.1978">14396 14639 43,'0'0'37,"14"0"1,-10 11-4,-4 1-14,12 12-8,-9-1-5,4 5-3,-7 1-3,0-3-4,2-2-4,-8-11-5,6-1-3,0-12-1,0 0-2,12-21 1,4 6 3,-6-7 4,6 0 7,1 3 7,-3 2 5,-3 5 1,-5 3 3,-6 9 1,0 0-1,0 0-1,-17 18-4,10-3-2,-4-1-1,6 4 0,2-4-2,9 4 0,4-4-2,7-4 0,10 1-5,-3-11-19,6 0-14,8-4 0,-1-9-1,9 2 1</inkml:trace>
  <inkml:trace contextRef="#ctx0" brushRef="#br0" timeOffset="55311.174">14817 14476 53,'0'0'36,"10"0"2,9 0-9,14 4-13,1-4-5,9 0-6,-1 0-3,-3 0-6,1 0-7,-14 0-17,-5 0-9,-3 0-1,-18 0 0</inkml:trace>
  <inkml:trace contextRef="#ctx0" brushRef="#br0" timeOffset="55490.6352">14907 14591 50,'-16'6'37,"16"-6"0,0 0-1,17 7-20,16-1-10,4-3-11,3 0-24,4-3-7,11 0-1,-3-9 0</inkml:trace>
  <inkml:trace contextRef="#ctx0" brushRef="#br0" timeOffset="55890.205">15803 14387 26,'-43'-42'65,"18"24"-40,-4 4-6,-5 5-5,1 9-6,-3 5-3,0 14-1,5 8-1,3 9 0,9 6-1,5 8 1,10 0-1,12 0 0,12-4 1,8-7-1,15-10 0,7-8-1,2-17 0,6-8 0,-3-15-1,-9-12 0,-8-8 1,-16-4 0,-19-5 0,-13 5 0,-21 3-2,-16 7-19,-12 7-17,0 12-1,-12 0 1,2 14-2</inkml:trace>
  <inkml:trace contextRef="#ctx0" brushRef="#br0" timeOffset="66262.8014">16463 14485 33,'10'5'34,"6"-5"1,22 0-10,8 5-6,13-5-7,12 5-2,2-1-5,6 0-4,-8 0-3,-11-4-7,-9 7-10,-13-1-12,-20-6-4,-5 0-1,-13 0 1</inkml:trace>
  <inkml:trace contextRef="#ctx0" brushRef="#br0" timeOffset="66488.4256">16579 14570 46,'0'0'32,"38"6"-7,7-6-4,11 4-6,9 3-4,3-7-5,1 10-4,-3-6-4,-14-4-5,-7 6-8,-13-6-11,-16-8-8,2 1 1,-18-7-1</inkml:trace>
  <inkml:trace contextRef="#ctx0" brushRef="#br0" timeOffset="66652.5202">17139 14442 42,'18'22'33,"-7"-1"-1,2 3-10,-4 8-6,-9-7-6,0 1-11,-9-2-12,-4-4-19,-12-17-1,0 1-1,-13-18-1</inkml:trace>
  <inkml:trace contextRef="#ctx0" brushRef="#br0" timeOffset="66812.0624">16551 14466 60,'-24'26'37,"7"1"0,14 4-14,13 10-10,7-2-6,6 2-18,4-4-22,15 1-2,2-16-3,14 0 1</inkml:trace>
  <inkml:trace contextRef="#ctx0" brushRef="#br0" timeOffset="67694.0531">1728 16188 46,'0'0'35,"16"13"-1,16-13-15,21 0-4,15 0-3,6-7-4,10 7-6,-7 0-6,-4-7-7,-7 7-10,-12 9-13,-20-9-1,-8 6 0,-26-6 5</inkml:trace>
  <inkml:trace contextRef="#ctx0" brushRef="#br0" timeOffset="67934.7561">1804 16308 32,'-20'0'32,"20"0"-5,26-10-4,21 2-4,19 4-4,7-3-6,8 4-2,-3-2-4,-4 5-4,-14 0-1,-10 0-5,-18 0-13,-14 5-14,-18-17-1,0 2 0,-7-14 3</inkml:trace>
  <inkml:trace contextRef="#ctx0" brushRef="#br0" timeOffset="68082.2197">2392 16090 6,'18'9'31,"-9"0"1,8 14 0,-4 1-11,-4 0-7,0 3-5,-6 0-10,-8 0-14,-14-9-16,0-1-2,-16-11 1,-3 1 0</inkml:trace>
  <inkml:trace contextRef="#ctx0" brushRef="#br0" timeOffset="68220.2464">1745 16232 57,'-12'29'32,"5"-4"-2,14 4-43,10 12-12,3-12-4,15 10-1</inkml:trace>
  <inkml:trace contextRef="#ctx0" brushRef="#br0" timeOffset="72891.4431">3112 15919 50,'0'0'33,"7"22"-8,-7 6-6,6 14-7,0 3-5,2 8 0,-1 0-4,0-4-1,4-8 0,-4-7-1,2-17 1,-9-17 0,0 0 0,7-24-1,-7-15 1,-4-6 0,-5-5-1,3-5 1,0 3-1,0 2-1,2 7 1,-2 13-1,3 6 1,3 9-1,13 5-1,2 6 0,10 4-4,6-4-4,12 8-12,10 2-14,0-6-1,8 9 0,-11-7 3</inkml:trace>
  <inkml:trace contextRef="#ctx0" brushRef="#br0" timeOffset="73094.6069">3192 16082 5,'-18'0'29,"28"9"0,8-9-1,16 0-15,17 0-13,5-8-24,11 15-1,-11-16-2,6 13 0</inkml:trace>
  <inkml:trace contextRef="#ctx0" brushRef="#br0" timeOffset="73727.6213">3874 16113 19,'-14'-7'27,"-14"-7"-6,0 7-4,-6 2-4,3 5-4,3 0-3,8 10-1,9 4-1,11 2 0,12 6 1,9 1-1,7 3 0,-2-2 1,-2 4 0,-5-2-2,-7-3 0,-12-4 0,-10-5-1,-11-5-2,-7-6-2,4-3-5,-2-8-10,5-9-13,9 3-4,2-8 0,17 6 0</inkml:trace>
  <inkml:trace contextRef="#ctx0" brushRef="#br0" timeOffset="73900.8811">3984 16129 27,'14'12'31,"-11"2"-2,0 5-9,1 9-6,-4 2-4,5 4-7,-1-2-11,-1 3-16,-8-16-7,10 2-1,-5-21 0</inkml:trace>
  <inkml:trace contextRef="#ctx0" brushRef="#br0" timeOffset="74042.4053">3989 15966 29,'7'-16'33,"-7"2"-1,0 14-3,0 0-24,0 0-28,8 18-7,-8-18-1,9 19-1</inkml:trace>
  <inkml:trace contextRef="#ctx0" brushRef="#br0" timeOffset="74306.265">4139 16145 17,'6'29'32,"6"5"0,-6-8 1,-2-1-15,2-1-7,-6-7-5,5-6-2,-5-11-2,0 0-1,13-21 0,0-3 0,1 0-1,6-2 0,2 1-1,5 4 1,1 9 0,-2 6 1,-2 12 0,0 10 1,-8 3-1,-1 8-2,-6 2-9,-2 3-23,-7-12-1,7 6 0,-7-14-1</inkml:trace>
  <inkml:trace contextRef="#ctx0" brushRef="#br0" timeOffset="74749.6054">4591 16213 46,'-16'0'32,"7"21"0,0-1-14,6 2-8,9 5-2,4-5-3,8 3-2,4-6 0,6-5 0,-4-7-1,5-7 0,-5-8-1,-2-11 1,-6-8-1,-4-9 0,-6-12 0,-9-6-1,-10-8 1,-7-1-2,-10 2 2,-4 8 0,-6 7 0,0 15 0,-1 14 1,11 14 0,5 13 0,16 14 1,9 5-2,12 5-5,22-3-30,8 4-2,0-12-2,13-1 1</inkml:trace>
  <inkml:trace contextRef="#ctx0" brushRef="#br0" timeOffset="75132.606">5025 16300 12,'0'0'30,"15"4"0,-15-4-1,11 4-25,-2 5-26,-9-9-5,0 0-1,8-22 1</inkml:trace>
  <inkml:trace contextRef="#ctx0" brushRef="#br0" timeOffset="75613.6084">5336 15966 44,'0'0'35,"0"15"0,-7 5-12,0 15-10,-3 2-4,0 8-2,1-3-2,3 0-2,-2-6-1,6-8-1,2-6 0,0-22-1,7 0-1,0-18 1,-2-11-1,1-6 0,4-2 0,-4-1 0,0 1 0,-1 6 1,-1 9 0,5 10-1,4 12 1,5 9 0,7 11 0,5 7 1,4 6-2,5 1 1,-1 4-1,-5-3 1,-5-3-1,-10-3 0,-10-7 1,-12-3-1,-11-5 1,-9-5 0,-9-6 0,-3 2 0,-2-2 0,-3-3 0,6 0-3,-1 0-3,11 0-7,4 0-13,4-3-9,17 3 1,0 0-1</inkml:trace>
  <inkml:trace contextRef="#ctx0" brushRef="#br0" timeOffset="75818.2117">5683 16174 64,'16'3'36,"0"3"0,7 5-15,6 11-10,0 4-5,0 2-4,0 2-8,-6-3-10,-4-9-20,2-2 0,-13-13 0,5-3-1</inkml:trace>
  <inkml:trace contextRef="#ctx0" brushRef="#br0" timeOffset="75963.3353">5935 16195 49,'-27'6'36,"-2"13"0,-6 5-3,-5 2-21,5 7-14,-1-7-31,10 4-1,-1-14-2,15 1-1</inkml:trace>
  <inkml:trace contextRef="#ctx0" brushRef="#br0" timeOffset="76448.6062">6362 16179 46,'22'0'34,"16"7"0,4-2-12,6-1-12,6 2-9,-2-4-17,3 6-15,-19-13-3,-4 5 0</inkml:trace>
  <inkml:trace contextRef="#ctx0" brushRef="#br0" timeOffset="76613.5921">6449 16248 9,'-10'14'32,"3"-10"0,21 10 0,7-6-14,9-1-8,11 1-15,-2-8-23,13 9-2,-5-11-2,12 7 0</inkml:trace>
  <inkml:trace contextRef="#ctx0" brushRef="#br0" timeOffset="76976.148">7110 16006 17,'-25'-9'32,"25"9"2,-15 15 0,15 2-13,0 12-7,0 4-5,0 7-2,0 3-1,3-4-2,-3-2-1,0-8 0,0-13-1,0-16-1,0 0 0,6-19 0,-6-17 0,0-8 0,-4-11-1,2-3 1,-2 0-1,-2 4 0,0 8 0,1 6 0,5 12 0,0 9 0,14 8-1,2 5-1,11 6-3,4-3-7,13 3-19,5 6-7,-2-6 1,6 7-1</inkml:trace>
  <inkml:trace contextRef="#ctx0" brushRef="#br0" timeOffset="77193.9414">7101 16075 40,'-11'12'37,"11"-2"0,22 1-1,10-1-20,12-1-11,4 2-33,5-11-5,0 7-3,-10-12-1</inkml:trace>
  <inkml:trace contextRef="#ctx0" brushRef="#br0" timeOffset="77749.2257">7665 16112 26,'-9'-6'32,"-14"-6"0,-4 8-12,-1 8-4,-4 3-5,2 11-3,2 1-4,6 8-1,10-1-1,12 3-1,15 1 0,12-4-2,13-4-6,6-4-16,2-11-10,12 1 0,-8-8 0</inkml:trace>
  <inkml:trace contextRef="#ctx0" brushRef="#br0" timeOffset="78133.3959">7894 16179 47,'-22'-12'23,"-8"4"-3,-3 4-4,4 10-4,0 2-2,5 10-2,5 1-3,14 4 0,5 0-1,11 1-2,11-5 1,8-6-1,2-8-1,5-5 0,0-10 0,3-4 0,-3-3-1,-3-1 1,-5 1 1,-1 7-1,-2 6 0,-5 8 1,-2 7-1,-5 8 1,-8 2 0,0 4 0,-6 1-1,0-3-1,-8-5-2,-8-6-6,7-2-14,9-10-14,-22 5 0,22-5 0</inkml:trace>
  <inkml:trace contextRef="#ctx0" brushRef="#br0" timeOffset="79659.2591">8325 16222 15,'-13'11'31,"10"13"1,-5-1-2,8 1-13,6 6-4,6-8-4,10 2-2,6-14-2,9-6-1,-3-11-1,2-14-1,-5-9 0,-6-8-1,-11-10 0,-8-9 0,-15-8-1,-12-1 0,-11 1 0,-6 9-1,-5 6 1,-3 12-1,1 18 0,5 11 1,12 21 0,16 11 0,12 9-1,13 2-4,21 4-10,14 2-19,6-9-1,11-3 0,-8-15 0</inkml:trace>
  <inkml:trace contextRef="#ctx0" brushRef="#br0" timeOffset="79946.7932">8779 16227 66,'-3'10'36,"-7"-10"0,10 0-19,-14 4-31,14-4-17,0 0-3,0-14-1</inkml:trace>
  <inkml:trace contextRef="#ctx0" brushRef="#br0" timeOffset="80435.607">9092 15885 43,'-19'19'33,"10"9"0,-6 2-12,-4 5-10,7 5-2,0-5-3,8 3-2,4-9-1,0-9-1,0-20-1,25 6 1,-9-21-1,5-8-1,-2-12 1,-1-4 0,-1-2-1,-6 7 0,-4 1 0,-3 11 0,-4 7 0,0 15 0,2 10 1,8 13-1,7 6 1,8 7-2,6 4 0,7 1 0,2 1-1,-1-6 0,-6-2 0,-6-8 1,-15-7-1,-12-6 1,-14-4 0,-15-6 1,-8-3 0,-10 0 0,-5 0 0,-3 0-2,5 3-4,5-3-5,14 0-12,16 11-10,3-15 0,24 6-1</inkml:trace>
  <inkml:trace contextRef="#ctx0" brushRef="#br0" timeOffset="80646.064">9504 16069 42,'10'0'35,"11"13"-1,-2 6-4,3 4-19,6 12-5,-4 1-8,-3-2-15,-8-9-16,9 4-2,-15-17 1,5-9-1</inkml:trace>
  <inkml:trace contextRef="#ctx0" brushRef="#br0" timeOffset="80797.5989">9750 16059 61,'-22'9'37,"-16"4"0,-4 10-7,1 6-18,-5 5-9,2-2-10,13 2-20,6-3-9,6-12-1,19-2-1</inkml:trace>
  <inkml:trace contextRef="#ctx0" brushRef="#br0" timeOffset="80992.4049">9982 16191 59,'0'0'37,"0"0"-2,0-16-9,0 16-53,0 0-5,0 0-4,0 0-1</inkml:trace>
  <inkml:trace contextRef="#ctx0" brushRef="#br0" timeOffset="81397.6073">10358 15879 50,'0'0'34,"-16"29"-5,6 8-8,3 18-7,2 8-4,5 13-3,0 0-3,0 1-3,3-4-6,-3-16-10,0-14-14,6-7-7,-10-19 1,4-17-1</inkml:trace>
  <inkml:trace contextRef="#ctx0" brushRef="#br0" timeOffset="81571.0211">10335 16259 32,'-10'-15'33,"10"15"1,0 0-5,13-9-15,10 9-5,7 0-5,2-5-6,8 5-14,7 0-17,-11-5 0,4 5-1,-17-5 0</inkml:trace>
  <inkml:trace contextRef="#ctx0" brushRef="#br0" timeOffset="81916.1956">10653 16184 22,'0'0'33,"0"0"1,0 14 0,0 3-17,0 1-6,0 8-3,0-2-2,5 5-2,-2-5-2,0-2-1,4-8-1,-7-14-1,12 3-1,0-13 0,0-4-1,0-8 0,4 1 1,-3-1 0,0 2 0,-1 8 1,-12 12 1,0 0 1,0 0 1,-18 9-1,1 6 1,2 2 0,0 1 0,8 2 0,7-3 0,17-2 0,7-2-3,7-1-20,3-10-13,15 3-1,-1-10 0</inkml:trace>
  <inkml:trace contextRef="#ctx0" brushRef="#br0" timeOffset="83555.5772">7618 15862 23,'-62'66'28,"-21"26"-6,-27 15-1,-17 11-10,-8 10-7,-9-2-15,12-1-16,6-23-2,31-15-1</inkml:trace>
  <inkml:trace contextRef="#ctx0" brushRef="#br0" timeOffset="84074.2814">3636 15725 16,'-28'22'29,"-18"42"1,-45 31 0,-30 49-26,-30 48-23,-32 23-6,-5 18-1,-18-15-4</inkml:trace>
  <inkml:trace contextRef="#ctx0" brushRef="#br0" timeOffset="84953.3733">6012 15669 13,'-28'34'28,"-21"46"1,-37 25-9,-24 36-9,-17 18-14,-14 6-21,19 2-3,5-34-2,36-24 12</inkml:trace>
  <inkml:trace contextRef="#ctx0" brushRef="#br0" timeOffset="85571.6074">9827 15669 21,'4'39'31,"-42"32"0,-33 54-2,-38 27-35,-34 37-18,-8 31-2,-32-3-3,-3 0 3</inkml:trace>
  <inkml:trace contextRef="#ctx0" brushRef="#br0" timeOffset="86576.5399">11395 16053 43,'-8'0'34,"8"0"0,27 3-11,9-3-6,23 3-6,8-3-3,10 0-5,7 0-3,-4 0-5,-5 0-8,-15 0-8,-20-5-15,-13 5 1,-27 0-2,0 0 12</inkml:trace>
  <inkml:trace contextRef="#ctx0" brushRef="#br0" timeOffset="86907.3971">11479 16180 38,'29'0'29,"18"0"-8,14 0-4,7 0-5,3 0-4,0 0-6,-8-3-4,-7 3-5,-14-6-2,-15 0-1,-13-7-1,-4 1 1,-10-1 3,0-3 4,-3 2 3,3-10 12,0 24-4,7-7 1,3 11 1,1 6-2,-2 4-3,2 3-1,-5 5-5,-2 0-9,-8-10-18,-2 8-1,-14-14-1,4 4 5</inkml:trace>
  <inkml:trace contextRef="#ctx0" brushRef="#br0" timeOffset="87076.2859">11529 16006 23,'-32'19'32,"-1"3"2,11 11-7,22 8-11,6 3-5,21-1-18,7-7-21,23 1-2,-2-15-2,14-5-2</inkml:trace>
  <inkml:trace contextRef="#ctx0" brushRef="#br0" timeOffset="88351.5417">12647 15836 17,'0'-16'32,"8"25"2,-8 15-5,3 22-9,2 18-4,-5 11-6,5 10-1,-5 0-4,6-3-4,1-9-5,-2-16-7,5-14-10,0-12-11,-5-19-3,-5-12-2,10-15 5</inkml:trace>
  <inkml:trace contextRef="#ctx0" brushRef="#br0" timeOffset="92050.608">12708 16215 44,'23'5'37,"-2"-5"-1,11 9-5,3-6-15,-6 0-10,6-3-22,-8 0-18,7 0-1,-9-10-1,3 8-1</inkml:trace>
  <inkml:trace contextRef="#ctx0" brushRef="#br0" timeOffset="92547.6209">13059 16162 53,'0'0'35,"0"0"-1,0 0-11,10 17-7,-10 0-4,5 12-5,-5 3-3,4 2 0,-4-2-3,0-1-2,0-3-2,0-13-2,6-2-2,-6-13-1,16-6-1,-8-11 0,8 2 1,-3-9 1,2 3 4,0 1 3,-8 1 3,2 9 2,-9 10 0,0 0 1,-12 0 0,2 13-1,-4 0-1,1 6-1,3-1-1,3 0 0,7-4-1,4 3 1,9-6-1,8-1 0,3-1-4,4-5-15,-2-4-16,10 0-2,-5-5 1,1 5-1</inkml:trace>
  <inkml:trace contextRef="#ctx0" brushRef="#br0" timeOffset="93028.0735">13499 15963 23,'0'0'36,"19"6"-1,2-4 0,8 1-14,2-3-8,9 4-8,-3 1-9,-3-5-10,0 0-15,-3 4-5,-12-4-2,-1 0 1</inkml:trace>
  <inkml:trace contextRef="#ctx0" brushRef="#br0" timeOffset="93216.4489">13586 16087 52,'18'0'33,"14"0"-6,4 0-10,2 0-22,5 7-21,-13-11-4,0 6-1,-12-2-2</inkml:trace>
  <inkml:trace contextRef="#ctx0" brushRef="#br0" timeOffset="95930.6086">14218 16046 25,'-25'0'29,"25"0"1,31-2-12,25-8-4,36 6-1,39-5-2,37 3-2,26-3-1,23 4-3,9 1-1,-1 4-2,-16 0-4,-32 3-9,-38-3-23,-34 7-1,-52-7 0,-28 0 0</inkml:trace>
  <inkml:trace contextRef="#ctx0" brushRef="#br0" timeOffset="96517.9096">14615 15655 38,'-37'-7'27,"1"7"-10,1 6-3,4 2-5,10 7-3,11-1-1,16 7-1,16 1-1,19 2 1,7-2-1,5 3 2,-6-1 0,-7 0 0,-16 0 0,-17-3-1,-20-6 0,-17-2-1,-8-7-3,-4-6-4,7-5-8,2-9-6,13-3-7,17 0-7,6-5-2,17 1 0</inkml:trace>
  <inkml:trace contextRef="#ctx0" brushRef="#br0" timeOffset="96691.4331">14796 15683 38,'11'-7'34,"6"14"0,-6 5-7,-7 5-10,2 12-5,-6-1-4,2 8-3,-2-1-5,5-5-7,3-2-12,-2-3-16,-6-25 0,0 0-1,0 0-1</inkml:trace>
  <inkml:trace contextRef="#ctx0" brushRef="#br0" timeOffset="96853.4725">14823 15545 24,'0'-16'29,"11"16"-2,-11 0-8,0-18-38,15 20-6,-15-2-2,14 7 0</inkml:trace>
  <inkml:trace contextRef="#ctx0" brushRef="#br0" timeOffset="97118.5351">15021 15762 64,'25'32'35,"-16"-6"-1,-1-3-17,3 3-5,-11-8-4,3-5-2,-3-13-3,0 0-1,9-12-1,4-4 0,1-6 0,9-4-1,1-1 0,9 5-1,-6 3 1,-2 9 1,-1 10 0,-5 9 1,-7 5-1,-5 9 1,-7 5-4,0-3-10,-7 1-25,12-2 1,0-8-2,11-2 1</inkml:trace>
  <inkml:trace contextRef="#ctx0" brushRef="#br0" timeOffset="97841.6091">15578 15712 26,'-20'17'33,"-8"-2"2,9 6-2,10 9-15,3-1-5,17 6-4,5-7-1,16-2-3,5-10 0,7-7-3,-1-11 1,-2-15-1,-4-14-1,-9-12 0,-13-14-1,-5-12 1,-23-8-1,-6 0 0,-12 4 1,-6 10-1,-10 14 1,-1 16-1,0 19 1,8 18 0,13 21-1,9 8-1,18 13-3,15-3-9,18 1-26,13 3 1,12-11-1,2-3 1</inkml:trace>
  <inkml:trace contextRef="#ctx0" brushRef="#br0" timeOffset="98698.2319">14750 16301 37,'-17'-6'31,"-16"-8"-7,-9 11-5,-2 8-4,-3 7-5,8 9-3,10 4-2,14 9-1,15 1-2,23 0-2,11 0-2,9-9-6,11-2-11,7-5-15,-15-14 1,8 0 0</inkml:trace>
  <inkml:trace contextRef="#ctx0" brushRef="#br0" timeOffset="99012.6206">15086 16391 38,'-18'-11'30,"-14"-5"-1,-1 7-12,-2 9-7,5 0-4,3 11-1,7 3-2,11 6 1,9 2 0,12 5 0,9-2 1,9 0 0,3-11 0,4 0 0,-6-14-1,-3 0-1,-13-14-1,-10-6-1,-13-8-3,-10-3-7,-2 1-21,-1 4-7,-3-1 1,13 10-1</inkml:trace>
  <inkml:trace contextRef="#ctx0" brushRef="#br0" timeOffset="99435.3209">15366 16358 40,'-22'0'31,"-9"-7"2,6 12-11,6 9-7,5 0-6,17 9-1,10 1-3,15 3-1,1 0 0,4 1-1,-8-4 0,-5-7 0,-14-2-1,-6-15 0,-28 5-2,-5-10-2,1-7-6,-4-2-11,5-2-17,14 3-1,5-6 0,12 19 0</inkml:trace>
  <inkml:trace contextRef="#ctx0" brushRef="#br0" timeOffset="99826.6932">15639 16429 53,'0'0'34,"-22"9"-1,8 1-14,9 7-5,3 2-5,5 8-4,6-1-1,6-4-1,8-2-1,3-1-1,5-9 1,4-10-1,-3-14 0,2-7 0,-4-12 0,-6-8-1,-9-13 1,-13-7 0,-12-3 0,-11 10 1,-10 4 0,-4 11 0,-5 14 1,4 18-1,6 14 0,15 20 0,15 9-4,12 0-13,13 2-23,19 0-1,12-14 0,22-6 0</inkml:trace>
  <inkml:trace contextRef="#ctx0" brushRef="#br0" timeOffset="100210.5343">16505 15933 61,'0'0'33,"22"0"-4,8 0-12,8 0-7,8-5-10,3 2-15,5 1-17,-12-12-1,-1 9 0,-19-8-1</inkml:trace>
  <inkml:trace contextRef="#ctx0" brushRef="#br0" timeOffset="100374.85">16549 16025 29,'8'11'32,"21"6"1,5-12-8,8-5-40,17 4-8,-12-13-6,9 6-2</inkml:trace>
  <inkml:trace contextRef="#ctx0" brushRef="#br0" timeOffset="100840.4181">17220 15574 32,'7'-24'34,"3"19"1,-10 5-2,6 21-16,-3 18-4,-9 6-4,6 13-3,0 3 1,0 1-2,6-3-2,8-5 0,2-9-1,5-7-1,6-11-2,0-11-3,1-3-14,-3-9-19,-7-16-2,-3-1 1,-15-11-1</inkml:trace>
  <inkml:trace contextRef="#ctx0" brushRef="#br0" timeOffset="101009.2127">17124 15833 53,'0'0'35,"18"3"0,5-3-8,14 0-15,9 9-7,6-4-20,9 2-18,-9-7-1,7 5-1,-14-10 0</inkml:trace>
  <inkml:trace contextRef="#ctx0" brushRef="#br0" timeOffset="101315.1608">17848 15908 68,'-18'17'36,"-12"-8"0,-3 2-16,-1 3-6,-5-4-7,6-1-3,2-6-1,7-3-2,4-8-1,9-6 0,11-3-1,5 0 0,10-2-1,2 0 2,7 6-1,5 5 1,2 8 1,2 14-1,-1 4 2,-2 4-1,-8 3 0,-1-1-3,-3 5-5,-9-10-12,-5-7-18,4-3 1,-8-9-1,10 0 0</inkml:trace>
  <inkml:trace contextRef="#ctx0" brushRef="#br0" timeOffset="101600.9081">17936 15866 39,'15'-7'37,"-4"7"-1,7 13-2,-4 9-11,-10-3-9,2 9-5,-6-7-3,-3 4-2,0-11-2,3-3 1,0-11-2,0 0 0,8-24-1,3 5 0,8-5 0,2-1 0,7 3-1,0 4 1,0 6 0,-1 12-1,-2 6 2,-2 8 0,-5 6 0,-5 4-1,-7 1-1,-6-4-11,0-1-27,0-2 0,0-18-1,0 13 0</inkml:trace>
  <inkml:trace contextRef="#ctx0" brushRef="#br0" timeOffset="102246.7078">18522 15820 63,'-19'-16'31,"4"16"-8,-1 9-3,-2 8-4,8 12-4,4 0-3,12 8-1,4-6-2,15 2-1,5-10 0,8-5-2,-3-18-1,2-5 0,-4-19-1,-2-11 0,-11-16-1,-11-16 0,-14-14 0,-15-6-1,-6 1 0,-16 8 0,-8 11 0,-4 18 1,3 20 0,7 29 0,15 24 0,21 25 0,25 11-1,24 1-22,25 0-15,27-4-1,13-18 1,18-11-1</inkml:trace>
  <inkml:trace contextRef="#ctx0" brushRef="#br0" timeOffset="105111.1645">19407 15824 59,'16'5'35,"5"-5"1,27 0-16,24 7-8,11-7-4,19 9-2,7-4-4,1-3-4,-1 5-6,-18-7-11,-23 3-16,-12 4-1,-32-7 0,-13 5 0</inkml:trace>
  <inkml:trace contextRef="#ctx0" brushRef="#br0" timeOffset="105417.841">19457 15959 18,'-24'4'31,"1"-4"1,23 0-3,27 0-11,13 0-3,30 6-3,17-6-3,20 0-2,6 0-2,5 0-2,-8 0-4,-17 0-3,-16 0-10,-20 0-20,-26-9-2,-9 3 0,-18-7 1</inkml:trace>
  <inkml:trace contextRef="#ctx0" brushRef="#br0" timeOffset="105696.8909">20236 15745 31,'3'-9'34,"14"14"0,5 7-1,9 3-16,9 12-5,2-2-4,5 7-2,-2-5-2,-1-2-1,-8-4-1,-7-2-1,-10-7 1,-11-2 0,-19 0 0,-12 3 1,-19 0-1,-12 10-2,-10-4-37,-5 12 0,-10-12 0,18 5-1</inkml:trace>
  <inkml:trace contextRef="#ctx0" brushRef="#br0" timeOffset="106670.7727">1908 17581 36,'17'9'31,"29"-9"0,15 0-7,24-8-15,17 4-4,13-2-2,6 6-2,-3 0-2,-7 0-4,-18 8-6,-19 3-10,-31 4-11,-8 1 1,-26 1 0</inkml:trace>
  <inkml:trace contextRef="#ctx0" brushRef="#br0" timeOffset="107180.8027">2095 17737 38,'-16'0'32,"4"5"0,22-5-9,8 0-7,19 0-5,16 0-4,14 0-2,17-5-1,7 0-1,5-7-1,-4 4-1,-2-4-1,-12-2-1,-15-5-2,-17 2-2,-19 0 1,-17 0 0,-17-2-1,-7-3 1,-11-1 0,-1 1 1,-3 3 3,3 1 1,12-1-1,7 6 2,7 13 0,12-3-1,7 15 1,5 4 1,10 1-1,6 4 0,-1 6 0,0 0 0,1-3-1,-5-6 0,-4-5 0,-6-1-1,-13 0 0,-12-4 1,0 1 0,-16 3 0,-8-2 0,-4 12-7,-4-3-28,-5 3 1,15-12 0,-1-10-2</inkml:trace>
  <inkml:trace contextRef="#ctx0" brushRef="#br0" timeOffset="107797.3424">3841 17633 19,'-9'24'31,"-6"-4"2,15 9-14,5 0-3,-5-29-4,28 65 0,0-44 1,9-1-5,1-16-2,5-8-3,-3-20 1,-2-3-3,-8-12 1,-9-22-1,-14-3-4,-16-9 2,-10 1 1,-15 4 0,-10 8 0,-4 8 0,-9 14 0,-1 19-2,5 19 3,12 15 2,11 16-1,14 12 0,16 1-1,25 4 0,15-7 1,22-6 1,16-6-11,5-7-29,-2-18 0,5-12-1,-20-16 0</inkml:trace>
  <inkml:trace contextRef="#ctx0" brushRef="#br0" timeOffset="108318.7337">4557 17556 15,'0'10'33,"0"-10"1,24 11-3,5-11-13,10 0-7,11 0-4,4 0-6,4-4-13,-1-4-17,0 2-4,-18-7-2,-4 13 1</inkml:trace>
  <inkml:trace contextRef="#ctx0" brushRef="#br0" timeOffset="108495.822">4641 17671 47,'28'0'35,"5"0"0,7-4-12,11 4-7,-4 5-12,-1 5-33,-6-10-5,4 0-1,-13-10 0</inkml:trace>
  <inkml:trace contextRef="#ctx0" brushRef="#br0" timeOffset="109053.2912">5525 17126 47,'17'12'36,"-5"15"1,-2 10-12,-2 17-10,-8 6-4,0 6-3,-8-1-4,8 3-1,0-11-2,9-5 1,8-14-2,4-10 0,10-12-6,2-6-11,-3-10-20,6-13-1,-14-4 1,-5-7-2</inkml:trace>
  <inkml:trace contextRef="#ctx0" brushRef="#br0" timeOffset="109231.3368">5445 17477 10,'0'0'34,"23"9"1,2 0 0,11-9-15,7 3-10,3 4-14,9-7-23,-10-7-6,4 7-1,-10-10-1</inkml:trace>
  <inkml:trace contextRef="#ctx0" brushRef="#br0" timeOffset="109603.311">6194 17507 33,'-12'15'37,"-3"4"-1,-6 5-3,-14-8-15,1 5-6,-8-4-4,3-5-3,0-7-5,4-5-1,7-6 1,8-11-2,9-4 1,11-5-1,7 1 0,7 2 1,12 7 1,3 2 1,5 7 0,5 12 1,1 7 0,-2 5 0,-4 2 0,-1 6 1,-10-2-4,-6-1-4,3 4-11,-11-14-18,-9-12-3,12 10-1,-12-10 1</inkml:trace>
  <inkml:trace contextRef="#ctx0" brushRef="#br0" timeOffset="109896.6115">6278 17510 34,'26'2'35,"-14"10"3,3 6-1,-2 2-18,-4-2-7,0 1-3,-6-5-5,1 1-2,-4-15-1,0 0-2,11-7 0,-4-10-1,5-7 0,7-4 0,6 0 1,2-1 0,0 6 2,3 5 0,-4 13 1,1 12-1,-6 8 2,-5 7 0,-7 3-1,0 9 0,-3-1-3,-6-5-6,7-5-23,-7-11-8,0-12-1,0 0 0</inkml:trace>
  <inkml:trace contextRef="#ctx0" brushRef="#br0" timeOffset="110106.8826">6536 17259 29,'13'-3'34,"2"-4"1,18 7-6,5 0-15,0 4-10,1 2-15,-4-6-21,5 11-2,-9-11 0,4 6 1</inkml:trace>
  <inkml:trace contextRef="#ctx0" brushRef="#br0" timeOffset="110310.2125">6952 17189 38,'-10'-24'36,"10"3"0,-7-3-5,2-2-13,8 6-5,-3-1-5,0 21-3,0 0 0,16 0-1,-11 15-1,7 8 1,-2 6-2,2 9-2,1 6-5,-3-6-33,-2-5-1,2-4-1,-4-8-1</inkml:trace>
  <inkml:trace contextRef="#ctx0" brushRef="#br0" timeOffset="110814.2064">7634 17024 39,'-19'-12'34,"-6"12"-3,-14 15-9,-15 7-4,2 20-5,-3 7-3,7 19-3,7 2-2,20 7 0,15-5-1,22 0-1,15-13 0,18-7-2,9-11-4,2-15-11,4-16-24,5-6 0,-13-12-1,0-6-1</inkml:trace>
  <inkml:trace contextRef="#ctx0" brushRef="#br0" timeOffset="111100.4627">7764 17294 30,'0'0'36,"0"0"3,-3 22-6,3 10-11,-3 2-9,6 19-1,-3 0-6,9 5 0,-1 3-3,2-3 0,-1-10-3,-2-7-3,-7-41-6,10 66-17,-10-51-13,0-15-1,0 0 0,6-30 0</inkml:trace>
  <inkml:trace contextRef="#ctx0" brushRef="#br0" timeOffset="111281.1228">7782 17587 39,'13'-4'36,"3"-1"0,12 0-4,9 0-16,-1 0-13,4 5-29,-2-4-8,3 1-1,-6-4-2</inkml:trace>
  <inkml:trace contextRef="#ctx0" brushRef="#br0" timeOffset="111724.1121">8062 17536 36,'11'0'35,"-11"0"0,18 12-9,-18 1-7,10 13-6,-10-4-3,7 5-4,-7-1-2,3-4-1,-3-7-3,0-2 0,0-13-2,0 0 0,13-10-1,-4-3-1,4-4 1,1 3-1,2-2 2,-3 2-1,2 2 1,-5 5 1,-10 7 1,0 0 0,0 0 0,-13 0 0,-1 7 0,-1 0 2,-3 3 0,6-2 1,0 1 0,12-9 2,-3 17-2,12-5 1,7-1 0,8-3-3,4 7-6,0 0-31,0-11-2,6-4 0,-9 0 0</inkml:trace>
  <inkml:trace contextRef="#ctx0" brushRef="#br0" timeOffset="112236.1703">8406 17138 53,'37'18'39,"10"9"1,6 7-10,7 22-10,-17 4-7,0 15-4,-28 0-4,-18 7-2,-25 3-7,-20 2-29,-14-26-7,-4-19 0,-10-16-2</inkml:trace>
  <inkml:trace contextRef="#ctx0" brushRef="#br0" timeOffset="114947.9071">9111 17481 6,'-16'8'31,"1"-8"0,15 0-4,22 9-10,11-9-5,14-3-3,9-2-6,6 5-6,3 0-15,0 5-13,-25-5-1,-2 5 1</inkml:trace>
  <inkml:trace contextRef="#ctx0" brushRef="#br0" timeOffset="115135.334">9166 17544 21,'0'0'33,"14"0"-1,12 0-5,6 4-16,9-4-14,11 4-23,-3-4-2,11 0-1,-8-6-4</inkml:trace>
  <inkml:trace contextRef="#ctx0" brushRef="#br0" timeOffset="115398.3952">9849 17109 13,'0'0'31,"12"8"3,-6 11 0,-2 16-18,-4 6-2,0 15-4,-7-1-1,7 6-2,-3-5-3,6 2-1,4-10-1,8-12 0,7-6-6,3-12-8,4-10-23,6-1-1,-9-13 0,-1-2-1</inkml:trace>
  <inkml:trace contextRef="#ctx0" brushRef="#br0" timeOffset="115582.4401">9776 17435 28,'24'0'33,"3"0"-1,10 7-5,10-2-24,-7-5-28,13 10-3,-10-10-2,10 0-2</inkml:trace>
  <inkml:trace contextRef="#ctx0" brushRef="#br0" timeOffset="115872.064">10441 17540 32,'-22'14'32,"3"2"0,-10-6-9,0-7-11,1-3-6,-1-5-6,5-7-4,6-6 0,8-6 0,10-1 0,6 0 2,10 5 2,3 1 3,5 6 2,7 13 2,-2 5 0,5 13 2,-7 1-1,-1 6-2,-8 1-3,0 3-5,-2 0-15,-3-7-16,-13-10-2,0-12-1,0 0 0</inkml:trace>
  <inkml:trace contextRef="#ctx0" brushRef="#br0" timeOffset="116165.8018">10555 17435 33,'18'13'37,"-8"0"-2,4 6-2,-4 0-17,-3-1-6,3 2-2,-7-4-3,-3-16-4,4 9-1,-4-9 0,7-21-2,3 4 0,3-2 1,2-5 0,2 1 1,4 7 1,-1 5 0,0 11 2,-1 13 0,-3 3 0,-4 3-1,1 7-1,-5 0-5,-4-1-14,-4-7-19,6-4-1,-6-14 0,8 0 1</inkml:trace>
  <inkml:trace contextRef="#ctx0" brushRef="#br0" timeOffset="116369.6985">10645 17195 21,'16'0'31,"9"5"1,0-5-3,6 7-21,3-2-18,-6-5-18,12 0-2,-15-4-1</inkml:trace>
  <inkml:trace contextRef="#ctx0" brushRef="#br0" timeOffset="116563.7412">10974 17053 36,'0'-10'37,"0"0"1,0 10-3,5 12-12,-2 5-9,8 7-6,-3 5-4,5 5-5,3 3-16,-2-8-23,-8-7 3,5-6-4,-11-16 2</inkml:trace>
  <inkml:trace contextRef="#ctx0" brushRef="#br0" timeOffset="117113.6109">11644 17041 10,'-25'7'31,"-18"3"2,-2 18-4,-7 16-12,1 5-3,10 18-4,8 1-3,17-1-3,16-4 0,19-4-2,17-9-3,10-10-5,16-10-17,6-13-11,-6-14-1,4-3 1</inkml:trace>
  <inkml:trace contextRef="#ctx0" brushRef="#br0" timeOffset="117406.7384">11907 17283 23,'-38'-18'28,"3"11"2,-3 7-13,2 7-5,7 14 0,4 3-3,12 7 0,6 5-3,16 6 1,11-5-2,11-3 1,5-9-1,6-7-2,-2-12 0,0-6-1,-7-17 0,-11-10-3,-15-6 2,-10-4-3,-12-1 0,-9-4-5,1 16-11,-2 4-20,-1 1 2,12 15 0,5 6 0</inkml:trace>
  <inkml:trace contextRef="#ctx0" brushRef="#br0" timeOffset="117591.7861">12122 17556 43,'4'16'35,"-4"-16"1,0 0-4,15 0-25,-15 0-24,21-11-14,-17-2-3,8 2 0</inkml:trace>
  <inkml:trace contextRef="#ctx0" brushRef="#br0" timeOffset="117827.8361">12268 17331 39,'3'-23'32,"6"3"1,1 8-9,-7 3-8,-3 9-5,0 0-3,12 18-1,-12-1-3,5 14-1,-1 5-2,-1 1-5,10 2-17,-4-3-13,-6-10-2,7-6-1,-7-3 0</inkml:trace>
  <inkml:trace contextRef="#ctx0" brushRef="#br0" timeOffset="118369.021">12783 17251 9,'0'0'26,"-16"-7"3,-13 7-8,-1-6-9,-3 6-3,-1-8-5,-1 5 1,4 3-4,3-3-1,4 3 0,8 5 0,3 0-1,8 5 2,-5 2 0,7 5 0,0-4 2,3 5 4,3-3-2,6-3 2,0-3-1,7-1 0,3-1-1,8 0 0,7 1-2,7-1 0,3 2-1,2 3 0,-2 6-1,-7 3 1,-10 1 0,-14 0 0,-13-4-1,-19 2 1,-14-6-1,-9-3-3,-4-5-7,-4-6-17,8-9-12,7-8 2,7-4-1</inkml:trace>
  <inkml:trace contextRef="#ctx0" brushRef="#br0" timeOffset="118668.2782">12842 17034 34,'37'19'38,"7"15"2,4 8-1,-1 15-16,-13 5-11,-6 14-2,-16 0-6,-12-5-4,-14-5-14,-14-12-24,-11-6-1,-3-18 0,2-17-1</inkml:trace>
  <inkml:trace contextRef="#ctx0" brushRef="#br0" timeOffset="119038.8883">13487 17374 63,'21'0'36,"4"0"0,8-5-14,15 5-9,-4 5-12,1-2-12,-1-3-25,-6 7 1,-11-7-1,-5 0 0</inkml:trace>
  <inkml:trace contextRef="#ctx0" brushRef="#br0" timeOffset="119225.636">13548 17478 43,'35'15'36,"8"-8"0,7-2-11,9 2-21,-4-4-30,8 6-4,-14-12-3,-3-1-2</inkml:trace>
  <inkml:trace contextRef="#ctx0" brushRef="#br0" timeOffset="125478.9205">13545 17101 20,'21'-16'18,"-1"3"0,1 6-2,-1 7-1,-2 11-1,0 4-3,-5 0-4,5 8-1,1-3 0,6 0-1,2-11 0,8-9-1,-4-7 1,6-2-1,-9-5-2,-3-2-11,-15-1-23,-10 17-1,5-18 0,-5 18-2</inkml:trace>
  <inkml:trace contextRef="#ctx0" brushRef="#br0" timeOffset="127053.308">14524 17281 21,'0'0'29,"-7"-12"0,7 12-10,-17-13-3,3 5-4,1 0-1,-5 2-3,4 6-2,-1 0-1,6 10 0,2 4-1,11 6 1,6 6-3,14 9 0,7 0 0,9 2 2,0-4-3,6 4 3,-6-9-5,-5 2 2,-12-6 0,-12-7-1,-11-17 0,-28 15 0,-3-15 1,-4 0-2,-4-5 2,0-7-2,7-4 1,6 0-1,18-1 1,8-4-1,16-1 1,11 0 0,7-2-2,3 4 2,0-4-1,-2 0-1,-11 0 1,-10-4-2,-14 2 3,-15 2-1,-8 5 2,-12-1-1,-2 7-1,-5 2-3,7 11-18,6 8-14,3-4 0,16 7 0,10-11 0</inkml:trace>
  <inkml:trace contextRef="#ctx0" brushRef="#br0" timeOffset="127375.9027">14934 17527 64,'0'0'37,"0"0"2,-4 12-13,4-12-14,0 0-18,0 0-29,14-10 0,-14 10-2,21-18 0</inkml:trace>
  <inkml:trace contextRef="#ctx0" brushRef="#br0" timeOffset="128038.0254">15373 17151 20,'14'0'28,"-14"0"-3,0 0-6,-11-5-3,-9 5-6,-6 0-2,-7 0-4,-1 0-3,-2 3-1,4-3-2,2 3 0,7 1-1,8 0 1,5-4 0,10 0 2,-14 7 1,14-7 2,-10 7 2,10-7 0,-11 12 0,1-5 0,4 8-1,2-4-1,7 4-1,4-5 0,4-1-2,6-3 0,7 2-1,5-3 2,5-2 0,5 2-1,0 2 3,-1 3-2,0 7 2,-7 5 0,-7 3 1,-11 2-1,-13 3 3,-13-4-3,-11 2 0,-14-5 1,-2-3-4,-3-11-5,-4-6-11,3-6-22,15-6 1,11-8-1,13-3 1</inkml:trace>
  <inkml:trace contextRef="#ctx0" brushRef="#br0" timeOffset="128518.4661">15618 17111 6,'0'0'31,"0"0"3,-3 12-1,3-12-11,16 14-7,2-2-3,1-3-3,7 6 0,-1-10-3,7 3 0,-8-8-2,1-3 0,-5-7-1,-7-6-1,-13-4 0,-7 2-1,-12 2 0,-9 0-7,-4 6-32,-3 10-1,-5 4 0,2 15 0</inkml:trace>
  <inkml:trace contextRef="#ctx0" brushRef="#br0" timeOffset="130383.612">16089 17602 59,'0'0'34,"0"0"-32,0 0-3,-10 2-25,10-2-5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7T13:53:30.029"/>
    </inkml:context>
    <inkml:brush xml:id="br0">
      <inkml:brushProperty name="width" value="0.05292" units="cm"/>
      <inkml:brushProperty name="height" value="0.05292" units="cm"/>
      <inkml:brushProperty name="color" value="#FF0000"/>
    </inkml:brush>
  </inkml:definitions>
  <inkml:trace contextRef="#ctx0" brushRef="#br0">17515 13152 22,'19'-5'22,"47"0"7,-15 0-20,8 1-2,6-1-1,8 1-2,0-2-1,2 4-1,-9-1 0,-9-2-1,-11 5 0,-14-3 0,-16 3-1,-16 0 1,-31 3 1,-16 4-1,-18-1 1,-11 3 0,-7 1 0,2 2-1,5-2 0,14-4-10,14 0-18,37 4-2,11-10 1,28 3 1</inkml:trace>
  <inkml:trace contextRef="#ctx0" brushRef="#br0" timeOffset="102303.1326">2008 10899 17,'0'-19'28,"10"2"-1,-1-10-5,7-6-4,5-6-4,-2-12-2,-4-5-2,-1-12-3,3 1-2,-7-2 0,-4 5-2,-6 7 0,-5 10 0,-1 11-2,6 17 1,0 19-1,-9 23 0,9 18-1,3 11 0,5 13 0,6 4 0,10 2 0,0 3 0,6-10 0,-3-7-1,-1-10-1,-3-15-2,-5-6-3,-14-13-7,-4-13-8,-25 4-2,-1-15 1,-11-7 2,-3 1 3,-1-3 5,3 1 5,7 0 8,-8-8 21,39 27-6,0 0-1,25-8 0,6 8-2,3-2-1,4 2-1,1 0-1,8 0-1,-12 0-2,4 3-2,-8 3-1,-9 5-1,-5 3 0,1 5-1,-11 4 1,4-4-1,-5-2 1,5-5 0,-1-10 1,3-5-1,-1-12 1,-2-5-1,2-7 1,-3-1-2,1 4-7,-7 1-9,-3 4-20,0 19 0,5-13 0,-5 13-1</inkml:trace>
  <inkml:trace contextRef="#ctx0" brushRef="#br0" timeOffset="102612.1139">2951 10719 53,'-9'23'32,"-13"-6"-3,1 2-13,-4 5-4,-3-4-6,2-3-2,-1-5-3,4-6-2,0-10 0,4-5 0,6-4-1,7-2 0,6-4 0,0 0 1,10 2 1,3 8 0,10 6 1,3 3 0,5 10 0,-4 5-1,1 4-6,0 5-16,-9-5-9,6 8 0,-11-14-1</inkml:trace>
  <inkml:trace contextRef="#ctx0" brushRef="#br0" timeOffset="102927.7607">3103 10686 60,'16'11'34,"-1"7"1,-3 9-14,1 5-9,5 10-5,-2 5-2,2 4-1,-7 4-2,-6-5-1,-5-2-1,-9-7 0,-7-7 0,-2-16-1,-5-13-1,-5-15-1,3-12 1,5-12-1,6-11 1,8-8 0,10-2 1,12-1 0,4 5 1,11 9-1,1 9-8,-2 11-21,-7 3-4,0 14 1,-10 1-2</inkml:trace>
  <inkml:trace contextRef="#ctx0" brushRef="#br0" timeOffset="103214.6773">3397 10697 16,'-12'-10'27,"12"10"1,0 13-10,6 1-5,4 1-4,-4 3-1,6 4 0,-6-3 1,10 1-1,-1-6 0,0-5-1,-2-9-1,3-6 0,-4-7-3,1-2-4,1-2-14,-1 1-19,-9-6-1,5 9-1,-9-2 0</inkml:trace>
  <inkml:trace contextRef="#ctx0" brushRef="#br0" timeOffset="103670.4636">3677 10699 35,'0'14'27,"-10"-5"-6,4 5-5,6 1-3,0 3-4,9-3-1,0-2-1,1-3-1,2-7-1,4-3-1,-1-3 0,1-7-1,-4-7-1,3 1 1,-6-2-2,1 2 0,-3 0 0,-4 6-1,-3 10 0,0 0 0,0 0 1,0 11-1,0 6 0,9-2 1,0 2 0,6 3 1,1-7 0,5-2 1,3-4-1,-1-7 1,-6-7 0,1-2-2,-6-3-3,-6-8-7,0-1-22,-6 2-5,-6 0-1,-3 5 0</inkml:trace>
  <inkml:trace contextRef="#ctx0" brushRef="#br0" timeOffset="104069.9804">4139 10839 28,'12'0'31,"13"9"-2,-3-9-8,2-5-4,7 1-6,-3-10-3,-1 1-2,-4-3-2,-8-5-3,-6-3-1,-9 1 0,-6 3-1,-9 2 0,-7 9 0,-6 4 0,-3 7 1,0 10 0,0 7 1,7 8 2,4 5-1,11 5 2,3 2-1,12 3 0,3 0 0,4-3 1,0-3-3,5-4-4,-4-6-9,3-2-23,-17-24 0,16 3 0,-13-19-1</inkml:trace>
  <inkml:trace contextRef="#ctx0" brushRef="#br0" timeOffset="104258.3565">4429 10694 46,'0'0'36,"18"0"0,-18 0-2,11 11-17,1 7-8,-5 5-9,-2-5-17,-5 1-18,4 0-1,-4-9 0,0-10 0</inkml:trace>
  <inkml:trace contextRef="#ctx0" brushRef="#br0" timeOffset="104619.8955">4422 10542 52,'5'-32'34,"-3"-10"0,12 4-4,-2-3-19,3-2-5,1 1-3,-4 1-1,4 4-2,-5 8 1,0 1-1,-5 10 0,0 4-1,-6 14 1,0 0 0,2 14-1,-2 8 1,7 12 0,2 10 0,4 8 0,9 5 0,2 10 0,7 1 0,0-2 1,-3-1-1,-4-5 0,-10-6 0,-9-7 0,-14-7 0,-11-6 1,-9-13-1,-5-3-4,-3-10-8,-1-12-21,10-3-2,-2-10 1,17 5-1</inkml:trace>
  <inkml:trace contextRef="#ctx0" brushRef="#br0" timeOffset="105274.0601">5040 10689 28,'-23'-22'25,"5"12"-8,-4 6-4,1 4-3,1 9-2,2 1-2,5 7-1,4 2-1,9 5 1,3-5 0,9 0-1,2-4 1,10-3-1,-3-6 0,4-6-2,-2-6 0,1-6-1,-6-4 0,-2-2-1,-5 2 0,-4-1-1,-2 7 1,-5 10 0,0-12 1,0 12 0,0 0 1,-8 17 0,8-7 2,8 2-1,4-1 1,2 0 0,5-4-1,4 0 1,-1-7-1,4 0 0,-4-11-2,4-2 0,-5-6 0,-1-5 0,-4-2-1,-3 1 0,-2 2 0,-2 4 0,-7 7 0,-2 12 0,0 0 1,-5 22 0,2 4 2,3 13-1,0 5 1,0 11-1,0 4 1,3 1-1,5-4 0,-2-5-1,3-8-3,-1-11-2,4-6-9,-7-16-22,-5-10-3,10-17-1,-14-12 1</inkml:trace>
  <inkml:trace contextRef="#ctx0" brushRef="#br0" timeOffset="105401.3814">5346 10868 38,'11'0'30,"-1"0"1,14 0-7,5 0-22,0-5-22,10 5-8,-9-10-1,11 5-2</inkml:trace>
  <inkml:trace contextRef="#ctx0" brushRef="#br0" timeOffset="105763.4215">5804 10607 22,'-31'-10'28,"10"10"2,-6-3-2,9 6-15,9 7-6,4 4-2,5 0-2,9 0 0,0-1-2,3-3 0,1-1-3,-2-4-1,-11-5 0,0 0 0,0 0 1,0 0 1,-24-5 3,9 5 2,0 8 3,-1-2 2,7 8 1,4 0 0,17 5-1,0-5-1,8 4-2,3-5-2,3-7-6,7-6-34,-2 0-1,-3-10-1,3-6 0</inkml:trace>
  <inkml:trace contextRef="#ctx0" brushRef="#br0" timeOffset="106560.1313">6307 10643 9,'15'10'27,"-1"-10"-2,19 4-1,-3-4-13,10 0-5,-2-4-3,0 0-3,-5-2-1,-8 1-1,-5-3-1,-12 8 1,-8 0 0,0 0 2,-15 5 1,2 3 0,4 9 2,0 1-1,7 5 1,4 1 0,10 2-1,10-1-1,9-5 0,6-4-2,3-9 0,4-7-1,-1-3 1,-2-10-1,-6-2 1,-5-5 0,-9-1 2,-8-3 2,-4 6 0,-21-15 7,-5 18-4,-3 11-1,-6-1-1,-1 10 0,1-1-2,2 11 1,5 0-2,13 8 1,6 2 0,16-3 0,5-1 0,7-6 1,4-5 0,4-5 1,-5-6 0,-5-10-1,-11-7 0,-15 0-1,-12 0-4,-13-1-13,-15 0-19,-2 10-1,-3-5 0,7 9 0</inkml:trace>
  <inkml:trace contextRef="#ctx0" brushRef="#br0" timeOffset="107145.31">7721 10677 11,'-20'-5'50,"-1"14"-31,-7 4-4,3 3-3,4 9-2,5 0-2,10 3-1,9-4-1,15 0 0,2-7-2,7-2 1,-2-10-1,-5-5-1,-9-9-1,-11-2-4,-5-2-4,-15-2-6,2-3-16,2 4-5,-5-8-1,11 11 1</inkml:trace>
  <inkml:trace contextRef="#ctx0" brushRef="#br0" timeOffset="107371.5284">7851 10690 34,'19'9'31,"-19"-9"-1,6 16-8,-10 1-5,-5 2-5,5 4-3,4-1-2,5 1-2,3-3-2,11-2 0,0-8-1,6-5 1,-4-5-1,0-5-2,-5-5-5,-10-8-7,-2-2-16,-4 3-6,-10-11-1,4 1 0</inkml:trace>
  <inkml:trace contextRef="#ctx0" brushRef="#br0" timeOffset="107486.159">7968 10554 41,'0'-20'30,"0"20"-1,4-12-10,-4 12-15,9 12-24,-9-12-7,12 26-3,-8-12 0</inkml:trace>
  <inkml:trace contextRef="#ctx0" brushRef="#br0" timeOffset="107779.1308">8307 10713 31,'-25'-8'27,"6"8"2,-6 0-9,3 5-8,4 7-4,5 1-3,8 4-1,5 5 0,9 1-1,6-3 0,8 2-1,1-8 1,0 1-1,-2-5 0,-9-6 0,-13-4 0,0 0-1,-12-5-5,-11-5-13,-7-8-15,12 4-1,-5-9 0,13 8 1</inkml:trace>
  <inkml:trace contextRef="#ctx0" brushRef="#br0" timeOffset="108378.2477">8443 10699 46,'21'-12'29,"5"12"-2,3 0-13,4 0-5,2-1-2,-4-4-3,-4 2-2,-8 0-1,-7 0 0,-12 3-1,0 0 0,-25-10 0,7 10 0,-7 10 0,0-4 1,1 8 0,6 3 1,5 3 0,10 6 1,3-3 1,9 1 0,4-4-1,6-2 1,5-5 0,1-3-1,3-10-1,-1-6-1,-2-7 0,-2-4 0,-2-3 0,-3 1-1,-3-1 0,-5 3 0,-7 4 0,-3 13 0,0 0 1,0 0-1,0 11 0,-3-1 0,-3 0 0,6-10 1,0 14-1,0-14 1,0 0-1,9-13 1,4 3-1,3 1 0,5 0 1,-4 2-1,7 2 0,-6 5 0,1 10 0,-1 2-1,-6 5 1,-3 2-2,-2 5-5,-7-1-14,0-5-14,0 1 0,0-11 0,0 2 0</inkml:trace>
  <inkml:trace contextRef="#ctx0" brushRef="#br0" timeOffset="108598.132">9125 10682 73,'0'0'37,"0"0"0,15 31-11,-15-6-13,5 17-4,-2 7-5,7 7 1,-7 5-2,3-4-1,0 0-2,0-9-4,3-5-7,-9-12-25,4-16-3,-4-15 0,0 0 0</inkml:trace>
  <inkml:trace contextRef="#ctx0" brushRef="#br0" timeOffset="108748.6921">9191 10848 30,'13'-4'31,"-4"-5"0,10 9 0,0-4-20,9 4-13,5 0-20,-1-4-7,11 4-2,-9-11 0</inkml:trace>
  <inkml:trace contextRef="#ctx0" brushRef="#br0" timeOffset="109064.7074">9669 10742 28,'16'5'31,"-16"-5"0,-7 13-7,-2 1-8,-11-4-3,-1 3-2,-6-7-4,-1 1-2,-7-7-2,2-3-2,5-6 0,6-4-1,4-4 1,8-2-2,10 0 1,6 3 0,9 5 1,5 3-1,6 5 2,3 6-1,2 6 1,3 6 1,-5 4 0,1 3 0,-8 1 0,0 1-1,-4 0-1,-5-6-4,2 1-10,-6-7-23,-9-12 0,15 0-1,-10-9 0</inkml:trace>
  <inkml:trace contextRef="#ctx0" brushRef="#br0" timeOffset="109252.7464">10062 10653 29,'7'-10'31,"5"10"-2,-12 0-6,10-13-33,-10 13-12,0 0-6,0 0-1</inkml:trace>
  <inkml:trace contextRef="#ctx0" brushRef="#br0" timeOffset="109454.1311">10098 10810 72,'8'19'38,"-8"-19"0,0 0-7,12 10-18,-12-10-20,13 5-28,-13-5-2,-7-9 0,-5-4-2</inkml:trace>
  <inkml:trace contextRef="#ctx0" brushRef="#br0" timeOffset="111527.8391">10873 10309 43,'-26'-10'35,"-5"26"0,-12 15-2,-11 16-15,8 21-6,4 10-3,17 13-3,16-2-2,23-1-6,23-15-33,16-1-2,9-21 0,13-10 0</inkml:trace>
  <inkml:trace contextRef="#ctx0" brushRef="#br0" timeOffset="112670.999">11005 10692 29,'16'-3'33,"-3"3"1,2 10-6,-3 14-9,-6 2-6,3 8-3,-5 0-4,-2-2-2,-2-5-2,4-13-2,-4-14 0,12-10-1,-3-13 1,4-8-1,4-7 1,1 1 0,-2 0 1,3 9 0,-6 10 0,1 12 1,-4 10 0,-2 8 0,-5 9-1,-3 3 0,0 2 0,0-5-1,0-3 0,0-9-1,0-9 1,15-8-1,-2-10 0,4-2 1,7-8 0,0 5 0,0 4 1,0 2 0,-3 10 0,0 7 1,-7 10-1,-2 8 0,-4 3 0,-5 5-2,3 3-4,-6-3-12,0-5-19,5 2 0,-5-10-1,7 2 0</inkml:trace>
  <inkml:trace contextRef="#ctx0" brushRef="#br0" timeOffset="112934.5708">11537 10946 43,'9'-6'34,"0"4"0,-1-8-2,2-4-16,3 4-7,-2-3-3,0 4-2,-11 9 0,17-5-1,-17 5 0,6 22 0,-6-3 1,0 9-1,0-2-1,0 5-2,0 1-7,-2-9-19,2-5-12,0-2 1,0-16-1</inkml:trace>
  <inkml:trace contextRef="#ctx0" brushRef="#br0" timeOffset="113162.1224">11852 10992 68,'9'9'39,"-1"11"1,-8-1-2,0 5-32,0 2-37,-11-6-5,1-2-2,-7-10-1</inkml:trace>
  <inkml:trace contextRef="#ctx0" brushRef="#br0" timeOffset="114009.8483">12045 10727 47,'21'13'27,"-9"2"-4,0 6-3,-4 5-6,-8-3-3,0 1-3,-5-6-4,1-5-3,4-13-1,0 0-1,-3-23 0,12 1-1,6-6 1,1-1 0,5 6 1,-2 0 1,-1 9 1,1 11 2,-8 6 0,-1 11 0,-6 5 0,-4 0 0,0 0-1,0-1 0,-4-6-1,4-12-1,10-3 0,0-11 0,5-10-1,6 1 0,4-4 0,0 3 0,3 6 1,-3 8 0,-6 10 1,-4 10 0,-6 9 0,-3 8 0,-6 5 0,0 1-2,0 5-8,-6-10-14,3-4-15,12-1 0,0-14-1,8 1 1</inkml:trace>
  <inkml:trace contextRef="#ctx0" brushRef="#br0" timeOffset="114289.8652">12538 10940 64,'0'0'34,"9"-16"-1,1 1-13,8 7-6,0-1-5,2 9-2,-2 0-2,-5 4-1,-7 8-1,-6 8 0,-9 2-1,-4 4 0,-5-1 0,5-1-1,3-6 0,7-1 0,6-6-1,10-6-1,4-5-2,3-7-4,9 7-13,-2-2-18,-5-7 1,3 3-1,-7-5 0</inkml:trace>
  <inkml:trace contextRef="#ctx0" brushRef="#br0" timeOffset="114553.4147">13000 10965 75,'15'15'38,"-6"2"0,-2 1-12,-7 6-19,-12-3-37,-1 7-4,-9-11-2,1 3-2</inkml:trace>
  <inkml:trace contextRef="#ctx0" brushRef="#br0" timeOffset="115469.7749">13248 10403 43,'0'-29'27,"0"12"-6,0 17-3,0 17-3,0 20-4,0 14-3,0 15-3,0 8-2,5 5-2,1 0-3,-1-14-3,7-8-3,-2-17-2,1-16-1,0-20-1,4-11 1,-3-16 2,3-7 4,1-3 2,0-2 4,-2 6 5,-1 0 2,-1-8 9,-12 37-8,-9-4 1,-7 13-2,-6 2 0,2 6-2,-6-2 0,8 3 1,0-3-1,18 2 1,0-7-1,18-1 0,7-5-2,12 1-2,3 0-10,-3 1-26,-2-6-2,2 0-1,-10 4-1</inkml:trace>
  <inkml:trace contextRef="#ctx0" brushRef="#br0" timeOffset="115657.5351">13819 10937 78,'12'18'39,"-9"14"-2,-16 6-13,-11-5-51,-1 9-4,-18-8-5,1 5-2</inkml:trace>
  <inkml:trace contextRef="#ctx0" brushRef="#br0" timeOffset="117188.6728">14383 10639 31,'-13'0'26,"-12"-5"-6,4 7-3,2 5-5,1 3-4,9 4-3,6 0-2,8-1 0,8-4-1,5-2-1,-2-2 1,2-2 0,-5-3-1,-13 0 0,0 0 0,0 0 0,-16 0-1,-6 0 1,-1 9 0,1 0-1,0 2 1,6 6 0,7-1 1,9 6 0,9-5 0,6 3 0,10-6 1,3-3-1,3-3 0,3-8-1,-5-4 0,1-7-1,-2-2 1,-6-5-1,-9 2 1,-1 3-1,-6 3 1,-6 10 1,0 0 0,0 0 0,-7 16 0,3-1 0,-1-2 1,2 0-1,3-13 0,0 0 0,0 0-1,3-15 0,6-7 0,5-2-1,0-4 1,5 2-1,3 3 0,-1 7 0,0 8 0,-4 8 1,-3 13 0,-1 5 0,-5 5-1,-3 5 0,-2 6-5,-3-3-9,0-5-20,6 1-2,-3-13 0,10-4 0</inkml:trace>
  <inkml:trace contextRef="#ctx0" brushRef="#br0" timeOffset="117349.2263">14849 10714 54,'14'-17'37,"5"14"0,-7 6-10,-12-3-7,14 30-6,-14-8-6,0 8-4,3 3-9,-3-1-27,0-8-6,11-6 0,-2-5-1</inkml:trace>
  <inkml:trace contextRef="#ctx0" brushRef="#br0" timeOffset="117769.9824">15231 10696 67,'-36'-7'33,"10"13"-2,1 0-15,2 7-5,10 9-5,4 2-2,12 3-1,9-2-1,10-2-1,2-3-1,6-7 0,1-5 0,-4-8-1,-2-12 0,-10-2 0,-9-2 0,-6-2 1,-9 0 0,-7 8 1,-5 2 0,-3 13 1,0 7 0,3 9 0,2 9 0,11 4 1,3 6-1,8-1 0,5 1-2,1-6-3,8-2-6,-3-9-19,3-10-8,6-4 0,-4-16 0</inkml:trace>
  <inkml:trace contextRef="#ctx0" brushRef="#br0" timeOffset="118070.8097">15770 10816 90,'-15'9'38,"-8"1"-3,-6 4-15,-8-10-8,3 4-6,-2-8-4,1-4-2,7-5-1,5-5-2,9-5 1,7-6 0,14 4 0,2 3 0,9-1 1,6 10 1,2 8 0,4 6 2,3 6-1,-3 11 0,-2 3 1,-5 2-2,-5 5-7,-9-4-18,-1-6-12,-2-2 0,-6-20 0</inkml:trace>
  <inkml:trace contextRef="#ctx0" brushRef="#br0" timeOffset="118221.1509">15700 10532 57,'-3'-22'35,"3"22"-2,0 0-2,0 0-37,16 12-23,-16 2-4,13 10-1,-6-6-1</inkml:trace>
  <inkml:trace contextRef="#ctx0" brushRef="#br0" timeOffset="118399.5397">15856 10723 66,'17'19'36,"-3"-2"0,-1-2-8,6 4-14,-4-7-6,-3-1-3,4-8-2,-1-3 0,-2-4-3,3-8-1,-1 2-8,-6-5-22,0-3-6,0 4-1,-9 0 0</inkml:trace>
  <inkml:trace contextRef="#ctx0" brushRef="#br0" timeOffset="118950.9297">16284 10635 41,'-25'-14'28,"14"18"0,1-1-13,10-3-6,-7 20-3,10-10-2,7 4-1,0-1 0,3-3-1,1-1-1,1-5-1,-5-4-1,-10 0 0,0 0 0,0 0 0,-19 0 0,1 5 1,-1-3 0,-3 6 1,4 1 2,4 8 0,3-2 2,11 4-1,0 0 1,11-2-1,3-1 1,7-3-2,5-8 0,-1-5-1,5-4-2,-2-6 0,-3-10-1,0 0 0,-4-3 0,-2-2 1,-10 4 0,3 5 0,-8 1 2,-4 15 0,0 0 2,0 0-1,-4 14 0,4 5 0,0 4-2,0 0-2,0 6-7,4-7-10,2-3-18,6-3 0,1-9-1,10-7 1</inkml:trace>
  <inkml:trace contextRef="#ctx0" brushRef="#br0" timeOffset="119236.4956">16864 10751 50,'0'0'36,"-9"20"0,-10-6-5,-5-3-15,5 1-5,-12-4-4,3-5-3,0-3-3,4-4-1,4-8-1,6-6 0,10-3 0,4 3 0,6-3 0,6 6 1,7 4 2,0 11 0,5 0 0,1 15 0,-3 3 1,3 9-1,-4 2-2,-5-1-8,0-4-28,-3 7-2,-3-12 1,0-1-1</inkml:trace>
  <inkml:trace contextRef="#ctx0" brushRef="#br0" timeOffset="119384.5841">17134 10889 85,'9'16'39,"-9"1"1,0 4-10,-9 1-40,-9-5-24,1 2-3,-8-9-2,5 1 0</inkml:trace>
  <inkml:trace contextRef="#ctx0" brushRef="#br0" timeOffset="119979.1314">17472 10494 54,'0'0'36,"15"10"0,-15 18-5,0 8-16,5 17-4,-8 1-3,3 6-3,0-5-1,0-2-1,0-16-1,7-13 0,-7-24 0,0 0-2,7-24 1,-7-12 0,-9-11-1,0-7 1,-4-3-2,-5 2 1,2 7 0,2 7 0,5 6 0,9 9 0,5 9 0,9 5-2,14 4-1,6 3-3,14 5-12,6 0-21,-1 0 1,3 0-1,-7 0 1</inkml:trace>
  <inkml:trace contextRef="#ctx0" brushRef="#br0" timeOffset="120333.4033">17727 10747 45,'0'10'34,"11"9"0,-4 1-2,-3-1-18,4 2-4,-8-4-4,10 2-2,-10-19-2,8 8 0,3-12-1,2-9 0,1-6 0,6 2 0,-1-2 0,1 4 0,-3 6 1,0 5-1,-6 8 0,0 9 1,0 2-4,-8 7-10,-3-5-24,7 8-1,-7-11 0,15 4 0</inkml:trace>
  <inkml:trace contextRef="#ctx0" brushRef="#br0" timeOffset="120656.1414">18255 10272 51,'37'22'38,"11"26"2,0 16 0,-6 16-19,-4 27-7,-25 6-8,-28 7-40,-29-6-3,-21-5-2,-30-18-2</inkml:trace>
  <inkml:trace contextRef="#ctx0" brushRef="#br0" timeOffset="134772.8515">1957 11694 27,'0'0'28,"0"32"-8,-4 1-3,-3 9-3,-7 5-2,0 1-4,4-2-2,-1-9-3,6-11-1,2-15 0,3-11 0,8-23-1,1-10-1,5-9 1,0-9-1,-2-4 0,0 0 1,1 6-1,0 5 1,-6 10 1,0 7-1,-3 13 0,-4 14 0,8 12 0,0 9 0,3 12 0,1 8-1,5 8 1,6 3 1,8 1-1,0-2 0,-1-6-4,-8-8-6,-1-8-11,-1-2-12,-20-27-1,0 9 0</inkml:trace>
  <inkml:trace contextRef="#ctx0" brushRef="#br0" timeOffset="134922.626">1937 11844 39,'21'-8'30,"17"8"-3,-3-6-18,3 1-30,12 10-4,-2-5-2,4 1-2</inkml:trace>
  <inkml:trace contextRef="#ctx0" brushRef="#br0" timeOffset="135381.1348">2501 11690 33,'-6'18'32,"3"13"1,-12 3-4,3 5-15,2 6-4,-2-6-3,8 1-2,-3-11-1,7-5-1,0-12-1,0-12 0,11-11-1,0-8 1,-4-10-1,2-8 0,1-2-2,-2-2 1,-2 1-1,5 6 1,-3 2-1,-8 7 0,10 11 0,-10 14 0,12-4 1,0 14-1,1 9 1,3 5 0,6 4 0,6 4-1,-1 4 2,4-3-1,-3-2 0,-9-2 0,-1-1 0,-12-5 0,-6-3 0,-8-2 0,-14-9 0,-12 0 1,-7-5-1,1-4-2,3 0-7,-4 0-17,4-10-8,18 6 0,1-8 0</inkml:trace>
  <inkml:trace contextRef="#ctx0" brushRef="#br0" timeOffset="135755.6791">3280 11732 65,'-25'-19'33,"-3"2"-7,-6 7-7,-6 5-5,-1 10-5,-8 5-2,8 13-3,3 9 0,14 4-1,11 7 0,10-1-1,10 2 0,15-5 1,9-4-2,15-9-4,5-3-14,-3-8-19,-1-15-2,0-6 0,-10-5 0</inkml:trace>
  <inkml:trace contextRef="#ctx0" brushRef="#br0" timeOffset="135930.29">3009 11858 26,'-12'-8'33,"12"8"-1,23-3-3,7 3-12,10 0-13,1-4-31,12 11-4,-10-7 0,4 3-2</inkml:trace>
  <inkml:trace contextRef="#ctx0" brushRef="#br0" timeOffset="136095.5162">3612 11814 83,'0'0'37,"0"0"1,0 0-16,9-10-26,-9 10-30,0 0-3,0 0 0,4 13-1</inkml:trace>
  <inkml:trace contextRef="#ctx0" brushRef="#br0" timeOffset="136231.4679">3608 11942 81,'0'0'38,"0"13"-3,0-13-16,10-5-50,-1 7-3,-9-2-3,0 0 0</inkml:trace>
  <inkml:trace contextRef="#ctx0" brushRef="#br0" timeOffset="136502.0099">1991 12403 41,'-29'9'35,"29"-9"2,39-5 0,37-1-18,42-7-9,41 4-3,28 5-2,22 4-17,4 0-23,0 14-2,-26-5-1,-13 5-1</inkml:trace>
  <inkml:trace contextRef="#ctx0" brushRef="#br0" timeOffset="139467.3033">4691 11630 23,'0'0'31,"0"9"0,-7 13-11,-2 13-3,-4 8-5,-2 11-4,-1-4-2,4 2-3,1-10 0,6-6-2,3-11 1,2-11-2,0-14 0,3-16 1,1-11-1,6-6 0,1-8 0,3-8 1,2-3-1,0 3 0,0 2 0,1 8 0,-3 6 1,-3 10 0,-4 9 0,-7 14-1,13 9 1,-10 14 0,3 6-1,9 8 1,7 10 0,8 4-1,6 2 1,3-2 0,1-2 0,0-3 0,-4-4 0,-9-2 0,-7-6 0,-14-6-1,-12-4 1,-14-1-1,-13-11 0,-12-1 1,-10-5-1,-10-6-1,2 0 1,1-6-2,6 2-2,6-3-5,20 4-9,12 3-17,18 0 1,0 0-1,27-15 1</inkml:trace>
  <inkml:trace contextRef="#ctx0" brushRef="#br0" timeOffset="139941.6357">5277 11812 42,'0'0'33,"7"14"1,-7 17-12,0-1-7,0 16-5,0 0-1,0 2-3,0-3-2,4-6-1,-4-9-1,5-11-1,-5-19 1,0 0-1,8-22 0,-8-11-1,0-13 1,-7-5-1,0-10 0,-1 3 0,-3-1 0,2 5 0,1 7 1,0 7-1,4 8 1,8 8-1,9 6 1,5 4-2,13 5 0,8-3-3,15 9-6,2-1-10,6 4-16,2 2-1,-7 6 1,-4 6-1</inkml:trace>
  <inkml:trace contextRef="#ctx0" brushRef="#br0" timeOffset="140214.0463">5220 12175 33,'29'10'34,"2"-10"1,16 0-2,10-5-17,-1-3-8,0-1-13,-2-4-27,-3 4-1,-15-10-1,-5 7-1</inkml:trace>
  <inkml:trace contextRef="#ctx0" brushRef="#br0" timeOffset="140408.7508">5288 12008 51,'0'0'35,"10"-9"1,17 6-7,15-3-18,11 4-19,1-3-24,10 9-1,-8-4-2,6 3 0</inkml:trace>
  <inkml:trace contextRef="#ctx0" brushRef="#br0" timeOffset="140806.4763">5882 12184 39,'-25'-8'29,"4"8"-8,-4 8-4,0-3-5,5 10-3,3 2-2,14 7-2,8-1-1,11 5-1,3-2 0,1-1 1,-1-1 0,-1-1 0,-7-5 0,-8-4-1,-16-6-2,-5-8-3,-2 0-8,-5-5-14,0-7-10,7 2-1,1-9 0</inkml:trace>
  <inkml:trace contextRef="#ctx0" brushRef="#br0" timeOffset="141168.4465">5942 12235 27,'0'0'19,"0"0"-1,0 0-2,11-5 0,-11 5-3,0 0-1,0 0-2,0 0-1,7 8-3,-7-8-1,13 20-1,-5-9-1,5 7-1,-2 0 0,4-5-4,1 1-8,-3 0-12,-3-13-11,5 7 0,-15-8-1</inkml:trace>
  <inkml:trace contextRef="#ctx0" brushRef="#br0" timeOffset="141385.6357">6142 12230 46,'0'0'33,"-6"20"0,-6 2-14,-7 5-6,4 6-5,-5-1-1,3 1-4,4-1-7,1-8-9,6-9-19,9-2-2,-3-13 1,18-4-1</inkml:trace>
  <inkml:trace contextRef="#ctx0" brushRef="#br0" timeOffset="141858.1364">6464 12310 24,'-3'-19'50,"-16"4"-30,1 7-4,-3 6-3,-4 2-5,3 6-3,1 3-1,2 6-1,7-1-1,9 4-1,3 1 1,12 3 0,3-2 0,4 2 1,0-4 0,2 3 2,-9-2 0,-5-1-1,-10-5 0,-6 0 0,-13-8-2,-1-5-2,-4 0-9,-1 0-21,0-13-5,10 2-2,2-6 1</inkml:trace>
  <inkml:trace contextRef="#ctx0" brushRef="#br0" timeOffset="142542.9728">6648 11875 30,'11'-6'30,"18"6"-3,5 0-7,9-2-6,0 2-6,2 0-9,-3 5-11,-8-5-16,1 6-3,-16-6 2,-1 8 2</inkml:trace>
  <inkml:trace contextRef="#ctx0" brushRef="#br0" timeOffset="142770.1381">6663 12005 15,'34'13'61,"-3"-6"-38,7-3-2,8 4-5,0-5-5,2 1-17,-6-8-22,4 4-2,-19-11-2,4 1-2</inkml:trace>
  <inkml:trace contextRef="#ctx0" brushRef="#br0" timeOffset="144475.4668">7621 11686 27,'-31'-14'30,"4"14"0,-8-5-10,-5 10-6,6 10-3,0 8-3,11 9-3,9 9-1,11 6-1,11-1-1,12 1 0,10-6 0,10-6 0,4-9 0,3-8-1,-4-18 2,-3-8 1,-6-17 1,-9-6 2,-15-15-1,-10-1 0,-22-8 1,-4 13-1,-13 4-3,-5 6-10,1 17-30,5 15-2,1 4-1,13 13 0</inkml:trace>
  <inkml:trace contextRef="#ctx0" brushRef="#br0" timeOffset="147242.6058">8494 11862 35,'-12'0'33,"12"0"3,19-4-2,18 9-17,21 1-6,17 5-3,11 0-1,7 3-5,0-1-7,-9-4-11,-4-7-14,-8 2-6,-26-8 0,-8 4-1</inkml:trace>
  <inkml:trace contextRef="#ctx0" brushRef="#br0" timeOffset="147476.5307">8643 12029 57,'13'6'35,"14"-4"-2,19-2-11,17 2-7,8-2-6,9 0-3,-2 0-7,-6-3-6,-5 3-9,-17-9-12,-18-2-8,-8-2 1,-18-7 0</inkml:trace>
  <inkml:trace contextRef="#ctx0" brushRef="#br0" timeOffset="147626.593">9266 11862 76,'15'5'35,"7"8"-9,2 11-6,-7-5-7,1 10-3,-15 2-5,-9-4-6,-9 6-11,-10-5-23,-15-16-1,-1-1-1,-11-13 0</inkml:trace>
  <inkml:trace contextRef="#ctx0" brushRef="#br0" timeOffset="147793.6334">8627 11798 60,'-40'6'36,"3"16"1,12 9-14,6 6-8,19 12-6,19 5-10,21 3-32,16-13-1,24-1-3,13-24 0</inkml:trace>
  <inkml:trace contextRef="#ctx0" brushRef="#br0" timeOffset="148999.7038">1789 13236 26,'8'13'29,"17"-13"1,16 0-11,21 0-3,11 0-3,12 0-4,6-7-6,-2 4-4,-6 3-6,-11 0-11,-17 0-11,-12 9-3,-30-6 1,0 7 5</inkml:trace>
  <inkml:trace contextRef="#ctx0" brushRef="#br0" timeOffset="149210.1474">1863 13367 29,'-19'11'30,"19"-11"-6,0 0-2,37 8-5,13-8-4,12 0-3,12 0-4,7 3-4,2-3-9,-8 0-4,-2-3-13,-13 3-8,-23-8 0,-9-1 0</inkml:trace>
  <inkml:trace contextRef="#ctx0" brushRef="#br0" timeOffset="149346.9552">2573 13215 39,'25'7'29,"-10"5"-4,4 5-7,-1 8-4,-11 3-7,-7-1-8,-13-3-19,3 5-9,-20-15-1,-1-1-1</inkml:trace>
  <inkml:trace contextRef="#ctx0" brushRef="#br0" timeOffset="149527.5177">1849 13259 28,'-23'24'32,"7"-3"2,16 8-7,9 7-12,9 1-6,15 2-16,3-8-22,16 2-1,2-11-2,8-3-1</inkml:trace>
  <inkml:trace contextRef="#ctx0" brushRef="#br0" timeOffset="150391.3689">3372 13004 9,'12'-10'29,"-12"10"3,0 0-4,-3 20-10,-10 5-5,-1 11-3,-4 7-3,-1 7-1,-3-3-3,7-1-1,-2-3-1,3-9 0,4-9 0,3-9 0,7-16-1,0 0 1,7-26-1,6-5 0,2-6 1,4-6-1,5 0 0,-2 0 0,0 5 0,-1 7 0,-8 10 0,0 10 0,-13 11 1,7 8-1,-7 9 0,11 7 1,5 8 0,9 6 0,9 0 0,6 1-1,7 2-1,1-4-2,-4 1 0,-4-7-1,-12-2 0,-18-9 1,-10 1 0,-22-5 1,-15-3 3,-12-3 1,-13-4 0,-4 1 1,-2-7 0,6 0-2,9 0-4,12-2-5,17-7-16,24 9-9,3-16 0,25 10 0</inkml:trace>
  <inkml:trace contextRef="#ctx0" brushRef="#br0" timeOffset="150707.3629">3763 13026 52,'7'-12'34,"-7"12"1,0 0-14,12 17-5,-10 14-6,8 15-3,-6 3-3,2 7-2,-3 2-3,-3-7-3,10-1-7,-10-14-7,5-11-14,2-8-4,-7-17-1,18-7 2</inkml:trace>
  <inkml:trace contextRef="#ctx0" brushRef="#br0" timeOffset="150963.137">4104 13199 17,'19'-3'29,"-10"-6"0,-9 9-9,0 0-4,-25 3-4,-2 6-4,-7 2-3,-4 4-2,-5 2-1,-4 4 1,6-4 0,5 7 1,8-6 1,16 6 0,12-7 1,24 4 1,13-6-1,13 4-1,3-4-2,5-2-13,-11-4-26,9 3-1,-19-7 0,-2 6-2</inkml:trace>
  <inkml:trace contextRef="#ctx0" brushRef="#br0" timeOffset="152218.3533">4722 13094 17,'9'-10'32,"-9"10"1,0 0-3,5 24-9,-8 8-7,3 13-4,0 2-3,0 6-1,0 0-5,0-5-5,7-4-9,-7-8-15,-9-18-7,6-5-1,-10-13 0</inkml:trace>
  <inkml:trace contextRef="#ctx0" brushRef="#br0" timeOffset="152361.0742">4563 13358 19,'7'-15'31,"14"15"0,3-5 0,17 3-16,11 2-12,8-7-28,13 7-3,-3-4-2,8 4-1</inkml:trace>
  <inkml:trace contextRef="#ctx0" brushRef="#br0" timeOffset="152939.9973">5457 13121 25,'0'0'32,"-8"-10"2,8 10-4,-16 22-12,-3 2-6,5 12-3,-5 0-2,5 1-2,0-3-1,2-3-1,4-12-1,8-6-1,0-13 0,13-17 0,-2-10-1,2-6 1,1-7-1,3-2 1,-1 0-1,-2 3 0,-4 5-1,-2 11 1,3 10 0,2 10 0,-2 10 0,6 5 0,4 10 0,7 5 0,9 5 0,6 1-1,3 0 0,0-1-1,-1 0 0,-4-4 0,-10-5 0,-5-3 0,-11-4 0,-11-5 1,-14-5 0,-10-1 1,-9-5 1,-10 0-1,-8 0 1,-5 0-1,-7 0 1,1 3-1,4 3-3,4-3-3,13 6-10,8 0-16,10-9-3,19 0 0,0 0 0</inkml:trace>
  <inkml:trace contextRef="#ctx0" brushRef="#br0" timeOffset="153458.9383">5846 13067 45,'19'-12'32,"-4"0"0,-1 12-14,4 10-3,-11 5-5,-1 13-2,-6 6-3,0 7 0,0 0-2,0 4 0,5-4 0,4-2-1,5-6-1,5-5 1,9-10-1,0-7-1,6-11 1,0-6-2,0-11 0,0-11 0,-3-5-1,-6-10 1,-1-2-1,-9 0 1,-4 3 1,-8 4 1,-6 12 0,-4 6 1,-5 9 0,2 11 0,-1 14 0,3 10 1,8 8-1,0 8 0,10 2-1,8 4 0,2 0-3,-2-8-14,-2-2-21,2-2-1,-6-14 0,-2-3 0</inkml:trace>
  <inkml:trace contextRef="#ctx0" brushRef="#br0" timeOffset="154830.7831">6820 13073 25,'0'0'32,"7"-10"1,-7 23-4,0 16-11,-9 9-6,9 13-4,-3 3-3,3 0-5,3-3-8,-3-9-14,0-12-12,9-10 1,-9-20-2</inkml:trace>
  <inkml:trace contextRef="#ctx0" brushRef="#br0" timeOffset="154967.2174">6639 13248 28,'-4'-9'31,"4"-3"1,22 12-3,15 0-15,12 7-14,10 3-24,1-10-5,14 5-1,-9-8-1</inkml:trace>
  <inkml:trace contextRef="#ctx0" brushRef="#br0" timeOffset="155499.4934">7621 13104 33,'-25'10'31,"7"9"0,-7 0-5,-3 7-14,0 6-4,1 0-2,2 0-2,3-4-1,3-6-1,10-9 0,9-13 0,0 0-1,19-25 0,-1-7 0,7-7 1,0-9-2,5-5 1,-2 0-1,-2 2 1,-2 8-1,-5 7 0,-4 13 1,-5 11-1,2 16 0,-2 12 1,2 8-1,3 10 0,10 5 1,6 4 0,3 3 0,2 0 0,0-4 0,1-3-1,-10-5 1,-8-6-1,-9-4 1,-14-6-1,-12-7 0,-11-6 0,-10-5 0,-10-5 0,-9-2 0,-2-1-1,2-1-1,3 1-2,11 6-4,1-5-7,13 7-17,15 5-2,13-5-1,0 12 1</inkml:trace>
  <inkml:trace contextRef="#ctx0" brushRef="#br0" timeOffset="155874.4554">7993 13101 48,'0'0'34,"16"22"0,-11 5-14,-1 3-5,3 12-4,-7-6-2,6 3-2,-6-8-2,0-6-2,-3-11-1,3-14 0,0 0-1,-17-26 0,9-6 0,-2-6 0,2-8-1,1 0 0,4 0 0,3 2 0,0 3 0,15 10 0,1 7-1,9 4-1,12 11-3,3-2-7,9 9-19,5 5-7,-2-3 1,3 10 0</inkml:trace>
  <inkml:trace contextRef="#ctx0" brushRef="#br0" timeOffset="156115.1933">8095 13410 21,'-33'9'31,"22"2"2,11-11-3,11 6-12,23-2-5,3-4-8,9 0-7,2 0-23,0 3-6,-10-8-2,-1 5-1</inkml:trace>
  <inkml:trace contextRef="#ctx0" brushRef="#br0" timeOffset="156280.2387">8031 13239 45,'-7'-10'33,"23"10"-1,10 0-6,9 3-20,10 1-15,-3 2-20,9 9-2,-8-7-1,3 7 0</inkml:trace>
  <inkml:trace contextRef="#ctx0" brushRef="#br0" timeOffset="156455.1749">8519 13326 75,'15'17'36,"-11"-5"-4,1 0-16,4 8-6,-5 1-5,-1 0-8,1-3-15,-1-1-17,-3-17 0,-10 8-1,-1-18 0</inkml:trace>
  <inkml:trace contextRef="#ctx0" brushRef="#br0" timeOffset="156596.2237">8439 13184 35,'0'0'32,"4"-13"0,7 13-5,-11 0-31,15-3-21,3 11-5,-5-5 0,6 11-2</inkml:trace>
  <inkml:trace contextRef="#ctx0" brushRef="#br0" timeOffset="156853.1938">8658 13359 64,'0'20'35,"0"5"1,0-4-14,-3-7-9,3-1-5,0-13-4,0 0-1,12 0-1,1-12-1,4-2 0,0-1 0,2 1 0,2 3-1,1 4-1,-1 7 1,-2 8 0,-3 3 0,-3 7-1,1-1-3,-1 8-7,-6-7-12,-1-8-13,2 0 0,-8-10 0,10-8-1</inkml:trace>
  <inkml:trace contextRef="#ctx0" brushRef="#br0" timeOffset="157047.2432">8932 13130 42,'9'-15'33,"-4"5"0,-5 10-8,17 20-6,-12 2-7,7 14-4,-2 3-2,2 5-1,-3 2-2,1-3-3,-1-1-4,-5-10-11,-4-13-21,5-1 0,-5-18-1,-9 0 1</inkml:trace>
  <inkml:trace contextRef="#ctx0" brushRef="#br0" timeOffset="157170.4946">8916 13317 31,'21'4'29,"1"-8"-6,12 4-27,4 0-16,-7-5-5,11 5-2</inkml:trace>
  <inkml:trace contextRef="#ctx0" brushRef="#br0" timeOffset="157681.4784">9508 13143 22,'0'0'32,"0"0"1,28 7-1,2-7-15,8 0-5,11 2-4,1-2-6,3 0-9,-8 0-14,-1 0-12,-19 0 0,-5 0-1</inkml:trace>
  <inkml:trace contextRef="#ctx0" brushRef="#br0" timeOffset="157839.283">9569 13237 23,'0'11'30,"0"-11"0,32 6-7,5-3-10,9 1-13,13 6-24,-1-15-3,15 13-2,-2-16-1</inkml:trace>
  <inkml:trace contextRef="#ctx0" brushRef="#br0" timeOffset="158183.1378">10553 13043 43,'-29'-24'30,"-1"14"-2,-5-2-12,-2 9-6,0 11-4,0 7-2,3 14-1,9 8-1,10 8 0,15 3 1,16 6 1,14-4 0,13 1 1,13-13 1,9-9 0,3-19-1,1-10 1,-7-14-2,-10-14 0,-18-16-1,-18-4 0,-22-6-1,-16 2-3,-16 14-10,-10 5-26,-16 4-1,-3 18 0,-10 4 0</inkml:trace>
  <inkml:trace contextRef="#ctx0" brushRef="#br0" timeOffset="161400.1349">11311 13152 34,'0'0'33,"13"12"-2,17-10-9,20 6-4,19-6-4,14 5-1,8-7-5,8 10-4,-7-7-4,-9 0-6,-10 3-9,-23-1-14,-21-5-6,-12 7-1,-17-7 0</inkml:trace>
  <inkml:trace contextRef="#ctx0" brushRef="#br0" timeOffset="161755.7788">11439 13271 45,'0'0'30,"20"9"-5,19 0-4,16-2-7,13 3-5,4-4-6,4-1-7,-1-5-8,-8-5-4,-16-1-3,-11-5 1,-14-6 0,-15-4 2,-8-2 5,-3 4 7,-7-2 7,0-5 17,7 26-8,0 0-1,14 8 0,-3 12-2,2 4-3,-6 2-1,-1 2-3,-6 2-4,-10-5-5,-12-4-9,0 1-10,-16-19-1,-1 1 1</inkml:trace>
  <inkml:trace contextRef="#ctx0" brushRef="#br0" timeOffset="161898.6809">11466 13184 16,'-42'0'31,"17"15"1,-3 6-1,12 8-12,10 9-6,6 3-13,19 9-27,-2-15-3,12 2-1,-1-16-2</inkml:trace>
  <inkml:trace contextRef="#ctx0" brushRef="#br0" timeOffset="162581.15">1877 14394 18,'-16'0'32,"16"11"1,0-11 0,36 0-14,10 5-8,19-5-3,16 0-2,13 0-7,1 0-8,4-5-12,-3 5-12,-18-4-1,-10 8 0</inkml:trace>
  <inkml:trace contextRef="#ctx0" brushRef="#br0" timeOffset="162807.7435">1986 14493 37,'0'0'30,"35"7"-3,11-7-8,12 0-7,12 0-3,6 0-9,4 0-8,-4-3-14,-2 3-8,-27-10-1,-4 10-1</inkml:trace>
  <inkml:trace contextRef="#ctx0" brushRef="#br0" timeOffset="162952.7663">2622 14377 15,'25'12'26,"-15"-1"-1,0 9-9,-5-1-8,-5 3-15,0 6-16,-28-13 0,0 7-2,-15-15 14</inkml:trace>
  <inkml:trace contextRef="#ctx0" brushRef="#br0" timeOffset="163101.8133">1906 14439 27,'-15'18'32,"15"14"1,10-4-1,14 5-27,19 3-29,1-12-4,8 8-2,-9-17 0</inkml:trace>
  <inkml:trace contextRef="#ctx0" brushRef="#br0" timeOffset="172049.1555">17826 11793 47,'-11'17'18,"3"4"-5,-2 1-1,3 0-2,-1-6-4,5-6-1,3-10-2,0 0-1,10-12-1,0-5 0,1-9 0,1-3-1,1-3 1,1 3 0,-2 2 1,-2 6-1,-1 3 2,-1 8-1,-8 10 0,18 2 1,-7 10-1,2 4 1,3 7-1,2 1-1,0 6 1,-1 0-1,-1 0-1,-4-1-1,-7-1-4,-3-5-7,-2-3-9,-11-11-9,8 1-1,-15-16 0</inkml:trace>
  <inkml:trace contextRef="#ctx0" brushRef="#br0" timeOffset="172200.1343">17813 11802 13,'30'-5'52,"-1"5"-37,8 5-4,8-1-12,5 5-12,-3-9-10,7 10-2,-15-14 0</inkml:trace>
  <inkml:trace contextRef="#ctx0" brushRef="#br0" timeOffset="172545.5738">18082 11575 42,'-48'-20'20,"-4"-1"-3,-2 13-3,-1 8-3,0 12-4,4 7-3,1 7-2,12 9-1,5 2 0,10 9 0,12 4 0,11 2 0,16-1 1,13 0-1,13-5 1,13-8-1,12-8 0,9-9 0,9-13 0,1-13 0,-2-13 0,-8-10 1,-15-12 1,-18-8-1,-24-6 2,-19-4-1,-21 6 0,-13 3 0,-14 6 0,2 8-5,-1 9-16,14 13-14,0 2 0,14 16-1,3-5 0</inkml:trace>
  <inkml:trace contextRef="#ctx0" brushRef="#br0" timeOffset="173905.9771">19603 11700 22,'10'13'28,"-14"-4"0,8 12-11,-4 1-4,0 5-5,0 0-2,0 0-3,0-5-2,0-1-3,0-6-4,0-5-3,0-10-3,-10 0-2,3-13-1,-1-6 1,3-1 2,0-6 5,5 2 5,5-5 7,6 0 4,22-12 16,-10 28-12,-1 5 0,0 8-2,-4 0-2,-7 8-4,-7 5-1,-8 0-2,0 3 0,-9-4-1,3 1 0,4-2 0,2-2-1,4-9 0,27 14 0,3-8 0,6 2 0,7 3-1,-2 2 1,-6 2 1,-7 3-1,-14 4 1,-14-1-1,-13 0 1,-14-1-2,-10-5-5,-3-2-12,-5-13-12,13 0 1,-1-13-1</inkml:trace>
  <inkml:trace contextRef="#ctx0" brushRef="#br0" timeOffset="174283.0277">19785 11618 38,'-29'-22'27,"0"6"-8,-13 11-4,-5 5-5,-4 10-3,-3 6-3,4 13-1,4 0 0,8 8-1,11 6 0,13 5 1,10 0 0,18 4 0,13-3 1,15-2-1,10-5 1,13-9-2,9-6 1,7-12-2,2-15 1,-3-8-1,-8-13 0,-10-11 1,-15-10-1,-18-8 0,-23-8 1,-19 0 0,-15 1-1,-10 2 0,-8 8-5,-7 10-21,1 3-9,9 19 0,-1-2 0</inkml:trace>
  <inkml:trace contextRef="#ctx0" brushRef="#br0" timeOffset="175377.1172">23256 14945 51,'-17'28'16,"4"3"-2,-1-4-4,1-6-2,9-4-2,4-17-1,0 0-1,8-25 0,8-4-1,-3-7 1,8-4 0,1-2-1,-3 3 0,-8 5-1,8 11 0,-3 12 1,-3 11-1,-7 14 1,1 8-1,-1 7-1,6 7 0,3 3 0,-8-3 0,4-3-2,-5-7-2,7-5-4,-2-9-6,-11-12-8,0 0-6,-14-6-3,14 6-1</inkml:trace>
  <inkml:trace contextRef="#ctx0" brushRef="#br0" timeOffset="175515.5746">23242 14970 38,'24'0'21,"7"0"-2,6 5-4,-3-5-10,1 0-15,2 8-13,-6-16-4,2 8 0</inkml:trace>
  <inkml:trace contextRef="#ctx0" brushRef="#br0" timeOffset="175821.863">23517 14662 41,'-25'-10'29,"-20"3"-8,-7 12-3,-6 11-6,-2 8-5,3 11-2,10 10-2,4 7-1,8 7-1,17 2 0,11 2 0,18-2 1,19-4 0,17-7 1,14-11-1,8-13 1,9-14 0,6-12 0,-7-21-1,-4-9 0,-26-21 1,-16-11-1,-28-9-1,-15 3 2,-24 2-1,-20 9-2,-2 11-5,-2 15-22,4 11-8,8 20 1,8 6-2</inkml:trace>
  <inkml:trace contextRef="#ctx0" brushRef="#br0" timeOffset="176753.1398">23424 17606 21,'5'17'29,"2"11"1,-16-2-2,-1 8-14,2-5-6,5 0-5,3 0-4,-7-11-2,-6-10-1,13-8 0,-11-12-1,11-12 0,-4-4 1,4-4 3,0-6 1,3-1 4,11 10 1,0 0 0,2 16 0,2 2 1,3 7-1,0 4 0,6 5-2,-12 5-1,0 1-1,-8 2 0,-7-13-1,6 15-1,-6-15 1,6 12-1,-6-12 0,21 12 0,3-4 1,6 1-2,-2 4 1,-4 5 1,-12-3-1,-15 6 1,-9-1 1,-13 4-2,-19-9-5,-1 2-2,-1-10-6,7-7-8,16 0-8,0-7 0,21-8 1</inkml:trace>
  <inkml:trace contextRef="#ctx0" brushRef="#br0" timeOffset="177070.14">23647 17451 14,'-36'-31'29,"1"9"4,-24-2-4,-8 18-12,-5 12-3,-6 14-8,8 17 0,9 10-3,13 8 3,8 11-3,23 8 2,21-3-2,30 2 0,24 0 1,19-10-1,11-18 4,17-16-3,4-22 1,-3-18-2,-15-25-1,-27-16 2,-32-22-3,-27-14 1,-25 6-8,-29 3-8,-14 11-23,-12 10-1,-13 16 0,7 10 0</inkml:trace>
  <inkml:trace contextRef="#ctx0" brushRef="#br0" timeOffset="222337.8179">3103 13633 5,'0'0'13,"5"-9"-1,6-3-1,9-5-1,12-12-1,19-9-1,16-10-1,25-14-1,20-6 0,16-11-1,11-2-1,1 4 0,-10 7-2,-18 11-1,-22 16 0,-28 12 0,-25 15 0,-25 10-2,-12 6 0,-28 0 0,6 0-1,1-7 1,2-1-1,4-3 1,5-4-1,4 4 1,6 1 1,0 10 0,0 0 0,6-5 1,6 10 0,1 3 0,0 2 0,2 1 1,-2 3-1,-4 2-2,0-1-7,-9-6-14,6 8-4,-6-17 0,0 10 9</inkml:trace>
  <inkml:trace contextRef="#ctx0" brushRef="#br0" timeOffset="222610.5208">4483 12717 6,'-23'-14'14,"23"14"-3,-17 0-2,17 11-1,3-1 1,9 4-1,4-1-1,3 0 2,5-4 1,0-5 1,-2-4 1,-6-6-2,-4-3 0,-16-5-2,-7 2-1,-12 1-3,-7 1-8,0 4-26,0 9-3,-6-3 0,8 14-1</inkml:trace>
  <inkml:trace contextRef="#ctx0" brushRef="#br0" timeOffset="225231.0698">3348 14159 15,'-7'31'27,"-11"-2"0,0 14-12,-7 4-2,5 3-4,5-1-4,2-6-2,7-4-1,6-15-1,0-9 0,0-15 0,17-5-1,-8-13 0,1-11 1,-2-7-1,2-9 0,-4-1 1,2-5-1,-4 5 2,2 2 0,-6 5 1,4 11-1,-4 8 2,6 11-1,-6 9 1,22 5 0,-5 10-2,11 4 1,10 7-1,3 2-1,8 4 1,0 0-1,-5 3-1,0 0 1,-10-1-1,-13-1 0,-11-4 1,-16 0 0,-16-2 1,-9 0 0,-13-5 1,-12 0-1,-5-5 1,-1-3-1,3-7-2,6-7-1,13-2-5,9-10-5,18 0-12,19-2-12,6-6 0,14 6-1</inkml:trace>
  <inkml:trace contextRef="#ctx0" brushRef="#br0" timeOffset="225824.6701">3773 14197 17,'18'-12'29,"-9"0"1,4 7-8,-1 10-4,-6 7-5,-3 15-3,-3 4-2,0 12-2,-2 0-1,2 5 0,2-5-2,5 2 0,1-10-2,8-6 1,3-8-1,2-9 0,8-12-1,2-4 1,-3-11 0,3-7-1,4-9 0,-6-5-1,-3-8 1,-5 2-2,-9 2 2,1 1-1,-13 5 1,0 8 1,-9 4-1,0 12 1,-1 5 1,10 5 0,-15 15 0,5 7 1,7 11-1,3 6 1,0 5 0,3 4 0,7 1-1,2-2-2,10 0-14,3-13-23,-1-13-1,4-5 0,-3-16 0</inkml:trace>
  <inkml:trace contextRef="#ctx0" brushRef="#br0" timeOffset="226620.9941">4694 14117 25,'0'0'33,"6"12"0,-6 14-2,0 16-15,0 14-5,0-1-4,2 5-4,5-3-5,-7-8-6,6-11-11,-6-5-15,-3-23 0,3-10 0,-21-2 7</inkml:trace>
  <inkml:trace contextRef="#ctx0" brushRef="#br0" timeOffset="226763.5033">4529 14362 30,'10'0'34,"1"-7"1,20 9-5,10 0-12,3-2-14,12 6-24,-1-12-11,9 6-2,-6-9-1</inkml:trace>
  <inkml:trace contextRef="#ctx0" brushRef="#br0" timeOffset="227305.1232">5336 14162 43,'-11'28'32,"-6"-6"-3,-3 9-12,0 9-5,-5 0-3,7 5-1,1-8-3,5-3-1,3-12-2,9-9 0,0-13-1,16-17-1,-4-13 1,5-10 0,-3-11-1,5-3 0,-4-2 1,-1 3-1,-3 6 1,-1 10-1,-5 10 1,0 11-1,-5 16 1,10 0 0,-4 11-1,6 8 1,5 7-1,11 6 1,7 5-1,2 4-1,0 1 1,2 0-1,-5-2 0,-5-1 0,-12-4 0,-11-6 1,-13-4-1,-12-6 1,-12-7 0,-9-5 0,-2-4-1,-3-6-2,1-1-4,4-5-12,6 0-14,14 0-2,6-1 1,14 10 0</inkml:trace>
  <inkml:trace contextRef="#ctx0" brushRef="#br0" timeOffset="227688.6121">5715 14184 32,'12'25'32,"-3"9"1,-4 5-14,-5-3-3,6 10-3,-6-6-3,0-5-2,-3-6-2,-2-11-2,5-18-1,-14 0-1,5-18-1,1-13 0,-1-12 1,1-7-2,0-7 1,5 4-2,3 2 1,0 2 0,10 11 1,4 8-2,7 11 0,7 5-3,11 11-6,-2-3-14,7 6-12,7 0 0,-2 0 0</inkml:trace>
  <inkml:trace contextRef="#ctx0" brushRef="#br0" timeOffset="227937.3672">5761 14536 29,'-5'15'32,"5"-15"2,14 11-12,14-4-5,6-7-6,6 3-9,1-3-18,6 3-16,-13-12 0,0 6-2</inkml:trace>
  <inkml:trace contextRef="#ctx0" brushRef="#br0" timeOffset="228238.4868">5801 14374 11,'-10'0'25,"23"8"1,3-8-7,12 2-16,4-2-9,5 0-8,6 7-6,-9-7 0,6 3 3,-11 0 11,-2-3 6,-8 4 0,-5 0 3,-4 3 45,-1 13-20,-9-4-3,0 1-5,0 7-5,0-1-4,6 6-6,-2-7-7,-4-3-14,0-10-17,0-9-1,0 0 1,15-8-2</inkml:trace>
  <inkml:trace contextRef="#ctx0" brushRef="#br0" timeOffset="228408.5392">6111 14294 21,'0'0'18,"0"0"-15,0 0-12,0 0-11,6-11 8</inkml:trace>
  <inkml:trace contextRef="#ctx0" brushRef="#br0" timeOffset="228628.5147">6197 14483 32,'11'26'33,"-5"-8"0,3 2-5,0-1-14,-3-9-5,4-3-4,-10-7-3,15-8-1,-3-6-2,1-6 1,0 1-1,1-1 1,-1 1 0,0 9 2,-1 7 2,-2 7 0,-4 7 0,0 8 0,-3 2-6,-3 0-11,0-2-20,6 0-2,-6-19 0,7 13-2</inkml:trace>
  <inkml:trace contextRef="#ctx0" brushRef="#br0" timeOffset="228861.6921">6580 14089 40,'-4'-10'35,"4"10"2,0 26-2,-6-1-17,16 18-6,-10 1-4,9 12-2,-5 1-2,0 0-3,0-3-3,-4-10-6,3-7-12,-3-9-17,0-16-1,0-12-1,-11-4 1</inkml:trace>
  <inkml:trace contextRef="#ctx0" brushRef="#br0" timeOffset="229011.1799">6493 14372 43,'12'0'36,"1"-4"0,8 4 1,4 0-21,6 0-18,12 0-30,-8-6-2,11 0-2,-9-7 0</inkml:trace>
  <inkml:trace contextRef="#ctx0" brushRef="#br0" timeOffset="229441.3185">7113 14345 37,'9'7'32,"7"-7"1,15 0-6,6 0-17,6 0-9,0-5-13,-3-2-18,5 7-1,-18-7-1,-1 7-1</inkml:trace>
  <inkml:trace contextRef="#ctx0" brushRef="#br0" timeOffset="229599.1651">7156 14425 19,'0'9'30,"0"-9"0,28 8-3,6-8-19,10 0-18,15 3-15,-5-11-2,16 8-2,-8-15 7</inkml:trace>
  <inkml:trace contextRef="#ctx0" brushRef="#br0" timeOffset="229897.7907">7952 14212 28,'-45'-12'31,"8"12"0,-9 0-2,5 6-16,7 10-5,3 9-4,9 10-2,12 4-1,10 8 1,15-2-1,8-3 1,11-8 0,9-8 0,7-14 1,3-12 1,-5-10 2,-7-14 0,-13-15 1,-10-2-2,-24-6 1,-9 5-1,-22 7-9,-9 10-32,-10 2-2,1 14-1,-18 2 0</inkml:trace>
  <inkml:trace contextRef="#ctx0" brushRef="#br0" timeOffset="231925.1464">8538 14308 51,'0'0'33,"25"10"0,15-10-15,16 3-7,14-3-4,11 7-3,3-2-6,1-5-8,-6 3-16,-7 4-7,-23-7 0,-15 9-1</inkml:trace>
  <inkml:trace contextRef="#ctx0" brushRef="#br0" timeOffset="232121.6349">8676 14410 26,'-10'15'29,"10"-15"-6,11 11-5,20-5-4,15 0-4,10-3-5,10 1-7,1-4-9,-2-7-8,0 3-4,-17-7-1,-5 0 1</inkml:trace>
  <inkml:trace contextRef="#ctx0" brushRef="#br0" timeOffset="232271.3825">9235 14401 46,'0'12'18,"7"5"-5,-3 2-3,4 2-5,-3-2-7,-5-8-13,4 8-10,-14-19 1,10 0-1</inkml:trace>
  <inkml:trace contextRef="#ctx0" brushRef="#br0" timeOffset="232437.9319">8702 14225 56,'-32'19'34,"1"9"-4,10 7-13,11 10-4,10-1-6,10 2-5,17-5-22,14-2-12,2-20-1,13-2-2</inkml:trace>
  <inkml:trace contextRef="#ctx0" brushRef="#br0" timeOffset="233056.1134">1807 15400 61,'11'6'33,"15"-6"-6,19 0-11,24 3-6,14-3-5,5 0-9,9 6-15,2 2-13,-16-8-1,-6 0 0</inkml:trace>
  <inkml:trace contextRef="#ctx0" brushRef="#br0" timeOffset="233280.9212">1884 15435 19,'-14'9'29,"14"-9"0,14 3-9,17 1-6,21-4-4,12 3-4,13-3-5,3 0-11,2-9-17,0 9-3,-16-9 0,-1 9 0</inkml:trace>
  <inkml:trace contextRef="#ctx0" brushRef="#br0" timeOffset="233454.4666">2563 15336 10,'21'22'23,"-14"-9"-6,-1 9-3,-6-3-5,0 2-11,-9 4-15,-19-10-4,4 4-2,-17-15 14</inkml:trace>
  <inkml:trace contextRef="#ctx0" brushRef="#br0" timeOffset="233633.7754">1913 15287 32,'-40'21'34,"2"5"0,7 9-5,12 11-12,13-3-3,18 3-7,24-6-15,25-5-25,8-23 0,23-7-2,6-27-2</inkml:trace>
  <inkml:trace contextRef="#ctx0" brushRef="#br0" timeOffset="240437.2034">3119 15141 14,'0'0'29,"2"14"0,-8 8-10,-1 8-4,-4 6-3,-5 3-2,3 2-3,-2-1-3,3-6-2,3-7-1,2-8 0,2-7 0,5-12-1,0 0 1,8-14-1,1-8 0,4-6 1,-1-4-1,7-5 0,3-3 0,0-2 0,-1 3 0,1 3 0,-7 7-1,-5 8 1,-4 9 0,-6 12 1,0 0-1,-13 13 1,8 8-1,5 6 1,11 3 0,9 5 0,10-1 0,11 3-1,8-1 1,6-3-1,-5-2 1,-6 1 0,-10-3 0,-15-3-1,-19-1 0,-19-4 1,-21-4-1,-12-5 0,-8-6 0,-1-6-3,-2-9-1,8-2-3,12-3-7,14-1-8,8-4-10,24 9-1,5-7 1</inkml:trace>
  <inkml:trace contextRef="#ctx0" brushRef="#br0" timeOffset="241016.1494">3567 15201 13,'7'-14'28,"5"14"0,-12 0-6,16 3-4,-13 14-5,-3 5-3,0 11-2,0 0-2,0 9-2,0 1 0,7 2-2,-2-4 0,8-3-1,5-9 0,7-7 0,3-11 0,7-11 0,-1-10 0,6-10 0,-3-12 0,0-4 0,-6-6-1,-8-1 1,-12-3-1,-4 3 0,-7 4-1,-7 5 1,-4 9 0,-2 6 0,-3 7-1,6 12 1,2 10 0,4 11 0,4 9 1,5 11-1,6 6 2,1 4-1,4 1-1,-1-3-10,0-7-24,7-3-1,-9-18 0,8-4 0</inkml:trace>
  <inkml:trace contextRef="#ctx0" brushRef="#br0" timeOffset="241790.1533">4241 15579 16,'-3'-17'22,"-13"-5"-3,-2 5-2,-4 2-4,-3 6-3,0 9-2,0 0-3,4 12-1,2-2-2,5 6-1,7 2 0,7 0 0,5-3-1,8 1 0,9-5 0,-1-1 1,7-2-1,-3-1 0,2-3 0,-4-4 0,-2 0 0,-11 0 1,-10 0-1,12 0 0,-12 0 0,0 0 0,0 0 0,0 0 0,0 0-1,0 0 1,6 14 1,3 2-1,1 1 2,2 9 1,-6-2 1,0 8 2,-11-1 0,-8 1 0,-9-3 0,-6-3-1,-12-4 0,3-12-4,0-4-8,-1-6-20,5-18-8,14-2 0,0-6 1</inkml:trace>
  <inkml:trace contextRef="#ctx0" brushRef="#br0" timeOffset="243355.1505">4718 15201 38,'0'0'33,"0"0"-6,0 0-5,15 25-5,-11 6-4,5 12-3,-2 2-3,5 5-3,-2 2-4,-2-8-6,5-7-9,-10-13-11,-9-14-9,6-10-1,-26-15 0</inkml:trace>
  <inkml:trace contextRef="#ctx0" brushRef="#br0" timeOffset="243512.8152">4536 15378 13,'0'0'29,"9"2"-2,18-2-6,8-2-6,18-3-9,9 5-20,2-7-10,13 7-4,-11-3-1</inkml:trace>
  <inkml:trace contextRef="#ctx0" brushRef="#br0" timeOffset="244083.9209">5420 15234 26,'-9'13'30,"-1"10"1,-8 3-9,-1 9-8,1 5-4,-4-2-3,5 0-2,3-8-2,5-8 0,9-22-2,0 0 0,6-12 0,6-17 0,4-6-1,4-9 0,2-1 0,2 2-1,0 4 1,-4 6-1,-3 8 1,-3 8 0,0 10 0,-6 7 0,2 11 0,3 4 1,5 5 0,7 7 0,5 0 0,4 5-1,0 0 1,1 3 0,1-4 0,-6 1-1,-9-6 0,-7 0 1,-9-2-1,-8-7 1,-10-2-1,-8-5 1,-13-4-1,-8-3 1,-5-3-2,-4 0 0,0 0-2,0-3-2,9 3-6,6-8-7,13 0-13,23 8-2,-7-19 0,28 14 6</inkml:trace>
  <inkml:trace contextRef="#ctx0" brushRef="#br0" timeOffset="244625.7256">5854 15238 31,'16'0'29,"-16"0"-2,10 0-8,-6 15-6,-6 2-2,2 11-3,-9 4 0,9 7-2,0 1 0,4 6-2,3-5-1,10-4 0,2-11-1,9-2 0,2-13-1,0-11 1,-2-11-1,5-13 0,-4-8-1,-3-8-1,-1-3 1,-10-6 0,-2 1-1,-7 5 0,-6 6 1,0 11 0,-13 9 1,0 12 1,2 10-1,4 15 1,1 8 1,6 8-1,3 6 0,7 3-1,1 4-3,2-9-9,5-8-25,-2 0-1,-3-17 0,2-3-1</inkml:trace>
  <inkml:trace contextRef="#ctx0" brushRef="#br0" timeOffset="245249.6723">6546 15658 20,'-19'0'26,"-16"-6"-6,4 6-5,-3 0-4,3 4-2,4 3-1,7 0-3,12 7 0,14 0 0,13 3 1,11-1-1,6 8 1,-4-6-1,3 6 2,-10-5-1,-7 1 0,-18-6 0,-9-2-1,-19-4-2,-5-8-5,-2 6-12,4-6-22,-9-14 1,6 9-2,-4-9 0</inkml:trace>
  <inkml:trace contextRef="#ctx0" brushRef="#br0" timeOffset="247645.6564">7032 15219 7,'0'0'30,"13"0"3,-13 14 0,5 10-13,-5 12-5,0 2-5,6 9-2,-6 0-6,4-6-5,2-3-6,-6-12-8,0-11-6,0-15-2,-12 0-1,3-12 1</inkml:trace>
  <inkml:trace contextRef="#ctx0" brushRef="#br0" timeOffset="247805.726">6887 15371 72,'0'0'22,"0"0"-3,24-6-5,7 6-6,12 4-10,11 2-20,-2-6-8,13 8 0,-9-8-2</inkml:trace>
  <inkml:trace contextRef="#ctx0" brushRef="#br0" timeOffset="248344.1515">7764 15279 31,'0'0'32,"-13"5"2,1 19-6,-6 5-13,-7 3-5,6 6-2,-2-4-4,4-2 0,8-6-1,9-10-1,0-16-1,9-3 0,7-18 0,-1-9 0,5-8-1,-5-7 1,4-1-1,-4-2 0,1 7 0,-5 3-1,0 8 1,-2 8-1,2 10 1,0 5 0,3 14 0,3 5 0,4 10 0,7 4 0,3 6 1,6 4-2,0 3 1,1-1-1,-3 4 0,-11-4 0,-6-3-1,-8-9 1,-14 0 0,-11-9 0,-11-4 1,-7-6 0,-7-7 0,-1 0 0,-3-6-2,1-2-2,6 2-7,6 2-10,4-3-12,17 7-1,10 0 0</inkml:trace>
  <inkml:trace contextRef="#ctx0" brushRef="#br0" timeOffset="248734.3362">8250 15275 25,'10'23'29,"-7"6"-1,3 6-9,0 8-3,-6 0-3,7 1-3,-7-8-1,3-5-2,-6-13-2,3-18-1,0 0-2,-3-18 1,-3-16-1,2-7 0,-5-7-1,3-4 0,2 1-1,-1 1 0,5 7 0,0 7 0,9 7 0,7 7 0,5 6-1,7 5-3,9 11-6,6-2-13,0 2-12,9 5-1,-3-5 1</inkml:trace>
  <inkml:trace contextRef="#ctx0" brushRef="#br0" timeOffset="248991.7727">8282 15562 11,'8'11'29,"2"-11"1,18 9-1,10-9-16,2 0-11,6 3-21,-7-11-8,8 8-1,-15-18-2</inkml:trace>
  <inkml:trace contextRef="#ctx0" brushRef="#br0" timeOffset="249172.8">8319 15407 29,'0'0'26,"25"9"1,0-9-17,6 0-16,8 8-15,-6-12-3,10 10-2,-12-10 12</inkml:trace>
  <inkml:trace contextRef="#ctx0" brushRef="#br0" timeOffset="249336.8252">8687 15443 48,'4'20'34,"-4"-3"-1,0 5-11,0 2-9,0 0-10,0-4-14,0-7-21,7-2-1,-7-11-1,0 0 0</inkml:trace>
  <inkml:trace contextRef="#ctx0" brushRef="#br0" timeOffset="249509.8677">8676 15366 28,'0'0'25,"0"0"-11,13-8-18,-13 8-18,12-4-3,-12 4 10</inkml:trace>
  <inkml:trace contextRef="#ctx0" brushRef="#br0" timeOffset="249750.4229">8801 15482 24,'13'26'34,"-9"-14"1,6 8 0,-3-1-17,-7-6-6,10 3-3,-10-7-3,0-9-2,13 4-3,-2-11 0,-2-5 0,4-5-1,2-3 0,1 5 0,2 1-1,-2 7 2,0 7 0,-1 4 0,-3 10 0,-2 6 0,-1 3-3,-6-2-5,3 1-21,0-2-8,-6-20-1,4 14 1</inkml:trace>
  <inkml:trace contextRef="#ctx0" brushRef="#br0" timeOffset="249976.8121">9124 15222 51,'0'0'35,"9"6"2,0 10-3,3 10-19,-8 5-4,7 11-4,-4 5-2,3 7-1,-2-1-1,-2 0-3,-2-7-5,-4-9-7,6-11-25,-6-7-2,0-19 1,-10-3-1</inkml:trace>
  <inkml:trace contextRef="#ctx0" brushRef="#br0" timeOffset="250144.4987">9101 15518 61,'13'-5'35,"13"11"-2,0-6-24,2-7-34,16 7-5,-3-15-3,15 5-2</inkml:trace>
  <inkml:trace contextRef="#ctx0" brushRef="#br0" timeOffset="253495.4227">9722 15366 34,'16'0'33,"5"0"-1,16-3-2,6 3-23,8-4-16,11 4-19,-4-5-2,4 5-2,-18-8-1</inkml:trace>
  <inkml:trace contextRef="#ctx0" brushRef="#br0" timeOffset="253675.7216">9824 15512 39,'10'0'31,"14"6"-1,7-6-11,6 3-14,10-3-20,-1-12-13,11 7-2,-5-9-1</inkml:trace>
  <inkml:trace contextRef="#ctx0" brushRef="#br0" timeOffset="254037.293">10696 15234 19,'-29'-6'31,"-11"-3"0,3 14 0,-1 5-14,-2 6-6,10 9-5,7 8-2,14 8-1,9 3-1,16 1 0,8-4-1,11-8 1,13-9-1,3-10 1,-2-14 0,-1-16 1,-10-13 1,-9-6 1,-19-16-1,-10 3 0,-22 0 0,-9 7-1,-10 9-11,-2 12-28,-9 5-2,12 15 1,2 7-1</inkml:trace>
  <inkml:trace contextRef="#ctx0" brushRef="#br0" timeOffset="254600.5202">11352 15288 45,'-4'10'34,"27"-3"1,13-1-12,18-6-9,17 0-6,4 4-6,5-4-9,-1 0-16,-4 7-10,-21-7-1,-9 5-1</inkml:trace>
  <inkml:trace contextRef="#ctx0" brushRef="#br0" timeOffset="254803.7404">11342 15391 47,'0'0'33,"20"9"-6,17-9-10,20 2-4,11-2-4,12 4-7,2-1-10,-3-3-14,-16-2-10,-2 2 0,-26-9-1</inkml:trace>
  <inkml:trace contextRef="#ctx0" brushRef="#br0" timeOffset="254974.9211">11997 15320 16,'25'17'27,"-15"-4"-1,3 6-8,-5-2-7,-8 0-10,0-1-15,-18-10-10,2 2-2,-16-17-1</inkml:trace>
  <inkml:trace contextRef="#ctx0" brushRef="#br0" timeOffset="255146.9512">11461 15274 25,'-42'14'35,"0"3"0,17 14 1,7 8-16,12 1-7,21 3-10,10-4-33,20 1-3,4-12-1,17-5-3</inkml:trace>
  <inkml:trace contextRef="#ctx0" brushRef="#br0" timeOffset="269130.1527">1791 16512 14,'0'0'32,"4"10"-1,16-10-2,17 0-13,21 6-5,6-1-2,8 2-3,5 2-8,-9 1-10,-4 1-13,-8 5-9,-21-10 2,-7 4-2</inkml:trace>
  <inkml:trace contextRef="#ctx0" brushRef="#br0" timeOffset="269476.7619">1804 16687 48,'42'0'19,"22"0"-2,3-2-6,13-1-7,-6-1-8,-3 1-3,-10 1-2,-12-5 0,-15-1-1,-17 2 1,-9-5 0,-8 11 5,0-18 3,0 18 2,0-12 5,10 12-2,-1 5-1,3 5 2,-2 0-2,-4 5 1,-6 0-5,5 0-3,-5-15-11,-11 23-5,-12-23-1,5 9 20</inkml:trace>
  <inkml:trace contextRef="#ctx0" brushRef="#br0" timeOffset="269646.078">1884 16532 23,'-31'17'32,"4"3"1,8 14-2,11 4-16,13 2-11,9 1-20,9-13-14,17 1 0,4-15-3</inkml:trace>
  <inkml:trace contextRef="#ctx0" brushRef="#br0" timeOffset="270799.9339">2947 16196 33,'9'-9'22,"7"13"-1,-4 6-3,-2 9-5,-3 13-3,-7 6-2,8 8-2,-8 5-2,3 3-1,1-4-2,2-1 0,3-8 0,7-9 0,9-6 0,5-12-1,2-14 1,5-9 0,4-11 0,2-10 0,0-10 1,-5-6-1,-7-8-1,-10-3 1,-5 1 0,-8 7 1,-12 5-1,-6 8 0,-10 11 0,-1 12 0,2 8 1,1 15 0,3 12 0,8 11 1,3 9-1,11 5 1,2 8 0,7 3-1,1 0-1,-4-3-4,7-3-19,2-5-14,-8-22-1,3-3 1</inkml:trace>
  <inkml:trace contextRef="#ctx0" brushRef="#br0" timeOffset="271649.5989">3701 16756 24,'10'-8'17,"-5"-4"-2,-1 0 0,-4 1-3,-10 0-1,-6-1-3,-5 3-2,-4 3-3,-3 1-1,0 5 0,1 6-1,6 3-1,5-2 1,6 5 0,7 0-1,10-2 0,4 0 1,5-5-1,0-2 1,2-3-1,-2-3 1,3 3-1,-7-8 2,1 4 0,-13 4 0,11-3 1,-11 3 1,7 15-1,-1-6 1,0 7 0,0 9-1,3 4 0,-3 5-1,-2-2 1,-4 1-2,-6 4 0,-6-6 0,-7-4 0,-6-11 0,-9-7 0,2-9-1,-1-6-2,4-9-2,5-13-4,9-1-8,8-5-13,1-6-6,21 2 1,3-5 1</inkml:trace>
  <inkml:trace contextRef="#ctx0" brushRef="#br0" timeOffset="272176.3556">3625 16075 21,'0'0'29,"0"0"0,5 12-8,-5 2-5,2 7-5,-2 7-3,7 2 0,-7 1-2,4-1-2,-4-1-4,0-4-4,3-5-9,0-6-16,-3-14-4,0 0 0,5-18-1</inkml:trace>
  <inkml:trace contextRef="#ctx0" brushRef="#br0" timeOffset="272558.6603">3587 16045 10,'0'-11'24,"15"4"-4,1 0-3,9 4-2,2 3-4,1 0-1,-6 8-3,-3 3-2,-5 2-1,-7 3-2,-7-1-1,-9-1 0,-4-2-1,-2 0 0,3-7-1,12-5 1,-10 5-1,10-5 0,19-4 1,2 4 0,5 7 1,-2 4 1,2 4 1,-14 5 0,-7 5 1,-14 2-1,-6 1 1,-14-5-2,-6-5-2,0-5-3,1-8-2,9-5-4,5-6-6,14-6-10,6 12-7,13-22 0,11 18 8</inkml:trace>
  <inkml:trace contextRef="#ctx0" brushRef="#br0" timeOffset="272875.1543">4017 16479 51,'22'0'37,"18"3"-1,-2 0-10,2-3-11,7 0-16,-13 0-30,3 9-3,-11-9-2,-5 5-1</inkml:trace>
  <inkml:trace contextRef="#ctx0" brushRef="#br0" timeOffset="273551.3719">4594 16286 25,'14'-13'31,"9"16"-6,-10 7-3,-3 11-5,-4 13-4,-6 6-3,0 12-3,-6-3-1,6 6-2,6-13 0,5-1-1,9-9-1,7-8 0,8-13 0,5-11-1,0-17-1,-2-9 0,-1-10 0,-3-8-2,-6-8 1,-6-8 0,-8 2 0,-6 5 1,-8 7 0,-7 8 0,-1 13 1,-5 13 0,4 12 1,-1 20-1,3 10 1,7 11 0,2 7 0,6 6-1,5-1 1,1 4-1,0-4-1,-2-9-6,4-3-23,-2-6-8,-8-17-1,3-4 1</inkml:trace>
  <inkml:trace contextRef="#ctx0" brushRef="#br0" timeOffset="280761.0624">5370 16225 36,'0'15'33,"-3"5"1,-9 6-11,-1-4-8,6 11-5,-8-8-3,12 6-3,-2-12-1,5-19-2,0 0 1,12-10-2,-3-13 2,4-8-2,1-5 1,-2-4 0,-1 2 1,-1 4 0,-3 7 0,1 8 0,-5 9-1,-3 10 1,7 9 0,0 11-1,-1 4-1,4 4 0,3 5 1,3 0-1,0 3-2,0-6-2,1-1-3,-11-10-6,7 0-11,-13-9-8,-12-10-4,2 0-1,-12-10 6</inkml:trace>
  <inkml:trace contextRef="#ctx0" brushRef="#br0" timeOffset="280933.6335">5355 16337 31,'0'0'34,"0"0"0,22 0-7,9 9-17,10 6-33,-5-15-3,11 8-6,-13-16-2</inkml:trace>
  <inkml:trace contextRef="#ctx0" brushRef="#br0" timeOffset="282266.422">6045 16455 31,'0'0'30,"0"0"-4,11 19-3,-9 6-6,5 13-5,-3-2-3,1 6-3,1 1-4,-2-6-6,2-1-5,0-11-10,-6-16-11,0-9-3,0 0-1,-6-13 8</inkml:trace>
  <inkml:trace contextRef="#ctx0" brushRef="#br0" timeOffset="282445.2924">5910 16586 56,'0'0'25,"22"-5"-3,6-1-5,20 2-6,7-3-11,9 7-25,1-15-4,6 15-2,-9-7-1</inkml:trace>
  <inkml:trace contextRef="#ctx0" brushRef="#br0" timeOffset="283158.681">6694 16344 21,'20'-22'31,"-6"0"1,11 11-9,-3 11-3,-1 9-6,-2 17-4,-13 5-2,1 16-3,-7 0-1,0 3-2,0 0 0,-3 0-2,3-5 1,12-7-1,4-7 0,4-13 0,6-5 1,5-9-1,0-9 0,2-12 0,1-10 0,-5-6 0,4-4 0,-5-2 0,-5-2 0,-5-3 0,-2 4-1,-7 3 2,-3 6-1,-2 6 0,-4 5 0,-6 2 0,2 8 0,4 10 1,-12 0-1,9 13 1,0 9 1,0 9 0,3 8 1,0 9-1,0 2 1,9 6 0,0-7-3,6-3-3,4-5-16,6-6-19,-6-20 0,5-5 0,-6-19-2</inkml:trace>
  <inkml:trace contextRef="#ctx0" brushRef="#br0" timeOffset="284529.5974">7497 16802 10,'-25'0'17,"7"0"-1,-4 0-3,4 4-2,-1 1-2,1 2-2,5 0-1,4 3-2,6 2-1,3-1 1,9 5-1,3 0 2,6 2-1,2-2 1,1 4 1,-2-3-1,2-2 1,-11-1 0,-4 2 0,-6-16-2,-15 20 0,-4-13-1,-3-2 0,0-5-4,-2 0-3,5 0-9,1-5-16,2-9-5,13-1 0,0-12-1</inkml:trace>
  <inkml:trace contextRef="#ctx0" brushRef="#br0" timeOffset="284995.9169">7419 16191 45,'3'11'29,"-3"12"-8,3 3-5,0 3-5,1 6-2,2-2-4,1-1-4,2-5-8,-3-6-11,-6-21-12,6 10-1,-6-10-1</inkml:trace>
  <inkml:trace contextRef="#ctx0" brushRef="#br0" timeOffset="285324.6826">7355 16227 17,'8'-15'29,"12"11"1,1-6-11,10-1-4,0 6-4,3 2-3,-2 3-2,-8 0-1,-6 11-2,-14 0-2,-7 4 0,-9 2 0,-7-1 0,0-2-1,1 1 0,5-2-1,7-1 1,12-2-1,11 1 1,4 1 0,3 3 1,-2 3 0,-4 0 0,-11 1 0,-13-4 0,-13 0-2,-7-3-5,-4-3-10,2-4-16,-3-12-1,16 7 0,-1-12 5</inkml:trace>
  <inkml:trace contextRef="#ctx0" brushRef="#br0" timeOffset="285611.7538">7795 16639 58,'12'0'37,"9"0"-1,17 0-16,8 0-7,7 2-9,0 1-29,-1-8-8,-1 5-2,-14-10-1</inkml:trace>
  <inkml:trace contextRef="#ctx0" brushRef="#br0" timeOffset="286377.1524">8325 16348 41,'23'-17'30,"8"10"-8,-4 14-2,-6 7-5,-2 19-4,-13 5-3,0 12-2,-6 2-2,0 1-1,0-4-2,3-5 0,3-9 0,9-8 0,4-12-1,5-11 1,1-8 0,3-11-1,-1-7 0,-2-9-1,1-3 0,-2-3 0,-3-4 0,-2-2 0,-6 1 0,-4 2 1,-6 6-1,-3 5 2,-8 9-1,-3 4 1,2 13 0,-6 10 0,3 11 2,5 10-1,1 10 1,6 8 0,0 3 0,6 4 0,-2-6-2,6 0-1,1-5-8,1-8-24,0-15-5,7-2 1,-4-14-2</inkml:trace>
  <inkml:trace contextRef="#ctx0" brushRef="#br0" timeOffset="286798.7435">9021 16707 35,'-21'-3'27,"-7"-2"-8,5 5-3,2 0-5,2 5-1,11 10-3,8 0 0,8 5-1,4-1 0,8 6 0,-2 0 0,3 4-1,-7 0 0,-4-5-1,-10-5-1,-5 1 0,-10-8-1,-5-7-2,2-5-2,-7-13-4,10-3-7,-4-11-14,8-4-9,11 0-1,0-9 1</inkml:trace>
  <inkml:trace contextRef="#ctx0" brushRef="#br0" timeOffset="287349.3836">9034 16179 59,'-13'15'26,"0"7"-9,2 7-4,-2-3-4,4 1-1,0-3-4,2-5 0,7-19-1,-3 12-1,3-12 0,7-21-1,1 0 0,1-4 0,1-7 0,0-2-1,2 1 1,1 3-1,-4 4 1,-1 6 0,-1 6 0,0 4 0,-7 10 0,0 0-1,0 0 1,11 22 0,-5-1 0,1 6 0,3 6 0,4 6 1,0 1 0,1 2-1,0-3-1,0-8-3,-2-5-3,-4-9-6,-3-8-10,-6-9-10,-15-8-2,2-1 0</inkml:trace>
  <inkml:trace contextRef="#ctx0" brushRef="#br0" timeOffset="287532.9509">8959 16286 22,'12'6'30,"1"-6"-2,22 0-29,10 13-14,-4-15-7,17 2-4</inkml:trace>
  <inkml:trace contextRef="#ctx0" brushRef="#br0" timeOffset="291894.3997">9642 16452 30,'0'0'29,"0"0"-7,3 20-2,-3 3-4,6 12-3,-2-1-3,3 10-1,-3-3-3,3 0-4,2-3-6,-4-12-8,3-11-12,0-5-8,-8-10-2,10-14 0</inkml:trace>
  <inkml:trace contextRef="#ctx0" brushRef="#br0" timeOffset="292083.8049">9461 16658 32,'16'0'33,"10"-7"-7,13 1-4,10 4-7,7-2-16,12 4-24,-15-4-3,3 4-2,-16-4-2</inkml:trace>
  <inkml:trace contextRef="#ctx0" brushRef="#br0" timeOffset="295466.6587">10329 16363 19,'13'0'29,"-13"0"2,0 18-12,-10 13-4,-4 9-6,1 7-1,-2 3-4,2-1-3,3-8-6,-1-8-5,7-9-8,4-11-5,0-13-5,18-14-3</inkml:trace>
  <inkml:trace contextRef="#ctx0" brushRef="#br0" timeOffset="295744.4259">10351 16356 20,'3'-24'26,"10"19"-4,-1 5-2,7 16-5,2 10-4,4 2-3,4 8-2,4 3-1,1 2-2,3-5-1,0 1-1,-6-6 0,-5-5 0,-11-6 0,-9 0-1,-18-6 1,-9-2-1,-17-2 1,-9-1-1,-8-3 0,-5 1 0,5 0-3,2-7-3,16 0-8,10-3-13,13-9-5,24 2 0,5-9 3</inkml:trace>
  <inkml:trace contextRef="#ctx0" brushRef="#br0" timeOffset="296144.6206">10859 16503 3,'0'0'30,"-4"19"0,-1 4 1,-5 1-14,-2 2-6,6 6-1,-3-1-2,9-4-3,-6-8-1,6-7 0,0-12-2,0 0 0,18-3-1,-14-20 0,-4-9 1,0-6-1,-4-8 0,-2-4-1,-6 0 1,2 0 0,-5 4-1,6 7 1,-5 7-1,10 6 0,8 7 0,10 7-2,13 6-3,11 2-5,14 4-13,13 8-11,4-8-1,13 6 1</inkml:trace>
  <inkml:trace contextRef="#ctx0" brushRef="#br0" timeOffset="296413.7628">10811 16723 29,'9'0'29,"19"11"0,2-7-15,6-4-9,1 5-11,-2-10-19,9 10-2,-16-15-2,3 5 11</inkml:trace>
  <inkml:trace contextRef="#ctx0" brushRef="#br0" timeOffset="296596.6258">10848 16565 25,'11'-6'28,"20"11"0,0-5-15,16-5-23,10 12-14,-10-11-2,10 8-1</inkml:trace>
  <inkml:trace contextRef="#ctx0" brushRef="#br0" timeOffset="296851.6611">11245 16644 9,'0'0'31,"8"28"0,-8-10-5,6 3-9,1 2-2,-7-4-6,6 1-3,-6-4-6,0-6-9,0-10-13,0 0-10,0 0-1,0-17 0</inkml:trace>
  <inkml:trace contextRef="#ctx0" brushRef="#br0" timeOffset="297041.7681">11197 16540 31,'10'-20'34,"2"18"-3,-12 2-8,14-19-43,6 19-5,-6-4-5,12 8-2</inkml:trace>
  <inkml:trace contextRef="#ctx0" brushRef="#br0" timeOffset="297445.145">11430 16737 35,'0'0'33,"15"11"0,-12 1-11,-3-3-9,4 4-3,-4-2-3,0 2-2,0-13-1,0 11-2,0-11 0,7-11 0,4-2-1,5-1 0,1 0-1,3-1 1,2 6 0,-2 6 0,-3 3 0,-2 12-1,-5 3 1,-1-1-4,-1 4-8,-3-2-21,-5-16-4,13 7 0,-13-7 0</inkml:trace>
  <inkml:trace contextRef="#ctx0" brushRef="#br0" timeOffset="297700.8268">11779 16375 35,'11'-19'35,"-5"2"1,5 9-2,-1 11-17,-10-3-4,17 27-4,-9-3-3,5 13-2,-1 3 0,2 9-1,-2-4-1,-1 2 0,2-2-2,-4-6-2,0-1-2,-6-13-5,7 4-6,-10-19-13,0-10-10,6 13-1,-6-13 0</inkml:trace>
  <inkml:trace contextRef="#ctx0" brushRef="#br0" timeOffset="297907.8759">11712 16639 24,'0'0'34,"36"5"1,-5-5-1,12 4-20,8-3-19,-1-6-22,12 5-3,-9-18-3,10 4-1</inkml:trace>
  <inkml:trace contextRef="#ctx0" brushRef="#br0" timeOffset="298526.7736">12408 16549 22,'18'5'28,"7"3"0,3-8-9,12 0-12,7 0-7,0 3-9,5 5-17,-19-15-1,6 14-1,-21-14 15</inkml:trace>
  <inkml:trace contextRef="#ctx0" brushRef="#br0" timeOffset="298723.312">12445 16680 43,'34'6'23,"3"-6"-9,13 4-12,12 1-21,-7-10-5,17 5-1,-10-8 12</inkml:trace>
  <inkml:trace contextRef="#ctx0" brushRef="#br0" timeOffset="299156.5392">13369 16370 30,'-24'0'27,"-14"-1"-5,1 5-8,-1 10-2,1 5-5,4 8-2,5 5-1,15 8 0,4-2 0,15 2 0,12-6 0,14 1-1,8-10 0,9-6 0,4-13 1,0-6 0,-4-17 0,-8-5-1,-11-12 0,-18-3 0,-17-8 0,-10 4-1,-13 0 0,-9 4-5,-1 11-15,0 9-17,-3 2 0,17 11-1,0 4 0</inkml:trace>
  <inkml:trace contextRef="#ctx0" brushRef="#br0" timeOffset="299624.389">14026 16486 30,'19'8'30,"2"-8"-3,13 5-11,14 2-4,7-5-3,10 3-5,-1 0-5,0-5-7,-9-6-8,-9 9-9,-21-7-5,-6 6-1,-19-2 15</inkml:trace>
  <inkml:trace contextRef="#ctx0" brushRef="#br0" timeOffset="299970.3968">13962 16583 25,'30'15'27,"7"-10"-6,17 0-5,10 2-2,7-7-6,7 0-6,-3 0-5,-5-11-2,-10 0-1,-14-3-2,-12 0-1,-17-2 1,-8 4 2,-9 12 3,-7-10 3,7 10 1,-16 7 2,16-7 0,-5 20 1,9-5 1,3-1-2,1-2 2,1 0-2,-1-2 0,-8-10-1,0 15-2,-6-8-6,-10-2-9,-12-8-11,7 3 1,-22-8 1</inkml:trace>
  <inkml:trace contextRef="#ctx0" brushRef="#br0" timeOffset="300165.0605">14065 16436 19,'-29'14'32,"0"5"1,11 15-2,12 5-15,15 5-12,19 9-30,6-16-3,19 6-2,-1-21-1</inkml:trace>
  <inkml:trace contextRef="#ctx0" brushRef="#br0" timeOffset="356047.648">21902 13446 14,'29'4'14,"36"-4"9,-22 0-19,6 0-11,4 8-10,-4-8-2,11 4 8</inkml:trace>
  <inkml:trace contextRef="#ctx0" brushRef="#br0" timeOffset="392973.2486">1691 17556 23,'0'0'31,"25"-12"0,10 5-5,15-1-9,9 6-7,17-1-1,4-3-6,7 6-8,-11 0-12,-11-6-14,-1 6-1,-20-11-1,-4 3 2</inkml:trace>
  <inkml:trace contextRef="#ctx0" brushRef="#br0" timeOffset="393212.708">1796 17636 26,'11'5'28,"9"-5"-2,23-5-11,5-2-4,15-1-3,9 3-2,3-2-5,-4-1-9,-10 0-13,-2 5-6,-26-6 0,4 9-2</inkml:trace>
  <inkml:trace contextRef="#ctx0" brushRef="#br0" timeOffset="393419.256">2377 17509 24,'33'3'27,"-20"5"-1,0 3-11,-3 6-4,-7 0-4,-3 0-7,-10-6-15,7 5-12,-29-12 0,12-4 0</inkml:trace>
  <inkml:trace contextRef="#ctx0" brushRef="#br0" timeOffset="393626.2968">1760 17515 18,'-20'18'31,"20"10"0,5 2-5,20 0-32,6 7-16,0-13-3,19 0-2</inkml:trace>
  <inkml:trace contextRef="#ctx0" brushRef="#br0" timeOffset="395248.2937">3372 17369 17,'-28'0'28,"7"8"3,-7 9-7,3 2-7,4 12-3,5 2-5,10 7-1,6-1-3,16 4 1,14-9-1,14-9 0,7-14-1,12-11 0,-7-9 1,1-13-2,-12-14 2,-9-10-3,-22-3 1,-14 0-3,-21 3 2,-10 6-4,-4 13-6,-11 6-33,-7 13 3,4 8 0,-8 0-1</inkml:trace>
  <inkml:trace contextRef="#ctx0" brushRef="#br0" timeOffset="405758.1636">4043 17568 23,'16'5'33,"20"0"2,11-2-8,9-3-18,6 4-25,-4-4-10,10 0-3,-18-4-3</inkml:trace>
  <inkml:trace contextRef="#ctx0" brushRef="#br0" timeOffset="412943.5132">4755 17486 24,'10'19'16,"2"0"-2,-2 5-1,-4-6-3,-3 4-2,-3-6-3,-3-4-2,3-12 0,-10 4-2,4-14 0,6-7 0,3-3-1,10-3 1,2-3 1,10-3 0,1 7 1,3 3 1,1 10 0,-2 4 1,-5 10 0,-3 9 0,-9 1-2,-4 9 0,-7-3 0,0 2-1,-7-6-1,1-2 0,6-15-1,-10 5-1,10-5 1,7-28 0,3 4-1,6-2 0,2 2 1,1 1 0,3 6 1,-2 7 2,-1 10-3,-6 17 2,-3 5-1,-2 4 1,-2 2-1,-2-2-3,-4 1-7,2-3-11,-7-9-12,15-11-1,-10-4 1</inkml:trace>
  <inkml:trace contextRef="#ctx0" brushRef="#br0" timeOffset="413310.4209">5290 17680 28,'12'-13'29,"-2"6"1,7-8-16,3 11-2,1 4-3,2 0-1,-8 4-2,-5 8-3,-10 4 0,-4 2-1,-12 4 0,-7-10-1,-3 0 0,1 3 0,0-10 0,8-5-1,5 0 1,12 0-1,-5-13 0,14 13-1,7 3 2,2-3-2,4 4 1,1 2-4,2 6-14,5-6-15,-10-6 1,6 4 0</inkml:trace>
  <inkml:trace contextRef="#ctx0" brushRef="#br0" timeOffset="413950.8528">5842 17561 28,'24'-11'23,"-13"5"-4,-11 6-3,13-13-5,-13 13-3,0-16-2,-8 6-2,-6-4-1,-8 2-2,-4 5 0,-7 4 0,-2 0-1,-2 6 1,2 8-1,4 4 1,10 7-1,7-2 0,9-3 0,13-2 0,10 1 1,6-11-1,5-5-1,4-4 1,2-8 1,-8-1-1,-2-4 1,-8 0 2,-6 2-1,-11 15 0,0 0 3,0 0-2,-7 12 0,4 5 0,9 12 0,-4 2-1,6 4 0,-4 0-1,4 0 1,-8-35-1,0 77 2,0-77 3,-22 54-2,22-54-1,-48 31-1,22-34 0,-3-7-5,5-8-1,6-4-5,7 0-8,3-2-8,8-1-12,12 0 2,4 4 0</inkml:trace>
  <inkml:trace contextRef="#ctx0" brushRef="#br0" timeOffset="414460.626">6120 17081 18,'-3'-19'32,"3"19"-2,0 0-9,7 32-6,-4 10-5,-3 3-2,3 15-2,3 1 0,0 8-2,-2-7-1,2-3 0,-1-11-1,1-14 1,-2-9-2,2-10-1,-6-15 2,19-8-1,-3-11 0,1-2-1,6-5 1,1 7-2,1 6 2,0 4-1,-1 9 1,-4 8-1,-2 9 1,-5 7-2,-1 7-12,-3-4-21,-9-7 0,14 2-2,-14-12 1</inkml:trace>
  <inkml:trace contextRef="#ctx0" brushRef="#br0" timeOffset="420627.9313">6983 17333 25,'0'0'23,"0"22"-4,0 4-1,0 4-6,5 11-1,-5 2-5,6 6 1,-3 0-4,1-6-2,2-10-3,-3-8-6,-3-8-9,0-17-7,0 9-5,0-9 0</inkml:trace>
  <inkml:trace contextRef="#ctx0" brushRef="#br0" timeOffset="420835.075">6812 17536 15,'19'0'29,"-1"-9"-2,20 4-7,4-2-5,12 1-7,5 2-14,-4-6-19,4 6-2,-19-4-3,4 8 5</inkml:trace>
  <inkml:trace contextRef="#ctx0" brushRef="#br0" timeOffset="438778.1979">7615 17546 30,'28'10'31,"-3"-5"1,12 4-11,7-2-11,4 0-8,3-3-14,-5-4-16,7 0-1,-17-7-3,5 1 8</inkml:trace>
  <inkml:trace contextRef="#ctx0" brushRef="#br0" timeOffset="439031.4662">7824 17302 18,'-4'-29'29,"-3"-5"0,7 1-12,0 3-2,-5 5-7,5 7 0,0 18-4,0 0-1,0 14-4,-4 15-8,4 7-19,7 20-2,-7-1-1,9 5 1</inkml:trace>
  <inkml:trace contextRef="#ctx0" brushRef="#br0" timeOffset="439454.1765">7751 17764 11,'6'-17'29,"-2"-2"1,13-1-5,9 1-9,2 4-3,6 6-3,-3 6-1,0 13-1,-12 4-4,-7 8-1,-12-22 0,-12 56 1,-7-32-4,19-24 0,-59 41 2,28-34-4,4-3 0,4-10 0,8-8 0,3 2-2,12 12 4,5-22 0,7 17-2,7 5 4,4 7 0,5 3-1,-28-10-2,61 36-9,-61-36-22,68 24-1,-37-21 0,7-11-1</inkml:trace>
  <inkml:trace contextRef="#ctx0" brushRef="#br0" timeOffset="440054.7829">8281 17267 18,'0'-14'31,"0"14"1,0 0-10,0 22-6,4 10-3,-4 3-5,2 13-1,-2-3-2,3 11 0,-3-6-3,0-4 0,4-7-3,-4-12-1,4-7-3,-1-9 0,6-6 0,-9-5-3,25-18 1,-10-1 0,8 0 1,-2-2 1,0 3 2,-2 1 3,-1 2 0,-8 9 3,-10 6 0,0 0 0,0 0 2,-22 9-1,3-1 0,-2 3-2,0 0 1,4-2-1,-1 1 1,9 4 0,9-14 0,4 17 1,7-7 0,7-3 0,4 0 0,3 1 0,0 1-3,0-4-6,0 4-17,-3-9-11,-12-6-3,5 10 1</inkml:trace>
  <inkml:trace contextRef="#ctx0" brushRef="#br0" timeOffset="456397.1751">17790 13624 35,'0'-17'27,"0"17"-3,0 0-4,2 19-4,3 10-3,-5 0-5,9 9-1,-5 1-1,1 3-4,0-1-7,-5-5-14,-5-12-13,5-4-1,0-20 0,-5 9-1</inkml:trace>
  <inkml:trace contextRef="#ctx0" brushRef="#br0" timeOffset="456750.0942">17768 13757 31,'0'0'26,"-12"-6"-3,12 6-4,17 0-4,10 0-3,21 3-3,15-3-3,27 0-2,26-4 0,23 0-1,25-1-1,12-1-1,8 3-1,-1 3 1,-11 0-1,-16 0-2,-23 10-7,-25 2-20,-31-5-3,-15 2-1,-32-9 0</inkml:trace>
  <inkml:trace contextRef="#ctx0" brushRef="#br0" timeOffset="457358.1484">19626 13655 29,'0'-19'33,"0"19"0,8-10-6,-8 10-5,4 32-6,-4-3-4,2 17-3,-2 5-6,4 4-16,-4-3-22,8 3 0,-8-18-2,9-2 0</inkml:trace>
  <inkml:trace contextRef="#ctx0" brushRef="#br0" timeOffset="469292.1777">8742 17283 31,'0'0'26,"0"12"-7,0 14-2,0 10-5,6 13-2,-3-1-3,3 8 2,1-1-4,-1-4 0,3-4-2,-3-11-2,0-12 1,-3-13 0,-3-11-2,3-10 1,1-6 0,2-5-1,-1-4 0,5 3 0,3 1-1,2 6 1,4 9 1,-1-1-1,1 14 2,-3 5-1,-3 2 1,-2 4-1,-5 1 0,-2 2-2,-4-5-7,0-1-13,0-15-13,0 0 1,0 0-1</inkml:trace>
  <inkml:trace contextRef="#ctx0" brushRef="#br0" timeOffset="469887.4933">9163 17321 31,'-18'-20'22,"15"6"-4,3-1 0,6-1-5,9 1-1,1 3-3,5 5 0,-2 7-2,3 7-2,-10 3-1,-2 7-2,-10 0 1,-9 7-2,-4-2 1,-6-2-1,1-1 1,-1-6 1,3-2-2,5-2 2,11-9-3,0 9 2,6-9-1,10 4 0,2-4-1,6 4 2,-1 1 0,1 2-1,-3-7 1,-2 5 1,-7-5-2,-12 0-5,10 0-32,-10 0 1,-4-14-1,4 14 0</inkml:trace>
  <inkml:trace contextRef="#ctx0" brushRef="#br0" timeOffset="475124.1351">9598 17653 35,'33'0'30,"2"-5"0,9 5-26,14 3-25,-14-3-5,15 0-2,-9-6 5</inkml:trace>
  <inkml:trace contextRef="#ctx0" brushRef="#br0" timeOffset="475529.7704">10335 17480 26,'-28'10'31,"-12"9"-1,10 2-9,1 10-8,8 9-4,14 7-3,14-3-3,14 1 0,-21-45 0,87 70 2,-34-53-3,5-12 0,-7-19-1,-4-6 2,-16-15 1,-14-6 0,-26-11 0,-15 4-3,-14 7 2,-8 4 0,-4 13-5,-6 6-26,4 7-8,17 11 0,5 7-1</inkml:trace>
  <inkml:trace contextRef="#ctx0" brushRef="#br0" timeOffset="476101.1801">11162 17433 30,'0'0'33,"14"15"-2,-11 3-9,6 9-6,-6 4-4,3 8-4,-6 2-4,3 0-7,-3 1-14,5-13-16,-13-12-2,2-6 1,-6-11 1</inkml:trace>
  <inkml:trace contextRef="#ctx0" brushRef="#br0" timeOffset="476321.1421">11049 17612 15,'23'0'33,"3"0"0,18 0 1,0 0-22,8 0-28,7 4-11,-13-4-3,10-7-1</inkml:trace>
  <inkml:trace contextRef="#ctx0" brushRef="#br0" timeOffset="476821.7942">11777 17740 13,'5'9'32,"11"6"2,3-7-8,5-14-8,6 6-1,-4-6-4,3 0-4,-8-8-2,-6-12-2,-9-7-3,-6-3-1,-9-14 1,-2-1-3,0-7 2,2-5-3,9 1 2,3 7-1,13 8 0,5 7-4,15 16-5,-5 6-12,7 11-14,5 13 1,-12-1-2</inkml:trace>
  <inkml:trace contextRef="#ctx0" brushRef="#br0" timeOffset="477041.3469">11838 17588 4,'0'0'29,"29"11"0,1-6-4,5-5-14,4 0-12,0 0-22,4 0-2,-12-5-3,1 8 8</inkml:trace>
  <inkml:trace contextRef="#ctx0" brushRef="#br0" timeOffset="477395.54">12181 17669 32,'0'21'29,"8"3"-2,-8 2-11,0-26-2,-4 52-3,4-34-4,0-4-5,6-2-4,-6-12-1,23-6 1,-8-8-2,3-7 0,3 5-3,-2 3 0,-3-4 5,-2 2 3,-3 6 1,-11 9 1,0 0 0,0 0 1,-23 5-1,5-1 1,-3 5-1,2-1-1,3 4 0,4 0 0,12-12 1,0 13-1,16-3 0,2-5-2,6-5-2,7 12-12,3-5-17,-8-10-1,4 3 0,-12 0 1</inkml:trace>
  <inkml:trace contextRef="#ctx0" brushRef="#br0" timeOffset="477672.6083">12600 17655 66,'12'12'38,"-12"-12"0,0 0-9,0 0-16,0 0-7,0 0-7,0 0-35,0-13-1,-9 4-2,3-3 1</inkml:trace>
  <inkml:trace contextRef="#ctx0" brushRef="#br0" timeOffset="492928.3554">12860 17193 24,'0'0'28,"0"0"-5,0 29-4,0 11-4,0 8-4,0 7-3,-5 3-1,5 8-1,0-9-2,5-4 1,-5-12-4,3-14 1,-3-17-1,0-10-1,0 0 1,16-19-1,-5-1 1,4-5-1,3 2 0,-3 5-1,4 8 1,0 6 0,-2 4 1,-3 12 0,-6 2-1,-2 8 1,-1 1-2,-3-2-3,4-2-15,6-1-14,-6-6 0,10-9-1,0-7 1</inkml:trace>
  <inkml:trace contextRef="#ctx0" brushRef="#br0" timeOffset="493238.2914">13416 17521 21,'24'0'33,"-4"-6"-2,15 2-2,5 4-18,4 0-9,-3 4-13,-3-4-17,4 0-2,-17-4-1,0 8 5</inkml:trace>
  <inkml:trace contextRef="#ctx0" brushRef="#br0" timeOffset="493458.9769">13462 17620 15,'9'13'28,"7"-10"0,9 3-9,8-6-11,3-3-25,12 3-7,-11-3-2,7-2-2</inkml:trace>
  <inkml:trace contextRef="#ctx0" brushRef="#br0" timeOffset="493824.9137">14144 17500 25,'0'0'31,"-25"-11"-3,6 5-7,-2 11-4,-4-1-5,3 7-2,-3 7-3,7 5-3,2 6-2,10 7 0,6 0-1,12 1 0,-12-37 1,51 75 1,-51-75-3,86 58 3,-37-44-3,4-14 0,-3-14-1,-3-10 1,-10-11 0,-10-3-1,-14-11 4,-13-4-3,-13 0 4,-11 14 0,-11 5-1,-8 10-3,0 14-22,-3 6-13,-4 4-2,2 17-1</inkml:trace>
  <inkml:trace contextRef="#ctx0" brushRef="#br0" timeOffset="497702.1981">14916 17445 12,'25'-15'26,"1"-14"-9,20-10 0,17-13-4,19-14-2,14-13-5,12-7-1,2-3-1,-6 7-2,-12 8-2,-19 12-10,-17 21-15,-33 5-4,-9 28 1,-30 1 8</inkml:trace>
  <inkml:trace contextRef="#ctx0" brushRef="#br0" timeOffset="498049.9719">15074 17517 25,'9'-14'30,"4"-1"-8,15-13-6,12-4-5,11-14 0,19-10-2,11-12-1,18-7-3,3 0-3,0-2-1,-5 10 1,-12 2-5,-18 18-12,-13 15-16,-33 6-1,-12 26 1,-18-6 2</inkml:trace>
  <inkml:trace contextRef="#ctx0" brushRef="#br0" timeOffset="498424.333">15686 16617 11,'-17'-10'24,"17"10"-4,0 0-2,28-4-4,5 0-2,9 0-2,12 4-2,5-9 0,6 6-3,-1-4-1,-5-3-2,-9 6 0,-10 4 0,-12 0 0,-12 4 1,-16-4 1,9 26 1,-19-7-1,0 14 1,-11 8 0,3 12-1,-4 7-15,4 8-23,-13-10-1,5 1-1,-14-22 0</inkml:trace>
  <inkml:trace contextRef="#ctx0" brushRef="#br0" timeOffset="527267.8151">15822 15670 45,'6'-24'33,"-6"-4"1,0 14-15,0 14-3,0 11-4,5 16-4,-5 14-1,5 12-3,-5 10 0,6 15 0,-6 2-1,7 1-2,-5-7-1,-2-12-3,3-13-4,-6-21-5,7-9-8,-4-19-7,0-18-8,0-2-1,0-11 1</inkml:trace>
  <inkml:trace contextRef="#ctx0" brushRef="#br0" timeOffset="527495.365">15853 16045 47,'0'-14'31,"0"14"-5,16-6-5,-4 0-4,7 6-7,2-3-5,4 3-9,4 0-17,4 0-12,-11-6-1,6 3 1</inkml:trace>
  <inkml:trace contextRef="#ctx0" brushRef="#br0" timeOffset="527839.3329">16160 16000 26,'0'0'34,"0"0"-1,0 0-5,10 8-7,-10 4-6,3 12-4,-3 0-4,0 5-2,0-2-2,0 4-2,0-6 0,0-7-2,6-5 0,-6-13-1,13 0 0,-5-10 0,5-4 1,-5 1-1,3-3 1,-2 3 0,-3 4 1,-6 9 0,0 0 1,0 0 0,-13 7 0,4 5 0,1 0 0,4 4 1,4-1 0,0-2-1,10-6 0,5 0-2,7 1-6,0-3-20,2-5-9,7 0 0,-9-5-1</inkml:trace>
  <inkml:trace contextRef="#ctx0" brushRef="#br0" timeOffset="528132.7845">16498 15960 37,'0'0'35,"0"0"1,0 0 0,29-12-16,-5 12-8,4 0-7,3 0-4,0 0-7,-4 0-10,-2 0-19,0 0-1,-13 0 0,2 0-1</inkml:trace>
  <inkml:trace contextRef="#ctx0" brushRef="#br0" timeOffset="528362.9831">16511 16044 52,'0'0'36,"13"-3"0,5-4-11,12 7-7,-5-9-7,12 9-4,1 0-13,2 2-28,-12-4-3,0 4 0,-15-8-1</inkml:trace>
  <inkml:trace contextRef="#ctx0" brushRef="#br0" timeOffset="530565.1869">17178 16054 14,'0'0'24,"29"8"-8,40-2 1,44-1 0,41 4 1,41-1 0,42 3-3,35-3-2,30 5-3,16-4-2,13 3-2,-4 0-4,-12-6-6,-24-1-30,-26 8-1,-50-9-1,-33 7 0</inkml:trace>
  <inkml:trace contextRef="#ctx0" brushRef="#br0" timeOffset="531671.4447">17258 15617 38,'17'0'32,"8"16"2,-8 5-12,-5 2-7,0 12-4,-12-2-3,0 5-1,-6-5-2,-1-4-2,-4-12-1,4-3-1,7-14 0,-11-10-1,14-6 0,8-5 0,4-9-1,5-1 0,7 1 1,2 7-1,4 5 1,-5 8 1,-4 10-1,-3 8 0,-9 9 1,-7 7 0,-5 2 0,-7-1 0,0-1 0,0-6-1,0-9 1,7-9-1,0-11 0,11-5-1,4-8 1,3-4-1,4 2 1,2 1 0,0 6 0,-1 8 1,-4 11 0,-2 11 1,-7 9 0,-1 9 0,-9 3 0,3 5-1,-3-1-1,-5-5-3,10-4-11,-5-5-22,0-22-1,0 0-1,0 0 0</inkml:trace>
  <inkml:trace contextRef="#ctx0" brushRef="#br0" timeOffset="532124.2572">17792 15942 57,'9'-13'34,"7"9"0,1 2-14,0-3-7,4 10-5,-7 0-2,-1 9-3,-9 1-1,-8 6 0,-7-2-1,-5-1 0,-6 1 0,0-6 0,0-2-1,3-3 1,4-4-1,15-4 0,0 0 0,0 0 0,22-12 0,-3 10 0,5 2 0,0 0-3,4 7-13,-1 5-19,-12-12-2,3 10 1,-9-10 0</inkml:trace>
  <inkml:trace contextRef="#ctx0" brushRef="#br0" timeOffset="532748.1875">18306 15872 46,'10'-5'28,"-10"-5"-5,4-4-8,-4 2-4,-4-7-4,-2 3-1,-8-5-1,-2 4-1,-6 0-1,-2 1 0,-4 3-1,2 9 0,0 4 0,3 9 0,7 5 0,8 4-1,8 3 0,6 1 0,8-2 0,7-2 0,3-5 0,3-6 0,-3-7-1,1 0 1,-5-9-1,-6-2 0,-7 1 0,0-2 0,-7 12 0,0-12 0,0 12 0,0 0 0,-9 24 1,9-1 0,0 3 0,2 6 0,-2 1 1,0 2-1,-7-6 1,-1 2 0,-7-12 0,-5-5-2,-2-10-2,-5-12-8,3-4-26,8 0 0,-1-12 0,11 4 0</inkml:trace>
  <inkml:trace contextRef="#ctx0" brushRef="#br0" timeOffset="533102.5726">18560 15859 65,'-11'-2'37,"11"2"-4,23 0-10,-1 0-7,17 5-6,0-5-11,3 8-33,-2-12-1,4 4-2,-13-4 0</inkml:trace>
  <inkml:trace contextRef="#ctx0" brushRef="#br0" timeOffset="534258.3806">19099 15695 33,'0'-20'30,"0"-13"0,0 2-11,0-1-5,0 3-4,5 5-3,-5 7-2,0 17 0,0 0-2,0 21 0,5 8-1,-1 6-2,3 4-7,-4 2-13,-3-7-13,12 3-1,-12-16 1</inkml:trace>
  <inkml:trace contextRef="#ctx0" brushRef="#br0" timeOffset="534492.4896">18932 15859 47,'30'0'35,"2"0"0,11-4-7,6 4-14,3 0-6,-1 0-12,0 0-23,-4 4-7,-18-4-1,1 0-1</inkml:trace>
  <inkml:trace contextRef="#ctx0" brushRef="#br0" timeOffset="534899.5658">18992 16000 16,'11'-8'31,"2"-8"1,7 2-10,8 6-4,1-4-2,8 12-4,-2-5-2,1 10-3,-9 4-2,-8 6-3,-8 6 0,-15 2-1,-9 4 0,-8-2 0,-7-2-1,-4-4 1,-2-2-2,1-7 1,8-8-1,5-5 0,9-5 0,7-1 1,8 0 1,9 2 0,5 1 0,7 6 2,5 9-1,4 4 1,-2 1-2,-2-3-4,2 1-27,-2 0-6,-8-12 0,2-3-1</inkml:trace>
  <inkml:trace contextRef="#ctx0" brushRef="#br0" timeOffset="535508.988">19520 15550 14,'-3'-14'29,"3"14"2,0 0-7,0 16-4,0 9-4,0 5-6,3 12-2,-3 6-2,3 5 0,-3-1-2,6-4-4,-3-4-4,-3-10-5,0-6-10,5-10-11,-5-18-5,13 6 1,-5-16 2</inkml:trace>
  <inkml:trace contextRef="#ctx0" brushRef="#br0" timeOffset="535741.7448">19637 15857 51,'0'0'30,"-10"-9"-1,-4 14-8,-3 8-5,-4-3-7,4 5-2,-1-2-2,5 6-2,6-8-1,10 5-1,9-6 0,5-1 0,13 0-3,1-4-8,2-1-24,7 1-1,-9-5 0,3 5 0</inkml:trace>
  <inkml:trace contextRef="#ctx0" brushRef="#br0" timeOffset="536130.72">19830 15496 36,'0'-12'33,"0"12"2,10 24-6,-6 4-11,3 15-6,-7 4-3,4 13-2,-4-1-1,0 2-2,-4-5-1,4-10-1,-4-12 0,4-7-1,0-13 1,0-14-1,17-10-1,-3-7 1,6-7-1,1 1 0,0 2 0,1 2 0,-2 7-1,-4 5 2,-4 12-1,-3 7 0,-6 7 1,-3 1 0,0 3-1,0 2-1,5 0-3,-5-7-11,0-9-23,0-9 0,16 4-1,-4-8 0</inkml:trace>
  <inkml:trace contextRef="#ctx0" brushRef="#br0" timeOffset="538553.685">18284 16361 16,'0'0'28,"20"4"2,-20-4-11,14 22-3,-5 1-4,-9-2-4,7 5-1,-7-2-1,0-3-2,-4-8-1,4-13-1,0 0 0,0 0-1,0-21 0,7 0 0,5-8 0,4 4 0,1-1 0,4 5-1,-1 5 1,0 8 0,-2 8 0,-4 11 1,-5 5-1,-3 3 1,-6 6-1,0-1 1,-2-5-1,-2 3 1,-1-7-1,5-15 0,0 0 0,0 0 0,0-25 0,12 6-1,3-3 1,2 0-1,3 2 0,1 7 0,-1 7 0,-2 6 0,-8 12 1,1 4 0,-6 4 0,-5 4-1,0 4 1,0-5-2,0 5-4,0-11-9,0-3-15,6 2-7,-6-16 0,8 16-1</inkml:trace>
  <inkml:trace contextRef="#ctx0" brushRef="#br0" timeOffset="538981.8213">18738 16594 20,'8'-10'30,"3"10"-3,-11 0-5,15-9-2,-2 9-6,-13 0-3,21-13-2,-14 3-3,3 5-1,-10 5-2,15-13 1,-15 13-1,9-10-1,-9 10 0,0 0 0,0 0 0,6 21-1,-6-7 1,0 6-1,0 2 1,0 4-1,0 0 1,5-4-1,-5-7-1,6-1-1,-1-2-9,-5-12-28,0 0 0,0 0 1,4-17-2</inkml:trace>
  <inkml:trace contextRef="#ctx0" brushRef="#br0" timeOffset="539869.1965">19285 16491 12,'0'0'17,"0"0"-2,3-17-2,-3 17-2,-3-14 1,-7 3-2,-2 2 0,-7-2 0,-2 2-1,-6 1-1,-3 3-1,-3 0-2,4 9 0,2-1-2,3 7-1,7 0 0,6 5-1,7-1 0,4 2 0,12 1-1,1-4 2,6-4-1,2-2 0,2-7 0,-2 0-1,0 0 2,-2-8-1,-4 0-1,-4 3 1,-11 5-1,10-14 1,-10 14 0,0 0-1,0 0 0,0 0 0,0 0 1,0-9-1,0 9 0,0 0 0,0 0-1,0 0 1,0 0-1,0 0 1,0 0 0,5 9 1,-5 1-1,5 6 0,-1 1 1,-1 4 0,-3 4 1,0 2-1,0 1 1,-6 1-1,-5-6 1,-3-5 0,-4-6 0,-5-7 1,-2-5-1,1-5-1,5-4-7,0-6-30,-1-8 0,9 3-1,3-9 1</inkml:trace>
  <inkml:trace contextRef="#ctx0" brushRef="#br0" timeOffset="544561.1868">21314 17536 6,'-22'12'28,"17"1"4,5-13-7,11 5-5,21-10-4,13-12-1,21 0-3,14-10-2,16-1-3,4-2-1,5-1-5,-9-1 1,-9 8-2,-17 8 1,-15 1-2,-17 10 1,-18 0 0,-20 5-1,0 0 2,-7 9 0,-6-9 0,-2 7-1,-3-7 0,-1 0 0,-2-4-2,1-3 2,2-5-2,2-4 0,2 5 1,6-1-1,8 12 0,0-15 1,13 8 1,7 2-1,6 5 1,5 8 0,2-1 0,0-1 0,0 0 1,-10 1 0,-7 4 1,-13-2-1,-9 2-2,-11 3-13,-4-1-20,-21-5-1,1 0 2,-11-8-3</inkml:trace>
  <inkml:trace contextRef="#ctx0" brushRef="#br0" timeOffset="545283.615">20251 17370 36,'38'-22'31,"-7"1"-7,0 5-6,-2 16-3,-8 3-3,-6 19-2,-15 9-4,0 10 1,-12 3-2,1 3 1,0 0-3,4-2 1,7-6-1,4-12 0,10-14 0,8-10 1,3-9-2,3-7 0,-3-10 1,2-13-2,-2-7 0,-2 2 0,-3 2-1,-6 4 0,-6 4 0,-2 5 1,-6 13-1,0 13 0,-12 25 0,0 2 0,0 6 0,2 4 1,1 4-1,4 8-1,5-8 1,0-8 0,5-7-2,0-11-4,7 2-17,-1-10-15,-11-7 1,17-4-1,-17 4-1</inkml:trace>
  <inkml:trace contextRef="#ctx0" brushRef="#br0" timeOffset="545734.9813">20735 17551 33,'0'0'29,"30"-5"2,-15 5-12,6 0-8,3 0-6,-3 5-16,3 3-16,-14-2-2,6 2 0,-16-8-2</inkml:trace>
  <inkml:trace contextRef="#ctx0" brushRef="#br0" timeOffset="545970.6386">20732 17611 48,'3'11'33,"-3"-11"0,19 9-14,1 1-6,0-3-8,5 3-14,-3-10-24,11 0 2,-11-4-1,8-2-2</inkml:trace>
  <inkml:trace contextRef="#ctx0" brushRef="#br0" timeOffset="546231.1956">21090 17512 32,'-9'-7'31,"9"7"1,-13 10-7,13-10-8,-7 18-6,7-7-4,6 11-2,2 2 0,6 0-1,-1 3 0,10-6-2,1-6 0,4-2 0,1-9 0,-1-7-1,-1-8 1,-2-11 1,-7-14-1,-7 1 2,-11-8 0,-9 6-1,-13 2 1,-6 8 0,-9 19-8,-10 13-34,-9 16 0,0 14-2,-14 9 1</inkml:trace>
  <inkml:trace contextRef="#ctx0" brushRef="#br0" timeOffset="547577.5713">20715 17798 30,'0'0'28,"0"-19"-7,0 19-4,-2-15-4,-7 3-5,0 7-1,-4 0-1,0 5-3,-5-5-1,1 5 0,-1 4-1,3 4 0,3 5 0,6-4 1,6 1-2,0 2 1,12 2-1,1-5 1,1-1 0,4-2 0,-2-12 0,0 3-1,-4-2 1,-1-7 0,-6 2-1,-5 10 0,9-15 0,-9 15 0,0 0 0,10 13 0,-10-13 1,0 0 3,13 64 2,-13-64-4,5 57 7,-5-57-5,-13 61 4,13-61-3,-35 49 1,35-49-5,-52 10 2,52-10 0,-54 0-37,54 0-5,-45-23-1,45 23 5</inkml:trace>
  <inkml:trace contextRef="#ctx0" brushRef="#br0" timeOffset="549275.1902">15442 15313 7,'7'-13'27,"14"28"2,-16 24-10,6 22-2,-1 28-3,-6 15-1,4 29-2,-8 12-1,0 7-2,-9 0-4,-1-13-5,1-6-16,6-14-16,-9-25-2,9-19 1,-5-28-2</inkml:trace>
  <inkml:trace contextRef="#ctx0" brushRef="#br0" timeOffset="550606.6656">20719 15444 20,'18'20'18,"4"20"0,-4 15-1,0 20-2,-2 20-1,-6 19-1,-1 12-3,-9 0-2,0 4-1,0-11-3,0-6-1,0-16-2,7-12-10,-7-25-22,19-9-1,-11-31-1,8-3 1</inkml:trace>
  <inkml:trace contextRef="#ctx0" brushRef="#br0" timeOffset="551448.2517">15672 16797 13,'115'11'14,"19"-8"-2,31 6-1,21-5-2,25 2-2,21 1-2,13 0 1,15-2-1,9-2-1,5 1 1,-3 2-1,-1 3-1,1-3 2,1 0-1,-2-3-2,-3 2-1,-1-1 0,-7 0 1,-10-4-1,-15 6 0,-27-6 0,-20 7 1,-32-2-1,-24 1-4,-31-6-21,-15 11-4,-31-18-1,-4 7 0</inkml:trace>
  <inkml:trace contextRef="#ctx0" brushRef="#br0" timeOffset="804393.014">17987 14025 25,'31'25'29,"-9"-9"-3,7 7-11,2 5-4,1 5-2,1-3-5,-5 4-8,-2-5-13,-15-14-11,8 6 0,-19-21-1</inkml:trace>
  <inkml:trace contextRef="#ctx0" brushRef="#br0" timeOffset="804632.1174">18313 14038 38,'-27'7'30,"5"10"-2,-8 0-9,-3 4-6,0 5-4,-2-1-2,6 4-3,1-3-2,4-3-3,6-1-6,4-9-6,4-7-13,10-6-7,0 0 1,13-6 0</inkml:trace>
  <inkml:trace contextRef="#ctx0" brushRef="#br0" timeOffset="804867.6662">18451 14108 34,'24'-3'32,"-8"-1"-1,12 4-7,-3 0-12,5 0-6,1 3-9,1-3-16,1 9-11,-11-9-2,4 2 1</inkml:trace>
  <inkml:trace contextRef="#ctx0" brushRef="#br0" timeOffset="805105.7084">18503 14234 29,'0'0'29,"0"0"-4,20 4-7,6-4-4,8 0-8,6 0-14,9 7-18,-11-11-3,13 8 0,-14-8 1</inkml:trace>
  <inkml:trace contextRef="#ctx0" brushRef="#br0" timeOffset="805549.7895">18991 13905 25,'0'-15'33,"8"25"0,-8 4-3,0 8-11,7 14-6,-7 1-4,4 9-2,-4 3-1,6-3-2,-4-8-1,-2-4-1,0-11 0,4-6-1,-4-17 0,0 0 0,11-18 0,-1 0 0,-2-2-1,6-1 1,4 2-1,0 4 0,2 7 0,2 6 0,-4 6 0,-1 7 1,-3 6 0,-1 2 0,-2 1 0,-2 3 0,3 0-6,-5-1-32,-7-22 0,29 7-1,4-26 0</inkml:trace>
  <inkml:trace contextRef="#ctx0" brushRef="#br0" timeOffset="829824.7261">14992 16629 33,'0'0'33,"0"0"1,0 0-9,8 25-6,-8 3-5,3 12-4,-3 3-2,9 9 0,-4 2-5,2-2-2,1-2-5,-3-15-6,4-5-12,-3-10-15,-6-20-1,0 0 0,0-10 1</inkml:trace>
  <inkml:trace contextRef="#ctx0" brushRef="#br0" timeOffset="830061.122">14826 16904 33,'11'0'31,"3"-6"-6,11-2-4,10 1-5,4-5-4,7 5-6,1-2-7,-6-2-8,2 1-11,-6 0-9,-11-8-4,2 9 1</inkml:trace>
  <inkml:trace contextRef="#ctx0" brushRef="#br0" timeOffset="830304.168">15226 16745 20,'-23'5'30,"1"10"2,-11 3-10,-1 5-4,-1 1-7,-3 0-4,5 8-3,3-3-3,3-5-7,10-2-11,8-6-15,-3-16-1,12 0 1,-10-11 8</inkml:trace>
  <inkml:trace contextRef="#ctx0" brushRef="#br0" timeOffset="830345.1806">14834 16760 34,'0'0'37,"20"9"-1,8 6 2,12 7-20,1-2-8,13 6-11,1-1-32,11 0-2,-9-10-1,-1-5-1</inkml:trace>
  <inkml:trace contextRef="#ctx0" brushRef="#br0" timeOffset="831377.0887">16411 2089 39,'9'0'32,"-9"0"-3,0 20-7,10 6-6,-7 12-5,6 17-2,-3 5-1,4 1-4,-3 0-3,2-12-4,3-3-4,-9-10-5,4-14-8,-7-12-6,0-10-7,-20-8-1,-1-10 1</inkml:trace>
  <inkml:trace contextRef="#ctx0" brushRef="#br0" timeOffset="831694.4171">16250 2448 12,'0'0'51,"25"-13"-30,0 7-3,9-9-5,9 0-2,1-7-5,5 1-5,-2 3-7,-3 1-8,-5 4-3,-8-4-2,-8 4 0,-9-2 2,-14 15 5,10-19 5,-10 19 9,-18-10 8,-19 10 21,14 8-13,-5 4-2,-3 5-4,1 3-3,-2 3-3,2 9-4,4-3-3,2-5-4,5-7-10,4 2-8,-2-9-5,17-10-1,-24 0 3</inkml:trace>
  <inkml:trace contextRef="#ctx0" brushRef="#br0" timeOffset="831941.4862">16247 2309 66,'3'-12'29,"12"6"-5,11 4-4,7-2-6,14 8-3,2 0-3,10 13-2,-4-4-2,3 2 0,-6-2-2,-6 4 1,-8-3-3,-10 0-1,-8-1-1,-9-13-8,-2-6-22,-9 6-6,0 0 2,-13-20-1</inkml:trace>
  <inkml:trace contextRef="#ctx0" brushRef="#br0" timeOffset="832876.67">17165 2537 14,'0'9'28,"12"16"2,-2-12-9,8 4-6,7-4 0,-1-8-3,5-2-2,-6-12-2,0-16 0,-8-8-3,-2-14 0,-8-16-2,-2 1-1,-3-4 0,-3-7-1,3 5 0,0 12-1,3 3-2,4 16-3,9 18-8,0 5-11,2 2-11,8 20 1,-5 1-2</inkml:trace>
  <inkml:trace contextRef="#ctx0" brushRef="#br0" timeOffset="833128.2339">17258 2308 45,'-9'2'29,"18"7"-2,8-9-12,10 5-9,6-5-10,5-10-16,9 19-9,-11-15 1,7 12-1</inkml:trace>
  <inkml:trace contextRef="#ctx0" brushRef="#br0" timeOffset="833417.7374">17565 2409 12,'7'22'62,"2"2"-33,-2-2-10,-4 2-5,5 2-2,-5-2-5,1 5-4,-1-6-5,-3-5-3,4-4-3,-4-14-2,0 0-2,10-13-1,-2 3 1,0-11 1,2 3 5,-1-3 4,12-8 7,-21 29 2,0 0 2,0 0 1,-4 16-1,-7-3-2,1 6 0,-4 2-2,5-7 1,5-4-2,4 0-1,0-10-1,15 5 0,4-1-8,2-4-16,-2-10-9,8 10-2,-6-4 0</inkml:trace>
  <inkml:trace contextRef="#ctx0" brushRef="#br0" timeOffset="833666.7976">17958 2371 50,'0'0'31,"20"0"-1,-6 4-14,11-6-12,2 2-9,3-5-13,6 2-10,-11-10-2,8 13 0</inkml:trace>
  <inkml:trace contextRef="#ctx0" brushRef="#br0" timeOffset="833923.5253">18004 2476 52,'0'8'33,"0"-8"1,29 0-11,0 0-18,4-3-22,8 3-12,-6-14-3,6 14-1</inkml:trace>
  <inkml:trace contextRef="#ctx0" brushRef="#br0" timeOffset="834711.8846">18473 2281 39,'10'-5'34,"-5"17"0,-5 9-8,0 2-7,3 25-6,-3 3-3,0 10-2,0 3-2,6 2-2,-6-6-3,6-2-1,0-6-4,-3-19-6,5-5-11,-2-13-15,-6-15-1,5-13-1,-8-12 2</inkml:trace>
  <inkml:trace contextRef="#ctx0" brushRef="#br0" timeOffset="834968.2566">18464 2634 25,'-5'-21'29,"14"21"0,2 0-4,11 0-13,6 0-11,8 0-17,9 0-11,-6-6-1,7 6-1</inkml:trace>
  <inkml:trace contextRef="#ctx0" brushRef="#br0" timeOffset="835227.312">18822 2501 39,'0'0'32,"0"0"2,-6 12-7,6 6-11,-7 1-6,7 4-4,-5 6-2,5-5-1,0-2-1,0 1-2,0-7-1,0-16-1,0 0-1,19-2 0,-8-12-2,-1-3 1,2 4 0,-3-7 1,3 4 0,-5 5 1,-7 11 1,0 0 1,0 0 1,0 0 0,-18 11 1,9 1 0,-1 0 1,5-2 1,5 2-1,0-12 0,16 12-3,-2-12-4,5 5-18,6-5-10,-7-6-1,6 2 0</inkml:trace>
  <inkml:trace contextRef="#ctx0" brushRef="#br0" timeOffset="835486.3706">19084 2503 48,'0'0'34,"0"0"-2,0 0-10,7-9-44,-7 9-6,0 0-4,10 7-2</inkml:trace>
  <inkml:trace contextRef="#ctx0" brushRef="#br0" timeOffset="835794.4297">19245 2416 56,'20'0'35,"-20"0"1,15 15-14,-10 9-9,-5-3-4,0 7-2,0-6-3,0 3-2,-7-5 1,7-20-2,0 0-1,0 0 0,0-12 1,9-8-2,2-6 2,4-5-1,5 1-1,5 7 1,-2 8 1,3-2-1,-3 12 1,1 9-1,-5 10 1,-3 9 0,-4 8 0,-4-3-2,0 6-8,-8 9-26,0-15-1,8-5-1,-8-13 1</inkml:trace>
  <inkml:trace contextRef="#ctx0" brushRef="#br0" timeOffset="836118.278">19823 2467 47,'0'0'34,"30"-4"0,-9 4-1,6-4-26,2 0-11,4 4-20,1 6-9,-12-6 0,0 6-1</inkml:trace>
  <inkml:trace contextRef="#ctx0" brushRef="#br0" timeOffset="836371.8319">19842 2537 57,'5'13'36,"16"-7"-1,5-3-3,3-3-32,11 10-30,-7-20-2,9 10-3,-6-7 0</inkml:trace>
  <inkml:trace contextRef="#ctx0" brushRef="#br0" timeOffset="836696.9027">20307 2377 52,'-8'-21'35,"8"21"0,4 9-14,-4 3-7,5 23-4,-5 6-3,6 15-2,-6 0-1,6 13-2,-6-2-6,0-8-4,7 1-7,-7-16-10,-5-14-11,5-11-1,0-19 0</inkml:trace>
  <inkml:trace contextRef="#ctx0" brushRef="#br0" timeOffset="836959.9704">20329 2648 31,'10'-9'31,"13"11"0,-3-2-4,4 0-14,7 10-8,0-1-10,0-1-17,-9-11-8,3 3 0,-8-7-2</inkml:trace>
  <inkml:trace contextRef="#ctx0" brushRef="#br0" timeOffset="837223.0334">20592 2585 53,'-10'13'32,"13"6"-7,-3 2-7,3 1-6,1 3-3,-4-4-4,7 4-2,-2-4-6,-1-7-4,-4-14-6,11 5-1,-11-5-3,11-16 0,-3 4 0,2-8 2,1 0 7,2-1 6,-3 4 5,0 6 5,4 2 18,-14 9-11,0 0 0,-9 18-2,1-4-3,-3 3-1,2-2 0,-1-5-1,10 8-1,0-8-1,9 5-2,7-6-1,2-6-6,10-3-29,3 0-3,-4-5 0,5-2-2</inkml:trace>
  <inkml:trace contextRef="#ctx0" brushRef="#br0" timeOffset="837613.2874">20938 2550 66,'0'0'37,"0"0"-2,0 0-11,0 0-9,0 0-11,0 0-31,0 0-9,0 0-1,0 0 1</inkml:trace>
  <inkml:trace contextRef="#ctx0" brushRef="#br0" timeOffset="838291.1956">21151 2410 49,'20'2'33,"-10"10"-2,-3 8-11,4 3-5,-8 4-5,3 5-2,-6-7-2,0 2-4,0-8 1,0-19-3,0 0 0,0 0-1,8-24 0,1-3-1,6-2 0,2-7 1,3 7 0,2 7 0,2 6 2,-3 8-1,-2 8 0,-5 8 1,-6 8-1,-2 7 1,-6 1 0,0-5 0,-3-2 0,3-4 0,0-13-1,0 0 0,8-13 0,5-11 0,4-4 0,1 2 0,5 3 0,2 5 0,-3 11 1,-2 7 1,-3 5-1,-4 21 1,-5 6 1,0 8-1,-8 1 0,0-3-3,3 0-10,-3-1-20,0-14-5,8-6 0,-8-17-1</inkml:trace>
  <inkml:trace contextRef="#ctx0" brushRef="#br0" timeOffset="838877.487">21673 2728 41,'0'0'34,"0"0"1,9 5-3,2-19-17,7 4-7,-6-5 0,8-2-4,-6 3 0,1 2-2,-5 0 1,0 7-1,-10 5 1,9 11 0,-9 7 0,4 6 0,-4 8-2,0 4 2,0 1-2,0 1-3,4-4-13,0-8-24,-4-13 1,0-13-1,11 0 0</inkml:trace>
  <inkml:trace contextRef="#ctx0" brushRef="#br0" timeOffset="839720.122">22199 2592 30,'5'-14'29,"4"2"-5,-6 1-2,-3-5-3,0 0-5,-10-6-3,1 6-2,-8-2-3,-1 6-1,-5 2-2,-2 5-1,-1 5-2,1 10 0,2-1 0,6 8 0,5 3-1,7-2 1,5 1 1,11-1-1,5-4 0,8-8 1,0-1-1,3-8 1,0-1-1,-5-4 0,-4-1-1,-1-1 1,-6 0 1,-11 10-1,10-14-1,-10 14 1,0 0 0,-5 9 1,5 1 0,-5 9-1,5 5 1,3 8 0,4 4 0,0 5 1,4 3-1,-1 7 1,-3 1-1,-1 2 2,-6-3-1,-6-4 1,-9-5-1,-5-5 0,-9-10 0,-5-12-1,3-11 0,0-9-2,4-7-1,1-6-4,14 2-5,-3-11-18,15 1-9,6 9 0,0-5 0</inkml:trace>
  <inkml:trace contextRef="#ctx0" brushRef="#br0" timeOffset="844659.4008">16350 1647 10,'-26'-24'6,"-2"7"-2,-11 17-2,-5 14 1,-8 11 0,-2 17 0,-5 9 0,7 15 0,3 8-1,11 5 2,10-9-2,16-8 1,12-11-1,15-18-1,10-10 0,9-9 1,-2-14-1,5-7 0,-13 0 0,-2 0 0,-22 7-1,0 9 1,-16 15 0,-12 13-1,-2 23 1,-2 18-1,7 11 2,4 13-2,12-3 2,15 3-2,10-8 1,19-17-1,10-16 0,11-16-1,4-22-1,4-16 1,-2-13 0,-1-15 0,-5-5-1,-11 0 2,-8 5 0,-7 9 1,-4 12 1,-8 20 0,2 10 0,6 13 1,0 8-1,10 8 1,7 0-1,10-7 0,10-9-2,11-17-1,8-14-1,3-12-2,2-12 2,-6-8-2,-5-4 1,-11 1-1,-9 4 2,-14 13 4,15 35 5,-40 5-2,0 9 0,3 11 0,5 4 1,13-5-2,10-6-2,18-14 0,14-15-3,14-18-1,11-15-2,2-17-1,2-9-1,-8-7 1,-10-1-1,-16 6 0,-17 11 4,-16 15 3,1 28 7,-35 19-3,-1 12 1,3 8 1,8 6-1,9-6-2,13-4-1,14-16-2,16-13 0,14-17-3,12-22 0,8-14-3,3-9-1,-4-9 0,-7-4 0,-10 2-1,-15 9 3,-16 14 3,-12 13 3,0 34 8,-28 22-4,1 11 1,1 16 0,11 0-2,7 2-2,14-8-1,15-8-1,9-15-2,13-16-1,3-18 0,5-18-2,-3-11 0,-5-9 0,-12-9 0,-13-2 0,-16 2 2,-15 3 3,-11 10 1,-10-9 5,-9 43-3,0 0 0,10 20 0,9 2-1,9 2-1,11-1 0,14 3-1,8-10 0,10-4-1,5-12-1,5-2-1,-4-13-1,-2-5 0,-8-1 0,-13-5 0,-11 1 2,-13 5 0,-10 6 3,-20 14 1,0 0 1,6 24 0,-6 8 0,5 11 0,7 4-1,11 3-1,15-4 0,13-12-1,15-12-2,18-15-1,4-15-1,11-18 0,-1-6 1,-7-11-1,-6 2 0,-10-1 1,-17 9 3,12-18 3,-53 38-1,-8 10 2,-9 3-2,12 12-1,3-8-1,7-4-1,9-9 0,9-2-1,5-6 0,5 3 0,-1-2 0,-3 5-1,-9 2 1,-7 3 1,-8 6 0,-11-4 0,-11 4 0,12-22 0,-12-3 1,0-10-2,5-10 2,-1-8-2,3-8 1,2-8 0,1-1 1,0 2 0,2 3-1,0 5 2,-5 10-3,2 3 3,-9 11-3,-5 7 1,1 8-1,-6 8 1,1 3-2,-2 1 0,2-9-1,0-1-1,9-15 2,0-5-1,-3-14 1,3-11-1,-9-2 2,-7-4 0,-8 11 3,-55-42 5,24 63-3,-4 18-1,-3 5 1,0 3 0,3 2-1,4 1-3,3-6-3,7-6 0,3-1-3,-4-13 1,-7-4-3,-5 9 3,-12 6-1,-9-8 5,-10 8-1,-7 4 5,-108-16 5,107 28-3,7-8-1,4-6 0,9 1-1,6-4-1,6-1-3,3 8 0,-4-4-2,-5-1 1,-91 20 2,72 11 0,-4 4 3,0 0 0,1-12 1,8 7-1,9-7 0,11-25-3,7-15 0,5 3-2,1-13 0,0 20 0,-6 1 1,-9 1 1,-9 3 2,-13 31 0,-7 13-1,-1 4 2,-2 4 0,4-24 0,7 1 0,12-4-2,9-4-1,14-18 2,8-5-1,1-7-1,-2 5 1,-7 24-1,-8 5-2,-12 10 3,-12 10 1,-9 5 0,-6 4-1,-1 6 2,5-5-1,11-24 1,9-11 1,17-2-3,9-17-1,50 24 1,-71-51 0,71 51 0,-68-58 0,25 58-2,-13 5 0,-13 12 2,-9 8 1,-8-9-1,-6-5 1,-2 13-2,1-8 0,-1-6 1,1 4-1,1-7-6,-1 15-26,-4 36-1,-18 16 0,-2-1 1</inkml:trace>
  <inkml:trace contextRef="#ctx0" brushRef="#br0" timeOffset="851554.5284">5336 16719 28,'0'0'19,"11"-15"-2,-11 15-1,0-14-2,-8 6-3,-1 1-3,-9-5-2,-4 7-2,-3-2-2,-1 4-1,-1 3 0,2 1 0,5 8-1,5 3 1,7 5-1,8 2 0,7 1 1,5-1-1,8-4 0,5-6 0,1-6 0,0-3 0,-2-10 1,0-4-1,-5-3 0,-7-1 0,-2 1 1,-6 3-1,-4 0 0,-6 4 0,6 10 1,-14-4-1,14 4 0,-14 9 1,12 1-2,2 4 2,0 5-1,8 4 0,2 2 0,-1 4 1,2 6 1,-2 3 1,-6-1 1,-3-1 0,-10-9-1,-8 0 1,-8-11 0,-7-6-2,-8-10-4,0-13-6,-1-4-26,8 6-1,-6-4 1,12 6-1</inkml:trace>
  <inkml:trace contextRef="#ctx0" brushRef="#br0" timeOffset="860989.58">20737 17173 47,'0'0'17,"-4"10"-3,4 5-2,0 2-3,-4-1-2,4 7 0,0-1-1,0 1-2,0-6 0,0 0-2,0-7-8,3 2-7,-3-12-13,6 10-2,-6-10-1,9-4 3</inkml:trace>
  <inkml:trace contextRef="#ctx0" brushRef="#br0" timeOffset="861529.2362">20723 17173 64,'23'-14'20,"-6"10"-2,3-2-5,6 6-2,-4 0-4,5 3-1,-5 1-2,-1 5-1,-7 2 0,-3-1-3,-7-1 1,-4-9-1,-8 17 1,-4-8-1,-2-3 0,-3-6 0,2 0 0,-1 4 0,4-4 0,12 0-1,0 0 1,0 0-1,9 13 0,7-1 0,4-2 2,1 1 0,-3-1-1,0 5 3,-9-1-1,-5 3 2,-9-5-1,-8 2 1,-6-6-2,-5 2 1,-1-6-1,0 1-1,2-5-1,1-5-2,9 5-5,-1 0-9,4-4-19,10 4 1,0 0-1,13-3 0</inkml:trace>
  <inkml:trace contextRef="#ctx0" brushRef="#br0" timeOffset="866932.1048">19115 15473 13,'0'0'19,"0"0"-2,0 0-3,-4 17-2,-3-3-2,-4 2-2,1 1-2,-5 5-1,1-4-2,1 1 0,2-4-7,6 0-22,5-15-1,0 0 0,3-25 2</inkml:trace>
  <inkml:trace contextRef="#ctx0" brushRef="#br0" timeOffset="869370.9125">15447 15320 11,'0'-19'9,"0"-6"-1,4 6 0,-4-2-2,0 4 1,0-1-2,0 4 0,0 6-2,0 8 0,6-13-2,-6 13 1,0 0-1,0 0-1,0 0 0,0 0 0,0 0 0,0 0 0,0 0 0,0 0 0,0 0 0,0 0 0,0 0 0,0 0 0,9 0 1,-9 0 0,13 4 0,-5-4 0,7 3 1,0-3 0,7 6-1,2-6 1,6 4-1,4 0 0,7-4 0,4 3 1,5 0 0,7 0 1,4 1 0,8 1 0,8-1 0,6 0-1,4-1 1,7 1-2,5-4 1,7 0-1,1 0-1,3-5 0,4 1 1,-2 0-1,1 1 0,0 0 0,-1 3 0,-3 0 0,-3 4 1,-5 3 0,-2-3 0,-4 5-1,-1-1 1,-7-1 0,-3 3-1,-1-6 1,-3-1-1,-3 2 0,-5-1-1,-4-4 1,-3 6 0,-1-6 0,-3 3 0,-2-3 0,-1 4 0,-1-4 0,-2 0 1,0 0-1,1 0 1,-4 0-2,-2 0 1,-4 0 0,-2 0 0,-2-4 0,0 4 0,-2 0 0,2 0 0,-1 0 0,4 0 0,0 4 0,2-4 1,-2 0-1,0 3 0,-5-3 0,0 0 0,-2 0 0,-7 0 0,-1 3 0,-1-3-1,-2 0 2,1 3-1,1-3-1,-2 0 2,2 0-1,-1 0 0,2 0 0,-2-3 0,-1 3 0,-1 0 0,-2 0-1,0 0 2,0 0-2,5 0 2,-3 0-1,4 3 0,2-3 0,3 0 0,-2 0 0,-1-3 0,-3 3 0,-3 0 0,-2 0-1,-5 0 2,-3 0-1,-3 0 0,1 0 0,-1 0 0,3-3 0,2 3 0,2-3 0,-3 3 0,1 0 1,-3-4-1,0 4 0,-8 0 0,-7 0 0,12 0 0,-12 0 0,0 0 0,9-5 0,-9 5 0,12-4 1,-12 4-1,16-4 0,-16 4 1,16-5-2,-16 5 2,0 0-1,9-4 0,-9 4 0,0 0 0,0 0 0,12-3 0,-12 3 0,17 0 0,-8-5 0,3 5 0,-12 0 0,14-2 1,-14 2-2,9 0 1,-9 0 0,0 0-1,0 0 1,0 0 0,0 0 0,-10 2 0,10-2-1,0 0 1,0 0 0,-13 9-1,13-9 1,-10 13-1,5-1 1,1 10-1,1 4 2,6 12-1,4 12 1,8 10 0,0 10 0,5 10-9,-5 1-20,10 15 1,-12-16-2,6 11 4</inkml:trace>
  <inkml:trace contextRef="#ctx0" brushRef="#br0" timeOffset="872439.0596">15511 16750 29,'40'10'25,"8"-8"-7,13 5-20,11 6-14,-9-13-5,14 7-3</inkml:trace>
  <inkml:trace contextRef="#ctx0" brushRef="#br0" timeOffset="873411.0393">20844 16601 24,'0'0'16,"0"0"0,0 11-1,5 3-2,-1 9-2,4 13-1,1 4-3,2 8-2,-3-1-17,7 4-15,-15-14-1,10 3-1</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8T10:55:53.196"/>
    </inkml:context>
    <inkml:brush xml:id="br0">
      <inkml:brushProperty name="width" value="0.05292" units="cm"/>
      <inkml:brushProperty name="height" value="0.05292" units="cm"/>
      <inkml:brushProperty name="color" value="#FF0000"/>
    </inkml:brush>
  </inkml:definitions>
  <inkml:trace contextRef="#ctx0" brushRef="#br0">15563 16053 9,'0'-12'26,"0"12"-1,0 0-7,-15 0-5,1 6-5,-3 3-2,2 1-2,-2 2-1,3 0 0,5 0 2</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7T14:45:20.283"/>
    </inkml:context>
    <inkml:brush xml:id="br0">
      <inkml:brushProperty name="width" value="0.05292" units="cm"/>
      <inkml:brushProperty name="height" value="0.05292" units="cm"/>
      <inkml:brushProperty name="color" value="#FF0000"/>
    </inkml:brush>
  </inkml:definitions>
  <inkml:trace contextRef="#ctx0" brushRef="#br0">17537 8660 7,'0'0'20,"6"-10"17,-6 10-22,0 0 0,-4-9-3,4 9-2,-12 0-2,12 0-2,-18 0-2,6 3-1,3 2-2,0 0 0,-1 4-1,10-9 1,-7 15 1,7-15-1,3 17 1,7-8 0,2-3 1,4-2-1,2 1 0,0-5 0,1 3 0,-2-6 0,0-2 0,-5 1 0,-3-3 1,-9 7 0,10-17-1,-10 7 2,0 0-1,-10-3 0,10 13-1,-21-17 0,7 11 0,-2 6-1,0-5 0,0 5 0,0 8-1,5 2 0,-1 0 0,3 3 0,5 2 0,1-1 0,3 4 0,4-4 0,4 0 0,1-2 0,3-3 1,3-3-1,3-4 0,-1-2 0,-2-5 1,1-4-2,-3-1 2,-4-3-1,-2-1 1,-7 0 0,0 1 0,-9 2 0,-1 2 0,-6 1 1,-2 3-2,-2 3 1,0 2 0,-2 0-1,1 6 0,2-3 0,5 7 1,-1-1-2,8 1 2,2 5-2,5-3 1,0 2 0,7 1 1,3-4-2,3 0 2,9-3-1,-4-2 0,2-6 0,1-4 1,-1-4-1,-3 3 0,-3-9 1,-5 4-2,-6-4 2,-3-3 0,-3 3-1,-6-1 0,-4 5 0,-3-3 0,-3 7 1,0-1-1,1 7-1,-2 0 1,6 3 0,0 5 1,4 2-1,3 4-1,7-2 1,0 4 0,0-2 0,10 0 0,-2 1 0,7-6 0,0 1 0,0-3 0,1-7 0,1 0 1,-4-4-1,-1-1 0,0-3 0,-6-6 0,-1 2 0,-5-3 1,-5 1-1,-3-1 0,-6 2 0,-4 3 0,-2 2 0,-1 4 0,1 4-1,-2 0 1,3 6 0,4 4 0,2-1 0,4 1 0,6 2 0,3 3 0,3-4 0,7 1 0,6-1 0,1-2 0,4-3 0,2-3 1,1-3-1,-4-4 0,0-4 0,-5-1 0,-3-3 0,-5-2 1,-7 1-1,0 3-1,-8-2 1,-3 2 0,-3 4 0,-2 2 0,-2 4 0,-2 0 0,6 0 0,-2 6 0,5 2 0,1 1 0,6 0 0,4 2 0,0 1-1,4 0 2,4-1-1,3-5 0,3 0 0,0-3-1,1-3 2,-1 0-1,-1-6 0,2-2 0,-5-2 0,-4 1 0,-2-3 1,-4 2-1,0-3-1,0 13 1,-16-15 0,6 11 0,-1 4 0,-2-5 0,1 5 0,1 5 0,1 2 0,0-2 0,10-5 0,-12 15 0,8-6 0,4 4 0,3-1 0,3 0 0,1-3-1,3-4 1,0 3 0,4-6 1,-1-2-1,-1-2 0,1-6 1,-13 8-1,14-19 0,-14 9 0,0-2 0,0 0 0,-9-2 0,0 2-1,-1 7 1,-3-4 0,1 3 1,-1 6-1,0 0 0,3 5 0,10-5 0,-14 14 0,9-4 0,5 2 0,7 0-1,3-2 1,2 0 0,1-3 0,4-2 0,1-5 0,-2 0-2,-1-6-5,0-3-31,-2 2-1,-7-3-1,5 4 1</inkml:trace>
  <inkml:trace contextRef="#ctx0" brushRef="#br0" timeOffset="11243.0855">17273 9644 55,'0'-10'27,"-6"0"-2,-1-3-5,7 13-5,-16-9-4,16 9-3,-19 13-3,8 2-2,-1 4-1,2 5-1,3 7-1,1 1 1,6 1-1,8-1 0,7-3 0,8-6 0,4-4 0,7-9 0,4-6 0,-4-8 0,2-6 0,-8-9 0,-9-4 1,-13-4 0,-6-2 0,-13 3 0,-4-2 1,-7 5-2,1 8-7,-1 9-23,2-2-6,6 11 0,-1 3-1</inkml:trace>
  <inkml:trace contextRef="#ctx0" brushRef="#br0" timeOffset="12415.9993">17288 15282 41,'-18'-3'22,"-1"3"-3,-2 0-2,1 0-3,5 8-4,-3 0-3,6 8-1,2 2-2,5 4-1,5 5 0,2 0-2,7 1 1,8 0-1,4-5 0,6-5 0,2-8 0,4-6-1,-1-11 1,-1-5-1,-4-10 2,-5-2 1,-9-10 0,-7 4 2,-13-3 0,-6 8 0,-13-2 0,-1 9-2,-9 7-9,-1 11-29,0 0-2,10 11 0,-3 0-1</inkml:trace>
  <inkml:trace contextRef="#ctx0" brushRef="#br0" timeOffset="29545.3845">17909 8518 22,'0'0'21,"0"0"-1,0 10-3,-6 2-3,-1 8-4,1 6-3,-3 0-1,0 6-1,0 0-2,1-4-1,2-3 0,1-3-2,2-9 1,3-13 0,0 0 0,0 0 0,11-23 0,-5 1-1,2-9 0,1-4 1,1 0-1,1-1 0,-1-1 0,-3 7 2,0 4-1,-2 5 1,0 6 0,-5 15 0,7-10 1,-7 10-1,9 20 1,-3-1-1,4 9-1,4 4 1,3 5 0,0 4-1,2-2 1,0-3-1,0-2 0,-4-7-2,-1-5-3,-7-8-5,-7-14-4,0 0-9,0 0-8,-15-14-4,-8-8 1</inkml:trace>
  <inkml:trace contextRef="#ctx0" brushRef="#br0" timeOffset="29682.3849">17863 8640 55,'10'4'24,"8"-1"-4,7-3-6,6 2-12,4 8-20,-4-10-9,10 4-2,-10-13-1</inkml:trace>
  <inkml:trace contextRef="#ctx0" brushRef="#br0" timeOffset="30214.8531">18374 8641 53,'-17'-21'22,"4"13"-4,-2 6-3,-7 2-3,1 2-2,-3 4-3,4 6-2,0 1-1,4 4-1,4 1-1,8 1 0,10-3-1,4 3 0,8-5 0,4 0-2,7-4-5,-2-5-7,1-5-18,5 5-2,-14-12 0,6 4 0</inkml:trace>
  <inkml:trace contextRef="#ctx0" brushRef="#br0" timeOffset="30635.981">18544 8661 31,'-10'-12'37,"1"12"-20,-4-4-4,-3 4-3,-1 8-3,-3-4-1,2 8-2,2 0-2,1 5-1,8-1 0,7-1 0,4 1-1,6-2 1,8-3-1,5-3 1,1-4 0,3-4 0,-5-7 0,0 0-1,-7-5 1,-7-3-2,-8-4-2,-5 1-8,-7-5-17,0 8-3,-10-2 1,10 11 0</inkml:trace>
  <inkml:trace contextRef="#ctx0" brushRef="#br0" timeOffset="31119.3862">18751 8678 44,'-21'-10'19,"11"10"-3,-1-5-4,1 5-1,0 0-4,10 0-1,-11 13-2,11-13 0,7 22-2,0-8 0,2 1 0,-2 1 1,5 2 1,-5-1 0,-2 2 0,-10-7 0,-2-2 0,-7-4-1,-2-3-1,0-3-4,-2-7-7,4-3-13,14 10-11,-15-24-1,15 24 1</inkml:trace>
  <inkml:trace contextRef="#ctx0" brushRef="#br0" timeOffset="32006.0217">19086 8666 12,'0'0'21,"-2"-9"17,-17 1-22,6 2-3,-2 1-3,-4 2-2,0 3-1,-2 0-3,1 6-2,3 2 0,1 0-1,4 3-1,5 6 0,4-2 0,3 2 0,7-1 0,5 2 0,3-4 1,3 1-1,5-2 0,2-5 1,-3-3-2,1-5 1,-3-5-1,-3-3 0,-3-2 0,-4-3 0,-7-1 0,-3 1 1,-3 2 0,3 11 1,-18-15 0,5 11 1,0 4-1,-1 9 1,2 2 0,0 2 0,3 6 0,5 5 2,-1 2-1,5 2 0,0 5 1,3 5 0,-3-3 0,4-1-1,-4-1 1,5-1-1,-5-7 0,4-1-1,-2-8 0,-2-5 0,0-11-1,0 0 0,11 9-4,-11-9-6,7-10-21,-7 10-6,4-10-1,-4 10 0</inkml:trace>
  <inkml:trace contextRef="#ctx0" brushRef="#br0" timeOffset="105028.3965">17558 8811 5,'0'0'13,"0"0"-3,0 0-1,0 0-3,0 0 0,0 0-1,0 0 1,0 0-1,10 0 1,-10 0 0,0 0 1,0 0 0,0 0 1,0 0-1,0 0 0,0 0 0,0 0-2,0 0 1,0 0-2,0 0 0,5-8-2,-5 8 0,0 0-1,0 0 0,0 0 0,0 0 0,0 0-1,0 0 1,0 0-1,0 0 1,0 0 0,0 0 0,0 0-1,0 0 0,0 0 1,0 0 0,0 0 0,0 0 0,0 0 0,0 0 0,0 0 0,0 0 0,0 0 0,0 0-1,0 0 1,0 0 0,0 0-1,0 0 1,0 0-1,0 0 1,11 12-1,-11-12 1,0 0 0,0 0 0,11 13 0,-11-13 0,4 12 0,-4-12 0,4 12 0,-4-12-1,6 15 1,-3-6 0,-3 1 0,0-10 0,8 13-1,-8-13 1,8 16-1,-8-16 1,7 17-1,-7-7 1,4 3-1,-4 1 1,4 2-1,-1 3 1,-3-4 0,5 2-1,-2 0 1,3-3-1,-1 1 1,0-3-1,0 0 1,-1 0-1,0 1 1,-1-1 0,3 1 0,-4-4-1,3 3 1,0-1 0,-2-1-1,0 0 1,3 2 0,-2 0 0,-1 0-1,1 5 2,-1 3-2,1-1 1,-1 0 0,1 1 0,0-2 0,1 0-1,-1-1 0,2-2 1,1-3-1,-2-2 0,-1 4 0,1 3 1,0-1 0,-5 2-1,6 1 1,-3 0-1,-1-1 1,-2 6 0,6-5-1,-2-4 1,-1 3-1,0-1 1,2-1-1,-1 2 0,0-1 1,1-1-1,1 2 0,-2 1 1,3-1-1,-2 3 0,1-6 1,0 2-1,1 0 0,2-5 0,-2 2 0,1-3 1,-1 2-1,1-4 0,-1 5 0,2 0 1,-3 3-1,-3 0 1,3-2 0,-2 2-1,-1 2 0,3-4 1,-3-1 0,4-2-2,0 2 2,0-2-2,1 3 1,1 0 1,-2-1-1,0 5 0,0 0 0,-1 1 0,-2 1 0,-1-2 0,1 0 1,2-5-1,0 5 0,2-6 0,0-2 0,0 1 0,4-1 1,0 2-1,-1 1 0,-2-1 0,3 1 0,-4 0 0,1-4 0,-2 3 0,-2-2 0,3-1 1,-8-10-1,12 17 0,-6-7 0,1 0 0,-1 2 0,2 1 1,-1-2-1,1-1 0,-1 2 0,2-2 0,-2 0 0,-7-10 0,14 13 1,-4-8-1,-1 0 0,0 3 0,-9-8 0,17 7 0,-6-2 0,-1-2 1,0 2-1,-10-5 0,15 4 0,-15-4 0,13 9 0,-13-9 1,15 8-1,-15-8 0,16 7 0,-6-7 1,-1 4-1,2-4 1,-2-4-1,2 0 1,-2-2 0,1 1-2,0 1 1,-10 4 0,17-5 0,-17 5 0,16 0 0,-16 0-1,11 0 1,-11 0 1,9 0-1,-9 0 0,10-4 1,-10 4-2,13-8 2,-13 8-1,13-5 0,-13 5 0,15 0-1,-15 0 1,13 0 0,-13 0 1,14 0-1,-3-7 0,-11 7 0,18-18 1,-6 8-1,-5-3 1,4 0-1,1 1 0,-1 1 0,-5 2 0,3-2 0,-2 2 0,-1-1 0,3-3 0,0-1 0,-3-1 0,4-6 1,1 1-1,1-2 0,-2 2 0,-1 0 0,0 2 0,-2 1 0,0 0 0,-2 2 0,2 4 1,0-6-2,-1 2 1,2-4 1,-1 0-1,3-2 0,-3 1 0,1 0 0,1 3 0,-2-2 0,-2 0 0,1 6 0,0-1 0,0 0 1,-1-3-2,0 2 1,1 0-1,0-2 1,1 1 0,1-1 0,-1-3-1,0 6 1,2-3 0,0 2 0,-3 0 0,1-1 0,-1 1 0,0 0 0,1-3 0,-2 3 0,2-3 0,-2 0 0,-1-2 0,5 4 0,-4-1 0,-1-1 0,3 1 0,-1 2 0,1 0 0,-2 0 0,1 0 0,-3-1 0,3 2 0,0 0 0,-3-2 0,0 0 0,1 3 0,-1-2 1,-1 2-1,2 4-1,-4-2 1,6 1 1,-6 2-1,4-4 0,-1 1 0,-3 2-1,7-1 2,-5-3-1,1 0-1,-1 2 1,2-2 0,-4 2 0,6 1-1,-3-2 2,-3 2-2,4 0 1,-4 10 0,5-20 0,-5 20 0,6-16 0,-6 6 0,0 10 0,8-17 0,-8 3 0,5 4-1,-5 0 1,3 1 0,-3-1 0,0 10 0,4-19 0,-2 10 0,-2 9 0,4-17 0,-4 17 0,4-15 1,-4 5-1,4-1 0,-4 2 0,4 0 0,0-3 0,-1 2 0,-3 0 0,6-2 0,-6 12 0,4-14 0,-4 14-1,5-15 2,-5 5-1,0 10 0,5-16 0,-5 16 0,3-12 0,-3 12 0,7-17 0,-7 17 0,7-15 0,-7 15 0,9-13 0,-5 3 0,-4 10 0,8-16 0,-8 16 0,7-17 0,-4 8 0,0-3 0,-3 12 0,8-16 0,-5 7 0,-3 0 0,7-1 0,-7 10 0,7-16 0,-7 16 0,6-15 0,-6 15 0,8-17 0,-8 17 0,8-15 0,-8 15 0,9-14 0,-9 14 0,9-15 0,-9 15 0,8-13 0,-5 4 1,0-1-1,-3 0-1,5 1 1,-2 0-1,2-2 1,0-1-1,-1 1 1,3 2 0,-7 9 0,11-15 0,-11 15 0,10-16 0,-10 16 0,9-13 0,-9 13 0,7-12 0,-7 12 0,8-12 0,-8 12 0,10-13 0,-10 13 0,9-12 0,-9 12 0,9-17 0,-9 17-1,9-14 1,-9 14 0,8-10 1,-8 10-1,9-14 0,-9 14 0,6-8 0,-6 8 0,6-12 0,-6 12 0,10-14 0,-10 14-1,10-9 2,-10 9-1,10-14 0,-10 14 0,8-13 0,-8 13 0,6-9 0,-6 9 0,7-9 0,-7 9 0,7-9 0,-7 9 0,8-11 0,-8 11 1,10-18-2,-10 18 1,9-12 0,-9 12 0,8-10 0,-8 10 0,6-10 0,-6 10 0,0 0 0,0 0 0,0 0 0,10-9 0,-10 9 0,10-8 0,-10 8 0,11-11 0,-11 11 0,10-9 0,-10 9 0,10-9 0,-10 9 0,0 0-1,9-7 1,-9 7 0,0 0 0,0 0 0,11-7 0,-11 7 1,6-12-2,-6 12 2,9-7-1,-9 7 0,0 0 0,11-10 0,-11 10 0,0 0-1,0 0 2,13-3-1,-13 3-1,0 0 1,14-7 0,-14 7 0,10-5 1,-10 5-1,11-7 0,-11 7 0,0 0 0,10-5 0,-10 5 0,0 0 0,0 0-1,0 0 1,0 0 0,0 0 0,9 0 0,-9 0 0,0 0 0,0 0 0,0 0 0,10 0 0,-10 0 0,0 0 0,0 0 0,0 0 0,0 0 0,0 0 0,0 0 0,12-9 0,-12 9 0,0 0 0,0 0 0,0 0 0,0 0 0,9 0 0,-9 0 0,0 0 0,0 0 0,0 0 0,0 0 0,0 0 0,0 0 0,0 0 0,0 0 0,0 0 1,0 0-2,0 0 1,0 0 0,0 0 0,0 0 0,9-8 0,-9 8 0,0 0 0,0 0 0,0 0 0,0 0 0,0 0 0,0 0 0,0 0 0,0 0 0,0 0 1,0 0-2,0 0 1,0 0 0,0 0 0,0 0 0,0 0 0,0 0 0,0 0 0,0 0 0,0 0 1,0 0-2,0 0 1,0 0 0,0 0 0,0 0 0,0 0 0,0 0 0,0 0 0,0 0 0,0 0 0,0 0 0,0 0 1,0 0-1,0 0-1,0 0 1,0 0 0,0 0 0,0 0 0,0 0 0,0 0 0,0 0 0,0 0 0,0 0 0,0 0 0,0 0 0,0 0 0,0 0 0,0 0 0,0 0 0,0 0 0,0 0 0,0 0 0,0 0 0,0 0 0,0 0 0,0 0 0,0 0 0,0 0 0,0 0 0,0 0 1,0 0-2,0 0 1,0 0 0,0 0 0,0 0 0,0 0 0,0 0 0,0 0 0,0 0 0,0 0 1,0 0-2,0 0 1,0 0 0,0 0 0,0 0 0,0 0 1,0 0-1,0 0 0,0 0 0,0 0 0,0 0 1,0 0-1,7-10 1,-7 10-1,0 0 0,0 0 1,0 0-1,0 0 0,0 0-2,0 0-6,-4 16-34,-2 0 0,-5-6 0,0 5 0</inkml:trace>
  <inkml:trace contextRef="#ctx0" brushRef="#br0" timeOffset="149773.1069">18247 6504 30,'18'-4'14,"-1"-2"0,8 2-3,8-3 0,4 2-4,5-3-1,0 2-3,0 6 0,-4-2-1,-8 4-1,-9 4-2,-8-2-5,-13-4-10,9 12-10,-18-15 0,9 3 0</inkml:trace>
  <inkml:trace contextRef="#ctx0" brushRef="#br0" timeOffset="150718.6263">19212 5946 5,'-11'0'11,"-13"0"-1,-2 4-4,-8 3 0,-2 6-3,-1 5 0,2 5-1,4 2 1,7 4 0,7 0 1,12 2 1,10-5 0,10-3 0,8-8 0,8-1 0,3-7 0,1-7-2,0-7 0,-3-5-1,-4-1 0,-10-6-1,-9 2 0,-9 3 0,-5 5 2,-9 1 0,-3 8 0,-2 12 2,1 6 0,3 7 1,8 8 1,3 2 0,8 6-1,2 0 0,6 0-2,1-6 0,2-5 0,-2-7-3,-2-1-2,-1-7-3,-10-15-6,9 9-11,-9-9-11,0 0-3,0 0 1</inkml:trace>
  <inkml:trace contextRef="#ctx0" brushRef="#br0" timeOffset="150997.3973">18816 6532 58,'10'5'23,"10"-5"-3,12 4-5,12-8-3,12 4-2,9-3-2,5 3-2,2-2-5,-7 2-3,-6 5-10,-10 7-20,-24-6-1,-7 9-1,-23-5 1</inkml:trace>
  <inkml:trace contextRef="#ctx0" brushRef="#br0" timeOffset="151788.0362">18944 6799 3,'-7'13'22,"-7"-5"-7,6 10-3,-1 1-3,4 3-1,5 3-2,3 0 1,8-4 0,2-1-2,6-2 1,6-9 0,3-6-1,2-7-1,-2-7 0,0-6-1,-2-4-1,-7-2-1,-3-2 0,-6-1 0,-7 5-1,-3 1 1,-9 5-1,9 15 0,-18-7 0,8 12 0,3 5 0,2 4 0,5 8 0,0 0 0,10-1 0,3 3 0,5-5 1,5-3-1,3-4 1,2-5 0,2-7 1,-1-8 2,-1-4 0,-6-9 0,-2 0 2,-10-4 0,-3-2 0,-10-2 0,-5 7-1,-6 1-1,1 4-2,-5 3 0,3 5-1,1 5-4,0 4-8,5 0-25,6 9 0,3-9-1,-6 16 1</inkml:trace>
  <inkml:trace contextRef="#ctx0" brushRef="#br0" timeOffset="155183.9368">19595 6399 16,'11'-6'32,"14"9"0,-2-10-2,5 7-13,5 0-5,0-5-5,1 5-5,-3 5-6,-3-5-10,-4-10-12,0 10-7,-9-9-1,1 9 1</inkml:trace>
  <inkml:trace contextRef="#ctx0" brushRef="#br0" timeOffset="155400.4031">19621 6517 60,'0'0'32,"13"7"-6,4-9-7,7 4-4,0-2-4,7 0-4,0-2-9,1 0-22,-1-8-11,8 4-1,-10-7 1</inkml:trace>
  <inkml:trace contextRef="#ctx0" brushRef="#br0" timeOffset="155815.9579">20177 5989 29,'6'-19'33,"9"19"2,-7 10-12,-3 14-5,2 15-5,-7 9-4,5 13-3,-5 2-1,0 3-2,0-6-2,0-8 0,0-5 0,4-9-1,5-12 1,2-8 0,5-8-2,0-5-2,7-1-4,-5-8-13,0-4-15,4 2-1,-10-3 0,1-3 0</inkml:trace>
  <inkml:trace contextRef="#ctx0" brushRef="#br0" timeOffset="155995.1089">20085 6346 34,'-14'-5'34,"25"5"-1,7 0-9,9 0-7,11 0-7,3 0-9,4 0-16,-4 0-17,5 0-2,-9 0 0,1 4-1</inkml:trace>
  <inkml:trace contextRef="#ctx0" brushRef="#br0" timeOffset="156432.4007">20530 6558 33,'-18'0'28,"5"13"-6,0-1-6,1 2-6,3 5-3,7-1-2,2 1-2,8-5 1,3 3-2,5-5 0,2-3-1,2-5 3,3-4 2,0-6 0,-1-5 1,-6-5 1,-2-2 1,-10-4-1,-4 2 0,-8-1-2,-5 4-2,-6 4-5,-4 0-15,-1 7-22,7 6 0,0-7-1,6 7-1</inkml:trace>
  <inkml:trace contextRef="#ctx0" brushRef="#br0" timeOffset="168217.5918">17704 7781 27,'16'-8'22,"-16"8"-4,0 0-3,0 0-4,-11 9-3,-4 2-3,-3-1-1,2 3-2,-2 0 0,0-1-1,4 1-1,3 1 2,7-4-1,4 2 2,0-12-1,17 16 0,0-8-5,2 1-17,-1-9-7,8 5-2,-8-6-1</inkml:trace>
  <inkml:trace contextRef="#ctx0" brushRef="#br0" timeOffset="171432.3094">17691 7858 23,'0'0'28,"16"0"-9,4 0-3,4 5-1,11-5-1,6 0-3,10 0-3,7-5-1,10 5-3,-2-5-1,1-1-3,-1 3-6,-8 3-14,-12-8-12,-2 12 0,-23-4 0</inkml:trace>
  <inkml:trace contextRef="#ctx0" brushRef="#br0" timeOffset="171967.1154">18488 7550 24,'9'0'23,"-9"0"-2,9 3-3,-5 14-3,-4 6-5,3 12-2,-3 1-1,0 7-1,-3-1-4,3 2 1,0-6-1,6-5 0,1-5 0,1-6 0,2-8-1,2-2-2,0 0-4,-3-12-8,0 0-11,4 4-7,-13-4-1,10-10 0</inkml:trace>
  <inkml:trace contextRef="#ctx0" brushRef="#br0" timeOffset="172161.5915">18457 7825 29,'0'0'18,"15"-9"-4,-2 9-3,8 0-5,1 4-8,4-4-10,6 11-11,-12-11 0,8 12 6</inkml:trace>
  <inkml:trace contextRef="#ctx0" brushRef="#br0" timeOffset="172516.2034">18727 7915 3,'0'0'18,"-17"9"-2,17-9-7,-4 16-3,4-4-3,0 1-1,7-1-1,3 0 0,4-4 2,0-2 1,3-6 3,3 0 2,-7-5 2,2-3 0,-8-3 0,0 1-1,-10-2-2,-1 0-4,-6 3-14,10 9-20,-17-12 0,17 12-2,-25-3 1</inkml:trace>
  <inkml:trace contextRef="#ctx0" brushRef="#br0" timeOffset="173117.6117">18965 7890 22,'0'0'20,"0"0"0,0 0-4,25 9-2,1-9-3,11 0-2,9 0-1,14 0-1,6 0-3,8 0 0,0 0-2,-3 0-1,-3 0-3,-12 0-3,-6 0-11,-11 12-14,-19-12 0,-3 6-1,-17-6 8</inkml:trace>
  <inkml:trace contextRef="#ctx0" brushRef="#br0" timeOffset="173621.6593">19606 7822 45,'10'-2'24,"11"4"-4,-2 1-4,2 4-3,1 2-2,-5 0-3,1 5 0,-8-2-1,-3 2-2,-12-2 1,-2 0-1,-10 1-1,1 0-1,-5 3-4,-3-3-19,-3-7-15,9 5 0,-4-15 0,9-4-1</inkml:trace>
  <inkml:trace contextRef="#ctx0" brushRef="#br0" timeOffset="193740.2239">23126 13365 3,'-271'-57'3,"-27"7"0,-32 14-1,-25 7-1,-21 10-1,-21 7 0,-18 12 2,-18 12 1,-12 7 2,-11 14 0,-9 15 2,-1 24 1,-6 12 0,4 23 1,10 17-2,19 25-1,30 12-1,33 18-2,41 11-1,42 6 0,49 5-1,50 7-1,50-1 1,49-2 0,44-3-1,48-3 0,44-16 0,49-11-1,43-12 0,51-23 0,49-20 1,52-18 0,46-23 0,51-24 0,37-15 1,36-13 0,29-15 1,25-9-1,10-6 0,-5-11 0,4-5 0,-4-7 1,-7-6-1,-12-10 0,-11-9 0,-20-13 2,-18-20-2,-24-13 1,-24-21 0,-71-23-1,-43-21 0,-84-22 0,-57-24-2,-93-12 0,-69-15 1,-87-8 0,-91-1-1,-68 3 0,-89 9 0,-58 13 1,-94 23-1,-66 26 0,-89 29-6,-63 32-15,-82 48-4,-73 32-1,-64 41 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18/10/2016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40602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284091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271319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23</a:t>
            </a:fld>
            <a:endParaRPr lang="el-GR"/>
          </a:p>
        </p:txBody>
      </p:sp>
    </p:spTree>
    <p:extLst>
      <p:ext uri="{BB962C8B-B14F-4D97-AF65-F5344CB8AC3E}">
        <p14:creationId xmlns:p14="http://schemas.microsoft.com/office/powerpoint/2010/main" val="322858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24</a:t>
            </a:fld>
            <a:endParaRPr lang="el-GR"/>
          </a:p>
        </p:txBody>
      </p:sp>
    </p:spTree>
    <p:extLst>
      <p:ext uri="{BB962C8B-B14F-4D97-AF65-F5344CB8AC3E}">
        <p14:creationId xmlns:p14="http://schemas.microsoft.com/office/powerpoint/2010/main" val="178472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10/18/2016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10/18/2016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562557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131917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701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574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039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251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2758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256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265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45808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438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10/18/2016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573241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customXml" Target="../ink/ink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emf"/><Relationship Id="rId5" Type="http://schemas.openxmlformats.org/officeDocument/2006/relationships/customXml" Target="../ink/ink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0.emf"/></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Διατήρηση της Ενέργειας</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smtClean="0">
                <a:solidFill>
                  <a:srgbClr val="FF0000"/>
                </a:solidFill>
                <a:latin typeface="Cambria" panose="02040503050406030204" pitchFamily="18" charset="0"/>
              </a:rPr>
              <a:t>Εικόνα</a:t>
            </a:r>
            <a:r>
              <a:rPr lang="el-GR" sz="1050" dirty="0">
                <a:solidFill>
                  <a:srgbClr val="FF0000"/>
                </a:solidFill>
                <a:latin typeface="Cambria" panose="02040503050406030204" pitchFamily="18" charset="0"/>
              </a:rPr>
              <a:t>:</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Η μετατροπή της δυναμικής ενέργειας σε κινητική κατά την ολίσθηση ενός παιχνιδιού σε μια πλατφόρμα. Μπορούμε να αναλύσουμε τέτοιες καταστάσεις με τις τεχνικές που θα δούμε σε αυτή τη διάλεξη.</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517708"/>
            <a:ext cx="4266121" cy="3199590"/>
          </a:xfrm>
          <a:prstGeom prst="rect">
            <a:avLst/>
          </a:prstGeom>
        </p:spPr>
      </p:pic>
    </p:spTree>
    <p:extLst>
      <p:ext uri="{BB962C8B-B14F-4D97-AF65-F5344CB8AC3E}">
        <p14:creationId xmlns:p14="http://schemas.microsoft.com/office/powerpoint/2010/main" val="1922958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853292"/>
                <a:ext cx="7872250" cy="4547508"/>
              </a:xfrm>
            </p:spPr>
            <p:txBody>
              <a:bodyPr>
                <a:normAutofit lnSpcReduction="10000"/>
              </a:bodyPr>
              <a:lstStyle/>
              <a:p>
                <a:r>
                  <a:rPr lang="el-GR" dirty="0" smtClean="0"/>
                  <a:t>Αν μια μη-συντηρητική δύναμη δρα σε ένα </a:t>
                </a:r>
                <a:r>
                  <a:rPr lang="el-GR" b="1" dirty="0" smtClean="0"/>
                  <a:t>απομονωμένο σύστημα</a:t>
                </a:r>
                <a:r>
                  <a:rPr lang="el-GR" dirty="0" smtClean="0"/>
                  <a:t>, τότε </a:t>
                </a:r>
                <a:endParaRPr lang="en-US" dirty="0" smtClean="0"/>
              </a:p>
              <a:p>
                <a:pPr marL="68580" indent="0">
                  <a:buNone/>
                </a:pPr>
                <a:r>
                  <a:rPr lang="en-US" b="0" i="0" dirty="0" smtClean="0">
                    <a:latin typeface="Cambria Math" panose="02040503050406030204" pitchFamily="18" charset="0"/>
                  </a:rPr>
                  <a:t/>
                </a:r>
                <a:br>
                  <a:rPr lang="en-US" b="0" i="0"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1" i="0" smtClean="0">
                          <a:latin typeface="Cambria Math" panose="02040503050406030204" pitchFamily="18" charset="0"/>
                        </a:rPr>
                        <m:t>𝚫</m:t>
                      </m:r>
                      <m:r>
                        <a:rPr lang="en-US" b="1" i="0" smtClean="0">
                          <a:latin typeface="Cambria Math" panose="02040503050406030204" pitchFamily="18" charset="0"/>
                        </a:rPr>
                        <m:t>𝐊</m:t>
                      </m:r>
                      <m:r>
                        <a:rPr lang="en-US" b="1" i="0" smtClean="0">
                          <a:latin typeface="Cambria Math" panose="02040503050406030204" pitchFamily="18" charset="0"/>
                        </a:rPr>
                        <m:t>+</m:t>
                      </m:r>
                      <m:r>
                        <a:rPr lang="el-GR" b="1" i="0" smtClean="0">
                          <a:latin typeface="Cambria Math" panose="02040503050406030204" pitchFamily="18" charset="0"/>
                        </a:rPr>
                        <m:t>𝚫</m:t>
                      </m:r>
                      <m:r>
                        <a:rPr lang="en-US" b="1" i="0" smtClean="0">
                          <a:latin typeface="Cambria Math" panose="02040503050406030204" pitchFamily="18" charset="0"/>
                        </a:rPr>
                        <m:t>𝐔</m:t>
                      </m:r>
                      <m:r>
                        <a:rPr lang="en-US" b="1" i="0"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r>
                        <a:rPr lang="en-US" b="1" i="1" smtClean="0">
                          <a:latin typeface="Cambria Math" panose="02040503050406030204" pitchFamily="18" charset="0"/>
                        </a:rPr>
                        <m:t>=</m:t>
                      </m:r>
                      <m:r>
                        <a:rPr lang="en-US" b="1" i="1" smtClean="0">
                          <a:latin typeface="Cambria Math" panose="02040503050406030204" pitchFamily="18" charset="0"/>
                        </a:rPr>
                        <m:t>𝟎</m:t>
                      </m:r>
                    </m:oMath>
                  </m:oMathPara>
                </a14:m>
                <a:endParaRPr lang="en-US" b="1" i="0" dirty="0" smtClean="0">
                  <a:latin typeface="Cambria Math" panose="02040503050406030204" pitchFamily="18" charset="0"/>
                </a:endParaRPr>
              </a:p>
              <a:p>
                <a:pPr marL="68580" indent="0">
                  <a:buNone/>
                </a:pPr>
                <a:r>
                  <a:rPr lang="en-US" b="1" i="0" dirty="0" smtClean="0">
                    <a:latin typeface="Cambria Math" panose="02040503050406030204" pitchFamily="18" charset="0"/>
                  </a:rPr>
                  <a:t/>
                </a:r>
                <a:br>
                  <a:rPr lang="en-US" b="1" i="0"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𝒎𝒆𝒄𝒉</m:t>
                          </m:r>
                        </m:sub>
                      </m:sSub>
                      <m:r>
                        <a:rPr lang="en-US" b="1" i="1"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oMath>
                  </m:oMathPara>
                </a14:m>
                <a:endParaRPr lang="en-US" b="1" dirty="0" smtClean="0"/>
              </a:p>
              <a:p>
                <a:endParaRPr lang="en-US" dirty="0"/>
              </a:p>
              <a:p>
                <a:r>
                  <a:rPr lang="el-GR" dirty="0" smtClean="0"/>
                  <a:t>Για ένα </a:t>
                </a:r>
                <a:r>
                  <a:rPr lang="el-GR" b="1" dirty="0" smtClean="0"/>
                  <a:t>μη-απομονωμένο</a:t>
                </a:r>
                <a:r>
                  <a:rPr lang="el-GR" dirty="0" smtClean="0"/>
                  <a:t> σύστημα,</a:t>
                </a:r>
                <a:endParaRPr lang="en-US" dirty="0" smtClean="0"/>
              </a:p>
              <a:p>
                <a:pPr marL="68580" indent="0">
                  <a:buNone/>
                </a:pPr>
                <a:r>
                  <a:rPr lang="en-US" i="1" dirty="0" smtClean="0">
                    <a:latin typeface="Cambria Math" panose="02040503050406030204" pitchFamily="18" charset="0"/>
                  </a:rPr>
                  <a:t/>
                </a:r>
                <a:br>
                  <a:rPr lang="en-US"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nary>
                        <m:naryPr>
                          <m:chr m:val="∑"/>
                          <m:subHide m:val="on"/>
                          <m:supHide m:val="on"/>
                          <m:ctrlPr>
                            <a:rPr lang="el-GR" b="1" i="1" smtClean="0">
                              <a:latin typeface="Cambria Math" panose="02040503050406030204" pitchFamily="18" charset="0"/>
                            </a:rPr>
                          </m:ctrlPr>
                        </m:naryPr>
                        <m:sub/>
                        <m:sup/>
                        <m:e>
                          <m:sSub>
                            <m:sSubPr>
                              <m:ctrlPr>
                                <a:rPr lang="el-GR" b="1" i="1" smtClean="0">
                                  <a:latin typeface="Cambria Math" panose="02040503050406030204" pitchFamily="18" charset="0"/>
                                </a:rPr>
                              </m:ctrlPr>
                            </m:sSubPr>
                            <m:e>
                              <m:r>
                                <a:rPr lang="en-US" b="1" i="1" smtClean="0">
                                  <a:latin typeface="Cambria Math" panose="02040503050406030204" pitchFamily="18" charset="0"/>
                                </a:rPr>
                                <m:t>𝑾</m:t>
                              </m:r>
                            </m:e>
                            <m:sub>
                              <m:r>
                                <a:rPr lang="en-US" b="1" i="1" smtClean="0">
                                  <a:latin typeface="Cambria Math" panose="02040503050406030204" pitchFamily="18" charset="0"/>
                                </a:rPr>
                                <m:t>𝒐𝒕𝒉𝒆𝒓</m:t>
                              </m:r>
                              <m:r>
                                <a:rPr lang="en-US" b="1" i="1" smtClean="0">
                                  <a:latin typeface="Cambria Math" panose="02040503050406030204" pitchFamily="18" charset="0"/>
                                </a:rPr>
                                <m:t> </m:t>
                              </m:r>
                              <m:r>
                                <a:rPr lang="en-US" b="1" i="1" smtClean="0">
                                  <a:latin typeface="Cambria Math" panose="02040503050406030204" pitchFamily="18" charset="0"/>
                                </a:rPr>
                                <m:t>𝒇𝒐𝒓𝒄𝒆𝒔</m:t>
                              </m:r>
                            </m:sub>
                          </m:sSub>
                        </m:e>
                      </m:nary>
                      <m:r>
                        <a:rPr lang="en-US" b="1" i="1" smtClean="0">
                          <a:latin typeface="Cambria Math" panose="02040503050406030204" pitchFamily="18" charset="0"/>
                        </a:rPr>
                        <m:t>=</m:t>
                      </m:r>
                      <m:r>
                        <a:rPr lang="en-US" b="1" i="1" smtClean="0">
                          <a:latin typeface="Cambria Math" panose="02040503050406030204" pitchFamily="18" charset="0"/>
                        </a:rPr>
                        <m:t>𝑾</m:t>
                      </m:r>
                      <m:r>
                        <a:rPr lang="en-US" b="1" i="1" smtClean="0">
                          <a:latin typeface="Cambria Math" panose="02040503050406030204" pitchFamily="18" charset="0"/>
                        </a:rPr>
                        <m:t>=</m:t>
                      </m:r>
                      <m:r>
                        <a:rPr lang="el-GR" b="1" i="0" smtClean="0">
                          <a:latin typeface="Cambria Math" panose="02040503050406030204" pitchFamily="18" charset="0"/>
                        </a:rPr>
                        <m:t>𝚫</m:t>
                      </m:r>
                      <m:r>
                        <a:rPr lang="en-US" b="1" i="0" smtClean="0">
                          <a:latin typeface="Cambria Math" panose="02040503050406030204" pitchFamily="18" charset="0"/>
                        </a:rPr>
                        <m:t>𝐊</m:t>
                      </m:r>
                      <m:r>
                        <a:rPr lang="en-US" b="1" i="0" smtClean="0">
                          <a:latin typeface="Cambria Math" panose="02040503050406030204" pitchFamily="18" charset="0"/>
                        </a:rPr>
                        <m:t>+</m:t>
                      </m:r>
                      <m:r>
                        <a:rPr lang="el-GR" b="1" i="0" smtClean="0">
                          <a:latin typeface="Cambria Math" panose="02040503050406030204" pitchFamily="18" charset="0"/>
                        </a:rPr>
                        <m:t>𝚫</m:t>
                      </m:r>
                      <m:r>
                        <a:rPr lang="en-US" b="1" i="0" smtClean="0">
                          <a:latin typeface="Cambria Math" panose="02040503050406030204" pitchFamily="18" charset="0"/>
                        </a:rPr>
                        <m:t>𝐔</m:t>
                      </m:r>
                      <m:r>
                        <a:rPr lang="en-US" b="1" i="0"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oMath>
                  </m:oMathPara>
                </a14:m>
                <a:endParaRPr lang="el-G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853292"/>
                <a:ext cx="7872250" cy="4547508"/>
              </a:xfrm>
              <a:blipFill rotWithShape="0">
                <a:blip r:embed="rId2"/>
                <a:stretch>
                  <a:fillRect t="-1877"/>
                </a:stretch>
              </a:blipFill>
            </p:spPr>
            <p:txBody>
              <a:bodyPr/>
              <a:lstStyle/>
              <a:p>
                <a:r>
                  <a:rPr lang="el-GR">
                    <a:noFill/>
                  </a:rPr>
                  <a:t> </a:t>
                </a:r>
              </a:p>
            </p:txBody>
          </p:sp>
        </mc:Fallback>
      </mc:AlternateContent>
    </p:spTree>
    <p:extLst>
      <p:ext uri="{BB962C8B-B14F-4D97-AF65-F5344CB8AC3E}">
        <p14:creationId xmlns:p14="http://schemas.microsoft.com/office/powerpoint/2010/main" val="29770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819561"/>
                <a:ext cx="7490908" cy="2172148"/>
              </a:xfrm>
            </p:spPr>
            <p:txBody>
              <a:bodyPr>
                <a:normAutofit fontScale="77500" lnSpcReduction="20000"/>
              </a:bodyPr>
              <a:lstStyle/>
              <a:p>
                <a:r>
                  <a:rPr lang="el-GR" b="1" dirty="0" smtClean="0"/>
                  <a:t>Παράδειγμα:</a:t>
                </a:r>
              </a:p>
              <a:p>
                <a:pPr lvl="1"/>
                <a:r>
                  <a:rPr lang="el-GR" dirty="0" smtClean="0"/>
                  <a:t>Δυο σώματα είναι συνδεδεμένα με αβαρές και ανελαστικό σχοινί που περνά από τροχαλία χωρίς τριβές. Το σώμα μάζας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smtClean="0"/>
                  <a:t> </a:t>
                </a:r>
                <a:r>
                  <a:rPr lang="el-GR" dirty="0" smtClean="0"/>
                  <a:t>βρίσκεται σε οριζόντια επιφάνεια με τριβές και συνδέεται με ελατήριο </a:t>
                </a:r>
                <a:r>
                  <a:rPr lang="el-GR" dirty="0" err="1" smtClean="0"/>
                  <a:t>σταθεράς</a:t>
                </a:r>
                <a:r>
                  <a:rPr lang="el-GR" dirty="0" smtClean="0"/>
                  <a:t> </a:t>
                </a:r>
                <a:r>
                  <a:rPr lang="en-US" dirty="0" smtClean="0"/>
                  <a:t>k. </a:t>
                </a:r>
                <a:r>
                  <a:rPr lang="el-GR" dirty="0" smtClean="0"/>
                  <a:t>Το σύστημα θεωρείται αρχικά σε ηρεμία. </a:t>
                </a:r>
                <a:r>
                  <a:rPr lang="el-GR" dirty="0"/>
                  <a:t>Αν το σώμα μάζας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𝑚</m:t>
                        </m:r>
                      </m:e>
                      <m:sub>
                        <m:r>
                          <a:rPr lang="el-GR" i="1">
                            <a:latin typeface="Cambria Math" panose="02040503050406030204" pitchFamily="18" charset="0"/>
                          </a:rPr>
                          <m:t>2</m:t>
                        </m:r>
                      </m:sub>
                    </m:sSub>
                  </m:oMath>
                </a14:m>
                <a:r>
                  <a:rPr lang="el-GR" dirty="0"/>
                  <a:t> πέφτει κατά απόσταση </a:t>
                </a:r>
                <a:r>
                  <a:rPr lang="en-US" dirty="0"/>
                  <a:t>h </a:t>
                </a:r>
                <a:r>
                  <a:rPr lang="el-GR" dirty="0"/>
                  <a:t>πριν έρθει σε ηρεμία, υπολογίστε το συντελεστή τριβής ολίσθησης ανάμεσα στο σώμα μάζας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l-GR" dirty="0"/>
                  <a:t> και της επιφάνειας.</a:t>
                </a:r>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819561"/>
                <a:ext cx="7490908" cy="2172148"/>
              </a:xfrm>
              <a:blipFill rotWithShape="0">
                <a:blip r:embed="rId2"/>
                <a:stretch>
                  <a:fillRect t="-4202" r="-488"/>
                </a:stretch>
              </a:blipFill>
            </p:spPr>
            <p:txBody>
              <a:bodyPr/>
              <a:lstStyle/>
              <a:p>
                <a:r>
                  <a:rPr lang="el-G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936" y="4091765"/>
            <a:ext cx="3662363" cy="240001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08760" y="430560"/>
              <a:ext cx="7972920" cy="6062040"/>
            </p14:xfrm>
          </p:contentPart>
        </mc:Choice>
        <mc:Fallback xmlns="">
          <p:pic>
            <p:nvPicPr>
              <p:cNvPr id="5" name="Ink 4"/>
              <p:cNvPicPr/>
              <p:nvPr/>
            </p:nvPicPr>
            <p:blipFill>
              <a:blip r:embed="rId5"/>
              <a:stretch>
                <a:fillRect/>
              </a:stretch>
            </p:blipFill>
            <p:spPr>
              <a:xfrm>
                <a:off x="603360" y="420840"/>
                <a:ext cx="7992360" cy="6085080"/>
              </a:xfrm>
              <a:prstGeom prst="rect">
                <a:avLst/>
              </a:prstGeom>
            </p:spPr>
          </p:pic>
        </mc:Fallback>
      </mc:AlternateContent>
    </p:spTree>
    <p:extLst>
      <p:ext uri="{BB962C8B-B14F-4D97-AF65-F5344CB8AC3E}">
        <p14:creationId xmlns:p14="http://schemas.microsoft.com/office/powerpoint/2010/main" val="133438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805" y="685800"/>
            <a:ext cx="2655842" cy="1637852"/>
          </a:xfrm>
          <a:prstGeom prst="rect">
            <a:avLst/>
          </a:prstGeom>
        </p:spPr>
      </p:pic>
      <p:sp>
        <p:nvSpPr>
          <p:cNvPr id="2" name="Title 1"/>
          <p:cNvSpPr>
            <a:spLocks noGrp="1"/>
          </p:cNvSpPr>
          <p:nvPr>
            <p:ph type="title"/>
          </p:nvPr>
        </p:nvSpPr>
        <p:spPr/>
        <p:txBody>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853292"/>
            <a:ext cx="4394570" cy="4153348"/>
          </a:xfrm>
        </p:spPr>
        <p:txBody>
          <a:bodyPr/>
          <a:lstStyle/>
          <a:p>
            <a:r>
              <a:rPr lang="el-GR" b="1" dirty="0" smtClean="0"/>
              <a:t>Παράδειγμα:</a:t>
            </a:r>
          </a:p>
          <a:p>
            <a:pPr lvl="1"/>
            <a:r>
              <a:rPr lang="el-GR" sz="1800" dirty="0" smtClean="0"/>
              <a:t>Αναγνωρίστε τη διάταξη του προηγούμενου συστήματος που ανταποκρίνεται σε κάθε γράφημα </a:t>
            </a:r>
            <a:r>
              <a:rPr lang="el-GR" sz="1800" dirty="0" smtClean="0"/>
              <a:t>ενέργειας</a:t>
            </a:r>
            <a:endParaRPr lang="en-US" sz="1800" dirty="0" smtClean="0"/>
          </a:p>
          <a:p>
            <a:pPr lvl="1"/>
            <a:endParaRPr lang="en-US" sz="1800" dirty="0"/>
          </a:p>
          <a:p>
            <a:pPr lvl="1"/>
            <a:endParaRPr lang="en-US" sz="1800" dirty="0" smtClean="0"/>
          </a:p>
          <a:p>
            <a:pPr marL="365760" lvl="1" indent="0">
              <a:buNone/>
            </a:pPr>
            <a:r>
              <a:rPr lang="en-US" sz="1800" dirty="0" smtClean="0">
                <a:solidFill>
                  <a:srgbClr val="FF0000"/>
                </a:solidFill>
              </a:rPr>
              <a:t>(a) </a:t>
            </a:r>
            <a:r>
              <a:rPr lang="el-GR" sz="1800" dirty="0" smtClean="0">
                <a:solidFill>
                  <a:srgbClr val="FF0000"/>
                </a:solidFill>
              </a:rPr>
              <a:t>Θέση αρχικής ισορροπίας συστήματος</a:t>
            </a:r>
          </a:p>
          <a:p>
            <a:pPr marL="365760" lvl="1" indent="0">
              <a:buNone/>
            </a:pPr>
            <a:r>
              <a:rPr lang="el-GR" sz="1800" dirty="0" smtClean="0">
                <a:solidFill>
                  <a:srgbClr val="FF0000"/>
                </a:solidFill>
              </a:rPr>
              <a:t>(β) Τυχαία θέση κίνησης των μελών του συστήματος</a:t>
            </a:r>
          </a:p>
          <a:p>
            <a:pPr marL="365760" lvl="1" indent="0">
              <a:buNone/>
            </a:pPr>
            <a:r>
              <a:rPr lang="el-GR" sz="1800" dirty="0" smtClean="0">
                <a:solidFill>
                  <a:srgbClr val="FF0000"/>
                </a:solidFill>
              </a:rPr>
              <a:t>(γ) Τελική θέση ισορροπίας συστήματος</a:t>
            </a:r>
            <a:endParaRPr lang="el-GR" sz="18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062" y="2323652"/>
            <a:ext cx="3173583" cy="415334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5566320" y="5774760"/>
              <a:ext cx="36720" cy="22320"/>
            </p14:xfrm>
          </p:contentPart>
        </mc:Choice>
        <mc:Fallback xmlns="">
          <p:pic>
            <p:nvPicPr>
              <p:cNvPr id="6" name="Ink 5"/>
              <p:cNvPicPr/>
              <p:nvPr/>
            </p:nvPicPr>
            <p:blipFill>
              <a:blip r:embed="rId5"/>
              <a:stretch>
                <a:fillRect/>
              </a:stretch>
            </p:blipFill>
            <p:spPr>
              <a:xfrm>
                <a:off x="5557320" y="5767200"/>
                <a:ext cx="52560" cy="38880"/>
              </a:xfrm>
              <a:prstGeom prst="rect">
                <a:avLst/>
              </a:prstGeom>
            </p:spPr>
          </p:pic>
        </mc:Fallback>
      </mc:AlternateContent>
    </p:spTree>
    <p:extLst>
      <p:ext uri="{BB962C8B-B14F-4D97-AF65-F5344CB8AC3E}">
        <p14:creationId xmlns:p14="http://schemas.microsoft.com/office/powerpoint/2010/main" val="127633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Διατήρηση της Ενέργειας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853292"/>
                <a:ext cx="7948450" cy="4623708"/>
              </a:xfrm>
            </p:spPr>
            <p:txBody>
              <a:bodyPr>
                <a:normAutofit/>
              </a:bodyPr>
              <a:lstStyle/>
              <a:p>
                <a:r>
                  <a:rPr lang="el-GR" dirty="0" smtClean="0"/>
                  <a:t>Γνωρίζουμε ότι </a:t>
                </a:r>
                <a:r>
                  <a:rPr lang="el-GR" b="1" dirty="0" smtClean="0"/>
                  <a:t>έργο == μεταφορά ενέργειας</a:t>
                </a:r>
              </a:p>
              <a:p>
                <a:pPr lvl="1"/>
                <a:r>
                  <a:rPr lang="el-GR" dirty="0" smtClean="0"/>
                  <a:t>Ερώτημα: Πόσο γρήγορα μεταφέρεται η ενέργεια?</a:t>
                </a:r>
              </a:p>
              <a:p>
                <a:pPr lvl="2"/>
                <a:r>
                  <a:rPr lang="el-GR" dirty="0" smtClean="0"/>
                  <a:t>Αν θέλετε να αγοράσετε έναν κινητήρα για να κινεί ένα ασανσέρ μάζας 1500 </a:t>
                </a:r>
                <a:r>
                  <a:rPr lang="en-US" dirty="0" smtClean="0"/>
                  <a:t>kg</a:t>
                </a:r>
                <a:r>
                  <a:rPr lang="el-GR" dirty="0" smtClean="0"/>
                  <a:t> για 5 ορόφους</a:t>
                </a:r>
                <a:r>
                  <a:rPr lang="en-US" dirty="0" smtClean="0"/>
                  <a:t>, </a:t>
                </a:r>
                <a:r>
                  <a:rPr lang="el-GR" dirty="0" smtClean="0"/>
                  <a:t>έχει μεγάλη σημασία αν ο κινητήρας το κάνει σε 30 </a:t>
                </a:r>
                <a:r>
                  <a:rPr lang="en-US" dirty="0" smtClean="0"/>
                  <a:t>s </a:t>
                </a:r>
                <a:r>
                  <a:rPr lang="el-GR" dirty="0" smtClean="0"/>
                  <a:t>ή σε 30 </a:t>
                </a:r>
                <a:r>
                  <a:rPr lang="en-US" dirty="0" smtClean="0"/>
                  <a:t>min! </a:t>
                </a:r>
                <a:r>
                  <a:rPr lang="en-US" dirty="0" smtClean="0">
                    <a:sym typeface="Wingdings" panose="05000000000000000000" pitchFamily="2" charset="2"/>
                  </a:rPr>
                  <a:t></a:t>
                </a:r>
              </a:p>
              <a:p>
                <a:endParaRPr lang="en-US" sz="1050" dirty="0">
                  <a:sym typeface="Wingdings" panose="05000000000000000000" pitchFamily="2" charset="2"/>
                </a:endParaRPr>
              </a:p>
              <a:p>
                <a:r>
                  <a:rPr lang="el-GR" dirty="0" smtClean="0">
                    <a:sym typeface="Wingdings" panose="05000000000000000000" pitchFamily="2" charset="2"/>
                  </a:rPr>
                  <a:t>Το «πόσο γρήγορα» υποδηλώνει ένα ρυθμό</a:t>
                </a:r>
              </a:p>
              <a:p>
                <a:pPr lvl="1"/>
                <a:r>
                  <a:rPr lang="el-GR" dirty="0" smtClean="0">
                    <a:sym typeface="Wingdings" panose="05000000000000000000" pitchFamily="2" charset="2"/>
                  </a:rPr>
                  <a:t>Ρυθμό μεταφοράς ενέργειας == </a:t>
                </a:r>
                <a:r>
                  <a:rPr lang="el-GR" b="1" dirty="0" smtClean="0">
                    <a:sym typeface="Wingdings" panose="05000000000000000000" pitchFamily="2" charset="2"/>
                  </a:rPr>
                  <a:t>ισχύς </a:t>
                </a:r>
                <a14:m>
                  <m:oMath xmlns:m="http://schemas.openxmlformats.org/officeDocument/2006/math">
                    <m:r>
                      <a:rPr lang="en-US" b="1" i="1" dirty="0">
                        <a:latin typeface="Cambria Math" panose="02040503050406030204" pitchFamily="18" charset="0"/>
                      </a:rPr>
                      <m:t>𝑷</m:t>
                    </m:r>
                  </m:oMath>
                </a14:m>
                <a:r>
                  <a:rPr lang="el-GR" b="1" dirty="0" smtClean="0">
                    <a:sym typeface="Wingdings" panose="05000000000000000000" pitchFamily="2" charset="2"/>
                  </a:rPr>
                  <a:t> (</a:t>
                </a:r>
                <a:r>
                  <a:rPr lang="en-US" b="1" dirty="0" smtClean="0">
                    <a:sym typeface="Wingdings" panose="05000000000000000000" pitchFamily="2" charset="2"/>
                  </a:rPr>
                  <a:t>Power)</a:t>
                </a:r>
                <a:endParaRPr lang="el-GR" b="1" dirty="0" smtClean="0">
                  <a:sym typeface="Wingdings" panose="05000000000000000000" pitchFamily="2" charset="2"/>
                </a:endParaRPr>
              </a:p>
              <a:p>
                <a:pPr marL="68580" indent="0">
                  <a:buNone/>
                </a:pPr>
                <a:endParaRPr lang="el-GR" sz="6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𝑑𝐸</m:t>
                          </m:r>
                        </m:num>
                        <m:den>
                          <m:r>
                            <a:rPr lang="en-US" i="1" dirty="0">
                              <a:latin typeface="Cambria Math" panose="02040503050406030204" pitchFamily="18" charset="0"/>
                            </a:rPr>
                            <m:t>𝑑𝑡</m:t>
                          </m:r>
                        </m:den>
                      </m:f>
                    </m:oMath>
                  </m:oMathPara>
                </a14:m>
                <a:r>
                  <a:rPr lang="en-US" dirty="0" smtClean="0"/>
                  <a:t/>
                </a:r>
                <a:br>
                  <a:rPr lang="en-US" dirty="0" smtClean="0"/>
                </a:br>
                <a:endParaRPr lang="en-US" dirty="0" smtClean="0"/>
              </a:p>
              <a:p>
                <a:pPr marL="68580" indent="0">
                  <a:buNone/>
                </a:pPr>
                <a:endParaRPr lang="en-US" sz="800" dirty="0" smtClean="0"/>
              </a:p>
              <a:p>
                <a:r>
                  <a:rPr lang="el-GR" dirty="0"/>
                  <a:t>Μονάδα μέτρησης: 1 </a:t>
                </a:r>
                <a:r>
                  <a:rPr lang="en-US" dirty="0"/>
                  <a:t>Watt = 1 J/s</a:t>
                </a:r>
                <a:endParaRPr lang="el-GR" dirty="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853292"/>
                <a:ext cx="7948450" cy="4623708"/>
              </a:xfrm>
              <a:blipFill rotWithShape="0">
                <a:blip r:embed="rId2"/>
                <a:stretch>
                  <a:fillRect t="-1054"/>
                </a:stretch>
              </a:blipFill>
            </p:spPr>
            <p:txBody>
              <a:bodyPr/>
              <a:lstStyle/>
              <a:p>
                <a:r>
                  <a:rPr lang="el-GR">
                    <a:noFill/>
                  </a:rPr>
                  <a:t> </a:t>
                </a:r>
              </a:p>
            </p:txBody>
          </p:sp>
        </mc:Fallback>
      </mc:AlternateContent>
    </p:spTree>
    <p:extLst>
      <p:ext uri="{BB962C8B-B14F-4D97-AF65-F5344CB8AC3E}">
        <p14:creationId xmlns:p14="http://schemas.microsoft.com/office/powerpoint/2010/main" val="7327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Διατήρηση της Ενέργειας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853292"/>
                <a:ext cx="7948450" cy="4623708"/>
              </a:xfrm>
            </p:spPr>
            <p:txBody>
              <a:bodyPr>
                <a:normAutofit/>
              </a:bodyPr>
              <a:lstStyle/>
              <a:p>
                <a:r>
                  <a:rPr lang="el-GR" dirty="0" smtClean="0"/>
                  <a:t>Εναλλακτικά</a:t>
                </a:r>
                <a:r>
                  <a:rPr lang="en-US" dirty="0"/>
                  <a:t>, </a:t>
                </a:r>
                <a:r>
                  <a:rPr lang="el-GR" dirty="0"/>
                  <a:t>η ισχύς μπορεί να ιδωθεί ως ο </a:t>
                </a:r>
                <a:r>
                  <a:rPr lang="el-GR" b="1" dirty="0"/>
                  <a:t>ρυθμός παραγωγής </a:t>
                </a:r>
                <a:r>
                  <a:rPr lang="el-GR" b="1" dirty="0" smtClean="0"/>
                  <a:t>έργου</a:t>
                </a:r>
              </a:p>
              <a:p>
                <a:endParaRPr lang="el-GR" b="1" dirty="0"/>
              </a:p>
              <a:p>
                <a:r>
                  <a:rPr lang="el-GR" b="1" dirty="0"/>
                  <a:t>Μέση </a:t>
                </a:r>
                <a:r>
                  <a:rPr lang="el-GR" b="1" dirty="0"/>
                  <a:t>ισχύς </a:t>
                </a:r>
                <a:r>
                  <a:rPr lang="en-US" b="1" i="1" dirty="0">
                    <a:latin typeface="Cambria Math" panose="02040503050406030204" pitchFamily="18" charset="0"/>
                  </a:rPr>
                  <a:t/>
                </a:r>
                <a:br>
                  <a:rPr lang="en-US" b="1" i="1" dirty="0">
                    <a:latin typeface="Cambria Math" panose="02040503050406030204" pitchFamily="18" charset="0"/>
                  </a:rPr>
                </a:b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𝑎𝑣𝑔</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𝑊</m:t>
                        </m:r>
                      </m:num>
                      <m:den>
                        <m:r>
                          <m:rPr>
                            <m:sty m:val="p"/>
                          </m:rPr>
                          <a:rPr lang="el-GR">
                            <a:latin typeface="Cambria Math" panose="02040503050406030204" pitchFamily="18" charset="0"/>
                          </a:rPr>
                          <m:t>Δ</m:t>
                        </m:r>
                        <m:r>
                          <a:rPr lang="en-US" i="1">
                            <a:latin typeface="Cambria Math" panose="02040503050406030204" pitchFamily="18" charset="0"/>
                          </a:rPr>
                          <m:t>𝑡</m:t>
                        </m:r>
                      </m:den>
                    </m:f>
                  </m:oMath>
                </a14:m>
                <a:endParaRPr lang="el-GR" i="1" dirty="0" smtClean="0">
                  <a:latin typeface="Cambria Math" panose="02040503050406030204" pitchFamily="18" charset="0"/>
                </a:endParaRPr>
              </a:p>
              <a:p>
                <a:endParaRPr lang="el-GR" b="1" dirty="0" smtClean="0"/>
              </a:p>
              <a:p>
                <a:r>
                  <a:rPr lang="el-GR" b="1" dirty="0" smtClean="0"/>
                  <a:t>Στιγμιαία ισχύς</a:t>
                </a:r>
                <a:r>
                  <a:rPr lang="el-GR" b="1" dirty="0" smtClean="0"/>
                  <a:t/>
                </a:r>
                <a:br>
                  <a:rPr lang="el-GR" b="1" dirty="0" smtClean="0"/>
                </a:b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m:rPr>
                                <m:sty m:val="p"/>
                              </m:rPr>
                              <a:rPr lang="el-GR">
                                <a:latin typeface="Cambria Math" panose="02040503050406030204" pitchFamily="18" charset="0"/>
                              </a:rPr>
                              <m:t>Δ</m:t>
                            </m:r>
                            <m:r>
                              <m:rPr>
                                <m:sty m:val="p"/>
                              </m:rPr>
                              <a:rPr lang="en-US">
                                <a:latin typeface="Cambria Math" panose="02040503050406030204" pitchFamily="18" charset="0"/>
                              </a:rPr>
                              <m:t>t</m:t>
                            </m:r>
                            <m:r>
                              <a:rPr lang="en-US">
                                <a:latin typeface="Cambria Math" panose="02040503050406030204" pitchFamily="18" charset="0"/>
                              </a:rPr>
                              <m:t>→0</m:t>
                            </m:r>
                          </m:lim>
                        </m:limLow>
                      </m:fName>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𝑎𝑣𝑔</m:t>
                            </m:r>
                          </m:sub>
                        </m:sSub>
                      </m:e>
                    </m:fun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𝑑𝑊</m:t>
                        </m:r>
                      </m:num>
                      <m:den>
                        <m:r>
                          <a:rPr lang="en-US" i="1">
                            <a:latin typeface="Cambria Math" panose="02040503050406030204" pitchFamily="18" charset="0"/>
                          </a:rPr>
                          <m:t>𝑑𝑡</m:t>
                        </m:r>
                      </m:den>
                    </m:f>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𝐹</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𝑟</m:t>
                            </m:r>
                          </m:e>
                        </m:acc>
                      </m:num>
                      <m:den>
                        <m:r>
                          <a:rPr lang="en-US" i="1">
                            <a:latin typeface="Cambria Math" panose="02040503050406030204" pitchFamily="18" charset="0"/>
                            <a:ea typeface="Cambria Math" panose="02040503050406030204" pitchFamily="18" charset="0"/>
                          </a:rPr>
                          <m:t>𝑑𝑡</m:t>
                        </m:r>
                      </m:den>
                    </m:f>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𝐹</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𝑣</m:t>
                        </m:r>
                      </m:e>
                    </m:acc>
                  </m:oMath>
                </a14:m>
                <a:endParaRPr lang="en-US" dirty="0"/>
              </a:p>
              <a:p>
                <a:pPr marL="68580" indent="0">
                  <a:buNone/>
                </a:pPr>
                <a:endParaRPr lang="el-GR" b="1" dirty="0"/>
              </a:p>
              <a:p>
                <a:endParaRPr lang="el-GR" dirty="0" smtClean="0"/>
              </a:p>
              <a:p>
                <a:endParaRPr lang="en-US" sz="5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853292"/>
                <a:ext cx="7948450" cy="4623708"/>
              </a:xfrm>
              <a:blipFill rotWithShape="0">
                <a:blip r:embed="rId3"/>
                <a:stretch>
                  <a:fillRect t="-1054"/>
                </a:stretch>
              </a:blipFill>
            </p:spPr>
            <p:txBody>
              <a:bodyPr/>
              <a:lstStyle/>
              <a:p>
                <a:r>
                  <a:rPr lang="el-GR">
                    <a:noFill/>
                  </a:rPr>
                  <a:t> </a:t>
                </a:r>
              </a:p>
            </p:txBody>
          </p:sp>
        </mc:Fallback>
      </mc:AlternateContent>
    </p:spTree>
    <p:extLst>
      <p:ext uri="{BB962C8B-B14F-4D97-AF65-F5344CB8AC3E}">
        <p14:creationId xmlns:p14="http://schemas.microsoft.com/office/powerpoint/2010/main" val="189910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2758932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Απλή Αρμονική Ταλάντωση</a:t>
            </a:r>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2"/>
            <a:ext cx="4266121" cy="3644205"/>
          </a:xfrm>
          <a:prstGeom prst="rect">
            <a:avLst/>
          </a:prstGeom>
        </p:spPr>
      </p:pic>
    </p:spTree>
    <p:extLst>
      <p:ext uri="{BB962C8B-B14F-4D97-AF65-F5344CB8AC3E}">
        <p14:creationId xmlns:p14="http://schemas.microsoft.com/office/powerpoint/2010/main" val="373756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907270"/>
                <a:ext cx="7872250" cy="4569730"/>
              </a:xfrm>
            </p:spPr>
            <p:txBody>
              <a:bodyPr/>
              <a:lstStyle/>
              <a:p>
                <a:r>
                  <a:rPr lang="el-GR" b="1" i="1" dirty="0" smtClean="0">
                    <a:effectLst>
                      <a:outerShdw blurRad="38100" dist="38100" dir="2700000" algn="tl">
                        <a:srgbClr val="000000">
                          <a:alpha val="43137"/>
                        </a:srgbClr>
                      </a:outerShdw>
                    </a:effectLst>
                  </a:rPr>
                  <a:t>Περιοδική κίνηση: </a:t>
                </a:r>
                <a:r>
                  <a:rPr lang="el-GR" b="1" i="1" dirty="0" smtClean="0"/>
                  <a:t>ονομάζεται η κίνηση ενός σώματος που επιστρέφει ξανά σε μια αρχική θέση μετά από κάποιο σταθερό χρονικό διάστημα</a:t>
                </a:r>
              </a:p>
              <a:p>
                <a:pPr lvl="1"/>
                <a:r>
                  <a:rPr lang="el-GR" dirty="0" smtClean="0"/>
                  <a:t>Πολλά παραδείγματα απ</a:t>
                </a:r>
                <a:r>
                  <a:rPr lang="el-GR" dirty="0"/>
                  <a:t>ό</a:t>
                </a:r>
                <a:r>
                  <a:rPr lang="el-GR" dirty="0" smtClean="0"/>
                  <a:t> την καθημερινότητα</a:t>
                </a:r>
              </a:p>
              <a:p>
                <a:pPr lvl="2"/>
                <a:r>
                  <a:rPr lang="el-GR" dirty="0" smtClean="0"/>
                  <a:t>Δείκτες ρολογιού</a:t>
                </a:r>
              </a:p>
              <a:p>
                <a:pPr lvl="2"/>
                <a:r>
                  <a:rPr lang="el-GR" dirty="0" smtClean="0"/>
                  <a:t>Ανατολή-Δύση Ηλίου</a:t>
                </a:r>
              </a:p>
              <a:p>
                <a:pPr lvl="2"/>
                <a:r>
                  <a:rPr lang="el-GR" dirty="0" smtClean="0"/>
                  <a:t>Διαλέξεις Φυσικής </a:t>
                </a:r>
                <a:r>
                  <a:rPr lang="el-GR" dirty="0" smtClean="0">
                    <a:sym typeface="Wingdings" panose="05000000000000000000" pitchFamily="2" charset="2"/>
                  </a:rPr>
                  <a:t></a:t>
                </a:r>
              </a:p>
              <a:p>
                <a:pPr lvl="2"/>
                <a:r>
                  <a:rPr lang="el-GR" dirty="0" smtClean="0">
                    <a:sym typeface="Wingdings" panose="05000000000000000000" pitchFamily="2" charset="2"/>
                  </a:rPr>
                  <a:t>Τροχιά δορυφόρου γύρω από τη Γη</a:t>
                </a:r>
                <a:br>
                  <a:rPr lang="el-GR" dirty="0" smtClean="0">
                    <a:sym typeface="Wingdings" panose="05000000000000000000" pitchFamily="2" charset="2"/>
                  </a:rPr>
                </a:br>
                <a:endParaRPr lang="el-GR" dirty="0" smtClean="0">
                  <a:sym typeface="Wingdings" panose="05000000000000000000" pitchFamily="2" charset="2"/>
                </a:endParaRPr>
              </a:p>
              <a:p>
                <a:pPr lvl="1"/>
                <a:r>
                  <a:rPr lang="el-GR" dirty="0" smtClean="0">
                    <a:sym typeface="Wingdings" panose="05000000000000000000" pitchFamily="2" charset="2"/>
                  </a:rPr>
                  <a:t>Μαθηματικός ορισμός: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endParaRPr lang="el-GR" i="1" dirty="0" smtClean="0">
                  <a:sym typeface="Wingdings" panose="05000000000000000000" pitchFamily="2" charset="2"/>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907270"/>
                <a:ext cx="7872250" cy="4569730"/>
              </a:xfrm>
              <a:blipFill rotWithShape="0">
                <a:blip r:embed="rId2"/>
                <a:stretch>
                  <a:fillRect t="-1200"/>
                </a:stretch>
              </a:blipFill>
            </p:spPr>
            <p:txBody>
              <a:bodyPr/>
              <a:lstStyle/>
              <a:p>
                <a:r>
                  <a:rPr lang="el-GR">
                    <a:noFill/>
                  </a:rPr>
                  <a:t> </a:t>
                </a:r>
              </a:p>
            </p:txBody>
          </p:sp>
        </mc:Fallback>
      </mc:AlternateContent>
    </p:spTree>
    <p:extLst>
      <p:ext uri="{BB962C8B-B14F-4D97-AF65-F5344CB8AC3E}">
        <p14:creationId xmlns:p14="http://schemas.microsoft.com/office/powerpoint/2010/main" val="306990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907270"/>
            <a:ext cx="7948450" cy="4569730"/>
          </a:xfrm>
        </p:spPr>
        <p:txBody>
          <a:bodyPr/>
          <a:lstStyle/>
          <a:p>
            <a:r>
              <a:rPr lang="el-GR" b="1" dirty="0" smtClean="0"/>
              <a:t>Απλή αρμονική κίνηση</a:t>
            </a:r>
            <a:r>
              <a:rPr lang="el-GR" dirty="0" smtClean="0"/>
              <a:t>: περιοδική κίνηση που συμβαίνει συχνά σε μηχανικά συστήματα, όταν η δύναμη είναι ανάλογη της θέσης του σώματος, σε σχέση με μια θέση ισορροπίας</a:t>
            </a:r>
            <a:endParaRPr lang="en-US" dirty="0" smtClean="0"/>
          </a:p>
          <a:p>
            <a:pPr marL="68580" indent="0">
              <a:buNone/>
            </a:pPr>
            <a:endParaRPr lang="el-GR" dirty="0" smtClean="0"/>
          </a:p>
          <a:p>
            <a:r>
              <a:rPr lang="el-GR" b="1" u="sng" dirty="0" smtClean="0"/>
              <a:t>Ορισμός:</a:t>
            </a:r>
            <a:r>
              <a:rPr lang="el-GR" b="1" i="1" dirty="0" smtClean="0"/>
              <a:t> Όταν η δύναμη έχει πάντα κατεύθυνση προς τη θέση ισορροπίας του σώματος, η κίνηση λέγεται </a:t>
            </a:r>
            <a:r>
              <a:rPr lang="el-GR" b="1" i="1" dirty="0" smtClean="0">
                <a:effectLst>
                  <a:outerShdw blurRad="38100" dist="38100" dir="2700000" algn="tl">
                    <a:srgbClr val="000000">
                      <a:alpha val="43137"/>
                    </a:srgbClr>
                  </a:outerShdw>
                </a:effectLst>
              </a:rPr>
              <a:t>Απλή Αρμονική Κίνηση</a:t>
            </a:r>
            <a:br>
              <a:rPr lang="el-GR" b="1" i="1" dirty="0" smtClean="0">
                <a:effectLst>
                  <a:outerShdw blurRad="38100" dist="38100" dir="2700000" algn="tl">
                    <a:srgbClr val="000000">
                      <a:alpha val="43137"/>
                    </a:srgbClr>
                  </a:outerShdw>
                </a:effectLst>
              </a:rPr>
            </a:br>
            <a:endParaRPr lang="el-GR" b="1" i="1" dirty="0" smtClean="0">
              <a:effectLst>
                <a:outerShdw blurRad="38100" dist="38100" dir="2700000" algn="tl">
                  <a:srgbClr val="000000">
                    <a:alpha val="43137"/>
                  </a:srgbClr>
                </a:outerShdw>
              </a:effectLst>
            </a:endParaRPr>
          </a:p>
          <a:p>
            <a:pPr lvl="1"/>
            <a:r>
              <a:rPr lang="el-GR" dirty="0" smtClean="0"/>
              <a:t>Γνωρίζετε ήδη μια τέτοια κίνηση (ποια;)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30422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351" y="1665442"/>
            <a:ext cx="7465310" cy="4842364"/>
          </a:xfr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p:spTree>
    <p:extLst>
      <p:ext uri="{BB962C8B-B14F-4D97-AF65-F5344CB8AC3E}">
        <p14:creationId xmlns:p14="http://schemas.microsoft.com/office/powerpoint/2010/main" val="35514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Διατήρηση της Ενέργειας</a:t>
            </a:r>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a:t>
            </a:r>
            <a:r>
              <a:rPr lang="en-US" sz="1050" dirty="0" smtClean="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Η μετατροπή της δυναμικής ενέργειας σε κινητική κατά την ολίσθηση ενός παιχνιδιού σε μια πλατφόρμα. Μπορούμε να αναλύσουμε τέτοιες καταστάσεις με τις τεχνικές που θα δούμε σε αυτή τη διάλεξη.</a:t>
            </a:r>
            <a:endParaRPr lang="en-US" sz="1050" dirty="0" smtClean="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517708"/>
            <a:ext cx="4266121" cy="3199590"/>
          </a:xfrm>
          <a:prstGeom prst="rect">
            <a:avLst/>
          </a:prstGeom>
        </p:spPr>
      </p:pic>
    </p:spTree>
    <p:extLst>
      <p:ext uri="{BB962C8B-B14F-4D97-AF65-F5344CB8AC3E}">
        <p14:creationId xmlns:p14="http://schemas.microsoft.com/office/powerpoint/2010/main" val="3811365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0819" y="3048000"/>
            <a:ext cx="2886457" cy="3457575"/>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69"/>
                <a:ext cx="7938926" cy="4598305"/>
              </a:xfrm>
            </p:spPr>
            <p:txBody>
              <a:bodyPr>
                <a:normAutofit/>
              </a:bodyPr>
              <a:lstStyle/>
              <a:p>
                <a:r>
                  <a:rPr lang="el-GR" dirty="0" smtClean="0"/>
                  <a:t>Σώμα σε κίνηση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smtClean="0"/>
              </a:p>
              <a:p>
                <a:r>
                  <a:rPr lang="el-GR" b="1" dirty="0" smtClean="0"/>
                  <a:t>Η επιτάχυνση είναι ανάλογη της </a:t>
                </a:r>
                <a:br>
                  <a:rPr lang="el-GR" b="1" dirty="0" smtClean="0"/>
                </a:br>
                <a:r>
                  <a:rPr lang="el-GR" b="1" dirty="0" smtClean="0"/>
                  <a:t>θέσης</a:t>
                </a:r>
              </a:p>
              <a:p>
                <a:r>
                  <a:rPr lang="el-GR" b="1" dirty="0" smtClean="0"/>
                  <a:t>Η κατεύθυνσή της </a:t>
                </a:r>
                <a:r>
                  <a:rPr lang="el-GR" b="1" dirty="0"/>
                  <a:t>ε</a:t>
                </a:r>
                <a:r>
                  <a:rPr lang="el-GR" b="1" dirty="0" smtClean="0"/>
                  <a:t>ίναι αντίθετη </a:t>
                </a:r>
                <a:br>
                  <a:rPr lang="el-GR" b="1" dirty="0" smtClean="0"/>
                </a:br>
                <a:r>
                  <a:rPr lang="el-GR" b="1" dirty="0" smtClean="0"/>
                  <a:t>της μετατόπισης από τη θέση </a:t>
                </a:r>
                <a:br>
                  <a:rPr lang="el-GR" b="1" dirty="0" smtClean="0"/>
                </a:br>
                <a:r>
                  <a:rPr lang="el-GR" b="1" dirty="0" smtClean="0"/>
                  <a:t>ισορροπίας</a:t>
                </a:r>
              </a:p>
              <a:p>
                <a:pPr marL="68580" indent="0">
                  <a:buNone/>
                </a:pPr>
                <a:r>
                  <a:rPr lang="el-GR" b="1" dirty="0">
                    <a:sym typeface="Wingdings" panose="05000000000000000000" pitchFamily="2" charset="2"/>
                  </a:rPr>
                  <a:t>	</a:t>
                </a:r>
                <a:r>
                  <a:rPr lang="el-GR" b="1" dirty="0" smtClean="0">
                    <a:sym typeface="Wingdings" panose="05000000000000000000" pitchFamily="2" charset="2"/>
                  </a:rPr>
                  <a:t/>
                </a:r>
                <a:br>
                  <a:rPr lang="el-GR" b="1" dirty="0" smtClean="0">
                    <a:sym typeface="Wingdings" panose="05000000000000000000" pitchFamily="2" charset="2"/>
                  </a:rPr>
                </a:br>
                <a:r>
                  <a:rPr lang="el-GR" b="1" dirty="0" smtClean="0">
                    <a:sym typeface="Wingdings" panose="05000000000000000000" pitchFamily="2" charset="2"/>
                  </a:rPr>
                  <a:t>	</a:t>
                </a:r>
                <a:r>
                  <a:rPr lang="el-GR" b="1" i="1" dirty="0" smtClean="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69"/>
                <a:ext cx="7938926" cy="4598305"/>
              </a:xfrm>
              <a:blipFill rotWithShape="0">
                <a:blip r:embed="rId3"/>
                <a:stretch>
                  <a:fillRect t="-1061"/>
                </a:stretch>
              </a:blipFill>
            </p:spPr>
            <p:txBody>
              <a:bodyPr/>
              <a:lstStyle/>
              <a:p>
                <a:r>
                  <a:rPr lang="el-GR">
                    <a:noFill/>
                  </a:rPr>
                  <a:t> </a:t>
                </a:r>
              </a:p>
            </p:txBody>
          </p:sp>
        </mc:Fallback>
      </mc:AlternateContent>
    </p:spTree>
    <p:extLst>
      <p:ext uri="{BB962C8B-B14F-4D97-AF65-F5344CB8AC3E}">
        <p14:creationId xmlns:p14="http://schemas.microsoft.com/office/powerpoint/2010/main" val="232388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907270"/>
                <a:ext cx="8024650" cy="4569730"/>
              </a:xfrm>
            </p:spPr>
            <p:txBody>
              <a:bodyPr>
                <a:normAutofit/>
              </a:bodyPr>
              <a:lstStyle/>
              <a:p>
                <a:r>
                  <a:rPr lang="el-GR" dirty="0" smtClean="0"/>
                  <a:t>Εξισώσεις απλής αρμονικής ταλάντωσης </a:t>
                </a:r>
                <a:endParaRPr lang="el-GR"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smtClean="0"/>
              </a:p>
              <a:p>
                <a:r>
                  <a:rPr lang="el-GR" dirty="0" smtClean="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smtClean="0"/>
                  <a:t>, τότε έχουμε</a:t>
                </a:r>
                <a:r>
                  <a:rPr lang="el-GR" i="1" dirty="0" smtClean="0">
                    <a:latin typeface="Cambria Math" panose="02040503050406030204" pitchFamily="18" charset="0"/>
                  </a:rPr>
                  <a:t>	</a:t>
                </a:r>
                <a:endParaRPr lang="el-GR" i="1" dirty="0">
                  <a:latin typeface="Cambria Math" panose="02040503050406030204" pitchFamily="18" charset="0"/>
                </a:endParaRPr>
              </a:p>
              <a:p>
                <a:pPr marL="68580" indent="0" algn="ctr">
                  <a:buNone/>
                </a:pPr>
                <a14:m>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i="1">
                        <a:latin typeface="Cambria Math" panose="02040503050406030204" pitchFamily="18" charset="0"/>
                      </a:rPr>
                      <m:t>𝑥</m:t>
                    </m:r>
                  </m:oMath>
                </a14:m>
                <a:r>
                  <a:rPr lang="el-GR" dirty="0"/>
                  <a:t> </a:t>
                </a:r>
                <a:endParaRPr lang="el-GR" dirty="0" smtClean="0"/>
              </a:p>
              <a:p>
                <a:r>
                  <a:rPr lang="el-GR" dirty="0" smtClean="0"/>
                  <a:t>Λύση διαφορικής εξίσωσης </a:t>
                </a:r>
                <a:r>
                  <a:rPr lang="el-GR" b="0" i="1" dirty="0" smtClean="0">
                    <a:latin typeface="Cambria Math" panose="02040503050406030204" pitchFamily="18" charset="0"/>
                  </a:rPr>
                  <a:t/>
                </a:r>
                <a:br>
                  <a:rPr lang="el-GR" b="0" i="1" dirty="0" smtClean="0">
                    <a:latin typeface="Cambria Math" panose="02040503050406030204" pitchFamily="18" charset="0"/>
                  </a:rPr>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907270"/>
                <a:ext cx="8024650" cy="4569730"/>
              </a:xfrm>
              <a:blipFill rotWithShape="0">
                <a:blip r:embed="rId3"/>
                <a:stretch>
                  <a:fillRect t="-1067"/>
                </a:stretch>
              </a:blipFill>
            </p:spPr>
            <p:txBody>
              <a:bodyPr/>
              <a:lstStyle/>
              <a:p>
                <a:r>
                  <a:rPr lang="el-GR">
                    <a:noFill/>
                  </a:rPr>
                  <a:t> </a:t>
                </a:r>
              </a:p>
            </p:txBody>
          </p:sp>
        </mc:Fallback>
      </mc:AlternateContent>
      <p:sp>
        <p:nvSpPr>
          <p:cNvPr id="14" name="Oval 13"/>
          <p:cNvSpPr/>
          <p:nvPr/>
        </p:nvSpPr>
        <p:spPr>
          <a:xfrm>
            <a:off x="4096968" y="5181600"/>
            <a:ext cx="27622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6" name="Elbow Connector 15"/>
          <p:cNvCxnSpPr>
            <a:endCxn id="14" idx="4"/>
          </p:cNvCxnSpPr>
          <p:nvPr/>
        </p:nvCxnSpPr>
        <p:spPr>
          <a:xfrm flipV="1">
            <a:off x="1753816" y="5562600"/>
            <a:ext cx="2481264" cy="3053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329641"/>
            <a:ext cx="1638300" cy="584775"/>
          </a:xfrm>
          <a:prstGeom prst="rect">
            <a:avLst/>
          </a:prstGeom>
          <a:noFill/>
        </p:spPr>
        <p:txBody>
          <a:bodyPr wrap="square" rtlCol="0">
            <a:spAutoFit/>
          </a:bodyPr>
          <a:lstStyle/>
          <a:p>
            <a:r>
              <a:rPr lang="el-GR" sz="1600" dirty="0"/>
              <a:t>Πλάτος ταλάντωσης</a:t>
            </a:r>
          </a:p>
        </p:txBody>
      </p:sp>
      <p:sp>
        <p:nvSpPr>
          <p:cNvPr id="24" name="Oval 23"/>
          <p:cNvSpPr/>
          <p:nvPr/>
        </p:nvSpPr>
        <p:spPr>
          <a:xfrm>
            <a:off x="4886123" y="5237733"/>
            <a:ext cx="285749"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26" name="Elbow Connector 25"/>
          <p:cNvCxnSpPr/>
          <p:nvPr/>
        </p:nvCxnSpPr>
        <p:spPr>
          <a:xfrm rot="10800000">
            <a:off x="5029201" y="5599280"/>
            <a:ext cx="2600325" cy="3149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23588" y="5342107"/>
            <a:ext cx="1543050" cy="584775"/>
          </a:xfrm>
          <a:prstGeom prst="rect">
            <a:avLst/>
          </a:prstGeom>
          <a:noFill/>
        </p:spPr>
        <p:txBody>
          <a:bodyPr wrap="square" rtlCol="0">
            <a:spAutoFit/>
          </a:bodyPr>
          <a:lstStyle/>
          <a:p>
            <a:r>
              <a:rPr lang="el-GR" sz="1600" dirty="0"/>
              <a:t>Συχνότητα ταλάντωσης</a:t>
            </a:r>
          </a:p>
        </p:txBody>
      </p:sp>
      <p:sp>
        <p:nvSpPr>
          <p:cNvPr id="29" name="Oval 28"/>
          <p:cNvSpPr/>
          <p:nvPr/>
        </p:nvSpPr>
        <p:spPr>
          <a:xfrm>
            <a:off x="5572327" y="5220512"/>
            <a:ext cx="323851" cy="403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31" name="Elbow Connector 30"/>
          <p:cNvCxnSpPr/>
          <p:nvPr/>
        </p:nvCxnSpPr>
        <p:spPr>
          <a:xfrm rot="10800000" flipV="1">
            <a:off x="5733239" y="4932933"/>
            <a:ext cx="2162176" cy="3048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18760" y="4390416"/>
            <a:ext cx="2286000" cy="584775"/>
          </a:xfrm>
          <a:prstGeom prst="rect">
            <a:avLst/>
          </a:prstGeom>
          <a:noFill/>
        </p:spPr>
        <p:txBody>
          <a:bodyPr wrap="square" rtlCol="0">
            <a:spAutoFit/>
          </a:bodyPr>
          <a:lstStyle/>
          <a:p>
            <a:r>
              <a:rPr lang="el-GR" sz="1600" dirty="0"/>
              <a:t>Φάση μετατόπισης</a:t>
            </a:r>
            <a:r>
              <a:rPr lang="en-US" sz="1600" dirty="0"/>
              <a:t> </a:t>
            </a:r>
            <a:r>
              <a:rPr lang="el-GR" sz="1600" dirty="0"/>
              <a:t>ή σταθερά φάσης</a:t>
            </a:r>
          </a:p>
        </p:txBody>
      </p:sp>
      <p:sp>
        <p:nvSpPr>
          <p:cNvPr id="33" name="Rounded Rectangle 32"/>
          <p:cNvSpPr/>
          <p:nvPr/>
        </p:nvSpPr>
        <p:spPr>
          <a:xfrm>
            <a:off x="4800600" y="5057773"/>
            <a:ext cx="1157287" cy="722478"/>
          </a:xfrm>
          <a:prstGeom prst="roundRect">
            <a:avLst/>
          </a:prstGeom>
          <a:no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35" name="Elbow Connector 34"/>
          <p:cNvCxnSpPr>
            <a:endCxn id="33" idx="0"/>
          </p:cNvCxnSpPr>
          <p:nvPr/>
        </p:nvCxnSpPr>
        <p:spPr>
          <a:xfrm flipV="1">
            <a:off x="914400" y="5057773"/>
            <a:ext cx="4464844" cy="217890"/>
          </a:xfrm>
          <a:prstGeom prst="bentConnector4">
            <a:avLst>
              <a:gd name="adj1" fmla="val 43520"/>
              <a:gd name="adj2" fmla="val 151341"/>
            </a:avLst>
          </a:prstGeom>
          <a:ln>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4953000"/>
            <a:ext cx="861510" cy="338554"/>
          </a:xfrm>
          <a:prstGeom prst="rect">
            <a:avLst/>
          </a:prstGeom>
          <a:noFill/>
        </p:spPr>
        <p:txBody>
          <a:bodyPr wrap="square" rtlCol="0">
            <a:spAutoFit/>
          </a:bodyPr>
          <a:lstStyle/>
          <a:p>
            <a:r>
              <a:rPr lang="el-GR" sz="1600" dirty="0"/>
              <a:t>Φάση</a:t>
            </a:r>
          </a:p>
        </p:txBody>
      </p:sp>
    </p:spTree>
    <p:extLst>
      <p:ext uri="{BB962C8B-B14F-4D97-AF65-F5344CB8AC3E}">
        <p14:creationId xmlns:p14="http://schemas.microsoft.com/office/powerpoint/2010/main" val="13966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4" grpId="0" animBg="1"/>
      <p:bldP spid="27" grpId="0"/>
      <p:bldP spid="29" grpId="0" animBg="1"/>
      <p:bldP spid="32" grpId="0"/>
      <p:bldP spid="33" grpId="0" animBg="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738350" y="1907270"/>
                <a:ext cx="8024650" cy="4722130"/>
              </a:xfrm>
            </p:spPr>
            <p:txBody>
              <a:bodyPr>
                <a:normAutofit lnSpcReduction="10000"/>
              </a:bodyPr>
              <a:lstStyle/>
              <a:p>
                <a:r>
                  <a:rPr lang="el-GR" dirty="0" smtClean="0"/>
                  <a:t>Συχνότητα ταλάντωσης </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𝜔</m:t>
                    </m:r>
                    <m:r>
                      <a:rPr lang="el-GR" b="0" i="0"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oMath>
                </a14:m>
                <a:endParaRPr lang="en-US" dirty="0" smtClean="0"/>
              </a:p>
              <a:p>
                <a:pPr lvl="1"/>
                <a:r>
                  <a:rPr lang="el-GR" dirty="0" smtClean="0"/>
                  <a:t>Ονομάζεται </a:t>
                </a:r>
                <a:r>
                  <a:rPr lang="el-GR" b="1" i="1" dirty="0" smtClean="0"/>
                  <a:t>γωνιακή συχνότητα</a:t>
                </a:r>
              </a:p>
              <a:p>
                <a:pPr lvl="2"/>
                <a:r>
                  <a:rPr lang="el-GR" dirty="0" smtClean="0"/>
                  <a:t>Μετριέται σε </a:t>
                </a:r>
                <a:r>
                  <a:rPr lang="en-US" i="1" dirty="0" smtClean="0"/>
                  <a:t>rad/s</a:t>
                </a:r>
                <a:endParaRPr lang="el-GR" i="1" dirty="0" smtClean="0"/>
              </a:p>
              <a:p>
                <a:pPr lvl="2"/>
                <a:r>
                  <a:rPr lang="el-GR" dirty="0" smtClean="0"/>
                  <a:t>Ορίζει πόσο συχνά ταλαντώνεται το σώμα</a:t>
                </a:r>
                <a:endParaRPr lang="en-US" dirty="0" smtClean="0"/>
              </a:p>
              <a:p>
                <a:pPr marL="685800" lvl="2" indent="0">
                  <a:buNone/>
                </a:pPr>
                <a:endParaRPr lang="el-GR" dirty="0" smtClean="0"/>
              </a:p>
              <a:p>
                <a:r>
                  <a:rPr lang="el-GR" dirty="0" smtClean="0"/>
                  <a:t>Σταθερά φάσης </a:t>
                </a:r>
                <a14:m>
                  <m:oMath xmlns:m="http://schemas.openxmlformats.org/officeDocument/2006/math">
                    <m:r>
                      <a:rPr lang="el-GR" b="0" i="1" smtClean="0">
                        <a:latin typeface="Cambria Math" panose="02040503050406030204" pitchFamily="18" charset="0"/>
                      </a:rPr>
                      <m:t>𝜑</m:t>
                    </m:r>
                  </m:oMath>
                </a14:m>
                <a:endParaRPr lang="en-US" dirty="0" smtClean="0"/>
              </a:p>
              <a:p>
                <a:pPr lvl="1"/>
                <a:r>
                  <a:rPr lang="el-GR" dirty="0" smtClean="0"/>
                  <a:t>Ορίζει την τιμή του </a:t>
                </a:r>
                <a:r>
                  <a:rPr lang="el-GR" dirty="0" err="1" smtClean="0"/>
                  <a:t>συνημιτόνου</a:t>
                </a:r>
                <a:r>
                  <a:rPr lang="el-GR" dirty="0" smtClean="0"/>
                  <a:t> τη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smtClean="0"/>
              </a:p>
              <a:p>
                <a:pPr lvl="1"/>
                <a:r>
                  <a:rPr lang="el-GR" dirty="0" smtClean="0"/>
                  <a:t>Η τιμή </a:t>
                </a:r>
                <a14:m>
                  <m:oMath xmlns:m="http://schemas.openxmlformats.org/officeDocument/2006/math">
                    <m:r>
                      <a:rPr lang="el-GR" b="0" i="0" smtClean="0">
                        <a:latin typeface="Cambria Math" panose="02040503050406030204" pitchFamily="18" charset="0"/>
                      </a:rPr>
                      <m:t>−</m:t>
                    </m:r>
                    <m:f>
                      <m:fPr>
                        <m:ctrlPr>
                          <a:rPr lang="el-GR" i="1" smtClean="0">
                            <a:latin typeface="Cambria Math" panose="02040503050406030204" pitchFamily="18" charset="0"/>
                          </a:rPr>
                        </m:ctrlPr>
                      </m:fPr>
                      <m:num>
                        <m:r>
                          <a:rPr lang="el-GR" b="0" i="1" smtClean="0">
                            <a:latin typeface="Cambria Math" panose="02040503050406030204" pitchFamily="18" charset="0"/>
                          </a:rPr>
                          <m:t>𝜑</m:t>
                        </m:r>
                      </m:num>
                      <m:den>
                        <m:r>
                          <a:rPr lang="el-GR" b="0" i="1" smtClean="0">
                            <a:latin typeface="Cambria Math" panose="02040503050406030204" pitchFamily="18" charset="0"/>
                          </a:rPr>
                          <m:t>𝜔</m:t>
                        </m:r>
                      </m:den>
                    </m:f>
                  </m:oMath>
                </a14:m>
                <a:r>
                  <a:rPr lang="el-GR" dirty="0" smtClean="0"/>
                  <a:t> ορίζει τη </a:t>
                </a:r>
                <a:r>
                  <a:rPr lang="el-GR" b="1" dirty="0" smtClean="0"/>
                  <a:t>χρονική</a:t>
                </a:r>
                <a:r>
                  <a:rPr lang="el-GR" dirty="0" smtClean="0"/>
                  <a:t> μετατόπιση σε δευτερόλεπτα του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l-GR" dirty="0" smtClean="0"/>
                  <a:t> από τη θέση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=0</m:t>
                    </m:r>
                  </m:oMath>
                </a14:m>
                <a:endParaRPr lang="el-GR" dirty="0" smtClean="0"/>
              </a:p>
              <a:p>
                <a:pPr lvl="1"/>
                <a:endParaRPr lang="el-GR" dirty="0" smtClean="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738350" y="1907270"/>
                <a:ext cx="8024650" cy="4722130"/>
              </a:xfrm>
              <a:blipFill rotWithShape="0">
                <a:blip r:embed="rId3"/>
                <a:stretch>
                  <a:fillRect t="-1806"/>
                </a:stretch>
              </a:blipFill>
            </p:spPr>
            <p:txBody>
              <a:bodyPr/>
              <a:lstStyle/>
              <a:p>
                <a:r>
                  <a:rPr lang="el-GR">
                    <a:noFill/>
                  </a:rPr>
                  <a:t> </a:t>
                </a:r>
              </a:p>
            </p:txBody>
          </p:sp>
        </mc:Fallback>
      </mc:AlternateContent>
    </p:spTree>
    <p:extLst>
      <p:ext uri="{BB962C8B-B14F-4D97-AF65-F5344CB8AC3E}">
        <p14:creationId xmlns:p14="http://schemas.microsoft.com/office/powerpoint/2010/main" val="8089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362200"/>
            <a:ext cx="2933904" cy="4153348"/>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907270"/>
                <a:ext cx="6272049" cy="4722130"/>
              </a:xfrm>
            </p:spPr>
            <p:txBody>
              <a:bodyPr>
                <a:normAutofit/>
              </a:bodyPr>
              <a:lstStyle/>
              <a:p>
                <a:r>
                  <a:rPr lang="el-GR" dirty="0" smtClean="0"/>
                  <a:t>Περίοδος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r>
                      <a:rPr lang="en-US" i="1">
                        <a:latin typeface="Cambria Math" panose="02040503050406030204" pitchFamily="18" charset="0"/>
                      </a:rPr>
                      <m:t>𝑇</m:t>
                    </m:r>
                    <m:r>
                      <a:rPr lang="el-GR" b="0" i="0"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𝜔</m:t>
                        </m:r>
                      </m:den>
                    </m:f>
                    <m:r>
                      <a:rPr lang="el-GR" b="0" i="1" smtClean="0">
                        <a:latin typeface="Cambria Math" panose="02040503050406030204" pitchFamily="18" charset="0"/>
                      </a:rPr>
                      <m:t>=2</m:t>
                    </m:r>
                    <m:r>
                      <a:rPr lang="el-GR" b="0" i="1" smtClean="0">
                        <a:latin typeface="Cambria Math" panose="02040503050406030204" pitchFamily="18" charset="0"/>
                      </a:rPr>
                      <m:t>𝜋</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𝑘</m:t>
                            </m:r>
                          </m:den>
                        </m:f>
                      </m:e>
                    </m:rad>
                  </m:oMath>
                </a14:m>
                <a:endParaRPr lang="en-US" dirty="0" smtClean="0"/>
              </a:p>
              <a:p>
                <a:r>
                  <a:rPr lang="el-GR" dirty="0" smtClean="0"/>
                  <a:t>Συχνότητα (σε </a:t>
                </a:r>
                <a:r>
                  <a:rPr lang="en-US" dirty="0" smtClean="0"/>
                  <a:t>Hertz)</a:t>
                </a: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0" i="1" smtClean="0">
                            <a:latin typeface="Cambria Math" panose="02040503050406030204" pitchFamily="18" charset="0"/>
                          </a:rPr>
                          <m:t>𝜔</m:t>
                        </m:r>
                      </m:num>
                      <m:den>
                        <m:r>
                          <a:rPr lang="el-GR" b="0" i="1" smtClean="0">
                            <a:latin typeface="Cambria Math" panose="02040503050406030204" pitchFamily="18" charset="0"/>
                          </a:rPr>
                          <m:t>2</m:t>
                        </m:r>
                        <m:r>
                          <a:rPr lang="el-GR" b="0" i="1" smtClean="0">
                            <a:latin typeface="Cambria Math" panose="02040503050406030204" pitchFamily="18" charset="0"/>
                          </a:rPr>
                          <m:t>𝜋</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r>
                          <a:rPr lang="el-GR" b="0" i="1" smtClean="0">
                            <a:latin typeface="Cambria Math" panose="02040503050406030204" pitchFamily="18" charset="0"/>
                          </a:rPr>
                          <m:t>𝜋</m:t>
                        </m:r>
                      </m:den>
                    </m:f>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oMath>
                </a14:m>
                <a:endParaRPr lang="el-GR" dirty="0" smtClean="0"/>
              </a:p>
              <a:p>
                <a:pPr lvl="1"/>
                <a:r>
                  <a:rPr lang="el-GR" dirty="0" smtClean="0"/>
                  <a:t>Σχέση με γωνιακή συχνότητα </a:t>
                </a:r>
                <a:r>
                  <a:rPr lang="el-GR" b="0" i="1" dirty="0" smtClean="0">
                    <a:latin typeface="Cambria Math" panose="02040503050406030204" pitchFamily="18" charset="0"/>
                  </a:rPr>
                  <a:t/>
                </a:r>
                <a:br>
                  <a:rPr lang="el-GR" b="0" i="1" dirty="0" smtClean="0">
                    <a:latin typeface="Cambria Math" panose="02040503050406030204" pitchFamily="18" charset="0"/>
                  </a:rPr>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=2</m:t>
                    </m:r>
                    <m:r>
                      <a:rPr lang="el-GR" b="0" i="1" smtClean="0">
                        <a:latin typeface="Cambria Math" panose="02040503050406030204" pitchFamily="18" charset="0"/>
                      </a:rPr>
                      <m:t>𝜋</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m:rPr>
                            <m:sty m:val="p"/>
                          </m:rPr>
                          <a:rPr lang="el-GR" b="0" i="0" smtClean="0">
                            <a:latin typeface="Cambria Math" panose="02040503050406030204" pitchFamily="18" charset="0"/>
                          </a:rPr>
                          <m:t>Τ</m:t>
                        </m:r>
                      </m:den>
                    </m:f>
                  </m:oMath>
                </a14:m>
                <a:endParaRPr lang="el-GR" dirty="0" smtClean="0"/>
              </a:p>
              <a:p>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907270"/>
                <a:ext cx="6272049" cy="4722130"/>
              </a:xfrm>
              <a:blipFill rotWithShape="0">
                <a:blip r:embed="rId4"/>
                <a:stretch>
                  <a:fillRect t="-1032"/>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197680" y="2140560"/>
              <a:ext cx="3539520" cy="3916440"/>
            </p14:xfrm>
          </p:contentPart>
        </mc:Choice>
        <mc:Fallback xmlns="">
          <p:pic>
            <p:nvPicPr>
              <p:cNvPr id="5" name="Ink 4"/>
              <p:cNvPicPr/>
              <p:nvPr/>
            </p:nvPicPr>
            <p:blipFill>
              <a:blip r:embed="rId6"/>
              <a:stretch>
                <a:fillRect/>
              </a:stretch>
            </p:blipFill>
            <p:spPr>
              <a:xfrm>
                <a:off x="5190480" y="2136600"/>
                <a:ext cx="3555000" cy="3927960"/>
              </a:xfrm>
              <a:prstGeom prst="rect">
                <a:avLst/>
              </a:prstGeom>
            </p:spPr>
          </p:pic>
        </mc:Fallback>
      </mc:AlternateContent>
    </p:spTree>
    <p:extLst>
      <p:ext uri="{BB962C8B-B14F-4D97-AF65-F5344CB8AC3E}">
        <p14:creationId xmlns:p14="http://schemas.microsoft.com/office/powerpoint/2010/main" val="8311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907270"/>
                <a:ext cx="7948450" cy="4645930"/>
              </a:xfrm>
            </p:spPr>
            <p:txBody>
              <a:bodyPr>
                <a:normAutofit lnSpcReduction="10000"/>
              </a:bodyPr>
              <a:lstStyle/>
              <a:p>
                <a:r>
                  <a:rPr lang="el-GR" b="1" dirty="0" smtClean="0"/>
                  <a:t>Ταχύτητα</a:t>
                </a:r>
                <a:r>
                  <a:rPr lang="en-US" b="1" dirty="0" smtClean="0"/>
                  <a:t> &amp;</a:t>
                </a:r>
                <a:r>
                  <a:rPr lang="el-GR" b="1" dirty="0" smtClean="0"/>
                  <a:t> επιτάχυνση</a:t>
                </a:r>
                <a:r>
                  <a:rPr lang="el-GR" dirty="0" smtClean="0"/>
                  <a:t> απλής αρμονικής κίνησης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n-US" b="0" dirty="0" smtClean="0"/>
              </a:p>
              <a:p>
                <a:pPr marL="68580" indent="0">
                  <a:buNone/>
                </a:pPr>
                <a:r>
                  <a:rPr lang="el-GR" b="0" dirty="0" smtClean="0"/>
                  <a:t/>
                </a:r>
                <a:br>
                  <a:rPr lang="el-GR"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smtClean="0"/>
              </a:p>
              <a:p>
                <a:endParaRPr lang="en-US" dirty="0" smtClean="0"/>
              </a:p>
              <a:p>
                <a:r>
                  <a:rPr lang="el-GR" dirty="0" smtClean="0"/>
                  <a:t>Μέγιστες τιμές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r>
                      <a:rPr lang="en-US" b="0" i="1" smtClean="0">
                        <a:latin typeface="Cambria Math" panose="02040503050406030204" pitchFamily="18" charset="0"/>
                      </a:rPr>
                      <m:t>𝐴</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𝐴</m:t>
                    </m:r>
                  </m:oMath>
                </a14:m>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907270"/>
                <a:ext cx="7948450" cy="4645930"/>
              </a:xfrm>
              <a:blipFill rotWithShape="0">
                <a:blip r:embed="rId3"/>
                <a:stretch>
                  <a:fillRect t="-1837" r="-77"/>
                </a:stretch>
              </a:blipFill>
            </p:spPr>
            <p:txBody>
              <a:bodyPr/>
              <a:lstStyle/>
              <a:p>
                <a:r>
                  <a:rPr lang="el-GR">
                    <a:noFill/>
                  </a:rPr>
                  <a:t> </a:t>
                </a:r>
              </a:p>
            </p:txBody>
          </p:sp>
        </mc:Fallback>
      </mc:AlternateContent>
    </p:spTree>
    <p:extLst>
      <p:ext uri="{BB962C8B-B14F-4D97-AF65-F5344CB8AC3E}">
        <p14:creationId xmlns:p14="http://schemas.microsoft.com/office/powerpoint/2010/main" val="38560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858832"/>
            <a:ext cx="3048000" cy="1358007"/>
          </a:xfrm>
          <a:prstGeom prst="rect">
            <a:avLst/>
          </a:prstGeom>
        </p:spPr>
      </p:pic>
      <p:sp>
        <p:nvSpPr>
          <p:cNvPr id="2" name="Title 1"/>
          <p:cNvSpPr>
            <a:spLocks noGrp="1"/>
          </p:cNvSpPr>
          <p:nvPr>
            <p:ph type="title"/>
          </p:nvPr>
        </p:nvSpPr>
        <p:spPr/>
        <p:txBody>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853292"/>
                <a:ext cx="7948449" cy="4645930"/>
              </a:xfrm>
            </p:spPr>
            <p:txBody>
              <a:bodyPr>
                <a:normAutofit fontScale="92500" lnSpcReduction="10000"/>
              </a:bodyPr>
              <a:lstStyle/>
              <a:p>
                <a:r>
                  <a:rPr lang="el-GR" b="1" dirty="0" smtClean="0"/>
                  <a:t>Πώς βρίσκουμε τις σταθερές</a:t>
                </a:r>
                <a:r>
                  <a:rPr lang="en-US" b="1" dirty="0" smtClean="0"/>
                  <a:t> </a:t>
                </a:r>
                <a14:m>
                  <m:oMath xmlns:m="http://schemas.openxmlformats.org/officeDocument/2006/math">
                    <m:r>
                      <a:rPr lang="en-US" b="1" i="1">
                        <a:latin typeface="Cambria Math" panose="02040503050406030204" pitchFamily="18" charset="0"/>
                      </a:rPr>
                      <m:t>𝑨</m:t>
                    </m:r>
                  </m:oMath>
                </a14:m>
                <a:r>
                  <a:rPr lang="en-US" b="1" i="1" dirty="0" smtClean="0"/>
                  <a:t>, </a:t>
                </a:r>
                <a14:m>
                  <m:oMath xmlns:m="http://schemas.openxmlformats.org/officeDocument/2006/math">
                    <m:r>
                      <a:rPr lang="el-GR" b="1" i="1">
                        <a:latin typeface="Cambria Math" panose="02040503050406030204" pitchFamily="18" charset="0"/>
                      </a:rPr>
                      <m:t>𝝋</m:t>
                    </m:r>
                  </m:oMath>
                </a14:m>
                <a:r>
                  <a:rPr lang="el-GR" b="1" dirty="0" smtClean="0"/>
                  <a:t>, της ταλάντωσης;</a:t>
                </a:r>
              </a:p>
              <a:p>
                <a:pPr lvl="1"/>
                <a:r>
                  <a:rPr lang="el-GR" dirty="0" smtClean="0"/>
                  <a:t>Συχνότητα: εξαρτάται από </a:t>
                </a:r>
                <a:r>
                  <a:rPr lang="en-US" dirty="0" smtClean="0"/>
                  <a:t>k, m</a:t>
                </a:r>
              </a:p>
              <a:p>
                <a:pPr lvl="1"/>
                <a:r>
                  <a:rPr lang="el-GR" dirty="0" smtClean="0"/>
                  <a:t>Πλάτος, φάση: </a:t>
                </a:r>
                <a:r>
                  <a:rPr lang="el-GR" b="1" dirty="0" smtClean="0"/>
                  <a:t>αρχικές συνθήκες</a:t>
                </a:r>
                <a:r>
                  <a:rPr lang="el-GR" dirty="0" smtClean="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smtClean="0"/>
              </a:p>
              <a:p>
                <a:pPr lvl="1"/>
                <a:r>
                  <a:rPr lang="el-GR" b="1" dirty="0" smtClean="0"/>
                  <a:t>Παράδειγμα</a:t>
                </a:r>
                <a:r>
                  <a:rPr lang="el-GR" dirty="0" smtClean="0"/>
                  <a:t>:</a:t>
                </a:r>
                <a:endParaRPr lang="en-US" dirty="0" smtClean="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smtClean="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smtClean="0"/>
              </a:p>
              <a:p>
                <a:pPr lvl="3"/>
                <a:r>
                  <a:rPr lang="el-GR" dirty="0" smtClean="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smtClean="0"/>
                  <a:t> </a:t>
                </a:r>
              </a:p>
              <a:p>
                <a:pPr marL="896112" lvl="3"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𝐴</m:t>
                      </m:r>
                      <m:r>
                        <m:rPr>
                          <m:sty m:val="p"/>
                        </m:rPr>
                        <a:rPr lang="en-US" i="0">
                          <a:latin typeface="Cambria Math" panose="02040503050406030204" pitchFamily="18" charset="0"/>
                        </a:rPr>
                        <m:t>cos</m:t>
                      </m:r>
                      <m:r>
                        <a:rPr lang="en-US" i="0">
                          <a:latin typeface="Cambria Math" panose="02040503050406030204" pitchFamily="18" charset="0"/>
                        </a:rPr>
                        <m:t>⁡</m:t>
                      </m:r>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e>
                      </m:d>
                    </m:oMath>
                  </m:oMathPara>
                </a14:m>
                <a:endParaRPr lang="en-US" dirty="0" smtClean="0"/>
              </a:p>
              <a:p>
                <a:pPr marL="553212" lvl="3" indent="-274320"/>
                <a:r>
                  <a:rPr lang="el-GR" sz="2200" b="1" dirty="0" smtClean="0"/>
                  <a:t>Παράδειγμα</a:t>
                </a:r>
                <a:r>
                  <a:rPr lang="el-GR" sz="2200" dirty="0" smtClean="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smtClean="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smtClean="0"/>
                  <a:t/>
                </a:r>
                <a:br>
                  <a:rPr lang="el-GR" sz="2000" dirty="0" smtClean="0"/>
                </a:br>
                <a:r>
                  <a:rPr lang="el-GR" sz="2000" dirty="0" smtClean="0"/>
                  <a:t>                          </a:t>
                </a:r>
                <a14:m>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r>
                      <m:rPr>
                        <m:sty m:val="p"/>
                      </m:rPr>
                      <a:rPr lang="en-US" sz="2000">
                        <a:latin typeface="Cambria Math" panose="02040503050406030204" pitchFamily="18" charset="0"/>
                      </a:rPr>
                      <m:t>cos</m:t>
                    </m:r>
                    <m:r>
                      <a:rPr lang="en-US" sz="2000" i="1">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853292"/>
                <a:ext cx="7948449" cy="4645930"/>
              </a:xfrm>
              <a:blipFill rotWithShape="0">
                <a:blip r:embed="rId3"/>
                <a:stretch>
                  <a:fillRect t="-1706"/>
                </a:stretch>
              </a:blipFill>
            </p:spPr>
            <p:txBody>
              <a:bodyPr/>
              <a:lstStyle/>
              <a:p>
                <a:r>
                  <a:rPr lang="el-GR">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261292"/>
            <a:ext cx="3019425" cy="1524000"/>
          </a:xfrm>
          <a:prstGeom prst="rect">
            <a:avLst/>
          </a:prstGeom>
        </p:spPr>
      </p:pic>
    </p:spTree>
    <p:extLst>
      <p:ext uri="{BB962C8B-B14F-4D97-AF65-F5344CB8AC3E}">
        <p14:creationId xmlns:p14="http://schemas.microsoft.com/office/powerpoint/2010/main" val="7163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Αρμονική Ταλάντωση</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864" y="1906588"/>
            <a:ext cx="7507269" cy="4113212"/>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 (</a:t>
                </a:r>
                <a:r>
                  <a:rPr lang="en-US" sz="1400" dirty="0"/>
                  <a:t>a</a:t>
                </a:r>
                <a:r>
                  <a:rPr lang="el-GR" sz="1400" dirty="0"/>
                  <a:t>)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oMath>
                </a14:m>
                <a:r>
                  <a:rPr lang="en-US" sz="1400" dirty="0"/>
                  <a:t> </a:t>
                </a:r>
                <a:r>
                  <a:rPr lang="el-GR" sz="1400" dirty="0"/>
                  <a:t>και (</a:t>
                </a:r>
                <a:r>
                  <a:rPr lang="en-US" sz="1400" dirty="0"/>
                  <a:t>b)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𝑖</m:t>
                        </m:r>
                      </m:sub>
                    </m:sSub>
                  </m:oMath>
                </a14:m>
                <a:r>
                  <a:rPr lang="en-US" sz="1400" dirty="0"/>
                  <a:t> </a:t>
                </a:r>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rotWithShape="0">
                <a:blip r:embed="rId3"/>
                <a:stretch>
                  <a:fillRect l="-214" t="-4000" b="-20000"/>
                </a:stretch>
              </a:blipFill>
            </p:spPr>
            <p:txBody>
              <a:bodyPr/>
              <a:lstStyle/>
              <a:p>
                <a:r>
                  <a:rPr lang="el-GR">
                    <a:noFill/>
                  </a:rPr>
                  <a:t> </a:t>
                </a:r>
              </a:p>
            </p:txBody>
          </p:sp>
        </mc:Fallback>
      </mc:AlternateContent>
    </p:spTree>
    <p:extLst>
      <p:ext uri="{BB962C8B-B14F-4D97-AF65-F5344CB8AC3E}">
        <p14:creationId xmlns:p14="http://schemas.microsoft.com/office/powerpoint/2010/main" val="2878453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88" y="710292"/>
            <a:ext cx="7024744" cy="1143000"/>
          </a:xfrm>
        </p:spPr>
        <p:txBody>
          <a:bodyPr/>
          <a:lstStyle/>
          <a:p>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1460" y="1853292"/>
                <a:ext cx="7945340" cy="4928508"/>
              </a:xfrm>
            </p:spPr>
            <p:txBody>
              <a:bodyPr>
                <a:normAutofit/>
              </a:bodyPr>
              <a:lstStyle/>
              <a:p>
                <a:r>
                  <a:rPr lang="el-GR" b="1" dirty="0" smtClean="0"/>
                  <a:t>Απομονωμένα (κλειστά) συστήματα</a:t>
                </a:r>
                <a:endParaRPr lang="el-GR" dirty="0" smtClean="0"/>
              </a:p>
              <a:p>
                <a:pPr lvl="1"/>
                <a:r>
                  <a:rPr lang="el-GR" dirty="0" smtClean="0"/>
                  <a:t>Δεν υπάρχει «διαφυγή» ενέργειας με κανένα τρόπο</a:t>
                </a:r>
              </a:p>
              <a:p>
                <a:pPr lvl="1"/>
                <a:r>
                  <a:rPr lang="el-GR" b="1" dirty="0" smtClean="0"/>
                  <a:t>Αρχή Διατήρησης Μηχανικής Ενέργειας – ΑΔΜΕ </a:t>
                </a:r>
                <a:r>
                  <a:rPr lang="en-US" b="1" i="0" dirty="0" smtClean="0">
                    <a:latin typeface="Cambria Math" panose="02040503050406030204" pitchFamily="18" charset="0"/>
                  </a:rPr>
                  <a:t/>
                </a:r>
                <a:br>
                  <a:rPr lang="en-US" b="1" i="0" dirty="0" smtClean="0">
                    <a:latin typeface="Cambria Math" panose="02040503050406030204" pitchFamily="18" charset="0"/>
                  </a:rPr>
                </a:br>
                <a:r>
                  <a:rPr lang="en-US" b="0" i="0" dirty="0" smtClean="0">
                    <a:latin typeface="Cambria Math" panose="02040503050406030204" pitchFamily="18" charset="0"/>
                  </a:rPr>
                  <a:t/>
                </a:r>
                <a:br>
                  <a:rPr lang="en-US" b="0" i="0" dirty="0" smtClean="0">
                    <a:latin typeface="Cambria Math" panose="02040503050406030204" pitchFamily="18" charset="0"/>
                  </a:rPr>
                </a:br>
                <a14:m>
                  <m:oMath xmlns:m="http://schemas.openxmlformats.org/officeDocument/2006/math">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𝑚𝑒𝑐h</m:t>
                        </m:r>
                      </m:sub>
                    </m:sSub>
                    <m:r>
                      <a:rPr lang="en-US" b="0" i="1" smtClean="0">
                        <a:latin typeface="Cambria Math" panose="02040503050406030204" pitchFamily="18" charset="0"/>
                      </a:rPr>
                      <m:t>=</m:t>
                    </m:r>
                    <m:r>
                      <m:rPr>
                        <m:sty m:val="p"/>
                      </m:rPr>
                      <a:rPr lang="el-GR" b="0" i="0" smtClean="0">
                        <a:latin typeface="Cambria Math" panose="02040503050406030204" pitchFamily="18" charset="0"/>
                      </a:rPr>
                      <m:t>ΔΚ</m:t>
                    </m:r>
                    <m:r>
                      <a:rPr lang="el-GR" b="0" i="0" smtClean="0">
                        <a:latin typeface="Cambria Math" panose="02040503050406030204" pitchFamily="18" charset="0"/>
                      </a:rPr>
                      <m:t>+</m:t>
                    </m:r>
                    <m:r>
                      <m:rPr>
                        <m:sty m:val="p"/>
                      </m:rPr>
                      <a:rPr lang="el-GR" b="0" i="0" smtClean="0">
                        <a:latin typeface="Cambria Math" panose="02040503050406030204" pitchFamily="18" charset="0"/>
                      </a:rPr>
                      <m:t>Δ</m:t>
                    </m:r>
                    <m:r>
                      <a:rPr lang="en-US" b="0" i="1" smtClean="0">
                        <a:latin typeface="Cambria Math" panose="02040503050406030204" pitchFamily="18" charset="0"/>
                      </a:rPr>
                      <m:t>𝑈</m:t>
                    </m:r>
                    <m:r>
                      <a:rPr lang="en-US" b="0" i="1" smtClean="0">
                        <a:latin typeface="Cambria Math" panose="02040503050406030204" pitchFamily="18" charset="0"/>
                      </a:rPr>
                      <m:t>=0</m:t>
                    </m:r>
                  </m:oMath>
                </a14:m>
                <a:endParaRPr lang="en-US" dirty="0" smtClean="0"/>
              </a:p>
              <a:p>
                <a:pPr lvl="2"/>
                <a:endParaRPr lang="el-GR" sz="1400" dirty="0"/>
              </a:p>
              <a:p>
                <a:pPr marL="685800" lvl="2" indent="0">
                  <a:buNone/>
                </a:pPr>
                <a:r>
                  <a:rPr lang="el-GR" dirty="0" smtClean="0"/>
                  <a:t>μόνον όταν ασκούνται συντηρητικές δυνάμεις!</a:t>
                </a:r>
              </a:p>
              <a:p>
                <a:pPr lvl="1"/>
                <a:r>
                  <a:rPr lang="el-GR" b="1" dirty="0" smtClean="0"/>
                  <a:t>Αρχή Διατήρησης της Ενέργειας – ΑΔΕ  </a:t>
                </a:r>
                <a:r>
                  <a:rPr lang="el-GR" dirty="0" smtClean="0">
                    <a:latin typeface="Cambria Math" panose="02040503050406030204" pitchFamily="18" charset="0"/>
                  </a:rPr>
                  <a:t/>
                </a:r>
                <a:br>
                  <a:rPr lang="el-GR" dirty="0" smtClean="0">
                    <a:latin typeface="Cambria Math" panose="02040503050406030204" pitchFamily="18" charset="0"/>
                  </a:rPr>
                </a:br>
                <a:r>
                  <a:rPr lang="el-GR" dirty="0" smtClean="0">
                    <a:latin typeface="Cambria Math" panose="02040503050406030204" pitchFamily="18" charset="0"/>
                  </a:rPr>
                  <a:t/>
                </a:r>
                <a:br>
                  <a:rPr lang="el-GR" dirty="0" smtClean="0">
                    <a:latin typeface="Cambria Math" panose="02040503050406030204" pitchFamily="18" charset="0"/>
                  </a:rPr>
                </a:br>
                <a14:m>
                  <m:oMath xmlns:m="http://schemas.openxmlformats.org/officeDocument/2006/math">
                    <m:r>
                      <m:rPr>
                        <m:sty m:val="p"/>
                      </m:rPr>
                      <a:rPr lang="el-GR">
                        <a:latin typeface="Cambria Math" panose="02040503050406030204" pitchFamily="18" charset="0"/>
                      </a:rPr>
                      <m:t>Δ</m:t>
                    </m:r>
                    <m:sSub>
                      <m:sSubPr>
                        <m:ctrlPr>
                          <a:rPr lang="el-GR"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𝑠𝑦𝑠𝑡𝑒𝑚</m:t>
                        </m:r>
                      </m:sub>
                    </m:sSub>
                    <m:r>
                      <a:rPr lang="el-GR" b="0" i="1" smtClean="0">
                        <a:latin typeface="Cambria Math" panose="02040503050406030204" pitchFamily="18" charset="0"/>
                      </a:rPr>
                      <m:t>=0</m:t>
                    </m:r>
                  </m:oMath>
                </a14:m>
                <a:endParaRPr lang="el-GR" dirty="0" smtClean="0"/>
              </a:p>
              <a:p>
                <a:pPr lvl="2"/>
                <a:endParaRPr lang="el-GR" sz="1100" dirty="0" smtClean="0"/>
              </a:p>
              <a:p>
                <a:pPr marL="685800" lvl="2" indent="0">
                  <a:buNone/>
                </a:pPr>
                <a:r>
                  <a:rPr lang="el-GR" dirty="0" smtClean="0"/>
                  <a:t>αν ασκούνται και μη συντηρητικές δυνάμεις, δηλ. σε κάθε περίπτωση!</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1460" y="1853292"/>
                <a:ext cx="7945340" cy="4928508"/>
              </a:xfrm>
              <a:blipFill rotWithShape="0">
                <a:blip r:embed="rId2"/>
                <a:stretch>
                  <a:fillRect t="-989"/>
                </a:stretch>
              </a:blipFill>
            </p:spPr>
            <p:txBody>
              <a:bodyPr/>
              <a:lstStyle/>
              <a:p>
                <a:r>
                  <a:rPr lang="el-GR">
                    <a:noFill/>
                  </a:rPr>
                  <a:t> </a:t>
                </a:r>
              </a:p>
            </p:txBody>
          </p:sp>
        </mc:Fallback>
      </mc:AlternateContent>
    </p:spTree>
    <p:extLst>
      <p:ext uri="{BB962C8B-B14F-4D97-AF65-F5344CB8AC3E}">
        <p14:creationId xmlns:p14="http://schemas.microsoft.com/office/powerpoint/2010/main" val="18230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1143000"/>
          </a:xfrm>
        </p:spPr>
        <p:txBody>
          <a:bodyPr/>
          <a:lstStyle/>
          <a:p>
            <a:r>
              <a:rPr lang="el-GR" dirty="0" smtClean="0"/>
              <a:t>Επανάληψη…</a:t>
            </a:r>
            <a:endParaRPr lang="el-GR" dirty="0"/>
          </a:p>
        </p:txBody>
      </p:sp>
      <p:sp>
        <p:nvSpPr>
          <p:cNvPr id="3" name="Content Placeholder 2"/>
          <p:cNvSpPr>
            <a:spLocks noGrp="1"/>
          </p:cNvSpPr>
          <p:nvPr>
            <p:ph idx="1"/>
          </p:nvPr>
        </p:nvSpPr>
        <p:spPr>
          <a:xfrm>
            <a:off x="738350" y="1853292"/>
            <a:ext cx="7948450" cy="4699908"/>
          </a:xfrm>
        </p:spPr>
        <p:txBody>
          <a:bodyPr/>
          <a:lstStyle/>
          <a:p>
            <a:r>
              <a:rPr lang="el-GR" b="1" dirty="0" smtClean="0"/>
              <a:t>Μη απομονωμένα συστήματα</a:t>
            </a:r>
          </a:p>
          <a:p>
            <a:pPr lvl="1"/>
            <a:endParaRPr lang="el-GR" dirty="0" smtClean="0"/>
          </a:p>
          <a:p>
            <a:pPr lvl="1"/>
            <a:r>
              <a:rPr lang="el-GR" dirty="0" smtClean="0"/>
              <a:t>Σύστημα βρίσκεται σε «επικοινωνία» με το περιβάλλον του μέσω μεταφοράς ενέργειας</a:t>
            </a:r>
          </a:p>
          <a:p>
            <a:pPr marL="365760" lvl="1" indent="0">
              <a:buNone/>
            </a:pPr>
            <a:endParaRPr lang="el-GR" dirty="0" smtClean="0"/>
          </a:p>
          <a:p>
            <a:pPr lvl="1"/>
            <a:r>
              <a:rPr lang="el-GR" dirty="0" smtClean="0"/>
              <a:t>Θεώρημα Μεταβολής Κινητικής Ενέργειας – Έργου</a:t>
            </a:r>
          </a:p>
          <a:p>
            <a:pPr lvl="2"/>
            <a:r>
              <a:rPr lang="el-GR" dirty="0" smtClean="0"/>
              <a:t>Εξωτερική δύναμη αλλάζει μέσω έργου την κινητική ενέργεια ενός σώματος</a:t>
            </a:r>
          </a:p>
          <a:p>
            <a:pPr lvl="2"/>
            <a:endParaRPr lang="el-GR" dirty="0"/>
          </a:p>
          <a:p>
            <a:pPr lvl="1"/>
            <a:r>
              <a:rPr lang="el-GR" dirty="0" smtClean="0"/>
              <a:t>Αρχή Διατήρησης της Ενέργειας</a:t>
            </a:r>
          </a:p>
          <a:p>
            <a:pPr lvl="1"/>
            <a:endParaRPr lang="el-GR" dirty="0" smtClean="0"/>
          </a:p>
        </p:txBody>
      </p:sp>
    </p:spTree>
    <p:extLst>
      <p:ext uri="{BB962C8B-B14F-4D97-AF65-F5344CB8AC3E}">
        <p14:creationId xmlns:p14="http://schemas.microsoft.com/office/powerpoint/2010/main" val="60960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853292"/>
                <a:ext cx="7948450" cy="4928508"/>
              </a:xfrm>
            </p:spPr>
            <p:txBody>
              <a:bodyPr>
                <a:normAutofit lnSpcReduction="10000"/>
              </a:bodyPr>
              <a:lstStyle/>
              <a:p>
                <a:r>
                  <a:rPr lang="el-GR" dirty="0" smtClean="0"/>
                  <a:t>Παρουσία τριβής, αποδεικνύεται ότι για ένα μη απομονωμένο σύστημα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𝑜𝑡h𝑒𝑟</m:t>
                            </m:r>
                            <m:r>
                              <a:rPr lang="en-US" b="0" i="1" smtClean="0">
                                <a:latin typeface="Cambria Math" panose="02040503050406030204" pitchFamily="18" charset="0"/>
                              </a:rPr>
                              <m:t> </m:t>
                            </m:r>
                            <m:r>
                              <a:rPr lang="en-US" b="0" i="1" smtClean="0">
                                <a:latin typeface="Cambria Math" panose="02040503050406030204" pitchFamily="18" charset="0"/>
                              </a:rPr>
                              <m:t>𝑓𝑜𝑟𝑐𝑒𝑠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𝑑</m:t>
                        </m:r>
                        <m:r>
                          <a:rPr lang="en-US"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K</m:t>
                        </m:r>
                      </m:e>
                    </m:nary>
                  </m:oMath>
                </a14:m>
                <a:endParaRPr lang="en-US" dirty="0" smtClean="0"/>
              </a:p>
              <a:p>
                <a:pPr marL="68580" indent="0">
                  <a:buNone/>
                </a:pPr>
                <a:r>
                  <a:rPr lang="en-US" dirty="0" smtClean="0"/>
                  <a:t>   </a:t>
                </a:r>
                <a:r>
                  <a:rPr lang="el-GR" dirty="0" smtClean="0"/>
                  <a:t>όπου </a:t>
                </a:r>
                <a14:m>
                  <m:oMath xmlns:m="http://schemas.openxmlformats.org/officeDocument/2006/math">
                    <m:r>
                      <a:rPr lang="en-US" i="1">
                        <a:latin typeface="Cambria Math" panose="02040503050406030204" pitchFamily="18" charset="0"/>
                      </a:rPr>
                      <m:t>𝑑</m:t>
                    </m:r>
                  </m:oMath>
                </a14:m>
                <a:r>
                  <a:rPr lang="el-GR" dirty="0" smtClean="0"/>
                  <a:t> η απόσταση της διαδρομής</a:t>
                </a:r>
              </a:p>
              <a:p>
                <a:r>
                  <a:rPr lang="el-GR" b="1" i="1" dirty="0" smtClean="0"/>
                  <a:t>Αλλαγή στην εσωτερική ενέργεια λόγω τριβών εντός συστήματος</a:t>
                </a:r>
                <a:endParaRPr lang="en-US" b="1" i="1" dirty="0" smtClean="0"/>
              </a:p>
              <a:p>
                <a:pPr marL="68580" indent="0">
                  <a:buNone/>
                </a:pPr>
                <a:r>
                  <a:rPr lang="en-US" dirty="0" smtClean="0"/>
                  <a:t/>
                </a:r>
                <a:br>
                  <a:rPr lang="en-US" dirty="0" smtClean="0"/>
                </a:b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𝑑</m:t>
                      </m:r>
                    </m:oMath>
                  </m:oMathPara>
                </a14:m>
                <a:endParaRPr lang="en-US" dirty="0" smtClean="0"/>
              </a:p>
              <a:p>
                <a:r>
                  <a:rPr lang="el-GR" dirty="0" smtClean="0"/>
                  <a:t>Άρα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𝑜𝑡h𝑒𝑟</m:t>
                            </m:r>
                            <m:r>
                              <a:rPr lang="en-US" i="1">
                                <a:latin typeface="Cambria Math" panose="02040503050406030204" pitchFamily="18" charset="0"/>
                              </a:rPr>
                              <m:t> </m:t>
                            </m:r>
                            <m:r>
                              <a:rPr lang="en-US" i="1">
                                <a:latin typeface="Cambria Math" panose="02040503050406030204" pitchFamily="18" charset="0"/>
                              </a:rPr>
                              <m:t>𝑓𝑜𝑟𝑐𝑒𝑠</m:t>
                            </m:r>
                          </m:sub>
                        </m:sSub>
                        <m:r>
                          <a:rPr lang="en-US" i="1">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l-GR">
                            <a:latin typeface="Cambria Math" panose="02040503050406030204" pitchFamily="18" charset="0"/>
                          </a:rPr>
                          <m:t>Δ</m:t>
                        </m:r>
                        <m:r>
                          <m:rPr>
                            <m:sty m:val="p"/>
                          </m:rPr>
                          <a:rPr lang="en-US">
                            <a:latin typeface="Cambria Math" panose="02040503050406030204" pitchFamily="18" charset="0"/>
                          </a:rPr>
                          <m:t>K</m:t>
                        </m:r>
                        <m:r>
                          <a:rPr lang="en-US" b="0" i="0" smtClean="0">
                            <a:latin typeface="Cambria Math" panose="02040503050406030204" pitchFamily="18" charset="0"/>
                          </a:rPr>
                          <m:t>+</m:t>
                        </m:r>
                      </m:e>
                    </m:nary>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𝑖𝑛𝑡</m:t>
                        </m:r>
                      </m:sub>
                    </m:sSub>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853292"/>
                <a:ext cx="7948450" cy="4928508"/>
              </a:xfrm>
              <a:blipFill rotWithShape="0">
                <a:blip r:embed="rId2"/>
                <a:stretch>
                  <a:fillRect t="-1731"/>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628240" y="5706720"/>
              <a:ext cx="360" cy="360"/>
            </p14:xfrm>
          </p:contentPart>
        </mc:Choice>
        <mc:Fallback xmlns="">
          <p:pic>
            <p:nvPicPr>
              <p:cNvPr id="4" name="Ink 3"/>
              <p:cNvPicPr/>
              <p:nvPr/>
            </p:nvPicPr>
            <p:blipFill>
              <a:blip r:embed="rId4"/>
              <a:stretch>
                <a:fillRect/>
              </a:stretch>
            </p:blipFill>
            <p:spPr>
              <a:xfrm>
                <a:off x="5625360" y="5703840"/>
                <a:ext cx="6120" cy="6120"/>
              </a:xfrm>
              <a:prstGeom prst="rect">
                <a:avLst/>
              </a:prstGeom>
            </p:spPr>
          </p:pic>
        </mc:Fallback>
      </mc:AlternateContent>
    </p:spTree>
    <p:extLst>
      <p:ext uri="{BB962C8B-B14F-4D97-AF65-F5344CB8AC3E}">
        <p14:creationId xmlns:p14="http://schemas.microsoft.com/office/powerpoint/2010/main" val="10207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133450"/>
            <a:ext cx="2957962" cy="4343400"/>
          </a:xfrm>
          <a:prstGeom prst="rect">
            <a:avLst/>
          </a:prstGeom>
        </p:spPr>
      </p:pic>
      <p:sp>
        <p:nvSpPr>
          <p:cNvPr id="2" name="Title 1"/>
          <p:cNvSpPr>
            <a:spLocks noGrp="1"/>
          </p:cNvSpPr>
          <p:nvPr>
            <p:ph type="title"/>
          </p:nvPr>
        </p:nvSpPr>
        <p:spPr/>
        <p:txBody>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853292"/>
            <a:ext cx="4976650" cy="4623558"/>
          </a:xfrm>
        </p:spPr>
        <p:txBody>
          <a:bodyPr>
            <a:normAutofit fontScale="92500" lnSpcReduction="10000"/>
          </a:bodyPr>
          <a:lstStyle/>
          <a:p>
            <a:r>
              <a:rPr lang="el-GR" b="1" dirty="0" smtClean="0"/>
              <a:t>Παράδειγμα:</a:t>
            </a:r>
          </a:p>
          <a:p>
            <a:pPr lvl="1"/>
            <a:r>
              <a:rPr lang="el-GR" dirty="0" smtClean="0"/>
              <a:t>Ένα σώμα μάζας 6 </a:t>
            </a:r>
            <a:r>
              <a:rPr lang="en-US" dirty="0" smtClean="0"/>
              <a:t>kg </a:t>
            </a:r>
            <a:r>
              <a:rPr lang="el-GR" dirty="0" smtClean="0"/>
              <a:t>σε αρχική ηρεμία κινείται προς τα δεξιά επάνω σε μια οριζόντια επιφάνεια λόγω σταθερής οριζόντιας δύναμης 12 Ν.</a:t>
            </a:r>
          </a:p>
          <a:p>
            <a:pPr lvl="2"/>
            <a:r>
              <a:rPr lang="el-GR" dirty="0" smtClean="0"/>
              <a:t>Α) Βρείτε την ταχύτητα του σώματος όταν αυτό μετατοπιστεί κατά 3</a:t>
            </a:r>
            <a:r>
              <a:rPr lang="en-US" dirty="0" smtClean="0"/>
              <a:t> m, </a:t>
            </a:r>
            <a:r>
              <a:rPr lang="el-GR" dirty="0" smtClean="0"/>
              <a:t>εάν η επιφάνεια επαφής έχει συντελεστή τριβής ολίσθησης 0.15</a:t>
            </a:r>
          </a:p>
          <a:p>
            <a:pPr lvl="2"/>
            <a:r>
              <a:rPr lang="el-GR" dirty="0" smtClean="0"/>
              <a:t>Β) Αν η δύναμη ασκείται υπό γωνία θ, ποια θα είναι αυτή η γωνία ώστε η ταχύτητα του σώματος μετά από 3 </a:t>
            </a:r>
            <a:r>
              <a:rPr lang="en-US" dirty="0" smtClean="0"/>
              <a:t>m </a:t>
            </a:r>
            <a:r>
              <a:rPr lang="el-GR" dirty="0" smtClean="0"/>
              <a:t>να είναι η μέγιστη;</a:t>
            </a:r>
            <a:endParaRPr lang="el-GR" dirty="0"/>
          </a:p>
        </p:txBody>
      </p:sp>
    </p:spTree>
    <p:extLst>
      <p:ext uri="{BB962C8B-B14F-4D97-AF65-F5344CB8AC3E}">
        <p14:creationId xmlns:p14="http://schemas.microsoft.com/office/powerpoint/2010/main" val="236270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23652"/>
            <a:ext cx="2957962" cy="2177951"/>
          </a:xfrm>
          <a:prstGeom prst="rect">
            <a:avLst/>
          </a:prstGeom>
        </p:spPr>
      </p:pic>
      <p:sp>
        <p:nvSpPr>
          <p:cNvPr id="2" name="Title 1"/>
          <p:cNvSpPr>
            <a:spLocks noGrp="1"/>
          </p:cNvSpPr>
          <p:nvPr>
            <p:ph type="title"/>
          </p:nvPr>
        </p:nvSpPr>
        <p:spPr/>
        <p:txBody>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862952"/>
            <a:ext cx="4823908" cy="4153348"/>
          </a:xfrm>
        </p:spPr>
        <p:txBody>
          <a:bodyPr>
            <a:normAutofit/>
          </a:bodyPr>
          <a:lstStyle/>
          <a:p>
            <a:r>
              <a:rPr lang="el-GR" b="1" dirty="0" smtClean="0"/>
              <a:t>Παράδειγμα - Λύση:</a:t>
            </a:r>
          </a:p>
          <a:p>
            <a:pPr lvl="1"/>
            <a:r>
              <a:rPr lang="el-GR" sz="1800" dirty="0" smtClean="0"/>
              <a:t>Ένα σώμα μάζας 6 </a:t>
            </a:r>
            <a:r>
              <a:rPr lang="en-US" sz="1800" dirty="0" smtClean="0"/>
              <a:t>kg </a:t>
            </a:r>
            <a:r>
              <a:rPr lang="el-GR" sz="1800" dirty="0" smtClean="0"/>
              <a:t>σε αρχική ηρεμία κινείται προς τα δεξιά επάνω σε μια οριζόντια επιφάνεια λόγω σταθερής οριζόντιας δύναμης 12 Ν.</a:t>
            </a:r>
          </a:p>
          <a:p>
            <a:pPr lvl="2"/>
            <a:r>
              <a:rPr lang="el-GR" sz="1600" dirty="0" smtClean="0"/>
              <a:t>Α) Βρείτε την ταχύτητα του σώματος όταν αυτό μετατοπιστεί κατά 3</a:t>
            </a:r>
            <a:r>
              <a:rPr lang="en-US" sz="1600" dirty="0" smtClean="0"/>
              <a:t> m, </a:t>
            </a:r>
            <a:r>
              <a:rPr lang="el-GR" sz="1600" dirty="0" smtClean="0"/>
              <a:t>εάν η επιφάνεια επαφής έχει συντελεστή τριβής ολίσθησης 0.15</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01840" y="1727280"/>
              <a:ext cx="8496720" cy="4808520"/>
            </p14:xfrm>
          </p:contentPart>
        </mc:Choice>
        <mc:Fallback xmlns="">
          <p:pic>
            <p:nvPicPr>
              <p:cNvPr id="5" name="Ink 4"/>
              <p:cNvPicPr/>
              <p:nvPr/>
            </p:nvPicPr>
            <p:blipFill>
              <a:blip r:embed="rId4"/>
              <a:stretch>
                <a:fillRect/>
              </a:stretch>
            </p:blipFill>
            <p:spPr>
              <a:xfrm>
                <a:off x="490320" y="1720800"/>
                <a:ext cx="8513640" cy="4826520"/>
              </a:xfrm>
              <a:prstGeom prst="rect">
                <a:avLst/>
              </a:prstGeom>
            </p:spPr>
          </p:pic>
        </mc:Fallback>
      </mc:AlternateContent>
    </p:spTree>
    <p:extLst>
      <p:ext uri="{BB962C8B-B14F-4D97-AF65-F5344CB8AC3E}">
        <p14:creationId xmlns:p14="http://schemas.microsoft.com/office/powerpoint/2010/main" val="3465027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323652"/>
            <a:ext cx="2957962" cy="2076651"/>
          </a:xfrm>
          <a:prstGeom prst="rect">
            <a:avLst/>
          </a:prstGeom>
        </p:spPr>
      </p:pic>
      <p:sp>
        <p:nvSpPr>
          <p:cNvPr id="2" name="Title 1"/>
          <p:cNvSpPr>
            <a:spLocks noGrp="1"/>
          </p:cNvSpPr>
          <p:nvPr>
            <p:ph type="title"/>
          </p:nvPr>
        </p:nvSpPr>
        <p:spPr/>
        <p:txBody>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853292"/>
            <a:ext cx="4900108" cy="4153348"/>
          </a:xfrm>
        </p:spPr>
        <p:txBody>
          <a:bodyPr>
            <a:normAutofit/>
          </a:bodyPr>
          <a:lstStyle/>
          <a:p>
            <a:r>
              <a:rPr lang="el-GR" b="1" dirty="0" smtClean="0"/>
              <a:t>Παράδειγμα - Λύση:</a:t>
            </a:r>
          </a:p>
          <a:p>
            <a:pPr lvl="1"/>
            <a:r>
              <a:rPr lang="el-GR" sz="1800" dirty="0" smtClean="0"/>
              <a:t>Ένα σώμα μάζας 6 </a:t>
            </a:r>
            <a:r>
              <a:rPr lang="en-US" sz="1800" dirty="0" smtClean="0"/>
              <a:t>kg </a:t>
            </a:r>
            <a:r>
              <a:rPr lang="el-GR" sz="1800" dirty="0" smtClean="0"/>
              <a:t>σε αρχική ηρεμία κινείται προς τα δεξιά επάνω σε μια οριζόντια επιφάνεια λόγω σταθερής οριζόντιας δύναμης 12 Ν.</a:t>
            </a:r>
          </a:p>
          <a:p>
            <a:pPr lvl="2"/>
            <a:r>
              <a:rPr lang="el-GR" sz="1400" dirty="0" smtClean="0"/>
              <a:t>Β) Αν η δύναμη ασκείται υπό γωνία θ, ποια θα είναι αυτή η γωνία ώστε η ταχύτητα του σώματος μετά από 3 </a:t>
            </a:r>
            <a:r>
              <a:rPr lang="en-US" sz="1400" dirty="0" smtClean="0"/>
              <a:t>m </a:t>
            </a:r>
            <a:r>
              <a:rPr lang="el-GR" sz="1400" dirty="0" smtClean="0"/>
              <a:t>να είναι η μέγιστη;</a:t>
            </a:r>
            <a:endParaRPr lang="el-GR" sz="14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31720" y="1865520"/>
              <a:ext cx="7649280" cy="4368600"/>
            </p14:xfrm>
          </p:contentPart>
        </mc:Choice>
        <mc:Fallback xmlns="">
          <p:pic>
            <p:nvPicPr>
              <p:cNvPr id="5" name="Ink 4"/>
              <p:cNvPicPr/>
              <p:nvPr/>
            </p:nvPicPr>
            <p:blipFill>
              <a:blip r:embed="rId4"/>
              <a:stretch>
                <a:fillRect/>
              </a:stretch>
            </p:blipFill>
            <p:spPr>
              <a:xfrm>
                <a:off x="524160" y="1857960"/>
                <a:ext cx="7670880" cy="4385160"/>
              </a:xfrm>
              <a:prstGeom prst="rect">
                <a:avLst/>
              </a:prstGeom>
            </p:spPr>
          </p:pic>
        </mc:Fallback>
      </mc:AlternateContent>
    </p:spTree>
    <p:extLst>
      <p:ext uri="{BB962C8B-B14F-4D97-AF65-F5344CB8AC3E}">
        <p14:creationId xmlns:p14="http://schemas.microsoft.com/office/powerpoint/2010/main" val="413121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323652"/>
            <a:ext cx="2957962" cy="2076651"/>
          </a:xfrm>
          <a:prstGeom prst="rect">
            <a:avLst/>
          </a:prstGeom>
        </p:spPr>
      </p:pic>
      <p:sp>
        <p:nvSpPr>
          <p:cNvPr id="2" name="Title 1"/>
          <p:cNvSpPr>
            <a:spLocks noGrp="1"/>
          </p:cNvSpPr>
          <p:nvPr>
            <p:ph type="title"/>
          </p:nvPr>
        </p:nvSpPr>
        <p:spPr/>
        <p:txBody>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853292"/>
            <a:ext cx="4900108" cy="4153348"/>
          </a:xfrm>
        </p:spPr>
        <p:txBody>
          <a:bodyPr>
            <a:normAutofit/>
          </a:bodyPr>
          <a:lstStyle/>
          <a:p>
            <a:r>
              <a:rPr lang="el-GR" b="1" dirty="0" smtClean="0"/>
              <a:t>Παράδειγμα - Λύση:</a:t>
            </a:r>
          </a:p>
          <a:p>
            <a:pPr lvl="1"/>
            <a:r>
              <a:rPr lang="el-GR" sz="1800" dirty="0" smtClean="0"/>
              <a:t>Ένα σώμα μάζας 6 </a:t>
            </a:r>
            <a:r>
              <a:rPr lang="en-US" sz="1800" dirty="0" smtClean="0"/>
              <a:t>kg </a:t>
            </a:r>
            <a:r>
              <a:rPr lang="el-GR" sz="1800" dirty="0" smtClean="0"/>
              <a:t>σε αρχική ηρεμία κινείται προς τα δεξιά επάνω σε μια οριζόντια επιφάνεια λόγω σταθερής οριζόντιας δύναμης 12 Ν.</a:t>
            </a:r>
          </a:p>
          <a:p>
            <a:pPr lvl="2"/>
            <a:r>
              <a:rPr lang="el-GR" sz="1400" dirty="0" smtClean="0"/>
              <a:t>Β) Αν η δύναμη ασκείται υπό γωνία θ, ποια θα είναι αυτή η γωνία ώστε η ταχύτητα του σώματος μετά από 3 </a:t>
            </a:r>
            <a:r>
              <a:rPr lang="en-US" sz="1400" dirty="0" smtClean="0"/>
              <a:t>m </a:t>
            </a:r>
            <a:r>
              <a:rPr lang="el-GR" sz="1400" dirty="0" smtClean="0"/>
              <a:t>να είναι η μέγιστη;</a:t>
            </a:r>
            <a:endParaRPr lang="el-GR" sz="14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11280" y="4197960"/>
              <a:ext cx="6811920" cy="2234160"/>
            </p14:xfrm>
          </p:contentPart>
        </mc:Choice>
        <mc:Fallback xmlns="">
          <p:pic>
            <p:nvPicPr>
              <p:cNvPr id="5" name="Ink 4"/>
              <p:cNvPicPr/>
              <p:nvPr/>
            </p:nvPicPr>
            <p:blipFill>
              <a:blip r:embed="rId4"/>
              <a:stretch>
                <a:fillRect/>
              </a:stretch>
            </p:blipFill>
            <p:spPr>
              <a:xfrm>
                <a:off x="604800" y="4185360"/>
                <a:ext cx="6831360" cy="2252160"/>
              </a:xfrm>
              <a:prstGeom prst="rect">
                <a:avLst/>
              </a:prstGeom>
            </p:spPr>
          </p:pic>
        </mc:Fallback>
      </mc:AlternateContent>
    </p:spTree>
    <p:extLst>
      <p:ext uri="{BB962C8B-B14F-4D97-AF65-F5344CB8AC3E}">
        <p14:creationId xmlns:p14="http://schemas.microsoft.com/office/powerpoint/2010/main" val="3263809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4893</TotalTime>
  <Words>863</Words>
  <Application>Microsoft Office PowerPoint</Application>
  <PresentationFormat>On-screen Show (4:3)</PresentationFormat>
  <Paragraphs>157</Paragraphs>
  <Slides>27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Calibri</vt:lpstr>
      <vt:lpstr>Cambria</vt:lpstr>
      <vt:lpstr>Cambria Math</vt:lpstr>
      <vt:lpstr>Century Gothic</vt:lpstr>
      <vt:lpstr>Wingdings</vt:lpstr>
      <vt:lpstr>Wingdings 2</vt:lpstr>
      <vt:lpstr>Austin</vt:lpstr>
      <vt:lpstr>Theme1</vt:lpstr>
      <vt:lpstr>Φυσική για Μηχανικούς</vt:lpstr>
      <vt:lpstr>Φυσική για Μηχανικούς</vt:lpstr>
      <vt:lpstr>Επανάληψη…</vt:lpstr>
      <vt:lpstr>Επανάληψη…</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Φυσική για Μηχανικούς</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608</cp:revision>
  <dcterms:created xsi:type="dcterms:W3CDTF">2006-08-16T00:00:00Z</dcterms:created>
  <dcterms:modified xsi:type="dcterms:W3CDTF">2016-10-18T12:11:40Z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