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96" r:id="rId3"/>
    <p:sldId id="396" r:id="rId4"/>
    <p:sldId id="397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33" r:id="rId16"/>
    <p:sldId id="394" r:id="rId17"/>
    <p:sldId id="395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7" autoAdjust="0"/>
  </p:normalViewPr>
  <p:slideViewPr>
    <p:cSldViewPr>
      <p:cViewPr varScale="1">
        <p:scale>
          <a:sx n="103" d="100"/>
          <a:sy n="103" d="100"/>
        </p:scale>
        <p:origin x="124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2T13:50:14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5156 15473 25,'0'0'23,"4"-18"-1,-4 4-1,-7-1-2,-2-3-3,3 4-1,-10-5-2,2 10-2,-7-3-2,1 12-2,-5 0-2,3 9-2,2 6-1,3 4-1,7 3-1,6 2 1,8-3-1,10-1-1,10-5 2,4-6-1,6-5 1,1-4 0,-2-10 0,1-2 0,-8-5 1,-5-1 0,-11-5 0,-10 3 0,-9-1 0,-10 3 0,-8-1-1,-6 6 0,-6 3 0,2 5-1,1 5 1,3 8-2,9 3 1,8 5 0,7 6-1,9 1 1,11 4-1,1-2 1,10-3 0,1 2 0,4-8 0,3-3 0,-1-8 0,-5-5 0,-1-11 0,-6 0 1,-5-6-1,-6-3 1,-6-5 0,-11 0 0,-6 2-1,-3 7 1,-7 1 0,-4 6-1,0 5 1,2 4-1,1 7-1,5 3 1,6 6 0,4-2 0,10 6 0,6-2-1,7 5 1,5-3 0,5-5 0,5 0 0,3-6 0,5-2-1,-4-7 2,0-7-1,-4-6 1,-3 1-1,-6-8 1,-8-1-1,-4-1 1,-11-3-1,-6 2 1,-7 3 0,-2 4-1,-3 4 0,-4 4 1,2 8-1,-4 0 0,6 8 0,1 6-1,5 5 1,7 1 0,2 4-1,10 1 1,7 3-1,7 1 1,4-4 0,5-4-1,5-3 1,2-9 0,1-3 0,0-6 1,-1-9-1,-6-8 0,-1-4 1,-6 0-1,-3-3 1,-11-1 0,-6 0-1,-11-1 1,-7 4 0,-7 2 0,-3 4 0,-6 2-1,-1 4 1,3 4-1,-1 6 0,8 6 1,2 2-1,6 6-1,6 5 1,6 5 0,8 4 0,0 3-1,11-1 1,6 1 0,4-2 0,4-3-1,3-8 1,3-4 0,0-7 0,-1-7 0,1-7 0,-5-4 1,-4-4-1,-4-5 0,-6-3 1,-9-1 0,-6 3-1,-9 0 1,-4-1 0,-5 6-1,-3-1 1,0 4-1,1 5 1,1 4-1,4 4 0,5 0 0,2 0 1,11 0-1,-5 16-1,9-7 1,-4-9 0,9 14 0,-9-14 0,12 12 0,-12-12 0,15 8 1,-15-8-1,10 4-1,-10-4-7,0 0-33,10 4 0,-14-14 0,4-5-1</inkml:trace>
  <inkml:trace contextRef="#ctx0" brushRef="#br0" timeOffset="7940.4178">2873 13101 16,'-22'-14'23,"13"11"-4,-3-3-3,12 6-4,0 0-1,0 0-2,6 11-2,9 4-1,7 9-1,4 7-1,7 9 0,2 10 0,11 9-2,1 5-4,-1-3-8,-3-8-15,3 3-4,-12-11 0,4-3-1</inkml:trace>
  <inkml:trace contextRef="#ctx0" brushRef="#br0" timeOffset="8438.9499">3612 13941 27,'-22'-22'34,"6"6"1,-2 4-2,2 1-10,16 11-8,-12-5-3,12 5-4,9 16-2,6 2-4,3 4-1,8 5 0,4 5-1,2 4 0,4 4-2,2 2-2,3 8-7,-7-8-9,0-4-16,-3 0-1,-5-5 0,-2 0 1</inkml:trace>
  <inkml:trace contextRef="#ctx0" brushRef="#br0" timeOffset="8874.8402">4225 14657 19,'0'0'32,"-9"-10"0,9 10 2,6 20-14,0-4-6,12 9-4,-1 4-3,6 7-3,2 2-1,7 6 0,-1 3-1,3 2-1,3 1-1,-2-4-1,-2-3-5,-4-8-6,1-2-13,-4-4-10,-8-14 0,0-1 1</inkml:trace>
  <inkml:trace contextRef="#ctx0" brushRef="#br0" timeOffset="9301.3733">4736 15350 22,'0'0'32,"-12"-9"0,12 9 1,7 18-11,-1-4-9,12 7-4,0 0-2,8 5-2,5 1-2,4 4 0,-1 0-2,2 1-1,-1-3-4,-4 0-4,0 1-7,-6 0-12,-2-7-8,-2 3 0,-6-9 1</inkml:trace>
  <inkml:trace contextRef="#ctx0" brushRef="#br0" timeOffset="9739.7778">5228 15911 40,'4'9'33,"-4"0"0,7 10 1,3 2-22,3 5-4,9 6-2,4 7-3,6 3-2,6 5-4,-4-7-3,6 5-3,-8-6-4,4-3-7,-8-6-8,-6-11-5,0 4 1,-10-13 7</inkml:trace>
  <inkml:trace contextRef="#ctx0" brushRef="#br0" timeOffset="10722.77">5811 16685 30,'-13'-13'23,"13"13"3,0 0-2,0 0-3,16 23-4,-1 6-4,13 12-4,6 2-4,7 4-10,7-2-27,7 9-1,-7-9-1,-1 0 0</inkml:trace>
  <inkml:trace contextRef="#ctx0" brushRef="#br0" timeOffset="11189.1102">6318 17270 29,'0'0'34,"0"0"2,0 11-3,7 6-11,3 2-10,11 6-4,4 7-10,3 5-14,5 4-19,5 0 2,0-2-2,-1-2 0</inkml:trace>
  <inkml:trace contextRef="#ctx0" brushRef="#br0" timeOffset="11715.9095">6831 17924 29,'0'0'36,"0"0"-1,0 0-2,0 0-12,0 0-10,22 63-2,-22-63-10,48 60-31,-48-60-7,59 51 4,-59-51-7</inkml:trace>
  <inkml:trace contextRef="#ctx0" brushRef="#br0" timeOffset="70534.4258">9191 15717 33,'-6'-20'21,"6"20"-1,-25-17 11,10 17-19,-1 0-4,-2 6-3,-1 3-2,4 4-1,-4 3-1,4 1-1,5 0 1,4 3-1,6-2 1,4-1 1,7-4 0,5-3 1,3-5 0,6-5 0,-2-3 0,6-6 1,-10-7 1,0-1-1,-7-6 0,-3-1-1,-12-3 1,-6 3-1,-6-1 0,-5 4-1,-4 6 0,2 8-2,-3 7 1,0 7 0,4 8-1,5 3 0,7 6 0,6 1 0,6 1 0,6-5 0,10-4 0,2-2 0,6-6 1,2-5-1,0-4 0,-2-5 0,-6-7 0,-2-3 1,-6-2 0,-5-1-1,-8-2 2,0-1-1,-8 5 0,-4 3 0,-4 5 1,-2 8-1,-1 0-1,1 12 1,3 1-1,4 5 0,3 0-1,8 1 2,6-1-1,5-4 0,5-2-3,-1-7-20,2-5-14,3 0-1,-3-22 0,6-2-1</inkml:trace>
  <inkml:trace contextRef="#ctx0" brushRef="#br0" timeOffset="71553.3637">11669 12891 11,'0'0'28,"0"0"1,0 18-2,-16 0-10,-3 10-5,-14 4-3,0 7-1,-9 3-3,-1 3-5,-1 1-10,4 0-19,-2-7-2,13 2 0,-4-11 0</inkml:trace>
  <inkml:trace contextRef="#ctx0" brushRef="#br0" timeOffset="72020.372">10906 13750 39,'0'0'30,"0"0"-5,-16 9-5,1 11-4,-9-1-5,1 12-2,-8 2-4,3 5-4,-2 3-9,2 2-20,0-6-4,12-3 0,-6-7-1</inkml:trace>
  <inkml:trace contextRef="#ctx0" brushRef="#br0" timeOffset="72403.2516">10342 14471 30,'0'0'31,"0"0"1,0 0-9,-18 19-5,1 3-5,-5 9-5,-5 4-2,-1 6-2,-3 2-5,-4-1-6,6 1-17,0 0-10,-1-12 1,12 3-1</inkml:trace>
  <inkml:trace contextRef="#ctx0" brushRef="#br0" timeOffset="72787.404">9759 15252 31,'0'0'30,"0"-14"1,0 14-8,-13 14-8,-5 0-5,3 11-3,-13 4-2,2 5-2,-2 2-4,-2 3-5,5-1-9,-3 0-13,-2-10-4,13 4 0,-4-14-1</inkml:trace>
  <inkml:trace contextRef="#ctx0" brushRef="#br0" timeOffset="73126.4393">9331 15753 6,'0'-12'28,"0"12"0,-12 6 1,-1 5-14,1 6-4,-6 0-5,1 7 0,-4 3-2,0 6-4,-2-3-5,-5 2-12,-6-1-12,9 7-1,-12-8 0,6 6 9</inkml:trace>
  <inkml:trace contextRef="#ctx0" brushRef="#br0" timeOffset="73583.4059">8835 16324 25,'10'3'26,"-10"-3"1,-10 5-12,3 8-5,-7 0-1,-3 7-2,-8 4-2,-2 7-1,-7 2-4,-4 3-5,2-1-8,-1 7-6,-4-8-10,14 4 0,-5-11-2</inkml:trace>
  <inkml:trace contextRef="#ctx0" brushRef="#br0" timeOffset="73945.0883">8456 16802 2,'-13'4'26,"6"17"0,-15 1 1,-5 12-15,-4 7-5,-6 5-1,-7 3-2,-2-1-2,-3 5-2,-4-7 1,2-4-7,2-9-4,7-1-15,-2-14-1,15 5-3,1-18 13</inkml:trace>
  <inkml:trace contextRef="#ctx0" brushRef="#br0" timeOffset="74343.1436">7950 17359 19,'-18'10'32,"11"5"0,-14 7-2,-4 3-15,-5 11-3,-15 6-5,-8 19-4,-18 10-30,-10 18-5,-30 16-2,-10 10-3</inkml:trace>
  <inkml:trace contextRef="#ctx0" brushRef="#br0" timeOffset="170000.3414">16908 13187 16,'-12'-4'28,"12"4"-1,-32-8 5,17 8-21,-4 4-3,1 7-2,2 4-2,6 5-1,2-1-2,8 3 1,6-2 0,9 0-1,6-5 2,8-5 1,1-10 1,3 0 1,-9-13 0,3 0 1,-11-9-1,-2 0 0,-14-2-1,0 0 0,-15 4-3,-3-2 1,-3 10-2,-4 3 0,0 5 0,0 4-1,3 6 0,1 6 0,11 2 1,4 1-1,6 2 0,4 2 0,11 0 0,3-6 0,1 0 1,6-4-1,1-7 1,-3-2-1,0-9 1,-3-6 0,-7-4-1,-6 2 1,-7-7-1,-9 2 1,-7 0-1,-5 2 0,-7 4 0,-1 6 0,-1 4 0,2 6 0,2 9 0,8 4 0,5 6 0,7 6 0,8 2 0,8 0 0,3-3 0,8-2 1,5-6-1,1-5 0,1-5 1,1-12-1,-6-5 1,-1-5-1,-6-4 0,-4-2 1,-8-3 0,-4 0 0,-11 3-1,-3 7 1,-8 3 0,-2 5 0,-4 7 0,-1 4-1,5 6 0,2 5 1,6 2-1,8 1 0,4 2 0,10-2 0,7-2 1,6-3-1,6-6 0,3-7 1,0 0-1,-2-7 1,-4-3-1,-6 0-2,-5 10-15,-11 0-23,-8-9 0,-7 9 0,-7-15 0</inkml:trace>
  <inkml:trace contextRef="#ctx0" brushRef="#br0" timeOffset="171006.7619">13940 14744 28,'18'-11'18,"4"-4"-2,15 0-3,4-9-1,8-3-3,7-4-3,5-3-6,7 2-12,-8-6-13,8 6-1,-12-11 0</inkml:trace>
  <inkml:trace contextRef="#ctx0" brushRef="#br0" timeOffset="171323.6732">14726 14321 25,'38'-25'33,"-10"6"-18,3-5-3,9-6-2,4-1-2,7-5-3,3 3-4,0-1-10,1 7-16,-14-7-1,6 10-1,-15-7 6</inkml:trace>
  <inkml:trace contextRef="#ctx0" brushRef="#br0" timeOffset="171609.4809">15386 13904 22,'26'-12'19,"3"-7"-2,10-2-2,6-4-3,9-6-3,6 1-1,6-1-2,4 0-5,-1 2-6,-4 4-13,-12-1-9,5 7 1,-16-3-1</inkml:trace>
  <inkml:trace contextRef="#ctx0" brushRef="#br0" timeOffset="171872.4386">16151 13560 35,'12'-13'17,"11"-3"-2,7-7-4,13-2-2,7-4-2,6-4-2,10-1-1,5 2-4,3-4-8,-2 0-14,5 10-4,-16-9 0,2 10 6</inkml:trace>
  <inkml:trace contextRef="#ctx0" brushRef="#br0" timeOffset="172181.4193">16892 13193 5,'0'0'18,"5"-13"-7,-5 13-3,13-9 0,-3 2-2,6-2 1,5-3 0,11-4 1,12-7 0,11-8 0,12-4-2,8-3-4,6 0-5,2-4-9,5 8-10,-15-7-3,2 12-1,-22-3 13</inkml:trace>
  <inkml:trace contextRef="#ctx0" brushRef="#br0" timeOffset="172452.0269">17699 12783 32,'20'-11'21,"5"-8"0,16-5-3,9-8-4,21-6-2,12-1-3,10-7-3,9 1-6,3-1-8,3 6-16,-15-3-6,-1 12 0,-30-4 0</inkml:trace>
  <inkml:trace contextRef="#ctx0" brushRef="#br0" timeOffset="172736.8728">18641 12320 29,'24'-8'29,"3"-16"-4,17-2-7,11-6-4,12-9-3,13 2-3,7-3-3,5-3-4,4 0-10,-3 6-12,-10-4-8,-5 12-1,-20-2 0</inkml:trace>
  <inkml:trace contextRef="#ctx0" brushRef="#br0" timeOffset="173037.4369">19632 11801 50,'0'0'30,"17"-14"-1,5-2-13,16-4-4,11-12-6,13 2-3,9-5-5,4-4-5,0 3-4,-3-1-4,-2 1-1,-10 6-1,-9 2 0,-10 6 1,-10 1 2,-4 9-1,-13-8 0,9 14 15,-13-11 0</inkml:trace>
  <inkml:trace contextRef="#ctx0" brushRef="#br0" timeOffset="173226.448">20552 11343 59,'46'-15'26,"10"-8"-4,19-5-5,17-6-10,13-12-29,7 4-4,-13-14-4,-3 7-1</inkml:trace>
  <inkml:trace contextRef="#ctx0" brushRef="#br0" timeOffset="202591.7649">21059 14797 36,'0'-17'23,"4"3"-2,-7 2-2,-9-2-3,2 6-2,-8-2-3,0 10-3,-5 0-2,5 9-2,-3 2-1,4 7-2,8 5 0,1 3-1,8 2 0,0 2 1,11-4 0,4-1 0,5-5-1,6-7 2,-2-5 0,5-8 0,-3-8 1,-2-3-2,-6-7 2,-1-4-1,-10-6 0,-7 2 0,-4-1 0,-11 3 0,-4 4-1,-3 2 0,-3 3 1,1 10-2,2 5 1,1 3 0,5 8-1,5 6 0,8 2 0,3 5 0,5-1 0,4 2 0,5-3 0,6-2 0,1-8 0,4 0 1,-3-9-1,-1-8 0,-3-6 1,-2-8 0,-6-4-1,-7-4 1,-7 0-1,-6-1 0,-6 4 1,-3 6-1,-3 4 0,-1 10 0,0 7 1,4 7-2,4 6 1,7 5 1,8-2-2,0 2 2,9-2-1,1-4-2,7 0-23,1-5-12,-6-15-1,6-5 1,-3-19-2</inkml:trace>
  <inkml:trace contextRef="#ctx0" brushRef="#br0" timeOffset="203411.4106">18780 12564 61,'22'0'33,"4"12"-5,15 16-10,18 21-8,11 13-22,13 19-17,-3-4-1,11 9-2,-8-16-1</inkml:trace>
  <inkml:trace contextRef="#ctx0" brushRef="#br0" timeOffset="203898.6861">19620 13242 83,'6'16'31,"12"6"-8,13 17-5,13 9-10,10 11-18,3 6-20,22 12-2,-4-9-1,3 5-1</inkml:trace>
  <inkml:trace contextRef="#ctx0" brushRef="#br0" timeOffset="204381.9412">20272 13895 46,'16'8'36,"2"3"-1,14 14-2,10 11-17,7 5-6,11 9-9,5 1-32,6 15-4,-8-15 0,-1 4-2</inkml:trace>
  <inkml:trace contextRef="#ctx0" brushRef="#br0" timeOffset="204816.6668">20932 14508 51,'20'9'34,"16"17"1,-1 11-11,9 8-10,7 9-18,-4 4-24,15 7-4,-10-9-2,4 4 0</inkml:trace>
  <inkml:trace contextRef="#ctx0" brushRef="#br0" timeOffset="205276.6679">21472 15103 80,'15'0'37,"5"13"-4,11 15-14,8 3-7,14 19-6,13 11-16,17 8-24,-7-4-2,7 6 0,-9-12-1</inkml:trace>
  <inkml:trace contextRef="#ctx0" brushRef="#br0" timeOffset="205644.4424">22033 15680 63,'15'18'35,"15"-1"2,22 17-5,14 4-27,4 4-34,11 14-4,-9-5-2,7 10-1</inkml:trace>
  <inkml:trace contextRef="#ctx0" brushRef="#br0" timeOffset="206124.9431">22783 16191 66,'23'21'36,"9"15"1,2-1-7,3 4-23,11 8-19,-3 0-21,10 10-3,-7-12 0,-2-2 0</inkml:trace>
  <inkml:trace contextRef="#ctx0" brushRef="#br0" timeOffset="206500.9718">23377 16699 119,'28'37'41,"7"10"-4,18 7-57,12 19-17,20 0-3,25-7-3</inkml:trace>
  <inkml:trace contextRef="#ctx0" brushRef="#br0" timeOffset="291059.4714">17971 3175 7,'0'42'22,"-6"0"1,6 58-3,-4-49-12,4-7-1,0-2 0,0-4 1,0-16 2,7-7 1,-7-15 1,0 0-1,0-33-2,0 0 0,-3-20-1,-4-6-3,1-14-2,-2-5 0,-2-4-1,4 3 0,-2 5-1,8 12 1,-4 5 0,9 11 0,8 10-1,6 10 0,12 8 1,12 6-2,6 4-2,7 1-2,11 7-7,-2 0-13,0 0-12,0 6-1,-12-4 0,-7 5 0</inkml:trace>
  <inkml:trace contextRef="#ctx0" brushRef="#br0" timeOffset="291300.175">17946 3260 22,'-29'0'32,"29"0"0,0 0 2,11-3-15,19 3-6,10 2-7,6 2-9,7-4-24,7 14-4,-8-11-2,4 6 0</inkml:trace>
  <inkml:trace contextRef="#ctx0" brushRef="#br0" timeOffset="291577.4263">18333 3384 57,'-6'-12'35,"6"12"1,0 0-6,14 12-16,0 17-5,1 3-4,7 14-1,0 5-4,2 0-4,3 6-13,1-2-19,-9-14-1,0-5 1,-6-15-1</inkml:trace>
  <inkml:trace contextRef="#ctx0" brushRef="#br0" timeOffset="291763.8751">18634 3445 42,'-20'-4'32,"0"22"1,-13 7-6,-5 9-13,3 8-6,-6 3-6,4 0-4,9-2-5,0-9-8,11-14-13,14-3-4,3-17-1,12-12 0</inkml:trace>
  <inkml:trace contextRef="#ctx0" brushRef="#br0" timeOffset="292004.7976">19043 3266 57,'0'0'33,"22"0"-1,2 2-9,8-2-21,8 7-12,4-7-18,7 10-3,-15-10 0,6 9-2</inkml:trace>
  <inkml:trace contextRef="#ctx0" brushRef="#br0" timeOffset="292179.8431">19084 3408 80,'0'0'34,"0"0"-3,29-5-18,5 5-18,13 0-25,-6 0-2,14 0-1,-5-5-1</inkml:trace>
  <inkml:trace contextRef="#ctx0" brushRef="#br0" timeOffset="292418.4805">19603 3341 46,'9'0'34,"23"1"0,7-1 0,17 0-26,7 10-34,2-12-4,9 7-3,-9-13-1</inkml:trace>
  <inkml:trace contextRef="#ctx0" brushRef="#br0" timeOffset="292788.9064">20245 3314 52,'59'-5'36,"22"-4"1,30-4-16,22 7-4,12-5-4,18 4-3,-4 3-7,-4 0-22,-14-3-17,-21-1-2,-32-3 1,-20 3-1</inkml:trace>
  <inkml:trace contextRef="#ctx0" brushRef="#br0" timeOffset="293345.4825">20878 2975 37,'-20'-37'60,"-13"16"-38,-5-4-10,-6 6-4,-6 1-3,1 8-2,-1 4-1,6 6 0,8 10-2,11 12 0,11 3 0,10 3 0,11 2 0,8-6 1,8-4 1,7-6 0,4-14 1,2-11 0,1-15 0,-3-11 0,-6-16-1,-5-10-1,-8-12-1,-6-5 0,-6-3 1,-3 4-1,-7 5 1,-1 17-2,-2 14 3,1 12-1,9 31 0,-15 10 0,12 23-1,6 18 1,3 16 0,4 9 1,2 8-3,4 9 1,4-4-6,-1-7-8,1-11-20,1-6-1,-5-29-1,2-12 0</inkml:trace>
  <inkml:trace contextRef="#ctx0" brushRef="#br0" timeOffset="293718.8626">20980 2559 42,'9'-22'32,"-9"5"0,0 17-6,-4 17-13,-3 9-5,7 14-3,0 5-3,0 6 1,10 2-2,4 5 2,7-9-2,4-8 1,3-14 1,5-11 0,-2-16 0,3-9 0,-5-20 0,1-12-2,-6-13 1,-3-6-2,-6-4 0,-4 3-1,-6 9 1,-8 3 0,-8 16 0,-6 22 1,-4 15 0,4 25 2,1 13 0,8 10 0,8 8-1,11 7 0,13 5-6,7-10-20,14-8-13,13-6-2,-3-14 0,7-4 0</inkml:trace>
  <inkml:trace contextRef="#ctx0" brushRef="#br0" timeOffset="294465.455">20760 4030 51,'17'-9'32,"-11"-4"-5,-2-2-4,-4-1-6,-12-5-7,-1 3-4,-9-2-4,-5 11 0,-8 0-2,1 5 0,-6 8-1,4 8 1,6 7 0,8 3-1,8 2 2,11 0-1,13-4 1,9-5 0,11-8 1,7-7 0,1-16-1,4-5 1,-4-11-1,-1-10 1,-9-12-1,-8-7 0,-9-5-1,-4 4 1,-7 4 0,-3 7 0,-4 5 0,0 12-1,-1 16 1,8 18-1,-6 14 0,10 13 1,5 13-1,4 11 0,2 6 0,4 7 2,0 3-1,1-3 0,-2-6-1,-4-11-5,0-2-13,-5-12-19,-9-11 1,5-2 0,-5-20-2</inkml:trace>
  <inkml:trace contextRef="#ctx0" brushRef="#br0" timeOffset="294661.1311">20967 3866 60,'15'-3'34,"1"3"2,6 5-6,8 14-19,-2 3-4,3 7-3,1-1-4,-2-2-4,-2-4-11,-5-3-20,-8-16 0,0-3-2,-10-19 1</inkml:trace>
  <inkml:trace contextRef="#ctx0" brushRef="#br0" timeOffset="294811.7287">21268 3852 72,'0'0'38,"-16"2"1,-3 11-13,1 15-8,-12 1-7,2 9-5,-3 1-3,1-4-4,12 4-17,2-14-20,2-12-2,14-13 1,6-30-1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2T15:06:02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1797 15202 27,'-18'0'26,"18"0"-5,13 13-4,2 0-2,7 9-6,-1 4-2,6 6 0,9 5-2,1 2-3,-3 0-4,-12-7-9,3-7-16,0-1-3,-10-17 0,6-2-1</inkml:trace>
  <inkml:trace contextRef="#ctx0" brushRef="#br0" timeOffset="240.7053">2200 15179 28,'0'0'30,"-24"23"1,3 5-5,-5 9-14,-14 1-2,0 7-3,-1-4-1,2 3-3,1-6-1,1-9 0,3-3-3,9-11-4,9-5-5,7-7-5,9-3-10,0 0-7,16-16-1,8 12 0</inkml:trace>
  <inkml:trace contextRef="#ctx0" brushRef="#br0" timeOffset="698.3276">2657 15098 25,'0'0'47,"0"0"-30,-18 17-3,-1-2-3,-3 4-4,-8 2-3,-2 2-1,-5 4-2,0-2 0,7 2 0,3-5 0,9-4-1,0-3 0,11-2 0,7-3 0,0-10 0,22 16-1,-7-9 0,7 2 1,3 0 0,3 4 0,3 0-1,3 2-5,-5 0-16,-8-5-6,9 6 0,-5-16-1</inkml:trace>
  <inkml:trace contextRef="#ctx0" brushRef="#br0" timeOffset="1216.982">2989 15129 40,'-13'4'26,"-9"3"-10,-3 2-5,-3 6-4,3 3-1,-2 4-2,8 6-2,7 3-1,6 1 0,12 3 0,4 1 0,11 0 1,6-3 1,11-4 1,0-11 2,5-7 0,-3-11 2,-3-11 1,-8-14 0,-2-3-1,-14-13 0,-8 2-2,-16-7-1,-5 2 0,-9 1-5,-3 7-2,-2 10-6,-4 4-13,2 16-16,11 13 0,-8 8-2,8 20 1</inkml:trace>
  <inkml:trace contextRef="#ctx0" brushRef="#br0" timeOffset="1736.9797">1785 15993 39,'0'0'24,"4"23"-2,-14 12-3,7 9-5,-6 6-4,9 5-4,-6 4 1,6-6-5,-6-2-2,6-13-5,5-8-6,-1-8-8,-4-22-12,7 9 1,-7-26-1</inkml:trace>
  <inkml:trace contextRef="#ctx0" brushRef="#br0" timeOffset="1938.7961">1745 15958 10,'10'0'23,"-10"0"1,31-6-8,-4 6-9,5-3-2,7 3-1,2-4-1,3 4-7,2-4-8,0 12-12,-18-8 0,4 5-1</inkml:trace>
  <inkml:trace contextRef="#ctx0" brushRef="#br0" timeOffset="2173.08">1758 16230 11,'0'0'27,"16"11"-1,2-11-3,16 0-13,4 3-8,4-3-11,16 0-14,-17-7-1,9 7-2,-10-12 10</inkml:trace>
  <inkml:trace contextRef="#ctx0" brushRef="#br0" timeOffset="4269.7016">2313 15963 9,'12'0'22,"-12"0"-1,0 0-8,3 20-4,9-2-3,4 6-2,9 2-2,-3 4 1,7-1-1,1 2 0,3-4 0,-4-1-1,0-9-1,-3-3 0,-7-5 1,-1-2 0,-2 0 0,-7-3 0,-9-4 1,0 0-1,0 0 0,-21 9 1,2-1-1,-9 3 1,-6 1 0,-3 3-1,0 1 0,0 2-1,8-6-1,4-2-7,3-1-7,14 6-12,8-15 0,0 0 0</inkml:trace>
  <inkml:trace contextRef="#ctx0" brushRef="#br0" timeOffset="4871.8865">2976 15950 26,'-12'8'24,"-13"3"-10,6 6-3,-6 4-3,4 8-3,2 5-2,7 4-2,10 2 1,7-1-1,13-3 1,4 0 1,14-3 0,2-8 1,9-6 0,-1-11 1,2-8 0,-6-10 1,-4-7 2,-7-14 0,-10-5 0,-15-15 1,-6 5 0,-17 0-1,-6 9-1,-13-2-1,1 14-2,-5 7-3,2 8-6,8 18-21,2 7-11,0 1-1,9 5 0</inkml:trace>
  <inkml:trace contextRef="#ctx0" brushRef="#br0" timeOffset="12670.6775">11309 14400 16,'18'-11'28,"-7"7"3,17 13 0,-4 4-15,7 5-4,9 11-3,0 0-2,5 6-3,-1 4-5,-4-5-7,-3 1-10,-3-2-14,-13-13 1,2-1-1,-10-19 1</inkml:trace>
  <inkml:trace contextRef="#ctx0" brushRef="#br0" timeOffset="12895.0765">11765 14321 42,'-23'-8'31,"5"19"-1,-16 10-11,-4 6-6,-5 11-3,-10 6-2,0 7-3,-2 2-2,2-1-2,10-1-4,2-11-5,13-9-6,9-12-12,8-19-6,24-7-1,2-18 1</inkml:trace>
  <inkml:trace contextRef="#ctx0" brushRef="#br0" timeOffset="13489.4005">11897 14335 54,'0'0'22,"19"3"-6,5 4-5,4 0-3,6 3-2,2 2-2,1 0 0,-2 2-2,-4-4-1,-5 2 0,-4-4-2,-7 1 0,-15-9 0,10 15 0,-10-15 0,-21 17-1,-3-3 2,-7 1-1,1 2 2,-5 1-1,0 1 0,5-3-4,5-3-6,8-4-10,17 3-7,0-12-1,9 0 1</inkml:trace>
  <inkml:trace contextRef="#ctx0" brushRef="#br0" timeOffset="13872.9564">12446 14324 21,'-37'-13'45,"17"13"-29,0 5-5,1 6-3,1 2-2,3 6-3,6 6 0,6 4 0,6-1-1,10 1 0,3-1 1,5 0 0,7-6 0,7-5 0,4-10-1,0-7 1,-3-7 2,-4-11 0,-4-10 0,-6-4 0,-8-6 0,-10-1-1,-8-2 1,-4 6-2,-9 2-4,-6 7-7,-1 13-12,0 13-14,-13 4 0,1 16 0,-12 5 0</inkml:trace>
  <inkml:trace contextRef="#ctx0" brushRef="#br0" timeOffset="14428.0655">11290 15095 41,'7'31'27,"-11"5"-5,4 10-10,0 5-3,5 3-3,2-4-2,-3-6-2,4-8-1,-1-14 0,-2-12 0,-5-10 0,5-17 0,-5-9-1,-7-8 1,-1-10-1,0-5 1,2-2 0,1 2 1,0 5 1,5 7-1,0 6 1,6 10 0,11 6-1,7 10 0,5 5-1,7 5-3,5 4-5,4-3-13,-3-6-10,8 7-1,-13-13 0</inkml:trace>
  <inkml:trace contextRef="#ctx0" brushRef="#br0" timeOffset="14632.0652">11321 15305 17,'0'0'22,"33"6"0,-2-6-17,6-6-14,16 9-9,-12-10-3,17 7 4</inkml:trace>
  <inkml:trace contextRef="#ctx0" brushRef="#br0" timeOffset="14976.6547">12131 15050 35,'0'0'27,"-15"16"-3,-3-7-10,-7 7-4,-8 4-5,-5 1-1,-2 0-1,-3 1-1,5-3-1,1-1-1,7-2 0,5-3 0,12-3 0,6 2 1,11-1-1,9 1 0,5 0 1,10 3 0,6 1 0,7-2-1,-1 2-5,1-1-18,4 11-5,-12-11-1,6 8 1</inkml:trace>
  <inkml:trace contextRef="#ctx0" brushRef="#br0" timeOffset="15496.5616">12486 15101 18,'-53'-21'45,"26"21"-28,-1 0-5,2 9-2,4 9-4,2 4-1,5 7-3,7 3 0,8 3-1,6 1 0,8-2 0,9-4 0,5-8 1,9-6 0,4-13 0,2-8 0,-1-9 2,-9-11 1,-3-4 0,-13-9 0,-8 3 1,-19-4-1,-9 10 0,-10 1-1,-6 5-4,2 8-12,-2 7-21,-3-4 0,13 7-1,-3-5 1</inkml:trace>
  <inkml:trace contextRef="#ctx0" brushRef="#br0" timeOffset="18097.6658">15185 15247 39,'10'0'32,"-10"0"-5,12 12-8,2 15-3,3 2-4,10 13-3,2 1-2,7 6-4,2-2-6,-1-5-7,2-6-15,2-5-8,-13-16-1,3-3 0</inkml:trace>
  <inkml:trace contextRef="#ctx0" brushRef="#br0" timeOffset="18299.6167">15548 15288 63,'-38'13'30,"4"9"-11,-9 7-5,-4 7-4,2 5-4,0 3-6,5-4-7,7-3-7,10 0-13,1-16-4,16-2 0,6-19 0</inkml:trace>
  <inkml:trace contextRef="#ctx0" brushRef="#br0" timeOffset="18629.9722">15991 15255 32,'-19'11'27,"-19"-5"-1,0 10-15,-7 4-3,1-3-2,4 5-1,3 0-3,7-4 0,9 2 1,10-1-1,11-1 1,11 2 1,10-1-1,9 0 0,7 2 0,6 1-4,3 0-6,4 2-21,-8-10-2,6 1-1,-11-8 1</inkml:trace>
  <inkml:trace contextRef="#ctx0" brushRef="#br0" timeOffset="19005.9763">16386 15333 15,'-51'-19'58,"25"19"-33,-4-3-11,-1 3-3,0 12-4,3 2-3,9 7-1,7 4-2,9 7 0,9-1 0,8 5 0,9-6-1,8-1 1,4-5 0,3-7 0,1-8 0,-2-9 0,-4-14 0,-5-6 0,-11-8 0,-8-7 0,-9-4 0,-7-1-1,-8 3-1,-10 0-5,-2 12-9,-2 17-16,-13 4-1,4 25 1,-16 8-1</inkml:trace>
  <inkml:trace contextRef="#ctx0" brushRef="#br0" timeOffset="19503.3157">15144 16090 35,'0'0'29,"0"34"-4,0 4-11,0 12-3,3 7-2,-3-1-4,8-3-2,-1-6-3,0-9 0,3-10-2,-3-14-1,-7-14-1,12-23 1,-10-6 0,-2-12 0,-5-13 2,-3-9-1,2 0 3,1 1 0,-2 4 2,7 11-1,0 7 0,16 8 0,6 16-1,11 7-3,6 9-8,8 9-16,-1-9-2,9 9 0,-7-9 1</inkml:trace>
  <inkml:trace contextRef="#ctx0" brushRef="#br0" timeOffset="19713.7772">15210 16230 29,'0'0'28,"34"11"0,-2-11-13,12 7-10,8-1-19,-3-10-11,10 8-1,-10-4-1</inkml:trace>
  <inkml:trace contextRef="#ctx0" brushRef="#br0" timeOffset="20022.5944">16012 16062 19,'0'0'29,"-28"11"-1,10 4-3,-9 3-15,-9 2-3,-1 4-2,-3-4-2,0 4-3,3 0 0,5-1 0,8-4 0,7 0 0,10-3 1,14 2 1,5-1 0,12 3 0,6 0-1,6 1-6,3-2-22,11 7-2,-11-14-1,9 9-1</inkml:trace>
  <inkml:trace contextRef="#ctx0" brushRef="#br0" timeOffset="20405.9108">16354 16200 13,'-39'-13'55,"10"13"-36,2 4-7,0 7-1,0 3-1,8 7-4,6 2-2,6 8 0,7 2 0,10 5-1,10-7 0,8 0-1,5-6 0,6-9 0,0-8-1,1-8 0,0-15-1,-8-7 1,-7-7 1,-8-5 0,-10-3 1,-10 1-3,-11 2-5,-7 8-27,-14-8 0,2 11-1,-13-12 0</inkml:trace>
  <inkml:trace contextRef="#ctx0" brushRef="#br0" timeOffset="21780.2294">21956 10628 19,'12'12'25,"13"16"0,0 0-12,8 11-4,4 4-1,2 3-4,-2 1-10,-2-7-10,1 2-8,-12-17-2,6-2-1</inkml:trace>
  <inkml:trace contextRef="#ctx0" brushRef="#br0" timeOffset="21982.8174">22368 10646 4,'-21'12'25,"-17"-1"0,3 16-1,-7 2-14,-6 7-3,-3 5-1,-1 1-4,6 1-5,7-4-9,10-3-11,-1-18-3,24-4-1,6-14 16</inkml:trace>
  <inkml:trace contextRef="#ctx0" brushRef="#br0" timeOffset="22312.9227">22471 10631 31,'0'0'26,"19"9"0,-8-1-15,10 1-4,5 3-3,1 0-1,4 0 0,0 0-1,-3-2-1,-6-2 0,-6 4 0,-8 2 0,-11 1-1,-6 8 1,-8 2-1,-4 2 1,-6 1 0,-1-1-2,0-4-3,7-4-6,8-2-12,-5-17-5,18 0 0,7-7-1</inkml:trace>
  <inkml:trace contextRef="#ctx0" brushRef="#br0" timeOffset="22636.1489">22972 10684 23,'-15'8'23,"-10"-3"-7,4 6-6,1 6-3,1 5-3,8 7 0,6 2-1,10 4 0,12-5 2,10 3 0,5-5 0,7-6 0,6-8 1,2-7 1,-7-11 0,-2-8-1,-9-8-1,-15-6-1,-14-8 0,-7 0-2,-19-2-3,-9 4-9,-3 1-19,-2 21-4,-18 1 1,4 19-1</inkml:trace>
  <inkml:trace contextRef="#ctx0" brushRef="#br0" timeOffset="23186.5921">21911 11493 38,'0'10'26,"0"12"-2,-6 6-14,1 2-3,2 8-1,-1-5-1,4 2 1,0-5-2,0-5 0,0-10 0,0-15 0,0 0-1,0 0-1,12-26 1,-12-4-1,-5-11-1,5-3 0,-5-5-1,1 3-1,0 3 1,1 5 0,-3 6 0,6 6 0,0 7-1,0 7 1,12 3 0,4 2-1,9 2-1,10-2-4,10 7-7,5 0-12,2-4-5,10 8 0,-8-4-1</inkml:trace>
  <inkml:trace contextRef="#ctx0" brushRef="#br0" timeOffset="23410.7207">21845 11555 3,'5'10'23,"4"-10"1,22 7-2,5-7-15,9 4-9,4 3-12,-5-7-7,11 3-2,-6-7 5</inkml:trace>
  <inkml:trace contextRef="#ctx0" brushRef="#br0" timeOffset="23764.5234">22336 11372 23,'0'16'25,"11"-6"1,14 9-12,5 3-7,10 1 0,3 4-1,4-6-1,2 0-2,-1-5-1,-3-3-2,-7-4-2,-7-3 1,-13-2-2,-18-4 1,0 0-1,-7 14 3,-14-3-1,-10 3 2,-49 24 3,39-18-2,3 2-2,3-3-4,9-2-7,5-9-12,21 4-5,0-12 2,17-6 6</inkml:trace>
  <inkml:trace contextRef="#ctx0" brushRef="#br0" timeOffset="24186.5197">23084 11471 5,'-63'-10'31,"30"14"-20,-1 2-3,4 9 0,5 6-2,2 7 0,8 4 2,8 4-2,11 1 0,10-1 1,10-2-1,6-5-1,10-5-1,8-10 0,1-11 0,-3-11 0,-1-10 1,-11-11-1,-8-7 0,-9-3-1,-17-5 1,-12 3-4,-8 2-10,-13 6-20,-4 12-1,-5-3-1,-2 18-1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2T15:08:46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10262 17469 57,'0'0'39,"11"4"0,72-4 10,-8 5-35,9-10-1,15 5-5,3-4-12,3 15-35,-15-5 2,-15-6-3,-24-5-2</inkml:trace>
  <inkml:trace contextRef="#ctx0" brushRef="#br0" timeOffset="2133.6743">4357 12458 55,'0'0'36,"37"0"1,36 0-13,31-17-7,47 10-4,26-6-2,31 9-2,12-5-2,9 1-4,-2 3-5,-22 2-37,-23-4 1,-29-3-2,-42-10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2T14:36:55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20740 13719 21,'23'-27'27,"0"0"-5,-18-8-2,-32-35 13,-12 35-20,-11 9-2,-21 3-3,-10 13-2,-11 10-1,-4 18-2,-2 20 0,4 13-1,10 19 0,14 17-1,19 14 1,26 9-1,31 4 1,31-1 0,32-6 0,28-11-1,26-19 0,21-25 0,13-26 1,6-26 0,-5-33 0,-19-27 0,-33-33 0,-36-21 2,-49-21-1,-39 2 1,-48 0-1,-33 12-1,-31 19 0,-9 22-2,2 29-14,12 20-25,13 17-1,27 14 0,20 0 0</inkml:trace>
  <inkml:trace contextRef="#ctx0" brushRef="#br0" timeOffset="1036.6362">21575 13805 37,'0'-14'30,"0"14"-5,11 12-3,-6 14-4,6 16-5,-5 4-3,3 10-1,-6 3-2,4 0-2,-7-4-1,0-6-5,0-8-8,-7-10-17,5-16-8,10-6-2,-8-9 1</inkml:trace>
  <inkml:trace contextRef="#ctx0" brushRef="#br0" timeOffset="1539.7251">21801 14001 22,'4'-9'28,"-4"9"-1,10 5-5,-10-5-3,18 21-4,-6-1-2,2 13-3,-2 4-1,2 5-2,-4 2-2,6 1-1,-3-5-1,3-5-1,-3-13 0,2-11 1,2-18-1,5-13-1,-3-13 1,2-9 0,-4-6 0,-3 1-2,0-2-1,-7 5-3,1 11-6,-13 9-14,-2 8-13,7 16 0,-8-9-1,8 9 1</inkml:trace>
  <inkml:trace contextRef="#ctx0" brushRef="#br0" timeOffset="1930.7363">22135 14478 42,'0'0'27,"0"0"-2,18 8-1,-18-8-5,20-3-2,-12-9-3,7 4-3,-8-10-4,6-1-2,-3-6-1,-1-4-2,0-3 0,-3-3-1,2 0-1,0 3-1,3 3-1,-7 0-3,11 13-4,-5-1-7,5 11-15,0 6-6,-4 2 1,3 7 0</inkml:trace>
  <inkml:trace contextRef="#ctx0" brushRef="#br0" timeOffset="2133.8177">22150 14321 22,'0'0'29,"12"-13"1,6 13-1,5 0-20,0 0-14,9 10-19,-9-15-3,5 12-1,-10-9-2</inkml:trace>
  <inkml:trace contextRef="#ctx0" brushRef="#br0" timeOffset="2495.1007">22504 13979 35,'4'-18'30,"-4"18"-1,9 12-7,-9 9-4,6 15-5,-6 10-4,10 11 0,-10 3-2,7 4-2,0-3-2,-3-3-1,4-9-3,-4-11-1,0-11-7,-4-13-15,0-14-11,0 0-1,-4-28 1</inkml:trace>
  <inkml:trace contextRef="#ctx0" brushRef="#br0" timeOffset="3200.5605">21868 13815 38,'0'0'18,"24"0"-1,1 0-1,11-3-2,10 3-1,2 0-4,6 0-1,-5 0-3,1 0 0,-6 0-3,-14 0-1,-11 0 0,-19 0-1,0 0 0,3-9 0,-3 9 0,-15-15-1,6 6 0,9 9 0,-14-15 0,14 15 1,0 0-1,0 0 0,0 0 1,13 0 0,0 9 0,-1 2 0,4 1 1,1 0 1,-6 0 0,-2-1 2,-9-2-1,0 3 0,-15 2-19,-3-2-14,-20-12-1,4 10 0,-10-18-2</inkml:trace>
  <inkml:trace contextRef="#ctx0" brushRef="#br0" timeOffset="14514.971">1773 9901 54,'0'0'32,"0"0"-2,23 9-13,3-9-5,17 0-3,5 0 0,20 0-1,4-7-3,1 3-1,-4-3-3,-9 1 0,-9 5-1,-15-6-3,-13 7-1,-23 0 0,-13-5-2,-11 3 1,-6 2 1,0 0-1,0 0 2,-3 0 1,2 5 2,10 5 2,4 8 1,6 5 0,3 3 1,5 9 1,-6 3 0,6 5 0,3-1-1,-4 3-1,-2-8-2,6 0-4,3 1-8,-3-14-15,10-7-9,-3-7-1,-7-10 1</inkml:trace>
  <inkml:trace contextRef="#ctx0" brushRef="#br0" timeOffset="14784.8932">2331 10147 52,'0'0'28,"-8"22"-3,0-3-13,2 3-7,6 7-1,7 0-1,9-3 0,8-2 1,10-8 3,-1-8-1,5-8 2,-5-14 1,-1-5-1,-16-9 0,-10 0-1,-15-4-1,-10 4-3,-10 8-3,-4 3-4,2 8-15,1 14-18,-2 0 0,17 9 0,5-2-1</inkml:trace>
  <inkml:trace contextRef="#ctx0" brushRef="#br0" timeOffset="15162.7535">3360 10271 45,'-6'-11'30,"-9"-5"0,-1 7-15,1 9-6,-1 4-4,4 6-3,2 9-1,4 3-1,4 6 1,2 0-1,11 0 1,2-3 0,5-4 1,0-6 2,-1-7 1,-6-7 0,-11-1 0,10-9-1,-16-2 0,-5-2-3,-6 3-15,5 7-20,-7-9-1,19 12 0,-15-17 0</inkml:trace>
  <inkml:trace contextRef="#ctx0" brushRef="#br0" timeOffset="15462.9425">3497 10258 41,'0'0'35,"0"-19"0,8 10-2,-8 9-18,0-11-6,0 11-4,0 10-1,-3 0-3,3 9 0,-3 0 0,3 5-1,3 3 1,4 0 0,8-3 1,5-4-1,1-4 1,4-6 1,5-5-1,-7-5 0,4-10 0,-8-4-2,-4-6-5,-6 0-8,-5-3-15,-4-6-9,-6 0-1,-1-7 1</inkml:trace>
  <inkml:trace contextRef="#ctx0" brushRef="#br0" timeOffset="15576.1441">3639 10060 79,'-7'-12'35,"0"0"-5,7 12-12,-7-10-13,7 10-24,14 14-14,-3-6-2,1 8 0</inkml:trace>
  <inkml:trace contextRef="#ctx0" brushRef="#br0" timeOffset="15898.8988">4008 10194 43,'0'0'34,"-18"-11"0,8 11-5,-3 5-14,-8 0-8,3 9-3,-1 5-2,0 8 0,3 1-2,10 1 0,6 3 0,4-5 1,8-2-1,4-4 1,2-10 0,4-1 1,-3-10 1,-4 0 1,-6-11 0,-6 1-1,-9-4 1,-1 2-3,-5 0-5,-3 0-23,-1-1-10,4 4-1,6-2 1</inkml:trace>
  <inkml:trace contextRef="#ctx0" brushRef="#br0" timeOffset="16500.2948">4170 10249 49,'-7'-10'26,"22"3"-12,1 1-3,10 2-3,1 3-3,1-4-1,2 1-1,-5-1 0,-6 1-1,-6-2 0,-13 6-1,0 0 1,-13-5-2,-2 6 1,-7 8-1,1 5 0,-2 5 0,5 4 1,6 4 0,6-3 1,9 3 1,6-3 1,9-5 0,0-6 0,8-4 1,2-5-1,0-8 0,-6-5-1,2-4-1,-3-2 0,-3-2 0,-3 4-2,-7 4 1,-8 9-1,0 0 0,10 9 1,-10 8-1,-6-2 1,2 5-1,1-5 1,3 2 0,0-17 1,0 12-1,0-12-1,16-17 1,-4 2-1,3-2 1,1 0-1,3 0 0,-1 6 0,-2 3 0,-4 8 0,1 8 1,-7 2 0,-6 4-2,5 7-8,-5-1-21,-3-6-5,3 1-1,0-15 0</inkml:trace>
  <inkml:trace contextRef="#ctx0" brushRef="#br0" timeOffset="16724.6844">4793 10188 77,'0'0'38,"0"0"0,-7 18-11,1 6-15,9 14-4,-3 8-3,0 17 0,-3 4-1,-2 3 0,-2-2-2,3-7-2,-1-5-2,1-12-5,4-7-13,4-20-21,-4-17 0,16-13 1,-11-14 0</inkml:trace>
  <inkml:trace contextRef="#ctx0" brushRef="#br0" timeOffset="16862.298">4767 10466 59,'-8'-17'31,"17"15"-3,0-9-20,10 5-16,8-2-11,4-3-9,13 3-2,-4-6 1</inkml:trace>
  <inkml:trace contextRef="#ctx0" brushRef="#br0" timeOffset="17124.8328">5218 10304 67,'18'5'35,"-15"4"-4,-10 1-8,-7 14-8,-10-7-5,-2 7-2,-4-6-4,3-3-2,-4-6-3,7-9-1,5-13 0,7-6 0,9-3-1,7-4 1,6-1 1,5 2 0,10 3 2,0 9 0,4 10 1,1 11 1,-3 9 0,1 2 0,-4 5-1,-1 3-8,-8-2-30,2 1-1,-6-11 0,4-2 0</inkml:trace>
  <inkml:trace contextRef="#ctx0" brushRef="#br0" timeOffset="18072.0013">5957 10178 28,'-4'-18'27,"4"18"0,-21 0-10,6 4-5,0 6-5,4 0-2,4 7 0,7 1-2,12 2-1,2-3 0,6-1 1,0-3-1,2-4 0,-3-4-1,-7-5 1,-12 0-1,6-13 0,-15 4-1,-5 4 0,-3 1 0,1 4 0,-4 0 1,4 10-1,1 6 0,6 4 1,6 0-1,3 1 1,9-1 0,4 1 0,4-6 0,2-4 0,3-3 0,2-5 1,0-6-1,1-5-1,-3-3 1,0-7 0,-1-3 0,-8-1-1,-1-4 1,-3 5 0,-5 3 0,-4 5 0,0 13 0,0 0 1,-4 10-1,4 9 0,-6 4 0,6 3-2,0-1-5,0-1-10,3-8-17,7 4-1,-10-20 1,8 5-1</inkml:trace>
  <inkml:trace contextRef="#ctx0" brushRef="#br0" timeOffset="18411.0141">6149 10021 60,'0'-24'32,"-3"2"1,3 7-8,0 3-19,0 12-12,0 0-11,0 0-10,9 8-3,-7 7 2,5 6 4,2 3 6,1 3 13,2 4 5,31 47 22,-21-38 1,9 3 0,-6-1-2,5-7-3,-1-1-3,-5-14-1,2-5-3,-12-15 0,6-7-2,-9-14-1,2 0-2,-6-6-2,-2-1-5,-1 4-7,-4-3-17,0 5-10,12 10 0,-8-5-1</inkml:trace>
  <inkml:trace contextRef="#ctx0" brushRef="#br0" timeOffset="18845.7594">6887 10258 65,'-7'23'36,"-6"5"-1,-8-5-8,-7-4-13,0-1-6,-3-4-3,4-4-3,1-7-1,4-7-1,4-7 0,3-5-1,9-4-1,6-1 1,6 1-1,6 1 1,6 6 0,5 5 0,1 8 1,4 11 0,3 6 0,-3 3 1,-1 2-1,-2 4 1,-2-5 0,-2-4-1,1-4 1,-3-11 0,-4-8-1,5-5 1,-6-11 0,1-5-1,-4-2 0,0 1 0,-4 2 0,-1 6 0,-1 7 0,-5 13 0,0 0 1,4 22 0,-4 3-1,0 3 0,6 3-8,-3 1-28,1-8 0,13-4 0,6-15-1</inkml:trace>
  <inkml:trace contextRef="#ctx0" brushRef="#br0" timeOffset="19741.9655">8003 10156 55,'-4'13'32,"-8"11"1,-10 7-16,-15-1-5,6 3-4,-9-5-3,7-6-2,-2-9-2,9-11-2,6-11 1,7-8-1,13-5 0,0-5-1,6 3 1,6 6 0,4 5 1,5 12 0,2 5 0,1 10 1,0 5-1,2 5 1,-1 3-1,0 0 1,-1-6-1,0-4-1,-1-10 0,-2-7 0,-2-12 0,-4-5 0,-2-7 0,-4 0 1,-2 1 1,-1 0 0,-6 9 1,0 14 1,0 0 0,0 0-1,8 24 1,-8-2-1,3-3-1,-3-3 1,0-4 0,0-12-1,0 0 0,10-15 0,-3-8-1,2-1 1,7-3-1,-1 0 0,7 4-1,-4 7 1,1 8-1,0 8 1,-4 10 0,1 8-1,-4 5 1,-3 5-2,1 1-4,-2-2-7,2-3-12,4 0-9,-1-12 0,4-2 0</inkml:trace>
  <inkml:trace contextRef="#ctx0" brushRef="#br0" timeOffset="19974.9575">8568 10296 52,'4'-19'26,"-1"0"-3,-8 0-2,-9-4-5,-1 8-4,-8-3-4,-1 8-2,-3 1-1,3 9-2,2 10-1,9 6-1,7 7-1,6 3 1,10 3-1,5-3 0,7 2-1,-1-8-3,6-2-8,-2-4-15,-4-14-7,4-5 1,-10-9-2</inkml:trace>
  <inkml:trace contextRef="#ctx0" brushRef="#br0" timeOffset="20170.5603">8667 10128 55,'0'-18'35,"0"18"0,0 0-8,9 18-8,-5 14-7,-4 9-5,6 11-2,-3 5-1,3 12-1,0-1 0,4 0-1,-3-5-3,4-11-2,2-5-7,-6-14-21,4-14-7,2-12 0,-3-20-1</inkml:trace>
  <inkml:trace contextRef="#ctx0" brushRef="#br0" timeOffset="20540.1992">8717 10360 56,'9'-5'31,"-2"-5"0,14 2-14,4 8-9,6 0-8,4 0-4,1 0-8,-1 0-5,1 0-1,-1-5-1,-4-2 2,-4-3 2,-2-1 6,-6-3 7,-4-4 9,-5 0 6,-10-15 22,-7 14-17,-4 2-3,-8 3-2,1 7-3,-7-1-3,3 8-3,3 4-1,-1 9-1,6 2-1,11 4 1,3 5-1,8-2 0,8 2-1,3-7-2,6 1-5,0-8-9,3-7-8,-4-3-5,-5-10-1,1-1 3</inkml:trace>
  <inkml:trace contextRef="#ctx0" brushRef="#br0" timeOffset="20748.6289">9198 10147 86,'6'-12'30,"-6"12"-4,12 8-5,-9 5-8,6 9-5,-2 3-3,4 4-1,-1-3-1,0-3 0,3-8-1,-2-2 0,3-13 0,1 0 0,-3-17-2,0-3-1,1 1-5,-7-3-20,-2 1-12,-1 4 0,-6-1-1,3 7 0</inkml:trace>
  <inkml:trace contextRef="#ctx0" brushRef="#br0" timeOffset="21200.7336">9455 10106 23,'-22'0'30,"17"12"-1,-9 0-4,9 5-7,5 2-4,5 3-4,6 0-3,4-2 0,6-1-2,1-10 0,9 1-2,-3-10 0,-4-5-2,-1-9 1,-1 0-2,-7-6 1,-3 2-1,-8-3 0,-4 5-1,0 3 0,0 13 1,-11-5-1,11 5 1,-9 14 0,9-1 1,6 0 0,8-1 1,0-3 2,5-2 0,3-7 0,3-6 0,-4-5 0,1 1 0,-7-7-1,-8 2-3,2 1-5,-9-3-12,-9 6-22,9 11 0,-13-14 0,13 14 0</inkml:trace>
  <inkml:trace contextRef="#ctx0" brushRef="#br0" timeOffset="21424.8017">9836 10024 56,'9'0'37,"1"16"0,-4 1-2,0 12-18,7 12-7,-7 3-3,6 11-2,-6 5-2,1 4 0,-1-7-2,-2-3 0,-1-5-1,-3-12-2,6-5-3,-6-17-12,0-15-21,0 0-1,-6-18 1,2-4-1</inkml:trace>
  <inkml:trace contextRef="#ctx0" brushRef="#br0" timeOffset="21561.5765">9901 10281 43,'17'-3'31,"-2"-4"0,13 7-8,6-6-25,-7-1-23,14 12-4,-7-10-1,7 5-1</inkml:trace>
  <inkml:trace contextRef="#ctx0" brushRef="#br0" timeOffset="21982.7453">10446 10081 37,'-21'-17'30,"6"13"-3,-10-3-8,1 7-6,5 4-5,1 3-3,8 5-2,3 1-1,14-1 0,3 5-2,8-5 1,4 0-1,2-3 1,-5-4-1,-1-1-1,-8-4 1,-10 0-1,0 0 1,-12 0 1,-5 4 0,-1 1 1,-4 0 1,7 4 1,-3 2 0,9 6 1,3-2-1,6 8 0,6-7 0,5 4-1,6-6-3,0-4-9,2-10-25,6 1-1,-3-10 0,2-5-1</inkml:trace>
  <inkml:trace contextRef="#ctx0" brushRef="#br0" timeOffset="22141.3955">10503 9919 69,'-10'-15'36,"-1"-4"-2,8 10-8,3-1-21,0 10-12,0 0-17,0 0-10,5 12-1,-5 0 1</inkml:trace>
  <inkml:trace contextRef="#ctx0" brushRef="#br0" timeOffset="22342.5562">10540 10050 58,'22'36'32,"-10"-2"-4,7 2-8,-1 0-8,-2-7-3,2-1-2,-5-9-1,5-6-1,-5-13 1,2 0 0,-2-13 0,2 1-1,-5-8-3,3 0-1,-2 2-6,-7-2-15,-4 2-18,6 5 0,-6 3 0,0 10 0</inkml:trace>
  <inkml:trace contextRef="#ctx0" brushRef="#br0" timeOffset="22704.7414">10997 10182 60,'0'0'32,"0"0"-8,-17 0-5,17 0-5,-19 11-5,13 3-2,0 1-1,6 6-2,2-1-1,6 2 0,4-3 0,13 1 0,0-7 0,6-3-1,1-10 0,1-5 1,-5-9-1,-2-5 0,-9-5 0,-9-3-1,-13-1 1,-7 5-1,-10 1-1,-7 6-6,-2 3-32,-5 11 0,-4-2 0,8 4-1</inkml:trace>
  <inkml:trace contextRef="#ctx0" brushRef="#br0" timeOffset="24303.1287">4080 10672 64,'0'0'32,"8"17"-4,-8 8-13,0 21-6,0 10-5,-4 8-2,4 8 0,0 1 1,0-2-1,4-11-1,-1-9 1,-3-15 1,0-17-1,0-9 0,0-10 0,-8-11 0,-5-7-1,3 1 0,-2 0-1,0 1-1,12 16 0,-10-13 0,10 13 0,10 17 0,3-3 1,2 5 1,1-1 2,2 1 1,-9-10 0,7-3 1,-3-11-1,1-1-2,-1-8-7,-4-3-30,6-11-2,8 4-2,2-9 1</inkml:trace>
  <inkml:trace contextRef="#ctx0" brushRef="#br0" timeOffset="24790.2245">3028 11532 58,'0'0'32,"7"23"-1,-7 11-14,2 16-6,-2 11-5,7 7-2,-7 3 0,6 0-3,-3-3-5,3-17-12,-6-16-17,4-5 0,-4-30-1,-3 10-1</inkml:trace>
  <inkml:trace contextRef="#ctx0" brushRef="#br0" timeOffset="25198.7429">3047 11829 26,'19'0'29,"-1"-4"-1,10 9-4,-4-4-18,1-1-5,1 0-3,1-5-5,-5-4 1,-3-5-1,-4-6 3,-5-2 3,-4 3 3,0-18 8,-6 26-2,0 11 2,0 0 0,6 19-2,-6-3-2,0 6-2,0-2 0,0 3 1,0-5-1,0-8 0,0-10-1,0 0-1,-4-14 0,4-2-1,0-8 0,8-1-1,-2 0-1,3 1 0,3 8 0,3 5 0,1 11 0,2 0 1,1 14-1,-6 5 1,2 0-5,1 4-8,-4-4-19,3 7-2,-12-11 1,10 4-2</inkml:trace>
  <inkml:trace contextRef="#ctx0" brushRef="#br0" timeOffset="25521.6574">3868 11771 56,'-8'9'34,"-5"8"-2,-3 3-14,-9-6-6,0 2-5,-3-6-3,-2-7-3,3-5-1,4-12-1,10-1 0,3-10-1,10 1 0,0 0 1,8 5 1,7 1 1,6 12 1,2 6 0,-1 6 1,2 12 0,-5 4 0,3 6 0,-4 6-1,-9-1-4,0 0-12,0 2-21,-12-15 0,3-2 0,0-18-1</inkml:trace>
  <inkml:trace contextRef="#ctx0" brushRef="#br0" timeOffset="25655.624">3725 11523 61,'-9'-20'27,"9"20"-13,0 0-21,0 0-22,0 0-2,13 12-3</inkml:trace>
  <inkml:trace contextRef="#ctx0" brushRef="#br0" timeOffset="26016.5739">3909 11692 34,'0'-25'34,"9"1"1,1-8 1,8 0-21,4 8-5,0 1-2,5 13-2,-5 10-1,3 11-1,-5 16-2,1 6 0,-3 9 0,-2 3 0,2 0-1,-2 1 1,-2-9-1,3-6 0,-5-10 0,-3-12 0,-9-9-1,13-9 0,-13-8 0,-10-1-1,0-3 1,-4 4-1,-8 4 0,0 7-1,-2 6 1,-5 8-2,8 9-8,-2-4-19,4-2-7,7 2-1,12-13 1</inkml:trace>
  <inkml:trace contextRef="#ctx0" brushRef="#br0" timeOffset="26339.5034">4548 11761 52,'-6'22'33,"-16"-11"-1,0 2-12,1 1-8,-5-6-7,-1-6-2,2-2-3,7-10-2,2-5 0,7-6 0,6 1-1,3-3 1,6 0 1,3 5 1,9 7 1,1 8 1,3 9 2,3 11-1,-1 0 1,-2 11 0,0 0-5,-6 1-12,-4-7-20,6 2 0,-9-10-1,7-4 0</inkml:trace>
  <inkml:trace contextRef="#ctx0" brushRef="#br0" timeOffset="26603.7293">4929 11536 44,'0'0'35,"10"28"1,-3 0-3,-1 7-19,9 14-4,-5-3-2,0 0-3,-2-2-5,-2-13-4,0-2-13,-6-10-19,0-19-1,-15 4 0,-4-19 0</inkml:trace>
  <inkml:trace contextRef="#ctx0" brushRef="#br0" timeOffset="26730.9866">4857 11739 70,'17'-20'34,"10"19"-3,4 1-18,-1-5-11,9 5-13,-4 0-20,9 9-1,-11-9-1,0 10 0</inkml:trace>
  <inkml:trace contextRef="#ctx0" brushRef="#br0" timeOffset="27084.1275">5265 11482 59,'0'0'36,"9"32"0,1 0-4,-6 1-22,7 12-3,-5-1-1,4 2-1,-6-6-2,4-5-1,-5-9 1,-3-7-1,0-19 0,0 0-1,0-9 0,0-14 0,0-11 0,-3-9-1,0-9 0,-1-3-1,4-3 1,0 4 0,0 4 0,4 4 0,5 9 0,7 11 0,7 7-2,6 5-3,15 14-12,2-3-21,5 3-1,9 7 0,8-3 0</inkml:trace>
  <inkml:trace contextRef="#ctx0" brushRef="#br0" timeOffset="27514.3915">5502 11765 50,'0'0'35,"17"20"0,-10-3-4,0-4-20,4 3-2,-5-4-3,6-2-2,-12-10-2,19-6 0,-6-7-1,2-4-1,1-3 1,4-3-1,0 3 1,2 3 0,-1 7 1,3 10 1,-7 9 0,3 6 1,-8 9-1,-1 5 1,-5 5-1,-1-3-5,3-2-35,-4 2-2,-4-9-1,5-4 0</inkml:trace>
  <inkml:trace contextRef="#ctx0" brushRef="#br0" timeOffset="61106.8552">1761 12603 33,'0'-10'28,"0"10"2,29 32 2,-7-6-26,2 5-5,0 2-10,2-2-19,8 7-1,-11-16-1,4 2 0</inkml:trace>
  <inkml:trace contextRef="#ctx0" brushRef="#br0" timeOffset="61271.1899">2123 12591 48,'-9'-7'34,"-3"19"1,-4 14-7,-7 11-15,4 13-5,-3 6-4,4 5-7,2-1-18,10-1-13,-2-11-1,8-7 0</inkml:trace>
  <inkml:trace contextRef="#ctx0" brushRef="#br0" timeOffset="61565.7447">2145 12932 7,'14'4'29,"3"15"0,-8-1 1,4 3-14,-11 2-5,-2-5-3,5 0-2,-5-18-3,0 0-1,0 0-2,7-28 0,-4 0 1,3-3-2,2-2 1,3 1 0,4 4 0,-2 8 0,0 11 1,7 9-1,-1 11 1,-3 10-2,-3 7-7,-3 9-21,-4-10-1,3 5-1,-2-10 1</inkml:trace>
  <inkml:trace contextRef="#ctx0" brushRef="#br0" timeOffset="61851.7475">2768 12936 30,'-9'15'29,"0"7"0,-13-3-6,3-8-12,2 2-5,-6-8-2,4-5-2,3-12-2,1-2 1,5-8-1,5 0 0,5 0 1,6 1 0,3 2 0,6 9 1,3 7 0,4 6 0,3 9-1,1 2-2,-2 7-7,-5 4-18,-6-10-5,7 3 0,-20-18-1</inkml:trace>
  <inkml:trace contextRef="#ctx0" brushRef="#br0" timeOffset="61978.9987">2671 12736 35,'-4'-10'27,"-7"-2"-6,11 12-25,9 8-17,-9-8-5,12 19-2</inkml:trace>
  <inkml:trace contextRef="#ctx0" brushRef="#br0" timeOffset="62293.1085">2826 12955 24,'10'11'33,"15"6"-1,-3-8 1,6-4-17,6 0-5,-6-5-4,3-2-2,-7-6-3,-2-4-1,-6-4 0,-5-2-1,-11-3 0,-5 0-1,-11 0 0,-3 5-1,-5 8 1,-5 6 0,1 7 0,-2 6 0,5 12 0,7 6 0,8 5 1,4 7 1,6 0-1,9 2 2,4 3-5,6-2-10,-1-11-19,7 2 0,-9-14-1,8-4 0</inkml:trace>
  <inkml:trace contextRef="#ctx0" brushRef="#br0" timeOffset="62481.1419">3139 12885 50,'14'6'35,"1"7"0,6 10 1,5 9-26,2 2-4,3 7-2,0 8-7,-1-5-18,-9-9-13,4-4-2,-12-16 0</inkml:trace>
  <inkml:trace contextRef="#ctx0" brushRef="#br0" timeOffset="62641.1729">3394 12891 49,'-18'10'35,"-8"12"0,-2 12-7,-5 15-16,-5 2-8,-2 5-10,-3-5-25,16 2-3,-6-13 0,13-8-1</inkml:trace>
  <inkml:trace contextRef="#ctx0" brushRef="#br0" timeOffset="63129.7475">3623 12843 40,'-27'-10'27,"17"15"-5,10-5-10,-9 14-5,16-4-2,5 0-3,7 1 0,2-1-1,3-2-1,-4-4 1,-4-4 0,-16 0-1,0 0 0,0 0 0,-16 9 0,-3-3 0,1 0 0,-2 5 0,5 3 0,6 1 2,9 2 0,0-3 1,15 3 0,1-6 1,9-2 0,0-9 1,3 0-1,0-12-1,2-3-2,-5-5 1,1-2-2,-6 2 2,-5 0-2,-2 3 0,-4 7 0,-9 10 1,0 0 0,7 19-3,-7 1-22,0-3-9,3 5 0,3-10 0</inkml:trace>
  <inkml:trace contextRef="#ctx0" brushRef="#br0" timeOffset="63618.3002">4505 12753 50,'15'24'34,"-3"17"0,-2 13-14,-4 8-6,6 13-3,-9-1-3,8 0-4,-6-6-7,-3-15-8,5-19-23,-1-9-1,-6-25-1,0 0 0</inkml:trace>
  <inkml:trace contextRef="#ctx0" brushRef="#br0" timeOffset="63753.0043">4539 13050 32,'8'-11'30,"13"11"-1,-1-3-3,8 3-20,5 0-10,5-7-14,6 4-9,-8-16-2,2 4 0</inkml:trace>
  <inkml:trace contextRef="#ctx0" brushRef="#br0" timeOffset="63874.535">4896 12843 43,'0'0'33,"0"0"-1,-11 4-7,11 15-10,-4 4-11,8 1-9,2-5-25,8 5-2,-4-9-1,10-1-1</inkml:trace>
  <inkml:trace contextRef="#ctx0" brushRef="#br0" timeOffset="64160.1089">5251 12885 35,'14'11'34,"-14"1"1,0 2-4,-12 6-13,-9-7-6,-3 0-5,-1-3-5,-5-10-4,5-5-1,1-4-2,5-4 1,9-9-1,10 6 1,0-3 0,12 7 2,8 6 2,5 6 2,4 6 0,1 6 0,1 8 0,-7 2-1,0 1-7,-4-4-25,-8 6-1,-12-12 0,0 5-1</inkml:trace>
  <inkml:trace contextRef="#ctx0" brushRef="#br0" timeOffset="64361.5569">4491 13210 77,'26'-9'38,"27"-2"1,26 0-14,21 11-15,14-1-15,22 1-29,-10-12-1,8 8-3,-21-8 0</inkml:trace>
  <inkml:trace contextRef="#ctx0" brushRef="#br0" timeOffset="65059.5206">6204 12847 38,'-25'8'29,"-12"-1"-7,6 10-7,7 2-4,8 5-4,12 1-2,10-4-3,11-2 0,4-6-1,7-1 0,-3-8-1,-3-4 1,-11 0-1,-11 0 0,0 0-1,-24-4 1,2 11 0,-2 3 1,-1 2-1,10 5 1,5 1 0,10 1-1,19-1 0,2-7-2,13-2-3,3-4-5,1-5-8,6-5-8,-7-10 0,5-2 1</inkml:trace>
  <inkml:trace contextRef="#ctx0" brushRef="#br0" timeOffset="65307.69">6530 12900 62,'0'-12'25,"-10"3"-2,-5 6-6,-4 12-4,-6 2-5,1 10-2,2 3-3,6 6 0,8-1-2,8 0-1,12-1 1,9-5 0,4-8-1,6-4 0,-3-8 1,-3-3-2,-4-5 2,-11-3-2,-10-2 0,-15-1-4,-4 4-6,-7 3-21,-1-5-1,3 7 0,-2-8 0</inkml:trace>
  <inkml:trace contextRef="#ctx0" brushRef="#br0" timeOffset="65719.7502">6651 12951 37,'0'0'29,"0"0"1,0 0-10,0 23-8,0-5-5,0 2-3,6 2-1,3 1 0,6-7 0,3-2-1,2-7 0,4-7 0,-1-8 0,-2-6-1,-2-5 1,-4-8-1,-3 3 0,-6 0 0,-3 3-1,-3 7 0,0 14 0,0 0 0,-5 10-1,5 10 1,5 2 0,8 4 0,0 0 0,6-5 1,0-5-1,5-6 2,-3-10 0,1 0 0,-6-14 1,-1-3-1,-8-5-2,-2-4-4,-5 1-17,3 3-14,-11-3 0,1 9 0</inkml:trace>
  <inkml:trace contextRef="#ctx0" brushRef="#br0" timeOffset="66028.0869">7215 12929 33,'18'-3'29,"11"3"-1,-1-6-5,2-1-17,1 2-3,-3-3-1,-10 2-2,-5 0 0,-13 6 0,0 0 1,-16 0 1,-1 6 2,-5 8 0,-1 0 0,6 9 0,0 0 1,9 6-1,5-4-1,8 3-1,7-3-5,4-6-3,10-5-13,8-4-13,-4-14-1,11-1 0,-2-12 3</inkml:trace>
  <inkml:trace contextRef="#ctx0" brushRef="#br0" timeOffset="66569.3278">7659 12876 64,'-22'3'26,"-4"3"-9,5 0-7,6 7-5,9-3-2,6 2-1,6 1-2,9-4-1,1-1 0,5-2-1,-2-3 1,-6-3 0,-13 0 0,11 6 0,-11-6 3,-14 12 1,0-3 1,0 5 1,-5-1-1,7 7 1,2-2-1,5 0 0,5-1-1,5-1 0,5-3-1,5-4 0,6-1 0,2-3 1,4-5-1,4 0-1,-3-3 1,3-1-1,-3-4 0,-1-2-1,-4-2 0,-2 0-1,-5-2 0,-3-3 0,-5 1 1,-8-5-1,0 4 0,-8 2 1,-2 4-1,-2 2 1,-1 9-1,-5 4 1,2 10 0,4 8 0,0 5 0,2 5 1,7 8 0,3 2 0,0-1-1,0 0-3,6-1-8,1-5-22,-4-11-1,6-5 0,-9-19 0</inkml:trace>
  <inkml:trace contextRef="#ctx0" brushRef="#br0" timeOffset="66765.4466">8070 12838 63,'17'21'36,"-17"1"0,0 7-9,6 9-21,-6 2-19,6 3-19,-9-8-2,3-2-2,0-14 0</inkml:trace>
  <inkml:trace contextRef="#ctx0" brushRef="#br0" timeOffset="66998.7021">8164 12954 50,'0'0'36,"19"8"-1,-10 13-4,0 0-19,7 10-5,-4-2-5,0-2-11,-2-4-16,2-4-10,-12-19 1,12 9-2</inkml:trace>
  <inkml:trace contextRef="#ctx0" brushRef="#br0" timeOffset="67434.7491">8387 12978 54,'0'0'34,"0"0"0,-12 7-14,0 5-7,-1 6-4,0-2-4,1 7-1,6-2-2,6-2-1,0-2-2,13-5-1,3-2-1,2-10 0,10 0-2,-1-9 1,1-2 0,2-6 1,0 1 2,-4 3 2,-2 3 2,-6 7 2,4 13 7,-18 2-6,-2 7-1,-4-1 0,2-1-2,0-1-1,0-6-1,0-10-1,0 0-1,15-6 1,-3-8-1,7-4 0,2-1 0,2 0 0,4 1 1,-2 6-1,-3 6 1,2 6-1,-8 11 1,-1 6-1,-9 0-1,1 7-5,-10-4-15,-4-1-13,7 0-1,-11-12 0,11-7 0</inkml:trace>
  <inkml:trace contextRef="#ctx0" brushRef="#br0" timeOffset="67592.4825">8691 12564 67,'-5'-17'36,"5"17"-1,0 22-8,3 2-40,3 8-19,-6-1-2,6 7-1,-10-10 0</inkml:trace>
  <inkml:trace contextRef="#ctx0" brushRef="#br0" timeOffset="68238.7584">9694 13022 63,'-41'-8'30,"-3"8"-10,4 12-5,3 5-6,12 8-3,13 3-2,12 1-1,16-4-2,15-6 1,1-9 0,1-10 0,-2-11-1,-3-14 0,-12-13 1,-10-10-1,-9-9 0,-7-9-1,-5-2 1,2 1-1,4 7-2,-1 6-4,10 19-8,10 15-16,0 7-3,15 18 0,2 3-1</inkml:trace>
  <inkml:trace contextRef="#ctx0" brushRef="#br0" timeOffset="68473.6671">9882 12920 21,'-8'31'30,"-8"-4"2,9 7-5,1 4-10,3-2-6,6 2-3,7-6-2,9-5-1,4-9-1,7-7-1,0-11-1,-2-5 0,0-9 0,-6-4-2,-7-2-4,-7-5-9,-8-1-20,2 2-1,-9-3 0,2 0-1</inkml:trace>
  <inkml:trace contextRef="#ctx0" brushRef="#br0" timeOffset="68592.1305">9982 12830 66,'-3'-12'34,"-3"2"-1,6 10-17,0 0-16,0 0-29,12 25-2,-9-11-3,9 11 0</inkml:trace>
  <inkml:trace contextRef="#ctx0" brushRef="#br0" timeOffset="68780.1634">10202 13084 40,'22'21'35,"0"4"0,-10-5 1,-6-5-19,7 3-6,-13-18-4,19 7-2,-19-7-1,22-16-2,-8-1-1,-1-4-4,2 3-7,-8-5-21,2 0-6,0 5-1,-6-1 1</inkml:trace>
  <inkml:trace contextRef="#ctx0" brushRef="#br0" timeOffset="69073.7276">10755 13099 53,'-10'17'37,"-3"3"-1,-11-4-3,-7-9-16,2 3-7,-4-10-6,2 0-3,5-10-1,5-3-2,6-6 0,8-2 0,7 2 0,12 4-1,4 5 2,3 5 0,5 10 1,1 5 0,0 7 0,-2 5 0,1 3-2,-11-4-7,2-3-25,0 3-1,-9-10 0,4-2 0</inkml:trace>
  <inkml:trace contextRef="#ctx0" brushRef="#br0" timeOffset="69307.9599">10878 12889 57,'0'0'36,"2"16"2,8 13-5,3 17-19,-7 8-4,6 11-3,-4 1-2,3 5-2,-5-5-2,1-8-4,-1-2-8,-6-13-25,-4-19-2,4-8-1,0-16 0</inkml:trace>
  <inkml:trace contextRef="#ctx0" brushRef="#br0" timeOffset="69443.9816">10934 13218 40,'22'0'29,"-4"-3"-1,9 3-10,6 5-42,-12-13-3,13 8-3,-12-13 0</inkml:trace>
  <inkml:trace contextRef="#ctx0" brushRef="#br0" timeOffset="69704.995">11210 13089 43,'0'10'34,"3"5"-1,-6-6-3,3-9-18,-5 20-4,5-20-3,-3 12-4,3-12-1,5-9-1,2-1 0,4-3 0,2-1 1,4 4 0,0 0 2,3 7 1,-5 3 1,4 13 0,-5 2 1,-2 7 0,-7 1-3,0 1-9,-5-4-27,2 2-2,-2-13 0,0-9-1</inkml:trace>
  <inkml:trace contextRef="#ctx0" brushRef="#br0" timeOffset="70193.7967">11786 13212 26,'25'0'33,"2"10"0,-7 2-2,-12 5-13,-1 8-8,-13-3-8,-8 2-22,-8-12-11,5 1-1,-6-17-1</inkml:trace>
  <inkml:trace contextRef="#ctx0" brushRef="#br0" timeOffset="70737.1012">12352 13084 69,'0'24'34,"-12"-11"-3,-11 2-15,1 4-4,-8-9-4,-1 1-3,0-8-3,2-3-2,11-8-1,3-4-1,8-4 0,7-2-1,13 2 1,2 4 0,5 4 1,5 3 0,-1 8 2,0 9 1,-2 3-1,-2 7 1,-3-1-1,-1 1 1,-4 0 0,4-3-1,-1-9 0,2-3-2,1-7 1,0-11-1,-3-5 0,0-4 0,1-4 0,-5 1 0,-2 1 0,-4 5 0,-2 8 1,-3 9 1,0 0-1,4 18 1,-4-1-1,6 3 1,1 4 0,5-5 0,6-4 0,1-3 0,2-10 1,4-2-1,-6-9 0,2-1-1,-5-3-6,-10 3-29,-6-6 1,0 7-2,-11-4 1</inkml:trace>
  <inkml:trace contextRef="#ctx0" brushRef="#br0" timeOffset="71367.3686">12767 13043 28,'-12'0'29,"33"7"-1,5-7-1,7 4-19,4 1-2,7-1-2,-4-1-3,-3-3-1,-8-3-1,-7-3 0,-13-3 0,-9 9-1,-4-14 0,-5 9 1,-7 5 1,-2 0 2,-1 9 1,1 6 0,0 4 2,5 3 1,6 5-1,2-2 0,10 0 0,2-6 0,6-1-1,2-8-1,9-3 0,-1-7-1,4-9-1,-2-3 0,0-3 0,-4 0-1,-2 0 0,-4 6 0,-2 1-1,-13 8 1,14 4 1,-14-4-1,7 20 1,-7-7 0,4 2 0,0-2 0,-4-13 0,11 10 0,-2-10 0,4-9 0,0-1-1,2-1 1,3-5-1,2 2 0,1 4 0,-2 1-1,-1 7 1,0 4 0,-2 6 0,-3 2 0,-1 3-1,-3 7-2,-9-5-3,8 6-9,-8-4-15,-8-8-5,3 3-1,-9-12 1</inkml:trace>
  <inkml:trace contextRef="#ctx0" brushRef="#br0" timeOffset="71518.4017">13224 12731 63,'5'-20'35,"-5"20"-1,16 3-9,-10 16-42,-4 3-13,8 7-4,-10-5 0</inkml:trace>
  <inkml:trace contextRef="#ctx0" brushRef="#br0" timeOffset="72994.5159">13942 13127 27,'10'0'25,"21"0"-4,3 0-10,9-4-4,4 4-2,-1-5-2,-3 5-1,-5-5 0,-10 5-2,-13-4 1,-15 4-1,0 0 1,-25 16 1,4-3-1,-4 4 1,3 6 0,3 2 0,7 1 1,12 0-1,16-4-1,11-3 0,8-7 0,9-5-1,1-7 1,-2-7-1,-3-5 0,-4-6 0,-9-2 1,-9-1 0,-10-1 2,-5 0 1,-9-3 0,-4 9 1,-5 0 0,-4 7 0,-3 3-1,1 6 0,-1 4-2,5 7 0,6 5-1,4 3-1,7 4 1,13 1 0,1-3 0,10 1 0,0-6-1,1-3 1,6-5 0,-4-8-1,-3-8-1,-4-2 1,-3-4 0,-3-1 0,-3 1-1,-5-1 1,1 3-1,-7 12 0,3-9 1,-3 9-1,0 11 2,0 2-2,4 1 1,4 1 0,2-1 1,6 1-1,3-8 2,5 0-1,1-7 1,3-8 1,-6-5 0,-1 0 1,-4-5-2,-9 2 1,-5 2-5,-7-4-9,-6 5-24,1 7-2,-5-3 1,14 9-1</inkml:trace>
  <inkml:trace contextRef="#ctx0" brushRef="#br0" timeOffset="73385.2852">15359 13025 60,'5'9'34,"-5"16"2,0 17-14,9 22-8,-6 8-6,5 15-1,-5-1-4,4-3-4,3-5-3,-5-16-8,3-15-23,-1-11-1,-7-19-1,0-17 1</inkml:trace>
  <inkml:trace contextRef="#ctx0" brushRef="#br0" timeOffset="73782.4371">15238 13007 56,'20'-22'30,"1"1"-5,7 2-14,9 10-2,0 5-4,0 6-1,-9 6-2,-9 5-1,-14 6-1,-13 2-1,-8-1 0,-6-1-1,0-3 0,4-2 0,10-3 0,13-2 1,10 1 0,15-3 0,2 1 1,3 4 2,-8-3 0,-6 7 1,-17-3 0,-11 3 0,-15-4-2,-9-1-2,-2-2-15,5 1-14,-6-10-1,19 0 0,1-9-1</inkml:trace>
  <inkml:trace contextRef="#ctx0" brushRef="#br0" timeOffset="74077.6181">15831 13168 57,'13'25'32,"-16"-5"-3,-7 1-11,-8 2-6,-8-7-5,-3-4-4,-2-4-3,-2-8-2,5-13-2,3-3 1,7-6-1,7-3 0,11 2 1,3 0 2,9 7 2,9 8 0,3 8 2,1 8 0,0 8 0,1 9-1,-4 4-1,-5-3-7,-4-1-24,-3-1-1,-10-9-1,3-1 0</inkml:trace>
  <inkml:trace contextRef="#ctx0" brushRef="#br0" timeOffset="74219.3954">15772 12985 45,'-2'-12'26,"2"12"-7,5 22-25,-5-13-20,12 13-2,-5-5 0</inkml:trace>
  <inkml:trace contextRef="#ctx0" brushRef="#br0" timeOffset="74528.2289">15977 13276 34,'22'19'31,"-9"-9"1,11-3-5,-2-1-14,-4-6-4,1-10-4,-6-3-2,-4-5-1,-9-4-2,0 1 0,-10-1-1,-8 3-1,-1 4 1,-5 11-1,2 8 2,-2 8-1,3 10 2,7 5-1,1 5 1,7 6-1,6-1 2,0 1-1,0-4 0,4-5-1,2-2-4,0-8-14,0-7-14,9-1 1,-2-17-2,15 6 1</inkml:trace>
  <inkml:trace contextRef="#ctx0" brushRef="#br0" timeOffset="75060.7581">16390 13220 40,'-8'-23'29,"1"5"-10,-9 5-2,-2 3-5,-2 6-2,-5 4-2,5 7-2,0 8-2,5 4-1,5 1-1,10 4 0,0-4 0,10 0-1,6-7 1,2-3-2,3-10 0,-2-5 0,3-7-1,-1-3 1,-4-2-1,-3 0 0,-4-1 0,0 3 0,-4 4 1,-6 11 0,0 0 0,0 0 0,0 0 0,9 0 1,-9 0-1,15 7 1,-2-7-1,3-4 1,5-1-1,7 0 1,3 1-1,3 4 1,6 4-1,1 3 1,-1 8 1,0 6 2,-12 1 1,-3 3 1,-19-2 1,-6 3-1,-19-7 1,-6-1-4,-11-5-11,4-3-28,-10-10-1,1 0-2,1-13 0</inkml:trace>
  <inkml:trace contextRef="#ctx0" brushRef="#br0" timeOffset="89105.7564">1819 13822 13,'6'12'22,"-18"-6"-2,7 10-10,1-1-2,-4 1-1,4-3 1,4-13-1,0 0-1,0 0-2,-3-15 1,3-7-1,10-4 1,3-3-1,1 1-1,1 5 0,9 7 1,-5 8 0,3 8 1,-3 12-2,-7 9 0,-3 6-2,-2 5-6,5 5-11,-6 1-15,0-12-1,8 3 0,-4-9 0</inkml:trace>
  <inkml:trace contextRef="#ctx0" brushRef="#br0" timeOffset="89602.3316">2288 13900 2,'-7'-42'48,"1"18"-28,-5 2-5,-1 1-2,-4 3-2,-4 0-2,2 10-2,-6 6-2,5 7-1,0 6-2,2 7-1,10 4 0,3 2-1,8 3 2,7-4-2,9-4 2,4-6-1,7-6 0,-3-7 0,-4-5 0,0-4 0,-1-9-1,-11-2 1,-2-2-1,-7 3 0,-3 3 0,0 1 0,0 15 0,0-11-1,0 11 1,-8 17 0,8-3-1,5 5 1,4 1 1,2 0-1,4-1 1,5-4-1,7-4 1,-3-8 2,0-6 0,0-2 2,-3-12-1,-2 0 0,-6-7 1,-10 3 0,-6-1-2,0 5-5,3 17-14,-18-9-19,-1 9-1,10 11 0,-3 1 1</inkml:trace>
  <inkml:trace contextRef="#ctx0" brushRef="#br0" timeOffset="90149.7469">3450 13788 22,'-25'-19'27,"10"14"-2,-12-4-9,4 6-9,8 3-3,6 7-2,9-7-1,-4 20-1,11-8 0,10 0-1,2 0-1,4-2 1,-5-1 0,-3-2 1,1-1 0,-7-2 0,-9-4 1,0 0 1,-21 8 1,2-3 0,1 2-1,1 4 0,-1 1-1,5 3 0,8 0 0,5 2 1,5-3 0,8-1 0,7-4 0,0-9 0,2 4 1,3-10-1,2-5 1,0-3-2,-3-5 1,-3 0 1,-3 4 1,-4 0-1,-3 5-1,-11 10 1,13-6-1,-13 6 2,0 19-4,0-1-3,0 1-8,0-5-18,10 8-3,-10-8 0,5 1-1</inkml:trace>
  <inkml:trace contextRef="#ctx0" brushRef="#br0" timeOffset="90293.1852">3527 13620 53,'-12'-30'29,"12"19"-6,0 11-28,0 0-18,10 4-5,-10-4-3</inkml:trace>
  <inkml:trace contextRef="#ctx0" brushRef="#br0" timeOffset="90489.7298">3661 13827 25,'9'23'30,"7"6"2,-6-8-4,1-4-11,2 0-5,-1-10-3,4-2-3,-1-15-1,3 3 0,-2-10-3,-1-4-3,1 1-9,-4 0-16,-3-2-9,4 6 0,-10-1 0</inkml:trace>
  <inkml:trace contextRef="#ctx0" brushRef="#br0" timeOffset="90933.3692">4272 13801 41,'-19'20'35,"1"8"1,-13-5-4,-3-3-14,5 2-8,-7-7-4,5-3-3,1-7-2,6-8-1,3-8-2,8-5 1,5-4-1,8-1 0,12 2 0,0 0 0,10 9 2,2 5-1,5 5 2,-1 12-1,3 4 1,-4 2 0,1 4 0,-3-3-1,-3 1 1,2-8 0,-5-3 0,-1-9 0,-2-7-1,-1-5 1,-2-8-1,3-3 1,-7 1-1,0-1 1,0 5-2,-3 5 1,-6 13 0,0 0 1,10 3-1,-10 12 0,3 4 0,-3-2-10,3 1-25,4 3 0,-7-7-1,12-1 0</inkml:trace>
  <inkml:trace contextRef="#ctx0" brushRef="#br0" timeOffset="91956.4668">5091 13704 14,'42'0'31,"-9"7"2,-2 7-4,-13 9-10,-8 8-5,-10 7-4,-14-3-3,-3 4-2,-5-7-3,6-5-2,4-12-1,12-15-1,0 0-1,16-22 1,5 1-1,-1-7 2,2 0-1,-2-1 1,-1 4 1,-4 6 0,-8 6 1,-7 13-1,0 0 1,0 0 0,-2 13 0,2 5-1,-5 5 1,5 3 0,3 1-1,7-2-1,8-3-2,4-6-5,11-5-3,-1-11-3,8 0 0,3-11 0,0-3 2,-3-3 3,-4 2 7,-7 2 4,2 1 20,-31 12-9,0 0 1,-26 17-1,2-4-3,-5-6-3,5-1-1,-4-6-5,9-10-1,6-2-1,7-9-1,9-2 0,7 4 0,5 2 1,1 2 0,2 11 1,2 8 2,1 6 0,0 7 0,-2 5 1,3 3-1,0-4 0,-1 1-1,4-8 0,0-9-1,-1-5 0,-2-7 0,0-10-1,-2 0 1,-3-4 0,-2 1 2,-4 0-1,-4 8 1,-7 12-1,0 0 2,9 0-1,-9 16 0,4 4 0,0 0-7,3 0-28,2 6-2,-7-14 0,18 2 0</inkml:trace>
  <inkml:trace contextRef="#ctx0" brushRef="#br0" timeOffset="92497.4054">6842 13735 40,'0'-10'31,"-15"1"-6,-10 6-5,1 9-3,-8 7-5,4 7-4,1 10-4,11 1-1,7 3-1,15 2-2,10-7 0,10-5 0,5-8 0,-2-8 0,-1-8 0,-6-2-1,-9-10-1,-13-3 1,-4 1-4,-14-3-4,2 4-12,2 6-12,-9-7 0,15 8 0</inkml:trace>
  <inkml:trace contextRef="#ctx0" brushRef="#br0" timeOffset="92739.0468">6970 13811 65,'0'0'31,"9"14"-9,-9-2-5,0 5-5,0 4-5,0-1-2,8 1-4,-1-4 1,10-2-1,1-5 1,1-7-1,5-9 0,-5-3 0,0-6 0,-7-2-1,1 0-5,-10-1-10,-6-2-19,9 10 0,-12-5 0,6 15-1</inkml:trace>
  <inkml:trace contextRef="#ctx0" brushRef="#br0" timeOffset="92948.5992">7218 13813 79,'7'9'36,"4"6"-4,-1 2-15,-4 0-5,7 6-6,-4-5-2,4 1-2,-1-7 0,0-5 0,1-7-1,2-4 0,-2-9-1,2-3-1,1-1-2,-7-10-7,7 4-20,-5 7-8,-7 2 2,5 4-2</inkml:trace>
  <inkml:trace contextRef="#ctx0" brushRef="#br0" timeOffset="93527.8705">7534 13811 36,'0'0'28,"13"-6"-1,11 6-14,7-2-5,4 2-4,1 0-2,-4 0 0,-1 5-1,-6-5 0,-13 0 1,-12 0-1,0 0 1,-12 3 0,-1 3 0,-8 2 0,-1 1 0,0 3 0,4 4 1,5 2 0,4 5-1,9-4 0,3 0 1,6-5 0,4-1-1,2-8 1,6-5-1,-1-9-1,2-3 1,-1-6-2,1 1 1,0 0-1,-4-1 0,0 5-1,-5 6 2,-1 7-1,-12 0 0,10 16 2,-10 0-2,0-1 1,0 0 0,0-3 0,0-12-1,12 12 0,-2-12-1,4-10 0,3-2 1,4 0-1,3-1 0,-1 6 1,-1 3 1,-2 4 0,-6 10 0,-2 2 1,-6 5-3,0 2-5,-6 1-17,-10-5-10,10 1-1,0-16-1</inkml:trace>
  <inkml:trace contextRef="#ctx0" brushRef="#br0" timeOffset="93880.5567">8273 13962 11,'0'0'29,"6"11"1,-6-11 0,21 0-14,-3 8-4,1-8-1,3-4-3,0-3-3,3-5 0,-6-5-2,-1-1-1,-5-4-1,-7-3-1,-10 1 0,-5 3 0,-10 5 1,-5 6-1,-3 10 2,-2 3 0,1 11 0,7 11 0,5 8 2,4 7-1,6 1 0,6 7 0,0 0-3,6-3-7,3-1-27,-3 0-3,-6-15 1,10 3-1</inkml:trace>
  <inkml:trace contextRef="#ctx0" brushRef="#br0" timeOffset="94482.7476">8552 13847 38,'16'9'32,"-9"3"-1,1 4-9,-4 5-7,-4-2-3,-4 0-4,1-4-4,3-15-4,0 0 1,0 0-2,20-24 1,-5 4 0,3 0-1,4 1 1,-4 3 0,0 9 1,-2 7 0,-5 6 0,-3 8 1,-5 6-3,1 2-2,-4 0-11,4-3-19,8 1 0,-3-12-1,15 1 0</inkml:trace>
  <inkml:trace contextRef="#ctx0" brushRef="#br0" timeOffset="94910.235">8904 13863 31,'14'0'27,"11"0"-1,-4 0-10,8-4-12,-1 1-1,0-3-1,-3 2-1,-4-2 0,-11 3 0,-10 3 2,0 0 1,-20 2 1,5 8 0,-6 3 0,2 7 1,0-1 0,10 6 0,4-1-2,10 1-1,7-4 0,5-1-2,6-8 1,6-7-1,2-5 0,0-7 0,-3-4-2,0-12 1,-1-1 0,-2-3 0,-6 2 0,-4 3 0,-2 4 0,-6 6 2,-7 12-1,0 0 1,0 12 0,-4 7-2,4 3 0,-6 0-8,6 1-12,9 2-14,-2-11-1,14-2 0,-3-12-1</inkml:trace>
  <inkml:trace contextRef="#ctx0" brushRef="#br0" timeOffset="95535.4644">9570 13843 79,'0'0'34,"9"19"0,-6-3-20,3 9-9,-6 1-1,6 0-3,-6 2-1,3-9-3,1-3-1,-4-16-2,16 0 0,-5-14 1,8-3-1,-4-6 4,2 0 1,1-1 3,-6 2 2,1 9 1,-7 2-1,-6 11 1,0 0-1,0 9 0,-9 2-1,5 7-2,-1-1 1,2 0-1,3 1 0,3-4-1,6-2 1,6-6-2,0-6 0,4-6 0,3-4 0,0-3 0,2-1-1,-2-2 2,-4 6 0,-1 3 1,-3 7 1,-4 9 1,-3 4 0,-2 3 0,-5 2 0,8 3-1,-8-4 1,11-2-2,-11-15 0,21 7 0,-5-12 0,3-7 0,5-4-1,1-4 0,1 0 0,1 1 0,1 4-1,-3 3 2,-1 9-1,-4 6 0,-2 6 0,-2 7 0,-8 3 1,-1 6-1,-7 0 1,0 0-2,0-1-4,-7-8-7,7 0-23,-3-5-2,3-11 0,0 0 0</inkml:trace>
  <inkml:trace contextRef="#ctx0" brushRef="#br0" timeOffset="95678.1075">10187 13750 45,'-13'-25'36,"10"13"-1,-9-4-3,12 16-34,0 0-26,0 0-4,0 0-3,7 19 0</inkml:trace>
  <inkml:trace contextRef="#ctx0" brushRef="#br0" timeOffset="96009.7397">10566 13522 49,'0'-31'35,"5"20"0,-5 11-6,3 23-14,3 16-6,-6 14-11,0 7-23,0 1-10,0 9 1,0-10-2</inkml:trace>
  <inkml:trace contextRef="#ctx0" brushRef="#br0" timeOffset="96159.6083">10603 14156 79,'0'0'37,"11"19"-19,-11-19-19,0 0-30,0 0-5,4-28-2</inkml:trace>
  <inkml:trace contextRef="#ctx0" brushRef="#br0" timeOffset="107812.3564">2015 14476 36,'0'0'31,"-3"19"1,-7 10-13,-1 10-5,-1 11-6,-9 3-1,3 3-1,3-2-4,5-8 0,6-10-1,1-12 0,3-14 0,0-10 0,9-12 0,2-10-1,0-10 1,-2-5 1,1-8-2,3-4 0,4-1 0,2 2 0,1 1 1,-4 9-1,-4 9 0,4 11 1,-1 14 1,-4 11 0,-3 15 1,1 14-1,0 7 0,13 7-1,6 5 2,-1-2-2,1-2-2,-3-8-3,6-3-5,-6-14-6,-3-6-14,-13-8-6,-9-12-2,-17-9 2</inkml:trace>
  <inkml:trace contextRef="#ctx0" brushRef="#br0" timeOffset="107956.5084">1996 14718 31,'0'0'29,"14"-5"-1,14 5-9,8 0-13,9 0-15,15 6-16,-8-12-1,8 6-2,-9-4 4</inkml:trace>
  <inkml:trace contextRef="#ctx0" brushRef="#br0" timeOffset="108482.2506">2609 14578 19,'-18'17'31,"9"6"0,-4-2-1,1 6-17,-1 8-2,-2-2-2,3 6-2,0-7-2,5-4-1,3-7 0,1-6-2,3-15 1,0 0-1,10-16 0,2-8-1,1-8 0,2-3 0,-3-5-2,8 2 1,-2 1-1,-5 6 1,-1 4-1,-6 8 0,1 8-1,-7 11 2,15 0 0,-9 11-1,7 6 1,1 3 0,9 6 1,2 0 0,9 6 0,-5 2-1,1 0 0,0-1 0,-8 0 0,-4-3 0,-14-2 0,-8-3 0,-14-7 0,-4-2 0,-11-7 1,-5-5-1,-5-4 0,0 0-2,4-5-2,6-3-6,12 3-10,9 5-15,-1-11 1,13 11-1,15-8 3</inkml:trace>
  <inkml:trace contextRef="#ctx0" brushRef="#br0" timeOffset="109076.104">3037 14659 46,'0'10'33,"0"16"1,0 6-14,-5 2-8,5 9-1,0-4-3,0 2-3,-4-7-1,8-5 0,-4-10 0,0-19-1,0 0-1,5-21 1,-5-12-1,0-4 0,0-11 0,0-1-1,0-2-2,0 7 1,0 8-1,-2 7 0,2 12 0,0 17 1,0 0-2,18 15 1,-8 7 1,2 2-1,4 5 2,1 2-1,5-6 0,3-4 1,-4-6 0,2-11 0,-4-8-1,-1-9 1,1-9 0,-1-7-1,-6-4 0,-2-1 0,0 3-1,-5 7 1,1 5-1,-6 19 0,0 0 1,7 13-1,-7 15 2,0 8 0,6 5 0,0 7 1,0 3-2,-2-7-6,8-2-30,4-7-1,-1-13-1,13-10 0</inkml:trace>
  <inkml:trace contextRef="#ctx0" brushRef="#br0" timeOffset="109566.2112">3978 14594 35,'-22'-12'34,"-4"8"-2,-6-2-6,-9 6-7,2 14-6,-2 1-5,3 11-4,4 9-1,12 7-1,6 8-1,12 1 0,11-1 0,9-1 1,11-5-2,8-10-2,11-5-9,-2-15-19,-1-14-6,4-5 0,-10-12 0</inkml:trace>
  <inkml:trace contextRef="#ctx0" brushRef="#br0" timeOffset="109784.1255">3673 14812 27,'-15'6'34,"15"6"1,9-5 0,15-3-18,17 1-5,8-5-4,4-3-8,7-6-31,-1 5-3,-13-6-2,-2 5 1</inkml:trace>
  <inkml:trace contextRef="#ctx0" brushRef="#br0" timeOffset="110308.5507">2238 15262 25,'-106'-10'31,"24"10"0,6-8-1,28 5-16,25 3-7,23 0-2,40 0 0,32-5 1,42 5-1,40-11 0,36 8-1,25-4 1,17 3-1,4-2-2,-9 6-4,-24-4-23,-26 12-10,-42-8 0,-28 0-2</inkml:trace>
  <inkml:trace contextRef="#ctx0" brushRef="#br0" timeOffset="110687.4427">4462 14729 70,'0'0'38,"5"-10"1,-5 10-6,0 0-21,0 0-6,0 0-6,6-11-8,-6 11-27,9 3-3,-9-3-1,-5 14 0</inkml:trace>
  <inkml:trace contextRef="#ctx0" brushRef="#br0" timeOffset="110844.4374">4458 14909 79,'0'0'39,"12"12"1,-12-12-8,13 11-24,-13-11-30,12 4-14,0-4-3,-9-10 0</inkml:trace>
  <inkml:trace contextRef="#ctx0" brushRef="#br0" timeOffset="113097.8994">5481 14647 3,'0'0'27,"4"24"2,-16 1-2,-4 16-13,-2 5-6,-4 4-1,5 1-1,3-2-3,3-9-1,3-15-1,8-12 1,0-13 0,16-24 0,-4-9 1,1-11-1,-3-11 0,3-5 0,-3-1 0,3 2-1,-2 7 0,-3 8 0,-1 10 0,1 14-1,3 12 0,0 16 1,5 12 1,5 11-1,5 9 0,8 10-1,6 6 2,6 5-1,0-3 0,-1-5 0,-4-6-1,-6-6 1,-11-7-1,-7-8 1,-17-8-1,-21-6 1,-13-4 0,-13-4-1,-10-4 0,-7 0-1,1 0-3,2-5-5,14 1-8,10 1-13,13-3-3,24 6-1,8-15 1</inkml:trace>
  <inkml:trace contextRef="#ctx0" brushRef="#br0" timeOffset="113495.7917">6003 14737 33,'11'5'33,"-11"7"1,6 10-11,-1 14-7,-5 4-4,3 9-1,-3-3-3,6 0-3,-4-6-1,8-4-2,-3-14 0,-1-10 0,-6-12 0,8-12-1,-8-17 0,-5-8 0,-4-15 1,-3-10-2,-1-4 0,0 0 0,-1-1 0,4 9 0,3 8-1,7 9 1,10 12 0,5 7-1,10 10 0,6 7-3,12 5-4,-2 0-10,5 5-18,7 3-1,-5-4 0,3 6 0</inkml:trace>
  <inkml:trace contextRef="#ctx0" brushRef="#br0" timeOffset="113759.9061">6063 15120 46,'0'0'33,"24"12"0,-2-12-13,15 0-9,5 0-4,5 0-13,-4 0-18,-3-10-8,-2 5 0,-14-9-1</inkml:trace>
  <inkml:trace contextRef="#ctx0" brushRef="#br0" timeOffset="113940.3327">6111 14877 51,'0'0'33,"22"0"1,2-5-9,16 2-35,8 6-19,-8-10-3,15 7 0,-8-7-1</inkml:trace>
  <inkml:trace contextRef="#ctx0" brushRef="#br0" timeOffset="114556.2921">6477 15095 38,'0'0'30,"3"17"-3,-3-3-11,3 8-4,-3 2-4,7 5-2,-2-6-1,2-2 0,-4-7-1,-3-14 1,12 7-2,-12-7 0,7-23 0,-7-1 1,0-8-2,-6-3 0,3 0-2,-1 1 0,-2 5 0,0 4 0,6 8-1,0 17 1,0 0 0,19 8-1,-4 6 1,6 4 0,3-1 1,6-3-1,-3-6 0,1-8 1,0-4 0,-7-8-1,-1-6 1,-6-5-1,-4 2 1,-4-1-1,0 8 0,-6 14-1,0 0 1,0 0 0,6 31 0,-6-2 0,3 5 0,1 3-1,5 0-5,-6-9-19,3-9-9,4-2-1,-10-17 0</inkml:trace>
  <inkml:trace contextRef="#ctx0" brushRef="#br0" timeOffset="115647.0893">6949 15052 23,'3'11'30,"3"8"0,-6 2-9,0 8-6,6 1-5,-6 1-1,3 0-6,0-3-6,0-5-13,-3-12-14,12-2-1,-12-18-1,13-1 4</inkml:trace>
  <inkml:trace contextRef="#ctx0" brushRef="#br0" timeOffset="115812.6375">7097 15040 38,'0'0'34,"7"12"0,-7 7-7,-3 4-12,3 7-5,0 1-1,3 4-5,3-1-3,-3-8-9,6-7-17,4-1-9,-13-18 0,15 11-1</inkml:trace>
  <inkml:trace contextRef="#ctx0" brushRef="#br0" timeOffset="115968.6721">7007 15170 30,'0'0'29,"7"11"-2,6-11-3,5 3-26,9 6-23,-8-9-1,15 8-1,-11-8-1</inkml:trace>
  <inkml:trace contextRef="#ctx0" brushRef="#br0" timeOffset="116156.71">7252 15087 46,'10'0'35,"8"8"-1,3 9-3,2-3-19,7 10-5,-1 1-7,-2-1-13,-2-4-19,3-1-3,-13-13 1,4-3-1</inkml:trace>
  <inkml:trace contextRef="#ctx0" brushRef="#br0" timeOffset="116315.7487">7496 15108 50,'-30'12'36,"-1"11"-2,-3 0-2,0 2-21,6 3-11,0-2-15,10 1-18,-2-13-1,16 1-1,4-15 0</inkml:trace>
  <inkml:trace contextRef="#ctx0" brushRef="#br0" timeOffset="116744.5048">7829 14875 38,'0'0'34,"0"0"0,22 5-4,9-3-16,3-6-5,9 4-3,-2 0-5,-1 0-7,0 0-17,-2 6-11,-17-6-1,-3 6 1</inkml:trace>
  <inkml:trace contextRef="#ctx0" brushRef="#br0" timeOffset="116940.2274">7822 15004 43,'-14'8'36,"17"5"-1,8-4-2,15-3-19,20 1-5,5-3-5,4-4-14,0-5-24,10 5-1,-15-12-1,0 7 0</inkml:trace>
  <inkml:trace contextRef="#ctx0" brushRef="#br0" timeOffset="117466.5334">8745 14705 31,'-38'-12'30,"4"12"0,-6 0-13,0 14-4,6 6-4,5 10-3,11 11-2,12 7-1,9 6 0,10-2 0,10 0 2,12-9-1,12-6 1,6-17-1,2-12-1,-1-17 0,2-16 1,-14-16-1,-10-12-1,-18-5 0,-16-1 0,-20 3-1,-11 7-4,-8 9-32,-9 21-1,-9 6 0,6 19-2</inkml:trace>
  <inkml:trace contextRef="#ctx0" brushRef="#br0" timeOffset="120657.3055">9566 14846 40,'19'9'29,"0"-6"-11,24-3-5,13 7-3,10-2-1,5 0-3,3 2-6,-6-2-5,-9 2-10,-9 7-12,-23-9-2,-5 5 0,-22-10 10</inkml:trace>
  <inkml:trace contextRef="#ctx0" brushRef="#br0" timeOffset="120898.2835">9626 14996 12,'0'0'28,"0"0"-3,22 5-7,18-5-4,15 0-2,10 0-3,7 0-3,3 0-3,-5 0-5,-8 0-4,-9-3-8,-10 3-14,-22-11-2,-1 3 0,-20-12 14</inkml:trace>
  <inkml:trace contextRef="#ctx0" brushRef="#br0" timeOffset="121071.4492">10252 14837 19,'12'9'31,"13"15"1,-9 2-6,2-1-9,-5 8-4,-7-4-5,-6 3-3,-11-5-7,-13-3-10,-3-11-19,-8 0-1,-13-13-1,0 0 0</inkml:trace>
  <inkml:trace contextRef="#ctx0" brushRef="#br0" timeOffset="121304.434">9638 14807 19,'-24'13'31,"7"17"1,-4 2-3,8 4-12,13 9-5,4-3-2,15 4-5,9-7-8,5-4-22,2-16-7,8 1-1,-12-14 0</inkml:trace>
  <inkml:trace contextRef="#ctx0" brushRef="#br0" timeOffset="123607.3969">11039 14731 24,'17'-9'32,"-17"9"1,0 0-4,0 28-13,-14 8-5,-1 10-4,-7 3-3,3 6-3,2-4-6,1-9-5,8-8-6,3-13-5,5-21 0,0 0 0,15-33 1,-5-6 4,1-10 6,-1-4 8,4-2 9,-4 5 6,10-30 16,-9 58-14,0 10-2,6 12-1,3 12-3,2 7-4,9 7-1,9 5 0,9 5-2,3 1 0,-1-5 0,-2 3-2,-8-4 2,-10-2 0,-13-4 1,-25-4 0,-20-3 1,-18-1 0,-12 2 0,-11-4 0,-3-1 0,4-5-5,5-4-9,14-11-23,23-1 0,12-15-1,26 1 0</inkml:trace>
  <inkml:trace contextRef="#ctx0" brushRef="#br0" timeOffset="126521.9921">11616 14638 48,'6'-22'35,"6"13"-3,-2 12-9,-4 16-5,3 23-5,-6 12-5,5 14-2,-8 4-3,5 4-3,-1-4-12,-4-10-15,0-17-9,3-13-1,-3-22 0</inkml:trace>
  <inkml:trace contextRef="#ctx0" brushRef="#br0" timeOffset="126792.4609">12028 14686 23,'14'-11'32,"-14"11"2,-12 11-2,-21 6-15,-5 11-4,-14 2-5,0 4-2,-1 0-2,9-2-2,8-3-1,15-6 0,17-3 1,14-6 0,17-2 0,10 2 1,6-3-1,7 6 0,-2-3-4,-5 2-21,-4-4-13,-1 2-1,-9-10 0</inkml:trace>
  <inkml:trace contextRef="#ctx0" brushRef="#br0" timeOffset="127160.9219">12451 14722 47,'0'-19'34,"0"19"2,0 0-12,5 28-8,5 10-5,-7 8-5,7 8-1,-4-1-2,4-1-2,-1-4-7,-3-13-8,-2-12-16,-4-9-6,-7-14 0,-6-8-1</inkml:trace>
  <inkml:trace contextRef="#ctx0" brushRef="#br0" timeOffset="127313.8819">12277 14890 31,'0'0'34,"10"-13"1,24 13-4,13 0-12,5-5-8,11 5-9,2-3-33,2 6-1,-13-6-2,1 3-1</inkml:trace>
  <inkml:trace contextRef="#ctx0" brushRef="#br0" timeOffset="128017.033">13084 14683 33,'8'-9'32,"-1"19"1,-13 11-4,-7 13-16,-2 15-3,-10 6-4,4 3 0,-5 0-2,9-5-2,4-11 0,6-12 0,7-16-1,0-14 0,22-18 1,-7-11-1,2-11-1,1-9 1,0-4 0,1 2-1,-4 2 0,-3 8-1,1 10 1,-4 6 0,1 16 0,2 9 0,0 15-1,2 6 2,7 8-2,9 8 2,8 3-1,3 2 0,5-3 0,-3 1 0,-6-5-1,-6-5 1,-15-7 0,-16-6 0,-16-4-1,-15-5 1,-15-5 0,-6-3-1,-5 0-2,-1-3-3,8-2-5,3-3-8,13-2-11,13 4-4,8-6-1,13 12 1</inkml:trace>
  <inkml:trace contextRef="#ctx0" brushRef="#br0" timeOffset="128475.7541">13508 14713 27,'10'-22'33,"2"13"1,-12 9 0,0 0-15,0 14-6,-6 15-5,3 12-2,-4 9-3,7 6 1,4 2-1,5 0-1,6-6 0,7-5-1,0-14 1,6-15-1,3-12 0,0-16 0,-3-13-1,-1-13 0,-2-10 0,-3-10-1,-4-4 1,1 0-1,-3 5 1,-6 7 0,-5 10-1,1 16 2,-6 11-1,0 11 1,-5 25 0,2 8 0,3 9-1,0 8 2,8 2-2,-2 3-2,5 2-9,-5-4-25,2-15-1,2 0-1,-7-15 0</inkml:trace>
  <inkml:trace contextRef="#ctx0" brushRef="#br0" timeOffset="129469.4737">14193 15233 35,'14'-9'18,"-3"-5"-1,-2-3-2,-2 1-3,-7-3-2,-10 4-2,-4-3-1,-3 8-2,-5 0-1,1 8-1,-6 2-1,4 5-1,6 6 0,1 3 0,10 5 0,6-1 0,8 2 0,2-5 0,11-1 1,-1-7-1,4-4-1,1-3 1,-7-8-1,2-1 0,-6-4-1,-4 1 0,-4-2 0,-3 4 0,-3 10 1,-6-13-1,6 13 1,0 0-1,-10 0 1,10 0 0,0 18 0,0 1 1,3 1 0,1 6 0,2 8 0,-3 4 0,-3 6 1,0 2 0,-9-3 0,-4 3 1,-9-7 0,-2-3 0,-7-10 0,-3-6 1,-3-14-1,5-6 0,2-15-2,8-6-5,9-6-9,7-2-21,6-10 0,12 3-1,5-2-1</inkml:trace>
  <inkml:trace contextRef="#ctx0" brushRef="#br0" timeOffset="129906.4397">14426 14869 37,'25'3'29,"3"-7"-4,10 4-10,10 0-5,2 0-6,0 0-6,-1 0-12,-5 4-14,-21-4 0,0 3-2,-23-3 13</inkml:trace>
  <inkml:trace contextRef="#ctx0" brushRef="#br0" timeOffset="130093.454">14457 14967 32,'0'9'32,"0"-9"-3,27 8-8,11-2-6,12-6-8,11 6-19,0-9-17,10 3-1,-4-9-1,4 9-1</inkml:trace>
  <inkml:trace contextRef="#ctx0" brushRef="#br0" timeOffset="130574.7515">15421 14780 32,'-27'-16'31,"-2"11"0,-5 0-10,-3 8-6,5 13-5,-3 9-4,12 13-2,3 6-2,12 4 0,13 3-1,11-1 0,10-4 1,13-9-1,7-11 1,8-11 0,2-15 0,1-10 2,-9-16 1,-1-8-1,-19-15 2,-6 2-1,-22-4 0,-8 5-1,-20 5-2,-11 7-13,-10 11-27,5 14 0,-6 9-1,4 4 0</inkml:trace>
  <inkml:trace contextRef="#ctx0" brushRef="#br0" timeOffset="135178.726">1911 15900 14,'9'0'28,"24"6"-4,7 1-8,20-5-4,9 6-3,11-6-7,-4 5-11,-2-7-11,4 5-7,-23-10-1,-9 5 8</inkml:trace>
  <inkml:trace contextRef="#ctx0" brushRef="#br0" timeOffset="135382.4827">1974 15991 24,'20'7'18,"13"-7"-3,19 3-3,5-3-3,9 0-7,6 0-10,-4-4-10,5 4-5,-18-14 0</inkml:trace>
  <inkml:trace contextRef="#ctx0" brushRef="#br0" timeOffset="135548.0118">2622 15888 20,'12'28'23,"-12"-10"-7,0 7-4,0-1-5,-8-4-12,-2 6-14,-12-21-4,6 7 0,-18-14 16</inkml:trace>
  <inkml:trace contextRef="#ctx0" brushRef="#br0" timeOffset="135718.0529">1946 15971 24,'2'39'22,"3"-3"-4,15 5-16,19 1-16,-1-16-5,24 5-3</inkml:trace>
  <inkml:trace contextRef="#ctx0" brushRef="#br0" timeOffset="141573.7553">20392 8771 56,'0'0'29,"0"0"-6,-8 19-4,-4 2-5,2 11-3,-5 6-5,1 4 0,-5 4-2,4 1-1,-2-6-1,6-4 0,1-13-1,6-4 1,4-20-1,0 0 1,6-10-1,2-14 0,3-13 1,2-8-1,0-6 0,4-2-1,-1-1 1,-1 8-1,-2 6 2,0 8-1,-3 10 0,2 13-1,0 9 1,-3 9 0,3 7-1,-2 6 1,4 6-1,2 6 1,-2 4-1,3 6 1,-2 1-1,3 0 1,2-2-1,-1-5 0,0-1-2,-5-11 0,0-4-3,-14-22-3,13 12-7,-13-12-8,-11-18-7,-1 0-3,-6-5 2,1 0 2</inkml:trace>
  <inkml:trace contextRef="#ctx0" brushRef="#br0" timeOffset="141736.2932">20354 8955 46,'-15'-6'48,"15"6"-26,0 0-4,28 0-4,-3 3-5,8 1-7,4 4-20,6 2-14,-9-10 0,7 2-2</inkml:trace>
  <inkml:trace contextRef="#ctx0" brushRef="#br0" timeOffset="142413.4959">19174 11417 51,'0'0'34,"8"22"-1,-8 7-12,4 8-5,-4 5-5,5 9-2,-5 1-3,3-1-2,-3-6-3,5-6-1,-2-9-5,-3-9-6,7-4-13,4-7-12,-11-10 0,9 6-1</inkml:trace>
  <inkml:trace contextRef="#ctx0" brushRef="#br0" timeOffset="143000.3414">19113 11606 4,'0'-14'59,"10"-5"-28,0 3-10,8 5-3,2-9-5,13 8-2,0 1-2,11 5-2,-4 3-2,1 6-2,-7 6 0,-7 8-2,-16 3 0,-11 5 0,-11-1-2,-10-3 1,-5-4 0,-1 0 0,4-3-1,6-8 0,17-6 0,0 0 1,24-8 0,7 8 1,8 0 0,4 8 0,0 1 1,-3 8 0,-9 3-1,-13 6 1,-14-1 0,-13-2 0,-13-3-1,-10-2 0,-8-8 1,0-2-1,-1-3 0,4-5 0,6 0-1,8-4 1,7 4-1,5 0 1,11 0 1,0 0-1,-11-5 1,11 5-1,0 0 0,0 0 1,0 0-1,0 0 0,0 0-1,0 0 0,3 11-1,-3-11-5,0 0-32,10-7-3,-10-5 2,10-4-1</inkml:trace>
  <inkml:trace contextRef="#ctx0" brushRef="#br0" timeOffset="145113.3016">3112 15698 51,'0'-15'34,"0"6"-4,0 9-7,9 29-6,-6 5-5,4 15-5,3 6-3,-2 15 0,-1 2-2,2-2-3,0-4-8,-9-11-12,6-21-15,3-9-1,-9-25 0,10-4-1</inkml:trace>
  <inkml:trace contextRef="#ctx0" brushRef="#br0" timeOffset="145369.6957">3438 15811 27,'11'-17'30,"-11"17"-4,0 0-8,-24 17-5,-7 5-4,-6 3-2,-6 5-2,-4 0-1,7 2-2,6-4-1,12-3 1,13-3 1,12-7-1,12-2 1,13-3 0,15-3 0,4 0 0,5-1-5,-1-2-8,-8-4-22,2 10-2,-19-10 0,-4 9 0</inkml:trace>
  <inkml:trace contextRef="#ctx0" brushRef="#br0" timeOffset="145601.256">3524 16113 58,'12'0'35,"-12"0"1,10 20-14,2 4-9,-8 1-5,5 5-1,-3 1-4,0 2-3,-2-4-4,1-5-5,1-5-12,-6-4-15,0-15-1,0 0 0,-12-8 1</inkml:trace>
  <inkml:trace contextRef="#ctx0" brushRef="#br0" timeOffset="145954.9493">3494 16118 14,'12'-10'32,"-6"-7"1,13 7-1,0 2-13,5-3-7,10 11-4,1-4-2,-1 8-2,-7 0-2,-5 5-1,-9 6 0,-6 3 0,-14-2-1,-3-1 0,-2 1-1,-4-6 0,4 0-1,12-10 1,-6 12-1,6-12 0,15 11 1,0-1 1,1 2 0,-3 3 2,-5 2-1,-8 7 1,-8-2 0,-5 0 0,-6-5-2,-8-3-3,4-4-6,-5-8-10,11-2-6,17 0-9,-7-24-1,20 12 1</inkml:trace>
  <inkml:trace contextRef="#ctx0" brushRef="#br0" timeOffset="146196.3111">3989 16044 43,'16'-6'37,"9"-3"0,12 5-6,10 4-14,-4-4-8,3 4-16,-11 0-27,5 4-1,-16-9-2,-4 5 1</inkml:trace>
  <inkml:trace contextRef="#ctx0" brushRef="#br0" timeOffset="146645.433">4699 15637 26,'7'-14'32,"-7"14"2,6 18 0,-6 21-18,-4 10-5,8 17-4,-4 6-2,3 6-3,4-3-6,-4-14-8,7-6-10,1-11-13,-4-23-1,2-14 1</inkml:trace>
  <inkml:trace contextRef="#ctx0" brushRef="#br0" timeOffset="146903.169">5067 15715 8,'-25'12'62,"-13"2"-31,-5 10-12,-7 6-6,-2 1-4,4 5-3,7-7-2,13 5 0,14-7 1,14-1-1,18-9 0,13 0 1,13-4-1,9-4-1,6-2-3,0-7-10,0 0-26,1 0 0,-19 0-1,-2 0 1</inkml:trace>
  <inkml:trace contextRef="#ctx0" brushRef="#br0" timeOffset="147241.5469">5212 16136 33,'-8'26'33,"-5"-6"0,8 1-7,-3 1-9,-2-4-7,5-2-2,5-16-4,0 0-1,0 0 0,21-27-1,-8-2-1,4-3 1,1-3-1,-1 1-1,1 2 1,-6 7-1,-1 7 1,-2 12-1,-9 6 1,16 15 0,-9 5 0,3 5 0,0 2 0,3 5 1,2 2-2,2-6 0,0-3-2,-4-8-3,-1 0-7,-12-17-12,0 0-13,0 0 1,-4-16-1</inkml:trace>
  <inkml:trace contextRef="#ctx0" brushRef="#br0" timeOffset="147412.0589">5229 16145 44,'17'7'32,"11"1"0,0-8-17,3-5-38,8 9-3,-10-15-4,11 11-1</inkml:trace>
  <inkml:trace contextRef="#ctx0" brushRef="#br0" timeOffset="147925.759">6053 15866 34,'0'0'35,"17"11"-1,-17 11 1,7 7-20,0 9-7,-4 2-3,3-1-3,0-1-7,-1-11-7,-1-8-13,-4-9-9,-12-16-1,-4 0 0</inkml:trace>
  <inkml:trace contextRef="#ctx0" brushRef="#br0" timeOffset="148095.472">5905 15988 34,'10'0'33,"7"-2"-1,18 2-7,10 4-10,8-4-11,6 10-26,-3-13-7,12 3-3,-15 0-1</inkml:trace>
  <inkml:trace contextRef="#ctx0" brushRef="#br0" timeOffset="148587.0557">6628 15802 15,'23'-32'32,"5"17"1,-3-2-3,-4 8-12,4 13-4,-10 4-4,-3 15-3,-9 5-2,-3 13-2,0 2 0,-5 4-1,5 4 0,0 0-1,10-6 0,5-6 0,9-10 0,7-10 0,1-11 0,5-11-1,-1-14 0,-2-6-1,1-9-1,-7-11 0,-3-4-1,-7-2 2,-6 2-1,-5 5 2,-7 3 0,0 10 1,-9 8 1,9 21 0,-19 0 1,13 14 0,0 14 0,6 7-1,6 5 1,3 4-1,5 5-3,0-7-10,2-5-26,5 2 0,-8-13 0,9-3-1</inkml:trace>
  <inkml:trace contextRef="#ctx0" brushRef="#br0" timeOffset="149031.7539">7243 16116 10,'0'-10'30,"13"17"1,-10 7-1,3 4-13,2 14-4,-4-1-3,2 6-1,-2-2-3,2 2-2,-3-8-3,-3-5-2,5-7-4,-5-17-5,0 0-10,0 0-10,-14-17-4,7-1 0,-3-12 8</inkml:trace>
  <inkml:trace contextRef="#ctx0" brushRef="#br0" timeOffset="149331.0239">7280 16136 46,'13'-9'25,"11"4"-4,4 5-5,-3 0-6,0 9-2,-6-1-3,-1 3-1,-12 1-1,-6 0-1,-6 0-1,-3-3-1,9-9 0,-9 13 0,9-13 0,18 12 0,1-5-1,8 4 2,-1 5 0,-5 3 1,-8 3 0,-9 6 0,-14-1 1,-9-5-1,-6-4 0,-7-6-3,4-7-4,4-5-4,14-3-9,10 3-15,3-24 0,20 10 0,-2-9 11</inkml:trace>
  <inkml:trace contextRef="#ctx0" brushRef="#br0" timeOffset="149528.5772">7758 16108 45,'6'-11'35,"16"11"1,3 0-5,8 0-17,7 0-8,4 0-15,3 4-24,-13-8-1,3 4-1,-6-12-2</inkml:trace>
  <inkml:trace contextRef="#ctx0" brushRef="#br0" timeOffset="150159.0293">8452 15762 39,'13'-24'31,"6"15"0,-6 7-13,-13 2-5,7 21-3,-14 9-4,-3 12-2,-2 9 0,-1 7-1,7 1-1,6 2 0,6-6 0,14-4 0,5-19 0,13-8 0,4-20 0,4-13 0,1-17 0,0-12-1,-5-14 0,-4-9-1,-7-8 0,-6 0-1,-9 5 1,-8 5 0,-8 13-1,-11 13 2,-2 18 0,0 15 0,-2 20 0,-1 15 1,4 11-1,6 12 0,6 4 0,3 2 0,5 2-2,3-10-3,7 1-4,-1-13-18,3-13-11,3-6 1,-2-15-1</inkml:trace>
  <inkml:trace contextRef="#ctx0" brushRef="#br0" timeOffset="150495.9401">9170 16177 24,'-4'13'33,"-8"-4"0,3 10 0,-6 0-17,-1-6-6,4 3-2,0-6-3,12-10-2,-13 10-1,13-20 0,3-12 0,2-3 0,5-10-1,0 0 0,3-2-1,-2 5 1,-2 1-1,4 16 0,-4 7 1,4 13-1,-3 10 1,1 9 0,1 4 0,5 4 0,1 2 0,-2 0-1,0-7-1,-4-5-2,0-1-4,-12-21-10,10 10-18,-10-10 0,-7-12-1,-3 2 1</inkml:trace>
  <inkml:trace contextRef="#ctx0" brushRef="#br0" timeOffset="150670.5611">9098 16218 40,'-9'7'35,"9"-7"0,12 0-7,10 0-8,0-10-8,9 6-8,-1 4-16,8 0-22,-13-13-2,3 10 0,-10-8 0</inkml:trace>
  <inkml:trace contextRef="#ctx0" brushRef="#br0" timeOffset="151031.7568">9753 15954 58,'12'-9'32,"19"9"0,7-4-17,4 1-8,6 3-5,1 6-8,-3-2-12,-12-4-14,0 9 0,-18-9-1</inkml:trace>
  <inkml:trace contextRef="#ctx0" brushRef="#br0" timeOffset="151207.1371">9783 16070 10,'0'11'29,"0"-11"0,31 6-2,4-6-15,8 0-17,20 7-19,-11-11-2,19 4-2,-9-12 5</inkml:trace>
  <inkml:trace contextRef="#ctx0" brushRef="#br0" timeOffset="151586.9934">10627 15784 42,'-20'-8'31,"-7"2"-2,-3 11-10,1 10-4,1 10-4,8 10-4,6 9-2,14 6-1,10 3 0,13 0-1,6-4 0,15-6-1,2-11-1,8-15 1,-2-13-1,-2-16 1,-6-13 1,-8-11 0,-14-11 0,-15-3 1,-17-2-1,-12 7 0,-15 5 0,-6 14-2,-4 12-14,1 11-25,-7 3-1,9 14 0,-5-1-1</inkml:trace>
  <inkml:trace contextRef="#ctx0" brushRef="#br0" timeOffset="156543.7663">1937 17053 22,'28'7'32,"3"-14"0,26 2-9,7 2-8,7-3-3,7 3-4,0 0-7,-9 0-5,-3 3-12,-13 6-16,-18-12-1,-2 6 0,-23-7 7</inkml:trace>
  <inkml:trace contextRef="#ctx0" brushRef="#br0" timeOffset="156754.2681">2002 17119 19,'-15'0'30,"15"0"-1,7-8-9,26 8-3,17-3-3,16 3-5,4-2-6,11-1-2,-1 3-9,-8 0-13,-17-4-10,-5 4-2,-22-11 0</inkml:trace>
  <inkml:trace contextRef="#ctx0" brushRef="#br0" timeOffset="156936.3133">2652 17012 28,'16'8'29,"0"12"-6,-6-1-7,-10-1-4,-3 1-10,-14-9-20,6 7-8,-23-12-2,9 4-1</inkml:trace>
  <inkml:trace contextRef="#ctx0" brushRef="#br0" timeOffset="157131.3607">1965 16953 18,'-31'34'31,"-2"-2"1,9 8-7,8 9-13,13-3-3,17 9-35,15-26 0,38-9-5,14-27 1</inkml:trace>
  <inkml:trace contextRef="#ctx0" brushRef="#br0" timeOffset="163220.7567">3075 17152 42,'13'4'30,"4"-8"-4,15 0-12,15 4-4,8-4-3,7 4-3,0 0-6,-3 0-9,-12-6-17,-8 14-3,-25-8 0,-3 0 2</inkml:trace>
  <inkml:trace contextRef="#ctx0" brushRef="#br0" timeOffset="163409.7476">3326 16802 21,'-3'-15'31,"-10"-3"-1,13 18-6,0 0-12,-6 14-5,6 9-6,0 6-13,10 14-18,-10-1 0,8 11-1,-8-10 9</inkml:trace>
  <inkml:trace contextRef="#ctx0" brushRef="#br0" timeOffset="163749.3198">3202 17397 17,'-9'-23'25,"15"-1"-6,7 1-4,11 3 0,10 5-3,4 2-1,4 13-2,-9 0 0,-6 20 0,-12 2-3,-9 12-1,-18-2-2,-4-1 1,-14-1-3,1-5 2,-5-3-4,4-12 0,5-5 0,2-8 0,13-9 0,3 3-1,10 0 2,6-2 1,10 6 0,2 5 0,6 8-1,5 3-4,2 2-22,0 1-6,-3-6-2,7 1 1</inkml:trace>
  <inkml:trace contextRef="#ctx0" brushRef="#br0" timeOffset="164394.1934">3667 16994 6,'10'3'30,"-10"-3"3,15 12-2,-2 6-11,-5 0-6,4 9-4,-5-2-3,2 4-1,-4-3-2,-5-4-2,0-3 1,0-5-2,0-14 0,0 0 1,-7-12-1,7 0-1,0-12 1,7 1 0,0-5-1,7-1 1,7 3-2,1 4 0,2 10 1,1 7-1,-3 7 1,-4 9 0,-5 7 0,-3 4 0,-7 5 1,-3-1 0,0-2-1,0-6 1,-7-7 0,7-11-1,0 0 1,0 0-1,4-22 0,4 3-1,5-5 1,2 0-1,5 6 1,-2 0 0,4 7-1,-1 11 1,-3 8 0,-2 4 1,-6 8-1,1 4 2,-4-2-2,-1 11 1,-2-6 0,2-4-3,0-5-2,0-1-16,-10-7-15,4-10-4,0 0 3,10 7-1</inkml:trace>
  <inkml:trace contextRef="#ctx0" brushRef="#br0" timeOffset="165386.3315">4337 16970 10,'0'0'19,"0"0"0,0 0-2,6 16-1,-6-3-3,-6 11-2,2-2 0,4 10-1,-3 2-1,7 3-4,3-7 1,5 1-3,5-11 1,6-1-3,4-14 2,2-5 0,-1-12-1,-3-5 1,-4-5-2,-2-4 1,-5-3-1,-7-1 1,-7 7-2,0 3-1,-3 6 1,3 14-1,-10-7 2,10 7-1,-8 21 0,8-1 1,0 4 0,8 6 0,2 0-3,2 0-12,-5-6-21,11 2-3,-11-11 3,8 0-3</inkml:trace>
  <inkml:trace contextRef="#ctx0" brushRef="#br0" timeOffset="165810.4093">4700 17285 40,'0'-12'32,"0"12"-9,0 14-3,0-4-7,5 7-1,-5-1-4,7 6 0,-7 0-3,6 7-1,1-1-3,-1-5-2,2 1-8,-5-4-11,-3-20-15,7 12 0,-7-12 0,4-19 5</inkml:trace>
  <inkml:trace contextRef="#ctx0" brushRef="#br0" timeOffset="166200.4413">4659 17290 6,'19'-3'26,"-3"-7"-4,8 5-4,0-4-4,9 4-4,-3 5-1,-2 0-3,-2 8-1,-7-1-2,-7 5 0,-12-3-1,0 3 1,-12-1-1,1 0 0,-2-6-1,2-2 1,11-3-2,0 0 1,0 0 1,19 9-1,-1-4-1,4 4 2,-3 4-2,-1 3 4,-8 5-1,-7 0 1,-9-3-2,-7 0 1,-9-6-4,1-9-9,-10-12-22,12-2-3,-3-13 1,12-2-2</inkml:trace>
  <inkml:trace contextRef="#ctx0" brushRef="#br0" timeOffset="166742.0528">4777 16769 20,'0'-9'25,"3"-6"-7,10 6-3,5 2-3,7 7-2,4 0-1,-1 8 0,0 8 0,-10 1-2,-3 9 1,-19 1-3,-5 4 0,-10-4-1,-1 2 0,-2-7-1,4 2 0,9-10-2,9-2 1,12-8 0,8-4 0,6 0 0,7-7 1,1 1-2,-1 0-5,1-3-32,-9 5 0,-13-6 0,2 10-1</inkml:trace>
  <inkml:trace contextRef="#ctx0" brushRef="#br0" timeOffset="170997.6919">5465 17141 23,'14'0'32,"16"0"0,0 0 0,12-4-25,5 7-22,-4-3-12,9 0-3,-14 0-2</inkml:trace>
  <inkml:trace contextRef="#ctx0" brushRef="#br0" timeOffset="171440.3837">6167 16982 21,'-12'4'29,"-13"-2"1,12 14-12,-2 9-5,5 8-4,7 9-5,7 3 1,12 3-3,5-8 1,16 0 0,4-11 0,4-7-3,5-14 2,0-13 0,-6-12 0,-4-9 2,-9-6-1,-9-9 1,-19-7-1,-10-3 2,-20 0-1,-7 12 1,-13 5-3,-6 9-5,3 13-19,0 12-13,0 0-1,14 18-1</inkml:trace>
  <inkml:trace contextRef="#ctx0" brushRef="#br0" timeOffset="192243.4254">15848 17461 21,'17'-30'31,"2"-10"-1,9-8-10,10 4-3,5 1-2,6 17 0,-2 14-4,2 12-3,-11 16-1,-7 15-2,-9 16-1,-7 9-3,-8 1 2,-4-3-2,0-9 0,2-7 2,5-10-4,2-8 1,4-14 1,2-13 0,5-14 0,4-2-1,-2-8 1,-1-1-3,-1-1 3,-1-4-2,-2 5-1,-4 6 0,-4 14 2,-12 12 0,10 0 0,-10 12 2,-7 14-2,4 7 3,-2 4-1,2 1 0,3-4-2,0-1 0,9-1-3,0-6-8,4-7-24,2-9-3,0-10 0,1 0 0</inkml:trace>
  <inkml:trace contextRef="#ctx0" brushRef="#br0" timeOffset="192802.4711">16685 17616 34,'0'0'29,"-3"-12"-4,-4 2-6,-6 4-6,-5-3-4,2 9-3,-2 0-4,2 11-1,-2 3 1,9-2-1,2 8-1,7 2 1,4-1-1,7-5 0,5-2 0,0-7 2,2-7-2,-2-3 1,-2 1 0,-3-9 0,-2-3 2,-9 14-1,3-14 1,-3 14-2,0 0 2,0 15-1,0 9 2,4 2-3,-4-26 0,0 82-4,-7-40 3,0 1 2,7-43 2,-24 50 0,24-50-1,-37 0-2,21-17-3,4-15-2,5-1-26,7-7-4,0 10-3,16-1-1</inkml:trace>
  <inkml:trace contextRef="#ctx0" brushRef="#br0" timeOffset="193080.0349">16814 17435 28,'10'3'33,"-10"-3"1,10 9 0,1-9-17,-11 0-8,22 7-7,-10 2-12,4-5-20,-16-4-3,22 0-1,-22 0 0</inkml:trace>
  <inkml:trace contextRef="#ctx0" brushRef="#br0" timeOffset="193275.5592">16827 17556 48,'-13'13'31,"13"-13"1,16 9-6,-4-9-21,3 0-15,0 0-19,9 0-2,-7 0 0,6 0-1</inkml:trace>
  <inkml:trace contextRef="#ctx0" brushRef="#br0" timeOffset="193606.7659">17106 17413 44,'-10'-12'30,"10"12"-1,-11 3-13,11-3-5,-13 27-5,6-4-2,3 3 0,4 3-3,0 6 0,4 0-1,5 2 0,3-5 1,5-6 1,1-6-1,6-3 2,-2-8 1,3-13 0,-5-14 2,1-9 1,-6-15 1,-3 1-1,-12-3 1,0 3-3,-11 2 2,-6 12-3,-6 13-8,-7 14-34,-4 10-1,3 6 0,-8 1-3</inkml:trace>
  <inkml:trace contextRef="#ctx0" brushRef="#br0" timeOffset="202422.7618">6988 16990 29,'0'-15'30,"0"15"1,0 0-11,4 15-7,-2 11-3,-2-1-3,7 11-2,-4 2-3,3 4-6,-2-4-7,1-2-17,-5-13-4,0-7-3,0-16 3</inkml:trace>
  <inkml:trace contextRef="#ctx0" brushRef="#br0" timeOffset="202620.6077">6846 17151 4,'-21'-7'27,"21"7"-1,17 0-8,9 3-7,8-3-14,9-10-19,16 10-2,-6-8-1,15 5 14</inkml:trace>
  <inkml:trace contextRef="#ctx0" brushRef="#br0" timeOffset="220694.122">7469 17072 28,'13'0'25,"-1"5"-2,5 2-5,0 12-2,-3 4-5,-3 5-4,-2-2-2,-5 2-3,-4-7-1,0-3-2,-7-4 0,7-14-2,0 0 3,-8-17 1,8 2 0,8-5 1,2-3-1,5-4 2,4 3-1,3 2 3,-1 5-1,3 12 0,-4 5 1,-2 3 0,-5 11-1,-2 10 0,-11 2-1,4 9-2,-7-8 0,0-3-1,-3-7 0,3-1-2,3-16 2,-7-10-1,11-9 1,4-8 1,2-1-1,5-1 1,3-2-1,4 2 2,1 11-1,2 6-1,-4 10 0,1 7 1,-1 9 0,-5 4 0,-1 11-1,-4 6-2,-4-3 0,0 1-4,0-2-5,-7-3-15,0-9-10,6-2-2,-6-17 2</inkml:trace>
  <inkml:trace contextRef="#ctx0" brushRef="#br0" timeOffset="221380.7412">8384 17281 21,'6'-11'28,"-6"11"-10,16-19 0,-13 2-3,0-2 0,-3-1-4,-3 2-1,-7-7-3,-5 8 0,-6-1-3,-5 5 0,-4 7-2,-4 6-2,3 11 1,3 3-1,5 10 0,5 3-2,11 5 1,7-1-1,10-5 1,8-3-1,8-12 1,2-9-1,3-4 2,0-9 0,-4-8 0,-5-4 2,-4-6-1,-5 9 3,-7-1-3,-2 11 3,-4-2-2,0 12 2,0 0-3,0 19 1,3 5 0,3 5-1,0 3 0,0 6 0,0 1 0,-2 7-1,-8-5 2,-4-5-1,-8-4 0,-8-5 0,-7-5-1,-4-8 1,-3-6 0,2-8-1,4 0-3,1-7-8,16-4-25,6-3 0,9-3-1,12-5 2</inkml:trace>
  <inkml:trace contextRef="#ctx0" brushRef="#br0" timeOffset="222048.2842">8673 17129 4,'0'0'26,"-5"9"1,5 7-5,-4 0-12,-1 3-2,5 7-2,3-5 1,5 1-1,2-7 0,8-2-3,2-11 2,7-2 0,-3-6-1,1-9-1,-1-5-1,-4-3 1,-7 6-1,-1-2 1,-6 1-2,1 7 2,-7 1-2,0 10 2,5 9-1,1 11-1,0 2 1,4 8-2,-1 3 2,0 10 0,-5 6 0,-1 0-1,-10-4 1,-8-2 3,-13-1-3,-5-2 2,-5-5-2,-5-14 1,-1-15-2,1-6 1,9-8-5,5-9-28,8-11-7,15-7 1,2-14 0</inkml:trace>
  <inkml:trace contextRef="#ctx0" brushRef="#br0" timeOffset="224653.6037">9300 17258 10,'0'0'32,"15"7"1,1-11-8,12-4-5,13 4-2,1-1-11,6 14-33,-6-9-4,8 0-3,-16-12-1</inkml:trace>
  <inkml:trace contextRef="#ctx0" brushRef="#br0" timeOffset="225545.2905">9907 17101 22,'7'-10'30,"9"17"1,-4 3-9,-5 5-7,2 11-4,-5 4-3,1 6-3,-5-10-2,0 3-2,0-7 0,0-5-4,0-17 3,0 0-2,12-19 1,-6-4 1,9 0-1,4-6 2,3 1-1,-1 2 2,4 7-1,0 13 2,-3 10-1,-4 4-1,-6 10 0,-5 6-1,-7 1 1,3 1-2,-6-6 0,-2-5-2,5-15 2,0 0-2,0-14 2,8-4 1,5-6 0,-1-3 1,7 7 0,0 1 2,-4 9-1,6 6 1,-5 13-1,-1 2 0,-1 8-1,-7 7-1,1 0-3,-3 4-10,2-9-16,0 7-7,-7-7 2,3 0 0</inkml:trace>
  <inkml:trace contextRef="#ctx0" brushRef="#br0" timeOffset="226186.3569">10729 17312 18,'6'-11'19,"4"0"-1,-1-2 0,-2-5-2,-1 0 1,-6-3-5,0 3-1,-10-1-3,-5 5 0,-10 1-4,-3 3 1,-6 2-4,-3 11 0,2 8 0,5 8-3,5 5 2,12 5-2,8 3 2,8-1-2,9 1 3,9-6-2,6-12 1,2-8 1,2-6-1,0-4 0,-3-7 1,-6-8-2,-4 0 1,-5-5-1,-6 6 1,-5 1 1,-2 17 0,-5-12-1,5 12 0,-4 27 2,4-1-2,0 13 2,0 7-2,0 5 1,0-4-1,-6 0 2,-1 1-2,-6-13 1,-5-2-1,-4-15 1,-2-9-2,0-3-1,-2-6-1,1-11-4,7-6-11,6 3-15,-3-13 0,11 6-2,-6-8 6</inkml:trace>
  <inkml:trace contextRef="#ctx0" brushRef="#br0" timeOffset="228778.8143">17298 12830 37,'27'0'33,"4"11"-5,-12 10-7,-3 10-5,-7 10-3,-9 3-4,0 7-2,0 0-3,0 2-2,4-8 1,7-6-2,1-8 1,2-5-2,4-5 2,-3-8-1,-4-7 0,-2-1 1,-9-5 0,0 0 0,0 0 0,0 0 0,-16 6 0,16-6-1,0 0 0,-13 3 0,13-3-1,0 0 1,0 0-1,0 0 1,-13 8-1,5-1 1,-2 3-1,1 3 1,-1 3 0,1 6-1,-3 3 0,6-2 1,0 1-1,6-1 1,0-4-1,0-3 0,6-2-2,-6-14-5,5 11-28,-5-11-3,0 0 0,-11 9-1</inkml:trace>
  <inkml:trace contextRef="#ctx0" brushRef="#br0" timeOffset="229895.7721">17406 13563 31,'-3'29'20,"-3"5"2,-3 1 0,-3 5-1,-6-4-2,1 1-4,-8-13-3,4-5-5,-3-11-8,1-12-23,5-15-9,9-1-2,0-14 0</inkml:trace>
  <inkml:trace contextRef="#ctx0" brushRef="#br0" timeOffset="230799.2139">11061 16728 27,'0'-24'30,"0"24"1,0 0-12,0 0-3,8 29-5,-8 10-3,7 13-3,-7 7-2,6 9 2,-6 6-3,5 0-1,-5-8 1,0-4-2,-5-17 1,5-9-2,-5-13 2,5-14-1,0-9 0,5-21 1,3-1 0,5-5 1,1 5-1,3-2 1,0 7-1,5 8 2,-4 9-1,2 14 1,-7 5 0,-1 11 0,-5-1 0,3 8 0,-4 1-1,1 3-9,-1-9-30,3 2 1,-1-8-2,10-9 0</inkml:trace>
  <inkml:trace contextRef="#ctx0" brushRef="#br0" timeOffset="237848.2702">11424 9612 38,'4'-27'32,"-4"27"2,7 22-11,-7 19-7,4 20-5,-4 10-9,-4 10-17,1-3-16,6 3-1,-3-20-2,7-5 1</inkml:trace>
  <inkml:trace contextRef="#ctx0" brushRef="#br0" timeOffset="238047.4034">11428 10326 92,'0'0'40,"-11"14"0,11-14-10,11 15-28,-11-15-37,17 19-3,-17-19-1,21 0-1</inkml:trace>
  <inkml:trace contextRef="#ctx0" brushRef="#br0" timeOffset="248783.7661">11720 17142 10,'28'0'24,"12"0"-4,-1 0-10,3 0-9,0 7-12,-16-9-10,5 7-2,-31-5 14</inkml:trace>
  <inkml:trace contextRef="#ctx0" brushRef="#br0" timeOffset="248989.4439">11692 17246 18,'9'0'26,"18"10"1,0-5-13,8-1-10,6 4-16,-1-8-12,15 7-2,-8-15 0</inkml:trace>
  <inkml:trace contextRef="#ctx0" brushRef="#br0" timeOffset="249491.6056">12497 16999 9,'-21'-5'28,"-13"-1"1,6 14-5,-6 7-8,2 7-5,8 10-3,2 7-2,13 8-3,9 0 2,15 3-1,14-8 0,13-1 0,8-12-2,10-9-1,-2-17 1,5-12-1,-8-20 0,-11-12 1,-20-10 0,-20-7 0,-17 1 0,-18 4 1,-16 12-7,-12 13-28,-9 14-2,5 16-2,-10 6 0</inkml:trace>
  <inkml:trace contextRef="#ctx0" brushRef="#br0" timeOffset="252043.7873">13462 17104 47,'0'0'34,"9"19"1,-6 12-15,-3 6-7,0 16-5,0 2-4,0 3-6,6-6-10,-6-7-14,-9-13-9,6-15 3,-12-13-4</inkml:trace>
  <inkml:trace contextRef="#ctx0" brushRef="#br0" timeOffset="252263.3462">13374 17340 33,'13'-10'31,"14"0"3,-3-2-10,3-2-9,7 5-3,-9-1-3,3 10-3,-14 0-2,-14 0-1,-5 17 0,-15 5 0,-10 4-3,-7 3-1,1 5-5,-6-10-4,6 1-16,10-8-9,-1-17-3,11-8-1</inkml:trace>
  <inkml:trace contextRef="#ctx0" brushRef="#br0" timeOffset="252467.3843">13276 17246 31,'16'7'34,"18"10"0,9 8-12,6-3-8,7 12-23,3-11-18,7 2-1,-18-13-5</inkml:trace>
  <inkml:trace contextRef="#ctx0" brushRef="#br0" timeOffset="253408.2648">1740 1073 5,'14'-52'66,"-14"52"-31,0 0-14,0 0-5,27 50-1,-27-50-7,0 103 1,0-42-5,3 0-7,0-1-6,-3-10-16,3-2-9,-3-15-5,0-7 5</inkml:trace>
  <inkml:trace contextRef="#ctx0" brushRef="#br0" timeOffset="253693.6388">1652 1275 40,'24'-52'39,"-24"52"-3,68-31 0,-22 23-19,1-3-12,-2 1-1,1 1-1,-46 9-7,63-3-1,-63 3-2,0 0-1,0 0 0,0 0 2,0 0 0,0 0 3,-62 3 2,62-3 2,-80 8 0,80-8 3,-78 39 0,40-19-4,6 3-3,32-23-18,-48 29-10,42-4-3,-2-13 5</inkml:trace>
  <inkml:trace contextRef="#ctx0" brushRef="#br0" timeOffset="253912.4479">1599 1163 48,'0'0'37,"0"0"1,69-12-3,-69 12-21,96 45 0,-41-18-7,6 14-4,-9 5 2,-3-22-10,-6-2-30,-6 14-4,-14-14 2,-5-17-3</inkml:trace>
  <inkml:trace contextRef="#ctx0" brushRef="#br0" timeOffset="259670.4004">2402 1260 39,'0'0'29,"0"0"-7,0 0-4,0 0-4,0 0-4,63-32-4,-63 32-1,46 0-2,-26 12-2,0 18-2,-8 8 2,-8-1-2,-4 11 2,-7-10-2,7 7 1,0 0-1,3-9 2,9-16 1,1-10 0,12-10 1,0-16-1,6 5 1,-1-16 0,-4-19 0,-8 0-1,1-6 2,-4-3-3,-15 55 0,12-74 2,-12 74-2,-8-63 0,8 63 1,-16 24-1,4 10-1,2 19 2,4-5-1,6 12 0,10 7-2,2-7 0,3-9-8,13-18-21,3-4-6,-6-16 0,3-5-1</inkml:trace>
  <inkml:trace contextRef="#ctx0" brushRef="#br0" timeOffset="259954.8123">2956 1652 39,'0'0'36,"0"0"3,-9 3-3,9 18-14,-3 11-9,3 8-7,0-3 0,0 5-3,0-2 0,7-4-5,2-9-3,-9-7-7,12-6-18,-12-14-9,0 0 0,0 0-1</inkml:trace>
  <inkml:trace contextRef="#ctx0" brushRef="#br0" timeOffset="260309.0608">2922 1680 43,'10'-28'36,"8"3"0,-1 8-4,1-4-18,6 21-5,-5 0-2,0 0-4,-10 5-2,1 14 0,-8 3-1,-7 1 0,-2 7 0,-2-18-1,2 2-1,1 6 0,9-11 1,-3-9-1,22 5 1,-4-2 0,6 6 1,-4 7 0,-4 0 1,-4 0 0,-12 7 2,-6 3-3,-9 1 4,-8-5-4,-5-6 0,-2-13-6,8 2-9,1-5-18,5-12-4,8-10 1,1 1-1</inkml:trace>
  <inkml:trace contextRef="#ctx0" brushRef="#br0" timeOffset="260881.8452">3128 1093 22,'-37'-60'58,"37"60"-37,24-53-6,-24 53-3,44 0-2,-44 0-4,40 11-1,-40-11 1,0 0-2,37 65 0,-37-65 0,-14 56-2,14-56 1,-30 47 0,30-47 0,0 0 1,-39 47-2,39-47 0,0 0-1,0 0 2,0 0-2,58-3-1,-58 3-5,45 0-20,-45 0-12,52 6-1,-52-6 1</inkml:trace>
  <inkml:trace contextRef="#ctx0" brushRef="#br0" timeOffset="261218.1636">3612 1394 41,'-10'23'36,"10"-23"2,18 12 0,1-12-15,12 0-13,-3 0-4,6 10-4,4-1-5,-7-19-10,0 10-22,-1 0-2,-11 0-2,-2 0 1</inkml:trace>
  <inkml:trace contextRef="#ctx0" brushRef="#br0" timeOffset="261439.7725">3677 1531 42,'0'0'35,"-10"12"1,26-12-10,5 14-9,4 0-8,12-14-25,-3 5-17,7 4-1,-5-3-1</inkml:trace>
  <inkml:trace contextRef="#ctx0" brushRef="#br0" timeOffset="262212.7573">4371 1356 17,'-46'-68'51,"15"6"-29,31 62-3,0-67-4,0 67-2,47-49-2,-47 49-2,74 5-1,-34 6-1,-40-11-2,58 63 1,-49-17-2,-11 17-2,-16 3 0,-8-9-3,-11-10 2,-1-3 1,-1-8-2,5-13 0,9-10 1,9-23 0,9-7-2,7 3 2,11 5-1,3 1-1,6 3 2,4-1-1,1 10 0,0 14-2,3 4-1,-9-12-14,2 0-21,3 5 0,-5-11 0,4 1 1</inkml:trace>
  <inkml:trace contextRef="#ctx0" brushRef="#br0" timeOffset="265178.7792">4910 1463 39,'11'-10'23,"1"2"-2,-3-6-3,-4-1-2,-5 15-3,0-50-4,0 50-1,0 0-4,-37-46-1,37 46-1,-50-29 0,23 24-3,-1 25 0,3 7 0,7-5 0,5 8 0,10 1 1,6 4-1,10-1 0,8-10 0,10-15 2,1-3-1,1-9 1,-2-7 0,-2-5-1,-7-4 1,-22 19 1,31-52-1,-31 52-1,9-42 0,-9 42-1,0 0 2,-14 15-1,8 9-1,2 22 1,-3 12 0,7 9 1,0-1 2,0-1-1,0-7 0,0 8-1,-6-11 2,-2-8-1,-9-18 1,-3-10-1,-6-19-1,-2 0-2,-1-10-1,1-23-4,10-9-16,5 7-14,-2-6 0,15 3 0</inkml:trace>
  <inkml:trace contextRef="#ctx0" brushRef="#br0" timeOffset="266016.1993">5484 903 31,'0'0'32,"0"0"1,-53 17-9,53-17-9,-73 81-5,34-11-2,10 21-1,7-1-3,13 9-2,15 1-2,11-17-7,16-7-21,7-6-7,-6-25 1,8-25-1</inkml:trace>
  <inkml:trace contextRef="#ctx0" brushRef="#br0" timeOffset="266415.9507">5581 1068 55,'9'-48'35,"-9"48"2,0 0-15,22 70-8,-12-9-4,-10 6-4,6 7-1,-6 3-1,3-8-1,-3-15-2,0-7-1,0-14 1,0-17-1,0-16 2,11-33-1,0-3-1,1-1 0,3 1 1,-15 36-1,38-73 0,-15 45 0,-3 20-1,-1 24 0,-5 12 1,-4-4 1,-3 12-2,-1 0-4,3 5-16,1-4-17,-7-20 1,6-8 0,-9-9-1</inkml:trace>
  <inkml:trace contextRef="#ctx0" brushRef="#br0" timeOffset="266656.133">6061 1380 44,'4'14'38,"11"-14"-1,13-6 1,0 2-16,6-3-19,0 17-26,0-4-10,1-12-3,-14 12-1</inkml:trace>
  <inkml:trace contextRef="#ctx0" brushRef="#br0" timeOffset="267143.7176">6487 1271 40,'0'0'31,"0"0"1,9 30-9,-9-1-12,0 6-4,9-9 0,-2 2-2,8-4 0,0-9-3,7-3 0,-1-12 1,2-17-1,-23 17 0,37-56-1,-37 56 0,25-65 1,-25 65-1,8-59 0,-8 59-1,0-17 2,0 42-1,0 9-1,3 12 1,1 12 1,-4 10-1,0 9 1,-6 4 1,-3-16-2,-4-5 2,-5-11-2,-4-13 0,-6-10-4,5-14-4,-1-27-10,6-18-22,6-1 2,1-9-2,11-11 3</inkml:trace>
  <inkml:trace contextRef="#ctx0" brushRef="#br0" timeOffset="267483.4953">6877 965 39,'0'0'36,"62"43"5,-31 3-2,-3 13-18,-7 13-8,-1 19-4,-17 10-2,-6-2-2,-9-4-1,-8-22-6,-4-15-5,-7-6-27,5-26-7,2-14 2,-1-17-2</inkml:trace>
  <inkml:trace contextRef="#ctx0" brushRef="#br0" timeOffset="270222.5037">7572 1189 7,'0'0'27,"0"0"0,0 0-4,0 0-4,62 35-6,-6-26-1,15 6-2,-3 0-3,9-5-3,-5-4-1,-1-6-5,-12-4-5,-13 8-7,-46-4-9,57 0-7,-57 0-1,0 0-1</inkml:trace>
  <inkml:trace contextRef="#ctx0" brushRef="#br0" timeOffset="270582.7464">7627 1352 31,'0'0'29,"19"-13"1,15 26-12,9-9-5,12 9-3,6-4-2,4-4-5,1-8-5,-6 3-6,-7-4-3,-53 4-3,71-46 1,-71 46 0,33-61 2,-33 61 8,11-58 6,5 6 20,-16 52-7,0 0 1,64-11 0,-64 11-2,61 29-4,-61-29-2,36 49-1,-36-11-4,-6-1 0,-19 1-1,-7-6-4,-2-9-26,-3 7-11,0-10 1,37-20-1</inkml:trace>
  <inkml:trace contextRef="#ctx0" brushRef="#br0" timeOffset="271382.3016">1994 2945 58,'10'5'34,"24"-5"0,19 0-19,18 0-5,7 0-2,10 4-3,-1-4-3,-1 6-5,-8 0-7,-23-2-7,-17 1-13,-13 5-5,-25-10 1,0 16 0</inkml:trace>
  <inkml:trace contextRef="#ctx0" brushRef="#br0" timeOffset="271696.0555">2105 3091 35,'-13'0'27,"28"0"-7,15-2-2,14 2-5,6 0-2,10 0-5,3 0-4,-2 0-4,1-5-3,-10-1-4,-12-6-1,-11-2 0,-8-7 1,-2 3 3,-4-3 5,0 4 4,-2 2 4,3 6 3,6 9 1,-4 6 2,4 12-1,-14 5-1,-5 9-3,-15-4-1,-7 1-8,-11-6-30,-7 1 0,-1-16-3,5 1-1</inkml:trace>
  <inkml:trace contextRef="#ctx0" brushRef="#br0" timeOffset="272382.2609">3416 2896 18,'18'-4'27,"4"19"2,-7 5-9,-5 4-8,-4 12-3,-6-2-2,0 7 0,0-7-2,4 2-1,2-12-1,6-3 0,10-15-1,3-6 0,2-6 0,2-12 0,-2-7 0,1-9-2,-6-3 1,-6-1-1,-8 5 0,-1 1 0,-7 15 0,0 17 1,-9 5 0,-1 17 0,3 12 1,2 7 1,2 1-2,3 5 0,3-6-6,0-6-16,3-14-12,9 3-2,-5-20 2</inkml:trace>
  <inkml:trace contextRef="#ctx0" brushRef="#br0" timeOffset="272613.8402">3936 3127 37,'7'25'36,"-7"-2"0,0 9 1,0 5-21,-7-1-4,7 4-5,-6-3-4,6-5-6,0-2-10,0-7-18,0-11-6,0-12 1,0 0-1</inkml:trace>
  <inkml:trace contextRef="#ctx0" brushRef="#br0" timeOffset="272878.3914">3956 3173 39,'24'-11'35,"8"5"-1,-5 2-4,-6 4-15,2 7-6,-11 0-4,-6 7-2,-9 2-3,-9-4 0,0 1-3,-3 0 1,5-5 0,10-8-1,-3 13 1,16-9 0,5 0 2,4 5 1,-1 1 3,0 4-2,-15 4 2,1 1-1,-14 0 0,-5-1-3,-6-4-7,-7-4-18,0-10-10,13-5 0,1-10 0</inkml:trace>
  <inkml:trace contextRef="#ctx0" brushRef="#br0" timeOffset="273149.4464">4443 3067 36,'0'0'35,"9"-4"1,15 4 0,10-6-20,13 8-6,-1-2-4,1 4-6,0 2-11,-9-4-16,-17-2-8,-9 4-1,-12-4 1</inkml:trace>
  <inkml:trace contextRef="#ctx0" brushRef="#br0" timeOffset="273376.4923">4498 3159 56,'19'7'36,"14"2"0,8-1-10,3-3-29,5 3-26,-11-8-3,-1 0-3,-9-12 0</inkml:trace>
  <inkml:trace contextRef="#ctx0" brushRef="#br0" timeOffset="273849.436">5239 2733 44,'0'0'34,"7"14"0,-7 8-9,0 7-10,5 17-6,-5-2-4,3 6-3,2 1-6,-5-10-10,3-13-16,0-1-5,-9-17 1,6-10-1</inkml:trace>
  <inkml:trace contextRef="#ctx0" brushRef="#br0" timeOffset="274081.9986">5102 2957 60,'23'6'33,"8"-6"1,10 3-18,8 6-9,4 3-11,-2-1-16,-8-2-11,-2 5-2,-15-7-1</inkml:trace>
  <inkml:trace contextRef="#ctx0" brushRef="#br0" timeOffset="274316.1844">5122 3282 55,'11'7'38,"19"0"-1,11-7 1,4 0-26,14 0-14,-7-4-31,5 4-2,-11-3-1,7-4-2</inkml:trace>
  <inkml:trace contextRef="#ctx0" brushRef="#br0" timeOffset="275381.0699">5901 3047 55,'17'49'29,"-5"7"-14,2 2-2,2 5-1,-4-9-2,0-9-1,-1-15-1,-1-10-3,-10-20 0,18-12-1,-12-14-1,0-16 0,-1-18-1,-2-10 0,-3-15-2,0-4 1,3-3-2,3-1 1,0 2 0,-1 11-1,5 12 0,-3 15 0,3 16 1,-2 7-1,-1 8 1,-3 12-1,-4 10 1,0 0-1,0 0 1,0 0-1,0 0 0,6 14 0,-6-14 2,2 10-1,-2-10-1,0 0 2,12 6-2,1-6 1,8 0 0,10-2 0,17-3 0,16 5 0,24 0 0,30-3 0,30 3 0,34 0 1,33 0-1,30 0 0,31 0 1,28 0-1,22 0 1,9 4-1,1 2-2,-15 3 0,-23 7 1,-34-3-2,-41 4 1,-46-1-1,-44-1 1,-42-2 0,-36-2 1,-27-7 1,-15-4 1,-13 0 0,0 0 0,0 0 0,-6-9 1,6 9 0,-4-12-1,4 12 0,-3-9 0,3 9 0,0 0-1,0-12 1,0 12-1,0 0 0,0 0 1,12-5-1,-9 17 1,3 14 0,-6 8 0,3 17-4,-9 12-30,6 7 0,-3-10-2,11 8 2</inkml:trace>
  <inkml:trace contextRef="#ctx0" brushRef="#br0" timeOffset="276377.6262">6598 3081 6,'-12'6'20,"-14"-16"-2,8 0-3,-4-8-3,13-6-2,6-5-1,10-1 1,13 1 0,8 2-1,10 13-2,2 8-1,0 16 1,-7 9 0,-10 18-1,-15 4 0,-15 10-2,-15-3 0,-7 5-1,-10-10 0,-1-4-2,-1-7 1,6-8-1,8-7-1,12-8 0,15-9 0,0 0 0,22-6-1,5 0 0,10-1-4,4-2-6,8 1-16,7 8-8,-9-4 0,2 6 0</inkml:trace>
  <inkml:trace contextRef="#ctx0" brushRef="#br0" timeOffset="276926.7697">7119 3314 17,'13'-5'16,"-13"5"-2,16-13-3,-8 6-2,-8 7 0,21-17-1,-14 4 0,3 0 0,-10-6 0,0 0-1,-7-1 0,-8 3-1,-8 1-2,-4 7 0,-7 5-1,-2 9 0,3 7-1,3 7 1,11 3-2,7 5 1,12 3 0,9-7-1,11-2 0,7-8 0,4-6 1,5-5-2,-5-5 0,-2-4 1,-4-10-1,-4 3 2,-8-5-1,-2 9 1,-8-3-1,-3 13 1,0 0 0,0 0 1,0 19-1,0 4 0,0 9 0,4 4 0,2 3 2,-2 7-1,-1-5 1,-3 1-1,-3-9-1,-7-4 1,-5-10-2,-4-6-1,-6-9-3,-3-15-4,1-5-5,2-10-15,6-6-10,13-3-1,6-5 0</inkml:trace>
  <inkml:trace contextRef="#ctx0" brushRef="#br0" timeOffset="277287.2726">7826 2709 49,'-15'-3'33,"-18"3"1,-3 20-12,-5 18-9,-8 15-4,12 20-2,2 3-2,18 13-1,13-6-1,17-4-1,14-9-4,10-15-4,13-13-7,2-13-22,-2-20 0,0-9 0,-12-14-1</inkml:trace>
  <inkml:trace contextRef="#ctx0" brushRef="#br0" timeOffset="277657.6116">8003 2825 51,'0'0'34,"18"11"1,-9 24-16,-2 8-5,2 13-4,-9 4-3,10 5 1,-7-8-2,-3-1-3,3-18-1,-3-12-1,6-13 0,-6-13 0,15-10-1,-8-6 0,4-6-2,2-7 2,3 4 0,0 1-1,-1 10 1,-3 6 0,2 8 0,-7 14 0,3 4 0,-3 6 0,1 7-6,-4-7-13,2-5-17,10-1-1,2-11 0,7 1 0</inkml:trace>
  <inkml:trace contextRef="#ctx0" brushRef="#br0" timeOffset="277898.1726">8534 3179 72,'-12'5'36,"24"0"1,4 2-15,11-7-9,10 6-6,1-2-3,7 0-4,0 3-6,-5 2-30,-4-9 0,2-5-2,-1-4 1</inkml:trace>
  <inkml:trace contextRef="#ctx0" brushRef="#br0" timeOffset="278415.7009">9273 3164 57,'0'-12'34,"-7"2"0,7 10-13,0 0-7,-10 17-5,15 1-4,3-3-2,7 4 0,7-6 0,6-6-1,3-7 1,1 0-2,1-14 0,-5-1-1,-3-4 1,-9-4-1,-4 5 0,-6 3 0,-2 5 0,-4 10-1,0 11 1,2 10 0,3 13 1,2 9-1,0 3 0,-4 5 1,-3 4 0,0-5 0,-17-3 0,-4-8 0,-13-11 0,-3-11 0,1-13-1,-2-11-1,3-8-3,9-12-5,19-3-10,10-7-17,13-4-1,17 4-1,8 1 1</inkml:trace>
  <inkml:trace contextRef="#ctx0" brushRef="#br0" timeOffset="278747.6107">9858 2784 90,'29'46'38,"6"22"1,3 14-21,-25 7-7,-20 19-3,-30 7-10,-25-4-35,-28-21 0,-14-17-2,-15-29-1</inkml:trace>
  <inkml:trace contextRef="#ctx0" brushRef="#br0" timeOffset="314894.281">11027 3057 34,'0'0'31,"35"15"0,60 0 4,-27-7-27,11-3-8,0 1-12,-6-6-17,0 0-2,-23 0 0,-13 4-1</inkml:trace>
  <inkml:trace contextRef="#ctx0" brushRef="#br0" timeOffset="315194.8435">11137 3188 46,'0'0'31,"0"0"-3,32 0-11,2-4-6,16 4-4,6 0-3,6-4-4,0 1-1,-2-4-1,-2-3-1,-9-3 1,-8 3 1,-8-4 1,-10 1 2,-3 8 3,0-4 1,1 9 0,-3 8 1,-1 4-1,-3 0-1,-8 11 0,-6-4-4,-5-5-12,-12 1-22,3-2-2,-5-13 0,19 0-1</inkml:trace>
  <inkml:trace contextRef="#ctx0" brushRef="#br0" timeOffset="315599.2686">12466 2807 63,'10'20'35,"-10"17"1,0 23-13,3 12-10,-6 7-5,6 8-2,-3-1-5,0-13-9,0-10-16,6-17-12,-6-22 0,0-10 0</inkml:trace>
  <inkml:trace contextRef="#ctx0" brushRef="#br0" timeOffset="315844.8148">12476 3155 41,'26'9'30,"-5"-9"-2,15 11-10,2 3-41,-7-14-5,9 3-2,-10-11 1</inkml:trace>
  <inkml:trace contextRef="#ctx0" brushRef="#br0" timeOffset="316100.376">12916 2883 46,'-31'0'29,"-6"-6"0,6 14-9,9 1-12,10 2-5,12 6-2,12 2 0,10-4-2,3 2 0,2-3-1,1-5-1,-6-1 0,-7 0 1,-15-8-1,0 0 2,-17 9 1,-5-4 3,-4 4 1,2 3 0,2 3 1,6-2 0,11 8 1,5-4-2,15 0-1,3-1-2,4-3-5,4-4-11,1-2-17,-8-14 0,5-6 0,-11-17-1</inkml:trace>
  <inkml:trace contextRef="#ctx0" brushRef="#br0" timeOffset="316348.9301">12956 2680 20,'-11'-17'19,"11"17"-18,0 0-1,-13 9-20,19 11 1</inkml:trace>
  <inkml:trace contextRef="#ctx0" brushRef="#br0" timeOffset="316386.9354">13114 2950 48,'41'16'32,"-10"-8"0,6 0-4,-3-2-19,-8-2-8,-6-7-8,-4-2-13,-7 1-6,-9-6-3,0 10 0</inkml:trace>
  <inkml:trace contextRef="#ctx0" brushRef="#br0" timeOffset="316635.0812">13224 2975 45,'-14'27'29,"5"5"-2,3 3-4,3-1-5,6 1-4,-3-5-6,6-2-5,4-5-9,2-8-15,-3-7-12,10-4-1,-6-10 0</inkml:trace>
  <inkml:trace contextRef="#ctx0" brushRef="#br0" timeOffset="316884.7294">13440 3193 55,'15'0'35,"8"9"-1,-2-9-8,1 0-14,3 0-4,-5-9-3,0 0-2,-7-7-1,-8-5-2,-5-3 0,-9-4-1,-5 4 0,-8 0 0,-4 8 0,-5 9 0,0 7 0,1 14 1,3 10 0,9 8 1,9 2 0,9 9-1,6-2 2,4 4 0,5-4 0,5-2-2,4-6-1,-3-5-11,2-7-22,6-5 0,-2-12-2,10-4 1</inkml:trace>
  <inkml:trace contextRef="#ctx0" brushRef="#br0" timeOffset="317178.2903">13976 3116 35,'-8'-20'32,"2"8"0,-11-1-10,-7 0-7,-4 10-4,-3 3-4,0 2-1,0 10-3,9 9 0,7 2-2,12 6 0,6-1 2,15-5 0,4-4 0,12-2 1,0-12 0,3-5-1,-6-15 1,-5-2-1,-8-5-3,-12-3-5,-6-2-29,-10 5-2,-7-6-1,-3 9-1</inkml:trace>
  <inkml:trace contextRef="#ctx0" brushRef="#br0" timeOffset="318458.7815">14581 2948 44,'3'-13'26,"-3"13"-6,0 0-10,0 0-4,0 0-2,0 0-2,-8 15 0,8-5-1,-3 5 1,3-1-1,3 4 1,2 1-1,4-2 1,3-1-1,1 0 0,6-7 0,-1-2 1,1-7-1,0-4 0,2-5 0,-2-7 0,-4-6 0,-2-2-1,-1 0 1,-4-3-1,0 5 1,-2-2 0,-2 8-1,-4 7 1,0 9-1,0 0 2,0 15-1,5 5 2,1 5-1,7 6-1,2 1 1,4 0-2,-1-3-4,1-4-9,-7-10-18,5 3-1,-17-18 1,11 0-1</inkml:trace>
  <inkml:trace contextRef="#ctx0" brushRef="#br0" timeOffset="318729.4389">15046 3108 40,'0'0'33,"0"0"2,0 17-3,-5-4-15,10 17-5,-3 1-4,5 7-2,-4-3-1,2 2-4,4-4-4,-9-11-7,7-2-16,-2-6-11,-5-14 0,-3-14 1</inkml:trace>
  <inkml:trace contextRef="#ctx0" brushRef="#br0" timeOffset="319013.0048">15026 3122 45,'28'-6'32,"-1"-2"0,4 8-3,2 0-18,-3 0-6,-2 8-2,-11 3-3,-4-2-2,-11 2-1,-4 1 0,-5-1-1,1-2 0,3 1 2,3-10 0,4 18 2,8-8 2,-2 3 1,1 1 0,-5 0 2,-6 1-2,-6 4-3,-10-6-14,-9-8-16,5 2-2,-13-15 0,9 4-1</inkml:trace>
  <inkml:trace contextRef="#ctx0" brushRef="#br0" timeOffset="319366.4839">14389 2689 68,'0'0'32,"0"0"-8,0 26-10,4 28-3,1 11-7,-2 10-6,6 10-13,4 8-16,-10-16-1,12-2-1,-5-22 0</inkml:trace>
  <inkml:trace contextRef="#ctx0" brushRef="#br0" timeOffset="319705.4407">15313 2803 59,'12'-5'35,"-12"5"0,9 22-14,1 20-6,-4 10-6,2 14-4,3 4-3,1 3-8,3-4-22,6-2-7,-11-21-1,7-9 0</inkml:trace>
  <inkml:trace contextRef="#ctx0" brushRef="#br0" timeOffset="320323.569">15779 3038 42,'21'12'29,"-3"-12"0,20 5-10,2-5-25,3 0-20,7 7-2,-9-7-1,-1 4 0</inkml:trace>
  <inkml:trace contextRef="#ctx0" brushRef="#br0" timeOffset="320572.6136">15863 3166 29,'15'4'28,"20"6"-10,6-10-21,4-5-18,14 5-2,-4-9-3</inkml:trace>
  <inkml:trace contextRef="#ctx0" brushRef="#br0" timeOffset="321435.7772">16536 2927 69,'12'16'34,"-3"5"2,4 7-18,11 15-6,-5 0-6,5 4 1,-2-4-2,0-4-1,-4-12 0,-2-8-2,-6-14 0,1-12-1,-4-14 1,-1-16-1,-3-17 0,-3-13-1,0-13 0,0-9-2,-5-6 2,1 2-1,4 0 1,-6 13-2,3 15 2,3 9 0,0 15-1,0 12 1,0 9-1,0 6 0,0 14 1,15-5 0,-6 5-1,5 5 0,5 5 1,8-6-1,12-1 0,11-3 1,21-3-2,22 3 0,28-7 0,28-4 0,35 1-1,24 0 2,33 2-1,13 5 0,7 3 1,-5-4 1,-13 2-1,-20 2 0,-26 0 1,-25-5-2,-35 0 1,-25 0-1,-28-6 1,-19 5-1,-19 1 2,-11-4 0,-12 4 0,-10 0 1,-13 5-1,0 0 1,0 0 0,0 0-1,7 0 0,-7 0 0,0 10 0,0-10-1,5 22 2,-5-5-1,4 11 0,-4 9 1,7 11-2,-3 3-4,4 1-29,5 9 1,-9-15-1,7 3 0</inkml:trace>
  <inkml:trace contextRef="#ctx0" brushRef="#br0" timeOffset="322256.0098">17093 2954 70,'0'-35'22,"3"4"-2,13-3-4,18 5-4,2 5-3,15 11-2,-1 5-1,-2 21 0,-17 8-2,-14 14 0,-21 12-2,-18 5 0,-13 2-2,-10-1 2,-3-3-2,0-8 1,10-9-1,16-11 0,16-12-1,6-10 1,25 0 1,0-5-2,6-3 0,7-2-4,5 5-10,-5 1-16,-2-3-4,-1 7 0,-7-4-1</inkml:trace>
  <inkml:trace contextRef="#ctx0" brushRef="#br0" timeOffset="322670.2772">17606 3169 35,'11'-7'28,"7"1"-5,-7 1-6,-11 5-4,18-13-3,-16 2-2,-4 1-2,-8-2-2,-4 1-2,-8 1-1,-3 2 0,-3 3-1,0 5 0,1 7 0,4 2-1,8 4 2,5 3-1,10-4 1,12 2-1,4-1 1,4-6-1,3-1 0,2-3 1,1 1 0,-2 5 1,-3 3 0,-2 2 1,0 7 0,-1 11 1,-9-1 0,-4 8-1,-12-2 1,-3-1-2,-11-4 1,-10-4-2,-8-12-1,-6-7 0,2-9-2,-2-15-1,14-2-4,0-14-6,19-3-13,12 1-9,10-8 0,15 6 1</inkml:trace>
  <inkml:trace contextRef="#ctx0" brushRef="#br0" timeOffset="322956.3556">18184 2603 43,'-13'-10'34,"-17"2"-1,-6 17-7,-2 14-11,-9 11-5,9 16-2,-1 13-1,16 8-2,9 3-2,14 9 0,14-9-2,9-6-1,10-5-4,0-16-7,7-16-18,-1-7-8,-8-18 1,-1-10-1</inkml:trace>
  <inkml:trace contextRef="#ctx0" brushRef="#br0" timeOffset="323286.4283">18261 2767 49,'0'0'34,"17"15"2,-9 8-6,2 2-16,3 16-4,-13 2-3,5 9-2,-9-3-2,1-5 0,-3-7-1,-1-5-1,2-9-1,5-23 1,0 0-1,0 0 0,24-24 1,-5 6-1,0-1-1,4 1 1,-1 9 1,-1 5-1,0 8 0,-6 10 1,-5 4-1,-3 0 0,2 7-6,-9-7-11,0-1-20,6-2 0,3-11-1,10 0 1</inkml:trace>
  <inkml:trace contextRef="#ctx0" brushRef="#br0" timeOffset="323534.3138">18668 3103 60,'0'0'35,"0"0"0,31 3-7,2-3-23,2 0-15,4 4-23,-4-9 0,6 5-1,-3-14 0</inkml:trace>
  <inkml:trace contextRef="#ctx0" brushRef="#br0" timeOffset="323828.3865">19148 3006 57,'0'0'34,"-13"6"1,13 3-10,0 8-13,0-3-5,5 6-2,1-3-1,7 0-1,1-10 0,5-2-2,0-10 1,0-3-1,2-10 0,-4-2 0,-3-2 0,-2-2-1,-5 7 0,-2 2-1,-5 15 1,0 0 0,0 17 1,4 12-1,2 8 0,1 10 1,3 7 1,0 4 0,-6-2 1,-4-1-1,-4-9-1,-12-9-1,-8-8-3,-10-15-8,-3-11-20,1-11-7,0-10 0,6-10-1</inkml:trace>
  <inkml:trace contextRef="#ctx0" brushRef="#br0" timeOffset="324107.1094">19514 2677 62,'48'22'39,"0"19"0,3 20 0,-3 23-22,-20 4-7,-16 14-5,-24 3-13,-26-5-29,-30-20-1,-11-10-2,-15-27 1</inkml:trace>
  <inkml:trace contextRef="#ctx0" brushRef="#br0" timeOffset="328446.0752">16310 5472 32,'24'-14'23,"0"1"-3,4 4-3,1 7-3,-2 9-3,-6 10-2,-4 14-1,-5 8-2,-8 8-2,-4 3 0,0-2-1,5-6 0,4-10-1,10-13 0,3-17-1,6-13 0,3-15 0,0-9 1,-4-7-1,-2-5 0,-8 1 0,-5 9 0,-6 5 1,-6 15 0,0 17 0,-15 7 0,5 17 1,3 12-1,1 7 0,4 4 0,2-4-2,5-3-3,8-5-15,9-3-18,-10-18 1,10-6-1,-1-13 0</inkml:trace>
  <inkml:trace contextRef="#ctx0" brushRef="#br0" timeOffset="328701.4976">16976 5734 56,'0'0'34,"0"0"2,-9-3-9,9 18-11,0 1-6,0 11-3,0-3-2,5 8-2,-5-1-1,3-4-4,1 1-8,-4-8-20,0-10-6,0-10-2,0 0 1</inkml:trace>
  <inkml:trace contextRef="#ctx0" brushRef="#br0" timeOffset="329047.4286">16912 5743 21,'20'-19'31,"-4"-5"1,11 11 0,2-1-15,0 8-4,0 6-5,-6 4-2,-3 12-2,-11 1-2,-9 3 0,-8 3-1,-5-3 0,-2-5 0,-1-3 0,16-12-1,-11 12 0,11-12 0,20 0 0,2 0 0,1 5 0,0 1 0,-1 5 0,-11 3 1,-6 5 0,-10-2 0,-9 1-1,-2 1-7,-7-7-25,0-12-1,5-5-2,0-11 1</inkml:trace>
  <inkml:trace contextRef="#ctx0" brushRef="#br0" timeOffset="329763.0496">16430 5241 18,'-22'0'27,"22"0"-2,9 4-7,14-4-3,16 5-4,14-1-2,12 3-1,1 1-3,5-3-3,-6 0-2,-7-1-1,-13 1-1,-14-5 0,-16-5-1,-15 5 0,0-14 1,-4 4 1,4 10 0,-8-16 2,8 16 0,9-8 0,1 8 1,3 6 1,-3 0 1,0 6 0,-8 2 0,-2 1-1,-4-3-3,-3-2-10,-5-10-19,12 14-2,0-14 0,0 0 0</inkml:trace>
  <inkml:trace contextRef="#ctx0" brushRef="#br0" timeOffset="330177.059">17553 5575 61,'0'0'34,"0"0"1,20-4-14,11 4-7,3-5-5,10 5-4,-1-5-2,2 5-3,-5 0-4,-6 0-6,-6 5-10,-11-2-11,-17-3-4,14 2-1,-14-2 1</inkml:trace>
  <inkml:trace contextRef="#ctx0" brushRef="#br0" timeOffset="330438.1266">17548 5712 35,'30'5'30,"4"-8"-7,9 3-3,6 0-2,-2 0-5,3 0-3,-8-5-4,-7 5-3,-10-5-5,-12 1-11,-13 4-18,6-8-1,-15-2-1,9 10 0</inkml:trace>
  <inkml:trace contextRef="#ctx0" brushRef="#br0" timeOffset="376602.5685">18507 5556 49,'23'19'30,"-6"12"-4,3 5-12,2 8-4,0-1-1,1 3-2,-2-5-2,-1-8-1,-7-13-1,-2-9-1,-1-15 0,-3-13-1,0-15 1,-3-13-1,-1-10 1,2-9-2,1-3 1,2-4-1,0 0 0,0 7 0,-3 8 0,1 8 0,-2 7 0,-4 9 0,0 6-1,-4 9 1,1 4 0,3 13-1,-5-11 1,5 11-1,0 0 1,14 6 0,0-6 0,7 3 0,10-3 0,10-3 0,17-1 0,16-2 1,21-3-1,19 0 0,21 2-1,19 2 1,13 5 0,5-3 1,4 6-1,-2 4 0,-9-2 0,-8 4-1,-12-1 1,-11-4-1,-8-4 0,-8 3 0,-10-3 1,-10-6-1,-14 2-1,-16-1 2,-18 1-1,-16-1 0,-17 5 1,-17 0-1,0 0 1,-16 0 0,2 0 1,1 0 0,1 0 0,12 0 0,-9-4 0,9 4-1,0 0 1,0 0-1,9-5 0,-9 5 0,12 21 0,-6 0 1,-2 8-2,2 2-11,-3 2-21,8 3 0,-8-17 0,7 3-1</inkml:trace>
  <inkml:trace contextRef="#ctx0" brushRef="#br0" timeOffset="377297.1399">18915 5542 35,'9'-28'27,"17"5"-4,7-1-4,9 7-4,6 12-2,-1 5-3,-2 19-1,-16 8-2,-10 12-2,-19 6-2,-13 7-1,-16 0-1,-8-3 0,-2-5 0,0-8-1,8-9 0,5-12 0,12-6 0,14-9 0,3-10 0,12 1 0,7-2 0,5 1-3,5 7-8,1 3-19,-2-3-4,4 10 0,-11-2 0</inkml:trace>
  <inkml:trace contextRef="#ctx0" brushRef="#br0" timeOffset="377746.862">19506 5835 13,'19'-10'26,"-11"-7"1,3 1-7,-1-4-4,-5 1-4,-1-6-2,-9 6-2,-3 2-2,-9 3-2,-7 9-1,-5 10-1,0 4-1,-2 8-1,6 6 1,3 3-1,10 0 1,12-1-1,7-4 1,8-6-1,8-1 1,2-9 0,4 0 0,-4-5 1,-3 0 0,-2 0 0,-4 5 1,-5 3 0,-2 6 1,-3 8 0,0 6-1,-6 1 0,0 8-2,-6-1 1,-4-1-3,-6-7-2,-7-6-2,-2-8-3,-6-9-4,2-5-5,-2-14-9,6-9-9,11-3 2,0-8 0</inkml:trace>
  <inkml:trace contextRef="#ctx0" brushRef="#br0" timeOffset="378054.2969">19979 5385 28,'-3'-14'28,"3"14"-6,-20-10-3,-4 17-4,-2 12-1,-7 9-4,2 13-2,0 11-1,9 8-2,6 4-1,11 3 0,8-3-2,11-6-1,8-5-6,5-12-5,6-15-14,7-6-10,-3-20 0,7 0 0</inkml:trace>
  <inkml:trace contextRef="#ctx0" brushRef="#br0" timeOffset="378439.8397">20052 5458 26,'16'-5'33,"-2"5"1,3 19-2,-3 8-13,-7 7-5,1 12-3,-8 1-4,0 5-2,-6-6-2,2-5-1,-1-12-1,-1-6 0,4-12 0,2-11-1,4-9 0,7-11 0,6-4 0,4-1-1,3 1 0,5 2 1,-1 8 0,-1 6 0,-1 8 0,-9 14 1,-4 5-1,-3 4 1,-5 4-2,-5-5-6,7-1-16,-2-1-13,-5-10 0,0-10-1,13 4 1</inkml:trace>
  <inkml:trace contextRef="#ctx0" brushRef="#br0" timeOffset="378697.4503">20455 5745 33,'20'0'30,"14"0"0,-3-4-4,4 4-19,0 0-16,-8-5-18,4 10-2,-12-12-1,4 7 0</inkml:trace>
  <inkml:trace contextRef="#ctx0" brushRef="#br0" timeOffset="379114.9055">20858 5678 57,'6'-10'31,"-6"10"-1,10 7-12,-10-7-7,0 24-3,0-9-3,5 5-1,-1-6 0,6 1-1,1-8 0,2-2-2,3-5 1,2-10-1,0-2 0,-2-7 0,-3-3 0,-3 2 0,-5 1-1,-1 0 0,-4 6 0,0 13-1,-3-12 1,3 12-1,-6 25 1,6-6 0,0 12 0,5 6 1,-2 4-1,-3 10 2,0 0 0,0-3-1,-8-1 1,-2 0 0,-9-10-1,-2-4 0,-7-10 1,-3-14-2,1-9-2,-5-9-2,9-4-8,-1-12-16,7-7-9,12 0 0,5-3 0</inkml:trace>
  <inkml:trace contextRef="#ctx0" brushRef="#br0" timeOffset="379597.7294">21090 5421 32,'16'0'32,"12"10"2,3 9-9,1 8-5,4 19-4,-12 2-3,4 17-2,-17 0-4,-2 2 0,-15-5-2,-7-3-2,-5-10 0,-4-12-1,4-8-2,1-15-4,8-1-9,-1-6-26,10-7 0,-10-12 0,5 0 0</inkml:trace>
  <inkml:trace contextRef="#ctx0" brushRef="#br0" timeOffset="380296.4558">21701 5772 10,'0'0'22,"-16"7"-3,16-7-7,0 0-1,-3 15-2,3-15 0,0 0-1,17 12 2,-17-12 0,15 4 0,-15-4-1,15-3-1,-15 3-1,0 0 0,-10-13-3,10 13-1,-13-10-5,13 10-8,-10-9-18,10 9-7,12 0 2,6 9-1</inkml:trace>
  <inkml:trace contextRef="#ctx0" brushRef="#br0" timeOffset="381230.6845">22081 5654 33,'0'0'35,"11"-5"0,-11 5-2,0-11-12,0 11-6,0 0-5,17-6-2,-17 6-4,0 0-6,0 0-33,0 0-1,0 0-2,0 0 0</inkml:trace>
  <inkml:trace contextRef="#ctx0" brushRef="#br0" timeOffset="382063.1737">22102 5828 13,'0'0'20,"0"0"-5,0 0-3,0 0-3,0 0-1,8 14 0,-8-14 1,0 17-1,0-5-1,3 8-1,-3 6 0,0 7-2,-3 5 0,3 5-1,0 4 0,-5 4-2,-2 4 1,-3-5-1,-4-4 0,-3-6 0,-1-8 0,-4-7 0,-6-9 0,0-10 1,-2-12-1,1-5-2,5-7-4,3-5-14,1-14-12,20 8 0,4-12 0</inkml:trace>
  <inkml:trace contextRef="#ctx0" brushRef="#br0" timeOffset="383343.007">21810 5370 33,'0'0'23,"0"0"-4,0 0-1,0 0-3,18 0-3,10 0-1,9 0-4,17-4-1,7 4-1,8 0-2,5-3 0,-1 3-1,-6 0-1,-9 0 0,-12 0-2,-14 0 1,-9 0 0,-10 0-1,-13 0 1,0 0 0,0 0 0,0 0-1,0 0 2,0 0-1,-11-6 0,11 6 0,-17-6 0,3 0-1,1 2 1,-2-3 0,3-3 0,-1 3 0,-1-3-1,0 3 1,3-2-1,11 9 2,-15-15-2,15 15 0,-15-3 1,15 3-1,0 0 1,0 0 0,0 0-1,0 0 1,10 10 1,7-5 0,4 3 0,3 4 0,6 0 0,-4 2 0,0-2-1,1-2 0,-3 0 0,-9-1-1,-3-1 1,-12-8 0,6 10 0,-6-10 0,-5 11 1,-4-3 0,-6 1 1,-5-1 0,0 1 1,-1 0-1,3-2 0,0 3 0,5-4 0,0 0 0,13-6 0,-9 6 0,9-6 0,0 0 0,0 0-1,0 0 1,11 7-1,-11-7 1,0 0-2,0 0 1,0 0-1,8 0 1,-8 0-1,0 0 0,0 0 0,0 0 1,0 0-1,0 0 1,0 0-1,0 0 0,0 0 0,0 0-3,0 0-13,10-3-21,-10 3 0,-6-14 1,0-1-1</inkml:trace>
  <inkml:trace contextRef="#ctx0" brushRef="#br0" timeOffset="386316.6669">18060 5644 30,'0'0'17,"0"0"0,0 0-2,0 0 0,9 5-2,-9-5-1,16 0-3,2 0 0,5-4-2,8 4 0,1 0 0,6-4-2,-6-2 0,-2 6 0,-5 0-1,-5 4-1,-20-4 1,12 3-1,-12-3-1,0 0 0,-12 7-1,12-7-8,-10-4-29,10 4 0,-2-13-2,7 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2T15:08:59.6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17646 17537 26,'0'0'32,"-16"5"3,16-5-3,21-3-15,2 8-4,16 7-5,9-7-1,11 4-3,4-9-1,3 5-1,-2 2 0,-7 3-3,-7-10 1,-11-5-1,-10-1-2,-14-5 2,-9 0-1,-9-2-1,-6-4-1,-3 0 3,-1 5-2,2 2 2,1 6 2,10 4-2,0 0 2,17 0 0,3 9 1,5-3 0,2 5 2,-2-3-1,-3-4 0,-6-1 2,-12 11-1,-4-4 1,-8-5-3,-5 9-3,-2-2-11,-2 1-23,-4 4 0,7-6-3,1-11 0</inkml:trace>
  <inkml:trace contextRef="#ctx0" brushRef="#br0" timeOffset="533.4145">18858 17460 28,'0'0'33,"0"0"3,4 23 1,-4 6-17,-8-1-6,8 10-4,-5-6-3,5-32 1,5 84-3,0-42 0,-5-42-2,9 27-1,-9-27-1,7-20 1,-7 0-1,0-11-2,-6-20 0,1-6-1,-1 14 2,1 1 1,-1 4-1,3 17-1,3-8 0,13 10 2,7 17-1,7 6-2,6 1-3,5 4-9,12-2-15,3-3-8,-5 5-1,-1-2-2</inkml:trace>
  <inkml:trace contextRef="#ctx0" brushRef="#br0" timeOffset="775.298">19304 17423 72,'-3'10'38,"3"13"-1,0 7-17,-7-1-5,7 12-6,-6-7-3,6-3-1,4 13-7,-4-44-14,4 57-21,3-46 0,-7-11-2,16-9 0</inkml:trace>
  <inkml:trace contextRef="#ctx0" brushRef="#br0" timeOffset="970.9203">19498 17416 77,'0'13'39,"3"10"1,-3 8-17,-5 10-8,8 8-4,-3-6-6,4 14-3,4-7-6,-2-7-9,-6-43-21,19 64-6,-19-64 1,0 0-1</inkml:trace>
  <inkml:trace contextRef="#ctx0" brushRef="#br0" timeOffset="1157.2587">19262 17592 52,'0'0'37,"20"-8"1,16-3-2,2 7-19,17 4-8,1 0-14,12-6-28,-18-3-4,-4 9-1,-19-10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2T14:43:52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 9017 27,'3'9'66,"26"8"-32,-2-7-14,17-6-11,12 6-1,14-5-4,-3 0-4,7 0-5,-6-5-3,-3 3-2,-13-3-2,-11 4 1,-23-4-1,-18 0 1,0 0 3,-21 0 3,-6-4 3,-11-3 3,0 2 1,-6 0 2,12 1-1,-1 4 2,10 4 2,-1 5 0,10 11 0,7 5 1,7 9-1,4 3 0,1 5 0,0-1-1,-2 2-1,4-2-2,0-4-4,2-5-9,-9 1-21,0-19-3,12 0 1,-12-14-2</inkml:trace>
  <inkml:trace contextRef="#ctx0" brushRef="#br0" timeOffset="298.9144">2325 9290 11,'-19'9'20,"-3"0"-3,13 7-9,3 3-1,8 3 1,8 1 1,6-4 1,13 0 2,1-11 1,4-4 0,-3-13 0,-4 1-1,-12-12-2,2-1-1,-20-3-4,-7-3-3,-5 6-8,-7 3-21,-4 2-8,11 6-1,0-2 0</inkml:trace>
  <inkml:trace contextRef="#ctx0" brushRef="#br0" timeOffset="744.2685">3363 9246 15,'0'0'26,"-15"0"0,6 11-9,-10 3-7,3 5-5,4 10-2,5 3 0,7-1-1,9 4 2,7-3 0,9-9 1,7-1 0,2-10 2,0-5 0,-6-14-1,-7 0 0,-12-11-2,-9-1-2,-12 0-5,-13-1-8,-2-2-19,1 9-3,-9-5-1,15 13 0</inkml:trace>
  <inkml:trace contextRef="#ctx0" brushRef="#br0" timeOffset="1007.3463">3574 9302 21,'22'3'30,"-22"-3"0,9 3-3,-9 7-11,-3-1-8,3 5-4,0 1-1,3 7-1,0-3 0,14 3 1,-3-3 0,8-4 2,0-4-1,3-3 1,-4-8-1,3 0 1,-2-5-4,-6-9-6,-1 0-13,-3-4-16,-8-6 0,-1-3-2,-9-2 1</inkml:trace>
  <inkml:trace contextRef="#ctx0" brushRef="#br0" timeOffset="1119.5552">3739 9140 58,'0'0'26,"-7"-9"-14,7 9-29,0 0-6,4 9-4,7 11-1</inkml:trace>
  <inkml:trace contextRef="#ctx0" brushRef="#br0" timeOffset="1443.3779">4129 9332 47,'-12'0'31,"-7"-6"-1,-2 6-14,-3 0-6,0 10-4,3 0-3,3 8-2,8 3 0,8 1 0,4 0-1,11-1 1,5 1 0,3-4 0,2-5 0,-1-1 0,-4-4 2,-6-3-1,3-5-1,-15 0-5,4-10-18,-11-5-10,7 2 0,-9-5-1</inkml:trace>
  <inkml:trace contextRef="#ctx0" brushRef="#br0" timeOffset="2036.5768">4343 9361 43,'10'0'30,"2"0"0,0-1-14,6-3-7,5 4-3,1 0-1,-2-3-2,-1 3-2,-2 0 0,-3 0-1,-16 0-1,9 0 0,-9 0 0,-21 12 0,2-4-1,-3 6 2,1-2-1,-1 4 1,5 0 1,5 1 0,12 2 0,0-5 1,10-1 0,7-4 1,4 1-1,0-10 1,4 0-2,-4-4 1,2-5-1,-8-1 0,0 1-1,-3 0 0,-12 9 0,13-12-1,-13 12 1,0 0-1,0 0 1,6 12-1,-6-12 0,0 14 0,0-14-1,0 0 1,0 0-1,0 0 0,4-19 0,5 5 1,3 0 1,3 1 0,1 3 1,3 5 1,1 5-1,-3 0 1,-1 9 0,-3 5 0,-8 0-2,1 10-4,-6-6-12,-9-2-16,9 6 0,-9-8 0,12 4-1</inkml:trace>
  <inkml:trace contextRef="#ctx0" brushRef="#br0" timeOffset="2277.5738">4890 9346 53,'0'-14'35,"0"14"2,11 0-6,-8 9-15,9 17-5,-7 6-3,3 16-3,-4 4 0,-1 4 0,-3-1-3,3 0-2,-3-6-3,0-8-6,3-7-18,-3-12-12,0-22 0,0 0-1</inkml:trace>
  <inkml:trace contextRef="#ctx0" brushRef="#br0" timeOffset="2429.3003">4955 9532 31,'15'0'30,"-2"-10"1,8 10-2,1-7-22,5-2-30,7 9-6,-8-12-1,12 4 1</inkml:trace>
  <inkml:trace contextRef="#ctx0" brushRef="#br0" timeOffset="2692.5261">5460 9392 47,'0'0'35,"-15"19"1,-8-4-2,-6-5-18,0 7-6,-5-3-6,0-5-2,0-4-4,4-5 0,6-5-1,5-7 0,11-3 0,5-3 0,6 3 3,10 1 1,5 6 1,13 8 2,-1 0 1,5 13 0,-1 3-1,-3 4-2,4 5-12,-8-3-25,-11-6-2,1 0 0,-17-16-1</inkml:trace>
  <inkml:trace contextRef="#ctx0" brushRef="#br0" timeOffset="3253.1523">5767 9428 30,'0'0'32,"20"7"0,7-2 0,5 3-20,10-3-16,8 4-23,-2-9-2,9 5-2,-13-12-1</inkml:trace>
  <inkml:trace contextRef="#ctx0" brushRef="#br0" timeOffset="3485.8817">6291 9276 27,'9'-10'32,"-3"20"1,-9 4 1,3 13-18,-3 16-5,-6 12-4,6 11-2,-7 3-2,4 3-4,0-4-6,0-8-9,6-12-13,0-7-6,0-23 1,6-4-1</inkml:trace>
  <inkml:trace contextRef="#ctx0" brushRef="#br0" timeOffset="3643.1623">6232 9513 32,'16'-7'27,"12"14"1,-4-7-9,8 5-24,5 4-18,-9-14-2,3 5-2,-13-7 2</inkml:trace>
  <inkml:trace contextRef="#ctx0" brushRef="#br0" timeOffset="3935.5753">6505 9420 20,'0'0'31,"15"19"1,-11-5 0,-4 5-16,9 3-5,-9-3-1,6 0-3,-6-7-2,0-12-3,0 0-1,0 0-1,10-26-1,-5 2 0,4-1 0,1-1-1,6-1 0,3 8 1,2 4 1,1 9 1,3 6 0,-2 4 1,-3 8-1,2 3 0,-7 4 0,-5 3-2,-4 5-6,-6-1-11,-7-4-15,1 5-1,-6-11 1,3 1-1</inkml:trace>
  <inkml:trace contextRef="#ctx0" brushRef="#br0" timeOffset="4275.2629">7231 9477 34,'-16'17'31,"-15"-5"0,0-3-8,-7 5-8,-7-6-5,4-4-3,3-4-4,5-9-1,8-5 0,10-4-2,8-4 1,10 2-1,10 2 1,5 4 0,4 8 1,5 6 0,4 11 0,-2 8 1,-1 7-1,-1 4 1,-8 5-3,1-5-4,-2 6-15,0-9-15,-14-12-1,7-6 0,-11-9 0</inkml:trace>
  <inkml:trace contextRef="#ctx0" brushRef="#br0" timeOffset="4403.9838">7050 9287 30,'-8'-11'12,"1"-1"-12,7-6-6,10 11-17</inkml:trace>
  <inkml:trace contextRef="#ctx0" brushRef="#br0" timeOffset="4710.1218">7242 9150 43,'17'-7'35,"-5"-5"2,4 9-1,-1 3-18,0 0-8,7 15-3,-6 11-2,2 11-2,-3 9-1,-2 8-1,-3 5 1,-1 5 0,1-3-1,-2-4 1,2-7-1,-1-8 1,0-10-1,0-12 0,-9-20 0,0 0-1,-12-4-1,-3-12 1,-10 2-1,-3-4-1,3 9-3,-3-3-3,10 12-13,5 0-17,1 0-1,12 0 1,0 0 0</inkml:trace>
  <inkml:trace contextRef="#ctx0" brushRef="#br0" timeOffset="5027.5096">7814 9486 17,'15'-8'30,"3"11"1,-18-3-6,-8 13-5,-5-1-6,-9-3-3,-4 4-2,-4-9-3,0 0-2,-1-8-2,8-1-1,5-7 0,6-2-1,5-1 1,7 1-1,3 6-1,6 4 1,7 4 0,3 7 1,6 7-1,3-1 0,6 6-8,-4 0-25,1-7-1,3 4 0,-5-12 0</inkml:trace>
  <inkml:trace contextRef="#ctx0" brushRef="#br0" timeOffset="5583.5872">8608 9426 29,'-18'0'24,"-9"-10"-9,4 10-4,1 4-3,5 5-3,10 2-2,7 4-2,3-3 1,7-1-1,8 1 0,2-1-1,0-3 1,-4 1 0,-4-5-1,-12-4 0,0 10 1,-12-5-1,-4 4 0,-3 0 0,-2 0 0,5 5 2,4 4 0,9-2 1,6 3 0,6-1 0,10 0 1,2-7-1,7-4 0,3-7-1,1-3 0,1-8-1,-1-4 0,-2-7 0,-4-4 1,-5 1 1,-6-1 1,-2 1 1,-4 8-1,-9 5 1,0 12-1,0 0 1,3 10-1,-3 6-2,3 10 0,0 0-2,-3 3-3,7 0-6,-7-1-18,0-13-7,6 2-1,-6-17 1</inkml:trace>
  <inkml:trace contextRef="#ctx0" brushRef="#br0" timeOffset="5732.6675">8789 9286 53,'-10'-25'34,"3"13"0,-1-1-3,8 13-30,0 0-23,0 0-10,0 16-2,5-7 0</inkml:trace>
  <inkml:trace contextRef="#ctx0" brushRef="#br0" timeOffset="5912.7433">8894 9443 32,'15'25'32,"7"7"1,-9-5-3,2-7-11,1 4-7,-1-8-5,-2-6-2,-1-10-2,4 0-2,2-9-3,-5-10-6,5 0-12,0 1-14,-5-11-1,5 8 0,-5-4 0</inkml:trace>
  <inkml:trace contextRef="#ctx0" brushRef="#br0" timeOffset="6387.0982">9359 9407 39,'12'13'32,"-12"-2"0,0 6-9,-6 7-7,-10-7-5,-2 7-3,-9-5-3,2-4-3,-8-5 0,8-3-2,2-7 0,5-13 1,7-1-2,5-5 1,10-2 0,5 0-1,6 2 2,1 5 0,5 6 1,1 8 0,1 0 0,1 13 1,-2 6 0,-4 3 1,1 2-1,0 0 0,-4 0-1,2 2 1,3-6-1,-2-8 0,2-7-1,3-5 0,3-3-2,-2-10 0,4-5-1,-5-3 0,-3-1 0,-3 0 1,-1 6-1,-11 3 2,-5 13 0,0 0 1,0 0 1,-9 23-1,6-1 1,3 5 0,0-2-2,0 3-5,7-6-32,4-2-1,-2-12 0,7-2 0</inkml:trace>
  <inkml:trace contextRef="#ctx0" brushRef="#br0" timeOffset="10006.5775">10237 9357 31,'0'0'35,"0"0"0,15 25-4,-3 24-10,-6 14-7,7 13-5,-6 7-1,4 0-4,-5 0-4,-2-12-4,-1-5-10,-6-19-17,-6-15-5,2-14-1,-8-18 0</inkml:trace>
  <inkml:trace contextRef="#ctx0" brushRef="#br0" timeOffset="10142.1004">10239 9685 19,'28'-9'27,"-3"-5"-2,10 14-11,1 0-33,-8-6-3,7 6-3,-13-12 7</inkml:trace>
  <inkml:trace contextRef="#ctx0" brushRef="#br0" timeOffset="10433.5782">10535 9447 44,'17'10'33,"-11"0"-1,3 9-10,-2 8-11,-4-4-1,4 0-4,-1-8-2,-6-15-2,12 4-2,-3-16 1,4-7-1,1-6-1,6-1 2,-1 2-1,2 2 1,0 12 0,-2 10 2,-2 8-1,-3 10 1,-1 6-1,-3 8-4,-4 2-9,0-3-23,6-1-1,-8-11-1,11 2 1</inkml:trace>
  <inkml:trace contextRef="#ctx0" brushRef="#br0" timeOffset="10638.5785">11001 9536 53,'16'-4'32,"11"7"0,3 0-14,-3-3-20,7 9-24,-9-15-3,3 6-3,-13-9 1</inkml:trace>
  <inkml:trace contextRef="#ctx0" brushRef="#br0" timeOffset="10984.2291">11619 9481 52,'18'27'32,"-18"-12"-1,-8 3-13,-5 5-8,-12-4-3,-3-3-3,-6-4-3,-3-8-3,0-7-1,3-7 0,7-9-1,9-4 0,10 0 2,11-1 1,11 1 3,9 9 3,7 5 2,7 9 0,-1 9 1,1 9 0,-5 1-1,-1 9-3,-6 5-8,-9 0-28,-9-10-3,3 3-1,-10-11-1</inkml:trace>
  <inkml:trace contextRef="#ctx0" brushRef="#br0" timeOffset="11300.606">11811 9503 48,'17'12'31,"-7"0"-2,-4 2-12,0 2-5,-9 1-5,3-3-2,0-14-2,-16 5-1,16-5-2,-7-22 0,10 2 0,4 1 0,7-7 0,4 5 2,2 2 0,6 8 2,0 6 0,1 12 0,-4 5 1,-3 9-3,-3 7-11,-2 3-24,-7-4-2,3 3 0,-7-10-1</inkml:trace>
  <inkml:trace contextRef="#ctx0" brushRef="#br0" timeOffset="11593.093">12368 9532 54,'-10'-17'25,"-6"3"-5,-2 2-5,-4 9-3,0 3-4,1 3-1,2 7-2,3 4-1,5 2 0,8 4 0,3-1 0,11 1 0,5-6 0,3-1 0,2-7-3,4-6-7,1 0-18,-2 0-10,-6-14-1,1 3 0</inkml:trace>
  <inkml:trace contextRef="#ctx0" brushRef="#br0" timeOffset="11796.0742">12460 9406 47,'0'0'36,"13"-12"2,-13 12-3,19 22-15,-14 2-7,1 17-4,-2 6-4,-1 12-1,-3 3-2,0 0-1,0 1-3,-7-12-5,7 0-15,0-13-17,-3-18 0,6-11 0,-3-9 0</inkml:trace>
  <inkml:trace contextRef="#ctx0" brushRef="#br0" timeOffset="11937.5911">12500 9677 47,'13'0'33,"-4"-6"0,10 11-3,2-5-32,2-6-26,13 8-3,-1-6-1,12 4-1</inkml:trace>
  <inkml:trace contextRef="#ctx0" brushRef="#br0" timeOffset="12405.3187">13047 9506 27,'-23'-20'31,"2"9"-1,-10 0-9,3 4-4,1 10-4,2 3-4,9 9-1,3 0-1,13 7-1,3-3-1,14 5 0,-2-4-1,10-4 0,0-5-2,2-4-1,1-7-6,-7-8-8,4-1-12,-5-6-11,-5-4 0,-6-3 5,3 5 7,-8-5 10,4 9 9,-4 1 11,3 0 49,-7 12-20,19 15-5,-11-5-7,4 12-7,-3-7-5,10 7-3,-4-3-3,4-3-2,0-5 0,2-5-1,1-6 0,0-9-1,-1-3-1,-8-8-6,6 0-25,-13 1-7,-6-6 0,0 4 0</inkml:trace>
  <inkml:trace contextRef="#ctx0" brushRef="#br0" timeOffset="13080.9059">13601 9443 26,'-8'17'26,"8"4"1,-7-5-13,7 5-4,0-2-1,7-4-3,4 2 0,5-10-2,0-7 0,2 0-1,0-10 0,-3-1-1,-2-3 0,-3 2-1,-4 1 0,-6 11-1,0-9 0,0 9 0,-6 13 1,6 2-1,6 3 0,3 1 0,8 0 1,4-1-1,4-3 2,0-7 0,3-8 1,-7-4-1,-2-5 1,-7-6-2,-6-8-3,-6 1-5,0-2-8,-6-3-12,9 7-5,-6-3 0,12 4 4</inkml:trace>
  <inkml:trace contextRef="#ctx0" brushRef="#br0" timeOffset="13263.0662">13992 9376 64,'18'0'35,"-5"6"-3,-4 9-7,1 11-7,-7 8-6,4 12-3,-7 10-3,5 7-1,-5 4-3,3 1 0,-3 0-1,6-11-2,4-6-5,-7-11-5,10-11-19,2-11-9,-15-18 1,16-9-2</inkml:trace>
  <inkml:trace contextRef="#ctx0" brushRef="#br0" timeOffset="13397.7742">14063 9690 37,'-5'-20'33,"16"17"0,-1-3-4,9 6-15,8 0-15,4-3-27,9 8-3,-5-7-2,11 4 0</inkml:trace>
  <inkml:trace contextRef="#ctx0" brushRef="#br0" timeOffset="13766.0823">14590 9445 59,'-31'-14'30,"6"8"0,1 1-18,0 5-4,10 6-4,5 4-3,9 4 0,3 4 0,7 0 0,5-1-1,1-5 0,1 1-1,-2-4 1,-4 0 0,-11-9-1,0 0 0,-16 1 1,1 2 0,-4 3 2,-2-2 0,5 4 1,1 2 1,11 5 1,4 2-1,7 3 0,5-7 1,7 3-2,-1-4-2,3-6-5,0-6-14,4-5-17,-11-14 0,0 0 0,-6-16-1</inkml:trace>
  <inkml:trace contextRef="#ctx0" brushRef="#br0" timeOffset="13902.4147">14547 9257 35,'-5'-18'32,"-1"1"-1,6 17-5,0-11-18,0 11-15,6 9-16,-6-9-8,8 26 1,-1-11-1</inkml:trace>
  <inkml:trace contextRef="#ctx0" brushRef="#br0" timeOffset="14088.4798">14680 9440 59,'27'37'30,"-8"-4"-5,0 4-6,1-3-5,-7-7-4,4 1-1,-8-14-1,7-2-1,-5-12-1,3-9 0,-1-5-1,1-8-3,-1-2-4,-4 0-10,0 1-25,-2 5-1,-7 3-1,0 15 1</inkml:trace>
  <inkml:trace contextRef="#ctx0" brushRef="#br0" timeOffset="14405.5753">15145 9518 52,'0'0'32,"-26"-21"-4,9 10-9,-2 6-7,-4 0-4,4 10-2,-4 0-4,6 10 0,5 3 0,9 5 0,3 3 0,10-1 1,7-6 0,7-1 1,1-9-1,1-5 1,-2-8-1,0-1-1,-7-10-3,-8-5-6,-2 2-19,-7 3-10,-9-1-1,4 7 0</inkml:trace>
  <inkml:trace contextRef="#ctx0" brushRef="#br0" timeOffset="14586.073">15589 9711 70,'7'25'40,"-11"3"0,-13-3-4,-7-3-59,-4 5-8,-13-11-6,5-1-2</inkml:trace>
  <inkml:trace contextRef="#ctx0" brushRef="#br0" timeOffset="16122.1472">1829 10154 43,'18'-7'28,"1"-3"-1,6 10-13,-1 10-4,0 4-3,-10 15-2,-9 5 0,-5 6-2,-8 1 0,-8-1 0,-3-6-2,1-7-1,2-13-1,16-14 0,0 0-2,3-21-1,14-3 0,4-5 0,0-3 1,3-1 2,0 3 1,-5 4 1,-7 4 1,-2 12 1,-10 10 1,9-5-1,-9 5 1,0 23-1,-8 1 0,13 4-2,3 3 0,1-1 0,8-2-2,0-3 0,8-6-1,1-9 1,8-5-1,0-15 0,1-2 1,0-8 1,-2-4 0,1 2 2,-8 3 0,-5 5 1,-5 5 0,-16 9 0,0 0 1,0 20 0,-13-6-1,-8 3 0,-1-4 0,4-3-1,-5-10-1,3-3 0,7-12-1,4-4 0,0-2 0,12-4-2,0 2 1,5 4 0,9 5 0,-2 9 0,5 7 1,4 7-1,0 8 1,-1 7 0,7-2-1,-7 7 2,0-6-2,2-5 1,0-4 0,-2-9 0,-3-7 0,2-10 0,-3-6 0,2-9 0,-3-3 1,-4 3-1,-5-2 0,3 7 0,-5 8 1,-7 14-1,0 0 1,6 23 0,-6 9-2,0-2-5,6 10-18,3 2-10,10-13-1,21-5-1</inkml:trace>
  <inkml:trace contextRef="#ctx0" brushRef="#br0" timeOffset="16904.2637">3539 10340 37,'10'0'28,"5"-8"1,17 4-15,4-2-6,5-2-4,2 3 0,-6-3-2,1 3-2,-10 5 1,-10 0-1,-18 0 0,0 19 0,-15-2-1,0 3 1,-1 2 0,2 5 0,4-1 1,10 2-1,14-2 0,9-3-2,10-5 1,2-4 0,5-8-1,4-6-1,2-5 1,-5-8-1,-7-1 2,-10-10 1,-6-3 2,-8 1 1,-10-1 3,-10 5-1,-8 3 1,-1 5 0,-6 5-1,4 9-1,0 0-1,7 11-2,3 1 0,7 7-1,4-2 0,10 2 1,2 1-1,1-2 1,8-4 0,0 0 0,-1-10 1,2 1-1,-1-5-1,-2-9 1,-4-1-1,0-2 0,-5 0 0,-4-4-1,-3 5 0,-3 11 0,0-10 1,0 10-1,0 9 1,0 2 0,0 0-1,13 5 1,-2 0 0,6-1 2,4-4-1,1-5 2,3-6-1,2-3 2,-5-8 0,-3-4 0,-6-5 0,-8-2-1,-7-2-4,-8-2-8,-6 3-26,-2 8-2,-7-4 0,6 10 0</inkml:trace>
  <inkml:trace contextRef="#ctx0" brushRef="#br0" timeOffset="17550.5774">5445 10407 18,'12'15'31,"-16"-1"0,-8 17 0,-9 2-16,-8-4-6,-2 2-1,0-12-5,3-4-1,4-15-2,6-7-1,8-11 0,4-5-1,6-4 1,6 2 0,4 3 1,3 4 1,-1 10 1,6 8 0,4 12 0,0 6 1,4 6-3,0 0-9,4-2-19,8 2-4,-3-11 0,5-4-1</inkml:trace>
  <inkml:trace contextRef="#ctx0" brushRef="#br0" timeOffset="17807.0389">5783 10426 29,'-17'-19'33,"3"19"0,-8 4-2,-3 5-16,10 11-4,0 2-5,5 2-2,10 0-1,10-2-2,3-3 0,6-2 1,1-6-1,-1-5 1,-6-6-1,-13 0 0,0 0 1,-10-12-2,-9 6-3,-6-1-8,3-2-21,9 4-3,-1-5 0,14 10 0</inkml:trace>
  <inkml:trace contextRef="#ctx0" brushRef="#br0" timeOffset="18152.358">5919 10411 38,'30'4'34,"-14"-1"2,0 9-5,-3 7-14,-13 3-6,0 5-4,-11 1-3,0 0-2,-1-4-1,5-8-2,2-4 0,5-12 0,0 0 0,15-13 0,0-6-1,3-4 2,6-1 0,-4 2 0,-1 2 0,-7 6 1,-6 1 0,-6 13 0,0 0 1,-12 9 0,-1 5 0,1 5 0,3 5 0,4 3-3,10 1-4,4-5-3,16 5-2,9-13-8,13-7-19,4-1 1,5-14 0,7-3 1</inkml:trace>
  <inkml:trace contextRef="#ctx0" brushRef="#br0" timeOffset="18588.0709">6542 10425 27,'-22'-7'29,"-8"-4"1,7 11-6,-1 0-10,5 8-7,7 4-3,5 1-2,7 4 0,10-3-1,8-4 0,2 2-2,-1-5 1,-1-2-2,0-5-1,-6 5 0,-12-5 0,0 0 0,-18 4 1,2 1 2,-3 4 1,1 6 2,3 2 0,3-2 1,12 4 0,5-3 1,10-1-2,5-9 1,5-1-1,0-11-1,2-3 0,1-6 0,-2-4 0,-3-3-1,-4-4 0,-6 2-1,-1 5 0,-2 6 1,-10 13 0,0 0-1,0 0 2,0 13-1,-4 10-1,4 4-2,-9-3-4,9 3-16,6-1-11,-6-11-2,3-4 1</inkml:trace>
  <inkml:trace contextRef="#ctx0" brushRef="#br0" timeOffset="18731.7744">6688 10253 50,'-4'-28'34,"-5"4"0,9 24-8,0 0-46,0 0-8,0 11-5,0 2-1</inkml:trace>
  <inkml:trace contextRef="#ctx0" brushRef="#br0" timeOffset="19047.1528">6821 10430 46,'0'0'32,"28"14"-1,-4-14-4,11-4-20,3 4-3,1-4-1,-1 4-1,-10-6-1,-6 6 0,-10-5-1,-12 5 1,0 0 0,-13 10 0,-5-1 0,3 5 0,-4 1 1,3 5 0,6 2 0,8 0 0,7 1-3,8-4-2,12-4-7,6-3-15,3-12-8,14 0-1,-3-12 1</inkml:trace>
  <inkml:trace contextRef="#ctx0" brushRef="#br0" timeOffset="19438.4033">7512 10502 59,'0'0'35,"-16"20"0,-14 4-9,-6-5-12,-4 3-7,-2-2-5,2-4-4,6-8-1,6-8-1,10-3 0,5-14 0,13-1 0,10-6 1,5 6 3,6-1 2,-2 6 1,9 8 1,-6 5 1,8 10 1,-4 5-1,1 6-1,-2-3 0,0 1-2,3-6 0,-1-6-1,4-7 0,-3 0-1,-2-11 0,4-8 0,-6-1-1,-1-1 1,0-1-1,-8 8 2,-6 4 0,0 10 1,-9 0 0,7 19 0,-7 4 0,0 2-2,5 7-10,-2-3-27,-3-10-1,13-4 0,-4-15-1</inkml:trace>
  <inkml:trace contextRef="#ctx0" brushRef="#br0" timeOffset="20152.5764">8742 10458 37,'-15'-4'29,"-5"8"-6,-7 2-9,-1 3-4,6 4-2,3 3-2,13 4-2,9 1-1,13-3-1,9 1-1,3-2 0,6-3 1,-6-4-1,-1-5 0,-11-5 0,-16 0-1,0 0 1,-22-3 0,0 3-1,-2 0 1,-1 0 0,0 0-1,10 7 1,5 2 0,10 2 0,10 1-1,5 1-1,8-2-5,7-1-11,1-10-14,10 3 0,-2-13-1,6-1 1</inkml:trace>
  <inkml:trace contextRef="#ctx0" brushRef="#br0" timeOffset="20664.1043">8941 10192 48,'0'0'29,"8"-11"1,15 11-18,9 0-3,9 0-6,3 4-2,-1 1-3,-5-5-1,-2 3-1,-10-3-1,-14-1 0,-12 1 0,0 0 1,-25-11 1,10 13 3,5 3 1,1 4 0,4 5 1,5 4-1,5 1 0,1 1 0,1 2-1,-1-3 1,-6 0-1,0-1 1,-4-2-1,-8-1 0,0-3 1,-4 2-1,1 3 1,5 2 0,4 4 1,10 4 2,8 3 0,7 6 0,-1 2 0,4 3 0,-9-6 0,-4-1 0,-12-10-2,-10-8-1,-9-8 0,-6-8-1,-3-15 1,3-3-1,4-1 0,5-4-1,6 5-2,7 3-4,6 15-12,15-9-11,-15 9-2,31 4 1</inkml:trace>
  <inkml:trace contextRef="#ctx0" brushRef="#br0" timeOffset="21173.5766">9446 10513 41,'-10'6'30,"4"11"-1,-3 2-14,2 0-5,7 9-2,0-5-2,10 1-1,2-4 0,10-3-2,0-14-1,5-3 0,-4-3 0,1-11-1,-8-8-1,-1 0 1,-9 0 0,-6-1-1,0 5 0,-3 4 0,3 14-1,-14-9 1,14 9 1,-8 23-1,8-5 1,8 1 0,3 2 2,8-1 0,-1-6 0,8 1 1,1-11 0,-2-4-1,3-8 0,-3-3 0,-8-6-2,-4-2-3,-3-1-5,-10-6-6,0 6-12,-3 1-11,-9 2-1,2 8 0</inkml:trace>
  <inkml:trace contextRef="#ctx0" brushRef="#br0" timeOffset="21459.4439">9746 10507 45,'15'0'33,"14"12"0,-1-12-8,3 0-11,9 5-5,-7-5-4,2 0-2,-4-5-2,-8 0-1,-3 1-1,-9-4 0,-11 8-1,8-12 1,-8 12-1,-15-7 1,-1 7 0,-2 6 1,-3 1 1,2 7 1,0 3 2,6 7-1,2-2 0,11 2 1,8 2-1,5-2-2,8-2-2,2-5-6,7-9-24,4-1-4,-3-7-2,4-4 2</inkml:trace>
  <inkml:trace contextRef="#ctx0" brushRef="#br0" timeOffset="21610.3151">10360 10676 80,'13'6'40,"-13"-6"-1,12 0-8,-12 0-38,0 0-27,0 0-3,0-14-2,0 14 0</inkml:trace>
  <inkml:trace contextRef="#ctx0" brushRef="#br0" timeOffset="22246.7084">10969 10597 39,'0'0'28,"-20"-4"-1,-5 10-3,-4 1-5,3 12-6,2-1-3,11 11-3,13-2-3,10 1-1,14-8-2,8-3 1,4-5-1,3-10 1,-6-11-1,-5-13 0,-13-11 0,-9-6-1,-9-11 1,-7-11-1,-2-8 0,-1-1 0,4 0-1,5 5-1,4 11-4,2 6-7,9 14-20,11 22-3,-6 12 0,6 18 1</inkml:trace>
  <inkml:trace contextRef="#ctx0" brushRef="#br0" timeOffset="22487.3554">11185 10576 22,'0'23'31,"-5"-5"2,5 8 0,0-2-14,3-2-7,5 3-4,4-9-1,10 0-2,0-10-1,7-1 1,-1-10-2,2 0 1,-7-7-1,0-4-1,-6 1-5,-6-8-10,-5-1-23,-1 1-1,-10-5 0,1 1 0</inkml:trace>
  <inkml:trace contextRef="#ctx0" brushRef="#br0" timeOffset="22606.8828">11343 10398 72,'-11'-14'37,"11"14"-1,-14-10-12,14 10-14,0 0-16,-2 10-28,10 7-1,-4-5-2,8 8 0</inkml:trace>
  <inkml:trace contextRef="#ctx0" brushRef="#br0" timeOffset="22825.9428">11579 10593 51,'0'24'35,"4"6"0,-4-5-5,6-5-16,5 2-5,0-9-3,7-4-2,-2-9-1,5 0-1,0-13 0,2-5-1,-4-1-2,-5-5-4,3 2-13,-4 5-18,-13-5-1,7 6 0,-7 1 0</inkml:trace>
  <inkml:trace contextRef="#ctx0" brushRef="#br0" timeOffset="23125.7522">12131 10601 38,'-5'20'36,"-11"-2"0,-5 5 0,-9-3-14,1-5-10,1 2-7,-5-8-3,5-3-3,1-6-1,8-6 0,7-7-1,2-7 0,10 2-1,8-4 2,8 6 1,1 1 2,7 7 0,3 8 1,0 6 0,0 11 0,-2 2 1,-5 0-5,0 6-14,0 1-19,-14-7-1,6-4 1,-12-15-1</inkml:trace>
  <inkml:trace contextRef="#ctx0" brushRef="#br0" timeOffset="23366.539">12283 10510 58,'7'-10'37,"-2"27"0,0 8-5,-2 8-16,6 17-6,-6 6-3,3 10-2,-6 4-2,0 0-2,0-5-3,-6-10-4,6-3-7,-4-12-25,4-20-1,3-11 0,4-18 1</inkml:trace>
  <inkml:trace contextRef="#ctx0" brushRef="#br0" timeOffset="23507.98">12386 10737 43,'12'-5'16,"10"5"-18,6 0-17,-4-3-4,15 6 9</inkml:trace>
  <inkml:trace contextRef="#ctx0" brushRef="#br0" timeOffset="23705.1734">12898 10597 32,'0'0'22,"-10"-5"-12,10 5-11,-12-5-18,12 5-2,0 0-1,0 15 22</inkml:trace>
  <inkml:trace contextRef="#ctx0" brushRef="#br0" timeOffset="24139.6237">12566 10621 25,'0'0'34,"24"0"2,-4 5-1,-2 7-14,1 7-5,-7 0-5,3 4-4,-11-4-3,1-1 0,-5-7-2,0-11-1,0 0 0,10-4-1,2-9 0,4-4 0,3-6-1,5 1 1,1 2 0,-3 6 1,-1 5 0,1 9 0,-4 5 1,-2 10 0,-7 7 1,1 6-2,-7 4-2,-3-2-21,-5-3-16,5-1-1,-8-10-1,8 1 1</inkml:trace>
  <inkml:trace contextRef="#ctx0" brushRef="#br0" timeOffset="28221.3205">13350 10770 57,'12'23'33,"-12"1"-5,4 3-33,-4 6-18,-16-18-4,10 4-3</inkml:trace>
  <inkml:trace contextRef="#ctx0" brushRef="#br0" timeOffset="28874.5815">14120 10574 32,'11'5'33,"-11"-5"1,0 23-9,-15 5-6,-7-1-7,0 2-4,-8-1-4,5-5-6,0-9-3,2-14-1,9 0-1,5-15 0,9-3 1,3-10 1,10 4 2,-4-2 3,9 7 2,3 9 2,-2 5 1,0 10 0,-2 5 0,3 8-1,-2 5 0,2 1-2,1-2 0,-2-3-1,2-8 0,4-3-1,-3-8 0,2-9 0,-4-5 0,-6-5 0,-3-4 0,0 0-1,-5 4 1,-3 3 0,-3 16 0,0 0 1,0 0-1,7 15 0,-4 5 1,3 7-1,1-4 1,5 1-1,7-7 0,3-7 1,2-10 0,0-8 0,-2-6 0,-4-5 0,-2-3 0,-6-2-3,-7 5-10,-6 2-21,-6-2-1,9 8 0,-9-2-1</inkml:trace>
  <inkml:trace contextRef="#ctx0" brushRef="#br0" timeOffset="29477.7804">14642 10597 48,'27'14'32,"-7"-14"0,11 0-10,7 0-12,-4-5-3,5 5-3,-5-9-3,-6 5-1,-8-6-1,-10 5 0,-10 5-1,0-13 0,-10 13 0,-9 0 1,0 8 1,-5 4 0,0 5 1,4 6 1,5 0 1,7 5-1,8-3 2,11 1-1,3-10-1,9 0 1,3-11-1,3-5 0,1-4 0,-2-7-2,-1-6 1,-1-1-2,-1 0 1,-5 3-1,-3 1 0,-3 7 1,-5 7 0,-9 0 0,11 15 1,-11-1 0,0 2 0,0 1 0,0-7 0,5 0 0,-5-10-1,22 4 1,-9-10-1,5-6 0,-1-2 1,3 0-1,1 3 0,-2 0 0,1 5 1,-3 6 0,0 5 0,0 5 0,-6 6-1,-2 0 1,-1 5-4,-8-5-4,3 6-11,-3-7-17,-11-6-2,11-9 2,-20 0-2</inkml:trace>
  <inkml:trace contextRef="#ctx0" brushRef="#br0" timeOffset="29621.1211">15238 10407 64,'6'-38'37,"4"15"0,-10 23-6,12 0-17,-12 19-30,0 5-18,-4 13-3,-10-4 1,7 6-1</inkml:trace>
  <inkml:trace contextRef="#ctx0" brushRef="#br0" timeOffset="30794.5808">1760 11309 6,'0'0'27,"30"4"-1,-10-4 1,12 0-13,3 0-7,3 0-3,-5 0-2,-2 0-2,-8 0-1,-13 0 0,-10 0 0,-4 9 0,-8 1-1,-8 5 1,0 2 1,1 7 0,7 0 1,2 3 0,6-3 1,4-2 0,11-7 1,7-6-1,6-9 0,-1-9 1,-3-5 0,0-8 0,2 0 0,-4-3 0,-2 5-1,-7 2 1,-9 18 1,13-8 0,-3 20 0,-2 6-1,-2 3 0,-1 5 0,4 2 0,-4-4-1,6-6 0,0-10 0,-11-8-1,14-12 0,-3-6 1,4-5-1,4-2 0,-4-1-1,-2 2 0,0 6 0,6 8 0,-7 10 0,-1 5-1,-1 9-4,-10 1-6,0 6-18,7 1-6,-11-6 0,4 1 1</inkml:trace>
  <inkml:trace contextRef="#ctx0" brushRef="#br0" timeOffset="30991.5481">2443 11337 50,'24'-9'37,"-2"2"-1,2 9-3,9 10-16,-9 0-7,4 6-4,-10 2-3,0 5 0,-14-5-1,-4 1-2,-9-4-4,-13-8-13,-7-1-21,1-3 0,-2-5 0,5 0 0</inkml:trace>
  <inkml:trace contextRef="#ctx0" brushRef="#br0" timeOffset="31442.6645">3484 11123 43,'0'0'32,"10"41"-1,-10 6-11,3 19-10,5 17-6,-4 1-4,2-2-8,-3-10-16,7-2-8,-13-28 1,6-10-1</inkml:trace>
  <inkml:trace contextRef="#ctx0" brushRef="#br0" timeOffset="31743.19">3438 11226 18,'24'-53'31,"-2"7"0,12 18 0,0 14-16,-3 9-5,0 21-3,-13 3-3,-7 13-3,-11 1-1,-13 1-1,1-5-2,-4-8-1,9-4 0,7-17 0,0 0 0,26-13 2,3 0 2,10 1 0,1 8 2,-2 8 0,-8 5 1,-14 11 0,-12 4 0,-11 3-3,-12 4-4,-12-6-9,-3-11-18,6 3 0,-3-17 0,14 2 3</inkml:trace>
  <inkml:trace contextRef="#ctx0" brushRef="#br0" timeOffset="32029.195">4033 11305 27,'37'18'30,"-18"-4"1,-7 9-12,-12 1-5,-9-1-5,-9 0-2,-4-6-4,-4-6-4,4-5-1,-2-8-1,6-7 0,2-5-1,9-4 0,7-1 1,4 0 2,9 5 0,5 2 1,1 9 1,6 5-1,0 11 0,-1 6-3,-5 0-8,-4 4-14,4 5-3,-10-10 0,9 2 5</inkml:trace>
  <inkml:trace contextRef="#ctx0" brushRef="#br0" timeOffset="32330.5812">4259 11494 33,'19'-8'30,"8"8"0,-1-1-9,-1-4-7,3 5-5,-1-9-2,-2 3-3,-3-5-1,0 0-1,-8-3-1,-7-4 0,-7 0 0,-8-2-1,-8 4 1,-3 6-1,-3 2 0,-7 8 0,3 8-1,1 6 1,6 9 0,7 10 1,5 4 0,4 9 1,3-3 0,9 7 0,-3 0 0,5-4 1,0-3-6,-4-8-17,-1-8-14,10-4-1,-5-15 0,4-8 0</inkml:trace>
  <inkml:trace contextRef="#ctx0" brushRef="#br0" timeOffset="32608.5789">4684 11344 23,'-13'11'30,"8"13"1,1-5-2,4 5-17,13 2-2,3-2-1,8-2-1,3-6-2,2-8-2,-1-8 0,2-8-2,-3-6-3,-9-7-6,1-1-13,-7-1-15,-12-6 1,6 7-1,-10-1 0</inkml:trace>
  <inkml:trace contextRef="#ctx0" brushRef="#br0" timeOffset="33028.0869">4961 11342 47,'19'-5'30,"8"9"0,-3-4-15,5 0-8,1 0-5,-5 3-3,-4-3-2,-4 0-2,-4-3 0,-13 3-1,0 0 0,2-13 3,-10 13 1,-6 0 4,0 5 2,-3 6 2,3 6 2,-2 1 0,11 7 0,0 1-1,10 0-2,0-4 0,6-3-1,6-6-2,3-5 0,0-8-1,4-8 0,-2-8-1,-1-2 0,-2-4 0,-1 3 0,-3 1 0,-7 6-1,-8 12 2,10-8 0,-10 8 0,0 18 1,-3 1-1,3 0-1,0 4-10,0 4-23,0-11-1,12-1-1,-12-15 0</inkml:trace>
  <inkml:trace contextRef="#ctx0" brushRef="#br0" timeOffset="33727.7969">5509 11347 26,'0'0'33,"20"17"1,-11 3-4,-5 8-14,4 8-6,-3 1-8,-5-7-9,0-3-22,5-7-3,-5-20-2,9 7 1</inkml:trace>
  <inkml:trace contextRef="#ctx0" brushRef="#br0" timeOffset="34156.5789">5713 11393 24,'-30'5'27,"4"16"-2,-6-1-11,7 4-3,9 0-3,10-1-1,15-1-2,11-7-2,13-2-4,7-8-5,7-5-6,-1 0-3,-5-5 0,-4-4 2,-6-6 4,-5 2 6,-5 0 6,-9 3 6,-12 10 7,9-9 4,-9 9 1,-4 18-3,0-1-5,-5 0-5,5 2-2,-3-6-2,7 1-2,0-14-1,0 0 0,17-24-1,-3 5 1,3-4-1,4 1 0,2 4 1,-1 3-1,0 9 1,-3 9 0,-3 8 0,0 7 0,-4 6-1,-6 1-3,-3 5-12,-3 2-21,-6-11 1,-1 0-1,-8-9 0</inkml:trace>
  <inkml:trace contextRef="#ctx0" brushRef="#br0" timeOffset="34307.4195">6004 11201 48,'7'-19'33,"-7"6"-1,0 13-9,0 0-47,0 0-5,7 21-4,-7-21 0</inkml:trace>
  <inkml:trace contextRef="#ctx0" brushRef="#br0" timeOffset="34465.3071">6217 11407 56,'28'25'37,"0"5"0,-10-2-6,-5-9-18,-5 1-5,-13-6-8,-11-2-20,-2-7-16,-1-5 0,0-5-1,7-3-1</inkml:trace>
  <inkml:trace contextRef="#ctx0" brushRef="#br0" timeOffset="35052.6353">7184 11344 43,'-25'-3'29,"4"3"-8,-4 11-8,0 2-2,9 6-3,4 2-3,12 0-2,10 1-2,8-2-2,7-1-2,0-6-1,-1-3-2,-6-6-1,-8 0 0,-10-4 1,0 0 3,-24-4 2,-23 8 6,22 1 0,6 6 2,6 2 0,8 4 0,5-2-2,12 4-1,4-2-4,3-5-9,2-9-20,7 2-1,-9-19-1,9-1 0</inkml:trace>
  <inkml:trace contextRef="#ctx0" brushRef="#br0" timeOffset="35171.3559">7228 11211 35,'-16'-21'22,"16"21"-15,-16-8-14,-2 1-16,18 7-3</inkml:trace>
  <inkml:trace contextRef="#ctx0" brushRef="#br0" timeOffset="35486.9338">7370 11173 68,'34'12'37,"-6"5"1,-4 11-12,5 14-11,-10 8-6,5 8-2,-8 1-2,6 5-2,-6-7-1,1-9-1,-1-9-1,2-13-1,1-16-1,-3-10-1,-1-12 1,-8-15-1,-5-2 0,-7-3 1,-8 0-1,-5 4 2,-8 10 1,-8 9 0,-6 9 0,2 9 1,-2 9-1,7 9-1,2 0-4,3-7-8,12-2-24,13 0 0,3-18 0,10 17 0</inkml:trace>
  <inkml:trace contextRef="#ctx0" brushRef="#br0" timeOffset="36449.1911">7807 11243 44,'4'-20'30,"17"14"-1,3 0-16,7 2-4,4 8-3,-1 2-4,0-3-1,-6 0-2,-6 0 0,-4-3-1,-9 0-1,-9 0 1,0 0-1,-15-9 1,3 9-1,0 0 2,-1 0 0,4 4 1,9-4 0,-9 14-1,9-14-1,0 18 1,0-18-1,8 14 1,-8-14-1,0 10 1,0-10-1,-12 12 3,4-3 1,-9 21 3,12-8-1,5 10-1,6 3 1,3 6-1,0 5 0,1 3 0,-7-1-1,-3-3 0,-10-6-1,-5-6 0,-8-12-1,-1-9-3,0-12-1,4-14-2,6-5 1,8-5-1,8-2 0,10-2 0,7 3 4,9 3 3,3 6 2,3 8 3,0 1 1,0 7 1,-5 6 0,-2 5 0,-6-1-1,-4 5-1,-5-1-2,-4-2-1,-8-12-3,13 9 0,-13-9-1,13-14-1,0-3 1,-1-5-1,4 0 1,-1-2 1,1 3 1,2 11 2,-3 4 1,0 9 0,-5 6 1,3 12 0,-8 3-1,2 5-1,-1-5 0,-2-2-2,2-4-2,-6-18-2,14 11 0,-14-11-1,23-18 0,-10-3 0,8-3 0,-2-2 2,4 2 2,-2 5 1,1 1 1,-2 8 1,-2 6 0,-1 7 0,-1 3 0,-1 8-1,1 1 1,0 4-2,-4 3 1,-1 0-1,-6 1 0,-5-3 0,0-2-4,-12-4-8,-1-8-25,0 2 0,-2-8-1,5-4 0</inkml:trace>
  <inkml:trace contextRef="#ctx0" brushRef="#br0" timeOffset="36645.2845">8949 11621 92,'0'0'22,"15"3"-22,-15-3-13,4-16-20,5-3-4</inkml:trace>
  <inkml:trace contextRef="#ctx0" brushRef="#br0" timeOffset="40271.4161">20395 8436 60,'14'0'35,"-24"17"1,-5 11-16,-3 14-7,-6-1-4,4 7-2,-1-7-3,6-4-1,5-17 0,10-20-3,0 0 1,20-24 0,-2-12 0,2-11 1,2-9 0,1-1 0,-1 6-1,0 9 1,-2 10 0,1 17 0,0 17-1,0 22 0,-2 17 1,2 10-1,-3 4-1,-4 2-1,0 3-8,-10-8-20,-1-12-9,-3-7-1,-7-16-1</inkml:trace>
  <inkml:trace contextRef="#ctx0" brushRef="#br0" timeOffset="40416.9535">20356 8629 92,'16'10'38,"11"0"0,9 4-18,6-14-51,3 13-3,-6-11-3,4 5-1</inkml:trace>
  <inkml:trace contextRef="#ctx0" brushRef="#br0" timeOffset="41083.3508">19009 11490 39,'19'29'36,"-10"3"0,0 14-1,-9 7-17,0-2-7,3 9-7,-3 0-17,4-9-21,-9-18-2,5-8 1,0-25-1</inkml:trace>
  <inkml:trace contextRef="#ctx0" brushRef="#br0" timeOffset="41419.1775">18947 11569 63,'21'-18'37,"7"-2"1,16 3-6,9 12-19,1-4-5,3 9-3,-11 0-3,-11 10 0,-19 3-2,-19 7-1,-20 5-1,-11-1 0,-5-1 1,4 2-1,8 3 1,14-3 0,16-1 1,22-2 1,9-5 1,4 5 1,-5-3 0,-11 5 0,-22-7 1,-14-1-1,-22-7 0,-14 0-1,-9-1-4,-3-8-15,4-5-22,17 2-2,10-9 2,20 2-2</inkml:trace>
  <inkml:trace contextRef="#ctx0" brushRef="#br0" timeOffset="52952.3563">1988 12267 30,'-6'26'32,"0"18"-1,-17 7-3,-4 7-15,9 9-2,-8-4-5,7-5-2,3-14-2,6-13-1,8-17 0,11-20-2,7-16-1,1-15 1,9-13 1,-1-11 1,0-9 1,6 1 0,-7 0 2,0 11 1,-7 9 1,-3 15-2,-10 14 1,12 20-1,-8 23-1,-2 14-1,2 12-1,4 14-1,3 4 1,6 3-2,7-2-5,-11-8-7,8-7-13,-2-12-11,-8-14 0,-5-8-1</inkml:trace>
  <inkml:trace contextRef="#ctx0" brushRef="#br0" timeOffset="53350.7863">1977 12541 43,'16'0'29,"7"-6"2,11 3-16,7 3-8,7 3-4,1-1-1,-2-2-2,1 4 0,-6-4-1,-10 4 0,-4 1 2,-11 2 1,-7 5 2,3 4 0,-9 2 2,-1 4-1,-3 2 2,7-1-2,-7-3-1,4 0 0,-1-9-2,-3-11 0,0 0 0,6-9-1,-3-8 0,7-4 0,4-5-2,-1 1 0,0-1-1,2 6 2,3 5-1,-3 6 0,5 9 0,-5 7 1,-2 5 1,-2 4-4,3 5-6,-8 5-20,-4-7-6,8 7 0,-2-8 0</inkml:trace>
  <inkml:trace contextRef="#ctx0" brushRef="#br0" timeOffset="53636.5807">3063 12653 49,'-7'-24'32,"4"0"-7,-3 7-5,-9-2-5,5 7-4,-11 5-3,0 7-2,-3 10-2,4 4-3,3 5 1,9 5-2,8 0 1,5 1-1,8-4 0,9-2-5,3-3-6,0-7-16,-4-9-8,4-5 0,-13-9 0</inkml:trace>
  <inkml:trace contextRef="#ctx0" brushRef="#br0" timeOffset="53766.4676">2994 12320 77,'-13'-27'37,"8"18"-1,5 9-20,-3 9-33,8 13-15,-5 0-3,13 5-2</inkml:trace>
  <inkml:trace contextRef="#ctx0" brushRef="#br0" timeOffset="54374.584">3958 12355 40,'0'0'32,"3"24"1,-8 9-10,-11 8-13,1 12-3,-5-2-1,5 3-2,-1-10-2,2-9 0,7-16-1,7-19-1,0 0 0,10-33 0,1-9-1,6-8 1,1-8 0,4-6 0,3 3 1,-1 6 1,0 12 0,2 11 0,-1 18 1,-3 16 0,-4 19 0,1 18 0,-4 13-1,3 8 1,-2 8-2,1-3-4,3 1-10,-7-6-20,-1-18-3,3-6 0,-15-20-2</inkml:trace>
  <inkml:trace contextRef="#ctx0" brushRef="#br0" timeOffset="54518.4835">3984 12545 46,'0'0'30,"20"2"-2,0-2-19,13 0-32,14 8-6,-6-8 1,12 5-1</inkml:trace>
  <inkml:trace contextRef="#ctx0" brushRef="#br0" timeOffset="54969.0125">4574 12417 28,'-14'14'34,"-4"3"2,-1 15 0,1 6-17,-5-5-7,5 9-4,3-3-3,2-3-2,10-9-1,3-5-1,0-22-1,16 0 1,-1-17-2,3-11 1,-5-10 0,2-3-1,0-5 1,-2 3 0,-4-1 1,0 10 1,-9 5 0,4 10-1,-1 7 1,-3 12 0,0 0 0,16 19-1,-1 1 0,5 4-1,7 5 0,3 4 0,5 4 0,8-1 0,-2 2 0,-1-6-1,-5 2 1,-10-7 0,-7-2 0,-12-4 0,-16-7 0,-16-4 0,-12-2-1,-6-2 0,-3-1-4,-2-5-7,5-1-25,7-3-1,9-5 0,18 1 0</inkml:trace>
  <inkml:trace contextRef="#ctx0" brushRef="#br0" timeOffset="55335.5899">5400 12402 33,'-25'-23'36,"-3"4"0,-14-4 0,-4 5-16,2 12-6,-5 6-6,5 16-3,4 10-2,9 8 0,9 10-2,13 5 1,9 1-1,15 0 1,10-7-1,11-5 0,6-9-2,4-7-4,7-7-11,-3-8-22,-7-14-1,-3-5 1,-12-5-1</inkml:trace>
  <inkml:trace contextRef="#ctx0" brushRef="#br0" timeOffset="55518.3295">5071 12496 50,'9'0'34,"5"0"-2,14 0-9,10 4-11,6 1-25,11 8-17,-10-13-2,9 10-3,-11-10 2</inkml:trace>
  <inkml:trace contextRef="#ctx0" brushRef="#br0" timeOffset="55728.3705">5781 12443 91,'0'0'39,"5"-9"1,-5 9-16,0 0-14,10-8-7,-10 8-5,0 0-8,0 0-21,0 0-8,2 10-1,-2-10 0</inkml:trace>
  <inkml:trace contextRef="#ctx0" brushRef="#br0" timeOffset="55939.5308">5818 12659 76,'0'0'41,"8"14"1,-8-14-5,0 0-21,10 10-10,-10-10-9,0 0-36,0 0-2,0 0 0,0-30-1</inkml:trace>
  <inkml:trace contextRef="#ctx0" brushRef="#br0" timeOffset="90654.8058">6842 12342 23,'11'0'34,"-11"0"1,-4 27-3,-5 4-10,-13 5-7,4 13-4,-10-1-4,3 3-4,3-1-3,0-6-4,10-3-6,-3-14-7,9-5-11,6-7-9,0-15 1,0 0 1</inkml:trace>
  <inkml:trace contextRef="#ctx0" brushRef="#br0" timeOffset="90995.2231">6833 12401 53,'9'-35'36,"2"9"1,-8 8-11,-3 4-9,0 14-5,0 0-6,15 19-2,4 0-2,5 6-1,8 5 0,5 5 0,5 6 0,3 3-1,-2-1 0,-6-2-1,-6 3 1,-9-6-1,-10 1 1,-12-3-1,-7-4 0,-14-4 1,-13-5 1,-6-4-1,-10-7 1,-5-6 0,-7-6 0,3-8 1,3-4-1,6-3-1,10 1-1,9-1-5,15 5-7,7 3-19,9 7-5,22-9-1,-1 6 1</inkml:trace>
  <inkml:trace contextRef="#ctx0" brushRef="#br0" timeOffset="91474.465">7342 12422 58,'0'0'35,"0"0"1,0 26-10,-3-2-10,6 15-6,-3 1-3,0 8-2,4-4-1,1-2-2,-5-5 0,6-7-1,-6-11 1,3-10-1,-3-9 0,-5-13 0,2-11-1,-3-8 0,2-11 1,-3-5-1,1-6-1,1 1 1,2 0 0,-3 4-1,2 4 1,1 10 0,3 9 0,0 2 0,13 9 0,5 3-1,10 6-2,13 1-6,11 7-12,6 3-18,4-3 1,4 8-1,-4 0 1</inkml:trace>
  <inkml:trace contextRef="#ctx0" brushRef="#br0" timeOffset="91754.3117">7417 12833 29,'0'0'29,"31"10"0,-4-10-8,11 0-8,8 3-9,-2-6-20,10 3-11,-12-9-3,2 5 0</inkml:trace>
  <inkml:trace contextRef="#ctx0" brushRef="#br0" timeOffset="91941.4693">7430 12664 51,'0'0'37,"0"0"-1,27-8-4,13 8-18,7 0-19,8 0-27,-5-7-3,9 7 0,-9-12-2</inkml:trace>
  <inkml:trace contextRef="#ctx0" brushRef="#br0" timeOffset="93324.8159">7941 12799 7,'0'0'9,"-16"0"-3,16 0-3,0 0-1,-9 7-1,9-7 3,0 0 3,0 0 11,-10 10-7,10-10 1,-6 9 0,6-9 0,-6 13-2,6-13-3,3 16-2,-3-16-1,10 12-1,-10-12-2,15 6 1,-15-6-1,16 4 1,-16-4-1,9 0 1,-9 0-1,0 0 0,0 0 1,0 0-1,0 0 0,0 0 0,0 0 0,0 0-1,0 0 0,0 0 1,0 0-1,0-12 0,0 12 1,0 0-1,0 0 0,0 0 1,-9-7-1,9 7 0,0 0 0,0 0 0,-10-5 0,10 5 1,0 0-1,0 0 0,0 0 0,0 0 0,0 0-1,0 0 2,0 0-2,0 0 1,0 0 0,0 0 0,0 0 0,0 0 0,12 5 0,-12-5 0,10 0 0,-10 0 1,9 0-1,-9 0 1,10-4-1,-10 4 1,0 0-1,9-3 1,-9 3-1,0 0 0,0 0 0,-12-5 0,-2 5 0,2 5 0,-6-2 0,-1 3 0,-2-1 0,3 2 0,2-2 0,6 4 0,10-9 0,0 11 0,7-6 0,12 2 0,4-1 1,2 2-1,3-1 0,-2 1 0,-5 2 1,-9-1-1,-8 1 0,-11 4 0,-11-2 1,-4 2-1,-6-1 1,0-1 0,0 0-1,7 2 2,9-4-1,8-1 1,4-9-1,14 13 0,3-8 1,11 0-1,0 0-1,2-5-5,3 7-13,3-2-17,-11-8 0,2 3 0,-7-12 0</inkml:trace>
  <inkml:trace contextRef="#ctx0" brushRef="#br0" timeOffset="93498.9151">8080 12896 41,'0'0'35,"0"0"0,11-2-2,6 12-17,-1 0-6,6 8-6,-2 1-5,1-4-8,-1 2-22,0 0-4,-12-10-1,5 0 1</inkml:trace>
  <inkml:trace contextRef="#ctx0" brushRef="#br0" timeOffset="93649.4458">8301 12922 50,'-10'11'36,"-2"-1"1,0 11-2,4-2-20,-6 2-9,1 1-11,4-1-25,5 5-6,-7-8 0,11 2-1</inkml:trace>
  <inkml:trace contextRef="#ctx0" brushRef="#br0" timeOffset="94107.4687">8535 12879 37,'-13'0'28,"-9"0"-3,0-3-10,3 6-5,-4-3-4,8 10-3,3-5-2,12-5 0,-3 16 0,3-16 1,13 16-2,-13-16 1,15 15 0,-15-15 0,8 18 0,-11-4 1,-3 0 0,-2 5 0,-5-4 0,3 5 2,2-4 0,8-1 0,6-5-1,9-1-1,4-4 0,5-2-4,3-3-8,3 7-22,-7-14-1,7 7-1,-11-12 1</inkml:trace>
  <inkml:trace contextRef="#ctx0" brushRef="#br0" timeOffset="94370.8906">8566 12867 44,'-10'0'33,"23"9"0,1-6-12,12-3-8,8 3-5,-1-3-4,5 0-4,2 0-4,-3-3-4,-3 3-3,-9-5-4,-6 5-7,-3-3-5,-16 3-1,12-5 1</inkml:trace>
  <inkml:trace contextRef="#ctx0" brushRef="#br0" timeOffset="94529.7031">8766 12898 49,'-14'12'29,"10"11"-1,-2 0-5,6 1-6,0 5-5,0-4-4,7 0-6,-2-2-10,5-1-23,-10-22-3,15 17-1,-15-17 0</inkml:trace>
  <inkml:trace contextRef="#ctx0" brushRef="#br0" timeOffset="94694.0598">9003 13115 53,'0'12'21,"0"-12"-21,-6 0-10,6 0-17,-14-6-2</inkml:trace>
  <inkml:trace contextRef="#ctx0" brushRef="#br0" timeOffset="96121.6629">9337 12580 27,'15'-6'32,"15"11"0,0-5-2,10 3-16,6 0-4,-2 3-10,-1-3-8,-6 4-15,-3 2-8,-21-7-2,0 7 1</inkml:trace>
  <inkml:trace contextRef="#ctx0" brushRef="#br0" timeOffset="96339.6064">9325 12738 21,'24'14'32,"4"-11"1,16 6-1,8-5-16,2 0-9,7 3-33,-5-15-3,3 8-2,-13-16-2</inkml:trace>
  <inkml:trace contextRef="#ctx0" brushRef="#br0" timeOffset="98852.8998">10887 12216 16,'0'0'26,"-31"-15"-4,-11 15-5,-18 0-3,-15 0-5,-7 5-4,-5-1 0,-1 2-2,11-1-2,15 0 1,21-1 2,29 5 0,12-9 2,37 19 0,10-6 1,18 6 0,2-1 1,3 11-2,-12 3 0,-17 4-2,-22 5 0,-19 3-1,-21 1-1,-18 3 0,-16-1-1,-5-5 0,2-5 0,8-3-1,6-10 0,17-7-1,9-2 1,18-6 1,11-4-1,17 0 1,11-1-1,12 4 1,11-5 1,12 5-2,6 1-5,-4-6-18,-1-3-14,-1 4-1,-11-11 0,1 0-1</inkml:trace>
  <inkml:trace contextRef="#ctx0" brushRef="#br0" timeOffset="99565.3101">11205 12362 18,'11'-11'33,"-5"0"1,5 11-2,-11 0-9,15 26-6,-1 10-5,-4 8-3,1 15-3,-1 6 0,6 6-2,-2-3-1,6-4-1,-4-13 0,7-13 0,-1-18-1,7-20 0,0-15 0,1-16 0,-4-13 0,-2-14-1,-7-8 1,-3-4-1,-7 2 0,-2 11-1,-5 13 1,0 12-1,-5 18 1,5 14 0,0 24 0,5 12 0,4 13 0,7 6 1,1 1 0,6 3-1,2-4 1,5-4 0,-1-11 0,-1-10-1,0-11 1,-1-14-1,0-20 0,1-11 1,3-18-1,1-10 1,1-7-1,-2-3 1,-2 3 0,-7 2 0,-4 7 0,-6 14 0,-5 6-1,-7 13-2,0 19-14,-9-5-25,-6 0 0,0 5 0,-3-12 0</inkml:trace>
  <inkml:trace contextRef="#ctx0" brushRef="#br0" timeOffset="106127.5925">12532 12596 26,'0'0'31,"21"-3"1,13 9 0,3-2-20,10-2-12,6 3-14,-3-10-15,6 12-2,-14-11 0</inkml:trace>
  <inkml:trace contextRef="#ctx0" brushRef="#br0" timeOffset="106284.3967">12581 12732 32,'9'11'31,"4"-11"0,27 0-12,7-2-14,0-8-26,12 10-5,-5-9-3,9 9-1</inkml:trace>
  <inkml:trace contextRef="#ctx0" brushRef="#br0" timeOffset="106850.0956">13245 12325 59,'-6'-20'36,"6"20"1,6 10-8,0 12-15,9 20-5,1 5-3,5 8-2,2 1 0,1 0-1,-2-6-1,2-10-1,-6-11 1,-1-9-2,-1-11 1,-8-14 0,2-14 0,3-11-1,-4-11 0,3-12 0,1-3 0,2-9 0,3 7-1,-2 4 1,-1 12 0,-2 11-1,2 17 1,1 17 0,0 17 0,2 11 1,-3 8-1,8 7 1,1 4 0,1 1-1,-4-9 1,1-4 0,0-10 0,-4-12-1,4-13 1,-5-9-1,1-17 0,1-9 1,5-9-1,-3-7 0,1-3 0,-3-1 0,-3 4 0,-4 5 0,-2 7-2,-5 6-4,-5 16-12,0 14-21,-9-5-1,0 16 0,0 2-1</inkml:trace>
  <inkml:trace contextRef="#ctx0" brushRef="#br0" timeOffset="107443.1757">14240 12768 54,'4'-13'31,"1"-1"-8,-5-2-6,-3-4-4,-9 7-4,-7-1-2,-3 7-2,-5 2-2,2 7-1,-3 6-1,3 6 1,6 5-2,10-2 1,9 0 0,7-1 0,12-7-1,5-2 1,7-7 0,-3 0 0,-1-8 1,-1 0 1,-7 0-1,-5 3 1,-14 5 0,0 0-1,0 0 1,7 18-1,-7 1 0,0 9-1,0 8-1,6 8 1,-2 6 0,-4 2 0,0 2-1,-10 0 1,-6-3 1,-6-5 0,-11-10 0,-5-11 0,-8-13 0,2-9 1,2-9-2,1-8 1,9-3-5,5-10-12,9 2-24,14-1-2,7-6 1,19 4-1</inkml:trace>
  <inkml:trace contextRef="#ctx0" brushRef="#br0" timeOffset="114860.7569">15023 12547 54,'35'0'30,"10"-6"-9,19 0-8,17 6-2,1-5-5,3 5-6,-6 3-4,-12 2-6,-18 4-9,-11 13-11,-31-8-1,-7 8 0</inkml:trace>
  <inkml:trace contextRef="#ctx0" brushRef="#br0" timeOffset="115125.1441">15046 12695 28,'37'8'31,"8"-8"-7,17-3-2,10 3-4,4 0-4,1 0-5,-10-3-4,-4 3-5,-15 0-6,-15 0-15,-21-7-11,1 4 0,-13-11-1</inkml:trace>
  <inkml:trace contextRef="#ctx0" brushRef="#br0" timeOffset="115410.4866">15538 12480 34,'10'-8'29,"15"8"-4,0 0-5,8 9-5,5 4-6,1 7-2,0 4-3,-4 2-1,-7 3 0,-13 0 0,-15 2 0,-19-6 0,-12 1-3,-14-1-10,-3 1-22,-10-17 0,10 2-1,2-11 0</inkml:trace>
  <inkml:trace contextRef="#ctx0" brushRef="#br0" timeOffset="116945.0871">1797 13796 53,'13'0'32,"12"6"0,10 2-12,17-5-10,17 5-4,7-2-2,0-1-6,5 2-7,-7-2-13,-5-5-11,-7 6 0,-30-6 0</inkml:trace>
  <inkml:trace contextRef="#ctx0" brushRef="#br0" timeOffset="117245.5897">1792 13994 48,'0'0'32,"0"0"0,21 0-12,10 3-8,6-3-4,19 0-2,11-3 0,1 3-3,8-2-5,-5-3-6,1 5-12,-11 5-12,-14-5-3,-10 2 1,-24-2-1</inkml:trace>
  <inkml:trace contextRef="#ctx0" brushRef="#br0" timeOffset="117495.0565">2292 13754 7,'27'0'27,"-7"0"0,22 8-2,-2 1-12,0 4-5,0 11 1,-5 2 1,-8 6-1,-23 2 1,-8 4-1,-23-1-2,-8 0-11,-17-5-25,8 0-3,-9-19-2,23-6-1</inkml:trace>
  <inkml:trace contextRef="#ctx0" brushRef="#br0" timeOffset="129212.008">3341 13733 18,'9'-7'29,"-9"7"-1,0 0-7,-7 24-5,-10 8-5,-1 11-3,-4 0-3,0 9 0,4-5-2,-1-3-1,4-10 0,2-5 0,7-14-1,6-15 1,12 0-1,1-17 1,2-11-1,7-7 0,0-7 0,6-6-1,-1-3 0,-9 3 1,0 1 0,-3 7 1,-4 11 0,-4 5-1,-5 11 0,-2 13 1,0 0-1,3 17 0,4 8-1,3 4 0,10 7 1,6 5-1,9 0 1,4-1-1,1-4 1,-5-4 0,-1-4 0,-6-4-1,-16-6 0,-12 0 1,-15-6 0,-17 0-1,-17-3 1,-3 2-1,-11-3-1,4-2 0,0-2-2,1-4-2,20 0-4,4-3-6,24 0-9,10 3-11,16-14 0,12 9 1</inkml:trace>
  <inkml:trace contextRef="#ctx0" brushRef="#br0" timeOffset="129555.5923">3884 13663 42,'7'-13'33,"-7"4"1,0 9-13,0 26-6,-7 3-5,10 18-3,-3 6-2,7 10-1,-3 1-1,1-3-3,0-2-2,-5-13-4,7-3-4,-7-17-8,0-13-18,0-4 0,0-18 1,10-3 5</inkml:trace>
  <inkml:trace contextRef="#ctx0" brushRef="#br0" timeOffset="129879.8763">4263 13723 21,'0'0'29,"0"0"0,-13 7-11,-5 4-4,-4 9-4,-12 1-1,-3 5-2,-11 3-1,0 0-2,1-1-1,7-3-1,9-3 0,5-5 1,8-3 1,18-2 0,13-3 0,11 3 1,11-1 0,8 5-1,0-3 1,6 4-3,2 3-6,-8-4-20,-3-6-14,-2-3 1,-5-7-1</inkml:trace>
  <inkml:trace contextRef="#ctx0" brushRef="#br0" timeOffset="130174.1293">4681 13924 39,'0'0'34,"21"-12"0,12 5-3,9 5-16,2-6-7,6 8-4,1 0-6,-3 5-8,-3 0-12,-7 6-12,-20-7 0,-2 7-1</inkml:trace>
  <inkml:trace contextRef="#ctx0" brushRef="#br0" timeOffset="130348.5381">4775 14035 21,'0'0'34,"18"12"0,7-12-3,13 0-11,11 5-8,5 0-18,4 0-23,-12-8-4,2 3-1,-20-6-1</inkml:trace>
  <inkml:trace contextRef="#ctx0" brushRef="#br0" timeOffset="131219.509">5493 13711 30,'0'-17'30,"0"17"-1,14 10-9,-14 12-5,14 16-4,-6 6-2,4 14-2,-3 2 0,7 4-1,1-7-1,2-2-2,-1-12 0,-1-10 0,-1-17-1,1-10 1,-2-14-1,2-14 0,-3-12-1,0-13 1,-2-9-2,4-2 1,1 2-1,-3 3 0,-2 8-1,-5 12 1,-3 14 0,-4 19 0,10 10 0,-7 12 1,1 9 0,6 8-1,5 6 1,8 1 0,4 3 0,2-3-1,3-7 1,3 1-1,-4-8 0,-3-3 1,-3-7-1,-4-7 1,-2-13 0,-1-7-1,-5-11 1,2-14 0,-3-12-1,-2-12 1,2-10-2,-1-3 1,-1-1 0,-3 3 0,-4 6 0,-3 9-1,0 15-1,0 6-6,0 20-10,0 9-20,0 0-1,0 16 1,0 0-1</inkml:trace>
  <inkml:trace contextRef="#ctx0" brushRef="#br0" timeOffset="131888.7302">6563 14178 33,'10'-14'24,"-6"-7"-2,-4 1-2,-4 1-4,-11-3-3,-1 6-3,-11 2-3,-1 6-2,-3 4-1,0 4-1,2 10-2,5 2 0,8 2 0,11 1-1,7 2 1,11-2-1,5-1 1,7-5 0,3-4 0,3-5 0,-3-5 0,-4-4 0,-2-5 0,-6 1 0,-7-1-1,-6 0 0,-3 3 1,0 11-2,-10-12 1,10 12 0,-12 8 0,6 4 0,3 10 0,3 3 0,3 10 0,4 6 1,-1 7 0,-1 2 0,-5 3 1,-2 2 1,-14-5 2,-6 0-1,-14-13 0,-11-7 0,-6-14 0,0-9 0,0-10-4,7-14-4,18-8-34,3-4-1,7-12 0,21 2-1</inkml:trace>
  <inkml:trace contextRef="#ctx0" brushRef="#br0" timeOffset="153376.1864">7221 14009 40,'10'0'31,"20"6"2,8-6-15,18 0-6,15 6-5,7-5-6,2-1-9,-1 0-17,-6 4-6,-18-4-1,-11 4-1</inkml:trace>
  <inkml:trace contextRef="#ctx0" brushRef="#br0" timeOffset="153600.2732">7271 14122 27,'-7'10'31,"7"-10"-2,19 9-10,19-5-6,11 0-3,13-2-4,7-2-7,2 0-12,-4-10-16,-1 5-2,-16-14 0,-7 6 2</inkml:trace>
  <inkml:trace contextRef="#ctx0" brushRef="#br0" timeOffset="153759.125">7848 13946 14,'16'2'31,"-2"2"-1,14 11-4,-2 11-6,-6 5-5,3 9-2,-13 1-4,-10 8-2,-11 1-10,-13 0-28,-22-12-1,-7 0-3,-13-13-1</inkml:trace>
  <inkml:trace contextRef="#ctx0" brushRef="#br0" timeOffset="154936.0776">8559 13684 23,'0'-13'32,"0"13"1,0 18 1,-3 12-15,3 22-7,-4 8-5,4 10-4,0 6-6,0-3-14,0-9-17,7-5 0,-3-23-1,5-10 0</inkml:trace>
  <inkml:trace contextRef="#ctx0" brushRef="#br0" timeOffset="155168.3921">8838 13750 29,'12'-17'31,"-21"10"2,-13 14-10,-17 15-6,-12 11-6,-2 4-5,1 0-1,11 4 0,14-6-1,17-3-1,20-6 1,17-1 0,17-11-1,9 3-1,5 4-7,-5-5-20,-6-1-11,2 1 0,-15-10 0</inkml:trace>
  <inkml:trace contextRef="#ctx0" brushRef="#br0" timeOffset="155357.2424">8984 14062 61,'6'10'37,"-6"6"0,0 1-10,7 17-15,-7 0-4,5 2-4,-3 5-8,-2-11-17,0-3-15,0-9-2,0-18 1,0 0-1</inkml:trace>
  <inkml:trace contextRef="#ctx0" brushRef="#br0" timeOffset="155671.7565">8977 14038 52,'22'-12'34,"-2"-1"-1,6 4-14,3 9-7,-5 0-4,1 5-3,-8 2-1,-6 5-2,-11-2 0,0 4-1,-13-4-1,2-1 0,2-1 0,9-8 0,-7 9-1,7-9 0,24 8 1,-7 0-1,1 2 1,0 8 0,-6 2 1,-6 6 0,-12 0 0,-6-1 0,-7-1 0,-2-7-2,2-4-3,-3-13-8,8-3-16,14 3-7,-10-17 0,20 7 0</inkml:trace>
  <inkml:trace contextRef="#ctx0" brushRef="#br0" timeOffset="155929.1096">9455 14038 44,'6'-10'35,"20"10"1,8-4 0,6 4-21,12 0-13,4-3-27,3 3-9,-11-3-1,0 0-1</inkml:trace>
  <inkml:trace contextRef="#ctx0" brushRef="#br0" timeOffset="156183.5944">10097 13629 42,'9'-5'34,"-9"5"2,12 15-9,1 17-10,-9 10-5,4 21-4,-2 4-2,1 10-3,-1-1-6,0-8-11,-2-12-22,7-5-1,-1-22-1,5-14 1</inkml:trace>
  <inkml:trace contextRef="#ctx0" brushRef="#br0" timeOffset="156439.1077">10532 13723 42,'-4'-10'34,"-5"13"0,-17 7-11,-8 5-9,-3 8-4,-9 6-3,-3 7-3,5-3-1,3 2-1,14-1 0,15-4 0,17-4 1,17-2-1,15-7 0,10-2 0,5 1-4,1-8-11,-3 1-23,0 0-1,-16-5 0,-4 0 0</inkml:trace>
  <inkml:trace contextRef="#ctx0" brushRef="#br0" timeOffset="156793.5477">10586 14093 41,'0'0'34,"4"25"-1,-4-2-8,-6-5-13,6 6-2,-4-7-3,4-3-2,0-14-3,0 0 0,10-17-1,0-7 0,1-6 0,2-5 0,1 0 0,3 3 0,-4 4 1,2 9-1,0 6 1,1 9 0,-4 8 1,4 11-1,-3 5 0,2 10 0,0 3-1,-2 1 0,0 0-3,-2-5-4,5 4-8,-10-11-20,-3-10-3,-3-12-1,0 0 0</inkml:trace>
  <inkml:trace contextRef="#ctx0" brushRef="#br0" timeOffset="156949.1853">10631 14152 65,'9'-2'32,"22"4"-7,-3-2-38,5-10-15,11 10-3,-6-6-1</inkml:trace>
  <inkml:trace contextRef="#ctx0" brushRef="#br0" timeOffset="157363.5598">11311 13888 54,'0'0'35,"18"-5"-3,5 2-11,13 3-6,4-5-6,5 5-5,-2 0-9,0 0-18,-11 0-11,-1 0-1,-18 5 0</inkml:trace>
  <inkml:trace contextRef="#ctx0" brushRef="#br0" timeOffset="157552.9592">11321 14001 40,'3'11'36,"25"-5"2,10-6-1,7 0-19,12 6-15,-4-6-34,7 4-2,-9-10-3,-1 2-1</inkml:trace>
  <inkml:trace contextRef="#ctx0" brushRef="#br0" timeOffset="255484.8974">11962 13914 23,'11'3'30,"13"35"18,-19-4-32,-5 7-4,-7 0-3,4 1-2,-7-10-3,1-9-3,4-11 0,5-12-2,6-21 1,8-5-1,5-5 1,4-2 0,3 1 0,1 6 2,-2 8 0,-2 14 0,-4 8 1,-3 9 0,-10 11-1,0 0 1,-6 7-2,-4-1 1,4 0-1,-5-4-1,5-5-2,5-13 0,6-8 0,7-8-1,7-10 0,-1-6 0,7-3 2,-2 4 0,-1 2 2,-4 9 1,-5 9 1,-6 10 0,-5 10-1,-4 6 1,-4 7-4,-10 0-7,8-1-25,2 5-2,-4-11 1,4 2-1</inkml:trace>
  <inkml:trace contextRef="#ctx0" brushRef="#br0" timeOffset="257093.6096">12829 14170 21,'16'-11'29,"-13"-7"-4,4-3-5,-7 3-5,0-5-4,-10 6-4,-9-5-1,0 7-2,-9 3-2,-5 7-1,-2 5 0,5 13-1,-1 4 0,9 9 1,4 3-1,8 3 0,10-2 0,15-2 0,8-11 1,7-8-1,5-9 1,4-5-1,2-9 1,-7-8 0,-3-1-1,-9 0 1,-7 5-1,-8 3 1,-7 15-1,0 0 1,-16 4-1,6 16 1,1 12-1,2 6 1,5 8-1,2 5 1,0 2 0,6 3 1,-6-1 0,-4-4-1,-4-5 2,-8-8-2,-11-9 2,-5-7-2,-4-12 1,-5-10-1,3-10-2,3-13-2,8-6-3,6-12-4,11 1-12,13-3-12,4-7-1,14 10 0</inkml:trace>
  <inkml:trace contextRef="#ctx0" brushRef="#br0" timeOffset="257724.0343">13132 13493 34,'0'0'30,"0"29"-4,0 6-8,-2 13-4,-4 14-3,3 4-2,3 13-1,-7-4-2,11-2-2,-4-9-1,0-12-2,0-10 1,6-8 0,-6-15-1,0-19 0,0 0-1,3-16 1,0-7 0,6-5-2,7-4 2,1-2-2,9 9 1,-1 6 0,4 12 1,-5 7 0,-3 14 0,-5 9 0,-7 5 0,-3 8 0,-6-2-2,0-2-7,3 1-17,5-4-11,-3-11 1,7-4-1</inkml:trace>
  <inkml:trace contextRef="#ctx0" brushRef="#br0" timeOffset="257928.5973">13605 14137 36,'12'-1'35,"7"-9"0,18 4-1,7 3-20,1-3-13,5 9-30,-9-12-3,2 9-1,-15-11-2</inkml:trace>
  <inkml:trace contextRef="#ctx0" brushRef="#br0" timeOffset="258627.2251">14178 13941 5,'0'0'28,"25"26"3,-13-3-9,-3 5-4,1 6-2,-6-3-5,2 4-2,-12-8-3,6-7-2,-4-10-2,4-10-1,3-14-1,6-6 1,2-7-1,3-2 0,4 3 0,1 1 0,0 7 0,2 11 1,-2 7 1,-7 12-1,-2 2 0,-1 5 1,-5 3-1,1-5 0,-2-2 0,-3-15-1,16 3-1,-1-13 1,1-9-1,9-1 1,0-5-1,4 3 1,-3 3 0,-4 10 0,-4 9 1,-5 9-1,-7 10 1,-3 7-1,-3 4-4,-6 1-9,6-3-20,6 1-1,1-13 0,14 2 0</inkml:trace>
  <inkml:trace contextRef="#ctx0" brushRef="#br0" timeOffset="259138.8564">15021 14110 31,'3'-12'29,"-9"-10"-6,0 1-5,-3-1-6,-7 1-3,-3 5-3,-11 4-1,-3 9-2,-3 6-1,2 9-1,3 8 0,6 10-1,10 0 1,9 2-1,12-3 0,12-2 1,7-11-1,7-4 1,1-12 0,2-5-1,-4-8 1,-6-6 0,-4-3 1,-4-1 1,-10 4 1,0 2-1,-7 5 1,0 12 0,0 0 0,-9 27 0,9 2-1,0 11-1,0 6 0,6 8 0,-3 4-1,-3 1 1,0-1-1,-5-2 0,-9-8 1,-6-5-2,-9-7 0,-5-16-2,-3-9-1,0-13-7,8-10-4,1-13-7,16-8-14,12-4-2,6-8 1,22 3 5</inkml:trace>
  <inkml:trace contextRef="#ctx0" brushRef="#br0" timeOffset="259597.2097">15334 13939 26,'0'0'32,"0"0"0,-8 9-3,3 7-12,-5 4-6,6 9-4,0-1-2,9 4-1,5-3-1,3-4 0,6-9-1,6-7-1,0-9 1,1-11-1,-1-8 1,-1-5-1,-3-3 1,-2-1 0,-7 6 0,0 5-1,-12 17 1,12-4 0,-8 20-1,4 14 1,2 17-2,6 12 1,-6 12-1,-2 5 2,-8 4-1,-9 0-1,-11-6 1,-16-9 0,-13-16-1,-13-16 1,-7-14-1,1-19-3,12-6-16,5-16-19,11-16-1,20-8 0,14-15 1</inkml:trace>
  <inkml:trace contextRef="#ctx0" brushRef="#br0" timeOffset="319413.6156">12114 14680 10,'6'10'17,"12"9"-12,-8 14-4,8 13 1,1 0 0,8 4 1,2-1 0,10-3 0,11-5 0,9-11 1,8-11 0,12-13 0,5-12 0,8-11 1,7-4 0,-2-2 1,-7-3-1,-3 7 0,-6 8-1,-8 11-1,-8 7-1,-8 9 0,-5 7-1,-2 1 0,0 5 0,2-8 0,0-1 0,-1-9 0,-1-6 0,-5-5 0,-1-10-1,-7-4 1,-5-4-1,-4 3 0,-2-2 0,3 8 0,5 2 0,9 7 1,7 11-1,12 2 0,9 8 0,13 2 0,10 2 0,10 0 0,6-3 0,6-3 0,3-2 1,-2-4-1,-2-4 1,-5-1 1,-6-4-1,-8-4 0,-3-7 1,-6-4 1,-3-3 1,-3-10 0,-7 2 0,-8-6-3,-7 3-18,-16 1-11,-12 13-2,-28-2-1</inkml:trace>
  <inkml:trace contextRef="#ctx0" brushRef="#br0" timeOffset="506125.2611">18183 9304 17,'0'-18'28,"0"8"1,0-5 8,0 15-23,0 0-2,0 0-3,-8 15-2,5-1-2,-4 2-1,1 5-1,0 3 1,-1 7-3,-2 3 1,2 5 0,0 6-1,4 4 1,0 4-1,3 7 0,0 2 0,0 3 0,6-1 0,3 2 0,-2 2-1,3 2 1,-4 3 0,4-1-1,-7-1 1,-3 1 0,0-2 0,-3 1 0,-1-3 0,-2-5-1,3-2 1,-1 3-1,4-1 0,0 3 1,0-4-1,-4-2 0,4-1 1,-3 1-1,3-7 0,-4 2 1,4-7-1,-6-3 0,1-1 1,2 4-1,-3 0-1,2-1 2,1 0-2,-3-2 1,6-2 0,-3-2 0,3-3-1,0-6 1,6 0 0,0-4 0,-4 1 0,3 2-1,-5 0 2,0 2-1,0 1 0,-3 1 0,-1 0 0,4-3-1,-3-8 0,3 0 1,0-9-1,4-1 2,-1-6-2,-3-8 1,5 14 1,-5-14-1,0 0 0,-12 10 0,12-10 1,-16 0-1,16 0 0,-17-9 0,8-2 0,1 2 0,-3-4 0,-1-2 0,2 1 1,0-3-1,-1 3 0,1 2 1,3-1 0,0 4 0,7 9-1,-6-14 1,6 14-1,0 0 0,0 0 1,13 10-1,-3-1 0,2 5 0,1 6-1,5 0 1,1 1 1,0-1 0,0-4-1,1-2 1,-3-8 1,2-6-1,-2-8 0,0-4 1,-3-7-3,-6-6-8,0-6-29,-4-1-1,-7-13 0,3-2 0</inkml:trace>
  <inkml:trace contextRef="#ctx0" brushRef="#br0" timeOffset="506831.8715">18199 9336 28,'0'0'16,"-17"20"-1,3-11-4,0 8 0,-4 2-3,-1-1-1,-1-1-3,3 0 0,4-3-2,0-4-1,13-10 1,-10 9 0,10-9 0,13-17 0,0 5-1,6-10 2,2-2 0,-1-5 1,2 3 1,-6-6 0,-1 7 1,-7 2 1,0 4-1,-8 5 0,0 14-1,-6-13-2,6 13-1,-3 19 1,9 3-2,4 2 0,3 7 0,4 3 0,5 0-7,6-2-28,1 6-1,-11-13 0,6 1 0</inkml:trace>
  <inkml:trace contextRef="#ctx0" brushRef="#br0" timeOffset="508687.6405">18536 10369 48,'0'0'21,"13"10"0,-8 10-2,0 11-3,-5 11-4,0 5-1,-4 3-3,4 2-2,-6-11-3,4-4-3,2-18 1,0-19 0,10-3-1,1-17 0,6-9 0,2-3 0,-1 0 1,2 4 1,-3 10-1,1 13 2,-6 11-1,2 15 0,-5 5-1,-3 4-5,6 3-9,-1 0-21,-1-14-2,7-2 1,-3-17-1</inkml:trace>
  <inkml:trace contextRef="#ctx0" brushRef="#br0" timeOffset="508860.9311">18885 10672 53,'21'-10'34,"-8"5"0,6 5-3,1-9-28,0 1-25,7 8-9,-7-10-2,3 10 0</inkml:trace>
  <inkml:trace contextRef="#ctx0" brushRef="#br0" timeOffset="509184">19227 10542 55,'-4'19'32,"-6"-4"1,10 6-7,0 1-19,6-1-4,0-3-2,7-4-1,3-8-1,2-12-1,1-8 1,0-5-1,-1-3 2,0-2 1,0 0 2,-6 6-1,2 13 2,-2 7 1,-2 15 0,-2 12 0,2 8 0,-6 10 0,3 7 0,-7 1 0,0-2-1,-11-7 0,-5-4-1,-8-13 0,-2-6 1,-5-10-3,1-7-2,2-6-5,-5 0-25,8-10-9,7-1 0,-1-7 0</inkml:trace>
  <inkml:trace contextRef="#ctx0" brushRef="#br0" timeOffset="661423.6788">15983 13964 17,'0'0'29,"37"0"2,1-3-11,15 0-3,12 0-5,3-2-2,1 5-4,-4 0-5,-9-4-6,-11 8-14,-11 4-12,-23-8-1,-1 7 0</inkml:trace>
  <inkml:trace contextRef="#ctx0" brushRef="#br0" timeOffset="661619.3796">16060 14046 4,'-5'9'59,"29"-9"-35,12 0-7,12 0-4,8 0-7,3-5-6,0-1-8,-6-4-11,-3 2-8,-17-13-4,-5 0 1</inkml:trace>
  <inkml:trace contextRef="#ctx0" brushRef="#br0" timeOffset="661789.9254">16591 13808 56,'35'14'34,"-6"7"-4,-6 2-8,-5 14-6,-18-2-3,-8 6-7,-14-8-37,-3 2-1,-16-18-4,5-2-1</inkml:trace>
  <inkml:trace contextRef="#ctx0" brushRef="#br0" timeOffset="662531.1613">1782 15387 30,'0'0'27,"19"7"1,12-7-13,12 4-6,14-4-4,5 4-2,11-1-7,-1 1-8,-6-4-10,0 7-6,-22-7-1,-3 9 8</inkml:trace>
  <inkml:trace contextRef="#ctx0" brushRef="#br0" timeOffset="662713.5072">1781 15568 6,'0'0'18,"26"9"-3,14-2-3,10-7-3,15 7-6,5-7-7,6-4-5,-5 1-2,-10-9-1,-1-1 1</inkml:trace>
  <inkml:trace contextRef="#ctx0" brushRef="#br0" timeOffset="662888.7352">2426 15405 52,'6'-15'20,"-6"15"0,18-3 0,-8 22-3,-10 7-5,3 15-3,-12 1-3,-2 5-7,-11-5-29,2 6-2,-16-14-1,3 0-2</inkml:trace>
  <inkml:trace contextRef="#ctx0" brushRef="#br0" timeOffset="664209.668">2936 15477 27,'-16'-9'28,"16"9"-5,25 0-4,11 0-6,18 7-4,5-2-6,6 1-2,0 0-8,-3 6-20,-16-14-2,0 2-1,-26-22 1</inkml:trace>
  <inkml:trace contextRef="#ctx0" brushRef="#br0" timeOffset="664386.5226">3208 14971 40,'-21'-12'30,"10"20"0,-1 7-14,7 16-11,5 13-9,0 7-21,9 21-4,-6 0-1,13 12 1</inkml:trace>
  <inkml:trace contextRef="#ctx0" brushRef="#br0" timeOffset="664720.2294">3149 15831 18,'-24'-23'33,"11"2"0,4-11-5,3 1-13,14 4-4,9 5-2,10 12-2,1 6-2,3 13-2,-3 10-1,-9 9 1,-10 4-1,-9 7-1,-12-3 1,-8-1-1,-7-8-1,-4-12-1,0-8-1,0-7 0,9-7 0,4-7-1,8-3 1,1 2 1,9 3 0,15 5 0,5 7 1,4 7 0,5 8 1,-2 4-3,4 8-7,2-2-24,-5-10 0,3 1-1,-8-13 1</inkml:trace>
  <inkml:trace contextRef="#ctx0" brushRef="#br0" timeOffset="665714.3881">3571 15363 36,'0'0'18,"10"15"-3,-4 2-3,-1 3-3,5 6-1,-4 0 0,1 1-2,-2-5 1,-2-2-2,-3-11-2,0-9-1,0 0 0,4-19 0,1-3-1,6-6 0,1 0 0,6 2 0,3 4 0,4 5 0,3 8 0,-4 9 1,-1 9 0,-7 6 1,-7 4 0,1 2-1,-7-4 0,-3-2-1,0-15-1,0 0 0,0 0-1,6-21-1,3-2 1,4 0 0,1-1 0,6 6 1,-2 3 2,4 11 1,-7 8-1,4 12 2,-7 5-1,1 5 0,-7 3-2,-6 1-6,5 1-14,-1-1-15,-11-12-1,4 0 0,3-18-1</inkml:trace>
  <inkml:trace contextRef="#ctx0" brushRef="#br0" timeOffset="666226.5683">4154 15346 17,'0'-12'29,"0"12"2,0 11-5,0 5-14,0 10-3,0 3-4,6 6 1,4 0-1,4-2 0,3-7-2,4-3 1,4-12 0,3-11 0,-1-11-1,-1-7 0,-5-16 0,4 2-2,-6-5 1,-4 2-1,-1 1 0,-9 10 0,-3 7 0,-2 17-1,0 0 1,-2 22-1,-1 6 0,-3 4-2,6 11-9,0 2-21,-3-9-4,8 3 0,-5-13 0</inkml:trace>
  <inkml:trace contextRef="#ctx0" brushRef="#br0" timeOffset="666437.1132">4523 15633 20,'0'0'31,"-10"4"3,13 7-7,1 7-10,-4 5-6,3 7-2,-3 0-4,0 4-5,0-5-9,0-5-14,-6-12-10,9 2-1,-3-14 0</inkml:trace>
  <inkml:trace contextRef="#ctx0" brushRef="#br0" timeOffset="666743.6826">4510 15663 14,'7'-21'31,"15"11"0,-7-5-4,5 9-11,4 6-6,-6 0-3,7 7-2,-12 2-3,-1 4-1,-7 1-1,-5-2-1,-5 2 0,-1-5-1,0 0 0,6-9 1,-13 14 0,13-14 2,5 15-1,3-4 2,3 6 0,-5 1 0,1 1 0,-1 1 1,-9 4-2,-7-3-1,-1-4-6,-8-9-11,-6-8-14,10 4-2,-12-13 0,10 2 5</inkml:trace>
  <inkml:trace contextRef="#ctx0" brushRef="#br0" timeOffset="667090.6614">4601 15150 14,'33'-46'64,"-11"30"-39,3 4-4,0 12-4,-7 0-5,-5 14-3,-13 4-3,-9 10-2,-11 2-1,-1 4-1,-4-1 0,7-1-2,9-6 1,9-3-1,12-5-1,10-10-9,11-5-27,11 1 1,-7-9 0,7 5-1</inkml:trace>
  <inkml:trace contextRef="#ctx0" brushRef="#br0" timeOffset="668751.9392">5163 15553 20,'33'0'30,"-1"-5"-2,20 5-10,9 0-36,-4-8-5,13 8-3,-13-10-2</inkml:trace>
  <inkml:trace contextRef="#ctx0" brushRef="#br0" timeOffset="669148.6657">5981 15373 37,'-11'5'29,"-11"4"-3,-1 16-11,6 11-6,3 8-3,10 5-2,8 1 0,15-1-1,12-9 0,16-8 0,5-15 2,6-13 1,-2-19 1,1-6 0,-15-19 1,-7-2-1,-23-11 0,-21 3-1,-20-1-1,-13 9-2,-11 10-4,-6 10-8,7 11-30,-2 16 1,14 6-2,21 10 1</inkml:trace>
  <inkml:trace contextRef="#ctx0" brushRef="#br0" timeOffset="669540.159">6762 15563 30,'-8'0'33,"20"3"0,9-3-3,7-3-14,15 3-7,1 5-7,6-5-7,-1 7-17,4 2-11,-20-9 0,-2 12-1</inkml:trace>
  <inkml:trace contextRef="#ctx0" brushRef="#br0" timeOffset="669721.3051">6849 15702 17,'0'0'31,"19"15"1,6-15-4,21 3-32,9 6-20,-7-11-3,14 6-3</inkml:trace>
  <inkml:trace contextRef="#ctx0" brushRef="#br0" timeOffset="670344.5961">7513 15608 32,'22'0'31,"-6"4"1,-1 10-11,-1 14-8,-10 1-4,6 6-3,-7-5-1,-3-2-1,0-12-2,0-16-1,0 0 0,12-23 0,1-2 0,2-7-1,7 0 1,2 4-1,4 5 0,-1 11 1,-2 12-1,-6 8 1,-6 8-1,-4 9 1,-9 0-1,0-1 0,0-3-1,-6-12 0,6-9-1,11-9 1,4-9-1,3-10 0,6 0 2,4 0-1,0 5 2,0 6 0,-4 11 1,-8 9 0,-3 13-1,-10 9-3,2 4-10,-1 7-21,-4-8-1,6 3 1,4-12-2</inkml:trace>
  <inkml:trace contextRef="#ctx0" brushRef="#br0" timeOffset="670773.1455">8475 15780 27,'15'-14'27,"-8"-14"-6,-1-2-6,-6-1-2,-9-4-3,-1 5-2,-12 5-1,-4 7-2,-10 8-1,-1 10-2,-1 9 0,7 7-1,7 5 0,8 4-1,12 0 0,10-3 1,11-4-1,8-1 0,5-7 1,-2-3 0,3-7 0,-4 2 0,-5-2 1,-2 0 0,-7 0 1,0 5 0,-13-5 1,18 26 0,-14-1 0,2 8-1,-6 0 0,0 9 0,-10 0 0,-3 1-2,-7-4 2,-7-5-2,-7-15 1,-3-4-1,-1-11-1,0-10-5,12-9-23,6-2-10,2-11 1,18 3-1</inkml:trace>
  <inkml:trace contextRef="#ctx0" brushRef="#br0" timeOffset="671390.9613">9242 15123 19,'-44'-7'26,"1"23"0,-17 10-13,2 18-3,1 20-4,10 15-1,14 11-1,15 5-2,18 3 1,11-6-3,17-8 0,14-14-4,9-17-6,2-23-12,5-8-5,-13-28-1,4-6 6</inkml:trace>
  <inkml:trace contextRef="#ctx0" brushRef="#br0" timeOffset="671697.3416">9297 15352 17,'3'-27'27,"-6"13"2,12 20-9,-6 20-5,-3 14-5,6 15-3,-6 6 0,7 8-1,-7-4 0,3-3-2,-3-10-2,0-11 0,0-17-1,6-15-1,-6-9 0,12-22-1,-3-4 0,4-9 0,2 0 0,1 2 1,2 10 0,-2 9 1,-1 14 0,-2 9 0,-3 12 0,-2 7 0,-1 6-7,-2-3-14,-1-7-13,11 0 0,-5-16 0</inkml:trace>
  <inkml:trace contextRef="#ctx0" brushRef="#br0" timeOffset="671884.2176">9731 15698 42,'12'17'29,"1"-17"1,11 7-20,1 0-14,0-7-21,9 9-2,-6-9-1,9 6 2</inkml:trace>
  <inkml:trace contextRef="#ctx0" brushRef="#br0" timeOffset="672256.3362">10124 15620 22,'-5'17'27,"-5"-5"1,13 7-14,-3 4-4,9 1-3,4-2-1,5-4-1,2-7-2,5-11 0,-3 0 0,-1-16-1,1-5 0,-7-5 0,-2-2 0,-8-1 1,0 6 0,-5 5 0,0 18 0,0 0 0,-11 21 1,5 9-2,6 14 1,0 6 0,4 11-1,-4-2 1,-4 3-1,-2-7 0,-4-4 0,-5-9 0,-6-13-1,-2-15-2,-4-14-3,8-5-8,1-14-19,2-21-5,12 0 0,-2-16 0</inkml:trace>
  <inkml:trace contextRef="#ctx0" brushRef="#br0" timeOffset="672473.723">10256 15145 20,'36'-21'32,"17"26"0,0 12-5,5 21-11,5 28-3,-11 13-3,-12 17-3,-20 9-2,-18 6-2,-20-2-3,-14-7-5,-8-13-20,-6-15-9,-6-27-1,14-15-1</inkml:trace>
  <inkml:trace contextRef="#ctx0" brushRef="#br0" timeOffset="675685.66">12879 15334 16,'0'0'26,"-7"11"-1,-5 6-10,-3 5-5,-1 9-4,1 2-1,-3 3-2,5-1-1,1-4-1,6-5 1,6-11-1,0-15 0,11 0 0,-3-15-1,3-11 1,-2-6-1,1-7 1,-5-2 0,2 3 1,-4 7 0,-3 4 1,0 11-1,-3 5 0,3 11 1,0 16-1,6 7 0,7 10-1,5 5 0,7 7-1,6 4 1,3 0-1,0-2 1,0-5-1,-9-4 1,-9-6 0,-9-4 0,-17-13 0,-9-1 0,-11-6 0,-9-4 0,-4-4 0,0 0-1,3-9-2,0 1-2,14 2-4,9-3-10,7-2-13,20 5-1,-1-5 0,15 4 13</inkml:trace>
  <inkml:trace contextRef="#ctx0" brushRef="#br0" timeOffset="675978.4566">13103 15559 9,'11'-9'29,"-8"-5"0,-3 14-4,13 0-9,-13 0-6,0 23-2,0-5-4,6 6-1,-2 3-1,1 2 0,2-3 0,6 0 0,-1-8 1,9-4 0,-2-9 0,2-5 0,-2-8 0,3-1 0,-8-5-1,0-4-5,-5 1-7,-9-2-14,-6-6-9,3 2-1,-11-7 0</inkml:trace>
  <inkml:trace contextRef="#ctx0" brushRef="#br0" timeOffset="676163.0048">13252 15376 39,'-7'-15'28,"7"15"-10,6-12-16,-6 12-22,0 0-4,0 0-2,15 17 10</inkml:trace>
  <inkml:trace contextRef="#ctx0" brushRef="#br0" timeOffset="676364.0503">13407 15563 29,'14'25'31,"-8"-6"-1,7 1-10,-1 5-8,-2-4-3,2 1-3,-3-9-1,3-4-2,-12-9 0,19-5-1,-12-7 0,2-8-1,-2-4 1,-1-2-2,3 1-4,-2-1-6,0 3-14,6 8-9,-6-3 0,6 11 0</inkml:trace>
  <inkml:trace contextRef="#ctx0" brushRef="#br0" timeOffset="676641.105">13855 15559 8,'0'16'29,"0"13"1,-14-4-7,-3-2-7,-4 1-4,-4-6-5,3-3-3,-2-6-3,2-9-2,4-3-2,8-10 0,4-2-1,6-6 0,3 2 2,5-1 0,18-2 3,-12 22 3,6 8 0,-5 4 0,4 9 2,-3-1-2,3 9 1,-4-7-2,-2-1-5,-1-3-12,3-1-17,-15-17 0,19 6-2,-9-16 3</inkml:trace>
  <inkml:trace contextRef="#ctx0" brushRef="#br0" timeOffset="676859.1572">14057 15518 31,'0'0'34,"0"0"1,-3 12 1,-3 11-19,3 1-6,3 12-3,0 1-3,0 8-1,0 1 0,3 5-2,-3-5 0,0-5-2,0-4-3,0-11-7,0-8-20,0-2-8,0-16 1,0 0-1</inkml:trace>
  <inkml:trace contextRef="#ctx0" brushRef="#br0" timeOffset="677279.1697">14052 15733 29,'0'0'31,"17"5"-1,-3-5-3,0 9-23,5-5-7,3 0-6,3-4-6,-1-7-1,0-3 1,-1-3 5,-7-7 5,-1-1 6,9-15 24,-17 24-6,-7 12 2,0 0 0,0 0-6,0 25-4,-7-6-4,7 4-3,-5 1 0,5-4-2,-4-5 0,4-7-1,0-8 0,0 0-1,10-19 1,2 1-1,3-3 0,0 2-1,8 1 1,-4 4 0,3 7 1,-5 7 0,-1 12-1,-4 5 2,-2 3-1,-3 6 1,-7 1-4,0-3-7,-3 0-27,3-4-2,-7-11 1,7-9-1</inkml:trace>
  <inkml:trace contextRef="#ctx0" brushRef="#br0" timeOffset="677935.9163">14832 15717 30,'10'8'28,"-10"-8"-5,0 9-9,0-9-3,7 12-2,-7-12-3,0 0-2,16 4-1,-16-4 0,14-12-1,-6 3 1,2-2-1,-7-4 1,2 5-2,-5 0 1,0 10 0,-11-13-1,-1 13 1,2 0-1,-2 10 0,3 0-1,3 2 1,2-2 0,4 0 0,0-10 0,16 14 1,-7-12 0,2-2-1,-1 3-7,-10-3-26,13 0-1,2 6-1,-15-6 0</inkml:trace>
  <inkml:trace contextRef="#ctx0" brushRef="#br0" timeOffset="678325.5998">15218 15620 43,'0'0'33,"0"0"2,11 30-12,-5 4-10,-3 7-4,3 10-3,-2 0-1,2 1-2,-6-3-3,3-8-4,0-3-6,-3-11-14,-9-17-11,9-10 0,0 0-1</inkml:trace>
  <inkml:trace contextRef="#ctx0" brushRef="#br0" timeOffset="678521.8135">15227 15799 7,'21'-4'27,"-7"-4"1,13 13-2,0-5-19,2 0-21,10 10-10,-11-16-2,12 9-2</inkml:trace>
  <inkml:trace contextRef="#ctx0" brushRef="#br0">15629 15640 42,'-16'-11'32,"-10"-5"0,-3 4-15,4 7-6,-3 5-4,3 3-2,5 6-1,7 8-2,7 0 0,6 2-1,10-3-1,4 0-2,6-3 0,0-7-2,2 0 0,-4-6-1,-5 0 1,-13 0-1,0 0 1,-7 0 1,-11 4 3,-4 5 0,0 1 2,4 7 1,4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6-10-12T15:09:18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15440 15816 14,'-10'14'30,"-8"-6"-1,8 6-7,7 3-5,8-5-4,11 3-4,6-2-7,9-2-19,0-11-11,16 0-3,-7-12 0</inkml:trace>
  <inkml:trace contextRef="#ctx0" brushRef="#br0" timeOffset="503.5481">15660 15628 48,'29'8'30,"-9"-11"-2,7 3-14,7 0-4,0-7-5,3 1-4,-6 2-1,-6-1-1,-4-2-1,-12 2 0,-9 5 1,0 0 1,-17 0 0,0 9 2,-4 3 0,0 4 1,-3 2-1,7 6 1,4 1 0,7 3-2,6-3 0,8-1-2,9 0-4,3-8-10,5-8-16,11 1 0,-5-17-1,13 2 1</inkml:trace>
  <inkml:trace contextRef="#ctx0" brushRef="#br0" timeOffset="752.5119">16231 15755 26,'-15'14'30,"2"7"0,-8-7-9,0-5-5,-4 1-5,1-10-6,1-5-1,-2-2-3,5-7 1,4-4-2,6 2 0,7-1 0,7 2 0,7 6 0,8 9 0,7 0 1,2 5-1,2 9-8,-3 10-21,-8-11-2,3 8 0,-12-9-2</inkml:trace>
  <inkml:trace contextRef="#ctx0" brushRef="#br0" timeOffset="2605.5047">16287 15648 42,'23'-7'30,"-5"2"-6,8 5-9,4 0-3,4-3-4,0 3-8,0 0-9,-3 0-12,-14-6-9,1 9 0,-18-3 0</inkml:trace>
  <inkml:trace contextRef="#ctx0" brushRef="#br0" timeOffset="2765.0739">16417 15679 34,'3'21'29,"-3"-6"-6,3 3-4,2 3-5,3 0-7,2 0-15,-4-8-19,12 7-1,-18-20-2,26 23-1</inkml:trace>
  <inkml:trace contextRef="#ctx0" brushRef="#br0" timeOffset="3065.4717">16778 15737 57,'-7'-15'30,"-13"2"-6,-3-1-6,1 5-3,-9 1-4,7 8-2,-4-4-4,7 10 0,2 4-2,8 6-2,11 4 0,0 2-1,11-1 1,8 0-1,3 0 0,4-8-2,3 0-5,-1-13-15,-5-7-13,3-4 0,-9-12-1,-2 0 0</inkml:trace>
  <inkml:trace contextRef="#ctx0" brushRef="#br0" timeOffset="3185.7073">16735 15457 65,'-17'-13'32,"17"13"-1,-25 7-25,14-7-29,15 14-6,-4-14-2,7 26-1</inkml:trace>
  <inkml:trace contextRef="#ctx0" brushRef="#br0" timeOffset="3598.2165">16878 15744 30,'4'22'32,"-4"-11"-2,0 4-11,4 2-2,-4-5-4,0 0-3,0-12-4,0 0-2,0 0-2,-5-17 0,5-4 0,0-1 0,5-4-2,3 1 1,2 1-2,4 5 1,4 3 1,1 9-1,1 7 1,-1 5-1,-1 5 1,-4 10 1,0 4 0,-3 6-2,-4 3-1,0-4-7,2 0-12,1-3-15,-7-11-1,6-2 1,-9-13-1</inkml:trace>
  <inkml:trace contextRef="#ctx0" brushRef="#br0" timeOffset="3780.7496">17164 15680 38,'0'0'33,"0"0"2,6 17-5,-1-2-14,-5 2-6,4 9-5,2-2-7,-2 6-25,2-9-7,5 4-1,-4-10 0</inkml:trace>
  <inkml:trace contextRef="#ctx0" brushRef="#br0" timeOffset="4162.656">17536 15722 24,'-15'-19'31,"4"6"-2,-9 0-6,2 2-6,-5 6-4,-2 1-5,5 8-2,0 1-4,5 6 0,4 7-1,11 4-1,0 2 1,14 1 0,2-1 0,6-1 0,-1 0 1,0-3-1,-1-7 1,-6-5 0,-4-4-1,-10-4 1,0-9-2,-10-6-2,2-3-4,-7-3-9,3-2-16,2 5-3,-4-5 0,9 7-1</inkml:trace>
  <inkml:trace contextRef="#ctx0" brushRef="#br0" timeOffset="4523.1445">17591 15676 34,'27'10'36,"-9"-2"2,0 7-1,-7 3-15,-8-1-7,0 3-6,-6-6-2,3 0-3,0-14-3,0 0 1,0 0-1,-3-9-1,10-8 0,6-5 1,0-2-1,5 2-1,0 7 2,4 2-1,0 5-1,-1 8 2,-1 8-1,-2 5 2,0 10 0,-3 4-1,-5 4 1,-1 4 0,-4-1 1,0 2-2,-2-2 1,-3-4-2,0-1-3,-3-10-13,-4-5-25,7-6 0,0-8-1,0 0 1</inkml:trace>
  <inkml:trace contextRef="#ctx0" brushRef="#br0" timeOffset="13537.5911">12015 15140 40,'-27'12'20,"2"8"-3,-3 8-3,4 5-3,3 10-2,7 4-3,10 1-1,4 1-2,13-1 0,9-4-1,6-6 0,8-9-1,6-7 1,0-8-1,1-6 0,-3-8 0,-5 0 0,-8 0 0,-8-8 0,-7 1 0,-9-3-1,-6-2 0,-7 0 0,-1-3 0,-5 3 0,1-1 0,-3 2 0,4 1 0,-1 2 0,4 5-1,11 3 1,0 0 0,0 0 0,11 7 0,9 0 0,1 1 0,7 1 0,2-1 0,-2 1 1,-2-2-1,-1 1 0,-10 2 1,-3 0 1,-9 0 0,-3 3 1,-9 2 0,-6 4 1,-4 2-3,-3-1-11,-4-8-21,8 5-1,-4-10 0,7 1-1</inkml:trace>
  <inkml:trace contextRef="#ctx0" brushRef="#br0" timeOffset="17147.1741">1791 17135 7,'-2'13'27,"2"-13"-3,12 8-6,23 2-2,17-15-4,13 2-2,13 3 0,5-3-2,3-1-4,2 4-5,-11 0-8,-11 0-22,-20-13 0,-8 13-1,-23-15 1</inkml:trace>
  <inkml:trace contextRef="#ctx0" brushRef="#br0" timeOffset="17380.88">1903 17266 10,'0'0'28,"22"12"4,10-12-13,17-3-4,12 3-5,1 0 0,1 0-3,5-9-8,-9 9-13,-10-16-17,-5 6 0,-24-6 0,-6-6 9</inkml:trace>
  <inkml:trace contextRef="#ctx0" brushRef="#br0" timeOffset="17552.3625">2473 16988 24,'28'6'32,"7"12"2,-7 6-13,-10 0-4,4 10-4,-16 1 0,-6 6-8,-3-5-9,-13-4-27,-5-14-2,0-7-3,0-11 1</inkml:trace>
  <inkml:trace contextRef="#ctx0" brushRef="#br0" timeOffset="18215.4069">3361 16973 3,'0'0'30,"0"0"0,6 14-1,-13 15-14,4 3-5,-4-1-2,7 13-3,0-1 1,7 1-4,9-8 2,5-5-4,8-25 2,4-6 0,5-3-1,-1-19 1,0-12-2,-3-7 2,-6 0-3,-6-2 3,-7 9-1,-5 3 0,-7 1 0,-6 16 0,-7 6 1,-1 12 0,-1 12 0,0 8 0,5-2-1,0 9 1,7 8 0,0-2-6,12 7-4,-1 3-20,0-18-6,4 0-2,-2-13 3</inkml:trace>
  <inkml:trace contextRef="#ctx0" brushRef="#br0" timeOffset="18403.0506">3822 17224 31,'3'8'33,"-6"4"2,3 13-2,0 4-19,0 2-3,0 5-6,0-9-5,3-4-5,4 3-16,2-1-13,-9-25 0,0 0 0</inkml:trace>
  <inkml:trace contextRef="#ctx0" brushRef="#br0" timeOffset="18756.5128">3818 17224 37,'11'-12'32,"13"7"-1,-5 5-2,0-5-21,4 5-2,-3 4 0,-4 7-3,-3 1 1,-6-2-3,-7 2 1,-5-2-4,-3 2 2,-3 1-3,4-4 1,-3-9 0,4 11-1,6-11 1,5 13 1,5-5 1,6-4 1,3 10 1,-4-2 0,-1 8 1,-4-5 0,-10 12 0,-7-6-1,-8-2-2,-8-6-3,-6-6-2,3 3-7,1-10-16,-2-9-5,11-8 0,-3-4 0</inkml:trace>
  <inkml:trace contextRef="#ctx0" brushRef="#br0" timeOffset="23385.9117">4382 17079 24,'0'0'31,"17"-2"3,8-3-4,4 5-14,9-6-6,7 2-6,0 2-7,-1-2-16,-8 4-12,2 3-3,-17-7 1</inkml:trace>
  <inkml:trace contextRef="#ctx0" brushRef="#br0" timeOffset="23566.2262">4487 17209 29,'0'0'31,"27"6"1,-2-9-4,6 6-19,6 3-29,0-15-8,10 9-1,-9-4-2</inkml:trace>
  <inkml:trace contextRef="#ctx0" brushRef="#br0" timeOffset="23898.8423">5268 16823 61,'0'0'35,"0"0"2,7 17-17,-1 24-7,-3 2-3,6 10-5,0-4-5,-2-1-6,8 3-15,-2-9-15,-8-23 0,2-8-2,-7-11 3</inkml:trace>
  <inkml:trace contextRef="#ctx0" brushRef="#br0" timeOffset="24054.4083">5104 17058 27,'0'0'34,"16"0"1,8 0-1,10 0-18,4-5-10,8 0-9,4 5-20,0 4-10,-8-11-1,0 7 0</inkml:trace>
  <inkml:trace contextRef="#ctx0" brushRef="#br0" timeOffset="24251.7273">5151 17302 49,'0'0'37,"30"0"1,7 6-1,7-3-30,6-10-36,9 7 0,-7-7-4,4 11-3</inkml:trace>
  <inkml:trace contextRef="#ctx0" brushRef="#br0" timeOffset="25259.5704">5830 17057 44,'-4'24'22,"10"1"-2,10 1-2,2 16-7,2-7 0,7 6-2,-2-6-1,0 8-3,-4-23 3,0-16-4,-4-11-1,-4-14 1,-5-4-2,-2-18 0,-6-11 0,-3-18 0,-3 0-3,-3-6 1,0 0 0,-4 6-1,0-3 1,2 10 0,2 14 0,3 10 1,1 9 0,5 18-2,-5 2 0,5 12 2,0 0-1,10 0-1,-10 0 1,24 14 0,-3-7-1,10-3 1,13 5 1,15 0-1,12-6 0,20-3 0,14 5 0,15-5 0,11 4 0,14 0 1,7-1-1,6 0 1,3 3-1,1-6 0,-1 0 2,-3 0-3,-11-4 2,-12 4-2,-14-5 1,-18 1 1,-17 4-1,-18 0 0,-22 0-1,-15 0 2,-12 9-1,-19-9 0,0 0 0,-6 13 0,-5-13-1,-1 0 2,0 4-1,3 1-1,-1-5 2,10 0-1,-11-2 0,11 2 0,0 0 1,0 0-1,0 0 0,13 17 0,-6 1-1,2 3 2,0 5-3,-2 3-7,5-5-24,-3 8-2,-9-11 0,0-1 0</inkml:trace>
  <inkml:trace contextRef="#ctx0" brushRef="#br0" timeOffset="25905.0146">6505 17055 21,'-20'0'26,"3"-3"-7,-8-13-3,1-4-5,4-6-2,5 3-2,7-3-1,8-6 0,15 9 0,3 6 0,11 17 1,-1 10 0,0 19-1,-7 4-1,-8 14 0,-13 3 0,-3-3-3,-10 3 2,-9-6-5,-6-17 2,0-11-2,1-9 1,4-12-2,5-7-1,6-5 2,5-4-4,7 2 5,10 11-1,6 1 2,5 13 2,4 5-2,3 5-1,2 4-8,1 6-16,7-1-8,-11-15-2,8 2 1</inkml:trace>
  <inkml:trace contextRef="#ctx0" brushRef="#br0" timeOffset="26371.0328">6949 17174 63,'0'0'32,"-16"-14"-9,1 2-7,-1 4-3,-9-5-5,1 5-3,-4 8 0,0 0-2,1 6-2,4 6 0,4-1 1,10 7-2,9-1 2,4 2-2,11-9 1,3-1-1,5 0 2,4-9-2,-2 0-1,0-3 2,-8-3-2,3-5 2,-7 8-1,-5-1 1,-8 4 1,11 7-1,-11-7 2,11 19 0,-8 11 2,0 8-2,-3-2 1,-6 8-2,-6-6-1,-4-4 2,-5 7 0,-7-7-3,-3-25 0,-3-5 0,6-9-3,0-15-4,10 6-19,8-18-13,1-16-1,18 0 4</inkml:trace>
  <inkml:trace contextRef="#ctx0" brushRef="#br0" timeOffset="26936.6538">7280 16731 40,'0'0'31,"-15"12"-3,2-1-9,-4 14-6,-5-1-3,5 13 0,-1 2-3,6 18 0,5-6-2,11 10-1,5-3 0,7-4 0,9 7-1,3-6-8,8-10-9,-1-18-21,-5-10 0,3-15 0,-11-8-1</inkml:trace>
  <inkml:trace contextRef="#ctx0" brushRef="#br0" timeOffset="27280.7622">7406 16832 43,'3'-12'36,"3"26"-1,-1 14-10,-5-2-9,5 20-3,-5-1-5,5 7-1,-3 5 0,6 0-5,-2-13 1,2-13-2,1-7 0,-9-24-2,15 12 0,-5-18 0,3-15-3,-3-9 3,4 4-3,0-2 3,1 12-1,1 6 2,1-1-1,-5 11 1,0 19 2,-5 5-2,0-1 2,-2 8-7,2-7-7,-2-4-22,-5-3 0,7 0-2,-7-17-1</inkml:trace>
  <inkml:trace contextRef="#ctx0" brushRef="#br0" timeOffset="27462.8607">7730 17161 46,'21'13'31,"-6"-9"1,8 4 0,2-6-29,-3 7-13,12-3-20,-13-11-2,10 9 0,-8-11 1</inkml:trace>
  <inkml:trace contextRef="#ctx0" brushRef="#br0" timeOffset="27942.5881">8008 17065 31,'0'0'30,"-8"16"-2,3-3-9,5 1-5,0 5-5,0 6 0,5 0-5,4-7 1,3-1-2,4-5 1,3-6-1,-2-2 2,3 0-4,-2-18-1,-2 0 2,-4-3-1,1-7 0,-9 7-2,1 1 2,-5-3-3,3 1 4,-3 18 0,0 0 1,-3 24 1,3 4-2,0 1 3,3 6-2,-3 9 2,-3 5-4,-2-12 2,-2-3-3,-6-10-1,-4-5 1,0-4-4,-6-3-5,5-14-7,-3-8-18,-1 0-2,8-6-1,0-13 1</inkml:trace>
  <inkml:trace contextRef="#ctx0" brushRef="#br0" timeOffset="28334.7052">8243 16823 36,'16'14'36,"10"4"2,-1 15 1,-2 5-18,3 19-6,-9 12-1,-3 8-9,-8-8 0,-6 0-8,-5 0-11,-5-17-24,-12-15 0,2-10-1,-6-22-2</inkml:trace>
  <inkml:trace contextRef="#ctx0" brushRef="#br0" timeOffset="30155.7228">9257 17212 22,'0'0'30,"22"15"1,-18-3-5,-1 10-10,1 4-6,-4-11-1,0 11-2,0-9-4,0-17-1,0 0-1,10-12-1,1-12-2,4-4 2,4 10-2,5-4 3,3-1-2,2 20 1,-2 3 1,-1 4 1,-4 14 1,-4 13-2,-4-4 2,-4 2-4,-4 2-5,-6-6-12,-6-7-14,6 6 0,-8-14-1,8-10 1</inkml:trace>
  <inkml:trace contextRef="#ctx0" brushRef="#br0" timeOffset="30328.9932">9369 16842 73,'-6'-31'35,"6"21"-1,0 10-20,0 19-9,0 18-33,3-8-4,7 8-2,-6-11 0</inkml:trace>
  <inkml:trace contextRef="#ctx0" brushRef="#br0" timeOffset="31059.0542">10555 17081 21,'18'32'27,"-18"-12"0,7 12-10,0 5-11,4-10 2,5 5-4,3-6 1,6-9-3,3-7 0,4-5 0,2-17 0,-2-7-1,-3 1 1,-2-20-1,-5 1-1,-7 1 2,-8 0 0,-4 4 3,-7 6-2,-2 10 3,-6 10-1,-1 19 1,-1-3-1,4 10 1,3 7-1,7 8-5,0-5-2,8 0-9,6-11-17,5 4-6,-1 0 1,6-4-2</inkml:trace>
  <inkml:trace contextRef="#ctx0" brushRef="#br0" timeOffset="31283.231">11036 17267 42,'0'10'35,"0"0"0,6 1-5,-2 8-14,-4 9-6,6 1-3,-3 1-3,1-5-6,3 0-6,-4-12-8,-3 1-17,0-14-2,0 0-1,0 0 2</inkml:trace>
  <inkml:trace contextRef="#ctx0" brushRef="#br0" timeOffset="31645.4385">11044 17277 37,'0'0'34,"14"-19"-1,-2 14-4,7 5-14,-1-9-3,4 14-5,-3-1-3,-2 4 1,-6 14-3,-7 3-3,-4-5-1,-7-3 0,-6 5-3,-2-10 2,2 3-1,0-12-1,13-3 0,-6-14 3,6 14 0,21-15 3,0 15 1,3 0 0,0 3 1,1 8 1,-8 6 0,-4 0-1,-10 2-2,-9-2-9,-11-9-20,-2 3-4,-14-8-1,0 2-1</inkml:trace>
  <inkml:trace contextRef="#ctx0" brushRef="#br0" timeOffset="32194.5276">10573 16856 46,'-11'5'26,"11"-5"-8,22 0-3,8 0-4,11-5-3,9 5-1,8 6-2,5-6-1,3 0-2,-5 0-2,-7-8-3,-7 3-3,-15-1-2,-8-7-1,-12-9 1,-8 3-1,-8-5 3,-3 6 2,-4 2 4,-8-13 5,19 29 0,0 0 1,0 11 2,7 7-2,2-4 0,4 10 0,-6-2 0,0 4 1,-7-6-2,0-2-1,0-4-7,0-14-18,-17 14-10,17-14-2,0 0 0</inkml:trace>
  <inkml:trace contextRef="#ctx0" brushRef="#br0" timeOffset="32539.094">11540 17056 40,'8'18'32,"7"-15"1,15 8-3,6-2-20,1-9-5,2 7-9,1-3-12,3 3-15,-17-7 0,-2 0-2,-14-11 0</inkml:trace>
  <inkml:trace contextRef="#ctx0" brushRef="#br0" timeOffset="32751.0136">11559 17212 53,'15'15'36,"4"-13"-1,12-2-2,4 0-19,1 3-9,2-3-29,-5-5-9,4 5-1,-12-10-2</inkml:trace>
  <inkml:trace contextRef="#ctx0" brushRef="#br0" timeOffset="33089.5573">12197 17147 51,'3'13'36,"15"-13"-2,6 4-2,3-4-17,16 0-13,4 0-28,8 3-7,-7-12-2,4-3-1</inkml:trace>
  <inkml:trace contextRef="#ctx0" brushRef="#br0" timeOffset="33646.0225">12702 17140 40,'16'24'34,"-6"10"-3,7-5-7,2 10-8,-6-1-2,6-1-6,-6 3 0,2-8-5,-4-14-2,-1-14 2,-10-4-1,15-27-1,-10-1 1,-1-10 0,-4-21-3,3-6 2,-3-6-1,0-4 1,-4 1-2,1 2 2,-1 0-2,0 11 0,4 16-4,-7 8-17,2 9-15,9 18 0,-4 10 0,16-10 1</inkml:trace>
  <inkml:trace contextRef="#ctx0" brushRef="#br0" timeOffset="34200.113">12859 16736 38,'13'-3'25,"16"3"-14,21-4 2,21 4-2,20-3-1,25 8 0,14-5-2,19 5-1,10-5-1,8 0-1,-3 0-2,-5 2-1,-9-2-4,-13 0-11,-14-5-19,-14 5 0,-25-4 1,-9 4-2</inkml:trace>
  <inkml:trace contextRef="#ctx0" brushRef="#br0" timeOffset="34689.9733">14787 16744 39,'0'12'34,"3"18"1,-3 0-6,0 3-22,4 5-30,-4-13-7,7-1-2,-7-6-1</inkml:trace>
  <inkml:trace contextRef="#ctx0" brushRef="#br0" timeOffset="35538.3857">13059 17202 46,'-21'-16'15,"3"-9"1,12 1-2,10 0-1,7-2-2,14 4-1,3 5-1,8 12 0,-2 14-1,0 15-1,-12 4-1,-7 10-4,-12 0 2,-9 6-2,-9 2 1,-9-9-2,-2-8 1,0-6-4,2-5 2,5-11-1,7-7 0,12 0 0,-3-14-2,3 14 2,20-13 0,-2 7 0,2 6-2,-1 0-6,4 11-13,1-1-10,-9 0-1,7-1 0</inkml:trace>
  <inkml:trace contextRef="#ctx0" brushRef="#br0" timeOffset="36172.3459">13553 17336 15,'10'-25'35,"-18"11"-19,1 2-5,-11 3-1,-5-1-2,-4 10-4,-3-8-1,0 8 0,-3 11 0,5 5-2,3-2 1,7 6-2,10-8 0,8 2 1,5 6 0,8-8-1,5-6 1,6-6 0,1-6-1,4-4 2,-3 10-1,-2-9-1,-3-6 1,-2 8 1,-7-3 0,-12 10 1,11 0 1,-11 0 0,0 0 0,0 19 2,0 1-1,0-2 1,0 14 0,4 2-1,-4 0-1,0 1 1,0-2-2,-8 0 1,-3-1-1,-7-3-2,-4-16-1,-6-6 2,0-1-4,-2-6-1,5 0-4,-3-13-12,6-9-17,13-7 1,0 5 0,17 2-1</inkml:trace>
  <inkml:trace contextRef="#ctx0" brushRef="#br0" timeOffset="36531.6428">13803 16996 46,'-29'12'29,"2"10"-7,-4 7-5,-1-3-2,7 12-6,4 0 0,9 9-3,5 1 1,14 4-4,6-15 1,11-3-2,5-2-6,2-3-7,6-11-16,3-13-6,-9-11-2,3-4 1</inkml:trace>
  <inkml:trace contextRef="#ctx0" brushRef="#br0" timeOffset="36892.7175">13865 17039 12,'0'0'30,"0"0"2,10 14-3,-2 5-10,-2 3-3,4 10-6,-5-4 1,2 7-2,-7 5-2,6-6-3,-6 1 1,0-2-5,-3-11 1,3-13 0,0 3-2,0-12 0,9-7 0,1-1-1,4-13-1,1-3 3,2 7-2,0 10 1,1 0 2,-5 7-1,1 7 1,-5 7 1,-2 10 0,-3 3-2,2-8-4,-6-3-7,5-2-23,-1 1-2,-4-15 0,0 0 1</inkml:trace>
  <inkml:trace contextRef="#ctx0" brushRef="#br0" timeOffset="37059.5626">14141 17273 45,'12'7'35,"1"-2"-3,11 2-1,-4-7-29,4 0-30,10 5-2,-10-10-3,7 5 0</inkml:trace>
  <inkml:trace contextRef="#ctx0" brushRef="#br0" timeOffset="37571.0372">14413 17181 44,'-11'9'33,"8"10"1,-3 2-10,6-7-10,4 10-5,2-6-3,10-5-2,1-3-1,3 0-1,-1-15 0,0-5-1,-3 0 0,-2-8 0,-5 4 0,-4 2-2,-5-4-1,3-1 2,-3 17 0,0 0-1,0 12 2,0 5-2,7-2 1,2 11 1,-4 8 3,2 3-2,-4-3 0,-3 4-1,-4-8-5,-9-2-6,-2 3-23,-4-19-2,-8-9-2,2-3 1</inkml:trace>
  <inkml:trace contextRef="#ctx0" brushRef="#br0" timeOffset="37826.9183">14524 16977 49,'44'17'36,"-7"15"3,0 16-3,-6 19-21,-15-2-2,-5 11-8,-11-6-6,-11 1-15,-12-8-19,-1-12-3,-8-18-1,3-16 2</inkml:trace>
  <inkml:trace contextRef="#ctx0" brushRef="#br0" timeOffset="38239.0596">15041 17278 56,'-4'12'35,"4"-3"2,0-9-2,0 0-26,20 0-28,-20 0-14,19-9-3,-6-8-1</inkml:trace>
  <inkml:trace contextRef="#ctx0" brushRef="#br0" timeOffset="38512.3062">15473 17081 20,'9'-9'27,"-9"-1"-3,0 10-9,12-5-31,-19-5-6,7 10-4,0 0 5</inkml:trace>
  <inkml:trace contextRef="#ctx0" brushRef="#br0" timeOffset="38818.682">15507 17251 51,'-3'30'35,"3"-2"1,0 11-12,-8-7-6,8 6-4,-11 1-5,2 7-3,-4-5-2,-3-11 0,-4-5-4,-1-5 1,-4 6-1,-2-20-6,4-2-5,-3-16-14,2-5-12,11-10-2,2 1 2,11-6 0</inkml:trace>
  <inkml:trace contextRef="#ctx0" brushRef="#br0" timeOffset="39359.6508">15249 16786 37,'0'0'33,"-11"10"-2,11-10-8,30-3-7,2-5-4,13 8-6,5 0-3,7-3-2,1 0-5,-5-3-8,-1 0-17,-12 6-4,-17-5-1,-7 5-1</inkml:trace>
  <inkml:trace contextRef="#ctx0" brushRef="#br0" timeOffset="39548.505">15660 16682 68,'14'14'32,"-4"2"-10,8 9-6,-8-4-3,2 10-3,-12-9-3,0 7-3,-12-7-8,-6 2-28,-4-12-3,1-2 0,-6-10-2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12/10/2016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6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2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0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8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4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9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6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67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3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5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jpeg"/><Relationship Id="rId7" Type="http://schemas.openxmlformats.org/officeDocument/2006/relationships/customXml" Target="../ink/ink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5.xml"/><Relationship Id="rId4" Type="http://schemas.openxmlformats.org/officeDocument/2006/relationships/image" Target="../media/image1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7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Συσχετίσαμε το έργο μιας </a:t>
                </a:r>
                <a:r>
                  <a:rPr lang="el-GR" b="1" i="1" dirty="0" smtClean="0"/>
                  <a:t>συντηρητικής</a:t>
                </a:r>
                <a:r>
                  <a:rPr lang="el-GR" dirty="0" smtClean="0"/>
                  <a:t> δύναμης που δρα </a:t>
                </a:r>
                <a:r>
                  <a:rPr lang="el-GR" b="1" i="1" dirty="0" smtClean="0"/>
                  <a:t>εντός</a:t>
                </a:r>
                <a:r>
                  <a:rPr lang="el-GR" dirty="0" smtClean="0"/>
                  <a:t> του συστήματος με την αρνητική μεταβολή της δυναμικής του ενέργειας: 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  <a:p>
                <a:endParaRPr lang="en-US" dirty="0" smtClean="0"/>
              </a:p>
              <a:p>
                <a:r>
                  <a:rPr lang="el-GR" dirty="0" smtClean="0"/>
                  <a:t>Έστω λοιπόν ένα σύστημα από σώματα στο οποίο δρα μια </a:t>
                </a:r>
                <a:r>
                  <a:rPr lang="el-GR" i="1" u="sng" dirty="0" smtClean="0"/>
                  <a:t>εσωτερική συντηρητική δύναμη</a:t>
                </a:r>
              </a:p>
              <a:p>
                <a:r>
                  <a:rPr lang="el-GR" dirty="0" smtClean="0"/>
                  <a:t>Έστω ότι αυτή η δύναμη προκαλεί αλλαγή της διάταξης του συστήματος λόγω της κίνησης ενός από τα σώματα επάνω στο </a:t>
                </a:r>
                <a:r>
                  <a:rPr lang="en-US" dirty="0" smtClean="0"/>
                  <a:t>x </a:t>
                </a:r>
                <a:r>
                  <a:rPr lang="el-GR" dirty="0" smtClean="0"/>
                  <a:t>άξονα</a:t>
                </a:r>
              </a:p>
              <a:p>
                <a:r>
                  <a:rPr lang="el-GR" dirty="0" smtClean="0"/>
                  <a:t>Το έργο της δύναμης αυτής θα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2"/>
                <a:stretch>
                  <a:fillRect t="-2372" r="-18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0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/>
              <a:lstStyle/>
              <a:p>
                <a:r>
                  <a:rPr lang="el-GR" dirty="0" smtClean="0"/>
                  <a:t>Εναλλακτικά,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l-GR" dirty="0" smtClean="0"/>
              </a:p>
              <a:p>
                <a:r>
                  <a:rPr lang="el-GR" dirty="0" smtClean="0"/>
                  <a:t>Άρα η Δ</a:t>
                </a:r>
                <a:r>
                  <a:rPr lang="en-US" dirty="0" smtClean="0"/>
                  <a:t>U </a:t>
                </a:r>
                <a:r>
                  <a:rPr lang="el-GR" dirty="0" smtClean="0"/>
                  <a:t>είναι αρνητική όταν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l-GR" dirty="0" smtClean="0"/>
                  <a:t> και η μετατόπιση είναι στην ίδια κατεύθυνση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Όταν ένα σώμα χαμηλώνει σε ένα </a:t>
                </a:r>
                <a:r>
                  <a:rPr lang="el-GR" dirty="0" err="1" smtClean="0"/>
                  <a:t>βαρυτικό</a:t>
                </a:r>
                <a:r>
                  <a:rPr lang="el-GR" dirty="0" smtClean="0"/>
                  <a:t> πεδίο</a:t>
                </a:r>
              </a:p>
              <a:p>
                <a:pPr lvl="1"/>
                <a:r>
                  <a:rPr lang="el-GR" dirty="0" smtClean="0"/>
                  <a:t>Όταν ένα ελατήριο σπρώχνει ένα σώμα προς τη θέση ισορροπίας του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2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80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Θεωρώντας μια θέση αναφοράς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όπου μετράμε όλες τις μεταβολές της δυναμικής ενέργειας ως προς αυτή, ορίζουμε τη </a:t>
                </a:r>
                <a:r>
                  <a:rPr lang="el-GR" b="1" i="1" dirty="0" smtClean="0"/>
                  <a:t>συνάρτηση δυναμικής ενέργειας</a:t>
                </a:r>
                <a:r>
                  <a:rPr lang="el-GR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l-GR" dirty="0" smtClean="0"/>
                  <a:t>Θεωρώντας ότι η μετατόπιση είναι απειροστά μικρή, μπορούμε να πούμε ότι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𝑑𝑈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dirty="0" smtClean="0"/>
                  <a:t>Η θέση 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λέγεται </a:t>
                </a:r>
                <a:r>
                  <a:rPr lang="el-GR" b="1" dirty="0" smtClean="0"/>
                  <a:t>θέση ισορροπίας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2"/>
                <a:stretch>
                  <a:fillRect t="-1054" r="-17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0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50" cy="4776108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Σταθερή ισορροπία (</a:t>
            </a:r>
            <a:r>
              <a:rPr lang="en-US" b="1" dirty="0" smtClean="0"/>
              <a:t>stable equilibrium)</a:t>
            </a:r>
          </a:p>
          <a:p>
            <a:pPr lvl="1"/>
            <a:r>
              <a:rPr lang="el-GR" dirty="0" smtClean="0"/>
              <a:t>Ένα σύστημα λέγεται σταθερής ισορροπίας όταν οποιαδήποτε μεταβολή μακριά από τη θέση ισορροπίας του έχει ως συνέπεια μια δύναμη που επαναφέρει το σύστημα στη θέση ισορροπίας του</a:t>
            </a:r>
          </a:p>
          <a:p>
            <a:pPr lvl="2"/>
            <a:r>
              <a:rPr lang="el-GR" dirty="0" smtClean="0"/>
              <a:t>Παραδείγματα:</a:t>
            </a:r>
          </a:p>
          <a:p>
            <a:pPr lvl="3"/>
            <a:r>
              <a:rPr lang="el-GR" dirty="0" smtClean="0"/>
              <a:t>Σύστημα σώματος-ελατηρίου</a:t>
            </a:r>
          </a:p>
          <a:p>
            <a:pPr lvl="3"/>
            <a:r>
              <a:rPr lang="el-GR" dirty="0" smtClean="0"/>
              <a:t>Σύστημα μπίλιας-κυρτού </a:t>
            </a:r>
            <a:r>
              <a:rPr lang="el-GR" dirty="0" err="1" smtClean="0"/>
              <a:t>μπώλ</a:t>
            </a:r>
            <a:endParaRPr lang="el-GR" dirty="0" smtClean="0"/>
          </a:p>
          <a:p>
            <a:endParaRPr lang="el-GR" sz="1900" b="1" dirty="0" smtClean="0"/>
          </a:p>
          <a:p>
            <a:r>
              <a:rPr lang="el-GR" b="1" dirty="0" smtClean="0"/>
              <a:t>Ασταθής ισορροπία (</a:t>
            </a:r>
            <a:r>
              <a:rPr lang="en-US" b="1" dirty="0" smtClean="0"/>
              <a:t>unstable equilibrium)</a:t>
            </a:r>
          </a:p>
          <a:p>
            <a:pPr lvl="1"/>
            <a:r>
              <a:rPr lang="el-GR" dirty="0"/>
              <a:t>Ένα σύστημα λέγεται </a:t>
            </a:r>
            <a:r>
              <a:rPr lang="el-GR" dirty="0" smtClean="0"/>
              <a:t>ασταθούς </a:t>
            </a:r>
            <a:r>
              <a:rPr lang="el-GR" dirty="0"/>
              <a:t>ισορροπίας όταν οποιαδήποτε μεταβολή μακριά από τη θέση ισορροπίας του έχει ως συνέπεια μια δύναμη που </a:t>
            </a:r>
            <a:r>
              <a:rPr lang="el-GR" dirty="0" smtClean="0"/>
              <a:t>απομακρύνει περισσότερο </a:t>
            </a:r>
            <a:r>
              <a:rPr lang="el-GR" dirty="0"/>
              <a:t>το σύστημα </a:t>
            </a:r>
            <a:r>
              <a:rPr lang="el-GR" dirty="0" smtClean="0"/>
              <a:t>από τη </a:t>
            </a:r>
            <a:r>
              <a:rPr lang="el-GR" dirty="0"/>
              <a:t>θέση ισορροπίας του</a:t>
            </a:r>
          </a:p>
          <a:p>
            <a:pPr lvl="2"/>
            <a:r>
              <a:rPr lang="el-GR" dirty="0"/>
              <a:t>Παραδείγματα:</a:t>
            </a:r>
          </a:p>
          <a:p>
            <a:pPr lvl="3"/>
            <a:r>
              <a:rPr lang="el-GR" dirty="0" smtClean="0"/>
              <a:t>Σύστημα μολυβιού που ισορροπεί στη μύτη μιας επιφάνειας</a:t>
            </a:r>
          </a:p>
          <a:p>
            <a:endParaRPr lang="el-GR" sz="1400" b="1" dirty="0" smtClean="0"/>
          </a:p>
          <a:p>
            <a:r>
              <a:rPr lang="el-GR" b="1" dirty="0" smtClean="0"/>
              <a:t>Ουδέτερη ισορροπία (</a:t>
            </a:r>
            <a:r>
              <a:rPr lang="en-US" b="1" dirty="0" smtClean="0"/>
              <a:t>neutral equilibrium)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226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22222" cy="4547508"/>
              </a:xfrm>
            </p:spPr>
            <p:txBody>
              <a:bodyPr/>
              <a:lstStyle/>
              <a:p>
                <a:r>
                  <a:rPr lang="el-GR" dirty="0" smtClean="0"/>
                  <a:t>Η κλίση της συνάρτησης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μας πληροφορεί για την ευστάθεια ή αστάθεια ενός συστήματος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Παραδείγματα: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22222" cy="4547508"/>
              </a:xfrm>
              <a:blipFill rotWithShape="0">
                <a:blip r:embed="rId2"/>
                <a:stretch>
                  <a:fillRect t="-1072" r="-1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61" y="3505200"/>
            <a:ext cx="4240973" cy="2991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2" y="3581401"/>
            <a:ext cx="4073166" cy="29224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018800" y="828000"/>
              <a:ext cx="7532640" cy="5687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520" y="815760"/>
                <a:ext cx="7546320" cy="57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28200" y="3826080"/>
              <a:ext cx="7735320" cy="211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360" y="3821760"/>
                <a:ext cx="7752960" cy="21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28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πρέπει να θυμόμαστε;…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65380"/>
                <a:ext cx="80772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sz="2200" dirty="0" smtClean="0"/>
                  <a:t>Το </a:t>
                </a:r>
                <a:r>
                  <a:rPr lang="el-GR" sz="2200" b="1" dirty="0"/>
                  <a:t>έργο </a:t>
                </a:r>
                <a:r>
                  <a:rPr lang="en-US" sz="2200" b="1" dirty="0"/>
                  <a:t>W </a:t>
                </a:r>
                <a:r>
                  <a:rPr lang="el-GR" sz="2200" dirty="0"/>
                  <a:t>που παράγεται </a:t>
                </a:r>
                <a:r>
                  <a:rPr lang="el-GR" sz="2200" dirty="0" smtClean="0"/>
                  <a:t>σε </a:t>
                </a:r>
                <a:r>
                  <a:rPr lang="el-GR" sz="2200" dirty="0"/>
                  <a:t>σύστημα από </a:t>
                </a:r>
                <a:r>
                  <a:rPr lang="el-GR" sz="2200" dirty="0" smtClean="0"/>
                  <a:t>δύναμη </a:t>
                </a:r>
                <a:r>
                  <a:rPr lang="el-GR" sz="2200" dirty="0"/>
                  <a:t>που ασκείται </a:t>
                </a:r>
                <a:r>
                  <a:rPr lang="el-GR" sz="2200" dirty="0" smtClean="0"/>
                  <a:t>σε αυτό ορίζεται </a:t>
                </a:r>
                <a:r>
                  <a:rPr lang="el-GR" sz="2200" dirty="0"/>
                  <a:t>ως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  <a:p>
                <a:r>
                  <a:rPr lang="el-GR" sz="2200" dirty="0" smtClean="0">
                    <a:ea typeface="Cambria Math" panose="02040503050406030204" pitchFamily="18" charset="0"/>
                  </a:rPr>
                  <a:t>Έργο δύναμης </a:t>
                </a:r>
                <a:r>
                  <a:rPr lang="el-GR" sz="2200" dirty="0" err="1" smtClean="0">
                    <a:ea typeface="Cambria Math" panose="02040503050406030204" pitchFamily="18" charset="0"/>
                  </a:rPr>
                  <a:t>μεταβ</a:t>
                </a:r>
                <a:r>
                  <a:rPr lang="el-GR" sz="2200" dirty="0" smtClean="0">
                    <a:ea typeface="Cambria Math" panose="02040503050406030204" pitchFamily="18" charset="0"/>
                  </a:rPr>
                  <a:t>/νου μέτρου</a:t>
                </a:r>
                <a:br>
                  <a:rPr lang="el-GR" sz="2200" dirty="0" smtClean="0">
                    <a:ea typeface="Cambria Math" panose="02040503050406030204" pitchFamily="18" charset="0"/>
                  </a:rPr>
                </a:br>
                <a:r>
                  <a:rPr lang="el-GR" sz="2200" dirty="0" smtClean="0">
                    <a:ea typeface="Cambria Math" panose="02040503050406030204" pitchFamily="18" charset="0"/>
                  </a:rPr>
                  <a:t>σε ευθεία γραμμή</a:t>
                </a:r>
              </a:p>
              <a:p>
                <a:r>
                  <a:rPr lang="el-GR" sz="2200" dirty="0" smtClean="0"/>
                  <a:t>Έργο μεταβαλλόμενης δύναμης: </a:t>
                </a:r>
                <a:r>
                  <a:rPr lang="el-GR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22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l-GR" sz="2100" i="1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  <m:r>
                      <a:rPr lang="el-GR" sz="2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nary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l-G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</m:nary>
                          </m:e>
                        </m:d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nary>
                  </m:oMath>
                </a14:m>
                <a:endParaRPr lang="el-GR" sz="2100" dirty="0" smtClean="0">
                  <a:ea typeface="Cambria Math" panose="02040503050406030204" pitchFamily="18" charset="0"/>
                </a:endParaRPr>
              </a:p>
              <a:p>
                <a:r>
                  <a:rPr lang="el-GR" sz="2200" dirty="0" smtClean="0">
                    <a:ea typeface="Cambria Math" panose="02040503050406030204" pitchFamily="18" charset="0"/>
                  </a:rPr>
                  <a:t>Έργο δύναμης ελατηρίου:</a:t>
                </a:r>
                <a:br>
                  <a:rPr lang="el-GR" sz="2200" dirty="0" smtClean="0">
                    <a:ea typeface="Cambria Math" panose="02040503050406030204" pitchFamily="18" charset="0"/>
                  </a:rPr>
                </a:br>
                <a:r>
                  <a:rPr lang="el-GR" sz="2200" dirty="0" smtClean="0">
                    <a:ea typeface="Cambria Math" panose="02040503050406030204" pitchFamily="18" charset="0"/>
                  </a:rPr>
                  <a:t/>
                </a:r>
                <a:br>
                  <a:rPr lang="el-GR" sz="2200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sz="2100" dirty="0" smtClean="0"/>
              </a:p>
              <a:p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Θεώρημα </a:t>
                </a:r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Μεταβολής Κινητικής Ενέργειας – Έργου</a:t>
                </a:r>
              </a:p>
              <a:p>
                <a:pPr lvl="1"/>
                <a:r>
                  <a:rPr lang="el-GR" b="1" i="1" dirty="0"/>
                  <a:t>Όταν σε ένα σύστημα παράγεται έργο και η μόνη αλλαγή σε αυτό αφορά την ταχύτητά του, το συνολικό έργο ισούται με τη μεταβολή στην κινητική ενέργεια του </a:t>
                </a:r>
                <a:r>
                  <a:rPr lang="el-GR" b="1" i="1" dirty="0" smtClean="0"/>
                  <a:t>συστήματος: 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l-GR" b="1" i="1" dirty="0"/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65380"/>
                <a:ext cx="8077200" cy="5181600"/>
              </a:xfrm>
              <a:blipFill rotWithShape="0">
                <a:blip r:embed="rId2"/>
                <a:stretch>
                  <a:fillRect t="-1882" b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28800"/>
            <a:ext cx="2133600" cy="157799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105400" y="2514600"/>
            <a:ext cx="13525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1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6645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πρέπει να θυμόμαστε;…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85381"/>
                <a:ext cx="8077200" cy="50292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/>
                  <a:t>Βαρυτική Δυναμική ενέργεια 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/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en-US" sz="2000" dirty="0"/>
              </a:p>
              <a:p>
                <a:r>
                  <a:rPr lang="el-GR" sz="2000" b="1" dirty="0"/>
                  <a:t>Ε</a:t>
                </a:r>
                <a:r>
                  <a:rPr lang="el-GR" sz="2000" b="1" dirty="0" smtClean="0"/>
                  <a:t>λαστική Δυναμική ενέργεια</a:t>
                </a:r>
                <a:r>
                  <a:rPr lang="el-GR" sz="20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20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sz="2200" dirty="0" smtClean="0">
                  <a:ea typeface="Cambria Math" panose="02040503050406030204" pitchFamily="18" charset="0"/>
                </a:endParaRPr>
              </a:p>
              <a:p>
                <a:r>
                  <a:rPr lang="el-GR" sz="2000" b="1" dirty="0" smtClean="0"/>
                  <a:t>Εσωτερική ή θερμική ενέργεια</a:t>
                </a:r>
                <a:r>
                  <a:rPr lang="en-US" sz="2000" b="1" i="1" dirty="0">
                    <a:latin typeface="Cambria Math" panose="02040503050406030204" pitchFamily="18" charset="0"/>
                  </a:rPr>
                  <a:t/>
                </a:r>
                <a:br>
                  <a:rPr lang="en-US" sz="2000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endParaRPr lang="el-GR" sz="2200" dirty="0" smtClean="0">
                  <a:ea typeface="Cambria Math" panose="02040503050406030204" pitchFamily="18" charset="0"/>
                </a:endParaRPr>
              </a:p>
              <a:p>
                <a:r>
                  <a:rPr lang="el-GR" sz="2000" b="1" dirty="0"/>
                  <a:t>Συντηρητικές </a:t>
                </a:r>
                <a:r>
                  <a:rPr lang="el-GR" sz="2000" b="1" dirty="0" smtClean="0"/>
                  <a:t>δυνάμεις</a:t>
                </a:r>
                <a:r>
                  <a:rPr lang="el-GR" sz="2000" dirty="0" smtClean="0"/>
                  <a:t>:</a:t>
                </a:r>
                <a:endParaRPr lang="el-GR" sz="2000" dirty="0"/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l-GR" sz="1800" dirty="0"/>
                  <a:t>Το έργο που παράγεται από μια τέτοια δύναμη </a:t>
                </a:r>
                <a:r>
                  <a:rPr lang="el-GR" sz="1800" dirty="0" smtClean="0"/>
                  <a:t>είναι </a:t>
                </a:r>
                <a:r>
                  <a:rPr lang="el-GR" sz="1800" dirty="0"/>
                  <a:t>ανεξάρτητο της </a:t>
                </a:r>
                <a:r>
                  <a:rPr lang="el-GR" sz="1800" dirty="0" smtClean="0"/>
                  <a:t>διαδρομής.</a:t>
                </a:r>
                <a:endParaRPr lang="el-GR" sz="1800" dirty="0"/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l-GR" sz="1800" dirty="0"/>
                  <a:t>Το έργο που παράγεται </a:t>
                </a:r>
                <a:r>
                  <a:rPr lang="el-GR" sz="1800" dirty="0" smtClean="0"/>
                  <a:t>σε </a:t>
                </a:r>
                <a:r>
                  <a:rPr lang="el-GR" sz="1800" dirty="0"/>
                  <a:t>κλειστή διαδρομή είναι μηδέν</a:t>
                </a:r>
                <a:r>
                  <a:rPr lang="el-GR" sz="1800" dirty="0" smtClean="0"/>
                  <a:t>.</a:t>
                </a:r>
              </a:p>
              <a:p>
                <a:r>
                  <a:rPr lang="el-GR" sz="2000" dirty="0"/>
                  <a:t>Το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που παράγεται από μια </a:t>
                </a:r>
                <a:r>
                  <a:rPr lang="el-GR" sz="2000" b="1" dirty="0"/>
                  <a:t>συντηρητική δύναμη</a:t>
                </a:r>
                <a:r>
                  <a:rPr lang="el-GR" sz="2000" dirty="0"/>
                  <a:t> σε ένα σώμα που είναι μέλος ενός </a:t>
                </a:r>
                <a:r>
                  <a:rPr lang="el-GR" sz="2000" dirty="0" smtClean="0"/>
                  <a:t>συστήματος: </a:t>
                </a:r>
                <a:br>
                  <a:rPr lang="el-GR" sz="2000" dirty="0" smtClean="0"/>
                </a:br>
                <a:r>
                  <a:rPr lang="en-US" sz="2000" i="1" dirty="0">
                    <a:latin typeface="Cambria Math" panose="02040503050406030204" pitchFamily="18" charset="0"/>
                  </a:rPr>
                  <a:t/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endParaRPr lang="en-US" sz="2000" dirty="0"/>
              </a:p>
              <a:p>
                <a:endParaRPr lang="el-GR" sz="2000" dirty="0"/>
              </a:p>
              <a:p>
                <a:endParaRPr lang="el-GR" sz="2200" dirty="0" smtClean="0">
                  <a:ea typeface="Cambria Math" panose="02040503050406030204" pitchFamily="18" charset="0"/>
                </a:endParaRPr>
              </a:p>
              <a:p>
                <a:endParaRPr lang="el-GR" b="1" i="1" dirty="0"/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85381"/>
                <a:ext cx="8077200" cy="5029200"/>
              </a:xfrm>
              <a:blipFill rotWithShape="0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2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752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πρέπει να θυμόμαστε;…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524000"/>
                <a:ext cx="807720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000" dirty="0" smtClean="0"/>
                  <a:t>Άθροισμα </a:t>
                </a:r>
                <a:r>
                  <a:rPr lang="el-GR" sz="2000" dirty="0"/>
                  <a:t>της κινητικής </a:t>
                </a:r>
                <a:r>
                  <a:rPr lang="en-US" sz="2000" dirty="0"/>
                  <a:t>K </a:t>
                </a:r>
                <a:r>
                  <a:rPr lang="el-GR" sz="2000" dirty="0"/>
                  <a:t>και της δυναμικής ενέργειας </a:t>
                </a:r>
                <a:r>
                  <a:rPr lang="en-US" sz="2000" dirty="0"/>
                  <a:t>U </a:t>
                </a:r>
                <a:r>
                  <a:rPr lang="el-GR" sz="2000" dirty="0"/>
                  <a:t>ενός συστήματος </a:t>
                </a:r>
                <a:r>
                  <a:rPr lang="el-GR" sz="2000" dirty="0" smtClean="0"/>
                  <a:t>= </a:t>
                </a:r>
                <a:r>
                  <a:rPr lang="el-GR" sz="2000" b="1" i="1" dirty="0" smtClean="0"/>
                  <a:t>μηχανική </a:t>
                </a:r>
                <a:r>
                  <a:rPr lang="el-GR" sz="2000" b="1" i="1" dirty="0"/>
                  <a:t>ενέργεια</a:t>
                </a:r>
                <a:r>
                  <a:rPr lang="el-GR" sz="2000" dirty="0"/>
                  <a:t> του συστήματος: 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/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𝑚𝑒𝑐h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l-GR" sz="2000" dirty="0"/>
              </a:p>
              <a:p>
                <a:r>
                  <a:rPr lang="el-GR" sz="2000" b="1" i="1" dirty="0"/>
                  <a:t>Σ</a:t>
                </a:r>
                <a:r>
                  <a:rPr lang="el-GR" sz="2000" b="1" i="1" dirty="0" smtClean="0"/>
                  <a:t>υνάρτηση </a:t>
                </a:r>
                <a:r>
                  <a:rPr lang="el-GR" sz="2000" b="1" i="1" dirty="0"/>
                  <a:t>δυναμικής ενέργειας</a:t>
                </a:r>
                <a:r>
                  <a:rPr lang="el-GR" sz="2000" dirty="0"/>
                  <a:t>:</a:t>
                </a:r>
                <a:r>
                  <a:rPr lang="en-US" sz="2000" dirty="0"/>
                  <a:t> 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/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𝑑𝑈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l-GR" sz="2000" dirty="0" smtClean="0"/>
              </a:p>
              <a:p>
                <a:r>
                  <a:rPr lang="el-GR" sz="2000" b="1" dirty="0"/>
                  <a:t>Σταθερή ισορροπία (</a:t>
                </a:r>
                <a:r>
                  <a:rPr lang="en-US" sz="2000" b="1" dirty="0"/>
                  <a:t>stable equilibrium)</a:t>
                </a:r>
              </a:p>
              <a:p>
                <a:pPr lvl="1"/>
                <a:r>
                  <a:rPr lang="el-GR" sz="1800" dirty="0"/>
                  <a:t>Ο</a:t>
                </a:r>
                <a:r>
                  <a:rPr lang="el-GR" sz="1800" dirty="0" smtClean="0"/>
                  <a:t>ποιαδήποτε </a:t>
                </a:r>
                <a:r>
                  <a:rPr lang="el-GR" sz="1800" dirty="0"/>
                  <a:t>μεταβολή μακριά από τη θέση ισορροπίας του έχει ως συνέπεια μια δύναμη που επαναφέρει το σύστημα στη θέση ισορροπίας του</a:t>
                </a:r>
              </a:p>
              <a:p>
                <a:r>
                  <a:rPr lang="el-GR" sz="2000" b="1" dirty="0" smtClean="0"/>
                  <a:t>Ασταθής </a:t>
                </a:r>
                <a:r>
                  <a:rPr lang="el-GR" sz="2000" b="1" dirty="0"/>
                  <a:t>ισορροπία (</a:t>
                </a:r>
                <a:r>
                  <a:rPr lang="en-US" sz="2000" b="1" dirty="0"/>
                  <a:t>unstable equilibrium)</a:t>
                </a:r>
              </a:p>
              <a:p>
                <a:pPr lvl="1"/>
                <a:r>
                  <a:rPr lang="el-GR" sz="1800" dirty="0"/>
                  <a:t>Ο</a:t>
                </a:r>
                <a:r>
                  <a:rPr lang="el-GR" sz="1800" dirty="0" smtClean="0"/>
                  <a:t>ποιαδήποτε </a:t>
                </a:r>
                <a:r>
                  <a:rPr lang="el-GR" sz="1800" dirty="0"/>
                  <a:t>μεταβολή μακριά από τη θέση ισορροπίας του έχει ως συνέπεια μια δύναμη που απομακρύνει περισσότερο το σύστημα από τη θέση ισορροπίας του</a:t>
                </a:r>
              </a:p>
              <a:p>
                <a:r>
                  <a:rPr lang="el-GR" sz="2000" b="1" dirty="0" smtClean="0"/>
                  <a:t>Ουδέτερη </a:t>
                </a:r>
                <a:r>
                  <a:rPr lang="el-GR" sz="2000" b="1" dirty="0"/>
                  <a:t>ισορροπία (</a:t>
                </a:r>
                <a:r>
                  <a:rPr lang="en-US" sz="2000" b="1" dirty="0"/>
                  <a:t>neutral equilibrium)</a:t>
                </a:r>
                <a:endParaRPr lang="el-GR" sz="2000" dirty="0"/>
              </a:p>
              <a:p>
                <a:endParaRPr lang="el-GR" sz="2200" dirty="0" smtClean="0">
                  <a:ea typeface="Cambria Math" panose="02040503050406030204" pitchFamily="18" charset="0"/>
                </a:endParaRPr>
              </a:p>
              <a:p>
                <a:endParaRPr lang="el-GR" b="1" i="1" dirty="0"/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524000"/>
                <a:ext cx="8077200" cy="5105400"/>
              </a:xfrm>
              <a:blipFill rotWithShape="0">
                <a:blip r:embed="rId2"/>
                <a:stretch>
                  <a:fillRect t="-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Διατήρηση της Ενέργειας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Η μετατροπή της δυναμικής ενέργειας σε κινητική κατά την ολίσθηση ενός παιχνιδιού σε μια πλατφόρμα. Μπορούμε να αναλύσουμε τέτοιες καταστάσεις με τις τεχνικές που θα δούμε σε αυτή τη διάλεξη.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17708"/>
            <a:ext cx="4266121" cy="31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Διατήρηση της Ενέργειας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μετατροπή της δυναμικής ενέργειας σε κινητική κατά την ολίσθηση ενός παιχνιδιού σε μια πλατφόρμα. Μπορούμε να αναλύσουμε τέτοιες καταστάσεις με τις τεχνικές που θα δούμε σε αυτή τη διάλεξη.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17708"/>
            <a:ext cx="4266121" cy="31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Στη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μπορεί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μεταφερθεί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Η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παράγει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 ενέργειας,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της.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567108" cy="4153348"/>
          </a:xfrm>
        </p:spPr>
        <p:txBody>
          <a:bodyPr/>
          <a:lstStyle/>
          <a:p>
            <a:r>
              <a:rPr lang="el-GR" dirty="0" smtClean="0"/>
              <a:t>Γνωρίσαμε τρείς μεθόδους αποθήκευσης ενέργειας σε ένα σύστημα</a:t>
            </a:r>
          </a:p>
          <a:p>
            <a:pPr marL="68580" indent="0">
              <a:buNone/>
            </a:pPr>
            <a:endParaRPr lang="el-GR" dirty="0" smtClean="0"/>
          </a:p>
          <a:p>
            <a:pPr lvl="1"/>
            <a:r>
              <a:rPr lang="el-GR" b="1" dirty="0" smtClean="0"/>
              <a:t>Κινητική ενέργεια</a:t>
            </a:r>
          </a:p>
          <a:p>
            <a:pPr lvl="2"/>
            <a:r>
              <a:rPr lang="el-GR" dirty="0" smtClean="0"/>
              <a:t>Σχετίζεται με την κίνηση των μελών του συστήματος</a:t>
            </a:r>
          </a:p>
          <a:p>
            <a:pPr lvl="1"/>
            <a:r>
              <a:rPr lang="el-GR" b="1" dirty="0" smtClean="0"/>
              <a:t>Δυναμική ενέργεια</a:t>
            </a:r>
          </a:p>
          <a:p>
            <a:pPr lvl="2"/>
            <a:r>
              <a:rPr lang="el-GR" dirty="0" smtClean="0"/>
              <a:t>Σχετίζεται με τη διάταξη του συστήματος</a:t>
            </a:r>
          </a:p>
          <a:p>
            <a:pPr lvl="1"/>
            <a:r>
              <a:rPr lang="el-GR" b="1" dirty="0" smtClean="0"/>
              <a:t>Εσωτερική ενέργεια</a:t>
            </a:r>
          </a:p>
          <a:p>
            <a:pPr lvl="2"/>
            <a:r>
              <a:rPr lang="el-GR" dirty="0" smtClean="0"/>
              <a:t>Σχετίζεται με τη θερμοκρασία του 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22553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948450" cy="4623708"/>
          </a:xfrm>
        </p:spPr>
        <p:txBody>
          <a:bodyPr>
            <a:normAutofit/>
          </a:bodyPr>
          <a:lstStyle/>
          <a:p>
            <a:r>
              <a:rPr lang="el-GR" dirty="0" smtClean="0"/>
              <a:t>Θα αναλύσουμε προβλήματα με χρήση της έννοιας της ενέργειας για δυο διαφορετικά είδη συστημάτων</a:t>
            </a:r>
          </a:p>
          <a:p>
            <a:pPr lvl="1"/>
            <a:r>
              <a:rPr lang="el-GR" b="1" dirty="0" smtClean="0"/>
              <a:t>Απομονωμένα </a:t>
            </a:r>
            <a:r>
              <a:rPr lang="en-US" b="1" dirty="0" smtClean="0"/>
              <a:t>(</a:t>
            </a:r>
            <a:r>
              <a:rPr lang="el-GR" b="1" dirty="0" smtClean="0"/>
              <a:t>κλειστά) – </a:t>
            </a:r>
            <a:r>
              <a:rPr lang="en-US" b="1" dirty="0" smtClean="0"/>
              <a:t>isolated</a:t>
            </a:r>
          </a:p>
          <a:p>
            <a:pPr lvl="2"/>
            <a:r>
              <a:rPr lang="el-GR" dirty="0" smtClean="0"/>
              <a:t>Δε μεταφέρεται ενέργεια από/προς το σύστημα</a:t>
            </a:r>
          </a:p>
          <a:p>
            <a:pPr lvl="2"/>
            <a:r>
              <a:rPr lang="el-GR" dirty="0" smtClean="0"/>
              <a:t>Σταθερή συνολική ενέργεια</a:t>
            </a:r>
          </a:p>
          <a:p>
            <a:pPr lvl="2"/>
            <a:r>
              <a:rPr lang="el-GR" b="1" dirty="0" smtClean="0"/>
              <a:t>Αρχή Διατήρησης Μηχανικής Ενέργειας - ΑΔΜΕ</a:t>
            </a:r>
          </a:p>
          <a:p>
            <a:pPr lvl="3"/>
            <a:r>
              <a:rPr lang="el-GR" dirty="0" smtClean="0"/>
              <a:t>…αν </a:t>
            </a:r>
            <a:r>
              <a:rPr lang="el-GR" dirty="0" smtClean="0"/>
              <a:t>δρουν ΜΟΝΟ </a:t>
            </a:r>
            <a:r>
              <a:rPr lang="el-GR" dirty="0" smtClean="0"/>
              <a:t>συντηρητικές </a:t>
            </a:r>
            <a:r>
              <a:rPr lang="el-GR" dirty="0" smtClean="0"/>
              <a:t>δυνάμεις στο σύστημα</a:t>
            </a:r>
          </a:p>
          <a:p>
            <a:pPr lvl="1"/>
            <a:r>
              <a:rPr lang="el-GR" b="1" dirty="0" smtClean="0"/>
              <a:t>Μη απομονωμένα – </a:t>
            </a:r>
            <a:r>
              <a:rPr lang="en-US" b="1" dirty="0" smtClean="0"/>
              <a:t>non-isolated</a:t>
            </a:r>
          </a:p>
          <a:p>
            <a:pPr lvl="2"/>
            <a:r>
              <a:rPr lang="el-GR" dirty="0" smtClean="0"/>
              <a:t>Ενέργεια μπορεί να μεταφερθεί έξω από το σύστημα</a:t>
            </a:r>
          </a:p>
          <a:p>
            <a:pPr lvl="2"/>
            <a:r>
              <a:rPr lang="el-GR" dirty="0" smtClean="0"/>
              <a:t>Αλλαγή στη συνολική ενέργεια του συστήματος</a:t>
            </a:r>
          </a:p>
          <a:p>
            <a:pPr lvl="2"/>
            <a:r>
              <a:rPr lang="el-GR" b="1" dirty="0" smtClean="0"/>
              <a:t>Αρχή Διατήρησης της Ενέργειας - ΑΔΕ</a:t>
            </a:r>
          </a:p>
        </p:txBody>
      </p:sp>
    </p:spTree>
    <p:extLst>
      <p:ext uri="{BB962C8B-B14F-4D97-AF65-F5344CB8AC3E}">
        <p14:creationId xmlns:p14="http://schemas.microsoft.com/office/powerpoint/2010/main" val="27160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948450" cy="4699908"/>
          </a:xfrm>
        </p:spPr>
        <p:txBody>
          <a:bodyPr/>
          <a:lstStyle/>
          <a:p>
            <a:r>
              <a:rPr lang="el-GR" b="1" dirty="0" smtClean="0"/>
              <a:t>Μη απομονωμένα συστήματα</a:t>
            </a:r>
          </a:p>
          <a:p>
            <a:pPr lvl="1"/>
            <a:r>
              <a:rPr lang="el-GR" dirty="0" smtClean="0"/>
              <a:t>Σύστημα βρίσκεται σε «επικοινωνία» με το περιβάλλον του μέσω μεταφοράς ενέργειας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Θεώρημα </a:t>
            </a:r>
            <a:r>
              <a:rPr lang="el-GR" dirty="0" smtClean="0"/>
              <a:t>Μεταβολής Κινητικής Ενέργειας – Έργου</a:t>
            </a:r>
          </a:p>
          <a:p>
            <a:pPr lvl="2"/>
            <a:r>
              <a:rPr lang="el-GR" dirty="0" smtClean="0"/>
              <a:t>Εξωτερική δύναμη αλλάζει μέσω έργου την κινητική ενέργεια ενός σώματος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Προς </a:t>
            </a:r>
            <a:r>
              <a:rPr lang="el-GR" dirty="0" smtClean="0"/>
              <a:t>το παρόν, έχουμε δει μόνο το έργο ως μέσο μεταφοράς ενέργειας σε ένα σύστημα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Φυσικά</a:t>
            </a:r>
            <a:r>
              <a:rPr lang="el-GR" dirty="0" smtClean="0"/>
              <a:t>, υπάρχουν κι άλλοι τρόποι…</a:t>
            </a:r>
          </a:p>
        </p:txBody>
      </p:sp>
    </p:spTree>
    <p:extLst>
      <p:ext uri="{BB962C8B-B14F-4D97-AF65-F5344CB8AC3E}">
        <p14:creationId xmlns:p14="http://schemas.microsoft.com/office/powerpoint/2010/main" val="12796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53292"/>
            <a:ext cx="6934200" cy="4576364"/>
          </a:xfrm>
        </p:spPr>
      </p:pic>
    </p:spTree>
    <p:extLst>
      <p:ext uri="{BB962C8B-B14F-4D97-AF65-F5344CB8AC3E}">
        <p14:creationId xmlns:p14="http://schemas.microsoft.com/office/powerpoint/2010/main" val="36969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i="1" dirty="0" smtClean="0"/>
                  <a:t>Αν η συνολική ενέργεια σε ένα σύστημα αλλάζει, αυτό συμβαίνει ΜΟΝΟΝ αν η ενέργεια έχει μεταφερθεί στο περιβάλλον του συστήματος, με κάποιον από τους προαναφερθέντες μηχανισμούς. </a:t>
                </a:r>
              </a:p>
              <a:p>
                <a:r>
                  <a:rPr lang="el-GR" dirty="0" smtClean="0"/>
                  <a:t>Διατήρηση της Ενέργειας 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𝑠𝑦𝑠𝑡𝑒𝑚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𝑠𝑦𝑠𝑡𝑒𝑚</m:t>
                        </m:r>
                      </m:sub>
                    </m:sSub>
                  </m:oMath>
                </a14:m>
                <a:r>
                  <a:rPr lang="el-GR" dirty="0" smtClean="0"/>
                  <a:t> είναι η συνολική ενέργεια του συστήματος (κάθε μορφής),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 smtClean="0"/>
                  <a:t> είναι το ποσό της ενέργειας που μεταφέρεται εκτός συστήματος με κάποιο μηχανισμό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 rotWithShape="0">
                <a:blip r:embed="rId2"/>
                <a:stretch>
                  <a:fillRect t="-18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4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8100850" cy="4928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Συμβολίζοντας κάθε είδους μηχανισμό</a:t>
                </a:r>
                <a:r>
                  <a:rPr lang="en-US" dirty="0" smtClean="0"/>
                  <a:t>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𝒊𝒏𝒕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𝜼𝝌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𝚱𝛖𝛍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𝜺𝝉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.Ύ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𝝀𝜼𝝇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𝚮𝛌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𝚳𝛆𝛕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𝚮𝛌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𝚳𝛈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𝚨𝛋𝛕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l-GR" dirty="0" smtClean="0"/>
                  <a:t>Αν </a:t>
                </a:r>
                <a:endParaRPr lang="el-GR" b="1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𝜼𝝌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𝚱𝛖𝛍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𝜺𝝉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.Ύ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𝝀𝜼𝝇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𝚮𝛌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𝚳𝛆𝛕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𝚮𝛌𝚳𝛈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𝚨𝛋𝛕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b="1" dirty="0" smtClean="0"/>
              </a:p>
              <a:p>
                <a:pPr marL="68580" indent="0">
                  <a:buNone/>
                </a:pPr>
                <a:r>
                  <a:rPr lang="el-GR" dirty="0" smtClean="0"/>
                  <a:t>τότε το σύστημα είναι </a:t>
                </a:r>
                <a:r>
                  <a:rPr lang="el-GR" i="1" dirty="0" smtClean="0"/>
                  <a:t>απομονωμένο</a:t>
                </a:r>
                <a:r>
                  <a:rPr lang="el-GR" dirty="0" smtClean="0"/>
                  <a:t> </a:t>
                </a:r>
                <a:endParaRPr lang="en-US" dirty="0" smtClean="0"/>
              </a:p>
              <a:p>
                <a:pPr lvl="1"/>
                <a:r>
                  <a:rPr lang="el-GR" sz="2000" dirty="0"/>
                  <a:t>Π</a:t>
                </a:r>
                <a:r>
                  <a:rPr lang="el-GR" sz="2000" dirty="0" smtClean="0"/>
                  <a:t>ερισσότερα γι’ αυτό, λίγο αργότερα</a:t>
                </a:r>
                <a:r>
                  <a:rPr lang="en-US" sz="2000" dirty="0" smtClean="0"/>
                  <a:t>…</a:t>
                </a:r>
                <a:endParaRPr lang="el-GR" sz="2000" dirty="0" smtClean="0"/>
              </a:p>
              <a:p>
                <a:r>
                  <a:rPr lang="el-GR" dirty="0" smtClean="0"/>
                  <a:t>Θεώρημα Μεταβολής Κινητικής Ενέργειας-Έργου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:endParaRPr lang="en-US" sz="1000" dirty="0"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𝒊𝒏𝒕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𝜼𝝌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𝚱𝛖𝛍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𝜺𝝉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.Ύ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𝝀𝜼𝝇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𝚮𝛌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𝚳𝛆𝛕</m:t>
                          </m:r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𝚮𝛌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𝚳𝛈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𝚨𝛋𝛕</m:t>
                          </m:r>
                          <m:r>
                            <a:rPr lang="el-GR" b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8100850" cy="4928508"/>
              </a:xfrm>
              <a:blipFill rotWithShape="0">
                <a:blip r:embed="rId2"/>
                <a:stretch>
                  <a:fillRect l="-301" t="-9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48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4" y="1853292"/>
            <a:ext cx="7572075" cy="4395108"/>
          </a:xfrm>
        </p:spPr>
      </p:pic>
    </p:spTree>
    <p:extLst>
      <p:ext uri="{BB962C8B-B14F-4D97-AF65-F5344CB8AC3E}">
        <p14:creationId xmlns:p14="http://schemas.microsoft.com/office/powerpoint/2010/main" val="85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460" y="1853292"/>
                <a:ext cx="7945340" cy="492850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Απομονωμένα (κλειστά) συστήματα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Δεν υπάρχει «διαφυγή» ενέργειας με κανένα τρόπο</a:t>
                </a:r>
              </a:p>
              <a:p>
                <a:pPr lvl="1"/>
                <a:r>
                  <a:rPr lang="el-GR" b="1" dirty="0" smtClean="0"/>
                  <a:t>Αρχή Διατήρησης Μηχανικής Ενέργειας – ΑΔΜΕ </a:t>
                </a:r>
                <a:r>
                  <a:rPr lang="en-US" b="1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1" i="0" dirty="0" smtClean="0">
                    <a:latin typeface="Cambria Math" panose="02040503050406030204" pitchFamily="18" charset="0"/>
                  </a:rPr>
                </a:br>
                <a:r>
                  <a:rPr lang="en-US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ΔΚ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2"/>
                <a:endParaRPr lang="el-GR" sz="1400" dirty="0"/>
              </a:p>
              <a:p>
                <a:pPr marL="685800" lvl="2" indent="0">
                  <a:buNone/>
                </a:pPr>
                <a:r>
                  <a:rPr lang="el-GR" dirty="0" smtClean="0"/>
                  <a:t>μόνον όταν ασκούνται συντηρητικές δυνάμεις!</a:t>
                </a:r>
              </a:p>
              <a:p>
                <a:pPr lvl="1"/>
                <a:r>
                  <a:rPr lang="el-GR" b="1" dirty="0" smtClean="0"/>
                  <a:t>Αρχή Διατήρησης της Ενέργειας – ΑΔΕ  </a:t>
                </a:r>
                <a:r>
                  <a:rPr lang="el-GR" dirty="0" smtClean="0">
                    <a:latin typeface="Cambria Math" panose="02040503050406030204" pitchFamily="18" charset="0"/>
                  </a:rPr>
                  <a:t/>
                </a:r>
                <a:br>
                  <a:rPr lang="el-GR" dirty="0" smtClean="0">
                    <a:latin typeface="Cambria Math" panose="02040503050406030204" pitchFamily="18" charset="0"/>
                  </a:rPr>
                </a:br>
                <a:r>
                  <a:rPr lang="el-GR" dirty="0" smtClean="0">
                    <a:latin typeface="Cambria Math" panose="02040503050406030204" pitchFamily="18" charset="0"/>
                  </a:rPr>
                  <a:t/>
                </a:r>
                <a:br>
                  <a:rPr lang="el-GR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𝑠𝑦𝑠𝑡𝑒𝑚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 lvl="2"/>
                <a:endParaRPr lang="el-GR" dirty="0" smtClean="0"/>
              </a:p>
              <a:p>
                <a:pPr marL="685800" lvl="2" indent="0">
                  <a:buNone/>
                </a:pPr>
                <a:r>
                  <a:rPr lang="el-GR" dirty="0" smtClean="0"/>
                  <a:t>αν ασκούνται και μη συντηρητικές </a:t>
                </a:r>
                <a:r>
                  <a:rPr lang="el-GR" dirty="0" smtClean="0"/>
                  <a:t>δυνάμεις, δηλ. σε κάθε περίπτωση!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460" y="1853292"/>
                <a:ext cx="7945340" cy="4928508"/>
              </a:xfrm>
              <a:blipFill rotWithShape="0">
                <a:blip r:embed="rId2"/>
                <a:stretch>
                  <a:fillRect t="-9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68520" y="4447800"/>
              <a:ext cx="2405160" cy="1847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0960" y="4442400"/>
                <a:ext cx="2418120" cy="18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20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34630"/>
            <a:ext cx="5052508" cy="4674267"/>
          </a:xfrm>
        </p:spPr>
        <p:txBody>
          <a:bodyPr/>
          <a:lstStyle/>
          <a:p>
            <a:r>
              <a:rPr lang="el-GR" b="1" dirty="0" smtClean="0"/>
              <a:t>Παράδειγμα:</a:t>
            </a:r>
          </a:p>
          <a:p>
            <a:pPr lvl="1"/>
            <a:r>
              <a:rPr lang="el-GR" dirty="0" smtClean="0"/>
              <a:t>Μπάλας μάζας </a:t>
            </a:r>
            <a:r>
              <a:rPr lang="en-US" dirty="0" smtClean="0"/>
              <a:t>m </a:t>
            </a:r>
            <a:r>
              <a:rPr lang="el-GR" dirty="0" smtClean="0"/>
              <a:t>πέφτει από ύψος </a:t>
            </a:r>
            <a:r>
              <a:rPr lang="en-US" dirty="0" smtClean="0"/>
              <a:t>h</a:t>
            </a:r>
            <a:r>
              <a:rPr lang="el-GR" dirty="0" smtClean="0"/>
              <a:t>.</a:t>
            </a:r>
          </a:p>
          <a:p>
            <a:pPr lvl="2"/>
            <a:r>
              <a:rPr lang="el-GR" dirty="0" smtClean="0"/>
              <a:t>Α) Βρείτε την ταχύτητα της μπάλας σε ύψος </a:t>
            </a:r>
            <a:r>
              <a:rPr lang="en-US" dirty="0" smtClean="0"/>
              <a:t>y.</a:t>
            </a:r>
            <a:r>
              <a:rPr lang="el-GR" dirty="0" smtClean="0"/>
              <a:t> Το σύστημα θα είναι η μπάλα και η Γη.</a:t>
            </a:r>
            <a:endParaRPr lang="en-US" dirty="0" smtClean="0"/>
          </a:p>
          <a:p>
            <a:pPr lvl="2"/>
            <a:r>
              <a:rPr lang="en-US" dirty="0" smtClean="0"/>
              <a:t>B) </a:t>
            </a:r>
            <a:r>
              <a:rPr lang="el-GR" dirty="0" smtClean="0"/>
              <a:t>Υπολογίστε ξανά το Α) ερώτημα θεωρώντας ως σύστημα την μπάλα.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12342"/>
            <a:ext cx="2609850" cy="40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5052508" cy="4114800"/>
          </a:xfrm>
        </p:spPr>
        <p:txBody>
          <a:bodyPr/>
          <a:lstStyle/>
          <a:p>
            <a:r>
              <a:rPr lang="el-GR" b="1" dirty="0" smtClean="0"/>
              <a:t>Παράδειγμα</a:t>
            </a:r>
            <a:r>
              <a:rPr lang="en-US" b="1" dirty="0" smtClean="0"/>
              <a:t> – </a:t>
            </a:r>
            <a:r>
              <a:rPr lang="el-GR" b="1" dirty="0" smtClean="0"/>
              <a:t>Λύση:</a:t>
            </a:r>
          </a:p>
          <a:p>
            <a:pPr lvl="1"/>
            <a:r>
              <a:rPr lang="el-GR" sz="1800" dirty="0" smtClean="0"/>
              <a:t>Μπάλας μάζας </a:t>
            </a:r>
            <a:r>
              <a:rPr lang="en-US" sz="1800" dirty="0" smtClean="0"/>
              <a:t>m </a:t>
            </a:r>
            <a:r>
              <a:rPr lang="el-GR" sz="1800" dirty="0" smtClean="0"/>
              <a:t>πέφτει από ύψος </a:t>
            </a:r>
            <a:r>
              <a:rPr lang="en-US" sz="1800" dirty="0" smtClean="0"/>
              <a:t>h</a:t>
            </a:r>
            <a:r>
              <a:rPr lang="el-GR" sz="1800" dirty="0" smtClean="0"/>
              <a:t>.</a:t>
            </a:r>
          </a:p>
          <a:p>
            <a:pPr lvl="2"/>
            <a:r>
              <a:rPr lang="el-GR" sz="1600" dirty="0" smtClean="0"/>
              <a:t>Α) Βρείτε την ταχύτητα της μπάλας σε ύψος </a:t>
            </a:r>
            <a:r>
              <a:rPr lang="en-US" sz="1600" dirty="0" smtClean="0"/>
              <a:t>y.</a:t>
            </a:r>
            <a:r>
              <a:rPr lang="el-GR" sz="1600" dirty="0" smtClean="0"/>
              <a:t> Το σύστημα θα είναι η μπάλα και η Γη.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12342"/>
            <a:ext cx="2609850" cy="40965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75640" y="325080"/>
              <a:ext cx="7548840" cy="6138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280" y="317160"/>
                <a:ext cx="7570080" cy="61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346800" y="6260400"/>
              <a:ext cx="730440" cy="158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7440" y="6246360"/>
                <a:ext cx="74448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28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Επανάληψη…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65380"/>
                <a:ext cx="80772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sz="2200" dirty="0" smtClean="0"/>
                  <a:t>Το </a:t>
                </a:r>
                <a:r>
                  <a:rPr lang="el-GR" sz="2200" b="1" dirty="0"/>
                  <a:t>έργο </a:t>
                </a:r>
                <a:r>
                  <a:rPr lang="en-US" sz="2200" b="1" dirty="0"/>
                  <a:t>W </a:t>
                </a:r>
                <a:r>
                  <a:rPr lang="el-GR" sz="2200" dirty="0"/>
                  <a:t>που παράγεται </a:t>
                </a:r>
                <a:r>
                  <a:rPr lang="el-GR" sz="2200" dirty="0" smtClean="0"/>
                  <a:t>σε </a:t>
                </a:r>
                <a:r>
                  <a:rPr lang="el-GR" sz="2200" dirty="0"/>
                  <a:t>σύστημα από </a:t>
                </a:r>
                <a:r>
                  <a:rPr lang="el-GR" sz="2200" dirty="0" smtClean="0"/>
                  <a:t>δύναμη </a:t>
                </a:r>
                <a:r>
                  <a:rPr lang="el-GR" sz="2200" dirty="0"/>
                  <a:t>που ασκείται </a:t>
                </a:r>
                <a:r>
                  <a:rPr lang="el-GR" sz="2200" dirty="0" smtClean="0"/>
                  <a:t>σε αυτό ορίζεται </a:t>
                </a:r>
                <a:r>
                  <a:rPr lang="el-GR" sz="2200" dirty="0"/>
                  <a:t>ως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𝛉</m:t>
                          </m:r>
                        </m:e>
                      </m:d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  <a:p>
                <a:r>
                  <a:rPr lang="el-GR" sz="2200" dirty="0" smtClean="0">
                    <a:ea typeface="Cambria Math" panose="02040503050406030204" pitchFamily="18" charset="0"/>
                  </a:rPr>
                  <a:t>Έργο δύναμης </a:t>
                </a:r>
                <a:r>
                  <a:rPr lang="el-GR" sz="2200" dirty="0" err="1" smtClean="0">
                    <a:ea typeface="Cambria Math" panose="02040503050406030204" pitchFamily="18" charset="0"/>
                  </a:rPr>
                  <a:t>μεταβ</a:t>
                </a:r>
                <a:r>
                  <a:rPr lang="el-GR" sz="2200" dirty="0" smtClean="0">
                    <a:ea typeface="Cambria Math" panose="02040503050406030204" pitchFamily="18" charset="0"/>
                  </a:rPr>
                  <a:t>/νου μέτρου</a:t>
                </a:r>
                <a:br>
                  <a:rPr lang="el-GR" sz="2200" dirty="0" smtClean="0">
                    <a:ea typeface="Cambria Math" panose="02040503050406030204" pitchFamily="18" charset="0"/>
                  </a:rPr>
                </a:br>
                <a:r>
                  <a:rPr lang="el-GR" sz="2200" dirty="0" smtClean="0">
                    <a:ea typeface="Cambria Math" panose="02040503050406030204" pitchFamily="18" charset="0"/>
                  </a:rPr>
                  <a:t>σε ευθεία γραμμή</a:t>
                </a:r>
              </a:p>
              <a:p>
                <a:r>
                  <a:rPr lang="el-GR" sz="2200" dirty="0" smtClean="0"/>
                  <a:t>Έργο μεταβαλλόμενης δύναμης: </a:t>
                </a:r>
                <a:r>
                  <a:rPr lang="el-GR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22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l-GR" sz="2100" i="1">
                            <a:latin typeface="Cambria Math" panose="02040503050406030204" pitchFamily="18" charset="0"/>
                          </a:rPr>
                          <m:t>𝜊𝜆</m:t>
                        </m:r>
                      </m:sub>
                    </m:sSub>
                    <m:r>
                      <a:rPr lang="el-GR" sz="2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nary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l-GR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1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1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</m:nary>
                          </m:e>
                        </m:d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nary>
                  </m:oMath>
                </a14:m>
                <a:endParaRPr lang="el-GR" sz="2100" dirty="0" smtClean="0">
                  <a:ea typeface="Cambria Math" panose="02040503050406030204" pitchFamily="18" charset="0"/>
                </a:endParaRPr>
              </a:p>
              <a:p>
                <a:r>
                  <a:rPr lang="el-GR" sz="2200" dirty="0" smtClean="0">
                    <a:ea typeface="Cambria Math" panose="02040503050406030204" pitchFamily="18" charset="0"/>
                  </a:rPr>
                  <a:t>Έργο δύναμης ελατηρίου:</a:t>
                </a:r>
                <a:br>
                  <a:rPr lang="el-GR" sz="2200" dirty="0" smtClean="0">
                    <a:ea typeface="Cambria Math" panose="02040503050406030204" pitchFamily="18" charset="0"/>
                  </a:rPr>
                </a:br>
                <a:r>
                  <a:rPr lang="el-GR" sz="2200" dirty="0" smtClean="0">
                    <a:ea typeface="Cambria Math" panose="02040503050406030204" pitchFamily="18" charset="0"/>
                  </a:rPr>
                  <a:t/>
                </a:r>
                <a:br>
                  <a:rPr lang="el-GR" sz="2200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sz="2100" dirty="0" smtClean="0"/>
              </a:p>
              <a:p>
                <a:r>
                  <a:rPr lang="el-GR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Θεώρημα </a:t>
                </a:r>
                <a:r>
                  <a:rPr lang="el-GR" sz="2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Μεταβολής Κινητικής Ενέργειας – Έργου</a:t>
                </a:r>
              </a:p>
              <a:p>
                <a:pPr lvl="1"/>
                <a:r>
                  <a:rPr lang="el-GR" b="1" i="1" dirty="0"/>
                  <a:t>Όταν σε ένα σύστημα παράγεται έργο και η μόνη αλλαγή σε αυτό αφορά την ταχύτητά του, το συνολικό έργο ισούται με τη μεταβολή στην κινητική ενέργεια του </a:t>
                </a:r>
                <a:r>
                  <a:rPr lang="el-GR" b="1" i="1" dirty="0" smtClean="0"/>
                  <a:t>συστήματος: </a:t>
                </a:r>
                <a: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l-GR" b="1" i="1" dirty="0"/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65380"/>
                <a:ext cx="8077200" cy="5181600"/>
              </a:xfrm>
              <a:blipFill rotWithShape="0">
                <a:blip r:embed="rId2"/>
                <a:stretch>
                  <a:fillRect t="-1882" b="-12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28800"/>
            <a:ext cx="2133600" cy="157799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105400" y="2514600"/>
            <a:ext cx="135255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47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Ενέργειας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5052508" cy="4114800"/>
          </a:xfrm>
        </p:spPr>
        <p:txBody>
          <a:bodyPr/>
          <a:lstStyle/>
          <a:p>
            <a:r>
              <a:rPr lang="el-GR" b="1" dirty="0" smtClean="0"/>
              <a:t>Παράδειγμα - Λύση:</a:t>
            </a:r>
          </a:p>
          <a:p>
            <a:pPr lvl="1"/>
            <a:r>
              <a:rPr lang="el-GR" sz="1800" dirty="0" smtClean="0"/>
              <a:t>Μπάλας μάζας </a:t>
            </a:r>
            <a:r>
              <a:rPr lang="en-US" sz="1800" dirty="0" smtClean="0"/>
              <a:t>m </a:t>
            </a:r>
            <a:r>
              <a:rPr lang="el-GR" sz="1800" dirty="0" smtClean="0"/>
              <a:t>πέφτει από ύψος </a:t>
            </a:r>
            <a:r>
              <a:rPr lang="en-US" sz="1800" dirty="0" smtClean="0"/>
              <a:t>h</a:t>
            </a:r>
            <a:r>
              <a:rPr lang="el-GR" sz="1800" dirty="0" smtClean="0"/>
              <a:t>.</a:t>
            </a:r>
          </a:p>
          <a:p>
            <a:pPr lvl="2"/>
            <a:r>
              <a:rPr lang="en-US" sz="1600" dirty="0" smtClean="0"/>
              <a:t>B) </a:t>
            </a:r>
            <a:r>
              <a:rPr lang="el-GR" sz="1600" dirty="0" smtClean="0"/>
              <a:t>Υπολογίστε ξανά το Α) ερώτημα θεωρώντας ως σύστημα την μπάλα.</a:t>
            </a:r>
            <a:endParaRPr lang="el-G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12342"/>
            <a:ext cx="2609850" cy="40965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96520" y="3006000"/>
              <a:ext cx="6821280" cy="279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040" y="2991960"/>
                <a:ext cx="6837120" cy="28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44040" y="5450400"/>
              <a:ext cx="5801040" cy="911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8280" y="5445720"/>
                <a:ext cx="5821560" cy="9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7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85381"/>
                <a:ext cx="8077200" cy="50292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/>
                  <a:t>Βαρυτική Δυναμική ενέργεια </a:t>
                </a:r>
                <a:endParaRPr lang="el-GR" sz="2000" b="1" dirty="0" smtClean="0"/>
              </a:p>
              <a:p>
                <a:pPr marL="68580" indent="0">
                  <a:buNone/>
                </a:pPr>
                <a:r>
                  <a:rPr lang="en-US" sz="2000" i="1" dirty="0">
                    <a:latin typeface="Cambria Math" panose="02040503050406030204" pitchFamily="18" charset="0"/>
                  </a:rPr>
                  <a:t/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𝑚𝑔𝑦</m:t>
                      </m:r>
                    </m:oMath>
                  </m:oMathPara>
                </a14:m>
                <a:endParaRPr lang="en-US" sz="2000" dirty="0"/>
              </a:p>
              <a:p>
                <a:endParaRPr lang="el-GR" sz="2000" b="1" dirty="0" smtClean="0"/>
              </a:p>
              <a:p>
                <a:r>
                  <a:rPr lang="el-GR" sz="2000" b="1" dirty="0" smtClean="0"/>
                  <a:t>Ελαστική Δυναμική ενέργεια</a:t>
                </a:r>
              </a:p>
              <a:p>
                <a:pPr marL="68580" indent="0">
                  <a:buNone/>
                </a:pPr>
                <a:r>
                  <a:rPr lang="el-GR" sz="200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sz="200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200" dirty="0" smtClean="0">
                  <a:ea typeface="Cambria Math" panose="02040503050406030204" pitchFamily="18" charset="0"/>
                </a:endParaRPr>
              </a:p>
              <a:p>
                <a:endParaRPr lang="el-GR" sz="2000" b="1" dirty="0" smtClean="0"/>
              </a:p>
              <a:p>
                <a:r>
                  <a:rPr lang="el-GR" sz="2000" b="1" dirty="0" smtClean="0"/>
                  <a:t>Εσωτερική ή θερμική ενέργεια</a:t>
                </a:r>
              </a:p>
              <a:p>
                <a:pPr marL="68580" indent="0">
                  <a:buNone/>
                </a:pPr>
                <a:r>
                  <a:rPr lang="en-US" sz="2000" b="1" i="1" dirty="0">
                    <a:latin typeface="Cambria Math" panose="02040503050406030204" pitchFamily="18" charset="0"/>
                  </a:rPr>
                  <a:t/>
                </a:r>
                <a:br>
                  <a:rPr lang="en-US" sz="20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l-GR" sz="2000" dirty="0"/>
              </a:p>
              <a:p>
                <a:endParaRPr lang="el-GR" sz="2200" dirty="0" smtClean="0">
                  <a:ea typeface="Cambria Math" panose="02040503050406030204" pitchFamily="18" charset="0"/>
                </a:endParaRPr>
              </a:p>
              <a:p>
                <a:endParaRPr lang="el-GR" b="1" i="1" dirty="0"/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85381"/>
                <a:ext cx="8077200" cy="5029200"/>
              </a:xfrm>
              <a:blipFill rotWithShape="0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7228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Επανάληψη…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92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1676400"/>
            <a:ext cx="3581400" cy="2201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853292"/>
            <a:ext cx="7919875" cy="462370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Θεωρήστε το διπλανό σχήμα: </a:t>
            </a:r>
            <a:br>
              <a:rPr lang="el-GR" dirty="0" smtClean="0"/>
            </a:br>
            <a:r>
              <a:rPr lang="el-GR" dirty="0" smtClean="0"/>
              <a:t>Η απόσταση που μια μπάλα </a:t>
            </a:r>
            <a:br>
              <a:rPr lang="el-GR" dirty="0" smtClean="0"/>
            </a:br>
            <a:r>
              <a:rPr lang="el-GR" dirty="0" smtClean="0"/>
              <a:t>ολισθαίνει σε μια επικλινή </a:t>
            </a:r>
            <a:br>
              <a:rPr lang="el-GR" dirty="0" smtClean="0"/>
            </a:br>
            <a:r>
              <a:rPr lang="el-GR" dirty="0" smtClean="0"/>
              <a:t>επιφάνεια </a:t>
            </a:r>
            <a:r>
              <a:rPr lang="el-GR" u="sng" dirty="0" smtClean="0"/>
              <a:t>με τριβές</a:t>
            </a:r>
            <a:r>
              <a:rPr lang="el-GR" dirty="0" smtClean="0"/>
              <a:t>, έχει </a:t>
            </a:r>
            <a:br>
              <a:rPr lang="el-GR" dirty="0" smtClean="0"/>
            </a:br>
            <a:r>
              <a:rPr lang="el-GR" dirty="0" smtClean="0"/>
              <a:t>μεγάλη σημασία για το </a:t>
            </a:r>
            <a:br>
              <a:rPr lang="el-GR" dirty="0" smtClean="0"/>
            </a:br>
            <a:r>
              <a:rPr lang="el-GR" u="sng" dirty="0" smtClean="0"/>
              <a:t>πόση δυναμική ενέργεια </a:t>
            </a:r>
            <a:br>
              <a:rPr lang="el-GR" u="sng" dirty="0" smtClean="0"/>
            </a:br>
            <a:r>
              <a:rPr lang="el-GR" u="sng" dirty="0" smtClean="0"/>
              <a:t>μετατρέπεται σε εσωτερική</a:t>
            </a:r>
          </a:p>
          <a:p>
            <a:pPr lvl="1"/>
            <a:r>
              <a:rPr lang="el-GR" dirty="0" smtClean="0"/>
              <a:t>Μεγαλύτερη απόσταση, μεγαλύτερη δυναμική ενέργεια μετατρέπεται σε εσωτερική (και κινητική ασφαλώς)</a:t>
            </a:r>
          </a:p>
          <a:p>
            <a:pPr lvl="1"/>
            <a:r>
              <a:rPr lang="el-GR" dirty="0" smtClean="0"/>
              <a:t>Υπάρχει εξάρτηση από το «μονοπάτι»</a:t>
            </a:r>
          </a:p>
          <a:p>
            <a:r>
              <a:rPr lang="el-GR" dirty="0" smtClean="0"/>
              <a:t>Αντίθετα, το έργο της δύναμης της </a:t>
            </a:r>
            <a:r>
              <a:rPr lang="el-GR" dirty="0" err="1" smtClean="0"/>
              <a:t>βαρυτικής</a:t>
            </a:r>
            <a:r>
              <a:rPr lang="el-GR" dirty="0" smtClean="0"/>
              <a:t> έλξης δεν εξαρτάται από το «μονοπάτι» που ακολουθεί το σώμα!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435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948450" cy="462370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Αυτή η εξάρτηση από τη διαδρομή («μονοπάτι») που ακολουθεί το σώμα ορίζει δυο κατηγορίες δυνάμεων:</a:t>
            </a:r>
          </a:p>
          <a:p>
            <a:pPr lvl="1"/>
            <a:r>
              <a:rPr lang="el-GR" b="1" i="1" dirty="0" smtClean="0"/>
              <a:t>Συντηρητικές (</a:t>
            </a:r>
            <a:r>
              <a:rPr lang="en-US" b="1" i="1" dirty="0" smtClean="0"/>
              <a:t>conservative)</a:t>
            </a:r>
            <a:endParaRPr lang="el-GR" b="1" i="1" dirty="0" smtClean="0"/>
          </a:p>
          <a:p>
            <a:pPr lvl="2"/>
            <a:r>
              <a:rPr lang="el-GR" dirty="0" smtClean="0"/>
              <a:t>Ανεξάρτητη από τη διαδρομή, π.χ. </a:t>
            </a:r>
            <a:r>
              <a:rPr lang="el-GR" dirty="0" err="1" smtClean="0"/>
              <a:t>βαρυτική</a:t>
            </a:r>
            <a:r>
              <a:rPr lang="el-GR" dirty="0" smtClean="0"/>
              <a:t> έλξη</a:t>
            </a:r>
          </a:p>
          <a:p>
            <a:pPr lvl="1"/>
            <a:r>
              <a:rPr lang="el-GR" b="1" i="1" dirty="0" smtClean="0"/>
              <a:t>Μη συντηρητικές</a:t>
            </a:r>
            <a:r>
              <a:rPr lang="en-US" b="1" i="1" dirty="0" smtClean="0"/>
              <a:t> (</a:t>
            </a:r>
            <a:r>
              <a:rPr lang="en-US" b="1" i="1" dirty="0" err="1" smtClean="0"/>
              <a:t>nonconservative</a:t>
            </a:r>
            <a:r>
              <a:rPr lang="en-US" b="1" i="1" dirty="0" smtClean="0"/>
              <a:t>)</a:t>
            </a:r>
            <a:endParaRPr lang="el-GR" b="1" i="1" dirty="0" smtClean="0"/>
          </a:p>
          <a:p>
            <a:pPr lvl="2"/>
            <a:r>
              <a:rPr lang="el-GR" dirty="0" smtClean="0"/>
              <a:t>Εξάρτηση από τη διαδρομή, π.χ. τριβή ολίσθησης</a:t>
            </a:r>
          </a:p>
          <a:p>
            <a:r>
              <a:rPr lang="el-GR" b="1" dirty="0" smtClean="0"/>
              <a:t>Συντηρητικές δυνάμεις - Ιδιότητες:</a:t>
            </a:r>
          </a:p>
          <a:p>
            <a:pPr marL="822960" lvl="1" indent="-457200">
              <a:buFont typeface="+mj-lt"/>
              <a:buAutoNum type="arabicPeriod"/>
            </a:pPr>
            <a:r>
              <a:rPr lang="el-GR" dirty="0" smtClean="0"/>
              <a:t>Το έργο που παράγεται από μια τέτοια δύναμη σε ένα σώμα που κινείται ανάμεσα σε οποιαδήποτε δυο σημεία είναι ανεξάρτητο της διαδρομής ανάμεσα σε αυτά.</a:t>
            </a:r>
          </a:p>
          <a:p>
            <a:pPr marL="822960" lvl="1" indent="-457200">
              <a:buFont typeface="+mj-lt"/>
              <a:buAutoNum type="arabicPeriod"/>
            </a:pPr>
            <a:r>
              <a:rPr lang="el-GR" dirty="0" smtClean="0"/>
              <a:t>Το έργο που παράγεται από μια τέτοια δύναμη σε ένα σώμα που κινείται σε κλειστή διαδρομή είναι μηδέν.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5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/>
              <a:lstStyle/>
              <a:p>
                <a:r>
                  <a:rPr lang="el-GR" b="1" dirty="0" smtClean="0"/>
                  <a:t>Παραδείγματα συντηρητικών δυνάμεων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b="1" dirty="0" smtClean="0"/>
                  <a:t>Δύναμη </a:t>
                </a:r>
                <a:r>
                  <a:rPr lang="el-GR" b="1" dirty="0" err="1" smtClean="0"/>
                  <a:t>Βαρυτικής</a:t>
                </a:r>
                <a:r>
                  <a:rPr lang="el-GR" b="1" dirty="0" smtClean="0"/>
                  <a:t> έλξης</a:t>
                </a:r>
                <a:endParaRPr lang="el-GR" b="1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Εξάρτηση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 smtClean="0"/>
                  <a:t>, σε κλειστή διαδρομή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lvl="1"/>
                <a:endParaRPr lang="el-GR" dirty="0" smtClean="0"/>
              </a:p>
              <a:p>
                <a:pPr lvl="1"/>
                <a:r>
                  <a:rPr lang="el-GR" b="1" dirty="0" smtClean="0"/>
                  <a:t>Δύναμη ελατηρίου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l-GR" dirty="0" smtClean="0"/>
                  <a:t>Εξάρτηση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, σε κλειστή διαδρομή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 rotWithShape="0">
                <a:blip r:embed="rId2"/>
                <a:stretch>
                  <a:fillRect t="-1054" b="-7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999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Το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παράγεται από μια </a:t>
                </a:r>
                <a:r>
                  <a:rPr lang="el-GR" b="1" i="1" dirty="0" smtClean="0"/>
                  <a:t>συντηρητική δύναμη</a:t>
                </a:r>
                <a:r>
                  <a:rPr lang="el-GR" dirty="0" smtClean="0"/>
                  <a:t> </a:t>
                </a:r>
                <a:r>
                  <a:rPr lang="el-GR" b="1" i="1" dirty="0" smtClean="0"/>
                  <a:t>σε ένα σώμα που είναι μέλος ενός συστήματος</a:t>
                </a:r>
                <a:r>
                  <a:rPr lang="el-GR" dirty="0" smtClean="0"/>
                  <a:t>, όταν αυτό αλλάζει από μια διάταξη των μελών του σε μια άλλη, ισούται με την αρχική τιμή της δυναμικής ενέργειας του συστήματος μείον την τελική τιμή αυτής: 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en-US" dirty="0" smtClean="0"/>
              </a:p>
              <a:p>
                <a:endParaRPr lang="el-GR" dirty="0"/>
              </a:p>
              <a:p>
                <a:r>
                  <a:rPr lang="el-GR" b="1" dirty="0" smtClean="0"/>
                  <a:t>Προσοχή</a:t>
                </a:r>
                <a:r>
                  <a:rPr lang="el-GR" dirty="0" smtClean="0"/>
                  <a:t>! Το έργο αυτό παράγεται από ένα σώμα του συστήματος σε ένα άλλο!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99908"/>
              </a:xfrm>
              <a:blipFill rotWithShape="0">
                <a:blip r:embed="rId2"/>
                <a:stretch>
                  <a:fillRect t="-1038" r="-6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4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Μια δύναμη λέγεται </a:t>
                </a:r>
                <a:r>
                  <a:rPr lang="el-GR" b="1" i="1" dirty="0" smtClean="0"/>
                  <a:t>μη συντηρητική</a:t>
                </a:r>
                <a:r>
                  <a:rPr lang="el-GR" dirty="0" smtClean="0"/>
                  <a:t> αν δεν ικανοποιεί τις ιδιότητες 1 και 2 που είδαμε πριν</a:t>
                </a:r>
                <a:endParaRPr lang="en-US" dirty="0" smtClean="0"/>
              </a:p>
              <a:p>
                <a:pPr lvl="1"/>
                <a:r>
                  <a:rPr lang="el-GR" u="sng" dirty="0" smtClean="0"/>
                  <a:t>Παράδειγμα</a:t>
                </a:r>
                <a:r>
                  <a:rPr lang="el-GR" dirty="0" smtClean="0"/>
                  <a:t>: τριβή ολίσθησης</a:t>
                </a:r>
              </a:p>
              <a:p>
                <a:r>
                  <a:rPr lang="el-GR" dirty="0" smtClean="0"/>
                  <a:t>Το έργο που παράγεται από μια τέτοια δύναμη εξαρτάται από τη διαδρομή που ακολουθεί το σώμα</a:t>
                </a:r>
              </a:p>
              <a:p>
                <a:r>
                  <a:rPr lang="el-GR" dirty="0" smtClean="0"/>
                  <a:t>Ορίζουμε το άθροισμα της κινητικής </a:t>
                </a:r>
                <a:r>
                  <a:rPr lang="en-US" dirty="0" smtClean="0"/>
                  <a:t>K </a:t>
                </a:r>
                <a:r>
                  <a:rPr lang="el-GR" dirty="0" smtClean="0"/>
                  <a:t>και της δυναμικής ενέργειας </a:t>
                </a:r>
                <a:r>
                  <a:rPr lang="en-US" dirty="0" smtClean="0"/>
                  <a:t>U </a:t>
                </a:r>
                <a:r>
                  <a:rPr lang="el-GR" dirty="0" smtClean="0"/>
                  <a:t>ενός συστήματος ως τη </a:t>
                </a:r>
                <a:r>
                  <a:rPr lang="el-GR" b="1" i="1" dirty="0" smtClean="0"/>
                  <a:t>μηχανική ενέργεια</a:t>
                </a:r>
                <a:r>
                  <a:rPr lang="el-GR" dirty="0" smtClean="0"/>
                  <a:t> του συστήματος: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 rotWithShape="0">
                <a:blip r:embed="rId2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0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4133</TotalTime>
  <Words>986</Words>
  <Application>Microsoft Office PowerPoint</Application>
  <PresentationFormat>On-screen Show (4:3)</PresentationFormat>
  <Paragraphs>197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Cambria</vt:lpstr>
      <vt:lpstr>Cambria Math</vt:lpstr>
      <vt:lpstr>Century Gothic</vt:lpstr>
      <vt:lpstr>Wingdings</vt:lpstr>
      <vt:lpstr>Wingdings 2</vt:lpstr>
      <vt:lpstr>Theme1</vt:lpstr>
      <vt:lpstr>Φυσική για Μηχανικούς</vt:lpstr>
      <vt:lpstr>Φυσική για Μηχανικούς</vt:lpstr>
      <vt:lpstr>Επανάληψη…</vt:lpstr>
      <vt:lpstr>Επανάληψη…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Τι πρέπει να θυμόμαστε;…</vt:lpstr>
      <vt:lpstr>Τι πρέπει να θυμόμαστε;…</vt:lpstr>
      <vt:lpstr>Τι πρέπει να θυμόμαστε;…</vt:lpstr>
      <vt:lpstr>Φυσική για Μηχανικούς</vt:lpstr>
      <vt:lpstr>Φυσική για Μηχανικούς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Διατήρηση της Ενέργειας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575</cp:revision>
  <dcterms:created xsi:type="dcterms:W3CDTF">2006-08-16T00:00:00Z</dcterms:created>
  <dcterms:modified xsi:type="dcterms:W3CDTF">2016-10-12T15:27:50Z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