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96" r:id="rId3"/>
    <p:sldId id="372" r:id="rId4"/>
    <p:sldId id="396" r:id="rId5"/>
    <p:sldId id="397" r:id="rId6"/>
    <p:sldId id="400" r:id="rId7"/>
    <p:sldId id="361" r:id="rId8"/>
    <p:sldId id="362" r:id="rId9"/>
    <p:sldId id="363" r:id="rId10"/>
    <p:sldId id="365" r:id="rId11"/>
    <p:sldId id="364" r:id="rId12"/>
    <p:sldId id="366" r:id="rId13"/>
    <p:sldId id="367" r:id="rId14"/>
    <p:sldId id="369" r:id="rId15"/>
    <p:sldId id="370" r:id="rId16"/>
    <p:sldId id="371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7" autoAdjust="0"/>
  </p:normalViewPr>
  <p:slideViewPr>
    <p:cSldViewPr>
      <p:cViewPr varScale="1">
        <p:scale>
          <a:sx n="103" d="100"/>
          <a:sy n="103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0T13:27:00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20682 16601 57,'0'10'31,"-3"10"-10,1 19-4,-3 4-4,5 16-4,-7-5 0,7 6-2,-3-12-3,3-3 1,0-12 0,0-9 0,0-24-1,0 0-1,-5-17 0,-1-7 0,-3-7 0,1-6-1,0-7-1,-1-2-1,5 2 0,4 1 0,3 7 0,4-5 0,10 7 0,7 2 0,7 3 0,3 0 0,5 7 0,2 0-2,1 10-2,-3 6-3,4 15-12,-3 6-19,-8-3 0,1 11 0,-6-4 0</inkml:trace>
  <inkml:trace contextRef="#ctx0" brushRef="#br0" timeOffset="241.4186">20679 16757 30,'0'0'36,"11"12"2,8-8-2,5-4-14,12 6-8,-3-3-10,1 9-30,-5-12-9,5 2-2,-7-5-1</inkml:trace>
  <inkml:trace contextRef="#ctx0" brushRef="#br0" timeOffset="947.7502">21113 17011 29,'8'-9'23,"4"3"-1,-12 6-2,13-14-5,-9 5-4,-4-3-3,-6-1-2,-4 1-2,-5 3-1,-4 4-1,-3 0-1,-2 5 0,1 0-1,1 10 0,3 4 0,4 3 0,7-2 0,8 4 0,6-3 0,7-3-1,6-1 1,2-5 1,4-7-1,-1 0 1,-3-7 0,-1-2 0,-5 1 2,-15 8 0,13-17-1,-13 17 1,0 0 0,0 0 0,0 0-1,-3 17 0,3 3-1,0 9 1,5 6-1,-5 2 1,0 5 0,-9-3 1,2-1 1,-7-6-1,-6-1 0,-5-14-2,-4-8-2,1-9-2,0-14-2,9-1-7,-4-10-20,12-8-5,11-3-2,11-5 2</inkml:trace>
  <inkml:trace contextRef="#ctx0" brushRef="#br0" timeOffset="2281.9929">21411 16793 16,'-10'-5'33,"10"5"0,19 0 0,6-3-15,14 3-5,1-4-6,8 2-8,0-7-19,3 13-13,-15-9 0,-4 8 0</inkml:trace>
  <inkml:trace contextRef="#ctx0" brushRef="#br0" timeOffset="2464.1155">21474 16903 35,'14'0'34,"11"0"-1,-1 0-4,7 3-18,3 3-16,-5-3-23,11 5-3,-10-13-2,6 11 0</inkml:trace>
  <inkml:trace contextRef="#ctx0" brushRef="#br0" timeOffset="3086.0681">21980 16783 46,'0'0'35,"19"28"0,-12-2-12,-7-1-6,10 8-5,-10-5-5,5 4-1,-5-8-2,0-7-1,0-17-1,0 0 0,-5-16-1,5-1 0,5-5 0,1-6-1,4 2 1,2 5-1,5 2-1,2 12 1,1 7 0,1 5 0,-3 5-1,-1 6 1,-3 0 0,-5 5 0,-3 0 0,-3-5 0,-3-3 0,0-13 1,0 0-1,0 0 0,13-10 0,-6-11 1,0-7-1,6 4 0,1 3 0,0-3-1,2 9 1,0 6 0,2 9 1,-2 9-1,-3 10 2,-1 9-1,-5-4 0,2 7-1,0 3-9,-3-2-28,0-13-1,10-5-1,2-14 0</inkml:trace>
  <inkml:trace contextRef="#ctx0" brushRef="#br0" timeOffset="3726.9566">22799 16968 53,'4'-12'31,"2"0"-9,-4-1-6,-2-3-4,-3-1-3,-10-6-2,-2 10-1,-6-3-1,-5 5-1,-8 6-1,1 5 0,2 4-2,5 8 0,8 8 0,5 4-1,7 1 0,12 1 0,11-3-1,4 0 1,6-6 0,-2-7-1,0-5 1,-1-10-1,1-5 0,-6-2 1,-6-3 0,-7-1 0,-6 0 0,3 2 1,-3 2-1,0 12 0,0 0 0,-9 13 1,9 2-1,6 8 0,4 3 0,2 9 1,1 4 0,1 4 0,-7-4 1,-3 8 0,-4-2 2,-13-2 0,-10-11 1,-7-3 0,-11-12-1,4-5-1,-1-7-2,1-15-7,4-17-32,11-4-2,1-18 0,9-13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0T13:27:57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1797 8361 41,'-2'12'32,"2"-12"1,31 6-11,4 2-4,12-8-5,19 2-4,6-2-2,1 0-4,3-6-2,-5 6-3,-15 0-2,-16-4-3,-13 8-5,-27-4-5,-12 5-3,-13-5-1,-5 2 1,-9-2 4,0 0 5,-5 5 6,7-2 7,-17 21 24,34-2-6,5 4 0,13 12-1,-3-3-1,15 11-4,-3-8-2,3 4-4,-2-7-2,5-6-5,1-2-8,-6-9-23,-8-18-6,0 0-1,0 0 0</inkml:trace>
  <inkml:trace contextRef="#ctx0" brushRef="#br0" timeOffset="347.299">2455 8601 48,'-19'-9'28,"6"15"-10,-5-3-4,5 7-3,2 4-3,7 5-3,8 1-2,5 1 1,9-2-2,10-4 1,3-2 1,-4-9 1,5-4 1,-12-9 0,-9 1 0,-17-11 0,-9 4 0,-13-4-1,-1 5-5,0 2-14,0 2-21,-1-2 0,20 5-2,10 7 1</inkml:trace>
  <inkml:trace contextRef="#ctx0" brushRef="#br0" timeOffset="8904.8398">3401 8610 27,'-26'-9'26,"5"11"-3,-1 1-8,-2 6-6,5 9-4,7 3-1,12 3-2,5 2-1,8-3-1,9 0 0,4-8 1,-2-2 0,0-8 0,-11-5 0,-13 0 1,0-10-1,-16 1 1,-2 1-3,-7-2-8,0-2-14,10 12-5,-3-10 0,18 10 0</inkml:trace>
  <inkml:trace contextRef="#ctx0" brushRef="#br0" timeOffset="9334.8172">3552 8681 20,'-27'7'44,"17"2"-28,3 1-4,4 5-3,3-1-2,7 0-1,9-2-2,2 0 0,10-5-1,-3-7 0,3 0-1,-3-7 0,-1-2-1,-8-5 1,-1 2-1,-9-3 0,-6 3 0,0 0-1,0 12 1,-12-8-1,12 8 1,-12 8-1,12-8 1,0 19-1,12-6 1,0 0-1,7-2 1,6-2-1,0-3 1,0-2 0,0-4 1,-4 0-1,-5-7-2,-4-1-5,-6-2-14,-12-6-10,2 4 0,-8-10-1</inkml:trace>
  <inkml:trace contextRef="#ctx0" brushRef="#br0" timeOffset="9453.1905">3757 8555 38,'-16'-12'26,"16"12"-7,0 0-26,-12 0-12,19 8-6,-7-8 0</inkml:trace>
  <inkml:trace contextRef="#ctx0" brushRef="#br0" timeOffset="10808.8174">4057 8611 51,'0'-19'33,"0"19"0,0 0-11,0 0-7,10 35-4,-4 9-4,1 12-3,-1 7 0,0 7-1,1-3-1,-1-1-3,0-8-5,-6-15-5,6-13-13,-1-11-12,-5-19 0,0 0 0</inkml:trace>
  <inkml:trace contextRef="#ctx0" brushRef="#br0" timeOffset="10951.6095">4067 8834 33,'10'-3'28,"17"7"-1,-8-8-13,12 4-20,6 0-17,-6-7-3,10 2-1,-13-8 8</inkml:trace>
  <inkml:trace contextRef="#ctx0" brushRef="#br0" timeOffset="11222.4136">4498 8704 25,'15'8'32,"-15"-8"-1,-3 19-7,-3-4-6,-11 0-4,0 2-3,-8-6-3,-5-3-3,-1-4-3,3-4-2,3-4-1,2-6 0,9-3-1,4-1 0,10 0 0,7 4 0,8 3 1,4 4 1,2 6 1,7 7 1,-3 2 0,3 8-1,0 6-5,-3 2-26,-7-10-3,9 6 0,-2-14-1</inkml:trace>
  <inkml:trace contextRef="#ctx0" brushRef="#br0" timeOffset="11485.7939">5139 8650 69,'0'0'34,"0"0"-1,0 19-17,0-2-7,0 4-7,0 4-12,-4-1-22,11 5 0,-2-3-2,8 1 0</inkml:trace>
  <inkml:trace contextRef="#ctx0" brushRef="#br0" timeOffset="11800.6703">5440 8695 51,'-12'-17'29,"1"5"-6,-8-1-6,-4 4-6,1 9-4,-4 0-4,6 15-1,3 2-1,4 7 0,6 0-1,7 5 0,10-2 1,4-4-1,5-4 1,0-7 0,2-3 0,-4-9-1,-3 0-1,-7-15-6,-4-2-15,-3 5-9,-11-7 0,6 9 0</inkml:trace>
  <inkml:trace contextRef="#ctx0" brushRef="#br0" timeOffset="12215.9157">5683 8713 57,'-3'-9'30,"-7"0"-6,-6-4-5,-3 7-5,-5-1-3,0 7-5,3 7-3,2 3-1,7 8-1,9 0-1,6 2 0,9 3 0,7-5 1,6-4-1,1-5 1,-1-9 0,-2-7-1,-8-5 0,-4-1-5,-11 3-27,-14-11-1,2 9 0,-15-7-2</inkml:trace>
  <inkml:trace contextRef="#ctx0" brushRef="#br0" timeOffset="12920.1371">5808 8778 29,'-19'5'28,"19"-5"1,0 0-9,14 10-6,5-4-5,1-3-3,6 1-2,0-4 0,5 0-2,-7-7 0,-1-2 0,-9-6-1,-6-1 0,-8-7 0,-14 0 0,-3 5-1,-5 1 0,-1 10 0,-4 7 0,2 7 0,3 12 1,7 11-1,9 11 1,3 4 0,6 3 0,3-1 1,4 0-1,2-8 0,2-4-5,0-11-13,6-5-15,-11-19-1,7 0 0,-5-12 0</inkml:trace>
  <inkml:trace contextRef="#ctx0" brushRef="#br0" timeOffset="13273.7282">6130 8756 37,'0'0'33,"27"18"0,-9-10-5,8-3-14,5 5-4,-3-5-4,3-1-2,-6-9-1,-5-3-1,-5-5-1,-4-3 0,-11-5 0,0 0-1,-15 0 0,-1 5 0,-8 7 0,-5 9 0,2 9-1,-2 9 1,4 11-1,8 9 1,4 5 0,9 6 0,4 3 1,10-5-1,0-1-1,1-5-5,3-11-20,1 0-8,-8-20 0,4 0 0</inkml:trace>
  <inkml:trace contextRef="#ctx0" brushRef="#br0" timeOffset="13583.7969">6629 8756 59,'0'-11'32,"-12"-5"-10,-4 0-3,-5 7-5,-4 0-2,0 9-4,0 0-2,4 6-2,2 8-1,9 7-2,10-1 1,4 2-1,10-1-3,5-7-3,9 1-10,3-8-19,-4-11-1,6 1 0,-9-10 0</inkml:trace>
  <inkml:trace contextRef="#ctx0" brushRef="#br0" timeOffset="13868.2737">6738 8746 53,'8'16'35,"-5"-4"-2,-3 4-9,7 3-8,-7-4-5,0-1-4,0-5-3,0-9-1,0 0-2,0 0 0,0-14 0,0-4-2,3-3 1,6 1-1,4 2 0,3 2 0,2 5 0,0 8 1,-2 8 0,1 5 0,-3 5 1,-4 7 0,-5 3 0,-5 0-4,4 4-9,-4-4-22,0-8-1,9-2 0,7-15-1</inkml:trace>
  <inkml:trace contextRef="#ctx0" brushRef="#br0" timeOffset="14395.9554">7240 8690 56,'-12'-4'29,"-10"0"-8,0 4-6,1 4-4,-1 5-5,6 6-2,4-3-1,8 6-1,7-2-1,7-4 0,6-2-1,2-5 0,1-1-1,-4-4 0,1 0 1,-16 0-1,6-9 0,-6 9 1,-12-8 1,2 8 0,-5 0 0,3 4 0,2 3 1,5 4 1,5-1-1,2 4 1,7 1-1,4-1 1,-1 2-1,10-5 1,-7-2-2,7-5 0,-3-4-1,2-10-1,0-4 1,-1-7-1,-2-4 0,-3-3 1,-5 2 0,2 5 1,-6 1 1,-3 10 0,-3 10 1,0 0-1,0 0 1,-8 14-1,8 4-2,-5 1-2,5 7-8,0-4-20,-2-6-5,4-3 0,-2-13-1</inkml:trace>
  <inkml:trace contextRef="#ctx0" brushRef="#br0" timeOffset="14537.2793">7355 8430 60,'-9'-32'35,"-4"10"2,4 17-4,-1 13-32,-5 5-30,15 10-5,-9-2-1,9 6-1</inkml:trace>
  <inkml:trace contextRef="#ctx0" brushRef="#br0" timeOffset="15139.7655">8170 8695 78,'-19'0'29,"-8"-3"-10,2 6-5,6 9-7,3 3-2,8 5-3,8 3-1,12 4-1,3-3-1,6 0 1,2-2-1,-2-8 0,-5-4 0,-4-10-1,-12 0-3,4-10-8,-17-5-18,13 4 1,-9-8-1,12 9 0</inkml:trace>
  <inkml:trace contextRef="#ctx0" brushRef="#br0" timeOffset="15501.7266">8436 8676 76,'-11'0'28,"-8"0"-10,3 0-7,3 10-5,7 2-3,6 2-1,4 0-2,8 1-1,7-3 0,0-4-1,2-1 0,-8-7 0,0 0 0,-13 0 1,-5-8 1,-6 2 2,-9 3 1,-2 3 1,-2 0 0,5 3 1,-2 5 0,12 4 0,7 1-2,7 2-2,14 4-5,2-6-13,3-3-15,10 6 0,0-10-1,15 3-1</inkml:trace>
  <inkml:trace contextRef="#ctx0" brushRef="#br0" timeOffset="15885.4058">8997 8722 49,'14'-3'33,"2"15"1,-1 0-9,-3 5-10,-1 6-5,-11 5-5,0 1-1,-11-7-3,-1-3 0,0-5-1,0-10-2,12-4-1,-12-9-1,17-4 0,3-7-1,6 3 1,-1-5 0,5 3 2,-2 5 2,-1 2 2,-3 4 0,-12 8 2,13-6 0,-13 6 0,0 9 0,0-9 0,-13 19-1,13-5-1,0 1-1,7 3-3,2-2-4,6 0-15,5 0-13,-5-9 0,10 3-1,0-10 1</inkml:trace>
  <inkml:trace contextRef="#ctx0" brushRef="#br0" timeOffset="16161.6823">9614 8818 74,'-10'10'37,"-6"5"-1,-11-1-12,-6-4-10,3 3-6,-5-7-4,0-6-3,4 0-1,5-14 0,8-3-1,8-4 0,10 2 0,3-3-1,10 3 2,6 6-1,6 6 0,5 7 1,-2 8 0,-1 4 0,-1 7 0,-5 3 0,-2 1-4,-10-1-6,1-1-15,-4-3-10,-9-9-1,3-9 0</inkml:trace>
  <inkml:trace contextRef="#ctx0" brushRef="#br0" timeOffset="16282.39">9543 8630 62,'-9'-19'24,"9"19"-24,0 0-15,-10 14-9,20 8-4</inkml:trace>
  <inkml:trace contextRef="#ctx0" brushRef="#br0" timeOffset="16659.6392">9799 8806 55,'-16'0'34,"7"9"0,-3 0-5,12-9-16,0 21-5,6-5-4,3-1 0,1-1-3,4 0 1,3-5 0,1-4-1,1-10-1,0-7 0,2-7 0,1-6 0,-4-7 1,-5-12-2,-9-5 1,-4-2 0,-14-3 0,-7 6 2,-10 7 0,-6 7 0,-3 8 0,3 16 0,3 10 0,9 13 0,6 5-1,10 5-3,21 7-5,4 1-16,12 1-14,8-2 0,3-3 0,7 1-1</inkml:trace>
  <inkml:trace contextRef="#ctx0" brushRef="#br0" timeOffset="17118.1728">10218 8750 52,'-18'0'29,"8"0"-5,-5 0-9,4 1-4,11-1-3,-8 14-4,18-5-2,4 2-1,6-3 0,1 2-1,3-2 0,-5-4 0,-3 2-1,-16-6 0,0 0 1,0 0 0,-22-6 2,-3 2 0,0 4 1,-3 4 2,4 6 0,-1-1 0,12 10 1,1-1 0,12 3-1,12 0-1,4-2 0,9-5-2,3-5-2,6-3-15,9-6-21,-9-14-1,6-1 1,-2-16-1</inkml:trace>
  <inkml:trace contextRef="#ctx0" brushRef="#br0" timeOffset="18013.2461">2004 9494 39,'-36'-4'28,"14"15"-2,-7 6-12,3 5-4,10 7-5,7 4-3,9 4 0,6-5-1,11 1-1,4-5 1,3-9-1,4-6 0,-8-8 1,-8-5 1,-12 0 0,0-18-1,-17 6 2,-4-3-2,-4 1-4,0 3-11,8 2-13,3-9-2,14 9-1,2-6 1</inkml:trace>
  <inkml:trace contextRef="#ctx0" brushRef="#br0" timeOffset="18281.6632">2148 9564 29,'25'0'34,"2"10"0,-17 4 1,-4 5-15,4 8-7,-13 0-4,3 2-3,-4-5-2,-5-2-2,6-10-2,3-12 0,12-3 0,-5-16-1,6-3 0,1-5 0,3-1 1,5 3-2,-2 3 2,-4 9-1,-4 13 1,-2 9 0,-8 14 0,3 4-3,-5 7-8,-5 7-23,-3-9 0,8 4 0,0-14 0</inkml:trace>
  <inkml:trace contextRef="#ctx0" brushRef="#br0" timeOffset="18500.7406">2486 9537 55,'0'-24'36,"0"24"1,0 0 0,9 25-19,4 13-8,-8 7-6,5 6 0,-4 6-1,-3 5-2,-3-6 0,6-2-2,-6-9-3,-6-11-6,6-11-23,0-5-5,0-18 0,0 0 0</inkml:trace>
  <inkml:trace contextRef="#ctx0" brushRef="#br0" timeOffset="18629.7718">2526 9806 60,'16'-3'30,"-8"-7"0,9 6-22,13 4-34,-8-11-2,18 11-3,-2-18 0</inkml:trace>
  <inkml:trace contextRef="#ctx0" brushRef="#br0" timeOffset="19148.4833">2960 9551 40,'-28'-10'27,"4"10"-1,2 0-14,4 6-5,2 4-2,13 3-3,6 5 0,6 1-2,6-2 1,7-2 0,-6-1-1,-1 1 1,5-6-1,-20-9 0,11 13-1,-11-13 1,-19 7 0,4-5-1,2 3 0,-1 0 1,1 0 1,3 0 0,7 4 0,3 1 0,13-1 1,0-1 0,2 1 0,3-4 0,3-3-1,0-2 1,2-11-1,0-2 0,-3-8 0,-4-4 0,2 0 1,-4-3 2,-1 2 0,-8 1 1,4 11-1,-9 1 1,0 13 1,9 13-1,-5 6-1,-4 3-2,0 7-2,0 3-5,0-3-10,0-1-19,0-5-1,0-10 0,0-13-1</inkml:trace>
  <inkml:trace contextRef="#ctx0" brushRef="#br0" timeOffset="19282.0791">3124 9334 61,'4'-10'31,"-4"10"-6,0 0-28,0 0-22,6 12-4,3 12-2</inkml:trace>
  <inkml:trace contextRef="#ctx0" brushRef="#br0" timeOffset="19568.7679">3295 9649 27,'0'21'29,"0"-21"1,0 22-5,9-6-13,-3-6-3,7 8 0,2-9-2,7 1 0,1-10-1,2 5-1,-4-15 0,3 0 0,-3-6-2,-4-4 0,-8 1 0,-9-4-1,-13 1 0,-3 6 0,-8 3-2,-4-1-6,0 4-29,-6 6-2,0-5 0,13 9 0</inkml:trace>
  <inkml:trace contextRef="#ctx0" brushRef="#br0" timeOffset="20675.0138">4067 9617 33,'25'9'29,"0"-9"-1,11 8-13,-2-8-5,4 2-3,0-2-1,-8-6-4,-1 0-2,-10-7 0,-14 4-1,-5 0 0,-12-1-1,-7 6 0,-3 4 1,-3 10 1,-2 3 1,4 9-1,6 7 1,7-2 1,10 2-1,13-2 0,5-2 1,3-7-2,4-5 1,6-4 0,-4-9-1,0-3-1,-6-9-3,-2-5-1,-4-5 0,4 1 0,-7-4 1,-2 6 2,-4 5 2,-1 4 3,-5 10 2,4 27 10,-6-8-8,2 9 0,0-3-3,5-3 0,1-3-2,1-9-1,2-10-2,3-2 0,0-11 0,-2-6-1,2-5 0,-2-3-1,-1-2 1,0 6 1,-2 5 0,2 5 0,-9 13 2,15-1 0,-8 10 0,-1 6 0,3 3 1,-3 0 0,1 0 0,-1-2 0,0-4-1,-3 0 1,-3-12-1,0 0 0,10 3-1,-10-3 0,6-12-1,0 2 0,2 0 0,2 0-1,0 1 0,2-1 0,4 5 2,-1 1 1,6 4 0,-2 7 2,-1 0 1,2 8 1,-6 2 0,-3 2 1,-5 0-1,-6 4-2,-6-5-6,-7 2-30,-9-14-2,4 0-1,-10-9 0</inkml:trace>
  <inkml:trace contextRef="#ctx0" brushRef="#br0" timeOffset="21553.4825">5381 9732 4,'41'8'56,"-14"-8"-30,14 0-10,4 0-4,1 0-3,1-4-3,-7 0-3,-6-2-1,-11 3-1,-12-2-1,-11 5 0,-14 0-1,-3 5 1,-8 1 0,2 4-1,1 2 1,7 2 0,7 0 0,11-2-1,10-4-2,8-1-2,5-2-1,6-1 0,-3-4 0,2 0 0,-6 0 1,-3-3 3,-7 3 4,-5 0 3,-10 0 1,9 7 1,-9-7 1,9 10-1,2-4 1,0-1-3,4-1 0,3-1-2,3-3 0,-1 0-1,2 0-1,-1-8 0,-5-4 0,-3-3-1,-4-4 0,-9 0 1,-3-4-2,-8 3 1,-5 3-1,-4 4 1,-1 11 0,-4 4-1,-3 11 1,6 9 0,0 11 0,7 4 1,3 7 1,5 0 1,7 2-1,0-5 1,10-2 0,-1-6-1,3-9-6,4-6-19,4-4-10,-6-14-1,8-5 0</inkml:trace>
  <inkml:trace contextRef="#ctx0" brushRef="#br0" timeOffset="21834.0957">6325 9748 29,'-24'-22'28,"11"22"-2,-12 0-9,10 7-6,-1 5-6,7 4-1,3 2-2,6 1 0,11 1 0,3-3 0,7-5 0,0-2-1,2-5-3,-2-5-10,2 6-16,-11-17 0,2 4-1,-11-8 0</inkml:trace>
  <inkml:trace contextRef="#ctx0" brushRef="#br0" timeOffset="22005.6824">6391 9677 44,'12'8'34,"-3"4"0,11 11-1,0 7-16,0-1-9,4 11-1,-2 1-4,-1 0-3,-2-1-2,-4-10-8,-2-4-22,-1-9-3,-12-17 0,24 0-2</inkml:trace>
  <inkml:trace contextRef="#ctx0" brushRef="#br0" timeOffset="22171.2126">6629 9714 74,'-28'12'34,"-3"17"-1,0 3-16,-6 3-8,0 9-5,4 3-8,-5 0-12,3-8-16,11 2-2,0-17 0,10-2-1</inkml:trace>
  <inkml:trace contextRef="#ctx0" brushRef="#br0" timeOffset="22382.5549">6739 9743 52,'17'0'35,"-17"0"0,12 2-3,-3 13-17,-9-1-8,3 10-9,2-2-24,0 7-8,-5-6 0,3-3-2</inkml:trace>
  <inkml:trace contextRef="#ctx0" brushRef="#br0" timeOffset="22720.2945">7246 9820 53,'-19'15'31,"-12"-6"1,1-1-12,1 0-8,-7-8-6,2 0-3,2-6-2,5-4 0,6-7-1,6-2-1,10 0 0,8 1 0,10 4 1,8 2 1,7 9 1,2 3 0,1 9 1,4 4 1,-4 6 0,-6 1-1,-3 2-1,-7 0-3,-2 3-12,-4-4-21,-9-10 0,6 0-1,-6-11 0</inkml:trace>
  <inkml:trace contextRef="#ctx0" brushRef="#br0" timeOffset="22870.4587">7178 9469 79,'0'0'35,"-9"-9"-3,9 9-16,8 21-44,-4-12-6,8 10 0,-5-5-1</inkml:trace>
  <inkml:trace contextRef="#ctx0" brushRef="#br0" timeOffset="23058.8806">7349 9739 48,'18'16'35,"7"3"0,-2-1 1,0-2-20,-1 6-5,-12-8-6,-7 8-2,-10-7-2,-6-6-6,-8-5-30,-1-4 0,-9-8-1,7-2-1</inkml:trace>
  <inkml:trace contextRef="#ctx0" brushRef="#br0" timeOffset="23787.1465">5302 9378 34,'0'-13'31,"0"13"1,0 0-1,-3 17-17,3 3-11,0 7-13,3 4-17,-3-9-4,3 5-1,-3-14 1</inkml:trace>
  <inkml:trace contextRef="#ctx0" brushRef="#br0" timeOffset="23937.2944">5393 9336 51,'0'0'33,"15"15"1,-19 7-7,4 6-31,8 10-24,-12-10-2,10 5-3,-6-6 0</inkml:trace>
  <inkml:trace contextRef="#ctx0" brushRef="#br0" timeOffset="24510.2949">7633 9472 52,'0'-19'29,"0"19"0,10 9-13,-10 5-8,3 9-8,0 3-13,3 5-16,-9-13 0,7 5-1,-4-23 0</inkml:trace>
  <inkml:trace contextRef="#ctx0" brushRef="#br0" timeOffset="24652.8651">7733 9434 58,'0'6'34,"6"16"0,-6 2-8,0 3-45,7 7-9,-7-7-3,3 6-2</inkml:trace>
  <inkml:trace contextRef="#ctx0" brushRef="#br0" timeOffset="25720.5666">8288 9657 49,'0'0'29,"0"0"-3,19 0-12,2 0-3,10 6-6,9-1-2,0 0-2,3 0-2,-6-5-2,0 0-2,-8-2 0,-11-6-1,-18 8 0,5-15 1,-14 15 1,-10 0 1,-5 3 3,-2 9 1,0 1 1,1 10 0,8-1 1,7 7-1,10-4 0,10 1 0,7-7 0,8 0 0,3-6-1,5-4-1,1-9 0,-2 0-1,-1-9-1,-4-7 1,-2 0-1,-4-8 0,-5 2 2,-7 0 2,-5 1 1,-8 3 1,-18-3 5,8 18-5,-3 8 1,0 0-3,7 8 0,0-1-1,10 4 0,0 0 0,7 1 0,5-6-1,0-1 1,4-6 0,-1-4 0,1-2-1,0-8 1,-1-2-1,-3-3 0,-2-4 0,1 5 0,-4 1 0,-4 1 0,-3 12 0,0 0 0,0 0 0,0 14 0,0 2 1,0 5 0,7 0 0,5 2 1,3-4 0,5 0 0,1-9 1,7 1 0,-4-11 1,0-6 0,2-7-1,-4-6 1,-6-5 0,-1-5-2,-8 2 1,-7-1-1,0 4-1,-7 2-3,-3 12-5,-5 1-16,-1 3-13,5 9-1,-2-3 1,13 0-1</inkml:trace>
  <inkml:trace contextRef="#ctx0" brushRef="#br0" timeOffset="25969.1408">9483 9615 65,'0'0'36,"9"-8"1,-9 8-3,0 0-22,0 0-15,0 0-24,0 0-8,0 0-2,0 0 1</inkml:trace>
  <inkml:trace contextRef="#ctx0" brushRef="#br0" timeOffset="26165.0235">9480 9797 72,'0'0'39,"6"9"-1,-6-9 1,0 0-28,8 15-43,-8-15-3,-4-10-3,-3-10 0</inkml:trace>
  <inkml:trace contextRef="#ctx0" brushRef="#br0" timeOffset="33129.7322">2134 10827 20,'-11'-2'26,"-9"2"-3,-12-3-8,-13-1-1,-2 1-3,-6-5-2,8 3-2,-1 0-1,15 5-1,6 0 0,13 5 0,6 8-1,12 7-1,3 6 1,5 9 0,-3 2 0,-5 9 1,-6 0-2,-6-3 0,-5-3 0,-2-2-1,-4-13-1,1-3 0,5-6-1,11-7 1,11-1-1,10-5 0,11 1-1,6-1 1,9 4 0,5 2-2,0 1-4,-14-8-12,-7-2-17,-2 8-1,-18-8 1,-11 0-1</inkml:trace>
  <inkml:trace contextRef="#ctx0" brushRef="#br0" timeOffset="33623.7702">2337 10928 51,'-3'-14'35,"3"14"-1,0 22-8,0 2-11,0 13-6,0 1-4,6 9 0,-6 0-1,10-1-1,-6-9-1,1-5 0,-2-9 1,3-13-1,-6-10-1,0 0 1,-3-24-1,-3-3 0,-3-11 0,3-4 0,-1-8-2,-2 4 1,-3 4 1,12 3-2,0 6 1,0 5 0,7 7 0,1 7 0,3 9-2,10-4-2,8 9-4,-2-9-9,12 5-17,4 4-4,-2 0 0,3 3 0</inkml:trace>
  <inkml:trace contextRef="#ctx0" brushRef="#br0" timeOffset="33865.1778">2340 11114 36,'0'0'31,"10"8"0,13-8-11,11 0-11,11 0-17,-8-3-18,6 6-4,-12-6 0,7 9-2</inkml:trace>
  <inkml:trace contextRef="#ctx0" brushRef="#br0" timeOffset="34182.28">2650 11243 48,'22'20'35,"-4"-7"1,4 3-8,0 3-14,-1-2-8,1 2-11,0-6-21,3 0-8,-13-13-1,4 3 0</inkml:trace>
  <inkml:trace contextRef="#ctx0" brushRef="#br0" timeOffset="34332.4128">2883 11230 61,'-30'18'37,"-2"10"0,-5-4-2,0 0-25,5 2-18,1-6-26,14-1-3,-4-15 0,12-4-1</inkml:trace>
  <inkml:trace contextRef="#ctx0" brushRef="#br0" timeOffset="34910.2826">2413 10706 22,'-22'-7'28,"22"7"1,-14 0-7,28 0-8,16 0-5,6 0-3,15 4-2,4-4-2,4 5-2,0-3-3,-8-2 0,-6 5-1,-17-5-1,-3-1-2,-25 1 1,12-15 0,-12 2 2,-6 2 2,0-2-1,0 0 3,6 4 4,12 5 1,1 8 2,-2 13 1,-3-5 2,-6 11-1,-4-2 1,2 2-2,-13-2-7,0 1-27,-3-14-5,16-8-2,0 0-2</inkml:trace>
  <inkml:trace contextRef="#ctx0" brushRef="#br0" timeOffset="35227.354">3216 11054 51,'13'0'34,"20"4"-1,-6-1-12,4-3-9,6 7-8,3-2-12,-6 2-23,-5-11-2,-5 4-1,-14-8 1</inkml:trace>
  <inkml:trace contextRef="#ctx0" brushRef="#br0" timeOffset="35383.3461">3246 11146 27,'5'14'32,"-5"-14"1,32 11-2,1-11-23,5 0-31,12 0-5,-7-6-3,10 6-1</inkml:trace>
  <inkml:trace contextRef="#ctx0" brushRef="#br0" timeOffset="35776.2951">3974 10980 61,'-18'-11'32,"-13"2"-6,0 1-10,0 11-5,-1 7-5,5 9-3,4 12-1,8 4-1,5 5 0,10 2 1,14-3-1,7-1 1,10-7 0,7-10-1,4-14 1,-1-7-1,2-11 1,-5-6-1,-10-12 0,-10-7 0,-11-3-1,-10 0 0,-7 6-4,-8-4-11,-11 8-19,2 9-1,-5 3 0,8 11-1</inkml:trace>
  <inkml:trace contextRef="#ctx0" brushRef="#br0" timeOffset="36248.8985">3804 10728 64,'0'0'34,"24"9"-1,5-4-17,10-1-5,8 1-5,6-1-2,6 1-2,-4-1-1,-5-4-1,-9 0 0,-10-3-2,-10-3-1,-11-7-1,-7 1 1,-7-3-1,1 3 0,-6-2 1,6 6 0,3 8 1,0 0 2,12 6 1,-5 10 3,-1 4 1,-6 3 0,0 5 2,-6-5-1,-7 5 1,-2-5-8,-7 2-31,-7-13-3,12 2-1,-11-14-1</inkml:trace>
  <inkml:trace contextRef="#ctx0" brushRef="#br0" timeOffset="40611.2945">23326 11375 4,'7'-25'20,"-24"-15"0,-11-2-11,-30-4-3,-27-3-2,-26-2-2,-37 0 1,-48 2-1,-44 7 0,-40 5-1,-36 8 0,-24 9 1,-20 16 1,-6 14 1,1 18 2,20 13 2,23 15 2,44 15 1,42 12-1,56 14 1,56 9-2,61 6 0,67 5-4,68 4-2,67-5-2,62-5-2,66-15 0,55-18 0,64-24-1,43-22 0,38-29 1,20-28 0,-4-34 3,-20-21 1,-49-21 2,-63-8 0,-106-12 0,-96 5 0,-134 2-4,-114 19-31,-121 8-3,-114 21-2,-121 4-1</inkml:trace>
  <inkml:trace contextRef="#ctx0" brushRef="#br0" timeOffset="43368.853">21033 13376 53,'0'-17'33,"5"8"-4,-5 9-8,0 0-5,0 28-4,0 0-5,0 11-2,0 6-1,4 4 0,-4 0-2,8 2 0,-8-9 0,7-7 0,-7-10 0,6-12 1,-6-13 0,0-16-1,-3-14 1,-1-16-1,-1-8 1,1-4-2,-2-2 0,1 3-1,-1 4 1,1 9-1,0 10 0,5 12 0,3 13 0,7 4 0,8 5-1,7 0-2,15 0-4,2 0-10,9 2-21,5 4-1,-5-6 0,-3 6 1</inkml:trace>
  <inkml:trace contextRef="#ctx0" brushRef="#br0" timeOffset="43585.1872">20995 13602 75,'0'0'35,"0"0"1,28 5-15,5-5-16,5 4-15,9-3-23,-4-2-2,3 4 0,-12-3-1</inkml:trace>
  <inkml:trace contextRef="#ctx0" brushRef="#br0" timeOffset="44126.8469">21386 13774 55,'12'-8'20,"1"0"0,-5-4-3,-5-2-2,-3-2-3,-8 1-2,-2 5-2,-11 3-3,2 7-1,-7 0-2,3 8-1,1 4-2,6 3 2,7 1-2,9-1 1,0-1 0,12-9-1,3-5 1,1 0 1,2-5 1,-1-4 0,-2 1 0,-3 4 0,0 4 0,-12 0 1,14 14-1,-7 2 0,-2 7 0,-3 6-1,-2 2 0,-5 3 0,-5-5 0,-2 0 0,-7-6 0,-5-7-1,-5-6 0,-1-10 0,1-5-1,2-12-1,10-3-3,2-6-3,15 1-9,6-1-13,11-3-7,12 5 1,6-5 1</inkml:trace>
  <inkml:trace contextRef="#ctx0" brushRef="#br0" timeOffset="44352.6078">21580 13605 36,'11'6'29,"-2"-12"1,18 2-9,1 4-12,2 0-7,2 0-7,0 0-9,1 10-14,-17-14-1,5 8 0,-21-4 8</inkml:trace>
  <inkml:trace contextRef="#ctx0" brushRef="#br0" timeOffset="44495.0761">21613 13711 36,'4'11'29,"-4"-11"0,29 0-9,-2 0-13,4-9-24,10 9-10,-10-5-1,12 5-3</inkml:trace>
  <inkml:trace contextRef="#ctx0" brushRef="#br0" timeOffset="45015.7452">22051 13643 35,'-15'-21'27,"15"21"1,0 0-10,0 0-8,18 19-2,-9-5-2,-1 6-1,-5-1 1,0 3-1,-6-5 0,3 0 0,0-17-1,0 0-2,0 0 0,-8-17 0,16-5-1,3-5-1,6 1 0,1 2 0,1 4 1,2 8-1,-6 8 0,1 11 1,-6 8 0,-2 6 0,-8 0 1,0 1-1,0-2 0,-3-5-1,3-15 0,0 0 0,10 0 0,1-11-1,2-7 1,5 0 0,2 1 0,-2 1 0,0 6 0,0 7 1,0 3-1,-4 14 1,-2 4-1,-5 1-2,2 5-12,-2 7-20,-7-15 0,6 3-1,-6-10 1</inkml:trace>
  <inkml:trace contextRef="#ctx0" brushRef="#br0" timeOffset="45437.2365">22692 13689 51,'19'-14'27,"-7"0"-5,-2-4-6,-10 4-3,-6-4-1,-4 4-3,-11-3-3,3 6-2,-4 1-2,-8 10 0,-1 2-1,5 12 0,4 6-1,8 5 0,11 1 0,3 0 0,0 1 1,14-8 0,8-8 0,4-5 1,1-9 0,-3-7 0,-4-4 1,6-5 0,-9-2 0,0 5 0,-10 3 0,-7 13-1,0 0 1,10 11 0,-10 14-2,0 16 1,-10 12 0,1 7 1,-6 5 0,-2 5 0,-6-4 0,-8-2 0,-9-9 0,-1-19-3,1-9-12,1-23-27,-12-20-1,1-16-1,-12-21 0</inkml:trace>
  <inkml:trace contextRef="#ctx0" brushRef="#br0" timeOffset="46790.1449">4753 11080 24,'-28'-4'33,"18"6"2,10-2-2,12 0-12,23 8-6,13-8-5,20 4-4,6-1-4,3-3-8,5 0-17,-6 0-13,-19-5 1,-8 5-2</inkml:trace>
  <inkml:trace contextRef="#ctx0" brushRef="#br0" timeOffset="47039.955">4799 11206 29,'-28'0'31,"19"3"1,9-3-9,15 0-7,16 0-2,14-7-4,10 7-2,7-2-4,8-1-5,1 3-7,-10-9-14,-11 0-12,-5 3 0,-19-6 0</inkml:trace>
  <inkml:trace contextRef="#ctx0" brushRef="#br0" timeOffset="47235.8935">5346 11061 64,'24'19'36,"1"6"-1,-11 3-12,-14 0-10,-8 4-7,-16-3-12,-14-1-22,-11-10-7,-2 0 0,-7-8-2</inkml:trace>
  <inkml:trace contextRef="#ctx0" brushRef="#br0" timeOffset="49938.2265">5887 11007 5,'0'0'55,"0"22"-33,3 6-4,-3 8-4,6 11-2,-6 1-2,0 4-1,3-6-3,0 0-3,-3-13 0,6-5-1,-2-18 0,-4-10 0,7-10-1,-4-14 0,-3-13 0,0-10 0,0-3 0,-4-6-1,1 0 0,3 5 0,-5 5 0,5 7 0,3 9 0,4 9 0,8 5 0,7 7-1,7 9-3,7-3-6,9 3-16,8 6-7,-6-6-1,8 8 1</inkml:trace>
  <inkml:trace contextRef="#ctx0" brushRef="#br0" timeOffset="50163.2143">5915 11197 50,'0'0'31,"24"4"0,9-4-15,7 2-16,4-2-26,8 4-2,-8-5-2,8 4-1</inkml:trace>
  <inkml:trace contextRef="#ctx0" brushRef="#br0" timeOffset="50419.2978">6384 11190 53,'0'0'34,"0"0"1,25 7-5,0-7-17,6 0-6,8 0-5,2 4-6,-4-8-10,-2 1-17,-1 3-4,-15-6 0,2 6 0</inkml:trace>
  <inkml:trace contextRef="#ctx0" brushRef="#br0" timeOffset="50577.06">6411 11290 62,'26'8'34,"5"-5"1,15-3-20,3 4-37,-11-13-7,8 9-2,-18-13-2</inkml:trace>
  <inkml:trace contextRef="#ctx0" brushRef="#br0" timeOffset="52313.9329">6836 11049 26,'0'0'30,"-5"-10"0,27 10-3,12-4-14,14-1-4,11 5-4,6 0-2,1 0-2,-7 0-3,-9 0-1,-13 5-3,-15-5-1,-22 0-2,0 0 0,-22 9 0,-3-4 1,-6 0 3,0 2 2,3 5 3,0 5 5,6-2 3,6 13 2,4 3 2,7 8 1,2-2-1,3 8-1,0-6-2,8 4-2,-4-8-2,1-3-5,1-8-6,-6-7-23,0-17-6,0 0 0,0 0-1</inkml:trace>
  <inkml:trace contextRef="#ctx0" brushRef="#br0" timeOffset="52682.3754">7532 11246 38,'-14'-6'27,"-16"-3"-5,5 4-6,4 5-4,1 9-3,12 2-2,8 3-2,16 6 0,7 0-1,6 3-1,0 1 1,-2 5-1,-6-7 0,-6 1 0,-18-5 0,-12-6-1,-9-5-2,-7-7-4,5 0-7,-4-11-8,7-4-12,14 4-2,4-8-1,10 6 1</inkml:trace>
  <inkml:trace contextRef="#ctx0" brushRef="#br0" timeOffset="52878.8013">7695 11272 75,'0'0'34,"16"10"-7,-9 9-7,-7-2-7,6 12-4,-6-3-4,0 8-3,0-2-7,-3-7-11,0-7-19,3-4-1,0-14-1,0 0 0</inkml:trace>
  <inkml:trace contextRef="#ctx0" brushRef="#br0" timeOffset="53020.5053">7733 11064 59,'0'-23'31,"0"23"-10,10-2-29,-10-7-18,8 11-3,-8-2-3</inkml:trace>
  <inkml:trace contextRef="#ctx0" brushRef="#br0" timeOffset="53335.8621">7897 11347 51,'6'26'33,"-6"-11"0,4-2-11,1 1-8,-5-4-4,7-1-3,-7-9-2,0 0 0,0 0-2,19-22-1,-7 4 0,7-1-1,5-1 0,1-2 0,0 7-1,0 8 1,-2 7 0,-3 7 1,-7 7 0,-8 6 0,-5 4-1,0 5-2,0 1-10,0-1-26,-5-13 0,10-2-1,-5-14 0</inkml:trace>
  <inkml:trace contextRef="#ctx0" brushRef="#br0" timeOffset="53893.1981">8409 11361 50,'-19'-5'33,"6"9"0,-2 1-10,-3 3-7,13 11-6,-1-1-3,13 4-3,2 0 0,8-1-2,1-5 0,9-3 1,-2-7-2,3-6 0,-4-10 1,0-12-2,-2-8-1,-4-14 1,-5-10-1,-13-15-1,-6-9 1,-16 2 0,-9 3 0,-10 13 1,-5 13 1,-5 17 0,-2 19 1,8 24 0,10 20-1,23 9 1,18 5-2,16-2-1,21 2-8,12-2-28,4-20 1,11-2-1,-3-23 1</inkml:trace>
  <inkml:trace contextRef="#ctx0" brushRef="#br0" timeOffset="59934.6868">2125 11964 26,'-30'-9'28,"4"5"1,-12-4-8,-9 0-5,6 3-4,-5 0-4,12 5-2,1-2-2,10 2 0,13 4 0,17 6-3,14 4 1,3 3-1,9 2 2,-2 6-1,-2 7 1,-9 4 0,-14 6-2,-12 1 2,-17-2 0,-6 0-1,-9-6 0,3-4-1,6-7 0,8-6 1,13-9-1,8-9-1,22 9-1,7-9 0,11 6-1,-4-6-8,14 0-25,9 1-2,-7-2 1,3 1-1</inkml:trace>
  <inkml:trace contextRef="#ctx0" brushRef="#br0" timeOffset="60280.1237">2325 12114 43,'0'0'35,"-9"23"0,13 3-9,-4 3-11,11 9-4,-6-4 0,1 3-4,-6-6-3,8-7 0,-8-9-1,0-15 0,6-11-2,-6-9 1,-6-15-1,0-10-1,-4-4 1,4-2-2,-2 0 1,0 6-1,8 6-1,0 7 1,10 10-1,8 10-1,10 8-7,3 4-10,6 0-17,10 0-1,-4 5 1,9 3 0</inkml:trace>
  <inkml:trace contextRef="#ctx0" brushRef="#br0" timeOffset="60491.6929">2350 12254 33,'0'10'31,"0"-10"0,26 7-6,10-7-25,4 0-21,9 7-6,-11-7-3,2 8-1</inkml:trace>
  <inkml:trace contextRef="#ctx0" brushRef="#br0" timeOffset="60874.5625">2684 12271 51,'0'0'32,"0"0"1,-3 13-13,3-13-8,3 17-5,-3-17-3,19 14 0,-4-14-2,-2 0-1,2-3 1,1-8-1,-1 0-1,0 0 1,-5-1-1,-10 12-1,0 0 1,0 0 0,3 13 0,-9 10 0,2 5 0,4 5 1,-2 5 0,2 6 1,5-3 1,-1 4-1,-4-8 1,-4 2 0,-5-8 0,-3-6 0,-7-9-1,-7-5-1,1-11-4,-8-13-4,15-6-13,0-6-17,2-16-1,13-2 0,3-8 1</inkml:trace>
  <inkml:trace contextRef="#ctx0" brushRef="#br0" timeOffset="61333.2234">2396 11765 17,'11'6'29,"-11"-6"2,36 3-1,-6 1-15,14-4-6,12 5-4,3-5-2,0 2-3,-1-2-2,-12 0-3,-12-5 0,-14-1-1,-11 0 1,-9 6 1,-12-13 1,-2 6 2,0 4 3,-5 6 8,19 6-2,-6 1-1,6 6 1,0-2-2,-3 1-6,3-2-23,-2 2-9,-9-8 1,17 4-3</inkml:trace>
  <inkml:trace contextRef="#ctx0" brushRef="#br0" timeOffset="61628.1513">3124 12090 59,'13'14'31,"11"-7"-1,4-4-18,9 3-12,-5 2-17,-4-8-13,6 8-1,-16-8 0</inkml:trace>
  <inkml:trace contextRef="#ctx0" brushRef="#br0" timeOffset="61779.2467">3141 12222 65,'0'0'34,"18"13"0,6-7-17,15-2-22,9 5-25,-1-9-2,15 6-2,-6-8 0</inkml:trace>
  <inkml:trace contextRef="#ctx0" brushRef="#br0" timeOffset="62107.799">3834 12073 56,'-25'0'31,"-11"4"-6,4 8-8,4 13-5,3 2-5,14 10-2,7 3-1,10 1-1,7-4 0,15-1 1,2-13-1,8-9 0,2-14-1,-3-13 1,1-9-1,-5-7-1,-10-12 0,-11-4 0,-12 2-2,-10 4-1,-12 7-6,-12 7-21,-3 8-7,1 8 0,-5 3 0</inkml:trace>
  <inkml:trace contextRef="#ctx0" brushRef="#br0" timeOffset="62508.2303">3711 11838 63,'0'0'35,"35"8"0,0-1-13,9-7-12,12 5-3,-3-5-4,3 0-1,-7 0-3,-8-5-1,-14-1-1,-11-3-2,-4-3 0,-12 0-1,0 2 1,0-1 1,0 11 1,0 0 3,0 0 2,12 0 3,-5 13 0,2 6 2,-7-4-1,2 5 0,-8 0-4,-4-3-21,-7-6-15,9 4-1,-8-13-1,14-2-1</inkml:trace>
  <inkml:trace contextRef="#ctx0" brushRef="#br0" timeOffset="63041.4148">4576 12187 27,'12'4'32,"22"6"2,9-4-1,14 0-19,8 3-8,8-1-10,-3 1-12,-8-9-16,0 4-1,-20-8 0</inkml:trace>
  <inkml:trace contextRef="#ctx0" brushRef="#br0" timeOffset="63235.4099">4629 12359 53,'36'7'29,"11"-7"-7,12 0-7,10 0-8,2 0-10,-2-6-14,-17-7-11,1 5-2,-25-12 0</inkml:trace>
  <inkml:trace contextRef="#ctx0" brushRef="#br0" timeOffset="63372.9658">5166 12207 36,'15'14'34,"3"10"2,-2 9-7,-13-1-8,-3 9-6,-19-2-9,-7-3-29,-12-13-10,-3 0-3,-11-15 0</inkml:trace>
  <inkml:trace contextRef="#ctx0" brushRef="#br0" timeOffset="67153.2764">5817 12137 31,'-3'26'29,"7"12"-2,-10 6-13,2 2-2,0 3-2,-2-9-4,6-3 0,-6-11-1,6-11-1,0-15-1,-6-10 0,1-16 0,5-8-1,-8-13 1,4-3-1,-2-6 0,-1 5 0,2-2 0,1 9-1,4 8 1,5 10-1,6 8 0,12 4 0,3 9-1,10 1-4,10 4-6,1 0-10,3 4-15,4 4 1,-10-3-1,-1 6 2</inkml:trace>
  <inkml:trace contextRef="#ctx0" brushRef="#br0" timeOffset="67349.0051">5822 12276 39,'0'0'29,"12"0"1,17-5-15,4 1-16,3-5-23,10 13-3,-9-8-1,10 12-2</inkml:trace>
  <inkml:trace contextRef="#ctx0" brushRef="#br0" timeOffset="67880.8608">6303 12455 21,'3'-9'28,"-3"9"-1,10-22-6,-10 5-5,0-2-5,-4 0-2,-4 1-3,-8 1-1,-3 5-2,-5 3-1,-1 6 0,0 6-1,3 6-1,4 1 1,5 9-1,10-1 0,6 0 0,12-2-1,1-2 0,6-2 0,0-5-1,3 0 1,-4-7-1,-6-7 1,1 2 0,-7 0 2,-9 5 0,10-10 0,-10 10 1,5 10 0,-5 5 0,4 7 0,2 11 0,-3 3 1,-3 8-1,-3 0 1,-3 0-1,-9-2 1,-1-2 0,-12-13 0,-3-8-1,-4-12-1,2-7 0,5-15 0,3-5-1,7-8-2,9-5-5,12 2-10,8 3-18,2-1 0,12 7-1,0-2 1</inkml:trace>
  <inkml:trace contextRef="#ctx0" brushRef="#br0" timeOffset="68409.9716">6617 12243 31,'28'9'32,"-10"-9"1,16 2-4,3-2-18,3-4-17,4 4-20,-4-7-5,-2 7 0,-13-8-2</inkml:trace>
  <inkml:trace contextRef="#ctx0" brushRef="#br0" timeOffset="68583.3237">6694 12400 64,'34'5'35,"4"-5"1,11-8-13,0 3-31,-7-8-22,4 2-3,-13-11-1,5 3-2</inkml:trace>
  <inkml:trace contextRef="#ctx0" brushRef="#br0" timeOffset="71409.8124">7169 12044 62,'0'0'34,"11"2"-4,12-2-12,20 9-6,10-3-3,12 4-3,3-4-4,3 2-2,-5 1-6,-13-9-9,-10 0-16,-9 4-3,-25-10-1,-9 6 0</inkml:trace>
  <inkml:trace contextRef="#ctx0" brushRef="#br0" timeOffset="71576.0521">7478 12109 43,'0'32'33,"0"2"-6,0 7-4,4 5-3,-4-3-6,6 7-4,-6-5-5,0-6-8,0-7-21,0-6-11,-10-14 0,8 0-2</inkml:trace>
  <inkml:trace contextRef="#ctx0" brushRef="#br0" timeOffset="71973.4365">7956 12401 43,'0'-14'32,"-18"-4"-4,2 5-6,-9 8-5,-6 0-5,0 10-4,-3 8-3,9 6-2,0 6-1,17 3 0,8 3-2,14-6 0,12 2-8,5-5-18,3-12-7,12 0-2,-8-14 0</inkml:trace>
  <inkml:trace contextRef="#ctx0" brushRef="#br0" timeOffset="72417.8651">8245 12424 32,'-25'-15'26,"3"7"-9,-6 0-5,3 8-2,-2 0-3,5 8 0,6 7-3,4 3 0,12 1-1,5 0 0,13-1 0,5-4 1,5-5 0,0-9 0,0 0-1,1-13 1,0 0 0,-6-5 0,2 1 1,-7-1-2,4 10 0,-7-1 0,1 9 0,-1 9-1,-5 6 0,-2 2-1,-4 6 0,-4-3 0,-4 1-1,-2-2-5,-9-9-11,-6-6-19,7-2 0,-3-9 0,4 0-1</inkml:trace>
  <inkml:trace contextRef="#ctx0" brushRef="#br0" timeOffset="72855.2414">8643 12407 36,'-13'0'31,"13"0"0,-21 17-7,15-2-9,6 6-6,0 1-3,5 4-1,8-2-2,2-5-1,7-6 0,3-6-1,3-9 1,0-12-1,0-9 0,-1-13-1,-2-14 1,-9-11-1,-13-9 1,-13-4-1,-17 2 1,-8 8 2,-11 9 0,-3 15 0,-1 14 1,6 20-1,13 12-1,22 17-9,19 5-28,24 9-2,9-4 0,16 12-1</inkml:trace>
  <inkml:trace contextRef="#ctx0" brushRef="#br0" timeOffset="81835.275">1676 13423 31,'0'0'31,"12"0"-1,11 7-2,8 2-18,6 0-10,3 0-9,1-9-19,-1 7-2,-12-9-1,1 6 0</inkml:trace>
  <inkml:trace contextRef="#ctx0" brushRef="#br0" timeOffset="81993.3182">1720 13627 52,'13'0'31,"18"9"-2,9-6-16,2 1-10,1-1-16,-4-6-16,-2 12-1,-15-9-1</inkml:trace>
  <inkml:trace contextRef="#ctx0" brushRef="#br0" timeOffset="82151.8654">1726 13834 56,'19'13'34,"7"-8"1,13-5-13,4 2-15,10-4-31,-1 2-7,-2-3-3,-3 3-1</inkml:trace>
  <inkml:trace contextRef="#ctx0" brushRef="#br0" timeOffset="82599.7553">2405 13597 47,'0'0'26,"-29"-8"-7,9 8-4,4 8-4,-2-3-3,5 7-4,5 1-1,8 3-2,5-4 0,9 2-1,5-5 0,-6-3-1,6-1 1,-5-5-1,-14 0 1,10-5-1,-10 5 2,-21 0 0,-1 0 1,-1 5 0,0 5 1,5 2 0,4 3 1,6 4 0,8-5-1,14 3 0,3-5 0,11-4-1,-1-3-3,2-5-8,-5-10-22,3 5-2,-10-14 0,-5 2-1</inkml:trace>
  <inkml:trace contextRef="#ctx0" brushRef="#br0" timeOffset="82743.1369">2308 13398 40,'-24'0'29,"24"10"-3,0-10-20,0 11-29,20 8-3,-9-7-3</inkml:trace>
  <inkml:trace contextRef="#ctx0" brushRef="#br0" timeOffset="83060.126">2477 13774 35,'27'15'32,"-8"-11"0,15 1-4,0-5-14,-3-7-7,6 0-2,-12-4-1,3-5-1,-9-6-2,-7 0 0,-9-7 0,-6 3-1,-12 1 0,-6 4 0,-5 7 0,-8 9 1,0 12-1,3 13 1,6 8-1,0 11 2,16 6 0,-1 6 0,10 0 0,13 2-2,3-6 1,-1-6-5,4-1-13,9-10-18,-10-18 0,10-3 0,-7-16 0</inkml:trace>
  <inkml:trace contextRef="#ctx0" brushRef="#br0" timeOffset="83571.6012">2988 13810 19,'13'-9'26,"-5"-9"-7,-1 5-1,-7-3-2,0-3-3,-7 2-1,-8-2-3,-3 4-1,-8 2-2,-1 4 0,-2 5-2,2 8-1,-4 6 0,13 9-2,2 3 0,9 3 0,13-2 0,5-1 0,7-4 0,7-6 1,6-5-1,-4-7 0,2-9-1,-1-1 0,-7-7 0,-2-3 0,-4 3 0,-8 2 0,-4-1 0,-1 6 0,-2 10 0,0 0 1,0 0 0,-12 10 0,12 3-1,0 3 1,6 3 0,3-3 1,1 0-1,6-4 2,2-5-2,6-1 1,-1-6 1,-1-9-1,-5-2-1,-3-8-2,1 1-8,-12-4-15,-6-1-12,-3 5-1,-6 1 0</inkml:trace>
  <inkml:trace contextRef="#ctx0" brushRef="#br0" timeOffset="83827.7611">3326 13592 83,'0'17'38,"6"11"0,-6 10-17,-4-2-12,8 17-2,-4 1-3,7 3-3,-7-1 1,4-4-3,-2-9 0,1-10-5,5-3-8,-8-18-18,0-12-6,4-13-1,-4-13 1</inkml:trace>
  <inkml:trace contextRef="#ctx0" brushRef="#br0" timeOffset="83970.6459">3332 13864 78,'-3'-10'37,"3"10"-2,14 0-17,-3 0-19,8 0-28,-1-5-5,16 2-2,-3-9 0</inkml:trace>
  <inkml:trace contextRef="#ctx0" brushRef="#br0" timeOffset="87111.2496">3742 13621 27,'0'0'28,"0"-17"-5,-13 10-4,-3 2-3,1 5-6,-4 0-3,0 6-4,5 7 0,4 0-1,6 6-1,4-1 0,11 2-1,-2-1 0,6-3 1,-2 0-1,-1-7 1,-3-5 0,1-2 0,-10-2 0,0 0-1,0 0 1,-13-6-1,1 6 1,-1 0-1,3 6-1,10-6 1,-13 17 0,13-8 0,11 0 0,5-1-3,8 0-4,1-4-9,6-4-14,10 6-2,-10-6 1,5 7 5</inkml:trace>
  <inkml:trace contextRef="#ctx0" brushRef="#br0" timeOffset="87494.981">4505 13743 28,'-3'-14'31,"3"14"1,-8-25-8,-4 8-7,0 2-5,-9-2-3,1 5-2,-4-1-1,3 10-1,-4 3-1,7 14-2,1 0 0,8 9 0,2-1-1,14 3 0,3-4 0,8-3 0,4-3-1,2-6-4,7-1-10,-8-8-15,-2 0-6,-2-5-2,-11-4 0</inkml:trace>
  <inkml:trace contextRef="#ctx0" brushRef="#br0" timeOffset="87641.9534">4384 13464 24,'-3'-12'28,"-4"-2"-2,7 14-20,22 4-23,-22-4-6,26 13-3</inkml:trace>
  <inkml:trace contextRef="#ctx0" brushRef="#br0" timeOffset="88141.3255">4615 13597 40,'0'0'31,"7"12"1,15-5-12,3 1-8,6-3-3,4-1-5,1-4-2,1-4-1,-2-3-2,-7-1 0,-9-1 0,-10 1-1,-9 8 1,0 0 0,-23-4 2,3 12-1,-9 3 1,3 3 1,-2 3 0,8 5 1,4-3 0,8 5 0,8-6 0,8 6 0,4-5-1,10-2 0,2-2 0,2-4-1,2-5-2,2-6 1,-1-6-2,-2-10 0,0-6 1,-3-7-1,-6 0 1,0 0 2,-9 3 1,-3 8 2,-6 8 1,0 10 0,-11 15 1,11 8 0,-3 7-6,3 7-35,0-8-2,9 5 0,4-13-1</inkml:trace>
  <inkml:trace contextRef="#ctx0" brushRef="#br0" timeOffset="89640.3134">1574 15168 21,'8'-16'32,"9"25"1,-3 5 0,6 18-15,7 19-7,-4 13-3,5 9-1,0 5-2,-3-1-1,0-12-3,-7-5 1,1-17-1,-3-16-1,-1-21 0,-5-19 1,-2-19-1,-6-17 1,-2-12 1,0-10 0,0-2-2,0 1 1,0 9-1,5 9 0,-1 17-1,5 19 1,6 18-1,-3 21-1,0 16 3,5 9-1,3 8 0,0 9 1,1-6-1,-1-2 0,0-9 1,2-16 0,1-17 0,-6-16 0,1-21 1,4-14 0,-2-15 1,6-8 0,-2-4-1,-4 6-1,-4 7-2,-1 10-5,1 17-19,-7 17-13,-9 8 0,0 15 0</inkml:trace>
  <inkml:trace contextRef="#ctx0" brushRef="#br0" timeOffset="90382.6333">2463 15741 9,'0'0'26,"-8"-21"1,-1 10-9,-7-1-2,-1 1-4,-4 5-1,-3 2-3,0 11-1,-1 3-1,7 9-2,6 0-1,6 6-1,6-3-1,9-2 0,5-6 0,9-6 0,0-8 1,-1-4-1,-1-7 1,-4-2-1,-3 0 1,-4 1-1,-3 0-1,-7 2-2,0 10-1,0-9 0,0 9-1,3-11 1,-3 11 0,3-19 1,2 3 3,2 1 1,2-1 3,0 5 1,1 3 0,6 12 1,-2 4 0,6 13-1,-6 6-1,6 9-1,-5 3 0,3 6-3,-5-7 1,2-2-1,-2-7 1,-1-10-1,-8-7 0,-4-12 0,0 0-1,0-16 1,-10 1-1,-2-4 0,-1 6 0,-11 9 1,2 4 0,-3 7 0,0 12 0,1 0-1,4 3-4,-5-2-30,5-7-5,7-3 0,-5-10-1</inkml:trace>
  <inkml:trace contextRef="#ctx0" brushRef="#br0" timeOffset="95468.5711">3037 15429 51,'23'9'34,"-2"-9"-2,10 0-11,16 6-8,-4-6-7,7-3-13,0-4-20,1 7-6,-17-5 0,-2 8-2</inkml:trace>
  <inkml:trace contextRef="#ctx0" brushRef="#br0" timeOffset="95746.2361">3072 15573 27,'0'0'33,"12"14"1,7-10-7,12-4-8,16 5-4,4-5-7,9 0-25,-2-5-14,8 5-2,-14-8-3</inkml:trace>
  <inkml:trace contextRef="#ctx0" brushRef="#br0" timeOffset="98011.2986">4508 15080 23,'12'-9'31,"-12"9"-1,0 0-8,-37-8-5,-4 11-3,-20-3-4,-8 6-4,-5-3-1,1 4-2,7-2-2,6-1 0,11 0-1,20 2 0,17 2 1,22 5 0,14 1 0,13 8 1,7 7 2,9 6-1,-7 5 1,-2 9-1,-19 3 0,-14 8 0,-19 3-2,-17 1 0,-12-3-1,-7-3 0,-5-5-1,-1-6 0,9-5 0,10-14 0,11-5 0,12-8 1,14-6-1,17-4 2,19-5 0,16 0 0,12-4 0,11 4 2,3-8 0,2 8 0,-11 0 0,-7 0-1,-17 0 1,-11 3 0,-17-3 0,-7 5-2,-16-5 1,0 0-1,0 0 0,0 0-1,0 0-4,0 0-9,-12-7-27,12 7-1,0 0 1,-10 15-1</inkml:trace>
  <inkml:trace contextRef="#ctx0" brushRef="#br0" timeOffset="99168.699">5260 15706 21,'3'-11'29,"-3"11"0,5-18-8,-11 4-6,-7 1-2,-10-3-5,-4 7-2,-4-1-1,-2 10-2,-4 0-1,2 11 0,4 5-2,11 8 1,9 1-1,11 2 0,6-4 1,10 0-1,8-7 1,5-4 1,-1-9 0,3-3 0,-5-12 0,0-6 0,-7-11 1,0-12-2,-7-9 1,-3-8-2,-6-6 1,2-2-1,-5 0 0,-3 5 0,-2 10 0,-2 9 1,0 10-2,-2 14 2,1 8-1,-1 10 0,2 7 1,5 11-1,2 9 2,0 10-1,6 9 2,-1 13-1,-1 5 1,6 5-1,0-3-1,-3-4-5,8-8-23,-1-9-10,-2-18-1,4-10 0</inkml:trace>
  <inkml:trace contextRef="#ctx0" brushRef="#br0" timeOffset="99935.0737">5414 15373 42,'-3'-16'33,"3"16"1,6-10-11,-6 10-5,16 19-5,-8 3-4,8 16-3,0 6-1,5 7-1,-1 3-1,-1 1-1,-2-5-1,-1-3 1,-4-12-2,-3-10 1,-2-10 0,-7-15 0,13-4 0,-6-16 0,1-11-1,2-8 1,3-7 0,2-1-1,0-2 1,0 4-1,-3 8 0,-1 11 0,-1 15 0,0 11 0,-4 14 0,-3 9 0,4 9 1,0 7-1,0 3 1,3 1-1,3 0 1,-1-6-1,1-1 0,1-8 1,-3-8-1,1-8 0,0-12 1,1-5-1,-2-14 1,7-17-1,2-12 0,6-11 1,4-6 0,4 0 0,-1 4 0,2 7 1,-10 9 0,0 12 0,-6 15-3,-11 6-9,-8 12-30,0 0 0,-21 4-2,21-4 1</inkml:trace>
  <inkml:trace contextRef="#ctx0" brushRef="#br0" timeOffset="108302.2849">6512 15577 9,'0'0'30,"0"0"2,20 10-2,3-10-12,13-8-7,12 8-5,4-3-8,-2 3-12,-4-8-16,0 12-1,-13-8-1,-4 4 6</inkml:trace>
  <inkml:trace contextRef="#ctx0" brushRef="#br0" timeOffset="108608.3404">6570 15715 51,'3'16'37,"13"-6"1,11-2-7,13-1-22,14 5-35,2-15-6,11 3-3,-2-10-1</inkml:trace>
  <inkml:trace contextRef="#ctx0" brushRef="#br0" timeOffset="110008.7324">7693 15011 25,'-10'-32'30,"-16"0"0,-1 15-10,-4 17-4,-3 11-4,4 24-2,2 21-3,9 24-1,4 23-1,11 15 0,-2 7 0,9 8 0,-3-2-1,0-1 1,0-13-1,-9-8-1,-6-18 0,-7-15-2,-3-13-2,-3-17-3,7-9-21,2-12-13,-6-16 0,12-5 0</inkml:trace>
  <inkml:trace contextRef="#ctx0" brushRef="#br0" timeOffset="112315.288">8068 15320 35,'0'0'34,"8"13"0,-8 13-5,4 18-13,-13 6-6,9 10-2,-10 1-2,5 1-2,-2-8-2,7-6-1,-3-10 0,3-12-1,6-12 1,-6-14 0,10-5-1,-4-14 0,-3-12 1,-3-11-1,0-9 0,0-5 0,-7-3 0,2 2 0,-3 4 0,0 7 0,4 10 0,1 11 0,7 9-1,7 9 1,9 7 0,11 0 0,9 5-4,6-1-6,11 0-22,4 2-3,-8-6-1,7 0 1</inkml:trace>
  <inkml:trace contextRef="#ctx0" brushRef="#br0" timeOffset="112534.3094">8059 15616 45,'21'17'34,"5"-17"0,19 0-12,5 5-43,-9-15-7,11 10-2,-13-12-3</inkml:trace>
  <inkml:trace contextRef="#ctx0" brushRef="#br0" timeOffset="113118.7361">8028 15125 59,'31'0'33,"8"-3"0,9-2-18,10 10-5,-2-3-7,3 0-8,-3 5-14,-6 3-13,-19-10-1,-3 7-1,-18-12 5</inkml:trace>
  <inkml:trace contextRef="#ctx0" brushRef="#br0" timeOffset="113293.7569">8458 15037 19,'7'17'31,"-7"-17"1,19 21-1,-3-8-16,-6-1-5,5 3-3,-10 2-4,-5-4-8,-5-3-22,-8 12-5,-12-8 1,5 6-1</inkml:trace>
  <inkml:trace contextRef="#ctx0" brushRef="#br0" timeOffset="114111.3056">8580 15649 52,'7'13'38,"-7"-13"2,0 0-4,0 0-16,0 0-6,0 0-6,3 12-10,-3-12-36,0 0-1,13-17-1,-13-7 0</inkml:trace>
  <inkml:trace contextRef="#ctx0" brushRef="#br0" timeOffset="117085.0626">9101 15741 23,'-6'-29'28,"-2"12"-6,-6-3-3,-5 3-5,-1 5-4,-5 4-3,0 8-2,3 7-2,0 7-2,7 7 0,2 2 0,13 3-1,6-2 2,7-7-1,9 1 2,4-8-1,3-6 0,2-9 1,0-5-1,-5-11 0,-1-7 0,-4-10-1,-5-10 0,-5-10-1,0-2 1,-5-1-1,-1 0 0,-2 6 0,-3 10 1,-6 8-1,-2 14 1,-3 12 0,0 11 0,-2 12 1,4 11 0,3 14 0,6 15 1,3 9 0,6 10 0,1 4-4,-1-3-15,0-7-19,9 1 0,-8-26 0,9-10 0</inkml:trace>
  <inkml:trace contextRef="#ctx0" brushRef="#br0" timeOffset="119525.306">9319 15826 24,'30'7'29,"-14"-16"0,9-3-12,3-8-3,-1-8-3,1-9-3,-3-12-2,-5-4-2,-6-7-1,-4 0-1,-10 4 1,-6 7 0,-6 8 1,-5 12 0,-7 11 0,0 18 0,-2 13 1,7 16-1,7 14 0,10 12-1,7 5 0,14 3 0,15-1-1,12-6-2,11-4-7,-2-14-21,-2-19-9,-3-10-1,-10-16 1</inkml:trace>
  <inkml:trace contextRef="#ctx0" brushRef="#br0" timeOffset="120420.7119">9340 15170 49,'16'2'33,"15"-2"-4,6 0-9,9-4-7,7 4-5,-2-6-4,-3 2-6,-8 4-5,-5-4-6,-14 1-4,-21 3-2,10-14 0,-13 6 1,3 8 3,-7-17 3,7 17 8,0-14 6,10 14 18,5 5-7,1 4 2,-1 1 1,1 5 0,-10-1-2,-3 5-1,-12-5-3,2 3-7,-8-11-30,3 3-3,-9-9-2,21 0-2</inkml:trace>
  <inkml:trace contextRef="#ctx0" brushRef="#br0" timeOffset="127169.5031">12876 13941 6,'0'0'12,"-13"5"0,13-5 0,-11 6 2,11-6 1,0 0 0,0 0 1,0 10-1,0-10-2,0 0-1,0 0-3,0 0-2,0 0-3,0 0 0,0 0-2,0 0 1,0 0-1,0 0 0,0 0 0,0 0-1,0 0 1,0 0 0,0 0-1,0 0 1,0 0-1,0 0 0,0 0 0,0 0-1,0 0 1,0 0-1,0 0 1,0 0-1,0 0 1,0 0 0,0 0-1,0 0 1,0 0-1,0 0 1,0 0-1,0 0 0,0 0 0,0 0 0,0 0 0,0 0 0,0 0 1,0 0-1,0 0 0,0 0 1,0 0 0,0 0-1,0 0 0,0 0 0,0 0 0,0 0 0,9 9 1,-9-9-1,0 0 0,0 0 1,0 0-1,0 0 0,0 0 0,0 0 0,0 0 0,0 0 0,0 0 0,0 0 0,0 0 0,9 0 0,-9 0 1,0 0-1,0 0 0,0 0 0,0 0 0,0 0 0,15 0 0,-15 0 0,0 0 0,13-6 0,-1 6 0,-2-5 0,1 0 0,2 5 0,-4-7 0,7 7 0,-1-5 0,-6 5 0,-9 0 0,13 3 1,-13-3-1,0 0 0,12 6 0,-12-6 0,0 0 1,0 0-1,0 0 0,0 0 0,0 0 0,0 0 1,0 0-1,-11 6 0,11-6 0,0 0 0,0 0 1,-10 0-1,10 0 0,0 0 0,0 0 0,0 0 0,0 0 0,-9 4 0,9-4 0,0 0 1,-9 0-1,9 0 0,0 0 0,0 0 0,0 0 1,0 0-1,11-4 0,-11 4-1,0 0 1,0 0 0,10 0 0,-10 0 1,0 0-2,13-3 1,-4-2 0,9 1 1,4-3-1,6 1 0,3 2-1,0 4 2,3-6-1,0 3 0,-2 3 0,-1 0 0,-7 0 0,-5-6 0,2 6 0,-2-5 0,-7 5 0,-3-4 0,4 4 0,-13 0-1,13-5 1,-13 5 0,0 0 0,0 0 0,0 0 0,0 0 0,0 0 0,0 0 0,0 0 0,0 0 0,0 0 1,0 0-2,0 0 1,0 0 0,-6 9 0,6-9 0,0 0 0,-14 5 0,14-5 0,0 0 0,-12 0 0,12 0 1,0 0-1,-15 3 0,15-3 0,-16 0 0,5 0 0,-9 0 0,9 0 1,-6 0-1,-2 0-1,-2 0 1,5 0 0,-9 0 0,5 0 0,0 0 1,-11 0-2,3 0 1,1 5 1,2-1-1,-3 2 0,7 1 0,-1 0 0,3-1-1,9 0 0,10-6-4,0 0-8,0 0-26,10-3 0,11-6 0,0-5 1</inkml:trace>
  <inkml:trace contextRef="#ctx0" brushRef="#br0" timeOffset="127822.7171">13313 13860 50,'-13'0'32,"13"0"-5,0 0-5,-7-13-6,7 13-3,0 0-3,0 0-3,0-10-1,0 10-2,0 0-1,0 0 0,14 12-1,-5-7 0,6 1-1,5 0 0,7-1 0,2-1 0,4 0 0,-2-1 0,-3-3 0,-6 0-1,-8 0 1,-4 0-1,-10 0 0,0 0 0,0 0 0,0 0 0,-12 9 0,0 0 0,-1 2 0,-2 1 0,-4 3 1,0 2 0,-2-4 0,0 3-1,1-4 1,5-2 0,3-1-1,2-8-5,10-1-34,0 0 0,0 0 0,23-11-1</inkml:trace>
  <inkml:trace contextRef="#ctx0" brushRef="#br0" timeOffset="128605.4471">13289 14420 15,'0'0'31,"0"0"1,0 0-5,8-10-8,-8 10-5,-11-14-4,11 14-3,-23-19-2,13 10-1,-8-2-2,4 7-1,-9 4 1,4 0-1,1 9 0,2 3 0,7 2-1,5 6 0,4-1 1,4 0-1,8-1 0,5-5 1,-2-4 0,4-2-1,-1-7 1,0-7 0,-1-3 0,-3-9-1,3-5 0,-7-5 1,7-7-1,-8-2 0,0 2 0,-5 0 1,2 4 0,-3 6 0,-12 4 0,9 8 0,-6 2 0,6 12 0,0 0 1,-10 7-1,4 7-1,0 5 2,6 5-1,6 10 0,-6 2 1,0 1-1,-3-1 1,6 1-1,0-4 0,6-8-2,-5-3-5,-8-13-13,4-9-18,12 7-2,-12-7 1,19-15 0</inkml:trace>
  <inkml:trace contextRef="#ctx0" brushRef="#br0" timeOffset="129145.0598">13431 14557 22,'0'0'29,"13"0"-2,-13 0-2,18-12-5,-8 6-4,-1-8-5,3 1-3,-2-7-3,5-4-2,-6-5-1,6-3 0,-5-4 0,-1-1 0,0-1 1,-6 4 0,-10 1 1,-4 11-1,-2 7 0,-5 7-1,-6 8 0,7 13-1,-1 7 0,9 11-1,9 7 0,9 3 1,6 0-1,8 1 0,8-1-1,0-5 1,-1-2-4,-5-14-7,0-8-26,-3-2-1,-4-10 0,4 0 0</inkml:trace>
  <inkml:trace contextRef="#ctx0" brushRef="#br0" timeOffset="129882.4161">13487 14076 42,'0'0'32,"-13"0"-4,13 0-5,0 0-5,19 0-6,6 3-4,2-3-2,11 6-3,2-6 0,0 4-2,-6-4-2,-2 0 0,-5 0-1,-11-4-1,-4-2 0,-12-2 1,0 8-1,-6-17 0,6 17 2,0 0 0,0 0 2,6 10 1,0 5 1,0 0 0,-2 5 0,-4-1-6,-10-3-29,7 1 0,-6-9-2,-1 5-1</inkml:trace>
  <inkml:trace contextRef="#ctx0" brushRef="#br0" timeOffset="131001.7191">12886 8335 16,'4'-17'24,"-4"17"-3,0-12-1,0 12-3,0 12-2,0 7-3,0 9-3,-5 3-2,5 9-3,5 9-6,-1 5-18,-1-7-10,7 7 0,-4-13-1</inkml:trace>
  <inkml:trace contextRef="#ctx0" brushRef="#br0" timeOffset="131522.3069">12978 8809 60,'0'0'21,"0"0"-1,0 0-3,6 12-5,-2 7-1,-4 3-3,9 11-2,-6 4-7,0 5-16,-3-3-14,8 9-1,-8-10 0,13 1-1</inkml:trace>
  <inkml:trace contextRef="#ctx0" brushRef="#br0" timeOffset="131956.6092">13059 9290 25,'0'0'27,"0"0"1,-6 17-3,6 0-13,3 10-4,3 4-9,-3 4-9,-3 1-17,12 7-2,-12-7 1,15 6-1</inkml:trace>
  <inkml:trace contextRef="#ctx0" brushRef="#br0" timeOffset="132332.4363">13165 9825 13,'0'0'29,"11"0"0,-11 0 1,0 14-13,7 8-6,-7 7-8,6 3-8,-3 2-19,6 7-5,-9-7 0,9 2-1</inkml:trace>
  <inkml:trace contextRef="#ctx0" brushRef="#br0" timeOffset="132694.8393">13263 10355 33,'0'0'31,"3"11"1,-3 2 0,3 6-18,4 7-7,-4 5-6,4 4-8,0-1-14,4 7-10,-5-9 0,0 1-1</inkml:trace>
  <inkml:trace contextRef="#ctx0" brushRef="#br0" timeOffset="133025.9841">13387 10943 16,'3'12'29,"-9"-3"1,6 12 0,3 0-13,-3 3-6,9 7-6,-2 1-8,-1-2-11,-2-3-15,10 8-1,-10-9 0,5 3-1</inkml:trace>
  <inkml:trace contextRef="#ctx0" brushRef="#br0" timeOffset="133342.0846">13462 11566 59,'6'11'33,"-6"-11"1,6 24-12,-2 0-11,-1 1-6,6 6-3,-4 5-7,0-2-10,3 2-13,2 6-5,-10-11-1,6 6 0</inkml:trace>
  <inkml:trace contextRef="#ctx0" brushRef="#br0" timeOffset="133633.6942">13562 12262 15,'-3'9'29,"10"11"1,-7-3 0,4 7-14,2 4-6,1 0-7,-1 1-6,1 9-11,4-1-12,-8-4-4,4 6-1,-7-12 3</inkml:trace>
  <inkml:trace contextRef="#ctx0" brushRef="#br0" timeOffset="133942.3203">13614 12968 47,'0'0'33,"0"25"-1,-6-6-9,6 4-11,6 8-3,0 2-4,1 5-4,2 1-5,0-7-3,0 2-6,-3-5-5,0-8-8,4 1-7,-10-11 1,6 2 4</inkml:trace>
  <inkml:trace contextRef="#ctx0" brushRef="#br0" timeOffset="134160.1526">13663 13493 59,'-3'16'32,"6"12"1,-3-1-8,0 1-19,4 4-2,2-1-6,0-2-5,4 1-9,-2-1-8,-1-6-4,5 4-4,-8-8 0</inkml:trace>
  <inkml:trace contextRef="#ctx0" brushRef="#br0" timeOffset="153534.6016">12290 14212 33,'18'-17'32,"-11"0"-3,2 3-3,-9 14-6,10-10-4,-7 20-5,-9 4-3,-1 14-2,-6 2-2,-1 7 0,-3 4-2,2 2 0,-3-4-2,2-1 1,3-8-1,5-9 0,2-11 1,6-10-1,3-15 0,3-10 0,5-12 1,6-7-1,1-5 0,4-1 0,2 1 0,-1 3 1,-3 7-1,0 12 0,-5 11 1,0 9 0,-3 12 1,-6 7-1,4 12 1,-1 9 0,4 8-1,2 7 1,1 2-1,0 5 0,2-6-1,0 0-1,-2-6 0,-4-7-1,-2-10-2,-7-13-3,2-2-6,-5-11-13,-11-16-12,1 0 0,-8-9 1,-3 0-1</inkml:trace>
  <inkml:trace contextRef="#ctx0" brushRef="#br0" timeOffset="153707.6531">12228 14400 54,'21'-9'36,"7"5"0,19 4-13,-3 4-41,-2-4-8,8 7-6,-15-11-2</inkml:trace>
  <inkml:trace contextRef="#ctx0" brushRef="#br0" timeOffset="154684.3173">17760 11551 34,'0'0'33,"0"-15"-1,0 15-8,-6 15-5,0 3-7,2 19-4,-2 4-2,6 12 0,0 1-2,0 6-2,4-2-1,3-8-4,-2-6-5,-2-11-12,-3-10-14,8-6-2,-8-17 0,0 0 0</inkml:trace>
  <inkml:trace contextRef="#ctx0" brushRef="#br0" timeOffset="155143.2987">17598 11569 38,'17'-14'34,"4"-3"1,13 5-4,9 5-14,4 0-5,8 7-3,-4 2-4,-1 7-2,-13 4-1,-14 2-1,-16 7 0,-14-3-1,-13 0 1,-6-3-1,-2-3 0,1-1 0,10-5 0,17-7 0,10 3-1,18-3 1,17 6 0,10 6 0,4 4 0,-1 6 1,-8 5 0,-14 8 0,-22 6 2,-19 4-1,-23-3 0,-16 0 0,-12-8 1,-4-1-1,-2-10 0,10-5-2,4-10-2,11-10-5,13 2-15,9-7-16,2-6-1,9 4 0,4-4 0</inkml:trace>
  <inkml:trace contextRef="#ctx0" brushRef="#br0" timeOffset="192936.2977">10131 15579 40,'21'9'31,"-2"-9"1,47 13-4,-29-3-31,7 4-20,-11-14-6,7 15-2,-12-15 0</inkml:trace>
  <inkml:trace contextRef="#ctx0" brushRef="#br0" timeOffset="193122.5816">10204 15756 37,'20'8'30,"1"-8"-4,14 0-31,8 6-16,-11-6-4,13 7-4</inkml:trace>
  <inkml:trace contextRef="#ctx0" brushRef="#br0" timeOffset="193823.1505">11095 15124 33,'-11'-12'27,"-12"1"-6,4 17-4,1 12-5,0 18-3,8 19-2,0 17 0,10 18-1,0 11 0,0 7-1,7 5-1,-4 8 0,-6-5-1,-4-5 1,-5-14-3,-7-11 1,-4-14-1,0-11-1,-4-14-1,1-18-3,8-12-12,6-12-19,-7-18 1,16-5-1,-7-21 0</inkml:trace>
  <inkml:trace contextRef="#ctx0" brushRef="#br0" timeOffset="194590.8203">11545 15483 28,'9'9'31,"-9"7"2,2 12-8,-2 11-7,-5 4-6,5 9-1,-5-4-3,5 2-2,0-6-2,0-8-1,0-12-2,0-10 1,0-14-1,0-12-1,0-14 1,-4-15 0,-6-13-1,1-6 0,0-6 1,-2 2-2,0 5 2,2 3-1,2 12 1,7 11-1,13 12 0,2 7-1,10 7-1,6 3-3,13 4-6,0 7-18,6-7-7,7 8 0,-9-5-1</inkml:trace>
  <inkml:trace contextRef="#ctx0" brushRef="#br0" timeOffset="194814.5283">11542 15661 57,'-19'15'35,"19"-15"1,3 15-13,25-8-13,11 0-16,13 5-25,-5-10-2,9 8-2,-7-5 1</inkml:trace>
  <inkml:trace contextRef="#ctx0" brushRef="#br0" timeOffset="195243.2559">12308 15712 29,'-21'-17'31,"2"5"2,-12 0-10,-2 7-6,-5 9-4,-2 6-4,1 12-2,4 3-2,8 6-1,9 6-2,13 1 0,8-3 0,17-6-1,11-7-4,6-9-15,4-8-16,9-5-2,-6-10 1,-1 0-1</inkml:trace>
  <inkml:trace contextRef="#ctx0" brushRef="#br0" timeOffset="195620.1273">12479 15764 45,'-19'-6'32,"-9"-1"-4,0 7-5,-2 13-6,-1-4-6,9 10-4,4 5-2,10 5-2,8-4 0,13-1-2,7-9 1,7-1-1,7-10 0,-3-4 0,-3-8-2,-3-7-6,-4-4-23,-8 3-5,-9-5 0,-4 6-2</inkml:trace>
  <inkml:trace contextRef="#ctx0" brushRef="#br0" timeOffset="196116.9583">12811 15762 59,'-22'-6'26,"6"6"-4,-2 8-5,1-2-5,13 8-4,7 4-3,8 0-1,9 7-1,4 4 0,-2-2 0,0 4 0,-6-9 0,-8 3 0,-13-7 0,-5-5 0,-16-11-1,-1-4-1,-1-2-4,-2-9-8,7 3-18,2 1-7,-1-3 0,22 12 0</inkml:trace>
  <inkml:trace contextRef="#ctx0" brushRef="#br0" timeOffset="196801.1978">13161 15708 14,'-44'0'61,"17"7"-36,2 7-6,1 8-5,4 2-5,10 5-1,10 0-2,13 4-2,7-8-1,7-1 0,4-7 1,3-5-2,0-9 1,-3-8-1,-6-11-1,-9-11 0,-6-10-1,-10-14 0,-14-14 0,-10-6-1,-7-3 1,-7 7 0,-5 6 0,-7 8-1,1 16 2,2 19-2,7 18 2,12 18 0,10 8 0,14 9 0,14 1-1,14-1 1,20 0-7,9-6-29,6-17-1,13-2 0,-5-24 0</inkml:trace>
  <inkml:trace contextRef="#ctx0" brushRef="#br0" timeOffset="197290.4336">13541 15843 62,'0'0'36,"0"0"-2,0 0-9,7-4-48,13 4-9,-5-10-2,9 5-1</inkml:trace>
  <inkml:trace contextRef="#ctx0" brushRef="#br0" timeOffset="198176.3412">13846 15804 46,'-22'-21'30,"4"4"-7,-9 6-4,-5 5-7,-2 10-2,0 2-4,2 11-2,1 5-1,10 1-2,9 4 0,12-3 0,6-2 1,12-8-1,7-5 0,7-9 0,2-4 0,0-9 0,-3-11 0,-4-12-1,-4-7-1,-5-9 0,-6-6 0,-7-4 0,0 2 0,0-1-1,-5 8 2,0 4-1,-5 9 2,0 11-1,0 7 0,-7 12 1,0 10 0,-4 7 1,3 18 0,6 15 0,2 16 1,5 12 0,6 7 0,4 5 0,3 2 0,5-5-2,0-11-3,-2-11-8,0-24-24,2-5-2,-9-20 0,4-12 0</inkml:trace>
  <inkml:trace contextRef="#ctx0" brushRef="#br0" timeOffset="198659.183">13948 15941 21,'19'15'28,"-7"-15"-1,13-2-6,0-11-6,3-5-5,4-7-3,-4-11-3,-1-6-1,-5-13-2,-6-7 1,-2-4-1,-7 5 0,-1 3 1,-6 6 1,-9 10-1,2 13 1,-8 14-1,3 15 1,-3 20 0,0 9-1,2 12 0,9 9 0,11 6 0,8 4 1,9 2 0,1-2-1,6-7-1,3-9-8,3-13-27,-2-4-1,-17-21 0,11-6-1</inkml:trace>
  <inkml:trace contextRef="#ctx0" brushRef="#br0" timeOffset="206507.3177">15226 15645 30,'12'-69'51,"-12"33"-30,3 8-3,-3 6-5,-3 11-2,3 11-3,-9 15-2,1 10-3,5 9-1,3 4-1,-3 4 0,3 0-1,0-2 1,3-5-1,-3-2 2,-5-11-2,-1-4 1,-3-8 0,0-3 0,-1-4-1,10-3 0,0 0 1,0 0-1,10 5 0,11-3-3,9 10-11,4-2-21,-3-6 1,6 5-1,-9-15 1</inkml:trace>
  <inkml:trace contextRef="#ctx0" brushRef="#br0" timeOffset="206997.6427">15328 15352 17,'-37'-12'31,"-21"-3"0,-6 15-3,-9 4-13,-8 14-4,7 18-4,2 13-3,13 16-1,15 12-2,23 7 1,24 4-1,22-1 0,28-7 1,18-13 0,19-22 0,16-17 0,8-28 1,4-19 1,-6-28 0,-7-22 0,-18-23 1,-17-7 0,-36-11-1,-31 8 1,-36 9-2,-26 18-4,-22 15-35,-24 32-2,-25 16 0,-3 24-1</inkml:trace>
  <inkml:trace contextRef="#ctx0" brushRef="#br0" timeOffset="211391.7699">11075 16493 30,'0'0'26,"-11"18"-4,0-2-4,-3 0-3,-1 6-4,-3-3-2,5 4-4,0-4-1,4-6-2,9-13 0,-10 9 0,10-9-1,4-9 1,2-4-1,3-5 0,2-4 0,3-2 1,2-1-2,0-4 2,2 2-1,-3 8 1,-1-2 0,-1 11 1,-13 10 0,15 0 0,-10 9 0,2 9 0,-2 5 0,8 7-1,-4-1-1,6 2-2,-1-1-1,1-7-3,0 4-3,-6-12-3,0-1-10,-9-14-13,0 0-2,0 0 1,-12-5 7</inkml:trace>
  <inkml:trace contextRef="#ctx0" brushRef="#br0" timeOffset="211576.4588">11037 16623 58,'18'0'33,"3"0"-1,4 0-18,2-7-36,5 13-5,-12-6-5,3 0-1</inkml:trace>
  <inkml:trace contextRef="#ctx0" brushRef="#br0" timeOffset="212188.8205">11165 14708 55,'0'0'34,"0"0"-2,0 0-11,0 14-7,0 4-5,0 6-4,0 2-2,4 2-1,-4 3-3,0-5-6,4 0-8,-4-5-17,-4-11-3,4-1-1,0-9 1</inkml:trace>
  <inkml:trace contextRef="#ctx0" brushRef="#br0" timeOffset="212579.3162">11084 14754 27,'6'-17'32,"11"7"0,-2-5-5,9 2-10,6 5-5,-3 1-5,6 7-2,-8 0-3,-3 7-1,-8 5-1,-7 0-1,-7 1 1,-7 0-1,-3 0 0,-1-3-1,11-10 1,-14 12-1,14-12 0,14 4 1,3-4-1,6 7 1,1 1 0,-1 4 1,-7 5 1,-8 7 1,-15 3 1,-9 0 0,-11 0 1,-3-4-1,-5-4-7,1-2-27,1-17-2,13 0-1,-3-9-1</inkml:trace>
  <inkml:trace contextRef="#ctx0" brushRef="#br0" timeOffset="239487.2699">17596 2520 10,'8'-24'26,"-8"9"-4,0 15-6,5 22-1,-2 14-4,2 10-2,-5 10-2,6 9-1,-1 0-5,-3-3-6,-2-5-10,6-2-9,-8-27-5,6-3 0,-4-25 9</inkml:trace>
  <inkml:trace contextRef="#ctx0" brushRef="#br0" timeOffset="239757.9878">17806 2673 6,'0'-13'18,"0"4"8,0 9-17,0 0-2,0 0-1,-17 14-3,3 1-2,-4 1 0,-2 3 1,-3 4 2,1-1 0,3 4 2,6-4 0,8 0 0,14-7 2,9 2-4,7-6-12,13 1-17,-7-16-1,10 8-2,-10-14-1</inkml:trace>
  <inkml:trace contextRef="#ctx0" brushRef="#br0" timeOffset="240238.8407">17868 2709 16,'12'3'23,"-12"-3"-8,3 11-2,-3 6-2,0 3 0,5 4-1,-2 2 1,8 0-1,0-3-1,10-1-1,3-7-2,5-4 1,1-11-1,-1-7-2,-5-8 0,1-3-3,-10-5-2,-6-1-5,-5 0-6,-8 2-9,-5-2-12,4 12 0,-6-3-1</inkml:trace>
  <inkml:trace contextRef="#ctx0" brushRef="#br0" timeOffset="240613.1459">18188 2687 31,'0'0'22,"18"9"-4,-15 4-3,-3 6-4,0 8-2,0 2-1,-3 4-3,3-1-2,-5 2-4,5-10-2,5-7-4,5-7-2,2-13-1,6-9 0,-3-11 0,2-6 2,1-8 2,-2 3 3,-1 2 4,-1 5 3,2-9 8,-16 36-5,0 0 1,-9 8-1,1 6-1,-5 6-1,2 1 0,4 3 0,4-4 0,6 2-1,8 0 1,3-8-3,9 1-8,0-4-13,-2-11-10,8 6 0,-8-19-1</inkml:trace>
  <inkml:trace contextRef="#ctx0" brushRef="#br0" timeOffset="240976.0506">18430 2638 43,'17'-44'30,"17"6"-2,4 2-11,0 8-2,7 18-3,-10 10-3,2 23-1,-10 11-3,-3 11 0,-10 6-2,-2 10 1,-5-1-2,2-3 1,-1-7-2,3-8 1,1-13 0,-1-9-1,0-14-1,-4-16 0,-4-9-1,-6-5 0,-4-2-1,-5 0 0,-4 10 0,-5 2-1,-4 14 2,-1 14 0,-2 4-1,-2 10-4,5 9-9,2 0-19,-2-12 0,12-2 0,1-11-1</inkml:trace>
  <inkml:trace contextRef="#ctx0" brushRef="#br0" timeOffset="241179.567">18990 2750 48,'0'0'34,"13"0"2,-13 0-1,-5 21-21,5 6-10,0 9-15,0 3-22,0-7-1,0 4 0,0-14-1</inkml:trace>
  <inkml:trace contextRef="#ctx0" brushRef="#br0" timeOffset="241538.2603">19189 2766 53,'10'7'33,"-4"13"0,-6 0-4,0 6-22,0 2-5,4 3-6,-4-7-3,0 0-6,0-13-2,0-11 1,10-3-1,1-14 2,3-10 4,3 0 5,3-3 4,0-1 5,16-11 10,-26 33-7,-10 9 0,0 0-2,0 18-1,-13 1-1,-1 3-2,3 2 1,0-1-3,7 0-1,8-1-4,4-6-4,9-3-8,6 2-3,3-6 2,8-4 0</inkml:trace>
  <inkml:trace contextRef="#ctx0" brushRef="#br0" timeOffset="241787.3032">19587 2950 29,'25'-15'17,"10"-22"21,-21 16-21,-7-1-2,0 2-2,-11-5-2,-1 9-2,-11-3-1,-3 10-2,-11-1-1,0 10-2,-1 4-2,4 11 1,5 8-1,8 1 1,8 2-2,12 3 2,8-6-1,6 3 0,6-9 0,1-9-5,5-2-4,-8-6-16,-4-14-11,3-2-1,-9-15 1</inkml:trace>
  <inkml:trace contextRef="#ctx0" brushRef="#br0" timeOffset="241989.9132">19616 2438 84,'-15'-9'34,"9"23"-10,-1 10-40,0-5-12,9 12-3,-2-9-3</inkml:trace>
  <inkml:trace contextRef="#ctx0" brushRef="#br0" timeOffset="242758.0253">15741 2563 28,'7'-11'31,"-7"11"1,-9 0-5,5 28-8,-5 12-7,5 20-3,-1 15-4,5 9 1,0 6-4,0 0-4,7-4-6,-4-13-10,0-11-16,8-8 0,-11-28 0,6-4-2</inkml:trace>
  <inkml:trace contextRef="#ctx0" brushRef="#br0" timeOffset="242960.5624">15720 2914 51,'16'-9'26,"12"9"-8,5 4-22,1-4-16,10 5-4,-10-10-1,7 5 4</inkml:trace>
  <inkml:trace contextRef="#ctx0" brushRef="#br0" timeOffset="243187.609">16024 2743 40,'-4'12'28,"8"12"-2,-4-2-9,0 7-8,6-2-3,-3-3-2,3-9-2,-6-15-1,19-6 1,-7-13-1,4-7 0,3-2-1,2-3 0,-2 1 1,2 8 0,-2 9-1,-4 13 1,-2 10 0,-5 9 0,-4 10-1,-4 2-4,0 7-8,0 1-13,-4-12-5,10 4-1,-12-19 0</inkml:trace>
  <inkml:trace contextRef="#ctx0" brushRef="#br0" timeOffset="243405.1616">16186 2467 33,'-5'-32'28,"5"32"-4,4-9-9,-4 9-36,6 33-5,-6-15-2,12 15 4</inkml:trace>
  <inkml:trace contextRef="#ctx0" brushRef="#br0" timeOffset="243629.7203">16340 2769 32,'2'23'26,"6"9"0,-8-3-11,-4 1-7,0-3-4,-1-3-3,2-8-1,-3-6 0,6-10 0,6-10-1,2-6 1,5-9 1,9-3 0,-3-1 0,5 2 2,-2 3 1,-1 7 0,-5 4 0,-3 8 1,-13 5-2,4 9 0,-8 8 0,1 4-1,-3 0-1,6 1-2,0 5-7,9-5-10,1-1-5,17 1-8,1-16 0,12 6 0</inkml:trace>
  <inkml:trace contextRef="#ctx0" brushRef="#br0" timeOffset="243983.6955">16873 2883 46,'-15'-24'27,"-6"-1"-11,-2 4-4,-2 11-3,-2 3-2,-1 12-2,0 8-1,7 8-2,6 3-2,7 4 0,8-1 1,10-7 1,9-6 0,8-5 2,2-15 0,7-2 0,-2-13 1,6-1 0,-5-1 0,3 5-1,-10-2 0,0 15-1,-7 5 0,-3 13-1,-10 7 0,-6 9 0,-2-1-1,-10 2-3,0 0-8,-5-5-24,-1-17-1,7-4-1,-3-13 1</inkml:trace>
  <inkml:trace contextRef="#ctx0" brushRef="#br0" timeOffset="244747.1428">19764 2767 10,'0'0'27,"0"0"2,-5 25 1,5-10-15,0 5-4,3 6-2,2-2-2,7 4-1,-2-4 0,11-3 0,-1-11-1,4-4 0,-4-13-1,4-4 0,-6-10 0,0-6-2,-11-5-3,-7 0-5,0 3-12,-9 6-18,-10-1 1,0 9 0,-8 1-1</inkml:trace>
  <inkml:trace contextRef="#ctx0" brushRef="#br0" timeOffset="245109.8207">19547 2433 71,'0'0'33,"18"12"-4,2 4-15,11 4-23,10 12-20,-6-8-2,10 5 0,-9-10-2</inkml:trace>
  <inkml:trace contextRef="#ctx0" brushRef="#br0" timeOffset="245956.8573">20320 2771 19,'17'0'28,"0"-2"1,13 7-3,2-5-17,5 3-2,-2-3-2,-2 0-2,-4 0-3,-11 0 0,-18 0-2,0 0 1,-16-6 0,-6 9-1,-8 3 1,1 3 0,-1 5 1,7 7 1,7 0 0,11 5 0,12 1 0,12-1 0,11-2 0,10-2 1,5-3-1,3-4 0,3-7-1,-6-5 0,-5-3 0,-4-11 0,-9-4 0,-11-8 0,-8-2-1,-8-6 2,-11 6-1,-10-1 1,-3 9 1,-6 5-1,2 6 1,-1 9 0,7 9 0,8 8 0,10 4-1,10 2 1,9-1 0,6-3 0,6-3-1,0 0-4,-2-11-7,0-8-13,1 0-8,-16-22-1,0 2 1</inkml:trace>
  <inkml:trace contextRef="#ctx0" brushRef="#br0" timeOffset="246176.905">20759 2594 23,'-10'-23'26,"10"23"-4,-6-15-18,6 15-21,0 0-5,10 10-5</inkml:trace>
  <inkml:trace contextRef="#ctx0" brushRef="#br0" timeOffset="246626.3237">20856 2526 31,'0'0'27,"0"0"2,20-12-17,13 20-3,4-3-4,7 1-2,1 0 1,-2-6-2,-5 0 0,-8-4-1,-12 1 1,-18 3-2,5-14 1,-15 6-1,-5 6 0,-6 2-1,1 0 1,-1 5 0,4 4 0,3 6 0,7-2 1,7 3-1,7 6 0,4-5 1,0 4 0,5-4 1,-5-2-1,2-1 0,-7-2 0,-6-1 1,0-11-1,-6 20 0,-1-7 0,1 9-1,0 5 0,6 3 1,0 7-1,4 6 0,4 4 0,-1-6 0,-2 1 1,-5-7-1,-7-9 0,-10-8 0,-5-10-1,-5-16-1,1-4-2,-1-5-2,9 0-2,4-5-3,11 6-4,7 2-5,12 1-1,9 17-2,-1-4 1</inkml:trace>
  <inkml:trace contextRef="#ctx0" brushRef="#br0" timeOffset="247132.3143">21314 3007 43,'16'-15'21,"3"-2"-2,-3-1-4,-1-4-3,0 1-1,-6-1-3,-2 3-2,-7 0 0,-5 4-3,-8 3 0,-3 7 0,-5 5-2,1 8 0,-2 7-1,1 6 1,5 7-1,7 2 1,5 3-1,8-1 1,6-5 1,5-5 0,6-10 0,3-3 1,1-13-2,1-8 1,-2-7 0,-2-4-1,-3-4-1,-4 1 1,-6 5-1,-2 1-1,-4 9 1,-3 11-1,0 0 1,0 0-1,-7 23 1,7-5 0,4 1-1,5 2 2,3-1 0,4-4 1,2-5 0,2-5 1,2-6 0,1-9-1,-5-5 1,-1-4 0,-4-8-1,-7 1 0,-6-3-2,0 5-1,-4 4-4,-8-1-8,4 8-20,-3 6-3,-4 6-2,8 9 1</inkml:trace>
  <inkml:trace contextRef="#ctx0" brushRef="#br0" timeOffset="247350.3569">21964 2801 75,'0'0'38,"14"-9"-1,-4 9-5,-10 0-23,0 0-10,11 0-16,-11 0-20,-4 15 0,4-15-1,0 15 0</inkml:trace>
  <inkml:trace contextRef="#ctx0" brushRef="#br0" timeOffset="247564.407">21942 2988 57,'0'16'39,"0"-16"1,0 0-1,9 13-16,-9-13-12,11-4-6,-11 4-7,0 0-36,0 0-1,0 0-1,0-15-1</inkml:trace>
  <inkml:trace contextRef="#ctx0" brushRef="#br0" timeOffset="248705.1826">18024 4132 40,'-7'-15'33,"-23"-2"0,-4 5-10,-10 7-6,-10-2-5,2 10-3,1 3-4,9 9-2,8 5-1,19 8-1,15 4 0,25 3 0,16 3 0,11 4 0,6-1-1,1-2 2,-8-2 0,-9-4 2,-22-5 0,-20-1 0,-26-9-1,-17-5 1,-13-8 0,-3-5-4,-2-3-6,1-6-30,10-14-3,14 0 0,7-10-1</inkml:trace>
  <inkml:trace contextRef="#ctx0" brushRef="#br0" timeOffset="250251.324">18323 4241 53,'19'0'31,"19"4"1,5-4-18,9 0-6,4 5-4,2-5-10,-3 3-13,-14-3-11,-3 5-1,-18-7 0</inkml:trace>
  <inkml:trace contextRef="#ctx0" brushRef="#br0" timeOffset="250470.0073">18367 4378 28,'-6'15'34,"6"-15"1,30 10-9,9-3-6,7-7-4,9 7-8,3-7-17,5 9-23,-17-9-1,0 3-2,-17-3 0</inkml:trace>
  <inkml:trace contextRef="#ctx0" brushRef="#br0" timeOffset="250837.2807">19151 3906 38,'0'-11'33,"6"25"2,-6 18-5,0 11-14,3 25-5,-9 8-3,6 11-1,-7-2-1,7-1-4,-3-14-3,3-12-5,4-14-14,5-16-16,-9-28 0,13-9-1,-13-18 1</inkml:trace>
  <inkml:trace contextRef="#ctx0" brushRef="#br0" timeOffset="251196.3239">19107 4047 8,'37'-65'62,"-4"38"-34,9 6-9,14 11-3,-1 14-4,1 18-4,-12 8-2,-14 17-2,-23 13-2,-22 4-2,-17 6 0,-13-5-1,-5-9 0,0-5 0,6-9-1,14-14 1,18-9 1,21-9 2,16-10 2,14 3 0,8-3 2,8 0 0,-2 0 0,1 0-2,-9 1 1,-7 7-2,-12-3 0,-10 0-2,-16-5-2,0 0-3,-8 14-10,0-9-24,-7-10 1,15 5-1,-18-10-1</inkml:trace>
  <inkml:trace contextRef="#ctx0" brushRef="#br0" timeOffset="251429.9348">19759 4421 70,'0'0'37,"3"-13"0,-3 13-6,11-8-29,-11 8-34,12 0-4,-12 0 0,11 0 0</inkml:trace>
  <inkml:trace contextRef="#ctx0" brushRef="#br0" timeOffset="251882.7484">20153 4431 58,'-22'-5'29,"11"9"-8,0 6-5,1 4-4,4 5-2,2 0-3,11 6-1,3-6-1,6 1-1,4-6-1,6-4 0,-1-10 0,5-5-1,-1-13 0,1-8-1,-4-13 0,-6-17 0,-10-9-1,-10-13 0,-16-8 0,-14-1 0,-13 6 0,-10 12 0,-6 12 1,0 17 0,2 19 0,11 21 1,12 25 1,27 12 0,21 8 0,29 8 0,25 2-2,13-5-7,9-7-31,7-5 0,-4-29-2,3-12 0</inkml:trace>
  <inkml:trace contextRef="#ctx0" brushRef="#br0" timeOffset="262588.6606">21699 3854 24,'-28'19'30,"-6"23"2,-13 22-7,3 20-11,4 21-1,6 11-3,9 12-2,8 2-3,12-4-9,14-7-16,14-15-12,-2-29-1,14-9-1</inkml:trace>
  <inkml:trace contextRef="#ctx0" brushRef="#br0" timeOffset="263093.8874">21878 4514 44,'-7'24'30,"-8"-6"0,9 8-15,6 3-4,0-5-2,18 2-4,4-11-1,7-9 0,5-13-2,0-6-1,-2-14 0,-4-9-1,-7-16 0,-10-10 0,-11-11-1,-13 3 1,-10 0 0,-8 7-1,-7 11 1,-3 17 0,-1 18 0,4 19 0,7 19 0,12 11 0,15 6 0,18 5-2,19-2-8,17 2-22,7-16 0,16-4 0,0-14 0</inkml:trace>
  <inkml:trace contextRef="#ctx0" brushRef="#br0" timeOffset="263528.1436">22380 4421 20,'0'0'25,"12"0"-4,-12 0-12,0 0-29,0 0-3,-9 0-1</inkml:trace>
  <inkml:trace contextRef="#ctx0" brushRef="#br0" timeOffset="263750.2068">22361 4617 36,'0'0'28,"-7"14"-1,7-14-15,0 0-33,0 0-5,0 0-1,18-6-1</inkml:trace>
  <inkml:trace contextRef="#ctx0" brushRef="#br0" timeOffset="263979.7608">22618 4489 28,'0'0'29,"14"20"0,-9-1-10,0 3-9,-5 6 0,0-3-2,0-3-2,-5-6-1,0-5-2,5-11-1,-14-12 0,8-8-2,6-7 0,6-5 0,5 0-2,3 4-1,5 2-3,7 10-8,6 10-17,-7 1 0,4 14 0,-13-3 0</inkml:trace>
  <inkml:trace contextRef="#ctx0" brushRef="#br0" timeOffset="264280.8205">23111 4518 17,'18'10'31,"-18"-10"1,-3 24 0,-13-10-17,-8 4-3,3-2-3,-5-3-6,-4-5-4,4-4-5,-6-7-3,10-3 0,9-10-1,8-2 0,5-4 3,8 4 2,3 0 5,4 3 5,30 11 11,-19 13-7,-7 5 0,0 6-4,0 2-9,-2 8-23,-12-11-2,5 4-1,-10-11-1</inkml:trace>
  <inkml:trace contextRef="#ctx0" brushRef="#br0" timeOffset="264760.9264">23462 4621 12,'-16'-39'49,"9"18"-34,-10 5-4,-6 2-4,-2 4-2,-4 10-2,8 0-1,3 12-1,-1 7 1,6 4 1,3 9 0,13-4 1,12 0 0,9-5 1,4-4-1,-5-9 0,13-10-1,-8-10-2,6-9-1,-5-10-1,-6-12-1,-10-12 0,-1-9-1,1-3 2,-9 4 0,-4 7 1,0 5 0,-11 12 1,2 11 1,9 26 0,-21 6 0,15 20 0,2 11 1,4 9-1,4 4 1,8 2-1,1 2-3,2-3-12,1 2-17,-13-24-1,13-1 0,-16-28-2</inkml:trace>
  <inkml:trace contextRef="#ctx0" brushRef="#br0" timeOffset="265032.4853">23781 3807 31,'25'22'35,"2"15"0,1 29 1,-6 27-19,-13 19-3,-18 23-2,-13 9-4,-12 3-4,-3-5-8,-16-11-21,-9-25-11,5-17-2,-4-29 0</inkml:trace>
  <inkml:trace contextRef="#ctx0" brushRef="#br0" timeOffset="276114.1373">18992 5274 50,'-6'-13'29,"-5"-8"-8,11-3-4,6 2-3,11 3-6,12 11-2,5 5-1,4 9-2,0 3 0,-8 15 0,-14 7-1,-16 6 0,-17-3-1,-12 2 0,-12-6-1,-4-4 1,2-4-1,7-5-1,14-8 1,22-9 0,2 13 1,20-7-1,7 2-5,2-2-10,3-2-17,8 3-1,-9-11-1,6 4 1</inkml:trace>
  <inkml:trace contextRef="#ctx0" brushRef="#br0" timeOffset="276435.2935">19235 5007 46,'-49'-36'32,"-18"3"0,-11 9-13,-7 24-6,-6 19-6,3 19-2,3 12-2,12 16-1,16 14-1,22 12 1,21 13-1,24 6 1,19-7 1,25-5 0,22-12 0,17-16 1,14-24-1,7-25 0,5-32 0,-5-35 0,-16-30 0,-21-27-1,-37-29-1,-27-9 0,-36-1 1,-26 8-2,-24 20-8,-19 26-29,-30 26 0,-16 39-1,-21 32 1</inkml:trace>
  <inkml:trace contextRef="#ctx0" brushRef="#br0" timeOffset="277897.4346">1931 16951 10,'0'-17'31,"0"17"1,-3 17-3,-10 10-11,-1 23-5,-5 8-4,3 13-1,-1-4-3,1 7-1,4-11-2,1-5 0,8-18-2,0-19-2,3-21 2,6-20-4,-3-12 3,2-19-2,-1-10 3,4-11 0,6-3-1,2 2 2,-4 13 0,4 7 1,-3 14-1,3 15 1,-2 19-1,-2 19 0,-5 18 1,5 11 0,0 9-2,5 9 0,-1 0 2,3 2-3,4-6-3,-5-7-7,3-11-12,-4-8-11,-17-17 0,0-14-2</inkml:trace>
  <inkml:trace contextRef="#ctx0" brushRef="#br0" timeOffset="278296.1126">1846 17276 20,'0'0'20,"26"11"-10,-1-7-3,12-4-2,3 8 1,10-5 0,0 1 0,1-4 0,-8 5 1,-1 0 0,-6 6-1,-8 4 1,-5 1 1,-5 0-3,-7 6 3,-6-5-3,3 2 1,-8-7-3,0-12 3,0 0-5,-14-13-2,8-3 2,6-7-2,0-1 0,0-2-1,12 3 1,-3 3-2,7 8 2,2 4 1,3 5-1,-4 3 1,-2 12 0,1-1 1,1 4-1,-4 2-2,3 2-7,-7 2-1,6-1-7,8-5-6,-6-12-9,9 7 2,-11-7 8</inkml:trace>
  <inkml:trace contextRef="#ctx0" brushRef="#br0" timeOffset="278589.6724">2853 17394 61,'11'-14'23,"-7"-1"-3,-8-2-7,4 0-3,-13 3-2,-2 1-3,-6 3-1,-4 6-2,0 4-1,0 9 0,3 6 0,3 0 2,8 1-2,7 4 2,11 2-2,9-3 2,5-2-2,1-5-2,5 0-7,-2-7-10,-3-9-14,0-4-5,-16-12 4,5-1 2</inkml:trace>
  <inkml:trace contextRef="#ctx0" brushRef="#br0" timeOffset="278813.2321">2762 17068 16,'-7'-18'30,"-11"5"2,18 13-3,-9 11-16,9 1-28,12 9-12,-9-6-3,13 9-1</inkml:trace>
  <inkml:trace contextRef="#ctx0" brushRef="#br0" timeOffset="279289.3976">3903 17229 11,'-13'-34'28,"13"3"-11,15-1 1,8 6-4,11 11 2,2 11-3,5 16-1,-13 12-1,-6 17-3,-19 7 0,-11 10-2,-17-2-3,-10 0 0,-6-8-1,-4-6-2,6-13 1,5-12 1,18-11-3,16-6 1,4-12-1,20 2 1,8 1-1,5-1-2,7 8-8,-1-1-18,-2-4-6,2 0 1,-13-5-1</inkml:trace>
  <inkml:trace contextRef="#ctx0" brushRef="#br0" timeOffset="279641.7541">4172 17005 29,'-50'-25'32,"-15"-1"-2,-2 11-11,2 12-6,-4 11-4,4 15-2,9 12-3,4 8-2,12 8 0,14 15 1,14 1-1,15 8 2,16-2 0,19-1 0,8-9 0,20-2 0,4-18-1,14-11 0,5-17-1,-2-15 0,4-23-1,-9-13-2,-9-15 2,-12-16-2,-23-10 1,-23-13 0,-30 0 0,-19 5-1,-22 15-1,-19 7-6,-7 20-29,-3 20 1,-2 10-1,16 19-1</inkml:trace>
  <inkml:trace contextRef="#ctx0" brushRef="#br0" timeOffset="280099.3575">4999 17229 46,'24'5'34,"23"5"1,11-3-14,11-10-10,18 9-3,-1-6-4,4 5-6,-1-1-9,-16-4-16,-18 0-8,-5 7-1,-24-7 1</inkml:trace>
  <inkml:trace contextRef="#ctx0" brushRef="#br0" timeOffset="280340.952">5108 17377 23,'44'3'30,"2"-6"-3,18 0-9,7 3-6,1-7-6,3 2-5,-5 5-8,-8-4-15,-15-9-8,-2 6-1,-22-8 5</inkml:trace>
  <inkml:trace contextRef="#ctx0" brushRef="#br0" timeOffset="280569.0462">5699 17165 32,'17'4'32,"8"6"-1,3 4-15,0-1-3,3 10-3,-8-4 0,-1 12-2,-13-2-1,-9 3-3,-16-1-6,-11 4-28,-14-6-3,4-2-1,-19-12-1</inkml:trace>
  <inkml:trace contextRef="#ctx0" brushRef="#br0" timeOffset="283186.8668">6864 17423 34,'0'-17'19,"0"7"1,-8-5-5,-6-1-1,5-1-5,-12 0 0,2 5-2,-8 5-3,2 11-1,0 3-1,3 12 0,9 7 0,2 3 1,11 2-3,6-1 2,6-5 0,10-10 0,5-8-1,2-13 1,1-15-2,-1-8-1,-1-14 1,-8-13 1,0-7-1,-7-6 0,-8 0 0,1 4 0,-6 7 0,0 2 2,-6 15-2,-1 15 1,-1 14-1,8 12 0,-12 14 1,5 10 1,3 10 0,4 12 2,4 7-1,5 8 1,-2-1 0,6 6 0,-2-3-3,1-3-5,4-7-15,-3-11-17,-5-16-1,3-14 0,-11-12 0</inkml:trace>
  <inkml:trace contextRef="#ctx0" brushRef="#br0" timeOffset="283713.0331">7156 17521 27,'16'8'30,"-7"-10"0,4-14-12,5-5-6,0-11-1,4-11-5,-3-10-1,2-8-2,-5-6 0,-3-3-1,-7 2 0,-6 3 2,-16 9-2,1 16 2,-10 13-2,-3 17 0,-4 20 1,2 14-1,5 14-1,7 18 0,15 5 1,12 1 0,16-3-1,12 1 0,9-5-8,4-6-24,-1-17-4,1-13 0,-13-13-2</inkml:trace>
  <inkml:trace contextRef="#ctx0" brushRef="#br0" timeOffset="284398.0201">7801 17253 31,'13'0'33,"11"0"1,-2 5-10,5-9-10,8 8-7,-1-4-7,0-4-13,-6 0-14,3 4-5,-18 0-2,2 3 0</inkml:trace>
  <inkml:trace contextRef="#ctx0" brushRef="#br0" timeOffset="284629.8564">7785 17365 35,'22'9'37,"10"-9"-1,5 5-6,3-5-10,9 0-11,-11-5-38,8 10-4,-18-10-3,3-4-4</inkml:trace>
  <inkml:trace contextRef="#ctx0" brushRef="#br0" timeOffset="292377.8086">8475 17055 34,'9'-10'34,"-9"10"1,0 0-12,3 29-4,-3 5-5,7 16-4,-7 2-3,7 8-1,-2 1-6,-2-1-8,6-6-6,-5-11-12,-1-22-12,2-11 2,-5-10-2</inkml:trace>
  <inkml:trace contextRef="#ctx0" brushRef="#br0" timeOffset="292732.914">8421 17039 38,'19'-25'34,"16"9"1,5 8-7,4 5-13,8 14-4,-5 7-4,-4 19-2,-14 6-3,-11 12-1,-15 0-1,-19-3-2,-8-8-2,-14-6 0,1-9-1,-3-17-3,9-7 4,7-12-1,11-7 4,7-3 1,6 0 3,13 5 0,4 3 3,11 9 0,0 7 0,3 7 1,-2 5-4,1 3-1,2 5-8,-8-3-13,-1 2-17,4-9 1,-6-9-2,8-1 0</inkml:trace>
  <inkml:trace contextRef="#ctx0" brushRef="#br0" timeOffset="292975.0735">9087 17370 39,'0'0'37,"11"4"1,-11-4-2,0 0-17,-9-4-18,9 4-33,0 0-3,-9-11-1,9 1-4</inkml:trace>
  <inkml:trace contextRef="#ctx0" brushRef="#br0" timeOffset="293830.6319">9616 17440 34,'0'0'30,"0"-20"-7,-7 4-5,2 0-6,-8-4-3,1 2-4,-12 1-1,-3 5-3,-3 3 0,-5 4 0,-4 10-1,2 9 2,3 5-2,9 7 2,10 3-2,11 1 2,10-4-2,10-4 1,15-7 0,3-13 0,7-9-2,2-8 0,0-9 1,-5-9-1,-8-9 1,-5-11 1,-10-3-2,-4-6 1,-11 5 1,0 0 1,-7 5 0,-2 7 2,-1 16-2,1 14 0,-3 15 1,5 15 1,1 9-1,0 15 1,3 9-1,3 11 0,0 1 0,3 5 0,3-3-1,1-3-1,5-6-5,-4-11-11,3-13-21,7-12-1,0-13-1,10-7 0</inkml:trace>
  <inkml:trace contextRef="#ctx0" brushRef="#br0" timeOffset="294221.3402">9843 17412 48,'-9'11'34,"9"6"2,0 1-8,0-4-17,8 7-3,1-7-4,4 1-1,3-5-1,2-10 0,1-5-2,-3-5 1,0-12-1,-3-7-1,2-14 1,-4-12 0,-8-9-1,-3-11 1,-8 1 0,-8-2 0,-6 8 1,-9 12 3,-9 20-2,-7 21 1,3 20 0,4 22-1,12 12 1,13 13 0,21 0-1,25 1-3,22-8 1,15-7-5,16-14-33,5-7-3,-11-17 3,-4-6-2</inkml:trace>
  <inkml:trace contextRef="#ctx0" brushRef="#br0" timeOffset="302537.4898">16433 15155 20,'3'-12'29,"-3"24"0,-6 16-7,-9 19-7,-4 26-3,-5 15-4,4 12 0,2 7-3,5 7-1,7-6-2,9-5-1,10-11 0,8-17 0,5-17 0,4-12 0,1-13 0,-5-11 0,-2-11 0,-6-5 0,-8-6-1,-10 0 1,0 20 0,-3 9 0,-4 15 0,1 17-1,-3 18 1,-1 20 1,-2 8-1,0 8 0,-4 1 0,-2-4 0,-1-12-1,0-4 1,-2-17-2,2-14-5,4-16-15,5-10-13,-5-23-1,15-16 0,-24-33 0</inkml:trace>
  <inkml:trace contextRef="#ctx0" brushRef="#br0" timeOffset="302998.8365">17024 16206 30,'0'0'34,"11"-5"1,20 0-9,19 0-5,21 5-6,12-8-4,15 4-4,6-1-4,5-3-4,-1 4-5,-15-3-7,-12 7-13,-17 3-10,-26 1-1,-14 9 1</inkml:trace>
  <inkml:trace contextRef="#ctx0" brushRef="#br0" timeOffset="303275.3884">17145 16392 32,'13'12'32,"21"-12"-6,20 0-7,17 0-2,12-7-4,13 3-3,4-4-3,-2 1-2,-7 1-4,-14-1-4,-11 3-6,-20-3-13,-17-4-11,-5 9-1,-24-12 0</inkml:trace>
  <inkml:trace contextRef="#ctx0" brushRef="#br0" timeOffset="303644.9341">17739 16000 32,'28'0'30,"20"9"1,5 1-12,9 5-7,7 0-3,-1 5-3,-4 1-3,-9 1-1,-10-1-1,-12-2 0,-11 0 0,-15-3 2,-7 5 0,-6-4 2,-6 7 1,-11-3-1,-4 9 2,-10 1-2,-7 7-5,-5-1-34,-6 9-1,-14-7-1,4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1T08:30:52.942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2574 15847 41,'0'-18'32,"0"-6"-4,0-1-12,5 7-3,-2 0-1,-3 18 0,0 0-1,4 15-2,-8 9-2,-2 8-2,-3-4-1,3 6 0,-4-2-1,5-4-1,1-11 0,4-17-2,0 0 1,4-17 0,3-5-1,3-7 2,3-5-2,-1 2 1,-2 0 0,0 9 0,-2 12-1,-8 11 2,0 0 0,-3 29-2,-6-1 1,-1 4-1,2 4 1,-4 2 0,5-11 0,3-8-2,4-6 2,0-13 0,19-16-1,0-11 1,2-9-1,7-4 1,-5 2-1,-2 2 0,1 3 0,-4 12 0,-8 8 0,-10 13 1,-10 28-1,-2 1 0,-3 4 0,-1 6 0,-6-2 0,2-1 0,3-3 1,5-15-2,12-18 2,0 0-1,0-15 0,14-10 1,2-5-2,4-2 1,-1 1 0,-1 4 1,-10 13-2,-8 14 1,0 0 0,-3 16-1,-12 9 3,-6 5-3,-4 7 2,0-3-2,6-8 2,3-2-1,1-11 0,15-13 0,-6-13 0,12-11 0,6-11-1,7-5 1,-7 2 0,1 0 0,0 9 0,-8 14 0,-5 15 1,0 0-2,-27 37 2,2 3-2,3 6 1,-3 0 0,-5 0 0,10-10 0,7-9 0,13-27 0,0 0 0,4-24 1,9-11-3,5-7 3,2-3-3,-3 4 3,-1 2-1,-4 14 1,-9 14-1,-3 11 1,-15 18 1,-4 10-3,1 4 3,-6 5-2,-2 5 1,2-6-2,5-10 1,9-10 0,10-16 1,4-12-2,5-9 1,4-16 0,8-8-1,1-4 1,-1-1 0,-1 6 0,-8 9 0,-7 12 1,-5 10-1,0 13 0,-21 26 1,-4 2 0,0 12 0,-2 6-1,-6 1 0,10-5 0,4-7 1,1-11-1,18-24 0,0 0-2,18-24 0,1-17 1,4-7-1,4-5 2,-2-1-1,4-1 1,-6 10 0,-11 12 1,-7 15 1,-5 18-2,-14 7 0,-5 16 1,-6 11-1,-5 7 1,-1 6-1,2 1 1,5-5-1,11-11 0,-2-8 0,15-24 0,0 0-1,14-24-1,6-13 1,5-9 0,-5-5 1,6-2 0,-4 2 0,-1 11 0,-5 5 1,-13 20 0,-3 15 0,-25 14 0,3 14-1,-2 9 1,-6 6-1,-2 1 1,1 3-1,3-9 0,12-10 0,8-9 0,8-19-2,0 0 2,6-28 0,12-4 0,4-7-1,-1-2 2,-5 6-1,-1 2 0,-2 9 2,-13 24-2,0 0 0,-12 9 0,-10 20-1,-3 7 1,0 3 1,3 3-2,-3-2 0,1-8 1,10-4-1,3-13 0,11-15 1,9-10 0,0-12-2,5-8 2,7-6 0,3-1 0,1-2 0,-3 6 1,-4 6-1,-7 16 0,-11 11 0,-14 16 0,2 7 0,-16 10 0,-6 6 0,-6 5 0,0-1-1,12-7 0,6-7 0,9-14 1,2-6-1,11-9 1,24-26-1,1-3 1,6-10 0,3-3 0,0-5 1,6 4-2,0 2 1,-11 10-1,-17 17 2,-12 14-1,-7 14-1,-17 15 0,-4 11 1,-18 8 0,-1 6 0,-3-4 0,20-9 0,1-10 0,14-17 0,15-14 0,4-14-1,13-18 1,11-13 0,10-6 0,-4-4 0,6-2 1,-8 10-1,-7 12 0,-8 12 2,-17 23-2,0 0 0,-21 35 0,-6 2 1,-5 9-2,-5 0 2,6-2-2,-4-6 1,9-11 0,13-8 0,13-19 0,0 0-2,27-34 3,-6 1-2,8-7 1,8-3 1,-3 2-1,-6 2 0,-4 9 1,-11 15 0,-13 15-1,-9 16 0,-10 11 0,-12 9 0,-8 6 0,1 3 0,-2 1-1,11-10 1,8-8 0,3-9 0,18-19 0,0 0-1,22-23 1,-2-1 0,17-7 0,-2 1-1,-3 0 2,2 8-2,-1 10 1,-8 12 1,-10 9-1,-5 16 0,-10 7 1,0 10-1,0-1 0,-3 0 0,6-6 0,1-9 0,10-10 0,9-16-1,5-10 0,5-10 2,-4-2-1,4-2 0,-8 5 0,0 2 0,-10 12 0,-15 5 0,9 27 0,-15 1-1,3 4 1,-6 2-1,6 0 1,-6-3 0,9-11 0,12-20 0,4-8 0,11-17 1,-2-8 0,6 0-1,0-4 1,-2-1 0,-4 11-1,-18 12 0,-7 15 1,-14 15-2,-7 12 1,-4 1 0,-1 2 0,-2 0 0,1-1 0,11-6 1,7-13-1,9-10 1,13-20 0,-1 1 0,3-6 0,0 1-2,1-4-3,-3 3-37,-13 8 0,-6 1-1,2 6-1</inkml:trace>
  <inkml:trace contextRef="#ctx0" brushRef="#br0" timeOffset="2355.6158">10840 12808 53,'15'15'31,"-15"-15"2,0 0-11,11 11-14,-11-11-3,0 0-6,12 7-22,3-3-7,-2-22-2,17-1-1</inkml:trace>
  <inkml:trace contextRef="#ctx0" brushRef="#br1" timeOffset="8581.0105">2402 15677 73,'3'-19'29,"-3"19"-5,0 0-5,0 0-5,-9 19-4,9 4-3,0 10-4,-4 1-1,4 3 0,-4 0 0,4-3-1,0-6 0,4-11 0,-4-17 1,0 0-1,7-8 1,-7-16-1,6-7 1,-6-5-1,7-7-1,-11 2 1,4 2-1,0 3 1,0 6-1,0 9-1,-5 4 1,5 7 0,0 10 0,22-7-1,-7 7 0,10 0-2,0 0-2,3 0-5,12 5-8,-6-5-15,-7 0-4,-4 5 0,-5-5 1</inkml:trace>
  <inkml:trace contextRef="#ctx0" brushRef="#br1" timeOffset="8807.384">2421 15768 34,'4'12'34,"-4"-12"2,24 17-1,0-9-19,4-8-4,7 4-7,2-4-20,3 0-19,-12-12-1,3 2-1,-12-13-1</inkml:trace>
  <inkml:trace contextRef="#ctx0" brushRef="#br1" timeOffset="11609.7447">6065 15847 19,'0'0'12,"0"11"18,0-2-15,0 5 1,0 8-3,-6 0-2,6 4-2,0-4-2,0 0-1,0-6-3,0-7 1,0-9-1,0 0 0,10-23 0,-7 0 0,-3-6 0,5 1 0,-5-3 1,0 3-1,0 1-1,0 5 1,0 4-1,0 4 0,0 14-1,7-13 0,2 7-1,3 6-2,10-3-4,-3-2-5,12 5-6,-4-3-13,-1-3-5,1 6 0,-8 0 1</inkml:trace>
  <inkml:trace contextRef="#ctx0" brushRef="#br1" timeOffset="11822.8575">6090 15887 10,'0'17'55,"15"-13"-33,10 3-15,7 6-25,-4-13-4,9 5-2,-10-12-3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1T08:33:54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9721 11485 26,'9'2'30,"-9"-2"-3,-12 0-4,12 0-3,0 0-4,0 0-6,0 0-2,20-4-3,3-1-2,14 5-2,5 7 0,1 5-1,-2 5 0,-10 7 1,-11 3-1,-20 6 1,-11-1 0,-16 2 0,-11-9 0,-4-6 0,2-5-1,3-6 1,13-4-1,11-4 0,13 0 0,13-9 0,11 9 0,7 4 0,0 2 0,3 5 1,-9 6 0,-9 5 0,-12 0 0,-16 2-1,-10 0-1,-14-10-4,-1 3-7,-7-9-18,2-8-5,10-5 0,2-12 0</inkml:trace>
  <inkml:trace contextRef="#ctx0" brushRef="#br0" timeOffset="404.195">9809 11261 55,'-59'-18'31,"-1"18"1,-8 10-15,-5 13-6,4 19-3,1 16-3,15 14-2,6 10 1,17 9-1,17 2 0,20 5 0,20-5 0,19-5 0,19-12-1,15-15-1,15-15-2,13-26-1,9-20 1,1-25-1,-3-24 0,-9-23 0,-17-16 1,-27-16 3,-34-12 1,-35 4 2,-35 1-1,-26 17 1,-26 12 0,-14 22-3,-4 19-7,-2 25-30,9 16-3,21 16 0,7 5-1</inkml:trace>
  <inkml:trace contextRef="#ctx0" brushRef="#br0" timeOffset="1539.3695">17245 15432 58,'37'-8'22,"5"1"-2,2 2-2,1 5-1,-10 7-5,-8 7-3,-17 4-2,-14 6-2,-17-4-2,-5 0 0,-5-6-1,1-3-1,8-7-1,12-4 0,10 0 0,23-10 1,6 10-1,7 4 0,0 8 1,-1 6 1,-10 5-1,-11 9 2,-17 0-1,-15 0 0,-14-3 0,-8-7-2,-3-7-3,-3-10-3,7 0-5,3-14-9,14-4-10,14-4-7,8-12 0,6 7 2</inkml:trace>
  <inkml:trace contextRef="#ctx0" brushRef="#br0" timeOffset="1885.6583">17472 15251 34,'-23'-22'33,"-22"1"-1,-6 7-8,-14 17-8,-10 9-6,1 15-3,-1 10-2,8 15-2,11 10-1,14 12 2,16 5-1,21 8-1,16-5 2,22 6-1,14-14 0,18-9-1,10-15 0,13-20-1,5-24-1,5-19 1,-4-22-1,-7-23 1,-12-21 1,-23-17 0,-28-12 0,-24 3 2,-24 6-2,-23 14 1,-22 15-1,-16 19-6,-3 27-22,-1 24-13,1 17-1,9 21 0</inkml:trace>
  <inkml:trace contextRef="#ctx0" brushRef="#br0" timeOffset="7321.9311">15033 1898 17,'-78'61'19,"40"-6"-9,2 11-2,5 4 0,9 5-2,11 2-1,11-3 0,6-9-2,10-10 0,7-12-2,5-13 0,6-11 0,2-13 0,-3-9 0,-3-7-2,-9-6 1,-7-3 0,-7 3-1,-17 4 1,-12 7-1,-13 10 1,-10 8 1,-9 11 0,-5 12 0,-2 12 0,5 9 0,6 9 0,8 2 0,13 4 0,10 3 0,15 0 1,12-7-1,12-4 0,11-9 0,7-9-1,4-6 1,1-8-1,-4-8-1,-4-4 1,-8-1-1,-10 0 1,-12 5-1,-11 5 1,-9 10 0,-7 10 2,-2 9 0,-4 13 0,4 8 1,7 10-1,7 4 1,13-1-1,13-5 0,13-5-1,13-13-2,14-12 0,11-11-2,8-15 1,6-14-1,-1-9 1,-4-8-1,-12-5 2,-9 1 2,-16 2 1,-13 4 2,-11 15 0,-15 11 2,0 15-1,-7 17 0,7 17-1,5 11 0,11 11-2,8 5 0,15-4-1,13 1-2,12-11 0,16-10-1,10-17-1,12-10-1,5-19 1,3-8-1,1-19 1,2-11 0,-9-16 1,-9-8 1,-11-4 2,-11-2 1,-9 5 0,-11 2 1,-8 13 0,-11 11 0,-2 17 0,-6 14 0,2 13-1,0 6-1,3 7 1,8-2-2,9-1 0,12-7 0,6-8 0,10-11-2,7-10 2,7-8-1,3-7-1,-3-7 1,-6-8 0,-7-2 0,-11-5 0,-9 3 1,-10 1 0,-13 5 1,-10 13 0,-8 7 1,-5 15 0,-4 12 0,4 10 0,0 6 1,11 3-1,7 1-1,11-4 0,8-7 0,12-8 0,6-9-2,7-9 1,2-7-1,1-10 1,0-7-1,-5-8 0,-2-4 0,-7-7 0,-3-1 1,-7 4-1,-2 1 1,-6 9 0,-4 6 0,-3 10 1,-1 10-1,2 10 0,0 5 0,4 5 1,3 2-1,6-4 0,2-2 0,8-4-1,3-10 1,1-11-1,5-4-1,0-15-1,0-6 1,-3-6-1,-4-6 1,-8 1 1,-4 2 1,32-10 5,-51 37-2,-7 10 1,0 15 1,-1 7-1,5 7-1,2 3-1,10-3-1,8-4 0,9-11-2,10-8 0,8-13-1,4-13 0,2-13-1,5-7 1,-6-8-1,-4-5 2,-11-1 0,-8 0 0,28-23 3,-55 50-1,-8 14 1,0 11 0,-5 10-1,5 12 1,2 9-1,6 2-1,8 3 1,7-4-1,8-7 0,9-9-1,11-7-1,5-14 0,5-10 0,-3-14 0,-2-7 0,-9-10 2,-6-2 0,-14-1 1,-13 2 0,-10 7 2,-9 6-1,-4 10 1,-3 10-2,1 14 1,-2 12-1,5 10 0,7 5-1,9 3 0,11 1 0,9-4-3,8-4 0,11-12 0,9-7 0,-2-14 0,3-6 1,-6-11 0,-9-7 2,-9-2 2,-10-3 2,-12 4-1,-13 5 1,1 9 0,-11 11 1,0 13-2,2 9 0,9 9-1,-1 3 0,16 3-1,5 1 1,12-8-2,6-8 0,10-14 0,-7-6-1,5-14 0,-5-3 0,-2-10-3,-3-2-10,3 0-22,-9-9 0,3 4 2,-5-15 0</inkml:trace>
  <inkml:trace contextRef="#ctx0" brushRef="#br0" timeOffset="15906.004">12809 10778 40,'0'0'21,"-7"10"-3,7-10-1,0 0-2,0 9-2,0-9-2,0 0-2,0 0-1,0 0-2,0 0-1,8 5-1,-8-5 0,0 0-1,14 6-1,-14-6 0,18 4-1,-3-4 0,7 4 1,4-8-1,4 2 0,5-3 0,2-4 0,0 1-1,-3-1 1,-4-1-1,-4 2 0,-5-2 1,-6 1-1,-2-3 0,-3 5 0,-1-1 0,-9 8 0,15-14 0,-15 14 0,11-6 0,-11 6-1,0 0 1,0 0 0,0 0-1,0 0 1,0 0 0,0 0 0,0 0 0,0 0 0,0 0 0,0 0 0,0 0 0,0 0 0,0 0 0,0 0 0,0 0 0,0 0 0,0-9 0,0 9 0,0 0 0,-7-14-1,7 14 1,-14-12 0,14 12 0,-17-13 0,7 6 0,1 4 0,9 3 0,-12 0 0,12 0 0,0 0 0,0 0 0,11 3-1,0 0 1,4 2 0,2-5 0,1 5 0,-1-1 0,-3 1 0,-4 2 0,-5 3 0,-5 0 0,-5 2 1,-3 4-1,-3-1 1,0 0-2,1-4-5,10-11-26,-3 10-3,3-10 0,12-4-1</inkml:trace>
  <inkml:trace contextRef="#ctx0" brushRef="#br0" timeOffset="17017.253">12983 11321 41,'0'-15'18,"0"5"-2,-7 0-2,-1 1-2,-3 0-3,-1 1-1,-1 3-2,-3 3-2,0 2-1,2 7-1,2 4 0,3 1 0,3 5 0,2-2-1,4 3 1,10 0 0,1-2 0,3-4 0,3-6-1,0-6 0,0-3 0,1-7 0,-2-6 0,-2-5 0,-3-6-1,-1-4-1,-4-4 1,0-3 0,-6 2 0,4 2 0,-4 3 1,-6 4 0,2 7 1,-3 3 0,7 17 0,-12-11 0,12 11 0,-11 11-1,11 4 1,0 4-1,0 6 0,0 3 0,3 4 1,1 3-1,1 2 0,0 1 1,0-5-1,-2-4 0,-3-5-1,8-2-3,-8-10-9,0-12-22,15 9-1,-15-9 1,15-11-1</inkml:trace>
  <inkml:trace contextRef="#ctx0" brushRef="#br0" timeOffset="17604.5591">13139 11296 12,'0'9'29,"0"-9"1,-11 21 1,7-10-11,1 2-6,6 2-5,-3 0-2,8 2-2,1-4-1,2-2-2,2-3 0,-1-2-1,3-6 0,-2 0 0,-1-9-1,2-5 0,-3-4 1,-2-5-1,-3-4 0,-3-3 0,-3-3 0,-8-1 1,-2 1 0,-2 7 1,-7 1 0,1 8 0,-3 2 0,1 7 1,2 6 1,5 8-2,1 1 0,6 5-2,6 0 1,10 1-1,6 3-3,3-3-10,4-4-22,4 0-1,-1-5 0,7-4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1T08:37:13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6366 12915 33,'0'0'36,"0"0"0,9 19-3,0 4-11,11 17-7,4 4-5,13 6-4,7-2-1,9-3-4,8-3-5,-1-14-15,-2-11-17,-5-9-2,-10-13 0,-9-3 0</inkml:trace>
  <inkml:trace contextRef="#ctx0" brushRef="#br0" timeOffset="509.0524">6354 12891 22,'-3'21'24,"-13"-4"-7,7 3-5,-1 2-3,1-7-1,0-1-2,9-14 0,0 0 1,0 0-1,0 0 1,0-16 1,6 3 0,-3-7-2,4 3 0,-3 3-1,4 2 0,-1 2-1,4 5-1,1 5 0,5 0-1,4 11-2,1-5-16,1-2-18,10 4 0,-3-8-1,10 5 0</inkml:trace>
  <inkml:trace contextRef="#ctx0" brushRef="#br0" timeOffset="1403.727">7027 13219 37,'12'7'31,"-12"-7"-4,12 18-5,-6 2-6,1-5-4,-1 8-3,-3 1-3,1-1-1,-4-4-2,0-6-2,0-13 0,0 0-1,8-14 1,1-7-1,1-3 0,3-1 0,2-1 0,1 4 0,-1 7 1,0 8-1,-2 7 1,0 7 0,-4 3 0,-1 5 0,-1 4 0,-4 1-1,-3-4 0,4-4 1,-4-12-1,0 0 0,12 0 0,-3-14 0,-1-1-1,-1-3 2,7 4-1,-2 0 0,1 9 0,1 5 0,-3 5 0,1 5 1,-3 7 0,1 1-1,-6 1-2,1 0-4,3 0-10,-1 3-18,-7-11-1,2 4 0,-2-15-1</inkml:trace>
  <inkml:trace contextRef="#ctx0" brushRef="#br0" timeOffset="2247.7108">7677 13314 50,'0'0'25,"3"-9"-6,-6 0-3,3 9-4,-14-20-1,3 10-2,-6 0-1,0 5-3,-7-1 0,2 6-1,-3 0-2,0 9 0,4 3-1,5 5-1,7 0 0,9 0 0,6 0 1,8-3-1,4-4-1,7-3 0,2-7-1,-1-3 1,-1-1 0,-5-5-1,-5-2 1,-4 1 0,-4-1 0,-7 11 1,4-13 0,-4 13 0,-4-9 0,4 9 0,0 0 0,0 0 0,0 0 1,0 0-1,0 0-1,0 0 2,0 0-1,0 0 0,0 0 0,0 0 1,0 0-1,0 0 1,0 0 0,0 0 0,0 0 0,0 0 1,0 14-1,0 2 0,4 2 0,2 14 1,-3 0-1,2 8 1,-5 4 0,5 4 1,-5-2-1,-8 0 1,-4-8-1,-5-8 1,-7-11 0,-2-7-1,-5-8-1,3-4 0,-1-11 0,1-2-1,6 2-3,2-4-23,9 1-11,11 3-1,5-2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1T08:36:01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3898 11876 64,'-20'-26'31,"-1"15"-13,-7 15-4,0 11-4,-2 18-2,2 13-4,5 17 1,6 10-2,10 12 1,3 8 0,10 12 0,7 2-1,4 3 1,-3-8 0,1-5-2,-9-10 1,-6-7-2,-3-14 1,-6-16-1,-10-11 0,-5-17-2,0-8-2,-4-14-7,10 0-12,5-14-14,-4-4-1,14-1 0,3-6 0</inkml:trace>
  <inkml:trace contextRef="#ctx0" brushRef="#br0" timeOffset="729.3974">3839 13255 73,'-14'3'32,"-4"0"-12,-5 4-6,9 8-4,-3 4-4,10 8-2,3 2-1,11 0-1,6-2 0,9-8 0,4-5 0,3-4 0,-3-10 1,0-12-1,-9-8 0,-8-4-2,-9 2-5,-12-4-17,-12-2-13,0-1 1,-9-8-2,3 6 0</inkml:trace>
  <inkml:trace contextRef="#ctx0" brushRef="#br0" timeOffset="1307.176">4050 11914 44,'-7'14'31,"7"12"1,3-2-15,1-1-4,10 1-3,2-6-2,3-1-2,-1-11-1,7-6-1,-5-9 0,-2-7-1,-7-7-1,-3-2-1,-8-9 0,-8-6 0,-8 1-1,-8 2 0,-2 0 0,-5 6 0,0 3 0,-1 6 0,5 9 0,3 11 0,9 5 0,15-3 0,-9 24 0,18-7-3,10 9-6,2-1-21,9-7-5,9 5 0,-2-7-1</inkml:trace>
  <inkml:trace contextRef="#ctx0" brushRef="#br0" timeOffset="1601.5762">4401 12003 19,'-30'-6'63,"12"6"-35,1 0-11,-4 6-3,7 7-2,0-2-3,10 10-2,1 2 0,10 4-2,4-5-1,9 1 0,3-1-4,1-11-19,0-7-17,5-4-1,-4-20 0,2 0-1</inkml:trace>
  <inkml:trace contextRef="#ctx0" brushRef="#br0" timeOffset="2742.0164">4635 12380 60,'0'0'33,"0"0"-6,32 10-10,6-10-5,16 0-4,7 0-3,9-5-2,-1 5-4,-8-5-4,-1 5-5,-18-4-6,-11 4-12,-11 4-6,-20-4 0,0 0 1</inkml:trace>
  <inkml:trace contextRef="#ctx0" brushRef="#br0" timeOffset="2932.5315">4970 12419 30,'-5'20'34,"-4"1"-1,9 4-5,-4 9-8,-2 4-5,6 5-6,0-1-1,0 1-4,0-7-3,6-9-4,1 4-13,-1-9-20,-6-22 0,12 8 0,-12-8 0</inkml:trace>
  <inkml:trace contextRef="#ctx0" brushRef="#br0" timeOffset="3188.5015">5234 12408 67,'0'18'35,"-6"5"1,6 8-16,0 12-10,0 4-2,9 3-4,-7 2-3,3-7-8,4-4-15,0-8-14,-9-18 0,3-3-1,-3-12 1</inkml:trace>
  <inkml:trace contextRef="#ctx0" brushRef="#br0" timeOffset="3504.1024">5265 12360 45,'32'-17'35,"2"11"0,6 8-4,-3 14-16,-10 4-4,-5 13-5,-16-1-2,-12 3-3,-12 1-1,-13-3-1,-7-1-2,-7-12-1,4-4-1,3-7 0,10-7 0,7-2 3,11-8 2,10 8 2,16-7 2,9 12 0,3 4 1,7 10 2,1 4-1,4 7-1,-6 0-1,-2 0-3,-4 0-5,-8-6-26,3-11-8,-2-7 1,-4-6-1</inkml:trace>
  <inkml:trace contextRef="#ctx0" brushRef="#br0" timeOffset="3910.4058">5926 12633 59,'-7'-11'30,"-11"-1"-9,-1 1-3,0 11-5,-5 0-2,5 12-4,-3 4-1,10 10-2,6 5-1,6 5-1,6 2-1,6-7-5,11 1-10,7-3-20,-1-13 0,8-3-1,-6-13 0</inkml:trace>
  <inkml:trace contextRef="#ctx0" brushRef="#br0" timeOffset="4316.1928">6242 12730 54,'-22'-28'29,"6"4"-9,-5 1-6,-3 7-4,1 4-4,-2 7-2,4 8-2,0 6-1,8 7 0,4 2 0,5 5-1,4-5 1,10 2 0,6-6 0,-1-4 1,6-5 0,1-5 0,0-10-1,6 0 1,-3-5 1,5-2-1,-2 3 1,1 5-1,0-1 1,0 10 0,-6 5 0,-2 8 1,-9 2-1,-9 9 0,-6-3-1,-6 3 0,-7 0-1,-6-5-5,5-1-12,1-4-21,0-9 1,16-5-1,0 0 0</inkml:trace>
  <inkml:trace contextRef="#ctx0" brushRef="#br0" timeOffset="4704.9479">6527 12753 49,'-19'11'32,"19"5"-1,0 0-13,0 2-6,12 5-2,-2-4-2,9 0-1,0-9-2,6-2-1,-1-12 0,0-6-2,1-14 1,0-8-2,-2-7 0,-9-4-1,-7-6 2,-7-6-2,-15-6 0,-8 1 0,-8 4 0,-9 7 0,-3 6 0,-5 12 1,3 9-1,2 18 0,11 14 1,14 11 0,12 9 1,12 5-4,16 1-4,15-1-29,9-12-1,14-3-1,5-13-1</inkml:trace>
  <inkml:trace contextRef="#ctx0" brushRef="#br0" timeOffset="5308.8541">7097 12615 35,'-22'3'26,"-7"-3"-6,7 7-6,9 1-2,6 6-2,14 10-1,9-4-1,6 9 0,-1-1-1,1 4 0,-4-3-1,-3 4-2,-10-9-1,-10-6-1,-10-6-3,-5-12-6,0 0-12,1-10-15,-2-12 0,11-2-1,1-10 0</inkml:trace>
  <inkml:trace contextRef="#ctx0" brushRef="#br0" timeOffset="5474.4907">7231 12663 71,'16'20'37,"-6"2"0,-5 2-15,4 7-9,-9-2-6,0-3-8,5 4-14,-1-10-22,-4-20 0,5 11 0,-5-21 0</inkml:trace>
  <inkml:trace contextRef="#ctx0" brushRef="#br0" timeOffset="5616.5162">7247 12426 53,'9'-9'28,"-9"-4"-6,0 13-26,18 8-20,-18-8-3,13 19-3</inkml:trace>
  <inkml:trace contextRef="#ctx0" brushRef="#br0" timeOffset="5887.1081">7470 12714 35,'12'41'32,"3"0"2,-15-12-4,-3-7-12,3-4-6,0-18-5,0 0-3,-6-12-1,11-9-1,3-8 0,4-2-1,3 2-1,8 2 1,-2 5 0,1 10 0,-1 8 1,1 9 0,-7 9 0,1 10 0,-7 1 0,1 4 0,0 1-3,1-5-7,5-5-29,1 2 0,-3-11 0,6-1-1</inkml:trace>
  <inkml:trace contextRef="#ctx0" brushRef="#br0" timeOffset="6330.2838">8043 12726 65,'-15'-17'34,"-1"5"-9,-3 6-8,-4 2-5,3 9-3,-3 0-3,8 12-2,7 7-1,8 3 0,5 1-1,7 0 0,5-4 1,4-5-1,3-7 0,2-7 0,-4-14-1,-2-9 0,-3-9 0,-2-9-2,-5-7 1,-7-8-1,-9-7 0,-8-5 0,-8-1-1,-7-2 2,-6 7-1,-3 9 0,2 9 1,2 13 0,6 18 0,6 16 0,11 11 0,11 12-3,14 12-7,15 1-26,0-5 1,18 0-2,0-15 1</inkml:trace>
  <inkml:trace contextRef="#ctx0" brushRef="#br0" timeOffset="6970.2355">8640 12799 14,'-25'-53'62,"7"28"-35,-7 7-9,-6 2-3,2 12-5,-1 4-3,7 14-3,4 5-1,10 8-1,5 5-1,11 1 1,5-1 0,7-5 0,4-3 0,4-6 0,-1-11-1,2-7 1,-3-13-1,0-9 0,-4-7 0,-2-11-1,-8-10 0,-4-8 0,-3-5 0,-6-2-1,-7 1 1,-2 5 0,-4 8 0,-1 11 0,-1 12-1,-1 14 1,2 14 0,5 9 0,3 13 1,2 12 0,6 10 1,7 14-1,2 2 1,4 5-1,5 5-1,1-6-9,3-7-25,6-8-2,-2-18 0,10-10-1</inkml:trace>
  <inkml:trace contextRef="#ctx0" brushRef="#br0" timeOffset="7354.2339">8893 12761 62,'-5'12'35,"-1"2"-2,0 3-12,11 9-6,-5-6-5,11 6-3,-2-6-2,7 1-1,0-8-2,7-9 0,-2-13-2,3-9 0,0-7 0,0-11-1,-3-6 0,-4-14 0,-7-4-1,-10-3 0,-13-1 1,-7 3 1,-7 4-1,-9 11 1,-2 10-1,-3 17 2,5 16-1,10 17 1,11 11 1,15 9-1,10 6 0,15 0-1,11 1-3,7-8-32,6-13-2,5-6 1,-7-14-2</inkml:trace>
  <inkml:trace contextRef="#ctx0" brushRef="#br0" timeOffset="8334.685">2818 14122 49,'21'12'31,"-2"-12"0,15 5-14,1-1-12,1 0-13,5 5-20,-10-16-1,2 7-1,-13-12-1</inkml:trace>
  <inkml:trace contextRef="#ctx0" brushRef="#br0" timeOffset="8492.8425">2876 14241 26,'10'5'30,"15"9"0,-3-10-8,7-4-38,10 6-8,-8-18-4,12 9-1</inkml:trace>
  <inkml:trace contextRef="#ctx0" brushRef="#br0" timeOffset="9132.518">3784 13888 38,'-10'-8'28,"-11"-1"-7,4 9-3,-6 9-5,-1 6-2,7 19-3,0 14-2,5 18 0,1 11 0,6 12-1,0 7-1,5 7 1,0-2-1,5-2 1,-7-10-1,2-9 0,-7-16-1,1-9-1,-1-15-2,-2-15-3,0-9-7,-1-13-21,4-12-5,6-3-1,-6-7 0</inkml:trace>
  <inkml:trace contextRef="#ctx0" brushRef="#br0" timeOffset="9485.2821">3834 15015 30,'0'0'32,"-19"-15"2,2 11-11,1 8-5,-3 1-5,5 10-3,1 2-3,6 9-3,7-1 0,7 0-2,5-5 0,7-2 0,1-8 1,3-10-2,-1-3-3,-4-10-5,-1-9-24,-6 0-4,-11-10-2,3-3 1</inkml:trace>
  <inkml:trace contextRef="#ctx0" brushRef="#br0" timeOffset="9990.2737">3920 13939 41,'0'0'32,"-8"19"-1,1-6-10,0 2-7,7 5-5,4 0-3,4 1-1,5-3-2,7-1-1,-1-10 0,4-7 1,-3-8-1,1-7-1,-3-6 1,-3-6-1,-10-5-1,-5-10 1,-8 0-1,-9 2 0,-4 0-1,-7 6 1,-2 3-1,2 4 1,1 11-1,6 10 1,7 9-2,14-3-1,4 19-7,11-1-12,5-2-12,11 6 1,0-6-2</inkml:trace>
  <inkml:trace contextRef="#ctx0" brushRef="#br0" timeOffset="10313.8605">4284 14022 14,'-18'-10'28,"8"10"3,-10-7-4,0 7-10,2 7-4,0-1-1,5 10-3,3 0-1,10 13-1,5-4-1,9 3-2,4-5-1,6-3-11,-3-10-25,8 0-2,-6-18-1,4-2 0</inkml:trace>
  <inkml:trace contextRef="#ctx0" brushRef="#br0" timeOffset="10808.7167">4691 14168 57,'0'0'34,"-16"27"0,10 7-15,6 21-6,0 3-5,0 10-1,2 2-3,5 1-4,1-8-3,-3-12-10,1-16-20,2-6-2,-13-17 0,5-12-1</inkml:trace>
  <inkml:trace contextRef="#ctx0" brushRef="#br0" timeOffset="11132.6345">4641 14178 36,'36'-36'34,"2"6"1,12 19 0,-8 15-17,-6 8-8,-1 16-4,-14 5-3,-14 10 0,-14-1-2,-12 3 0,-8-3-1,-8-9 0,0-3-1,3-11 0,6-3 0,6-7-1,9-3 2,11-6 1,8 7 0,12 2 1,4 4 0,7 7 1,0 5 1,4 4-1,-4-1 0,0-1-2,-6 0-5,-9-5-21,-3-12-12,1-2-1,-14-8 0</inkml:trace>
  <inkml:trace contextRef="#ctx0" brushRef="#br0" timeOffset="13509.5272">5312 14254 50,'8'4'26,"-4"8"-4,-1 5-5,3 11-3,-6 1-3,6 3-2,-3-3-2,1 2-2,-4-10-2,7-8 0,-7-13-2,0 0-1,14-15 0,-8-4 0,4-7-1,3-1 0,2-1 0,0 3 0,0 6 1,1 4 0,-3 8 1,0 7-1,-2 11 1,-1 5-1,-6 1 1,2 4 0,-4 0 0,-2-3 0,3-6 0,-3-12-1,10 7 0,-10-7 0,18-21 0,-5 6-1,-1-5 1,3-1-1,0 2 0,-2 3 1,1 8 0,-2 8 0,0 7 0,-3 6 0,-2 5 0,-1 5-3,3 6-9,0-2-21,-4-9 0,8 2 0,-2-13-1</inkml:trace>
  <inkml:trace contextRef="#ctx0" brushRef="#br0" timeOffset="13999.3124">5969 14384 28,'12'-8'27,"-8"-6"-2,5 2-5,-3-3-4,-6-2-3,3 1-4,-12-3-1,0 2-2,-7 2-1,-3 8-3,-2 4 0,-4 3-1,3 10-1,3 6 1,4 6-1,9 5 1,6 0-1,6-4 1,6-2 0,7-4-1,3-7 2,-1-7-2,2-6 0,-3-6 1,-1-5-1,-7 0 0,-1-1 1,-5 0-1,-6 2-1,0 3 1,0 10 1,0 0-1,0 0 1,0 23 1,0 1 0,9 8 0,0 2 0,0 6 1,-6-5-1,1 0-2,-4 0-3,-13-10-7,-3-5-18,-8-5-7,-10-15-1,4 0 0</inkml:trace>
  <inkml:trace contextRef="#ctx0" brushRef="#br0" timeOffset="14298.0791">5232 14712 20,'-14'3'32,"24"7"1,11-8 2,21-2-15,23 5-6,14-5-4,21 7-1,7-7-2,12 3-4,-3-3-2,-9 0-9,-10-8-22,-13 8-6,-23-12-1,-10 7 1</inkml:trace>
  <inkml:trace contextRef="#ctx0" brushRef="#br0" timeOffset="14826.4082">5485 15059 14,'-33'-17'45,"10"15"-27,-1 2-4,-1 9 0,0 4-3,3 7-3,1 2-2,8 6-2,7 1-1,9 1-1,9-1-2,10-4-2,8-4-5,6-8-9,3-10-14,9 2 0,-9-13-1,8 3 9</inkml:trace>
  <inkml:trace contextRef="#ctx0" brushRef="#br0" timeOffset="15118.2254">5665 15075 48,'-12'-6'19,"-9"3"-5,2 7-4,0 1-1,0 7 0,6 4-2,1 3 0,6 2-2,6-2 1,7 1-1,5-7 0,9 1-2,-1-10 0,4-4-1,1-2 0,-3-7-1,-3-1 1,-8-3-2,-11 13-5,10-14-16,-10 14-12,-10-4 1,-4 1-1</inkml:trace>
  <inkml:trace contextRef="#ctx0" brushRef="#br0" timeOffset="15525.1564">5817 15121 59,'0'0'36,"6"11"-1,3-3-10,1 10-11,-1-6-5,3 10-3,-5-3-1,0 4-2,-7-4-1,-4-3-1,-6-3-4,-14-10-5,5 0-11,-5-3-18,-2-6 0,5-2-1,-1-4 0</inkml:trace>
  <inkml:trace contextRef="#ctx0" brushRef="#br0" timeOffset="15916.2208">5965 15151 17,'0'13'30,"0"-13"1,0 23-2,0-6-11,0 0-8,10 3-2,-1-4-2,4 1 0,5-8-2,2-4-1,1-5-1,-2-6 0,0-9 0,-2-7-1,-3-4 0,-3-9 0,-8-1-1,-6-4-1,-9 1 1,-9-3-1,-2 5 0,-8 6 0,0 9 0,1 5 0,2 10 0,9 7 1,4 13 0,12 6 0,10 1 0,7 3-2,11 1-10,7 1-21,-2-13 0,13-3 0,-2-15 0</inkml:trace>
  <inkml:trace contextRef="#ctx0" brushRef="#br0" timeOffset="16569.5602">6681 14610 20,'-5'-23'52,"-8"11"-31,1 0-3,-6 6-3,-1 6-4,-2 2-3,-1 14-2,4 1-1,2 12-2,7 5-2,9 2 0,3 1 0,8-3-3,14-1-2,3-13-6,10-5-12,8-4-10,-6-16-1,8-2 0</inkml:trace>
  <inkml:trace contextRef="#ctx0" brushRef="#br0" timeOffset="16915.3462">6964 14650 14,'-31'-27'56,"12"18"-33,-5 2-7,0 1-4,0 9-5,3 9-2,2 2-2,7 6-1,7 5 0,5-1-1,9-3 1,6 0-1,4-5 0,6-7 0,-1-9 0,1-4 0,0-10 0,0-4 0,0-3 1,-4 0 1,-2 2-1,-1 4 2,-2 11-1,-4 4 1,-5 16 0,-7 1-1,0 7-1,-7 3-5,1-1-13,-6-4-19,3-4 1,0-13-2,9-5 1</inkml:trace>
  <inkml:trace contextRef="#ctx0" brushRef="#br0" timeOffset="17329.9658">7299 14682 41,'-20'0'29,"10"8"0,0 3-15,0 4-2,10 6-3,0 0-1,10 4 0,0-4-1,9-4-2,2-8 0,3-6-1,0-11-1,9-8-1,-6-13 0,-1-7-1,-6-5 0,-5-10-1,-5 0 0,-10-5-1,-15-1 1,-10-1 0,-9 4-1,-3 3 0,-7 8 1,1 12 0,0 13 0,5 14 0,10 14 0,10 16 1,9 8-1,14 10-1,12 2-5,11 2-27,11-12-1,19 0-1,2-16 0</inkml:trace>
  <inkml:trace contextRef="#ctx0" brushRef="#br0" timeOffset="17722.0638">7708 14645 29,'-5'10'29,"5"-10"-3,0 0-9,7 14-36,-7-14-6,17-7-3,-8-5 0</inkml:trace>
  <inkml:trace contextRef="#ctx0" brushRef="#br0" timeOffset="18036.1495">8043 14534 39,'-32'-5'24,"2"9"-9,1 0-3,7 4-2,6 5-2,9 1 1,11 6-1,6 4 1,10 3-2,-5 0 1,7 4-1,-7-3-2,-4 0 0,-6-5-3,-11-5-2,-7-7-4,-8-11-5,2 0-10,1-4-13,-4-12-2,13 3 0,-5-9 1</inkml:trace>
  <inkml:trace contextRef="#ctx0" brushRef="#br0" timeOffset="18217.4205">8170 14532 64,'24'0'37,"-10"5"-4,-8 7-9,-3 14-8,-9-1-6,6 8-4,-7 3-4,7-2-4,-3 3-10,3-7-24,-3-13-1,6-9 0,-3-8 0</inkml:trace>
  <inkml:trace contextRef="#ctx0" brushRef="#br0" timeOffset="18375.2078">8108 14284 47,'8'-9'20,"-8"9"-14,20 21-23,-20-21-8,13 24-1</inkml:trace>
  <inkml:trace contextRef="#ctx0" brushRef="#br0" timeOffset="18644.6584">8290 14601 38,'20'69'67,"-15"-39"-32,-5-5-18,0-11-7,0-14-5,0 0-2,6-19-1,-2-3-1,6-6 0,3-2-1,2 0 0,2 3 0,-1 7 1,2 10 1,-1 10 0,-5 4-1,2 11 2,-6 8-1,-1 5-1,0 0-4,-1-2-11,0-4-22,9-2 0,-2-11-1,9 0 0</inkml:trace>
  <inkml:trace contextRef="#ctx0" brushRef="#br0" timeOffset="19022.4678">8687 14675 61,'-4'13'34,"1"0"-4,3 3-12,10 7-5,-1-5-3,7 4-2,1-9-2,5-2-2,-2-11-1,2 0-1,0-18-1,-2-10-1,-3-5 0,-3-9 0,-5-8-2,-9-4 0,-5-4-1,-16-6 0,-4 5 1,-12 4 0,-2 9 1,-6 9 0,3 11 1,3 15 1,7 11 0,14 18 0,11 6-3,11 3-9,12 1-23,17 5-1,5-4 1,17-3-1</inkml:trace>
  <inkml:trace contextRef="#ctx0" brushRef="#br0" timeOffset="19690.2774">9291 14708 49,'13'-19'23,"-13"-5"-3,-3 2-4,-4 0-4,-11 0-2,0 6-3,-8 1-1,-1 8-2,-2 7-1,4 5-1,2 6 0,9 8 0,5 4-1,9 5 1,6 0 0,10-3 0,2-3 0,7-3 1,4-9-1,0-10-1,0-4 0,1-14-1,-3-8 0,-3-8 0,-3-5-1,-6-7 0,-5-2-1,-10-3 1,0-1-1,-8 5 1,-5 6 0,-3 7 1,-3 5 0,3 11-1,1 8 1,3 10 0,2 13 1,4 9-1,1 12 1,5 5 0,0 8 0,0 7 0,5 4-1,0-3-5,8-3-15,9-5-13,-4-19-1,12-4 1,0-19-1</inkml:trace>
  <inkml:trace contextRef="#ctx0" brushRef="#br0" timeOffset="20081.9297">9577 14636 43,'-4'19'33,"-3"-7"2,7 5-8,0 7-12,3-3-4,7 4-3,-3-8-2,8-2-1,-2-11-2,6-4-1,1-10 0,0-6-1,1-11 0,-5-7-1,-1-4 0,-4-9-1,-6-6 0,-11-6-1,-8-2 1,-10 2-1,-4 10 1,-4 9 0,-3 9 0,1 18 1,8 13 0,10 17 1,11 13 0,11 10 0,10-1 0,15 2 0,8 0-5,4-5-30,3-14-2,5-3 1,-4-19-2</inkml:trace>
  <inkml:trace contextRef="#ctx0" brushRef="#br0" timeOffset="21053.2067">2616 16283 41,'28'12'30,"-9"-12"2,15 0-14,0 5-13,6-5-4,1 0-11,-7-9-16,3 13-3,-18-8-1,2 8-1</inkml:trace>
  <inkml:trace contextRef="#ctx0" brushRef="#br0" timeOffset="21216.8174">2684 16406 44,'0'0'35,"19"6"-2,3-2-5,6 1-16,9-1-12,-2-7-29,4 14-2,-11-11-3,6 5 0</inkml:trace>
  <inkml:trace contextRef="#ctx0" brushRef="#br0" timeOffset="22435.2005">3567 15951 34,'-15'-19'31,"7"6"-1,-11 9-12,0 8-3,0 11-4,2 14-3,7 18-2,1 5-1,9 14-1,0 9-2,6 14 2,4 6-1,2 7-1,-3-5 1,0-9-1,-9-6-1,0-1 0,-10-15-1,-2-18-2,-6-12-3,-1-19-6,4-7-15,5-5-12,-5-13 2,11-6-1</inkml:trace>
  <inkml:trace contextRef="#ctx0" brushRef="#br0" timeOffset="22781.3331">3728 17062 32,'-10'0'32,"-3"-2"-1,-1-1-10,0 8-6,-5-5-4,8 17-2,-4-15-2,10 18-3,3-2 0,4 3 0,7 3 1,7-2-3,5-10 1,3-8-2,2 9-1,-3-16-7,4-4-21,-6-15-10,-8-9-1,-1-1 3</inkml:trace>
  <inkml:trace contextRef="#ctx0" brushRef="#br0" timeOffset="23316.3569">3807 15990 36,'-19'-10'29,"15"21"1,-7 1-13,5 6-6,6 5-4,0 2-2,12 0-1,0-3 0,7-5 0,0-2-1,2-10 0,1-5 0,0-13-1,-7-11 0,1-5 0,-7-5 0,-4-7-1,-10-3 0,-4-4 0,-11-2-1,-4 4 1,-4 4-1,-1 5 0,1 8 0,2 8 0,4 9 0,5 12 0,8 10-1,9 9-2,12 5-3,3 1-4,13 8-8,5 1-16,1-10 0,11 5 0,-6-6 7</inkml:trace>
  <inkml:trace contextRef="#ctx0" brushRef="#br0" timeOffset="23602.9408">4163 16063 21,'-11'-7'31,"-2"-1"2,-3 8-12,4 5-3,-4-2-3,4 10-2,-4 0-2,12 9-3,1 1-2,12 5-1,3-6-1,7 0-2,3-1-7,1-1-31,0-20-1,5 0-1,-6-13 0</inkml:trace>
  <inkml:trace contextRef="#ctx0" brushRef="#br0" timeOffset="24038.1928">4550 16194 45,'0'0'35,"-4"10"0,4 13-5,-6 14-17,9 11-5,-3 8-2,0 7-4,3-8-2,-3-6-2,0 4-4,0-12-5,0-8-9,-6-8-14,-3-13-3,9-12 2,-14-6 7</inkml:trace>
  <inkml:trace contextRef="#ctx0" brushRef="#br0" timeOffset="24376.7185">4542 16152 57,'29'-24'33,"14"16"0,-5 16-16,1 7-8,-4 12-3,-7 3-1,-7 5-2,-14-4 0,-13 1-1,-14-5 0,-11 1-1,-8-6 1,-3 0-2,-1-7 0,4-7-1,5 1 0,8-5 0,10 1 1,16-5-1,3 11 1,16-5 3,9 9-1,10 9 2,2-4 0,7 11 0,-2-2 0,-4 1-1,-5-2-3,-8-8-22,-3-14-16,-5-6 0,-5-7 0,0-7-1</inkml:trace>
  <inkml:trace contextRef="#ctx0" brushRef="#br0" timeOffset="25099.2035">5054 16479 51,'9'8'32,"5"17"-1,-14 5-15,6-2-5,-3 4-4,-3-10-4,0-10 1,-4-2-3,4-10-1,0-15 1,4-3-1,3-9 0,4 0 0,-2 3 2,4 7-2,2-2 2,1 11-1,-1 8 0,0 7 1,-3 6 0,-3 8-1,-2-4-1,-4 3 1,-3 3 0,0-4 0,0-6 0,0-13-1,0 0 0,0 0 1,0-13 0,4-3-1,8-9 0,1-5-1,8 1 1,2 1 0,1 8 0,0 8 0,-1 6 1,-5 11-1,-3 10 0,-6 13 1,-5 6 0,-4 1-4,6 4-4,-6-11-13,4-6-16,11-3 2,0-19-3,10 6 1</inkml:trace>
  <inkml:trace contextRef="#ctx0" brushRef="#br0" timeOffset="25640.2394">5801 16566 56,'-12'-19'30,"0"4"-12,-2 5-5,-7 0-2,0 10-3,-4-6-1,1 13-3,-1 0 0,9 8 0,0 7-1,11 7-1,5-8-1,8 1 0,5-2 0,5-5 0,4-2 0,0-6-2,3-7 1,-5-14-1,0 2 0,-5-5 1,-2-2 0,-3 5 0,-5-3 1,-1 5 1,-4 12 1,0 0 0,0 0 1,9 34-2,-6-6 1,0 6 0,3 14 0,-3 3-1,-3 2-1,0 1 1,-5 3-1,-4-12 0,-10 5 1,-3-11-2,-6-17 1,-3-3-1,-1-13 1,-1-12-2,5-13-1,4-1-3,10-9-4,3-14-9,11 9-20,8-8 1,5 0-1,8 7 1</inkml:trace>
  <inkml:trace contextRef="#ctx0" brushRef="#br0" timeOffset="26467.0413">6372 16458 46,'-19'-22'25,"4"19"-4,-6 3-5,-1 0-6,4 15-2,1-10-4,3 8-1,6 1 0,8 5 1,8 0 0,6 6 0,6-6 0,4 0 1,-3 5 0,1 0-1,-10-4 0,-5 4-2,-10-11-1,-12-9-1,-5 3-3,-7-7-5,3 5-5,-2-15-9,5 4-9,8 1-3,1-1 0,12 6 7</inkml:trace>
  <inkml:trace contextRef="#ctx0" brushRef="#br0" timeOffset="26654.1198">6520 16487 58,'7'9'36,"-10"8"1,3 2-13,0 14-13,-6-5-6,6 1-5,2 7-8,-2-7-24,0-17-4,0-12 1,0 0-2</inkml:trace>
  <inkml:trace contextRef="#ctx0" brushRef="#br0" timeOffset="26804.6581">6480 16269 49,'0'-20'29,"13"20"-6,-13 0-24,0 0-24,15 0-5,-15 0-1</inkml:trace>
  <inkml:trace contextRef="#ctx0" brushRef="#br0" timeOffset="27090.9135">6639 16465 41,'12'41'36,"-9"-5"1,6 1-1,-5-3-18,2-8-8,1-3-5,-4-13-3,-3-10-1,14-7 0,-1-9-2,2-4 2,2-4-2,3-5 1,3-1 0,1 11 1,-2 12 1,-7 0-1,-2 17 1,-4 4 0,-5 10 1,-4 7-3,0 1-3,9-2-7,-3-12-17,6 0-10,10-9-2,9-16 0</inkml:trace>
  <inkml:trace contextRef="#ctx0" brushRef="#br0" timeOffset="27503.8869">7194 16489 31,'-9'10'34,"-1"7"1,1 10-1,9 4-17,-3-4-5,9 4-3,1-14-3,8 1 0,3-11-3,1-7 0,2-2 0,0-15-2,-3-6 1,-1-6-1,-5-9 0,-2-7-1,-10-2 0,-10-12-1,-6-6 0,-13-3 0,-7 10 1,-6 9-1,-4 16 1,-1 16 1,3 11-1,14 16 1,11 15-1,15 13 2,14-2-4,11-9-10,8-5-26,15-3 1,1-13-1,5 0 0</inkml:trace>
  <inkml:trace contextRef="#ctx0" brushRef="#br0" timeOffset="28172.113">7808 16546 63,'0'-22'32,"-13"14"-11,-2 0-6,-10 3-2,2 5-4,-6 0-2,3 9-3,1 2-1,7 6-2,4 2 1,11 5-2,8-6 1,3 1 0,11 0-1,2-9 2,5-4-1,-1-6 0,3-16 0,-2-8 1,-3-3-1,3-12 0,-8-6 0,-6-6-2,-2-7 2,-8-7 0,-2 6-1,-4 3 0,-4 6 0,-1 12 0,-4 9-1,1 16 2,3 18-1,2 24 0,3 7 1,0 17-1,4 5-1,0 7 2,5 1-2,-2-1-5,10-4-13,2-11-16,-7-15-2,9-6 0,-4-18 1</inkml:trace>
  <inkml:trace contextRef="#ctx0" brushRef="#br0" timeOffset="28558.1955">8073 16576 59,'0'0'36,"0"22"0,0-8-15,6-2-10,8 12-3,-1-10-1,2 7-3,2-17-1,1-4-1,-1-2-1,2-10 0,-3-9 0,-1-9 0,1-11-1,-6-10 1,-2 0-1,-8-8 0,-6-3 1,-10 2-1,-7 4 0,-7 8 0,-3 13 0,-7 14-1,4 13 1,6 14 0,5 13-1,15 10 2,10 7 0,13 3-1,9 0 0,12-10-5,11-1-20,5-3-12,-5-18 1,8-7-2</inkml:trace>
  <inkml:trace contextRef="#ctx0" brushRef="#br0" timeOffset="29075.5883">8738 16471 47,'0'0'33,"14"-6"2,11 6-4,5 0-17,1 0-8,4 4-7,2 1-10,-1 5-22,-7-10 0,0-4-2,-12-5 0</inkml:trace>
  <inkml:trace contextRef="#ctx0" brushRef="#br0" timeOffset="29250.0861">8779 16576 32,'11'16'34,"3"-10"0,14 1-1,0 0-22,4-12-35,9 5-5,-11-8-3,8 2-2</inkml:trace>
  <inkml:trace contextRef="#ctx0" brushRef="#br0" timeOffset="29836.4128">9628 16041 39,'0'0'35,"0"17"1,0 13-1,0 18-17,-7 6-5,7 16-7,-7 3-2,7 3-4,0 0-6,0-21-10,0-9-20,8-12 0,-8-25-2,0-9 2</inkml:trace>
  <inkml:trace contextRef="#ctx0" brushRef="#br0" timeOffset="30151.7522">9601 16075 59,'13'-46'34,"12"17"2,9 18-16,-2 11-6,6 16-7,-4 6-2,-6 14-2,-9 5-1,-13 5-1,-12 3-2,-14 0 0,-8-7 0,-7-7 0,0-8-1,2-9 0,4-1 0,7-10 1,11 1 1,11-8 1,13 11 1,8-1 0,7 5 0,6 8 1,2-1-1,4 3-1,-2 1-3,-8-8-9,-2-1-25,-3-5 0,-7-9 0,2-3 0</inkml:trace>
  <inkml:trace contextRef="#ctx0" brushRef="#br0" timeOffset="30639.189">10013 16421 56,'16'10'35,"-8"2"2,0 7-5,1 4-19,-9-9-5,0 7-3,-5-4-3,2 0 1,3-17-1,-12 15-1,12-15-1,0-20 1,9 8 0,2-7-1,6-1 1,2 1-2,4-2 1,1 6 0,-2 15 1,-2 2-1,-1 7-1,-3 11 1,-6-1 0,-1 3 1,-5 5 0,-2 0-1,-2-13 0,0-14-1,6 10 0,-2-20 0,3 1 0,-1-6 0,6-13-1,-1-4 1,5 7-1,-3 4 2,0 10 1,0 11 1,-2-4-1,-1 10 0,-2 12 1,-1 6-1,-1-2 0,0 3-3,3-4-9,0-2-26,1-9 0,9-2-1,-2-8-1</inkml:trace>
  <inkml:trace contextRef="#ctx0" brushRef="#br0" timeOffset="31362.5009">10826 16549 29,'0'-17'30,"-4"5"-3,-2 0-6,-6-3-4,-2 1-4,-7 2-3,-3 10-3,-7 2-2,2 0-2,-2 6-1,2 3 0,4 9 0,5 0 0,10 3-1,10-4 0,7 2 1,6-4 0,8-5 0,3-5-1,2-5 0,3-5-1,-1-7 0,-4-3 0,-3 0 0,-4 1 0,-3 2-1,-4 0 1,-10 12 1,11-6 0,-11 6 1,5 18 0,-5-1-1,5 6 1,-2 9 0,1 10-1,-1-5 0,-3 6 0,0 2-1,-6 1 1,-4-6 0,-8-5-1,-4-13 0,-5-7 2,-6-1-2,0-7 0,0-7-1,1-9 0,6-3-3,4-2-5,8 6-8,5-2-21,4-10 1,12 0 0,-3-2-1</inkml:trace>
  <inkml:trace contextRef="#ctx0" brushRef="#br0" timeOffset="32678.8427">11422 15862 55,'3'-19'32,"-15"7"-7,-3 8-8,-1 18-5,-7 16-2,7 25-3,-3 17-2,4 18-2,1 12-1,2 11 1,2 10-1,2 0 1,-4-6-1,-1-13 0,-3-8 0,0-17-1,-5-12 1,2-13-2,-1-17-3,0-20-11,7-9-16,13-8-6,-15-17-1,21-3 1</inkml:trace>
  <inkml:trace contextRef="#ctx0" brushRef="#br0" timeOffset="33025.019">11448 17048 30,'0'0'32,"-22"-7"2,10 7-6,-3 4-12,-4 4-5,5 13-2,-3-4-3,13 8-3,4-9 1,9 0-1,5 1 0,8-4 0,-1-8 0,6-8-2,-3 0-1,-6-18-6,2 5-25,-6-11-6,-9-7 0,2-5 1</inkml:trace>
  <inkml:trace contextRef="#ctx0" brushRef="#br0" timeOffset="33550.7268">11630 15865 34,'-16'19'29,"14"10"2,-3-5-14,7-3-5,13-5-2,2-10-1,9-6-1,-3-11-2,2-6 0,-2-12-4,-4-3 0,-8-9-1,-8 2 1,-10-6-2,-9 3 1,-8-2-1,-5 8 0,-1 5 1,-1 9-1,0 10 0,5 8 0,5 8 1,12 8-1,9 8-1,3 2-1,10 3-5,6-3-12,8-4-14,11 4-1,-4-5 0,9 4-1</inkml:trace>
  <inkml:trace contextRef="#ctx0" brushRef="#br0" timeOffset="33850.0424">11968 15954 21,'-16'-17'30,"-17"12"24,11 5-34,-1 5-6,0-1-2,7 11-3,2 2-2,10 7-1,4-3-2,15 2 1,1-5-2,9-2-5,6-1-23,2-5-10,-2-16 0,4-1-2</inkml:trace>
  <inkml:trace contextRef="#ctx0" brushRef="#br0" timeOffset="34421.7432">12370 16361 2,'-18'-5'58,"3"8"-31,-9-3-9,1 0-5,4 4-2,-2 1-3,9 4 0,5 4-2,13 4-1,7-2-1,11 5 0,2 3 0,2 5 0,-6 1 0,-3 3-2,-8-8 0,-11-7-2,-9 5-2,-10-8-4,-3-6-4,-6-12-11,2-5-12,6-4-3,-1-1 0,10 5 1</inkml:trace>
  <inkml:trace contextRef="#ctx0" brushRef="#br0" timeOffset="34633.6388">12500 16406 65,'8'13'31,"-8"2"-2,0 6-11,0 6-7,0-1-7,3-1-14,-3-6-23,8 0 1,-8-19-2,4 15 0</inkml:trace>
  <inkml:trace contextRef="#ctx0" brushRef="#br0" timeOffset="34807.1662">12495 16195 55,'0'-14'34,"0"-2"-1,0 16-4,5-12-29,-5 12-10,10 17-16,-10-6-7,9 12-1,-6-7 0</inkml:trace>
  <inkml:trace contextRef="#ctx0" brushRef="#br0" timeOffset="35053.2543">12607 16495 15,'5'36'30,"8"2"-1,-13-17 0,6-4-13,-6-17-7,10 8-4,-10-8-1,17-27-2,-1 1 1,0-8 2,7 5 0,-2-1 0,4 10 1,-5 4 1,4 12-1,-10 4 1,1 14-1,-8 5-3,-1 4-1,-2 0-6,-4-6-14,-4-2-20,7 0 0,-3-15 0,23 8 0</inkml:trace>
  <inkml:trace contextRef="#ctx0" brushRef="#br0" timeOffset="35467.3268">13111 16448 35,'-18'17'33,"15"2"0,-3 5-5,6-5-13,3 6-4,3-6-2,10-2-1,-1-6-3,6-11 0,2-4-3,2-8 1,-3-6-2,1-10 0,-2-13 0,-7-3-1,-6-11 1,-13-3-1,-8-11 1,-15-3-2,-2 1 1,-10 10 0,-5 12 0,-1 11-1,4 13 1,10 19 0,10 18-1,13 14 1,9 13 0,17-1-4,8 5-13,16-4-19,-3-5-1,11-5 1,-4-14-1</inkml:trace>
  <inkml:trace contextRef="#ctx0" brushRef="#br0" timeOffset="36106.4636">13722 16491 5,'0'0'27,"-35"-30"22,10 20-35,-4 3-4,-2 7-2,0 4-1,5 6 0,1 1-2,10 10-1,8-7-1,11 7 1,6 0-1,10-1 1,3-7 1,8-4-2,-3-9-1,3-4 1,-4-7-1,-2-8-1,-2-15 0,-5-5-1,-3-8 0,-5-5 1,-5-5 0,-5-5-2,-5 0 1,-2 6 0,-2 9 0,0 5 0,-4 15 0,-2 14 0,7 18-1,-1 21 2,3 14-1,3 9 1,3 6-1,0 8 1,5 2-4,3-6-7,4-11-24,4-1-1,-3-21-1,7-2 1</inkml:trace>
  <inkml:trace contextRef="#ctx0" brushRef="#br0" timeOffset="36459.7938">13923 16535 58,'0'0'35,"4"27"1,4-10-15,2-1-8,7 5-5,1-8-3,6-6-3,-2-7-1,2-7 1,-4-7 0,2-9-2,-4-13 1,-2-6 0,-4-7-1,-7-5 1,-7-5-1,-11-1-1,-5 2 1,-7 8-1,-6 14 1,-3 7-1,0 18 2,3 15-2,13 13 1,10 11 1,8 5-1,13 2 0,12-1-5,6-3-30,7-11-2,13-3 1,-1-17 0</inkml:trace>
  <inkml:trace contextRef="#ctx0" brushRef="#br0" timeOffset="36903.3269">14542 16361 69,'16'0'34,"15"7"0,3-5-18,1-2-11,5 0-12,-2 0-19,1 0-8,-14-5 0,-3 5 0</inkml:trace>
  <inkml:trace contextRef="#ctx0" brushRef="#br0" timeOffset="37070.2452">14579 16501 52,'26'14'35,"4"-11"-1,6 2-7,3-5-32,-8 0-25,7 0-2,-7-15-2,1 3-1</inkml:trace>
  <inkml:trace contextRef="#ctx0" brushRef="#br0" timeOffset="37529.104">15231 15888 62,'-7'10'35,"7"29"0,5 12-11,-5 10-13,6 13-3,-1 3-3,3 3-2,-1-7-5,0-19-6,0-6-14,-3-9-15,-12-25 0,8-14-1,-24 0 1</inkml:trace>
  <inkml:trace contextRef="#ctx0" brushRef="#br0" timeOffset="37829.6429">15139 15941 39,'37'-43'36,"8"10"0,9 11-1,5 22-19,-10 0-4,2 19-4,-15 13-5,-13 10 0,-19 5-1,-15 4-1,-15 0-1,-8-5 0,-8 0-1,2-11 1,6-7-1,8-7 0,11-6 0,15-1 0,18-4 2,11 2 0,7 1 0,6 3 0,-1 6-1,-4 2-2,-1 1-14,-9-6-21,-18-12 0,-9-7-1,0 0 1</inkml:trace>
  <inkml:trace contextRef="#ctx0" brushRef="#br0" timeOffset="38491.0126">15648 16300 40,'0'0'33,"10"10"0,-10 4-11,8 7-5,-8 3-7,8 1-2,-8-5-5,3-1 1,-3-2-2,0-17 0,0 0-1,0 0-1,0-14 1,4-6-1,3-2 1,2 1-1,4-3 0,3 5-1,0 5 0,-1 9 1,-1 5 0,-3 12 1,0 1-1,-6 2 0,-1 4 0,-4 1 1,0-1 0,0-9 0,0-10-1,0 0-1,0 0 1,15-15 0,-2-2 0,2 2 0,5-4-1,0 6 0,1 6 0,-6 7 1,1 10 0,-5-1 0,-4 12-1,-4-2-4,1 9-8,-4-3-18,0-5-4,13-8-1,-2-9 1</inkml:trace>
  <inkml:trace contextRef="#ctx0" brushRef="#br0" timeOffset="39002.6736">16324 16387 9,'0'-28'57,"-3"12"-35,-8 0-4,-2 1-5,-8 1-3,0 7-2,-9 7-1,4 4-1,-3 6-1,10 5-1,4 1-2,10 9 1,5-3-1,13-1 0,5-6 0,6-5 0,3-6-1,2-4 0,-2 0 0,-2-11-1,-4-2 0,-4-1 0,-3-1 0,-5 3-1,-9 12 2,0 0-1,0 0 0,7 9 0,-7 11 0,0 11 1,0 13 0,0 4 0,0 10 0,0-3 0,0 4 0,-10-6 0,-5-4 0,-9-9 0,-3-18-2,-5-7 1,-3-18-2,1-6-2,6-8-5,1-11-15,7-4-13,13 2 1,3-6-1</inkml:trace>
  <inkml:trace contextRef="#ctx0" brushRef="#br0" timeOffset="40994.2033">17055 15700 67,'-26'6'33,"-3"15"-9,-4 19-4,-8 9-4,4 25-4,-2 13-4,13 18-2,8 1-1,15 14-2,12-14-2,12-6-1,11-6-6,7-26-11,11-22-18,2-20-2,-3-16-2,2-21 1</inkml:trace>
  <inkml:trace contextRef="#ctx0" brushRef="#br0" timeOffset="41212.695">17075 16406 65,'0'10'40,"13"-1"-2,10-1 1,7-5-28,8 4-33,3 0-14,7 0-1,-8-12-2</inkml:trace>
  <inkml:trace contextRef="#ctx0" brushRef="#br0" timeOffset="42168.8171">17661 16295 72,'-21'-9'35,"-1"6"-12,2 6-6,-6 2-5,9 12-3,-2 6-4,10 8-2,4-2-1,11 0-1,7 0-2,4-1-2,11-1-5,-1-11-8,11-9-11,3-7-9,-3-3 0,5-1 1</inkml:trace>
  <inkml:trace contextRef="#ctx0" brushRef="#br0" timeOffset="42446.872">17956 16362 14,'-15'-4'29,"-15"-9"-1,4 13-6,-2 0-5,-1 3-5,4 10-2,0 4-2,12 7-1,2-1-2,11 7-2,7-11 2,8-2-1,5-7 1,5 1-1,-3-11-1,1 0 0,-1-10-1,-7 2-1,-2 8-8,-13 0-27,0 0-2,0-12-1,-4 1 0</inkml:trace>
  <inkml:trace contextRef="#ctx0" brushRef="#br0" timeOffset="42838.5231">18107 16337 55,'0'0'35,"0"15"1,8-4-12,-1 1-8,6 10-6,-4 0-2,2 2-2,-4-1-3,-3 1 0,-8 0-3,-9-5-5,-3-7-9,-7-8-20,2-9-3,4-7-2,3-9 1</inkml:trace>
  <inkml:trace contextRef="#ctx0" brushRef="#br0" timeOffset="43256.8872">18299 16381 36,'-15'6'33,"9"13"0,-2 6-7,8-6-9,12 8-5,2-11-3,10-1-1,-2-5-4,8-6 1,-3-8-2,0-9 0,-3-11-1,-4-9-1,-6 1 1,-7-9-1,-7-4 0,-12-2-1,-9-3 0,-12 1 0,-10 8 0,-7 5 0,0 7 0,-2 10-2,5 13 1,10 12 1,10 14-1,18 7-2,16 6-7,13 2-21,14-5-7,14 0 1,1-10 0</inkml:trace>
  <inkml:trace contextRef="#ctx0" brushRef="#br0" timeOffset="43703.2518">18534 15694 37,'10'8'36,"7"16"0,10 23 1,5 18-18,-8 14-7,2 16-3,-10 5-3,-7 7-3,-14 1-2,-8-12 0,-12-7-3,-8-15-2,0-16-3,-4-22-3,11-4-4,4-29-9,6-16-14,16-4 0,-2-15 1,17-4 10</inkml:trace>
  <inkml:trace contextRef="#ctx0" brushRef="#br0" timeOffset="44958.7212">18778 16846 28,'-13'10'25,"6"10"-7,0 7-2,1-6-1,6 1-2,6-3-2,10-4-1,2-1-1,8-3-2,4-11-1,2-9 1,-2-5-1,-2-3-1,-10-3 0,-7 1-2,-11-10 1,-11 1-1,-10 13-1,-6 3-6,3 7-13,-2 2-21,0-11-1,11 8 1,3-3 0</inkml:trace>
  <inkml:trace contextRef="#ctx0" brushRef="#br0" timeOffset="45643.5571">18875 15516 53,'-19'14'29,"5"6"-8,5 7-3,5 0-4,9 5-4,2-7-2,11 2-2,2-9-1,7-6 0,1-12-1,1-6-1,-4-8 0,-1-10 0,-6-9 0,-5-4-2,-13-8 1,-9 2-2,-9-3 2,-13 1-2,-5 4 0,-7 8 0,-2 7 1,3 9-2,2 7 0,12 7-2,15 10-2,13-7-7,11 21-15,20-4-9,5-7-1,15 5 1</inkml:trace>
  <inkml:trace contextRef="#ctx0" brushRef="#br0" timeOffset="46064.0859">19207 15843 9,'-8'-10'29,"-25"10"26,10 0-35,3 6-5,-5-2 0,7 8-3,-1 1-2,12 6-2,3-3-3,12 4 0,2-3-1,8-3-4,9 3-25,4-5-12,-2-12 0,14-4 0</inkml:trace>
  <inkml:trace contextRef="#ctx0" brushRef="#br0" timeOffset="46641.8946">19399 16249 35,'5'11'35,"10"-11"2,6 6-1,12 4-18,-1-10-7,10 7-5,-2-2-9,-4-5-19,-5 0-12,0 0-3,-12-10 1</inkml:trace>
  <inkml:trace contextRef="#ctx0" brushRef="#br0" timeOffset="47055.0438">19384 16416 42,'0'0'37,"22"13"-1,-4-2-6,6-11-10,13 9-6,-2-9-7,3-4-17,-4-3-25,2 11-2,-8-10 0,1-4-2</inkml:trace>
  <inkml:trace contextRef="#ctx0" brushRef="#br0" timeOffset="47830.4818">20049 15839 23,'-5'-15'69,"5"15"-37,0 26-12,-6 6-4,6 19-5,0 7-4,3 12-2,-3 0-2,5 3-1,-5-3-2,3-14-2,1-4-6,-4-20-18,-4-17-11,4-15 0,0 0 0</inkml:trace>
  <inkml:trace contextRef="#ctx0" brushRef="#br0" timeOffset="48199.7508">19968 15836 56,'33'-25'36,"10"11"0,4 8-14,-1-2-6,7 17-6,-10 6-1,-1 17-4,-15 9-2,-10 11 0,-14-1 0,-9 4-1,-13 1-2,-10 0 1,-4-10-1,-4-8-1,1-13 0,4-14 0,4-2 0,4-9 0,8-13 0,13-4 1,6 2 0,12 6 2,5 9-1,10 7 0,4 1 1,6 9-2,2 9-3,-6 2-19,-1 0-16,-2-4-2,-8-5 1,0 1 1</inkml:trace>
  <inkml:trace contextRef="#ctx0" brushRef="#br0" timeOffset="48844.714">20423 16204 58,'0'0'36,"15"19"1,-6 10-13,-1-5-8,5 15-7,-6-10-5,3 2 0,-6-2-3,0-7 1,-4-12-2,0-10 0,-6-12 0,6-10-1,0 0 3,4-8-3,4-4 2,2 1-1,4 7 0,3 6 0,-1 14 1,2 9 0,0 5-1,-7 7 0,0 11 1,-5-1 0,-3 6-1,-3-2-1,0-10-1,0-11 1,0-8 0,0 0-1,11-3 1,-5-12-1,5-6 1,2-4 1,1 5 1,3 4 0,1 4 0,-3 9 1,0 3-1,0 6 1,-4 9-1,-2 7 0,-4 4-4,-5-6-9,6-2-25,-2 4-1,-4-12-1,0-10 0</inkml:trace>
  <inkml:trace contextRef="#ctx0" brushRef="#br0" timeOffset="49560.9073">21091 16397 23,'0'-46'44,"-2"22"-23,-9 0-4,-3 2-1,-5 5-3,-6-3-1,0 11-2,-8 4-3,8 12-2,-5 0-1,8 15-1,4-2-1,7 5 0,7 0-1,4-2 0,10 1-1,5-8 1,4-9-1,5-3 0,-1-4-1,1-8 0,-1-2 0,-4-4 0,-3-3-1,-3 4 1,-13 13 1,13-11 0,-13 11 1,0 0 1,6 24 0,-2 0 0,-1 7 0,4 7 0,0-1-1,0 4 1,-3 8-1,-4 2 0,-7 0 0,-6-6-1,-6-8 0,-8-9 2,-4-6-2,-4-5 0,-2-21 0,2-13-4,6-7-7,3-8-26,7-8-1,13-2-1,6-7 1</inkml:trace>
  <inkml:trace contextRef="#ctx0" brushRef="#br0" timeOffset="50042.0216">21586 15819 26,'-58'0'69,"25"17"-44,-8 6-2,6 26-4,-6 9-5,14 20-4,5 2-3,16 9-2,10 1-2,17-6-1,7 0-7,5-21-21,8-16-14,4-13 1,-8-16-1</inkml:trace>
  <inkml:trace contextRef="#ctx0" brushRef="#br0" timeOffset="53659.2602">21683 16050 42,'3'-35'29,"-8"1"-5,1 7-5,-2 11-2,-1 5-4,7 11-3,-9 18-2,9 7-3,0 11-1,6 9 0,-3 2 0,7 6-1,-3-2 0,0-2 0,-2-5-1,0 2 1,-5-14-2,-9-5 0,1-11-1,-5-7 1,-4-3 0,1-6-1,-3 0 1,5-11-2,2 5 2,5-4-1,7 10 1,0 0-1,16-7-1,1 4-1,7 8-4,0-5-13,4 0-19,3 0-1,-3-4 1,3 1-1</inkml:trace>
  <inkml:trace contextRef="#ctx0" brushRef="#br0" timeOffset="53937.9697">21869 16261 56,'9'0'38,"9"8"1,4-3-3,2-5-19,7 7-12,2 2-15,2-4-26,-9-5-2,2 0-1,-6-12 1</inkml:trace>
  <inkml:trace contextRef="#ctx0" brushRef="#br0" timeOffset="54425.9003">22504 16212 49,'-14'-4'36,"-10"-4"0,3 2-9,-4 13-11,-3 1-5,6 12-4,-1 1-2,10 9-2,6-2-1,10 3 0,8 0-2,12-2 1,2-4-3,3-8-7,10-1-20,0-7-9,-8-9-2,3-4 2</inkml:trace>
  <inkml:trace contextRef="#ctx0" brushRef="#br0" timeOffset="54749.1429">22743 16329 46,'-9'-17'33,"0"3"-7,-2 2-5,-10-3-7,2 5-4,-4 1-3,2 9 0,-3 0-2,0 9-1,5 4 0,6 8-1,11-1 0,7 6 0,2 3 1,11 1-1,4-10-2,7 0 0,1-8-5,-2-12-3,-3 0-11,0-9-21,-11-10 1,-1-1-1,-9-3 3</inkml:trace>
  <inkml:trace contextRef="#ctx0" brushRef="#br0" timeOffset="55267.3005">22945 16276 50,'0'0'33,"-19"-10"0,6 5-12,3 1-7,-2 1-4,12 3-3,0 0-3,0 19 1,8-6-1,7 4-1,6 1-1,1 7 1,0 1 0,-4 4 0,-6-6 0,-12 0-1,0-3-1,-16-1 1,-5-5-1,0-6 0,-5-6-4,1-8-10,7 0-27,7 0 0,-4-9-1,15-1 2</inkml:trace>
  <inkml:trace contextRef="#ctx0" brushRef="#br0" timeOffset="55823.2758">23195 16320 43,'-17'7'37,"5"9"1,-4-3-3,8 3-15,14 9-8,-6-3-7,8 0-2,5-3-1,7-5 0,3-1-1,4-5 0,-2-8-2,-4-8 2,-3-10 0,0-7 0,-3-9 0,-5-7-1,-10-12 2,-11-9-3,-12-8 4,-8-1-3,-8 6 1,-3 5 0,-14 6 0,0 14-1,7 8 1,4 22-1,13 13 0,10 14 0,13 6 0,13 8 0,20 4-1,14-4-5,17-2-30,6 0-3,0-10-1,7-3 0</inkml:trace>
  <inkml:trace contextRef="#ctx0" brushRef="#br0" timeOffset="56373.4882">23564 16576 46,'0'0'28,"-10"-12"-3,-6 4-4,2 8-5,-8-7-4,1 12-2,1-5-2,5 12 1,2 3-2,6 5-3,7-4 0,4 3 0,11 0-2,9-1-3,3 1-16,3-12-21,-2-11-1,10-1 0,-7-9 0</inkml:trace>
  <inkml:trace contextRef="#ctx0" brushRef="#br0" timeOffset="56900.0209">23675 15767 86,'29'23'39,"0"8"-6,10 25-13,-3 8-5,-1 19-5,-13 12-2,-8 6-2,-14 0-5,-18-8-5,6 1-23,-13-19-14,-8-29-1,3-12 1,5-17-2</inkml:trace>
  <inkml:trace contextRef="#ctx0" brushRef="#br0" timeOffset="133053.1595">12711 14047 63,'-11'12'34,"-2"15"1,-5 7-16,-10 0-6,8 12-4,-7-5-2,9 4-3,0-10-3,5-9 1,6-11-1,7-15-1,0 0 1,17-18 0,-5-11 0,4-7 0,1-5 0,-1-3-1,2-1 1,-1 4-1,-2 7 1,-2 7-1,-2 17 2,1 10-2,-3 13 2,4 13 0,-3 6-1,5 9 1,1 4 0,3 0-1,-1-5 0,-2-1-1,4-7-3,-6-8-1,1-2-8,-12-13-16,-3-9-10,0 0-1,-13-7 2</inkml:trace>
  <inkml:trace contextRef="#ctx0" brushRef="#br0" timeOffset="133198.3409">12638 14294 37,'0'0'36,"0"0"2,9 0-1,15 0-12,5 0-11,9 0-20,-5 0-26,10 3-3,-9-8-2,5 0 0</inkml:trace>
  <inkml:trace contextRef="#ctx0" brushRef="#br0" timeOffset="133891.2438">17665 11505 80,'0'0'37,"0"0"1,10 38-18,-14-6-7,7 11-5,-3 6-2,0 3-3,0-3-5,0-11-6,5-1-17,-1-8-13,-4-14-1,0-4 0,0-11 0</inkml:trace>
  <inkml:trace contextRef="#ctx0" brushRef="#br0" timeOffset="134261.3489">17613 11583 46,'13'-25'36,"-3"-2"1,9 5 0,2 7-19,3-3-7,6 14-4,-3 4-3,1 8-1,-10 5-1,-6 5-2,-8 4 0,-8-1 0,-2-2-1,-4-3 0,2-2 0,8-14 0,0 9 0,15-9 0,9 0 1,14 6 0,0 0 1,3 6 1,-6 8 0,-8 9 0,-18 3 1,-15 5 0,-17-1-1,-15 0 1,-7-4-1,-4-8-3,4-5-3,2-15-10,12-4-25,13-7-1,8-12 1,10 0-1</inkml:trace>
  <inkml:trace contextRef="#ctx0" brushRef="#br0" timeOffset="135282.1537">12850 8221 46,'0'0'33,"24"31"-1,-3-6-4,12 11-25,12 12-29,-7-3-3,10 7-1,-11-10-3</inkml:trace>
  <inkml:trace contextRef="#ctx0" brushRef="#br0" timeOffset="136261.6042">13049 8322 19,'7'25'27,"6"-3"1,18 14-10,6 5-7,9 4-12,12 7-20,-10-9-3,13 4-2,-8-12-1</inkml:trace>
  <inkml:trace contextRef="#ctx0" brushRef="#br0" timeOffset="136780.2462">13672 8745 27,'17'11'31,"15"15"1,3 5-3,8 3-17,5 8-15,-3-3-22,11 8-3,-12-12-2,6 0-2</inkml:trace>
  <inkml:trace contextRef="#ctx0" brushRef="#br0" timeOffset="137149.4301">14175 9186 49,'18'7'34,"4"3"1,12 5-4,6 10-19,0 3-12,3 11-28,-2-5-4,2 4-2,-7-12-1</inkml:trace>
  <inkml:trace contextRef="#ctx0" brushRef="#br0" timeOffset="137665.4258">14761 9579 41,'21'19'31,"-3"-2"1,14 12-6,5 7-22,3-2-27,9 14-4,-7-9-2,9 4-2</inkml:trace>
  <inkml:trace contextRef="#ctx0" brushRef="#br0" timeOffset="138020.8748">15348 9990 86,'35'20'36,"-1"1"-3,6 10-33,1 10-28,-10-7-4,2 5-2,-7-11-1</inkml:trace>
  <inkml:trace contextRef="#ctx0" brushRef="#br0" timeOffset="138493.1303">15894 10407 64,'29'18'36,"2"4"1,8 5-7,1 9-33,-2 3-26,8 9-3,-8-11-2,7 1-2</inkml:trace>
  <inkml:trace contextRef="#ctx0" brushRef="#br0" timeOffset="138885.6583">16531 10832 45,'0'0'36,"23"21"0,-2-6 0,8 9-16,8 4-23,-2-1-28,10 10-3,-6-6 0,1 6-1</inkml:trace>
  <inkml:trace contextRef="#ctx0" brushRef="#br0" timeOffset="139289.8511">17031 11255 43,'10'12'33,"14"10"-1,0-6-4,8 7-36,8 10-19,-9-8-3,10 10-2</inkml:trace>
  <inkml:trace contextRef="#ctx0" brushRef="#br0" timeOffset="139608.921">17410 11667 70,'13'11'36,"7"7"0,-3 8-14,0 3-48,9 6-7,-6-7-2,5 1-1</inkml:trace>
  <inkml:trace contextRef="#ctx0" brushRef="#br0" timeOffset="141863.5181">12831 9399 18,'0'0'27,"26"12"2,-6-5-13,10-1-1,10-1-2,5-5-2,13-3-2,8-6-1,13-4-4,3-9-1,7 0-1,-3-9-1,-3-3 0,-4 0-1,-11 0 1,-12 1-1,-16 4 1,-11 4 0,-11 3-1,-9 3 1,-5 5-1,-4 4 1,0 10-1,-5-14 0,5 14 0,0 0 0,0-10-1,0 10 0,0 0 0,0 0 0,0 0 0,3 12 0,-3-12 0,0 0 0,-9 11 1,9-11 0,0 0 1,-9 4-1,9-4 0,0 0 0,0 0 1,0 0-1,-12-8 0,12 8 0,-13-7 0,3 1 0,-4 2 0,1-1 0,-3 1 0,0-1 0,2 1 0,1 1 0,3 0 0,10 3 0,0 0 0,0 0-1,17 0 1,2 0 1,3 3-1,4-3 0,-1 3 0,-3-3 1,-3 4 0,-4-1 1,-6 6 0,-6 1 1,-3 2 0,-8 1 0,0 4-1,2 3-2,-5-3-12,-2 3-22,8-3 0,-5-5 0,10 2-1</inkml:trace>
  <inkml:trace contextRef="#ctx0" brushRef="#br0" timeOffset="142420.5422">13976 9540 33,'-8'17'30,"8"9"0,-3 3-8,3-2-9,11 4-4,0-4-2,9-1-1,-1-9-1,5-5-1,-2-12-1,2 0 0,-2-16-1,1-4 1,-7-11-1,-2-6 1,-8-11-1,-6-3-1,-12-2 1,-9 0-1,-4 4 0,-9 6 0,-3 8-1,-1 9 0,4 14-1,4 12 1,8 8-1,12 6 1,10 8 0,13 1-1,12 0-3,9-1-8,6-3-23,9 1 1,-7-6 0,4 0-1</inkml:trace>
  <inkml:trace contextRef="#ctx0" brushRef="#br0" timeOffset="142849.9791">14393 9736 31,'0'0'27,"-4"-10"-3,4 10-6,-21-8-3,2 8-5,0 3-2,-6 2-2,4 8-1,-1 0 0,9 7-1,5 0 2,8 3-2,6-3 2,9 2-2,7-3 2,5-2-3,0-5 0,0-4-6,1-2-15,-2-6-17,-11-5-1,2 1 0,-9-12 0</inkml:trace>
  <inkml:trace contextRef="#ctx0" brushRef="#br0" timeOffset="152530.5784">2853 12423 26,'11'6'32,"2"-6"1,15 0 0,3 4-16,0-4-8,9 0-10,1-4-18,5 4-12,-15-9-1,0 6-2</inkml:trace>
  <inkml:trace contextRef="#ctx0" brushRef="#br0" timeOffset="152727.623">2952 12561 33,'33'15'34,"-4"-15"0,5 13-2,2-13-31,-5-6-25,10 6-4,-13-12-4,6 3-1</inkml:trace>
  <inkml:trace contextRef="#ctx0" brushRef="#br0" timeOffset="155636.1137">1813 8549 48,'0'18'36,"20"-11"0,29 1-6,15 0-16,11-8-4,16 8-4,-8-5-4,6-3-10,-4 5-18,-11-2-9,-24-3-2,-7 6 1</inkml:trace>
  <inkml:trace contextRef="#ctx0" brushRef="#br0" timeOffset="155875.5943">1912 8710 21,'-14'3'32,"23"6"3,2-5-3,24-4-13,14 7-4,10-7-4,12 0-4,5 3-7,4-6-15,-15-3-18,7 3-2,-27-7-1,3 3 1</inkml:trace>
  <inkml:trace contextRef="#ctx0" brushRef="#br0" timeOffset="156079.9872">2473 8463 55,'32'12'36,"-5"3"1,14 5-5,-7 9-18,-15 1-2,-1 7-5,-12-1 0,-12 1-5,-6-3-8,-13-4-30,-9-14-2,3-5-1,7-11 0</inkml:trace>
  <inkml:trace contextRef="#ctx0" brushRef="#br0" timeOffset="157064.9739">3215 8398 45,'9'22'33,"-5"9"0,1 7-13,-2 6-6,7 12-4,-4 0-3,7 2-2,2-5-1,-3-10-2,1-10 0,2-12-1,1-14 0,-2-14 0,1-13 1,-1-10-1,-2-11 0,1-10 0,-4-4-1,1 0 1,-7 2-1,2 6 0,0 9-1,0 11 2,-5 15-2,0 12 1,12 29 1,-2 6 0,5 10-1,1 8 1,0 3 0,3 0 0,2-3 0,0-11 0,-2-7-1,0-11 2,-3-14-1,0-12 0,-2-15 1,1-11 0,-2-9 0,0-8 0,-3-7 0,1-2 0,-2 1-1,-1 2 0,-3 6-1,-2 8 0,-3 8-4,0 5-6,4 12-18,-4 12-11,0 0 1,0 0-2</inkml:trace>
  <inkml:trace contextRef="#ctx0" brushRef="#br0" timeOffset="157494.0777">3853 8803 31,'0'0'32,"0"0"1,5 21-1,-5-2-15,-5 1-7,9 6-4,-4-2-2,0-2-1,0-5-1,3-5 0,-3-12 0,0 0-1,7-13 1,-4-8 1,-3-8-1,4-3 0,-4-3 0,6 2 0,-3 0 0,1 4-1,1 2 1,3 10-2,1 1 1,7 7-1,4 3-2,0 2-3,5 8-8,-5 3-21,0-7-3,3 11 0,-7-3 0</inkml:trace>
  <inkml:trace contextRef="#ctx0" brushRef="#br0" timeOffset="157689.975">3928 8857 42,'-16'7'34,"16"-7"0,3 11 0,13-11-21,7 0-31,1 0-13,13 0-2,-3-9-1</inkml:trace>
  <inkml:trace contextRef="#ctx0" brushRef="#br0" timeOffset="158005.3307">4384 8618 70,'15'5'35,"8"-5"1,4 8-12,2-8-16,3 0-7,4 4-15,-3 1-20,-8-5-1,-3 0 1,-9-3-2</inkml:trace>
  <inkml:trace contextRef="#ctx0" brushRef="#br0" timeOffset="158199.7783">4411 8748 65,'13'16'35,"2"-12"1,13-4-11,3 0-14,0 5-11,5 0-32,-10-9-2,2 4-1,-9-6-1</inkml:trace>
  <inkml:trace contextRef="#ctx0" brushRef="#br0" timeOffset="159876.7703">5238 8119 61,'-13'-26'29,"2"8"-7,-4 11-6,-3 10-4,3 16-3,-3 13-4,9 14 0,3 12-2,6 14-1,3 8 1,5 10 0,1 4-1,1 4 2,-1-5-2,-3-2 1,-6-7 0,0-6 0,-10-12-1,-5-10-2,-3-15 0,-4-12-5,3-9-5,-2-10-21,2-16-6,7-5 1,3-9-1</inkml:trace>
  <inkml:trace contextRef="#ctx0" brushRef="#br0" timeOffset="160396.3939">5339 9140 59,'0'0'33,"0"0"-1,3 16-12,-12 2-8,-4 3-5,1 2-2,1 2-3,-2-4 0,6-4-1,-1-8-1,8-9 1,0 0-1,0-9 0,8-8 0,2-8 0,-1-4 0,4-3 0,2 1-1,-2 3 1,3 3 0,-7 4 0,2 8 0,2 13 1,-4 0 0,4 15 0,-4 6 1,3 4-1,1 4 1,3 0-1,-1 3-1,-3-4-3,1-3-2,-7-8-9,-6-17-20,10 12-1,-10-12-1,-7-12 2</inkml:trace>
  <inkml:trace contextRef="#ctx0" brushRef="#br0" timeOffset="160553.576">5337 9138 53,'12'9'29,"-1"-9"-1,18-4-28,3 4-25,-11-9-1,14 3-3,-11-9 0</inkml:trace>
  <inkml:trace contextRef="#ctx0" brushRef="#br0" timeOffset="160870.9614">5466 8003 44,'0'0'34,"0"0"-1,0 0-3,-3 19-16,0 4-6,6 8-4,0 8-4,1-1-3,5 5-7,-3-6-13,-3-9-10,5 0-1,-8-16 0</inkml:trace>
  <inkml:trace contextRef="#ctx0" brushRef="#br0" timeOffset="161216.0541">5476 7972 51,'22'-14'28,"-4"5"-6,4 5-7,0 4-6,-4 9-3,-2 4-2,-10 6-2,-6 1-1,-9 0 0,-4-2 0,-3-4 0,-2-1-1,6-6 1,12-7 0,0 0-1,0 0 2,19-11 0,5 11-1,2 6 2,1 4 0,-9 5 1,-2 9-1,-13-2 1,-6 6 0,-13-5-1,-2-3-1,-8-4-3,1-7-5,5-4-14,7-2-14,-2-8-1,15 5 0,-7-10 0</inkml:trace>
  <inkml:trace contextRef="#ctx0" brushRef="#br0" timeOffset="162352.0781">5895 8383 54,'0'0'33,"0"29"1,0 3-15,-4 9-6,4 6-5,0 3-1,0 0-3,3-4-1,0-7-1,1-13-1,-1-10 0,-3-16 0,0 0 0,6-27 0,-6-1-1,-6-10 0,3-6 0,-1-4 0,-1 0 0,5-1 0,0 1-1,0 4 1,5 4 0,2 8 1,9 4-1,5 7 0,7 2-2,10 9-3,2 1-6,9 9-14,4 3-10,-6 1 0,2 8-1</inkml:trace>
  <inkml:trace contextRef="#ctx0" brushRef="#br0" timeOffset="162569.5955">5969 8545 21,'-6'15'29,"6"-15"0,18 12-1,13-10-17,6-2-10,10 12-23,-4-17-4,14 5-2,-11 0-1</inkml:trace>
  <inkml:trace contextRef="#ctx0" brushRef="#br0" timeOffset="162893.5469">6595 8594 52,'-15'-8'32,"-12"-4"-3,-4 3-11,2 9-5,-2 0-3,3 12-4,1 2 0,11 8-3,1 3-1,11 3-1,7 1 1,13-2-2,5-3-3,4-6-10,6-4-21,6-3 0,-3-11 0,4 0-1</inkml:trace>
  <inkml:trace contextRef="#ctx0" brushRef="#br0" timeOffset="163244.8523">6896 8650 40,'-24'-23'28,"8"11"-5,-8 3-6,-2-1-4,-1 6-2,-2 4-2,4 9-2,1 1-1,6 9-3,5 1 0,13 6-1,6-4 0,7 2 1,8-7-1,4-5 0,3-9-1,6-6 1,-6-9-1,0-5 0,-8-7 0,-3 2-1,-5 0 1,-5 4-3,-7 5-5,0 13-23,-10-12-4,10 12-1,-15 4 0</inkml:trace>
  <inkml:trace contextRef="#ctx0" brushRef="#br0" timeOffset="163616.1489">7045 8625 75,'6'12'32,"4"2"-9,2 1-7,7 9-4,-3-2-3,-1 7-1,-6 0-3,0-2-1,-9-5-2,-11-6-1,-4-4-4,-5-16-8,2-5-19,1-6-6,-1-10 0,9 1 0</inkml:trace>
  <inkml:trace contextRef="#ctx0" brushRef="#br0" timeOffset="164050.1466">7283 8695 63,'-14'10'33,"14"2"2,0 5-15,0-5-8,10 10-4,1-5-3,4 2 0,4-7-2,6-4-1,-1-8 0,0-8-1,2-7 0,-1-8 0,-5-11 0,0-5-1,-7-7 0,-7-7 0,-11-4 0,-12-3 0,-8-2-1,-9 3 1,-5 9 0,-6 10 1,0 12-1,0 14 1,8 14-1,12 16 1,11 9-1,14 8 1,12 4-2,15-6-3,17-2-21,9 0-13,2-15 2,9-5-2</inkml:trace>
  <inkml:trace contextRef="#ctx0" brushRef="#br0" timeOffset="164951.4805">7956 8736 34,'0'0'29,"7"-15"-8,-11 1-2,-3 5-5,-4-6-2,-2 5-2,-8-2-3,-1 7-2,-3-1-2,4 6-1,-4 3-1,5 5-1,4 7 0,8 4 0,8 1 0,3 1 0,10 3 0,4-6 1,6-2-1,8-6 1,-1-10 0,-1-5 0,2-13-1,-3-7 1,-3-7 0,-4-3 0,-9-10-1,0-3 0,-8-3 0,-4 0 0,-3 4 0,-3 1 0,-6 3 0,2 7 1,0 7 0,-1 7 0,2 8-1,9 14 1,-10 0-1,7 20 1,3 6-1,3 16 1,0 6 0,3 8 0,0 3 0,4 0 0,1-3-3,-2-9-13,-1-7-19,9-10 0,-4-12-1,6-4 0</inkml:trace>
  <inkml:trace contextRef="#ctx0" brushRef="#br0" timeOffset="165751.031">8208 8833 20,'0'12'32,"14"4"0,-2-11-2,5-8-11,7-3-6,4-15-4,2-4-2,-5-9-2,1-7-3,-4-2 0,-7-7-1,-5-3 0,-6-1-1,-10 0 0,-4 5 0,-6 6 0,-6 9 0,-1 7-1,0 16 1,-1 11 0,7 18 2,8 13 0,9 12 1,3 3 0,13 8 0,7-2 0,8 1 0,1-4-4,-1-9-10,-3-10-26,-1-6 1,-9-14-2,3-5 1</inkml:trace>
  <inkml:trace contextRef="#ctx0" brushRef="#br0" timeOffset="173578.7696">4312 10014 31,'0'0'33,"13"12"0,3-7-6,6-5-11,9 2-6,2 1-4,4-3-15,-3 0-21,7 7-3,-10-11 0,0 4 0</inkml:trace>
  <inkml:trace contextRef="#ctx0" brushRef="#br0" timeOffset="173760.6302">4391 10160 51,'24'4'32,"13"7"-2,-3-8-25,2-8-27,9 8-5,-10-13-3,4 6-1</inkml:trace>
  <inkml:trace contextRef="#ctx0" brushRef="#br0" timeOffset="174437.5606">5191 9721 17,'-31'-17'59,"12"17"-35,-2 12-5,2 14-5,-2 10-3,8 18-3,1 14-2,12 13-1,-8 5 0,8 6-1,0 0-1,4-1 0,-4-10 0,-4-9 0,2-16-2,-7-14-1,2-10-6,-4-14-13,0-15-16,11-3-1,-12-12-1,12-3 2</inkml:trace>
  <inkml:trace contextRef="#ctx0" brushRef="#br0" timeOffset="174791.6904">5222 10655 54,'-14'10'30,"10"6"-2,-1 2-14,5-3-4,5 6-4,5-7 0,5 1 0,2-6-1,5-4 0,-3-10 0,2-4 1,-9-6 0,1-2-2,-10-4 1,-3 2-3,-8-1-6,-5 3-24,-5-3-9,5 6 0,-9-5 0</inkml:trace>
  <inkml:trace contextRef="#ctx0" brushRef="#br0" timeOffset="175302.8268">5364 9789 24,'-6'20'29,"-6"-4"1,8 9-1,4-1-17,7-3-3,8 3-2,1-7-2,8 0-1,2-11 0,2-6-1,-3-6 0,-1-5 0,-8-9 0,-4-4 0,-12-5-1,-3-3 1,-15-2-1,-4 3 0,-4 2 1,-5 6-1,0 7-1,4 4 0,-1 7 0,10 8 0,7 4-1,6 3-1,10 3-3,5-1-5,15 6-10,9 4-17,0-7 1,9 4-1,-1-2 0</inkml:trace>
  <inkml:trace contextRef="#ctx0" brushRef="#br0" timeOffset="175589.02">5773 9924 18,'-15'-7'62,"6"7"-30,-4 0-14,-5-4-4,3 10-4,-1-1-2,4 7-2,2 3-1,10 6-1,0 0 0,13 2-1,2-4 1,7 0-2,-1-2-4,-1-7-25,-2-10-9,4-4-1,-9-10 0</inkml:trace>
  <inkml:trace contextRef="#ctx0" brushRef="#br0" timeOffset="176498.0808">6260 9963 24,'0'-19'62,"0"19"-33,-9 12-12,9 9-6,-6 6-3,6 12-2,-3 9-2,3 8 0,-6 1-2,6 1 1,-3-5-2,3-5 1,-3-10-2,3-11-3,0-11-3,0-16-7,0 0-10,0 0-12,-10-27 1,10 4 0</inkml:trace>
  <inkml:trace contextRef="#ctx0" brushRef="#br0" timeOffset="176669.1332">6227 9975 45,'5'-17'30,"12"12"0,0 2-12,8-1-7,9 4-7,7 0-6,3 0-12,2 0-16,6 5 0,-11-10 0,3 9-1</inkml:trace>
  <inkml:trace contextRef="#ctx0" brushRef="#br0" timeOffset="176881.1822">6258 10207 59,'20'12'33,"6"-7"-2,8-5-10,6 0-12,4 0-18,6 0-21,-10-9-2,3 4-1,-9-10-1</inkml:trace>
  <inkml:trace contextRef="#ctx0" brushRef="#br0" timeOffset="183745.4993">6856 10243 39,'-28'-12'30,"0"6"-5,-6 6-6,-3 0-4,5 11-4,-2 2-2,10 9-3,8 1-1,10 8-2,9-4-1,10-2 0,8-1-5,10-5-7,9-9-16,7 2-8,-6-12 2,5-3-2</inkml:trace>
  <inkml:trace contextRef="#ctx0" brushRef="#br0" timeOffset="184190.5391">7153 10309 22,'0'0'28,"-15"-15"-1,2 8-6,-4 2-4,-8 1-4,2 8-3,-5 1-3,5 7-1,1 3-3,6 5-1,9 1 0,7 1-1,6-1 1,11-5 0,7-4-1,4-3 0,-3-2-3,2-7-1,-3 0-10,-1 0-21,-11-14 1,-2 6-1,-10-8 1</inkml:trace>
  <inkml:trace contextRef="#ctx0" brushRef="#br0" timeOffset="184566.6328">7339 10258 60,'-27'-5'31,"14"5"-8,-1 0-5,0 0-5,14 0-6,-11 10-2,17 2-2,8 3-2,7 5 1,3 1 0,0 3 0,-3-2 1,-4 2 0,-9 1 0,-3-4 1,-10-6-2,-5-6-3,-3-4-10,0-5-23,0-8-1,9-1-2,-2-7 1</inkml:trace>
  <inkml:trace contextRef="#ctx0" brushRef="#br0" timeOffset="184987.292">7606 10360 42,'-19'6'33,"19"-6"1,-10 20-4,10-10-16,10 5-5,-3 1-1,10 1-3,-3-5-1,6-3-1,0-9-1,2 0-1,-4-11 0,-1-7-1,-3-10 0,-1-6 0,-6-12 0,-7-5 0,-10-7 0,-12-5-1,-9-3 1,-8 2 0,-7 11 1,-4 12 0,-1 9 0,3 17 0,6 15 0,11 10 0,9 14 0,14 8-1,16 2 0,14 1-2,18 6-8,7-1-27,12-11 1,10-5-1,4-12 0</inkml:trace>
  <inkml:trace contextRef="#ctx0" brushRef="#br0" timeOffset="185370.5943">8080 9948 78,'-3'8'36,"3"17"-3,-4 12-15,11 17-7,-7 4-4,8 7-2,-8 1-3,8-9-2,-5-6-5,-3-14-8,0-13-20,0-8-4,-9-16 1,2-13-1</inkml:trace>
  <inkml:trace contextRef="#ctx0" brushRef="#br0" timeOffset="185679.5039">8088 9974 65,'45'-11'34,"5"11"1,-1 12-16,-11 6-7,-7 13-3,-19 5-3,-12 5 0,-17 2-4,-14 1-1,-9-5-1,-5-4-1,1-8-1,5-10 0,10-5-1,10-9 0,19-3 1,10-6 2,16 6 0,10 0 2,1 4 0,6 8 1,-2 1 0,-3 5 0,-8-1-1,-5 2-2,-5-3-10,-5-6-26,-5-10 0,1 0-1,-1-6 0</inkml:trace>
  <inkml:trace contextRef="#ctx0" brushRef="#br0" timeOffset="186196.6689">8777 10366 39,'-4'-16'31,"-9"-9"0,-4 1-12,-2 4-4,-8 2-5,0 8-3,-5 5-3,4 8 0,1 8-2,7 9-1,7 5 1,9 4-1,8-3 0,11 1 1,5-6 0,6-5 0,6-7 0,0-9-2,-1-5 1,0-10-1,-4-8 0,-6-12-1,-4-8 0,-7-7 0,-6-7 0,-8-1 1,-1 1 0,-6 5 1,-3 6 0,-3 11 1,0 10-1,2 12 1,6 13 0,0 11 0,3 13-1,6 9 1,6 13-1,5 8 0,1 4 0,4 5 0,2-2-5,0-6-14,-1-9-17,8-8-2,-6-18 1,9-6-1</inkml:trace>
  <inkml:trace contextRef="#ctx0" brushRef="#br0" timeOffset="186625.1427">9008 10328 32,'-11'10'33,"15"9"1,2-7 0,3 3-16,12 0-7,-4-4-2,9-3-3,-3-8-2,4 0-1,-5-13-1,0-6-1,-5-7 0,-7-9 0,-5-8-1,-7-7 0,-10-6 0,-12-2-1,-4 3 0,-9 6 0,-1 8 1,-2 14-1,-1 12 1,6 15 1,9 20 0,14 11 1,12 8 0,12 4 0,13-1-1,12-1-1,12-5-15,7-12-21,-3-19-1,7-10 0,-9-16-1</inkml:trace>
  <inkml:trace contextRef="#ctx0" brushRef="#br0" timeOffset="208119.5973">3025 11673 63,'18'-12'24,"6"5"-5,3 3-5,4 1-3,-3 7-2,-7 2-4,-4 9 0,-14 1-2,-10 6 0,-11-7-1,-5 2 0,-1-5-1,3-3 1,-3-5-1,10-4-1,14 0 0,0 0 0,12-6 0,10 6 0,3 10 1,-3-1 0,0 5 0,-7 4 1,-9 4 1,-12 2-1,-15-3 0,-8-2-3,-4-4-4,-5-9-7,3-1-13,4-5-10,4-10 0,14-3 1</inkml:trace>
  <inkml:trace contextRef="#ctx0" brushRef="#br0" timeOffset="208486.2486">3077 11485 80,'-42'-14'34,"-8"11"-11,-3 15-8,-5 5-5,9 16-4,5 9-2,13 10-1,12 7-1,19 6 0,12 1 0,20-3 1,14-4-1,16-2 0,4-13 0,7-10 0,3-16-1,-3-18-1,-5-13 1,-9-18-1,-12-17 0,-16-14-1,-19-15 2,-23-10 0,-20-4 1,-17 7-1,-17 9 1,-12 14-1,-4 18-3,-6 20-31,7 18-4,15 23-1,3 11-1</inkml:trace>
  <inkml:trace contextRef="#ctx0" brushRef="#br0" timeOffset="209314.0823">2788 13640 28,'0'-11'31,"15"6"1,3-5-9,7 1-6,5 6-4,-1 1-4,2 6-2,-7 1-2,-2 5-2,-13 2-1,-9 5-1,-11-2 0,-9 0-1,2-6 0,-1 0 0,7-5-1,12-4 1,0 0 0,0 0-1,21 0 1,3 6 1,0 4 0,-2 4 0,-11 6 0,-7 2 0,-8 2 0,-14-2-4,-4 0-4,-9-8-15,1-9-12,4-5 0,2-8-1,8-2 0</inkml:trace>
  <inkml:trace contextRef="#ctx0" brushRef="#br0" timeOffset="209682.6487">2960 13462 24,'-42'-12'31,"1"12"0,-11 4 0,2 8-15,0 13-6,6 9-4,10 7-1,3 7-1,16 7-1,15 1 0,15-1 0,19-1 0,13-5-1,11-8 2,15-12-2,7-15 0,6-9 0,-5-15-1,-6-17 0,-10-12 0,-15-11 0,-17-10 0,-23-5 1,-23-3 0,-27 0 1,-24 5-1,-15 15 0,-11 12 0,-3 16-4,1 20-13,14 18-22,1 8-1,21 15 0,9 4-1</inkml:trace>
  <inkml:trace contextRef="#ctx0" brushRef="#br0" timeOffset="234049.1476">1515 12060 47,'0'0'32,"0"0"-4,4 25-5,2 12-6,-6 7-6,3 12-3,6 3-1,4 7-2,-3-4-2,0-4-1,1-14 0,2-12-1,5-14 0,-2-12 0,-8-16 0,6-12 0,0-12-1,-8-12 1,5-9 0,-3-6-1,-5-2 0,0 1 1,0 6-1,-3 8 0,4 9 1,-1 15 0,-3 14-1,0 10 2,6 31-1,3 9 1,4 10-2,3 8 1,-5 6 1,8 0-2,6-4 1,0-6 0,-2-15 0,-3-7-2,-1-16 3,0-11-2,-4-14 1,3-10 0,-8-11-1,-1-7 0,4-7 0,3-9 1,-5-2-2,-1 0 1,-4 3 1,-6 2-1,6 6-1,-6 8-4,-3 14-6,-9 9-26,12 13-2,-9-4 0,9 4 0</inkml:trace>
  <inkml:trace contextRef="#ctx0" brushRef="#br0" timeOffset="234718.3788">2173 12426 51,'0'0'34,"0"17"0,0 3-14,6 13-6,-12 1-4,6 6-4,4-5-1,4 1-3,-2-6-1,-2-7 0,-4-8 0,0-15 0,0 0-1,0 0 1,0-21-1,-4 1 1,-2-8 0,-3-7-1,3 1-1,6 0 2,-9 2-1,2 5 0,5 4 0,2 4 0,6 5 0,12 6 1,1 6 0,-1 2-1,9-3-2,2 3-3,2 0-3,-3 0-11,-6-4-13,0 8-5,-10-4 2,3 3 0</inkml:trace>
  <inkml:trace contextRef="#ctx0" brushRef="#br0" timeOffset="234934.7377">2154 12579 67,'9'0'36,"4"0"-1,11-6-10,7 6-13,-2 0-10,5 0-33,1-3-3,4 3-1,-15-8-2</inkml:trace>
  <inkml:trace contextRef="#ctx0" brushRef="#br0" timeOffset="255541.6648">9518 10453 25,'13'11'33,"-13"-11"3,0 0 0,0 0-14,0 0-5,0 0-4,0 0-4,11 0-4,-11 0-13,10 0-28,-10 0 0,5-17-3,-5-6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1T08:40:53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16879 1860 36,'-12'11'17,"-8"12"-3,-2 10-2,-1 13-3,-1 15-1,1 11-3,4 6 1,5 9-2,5-3 0,9-1-2,5-3-1,10-8 0,3-11 0,5-13 0,2-9-1,3-11 1,-1-9-1,-2-6 0,-2-7 1,-1 0 1,-5 0 1,-3 12 1,-7 10 1,-2 15 0,-5 12 1,-5 19 0,-4 11-1,4 15 0,-1 4-3,6 5 1,9-4-1,5-4-2,11-9 0,9-12 0,10-12-2,9-13 0,5-14 1,2-10-2,-1-6 1,-6-1 1,-10 3 0,-9 12 2,-15 11 1,-14 16 1,-13 21 1,-5 17-1,-6 11 0,3 7 0,8 3 0,12-9-2,16-8 0,22-12-1,14-20-1,20-18-1,17-13 0,7-19 0,9-8-1,1-12-1,-1-6 2,-7-9 0,-4 2 0,-6-3 2,-7 1 1,-8 9 0,-7 3 1,-5 14 0,-6 11 0,-1 14 1,-3 10-1,0 9 0,0 4-1,10-4 0,8 2-1,11-9-1,12-11-2,10-17-1,15-11-2,7-15-1,13-5 1,-5-10 0,-2-2 2,-9-2 2,-11 7 2,65 21 10,-115 16-3,-20 8 0,-7 14-1,-8 6-1,-1 2-1,6-6-2,10-3-1,12-10-2,14-12 0,17-9-2,9-10 1,10-5-1,2-8 1,0 3 0,-7-1 0,-5 3 2,-10 3 0,-9 0 0,-4 2 1,-5-2-1,2 0 1,6-2-1,3-7 1,7-2-1,7-1 0,6 0 1,-3 5-1,-3 7 0,-8 7 2,-12 10-2,-7 13 2,-13 8-1,-11 6 1,-3 0-1,1-2 1,1-5-1,13-6 0,11-9-1,10-7-1,13-3 2,2-5-1,-1 1 0,-3 1 0,-3 1 1,-10 0-1,-10 0 0,-9-10-3,-8 0-6,-5-10-23,1-16-5,-5-6 0,-6-17-1</inkml:trace>
  <inkml:trace contextRef="#ctx0" brushRef="#br0" timeOffset="750.0909">18817 2034 29,'-13'-10'32,"13"10"-1,12 0-8,5-7-4,19 11-5,10-4-6,17 0-1,13-4-1,9 4-3,-4-3-1,-2-3-2,-8 6-3,-15-9-7,-12 9-7,-23-6-9,-21 6-3,-11-5 0,-11 5 1</inkml:trace>
  <inkml:trace contextRef="#ctx0" brushRef="#br0" timeOffset="922.9105">19235 2019 30,'-12'15'21,"6"6"1,1 6-2,0 8-3,2 8-3,-7-1-4,7 8-2,-5-2-3,5-2-2,3-3-3,0-11-5,0-8-16,12-2-12,-12-22 2,17 5-2</inkml:trace>
  <inkml:trace contextRef="#ctx0" brushRef="#br0" timeOffset="1298.7628">19395 2356 14,'0'9'30,"7"7"-1,-7-16-2,14 15-13,3-7-5,1-8-2,2 0-2,0-12-3,-2-3 0,-2 0-1,-1-6-2,-8-3 0,-3-3 0,-4 7-1,-11-1 0,-1 7 1,-5 9-1,1 5 1,-2 9 1,0 6 0,2 11 1,6 3 0,4 8 1,6 1 0,0 4 1,4-1 0,5 1 0,2-1-3,-1-6-7,0-6-14,7 1-10,-13-18 0,9 2-1</inkml:trace>
  <inkml:trace contextRef="#ctx0" brushRef="#br0" timeOffset="1494.8638">19668 2266 24,'15'-7'31,"-15"7"0,9-5 0,-9 14-18,0 6-7,0 7-12,4-5-23,1 14-2,-9-11 1,9 6-2</inkml:trace>
  <inkml:trace contextRef="#ctx0" brushRef="#br0" timeOffset="1825.1992">19820 2256 45,'0'0'34,"0"0"2,17 29-1,-1 0-23,-6 3-4,7 11-3,-8 3 0,2 4-2,-6 0-2,-5-3-2,-7-3-1,-9-10-2,-2-5-1,-4-17 0,3-7-1,1-14 1,6-8 1,5-17 1,7-7 2,9-9 0,9-6 1,6-3 1,4 1 0,0 5 0,-1 4-3,-7 10-11,-3 4-18,0 21-2,-17 1 1,0 13 0</inkml:trace>
  <inkml:trace contextRef="#ctx0" brushRef="#br0" timeOffset="2464.5483">20068 2209 24,'-3'9'27,"3"-9"0,-13 26-15,13-4-4,-3 0-1,8 3-1,0-4-2,7-4 1,1-4-2,5-5-1,0-8 1,2-5-1,-2-7-1,0-5 1,-4-4-1,0 2-1,-6-3 0,-3 2 1,-5 8-1,0 12 0,0 0 0,0 0 0,-6 12 0,6 3 1,0 3 0,2 4 0,3-6 1,5-2 1,3-7-1,2-2 1,3-5 1,0-7-2,-1-5 1,1-3-2,-3-4 1,-3-5-1,-4 4 0,2 6-2,-4 2 2,-6 12-1,4-12-1,-4 12 1,3 13 1,-3 3-2,4 1 2,0 0-1,0 0 0,1 2 1,2-5 0,2 1 0,0-6 0,2-4 0,4-5 1,-3 0-1,6-9 1,-1-3-1,-1-7 0,-2-1 0,-1-4-2,-5 4-3,2 5-9,-10 4-21,-3-1-2,3 12 1,-10-5 0</inkml:trace>
  <inkml:trace contextRef="#ctx0" brushRef="#br0" timeOffset="2780.6297">20830 2309 13,'-13'-24'28,"5"15"1,-8-8-7,0 8-6,-3 3-4,-6 1-3,5 8-1,-4 2-2,7 11-1,3 0 0,10 7-1,4-3-1,7 4 1,4-7 0,10 0-1,-1-5 0,7-7-1,-4-5-3,-3-5-6,0-4-9,-3 1-19,-7-11 0,0 2-2,-10-8 1</inkml:trace>
  <inkml:trace contextRef="#ctx0" brushRef="#br0" timeOffset="3004.3603">20831 2132 34,'0'0'34,"9"-9"0,-9 9-6,18 24-10,-14-4-6,4 18-4,-8 8-3,8 14 0,-5 2 0,2 3-2,-2-4-1,0-5-1,1-4-3,-4-13-6,13-8-11,-7-14-17,-6-17-2,0 0 1,0-21 0</inkml:trace>
  <inkml:trace contextRef="#ctx0" brushRef="#br0" timeOffset="3149.1759">20917 2365 19,'12'-5'28,"9"10"-3,-4-8-10,2-4-36,12 12-3,-10-14-3,16 9 13</inkml:trace>
  <inkml:trace contextRef="#ctx0" brushRef="#br0" timeOffset="3539.9004">21169 2148 30,'-22'0'22,"5"16"-13,5-1-2,7 2-3,8 2-2,7-2 0,4-3-1,4-1-1,-1-6-1,0-2-2,-5-5 0,-12 0-1,10-5 2,-10 5 0,-20-4 1,1 4 3,1 4 2,-2 1 3,2 3 2,1 2 2,9 8 0,3-8-1,11 9-1,2-7-1,11 3-1,2-4-6,4-5-9,1-6-20,7-3-3,-10-10-1,5 1 0</inkml:trace>
  <inkml:trace contextRef="#ctx0" brushRef="#br0" timeOffset="4202.5819">21324 2177 27,'11'13'32,"-11"-13"0,28 16-5,0-12-14,-5 1-5,7-1-5,2-4-3,-4 0-8,-2-4-3,-10-5-2,-5 5 1,-11 4 0,0-9 4,-10 5 3,-7 7 3,-23 11 17,22 3-3,0-1-1,5 6 0,3 0-3,10 5-1,0-6-1,9 6-2,2-8-1,7-2-1,-2-5 0,5 0-1,3-9 0,-4-3-1,1-7 0,-5-1 0,-1-2 0,-3 1 0,-2-1 1,-10 10-1,12-12 1,-12 12 0,15 0 2,-2 9-1,4-3 1,4 3 0,0-4-1,7 3 1,0-4 0,3 1-1,-1-7-2,-5-6 0,-7-1-1,-8-6 1,-1 0-1,-14-5 0,-9-5 0,-8 1 1,-5 2 0,-2 5 0,-1 2 0,2 10 0,1 5 0,6 5 1,5 12-1,6 8 1,4 4 1,6 7 0,0 5-1,6 3 2,-1 1-1,4-1 0,-3-3 0,0-5-3,-1-3-3,-5-11-10,7-11-21,-1 1-2,-6-12 0,10-8 0</inkml:trace>
  <inkml:trace contextRef="#ctx0" brushRef="#br0" timeOffset="4412.0461">21942 2210 39,'17'-9'36,"-5"4"2,-3 17-2,-4 14-17,-2 0-7,5 12-6,-5-2-1,3 2-3,-6-4-5,0-8-6,7-6-27,-2-8-2,-5-12 0,0 0 0</inkml:trace>
  <inkml:trace contextRef="#ctx0" brushRef="#br0" timeOffset="4547.7122">21980 2089 37,'-6'-21'34,"-4"4"-1,10 17-4,0 0-34,-16 4-22,21 11-4,-5-15-2,18 26-1</inkml:trace>
  <inkml:trace contextRef="#ctx0" brushRef="#br0" timeOffset="4832.66">22351 2282 58,'-3'23'37,"-13"3"0,-10-6-5,-11-8-17,8 2-5,-8-7-5,2-4-3,2-8-3,7-5 0,9-6-2,2-4 0,15 1 0,0-6 0,8 6 0,9 2 2,1 10 1,7 7 1,5 11 2,4 10 1,-2 3-1,4 10 1,-7 0-3,-2-1-8,2-6-30,-4-3 0,-10-7-2,-5-6 1</inkml:trace>
  <inkml:trace contextRef="#ctx0" brushRef="#br0" timeOffset="5412.6011">18915 2644 9,'-71'9'23,"38"-9"1,48 0-8,59 0-2,54 0 1,63 5-1,51-5 1,53 12 0,40-2-4,33 2-4,14 2-2,-4 3-2,-17-3-2,-32-4-1,-42 5-8,-45-4-26,-56-15 0,-53 4-1,-61-7-1</inkml:trace>
  <inkml:trace contextRef="#ctx0" brushRef="#br0" timeOffset="6999.3326">17727 3589 35,'-44'0'27,"9"0"-5,-5 11-6,7 1-4,11 5-2,10-1-3,19 6 0,12-2-1,13 2-1,7 0 0,3 3-1,-2-5 0,-4 2-1,-11-3 1,-14-4-2,-15-1 0,-15-4-1,-9-4-2,-6-6-3,1 0-7,0-9-9,5-3-12,14 2-3,4-7 1,17 6 0</inkml:trace>
  <inkml:trace contextRef="#ctx0" brushRef="#br0" timeOffset="7177.956">17928 3684 57,'11'12'34,"-11"4"-1,-5 2-13,5 8-7,-9 1-4,6 7-4,3-5-6,-4-1-7,4-6-13,6-4-14,-6-18 0,6 10 0</inkml:trace>
  <inkml:trace contextRef="#ctx0" brushRef="#br0" timeOffset="7330.2329">17912 3485 42,'0'-18'29,"0"18"-3,0 0-13,0 0-33,9 0-7,-9 0-2,0 21-1</inkml:trace>
  <inkml:trace contextRef="#ctx0" brushRef="#br0" timeOffset="7608.2508">18020 3724 46,'16'32'34,"-11"-7"1,3-1-4,0-4-19,-8-7-3,0-13-4,0 0-3,15-6-1,-5-6-1,5-6 0,3-1-1,4-4 1,2 5-2,-2 6 2,-2 5 0,0 9 1,-6 10 1,-3 6-1,-5 7 2,-2 6-2,-4 1-2,0-3-6,7-1-12,4-7-17,0-12 1,9-1-1,0-16-1</inkml:trace>
  <inkml:trace contextRef="#ctx0" brushRef="#br0" timeOffset="8277.4635">18520 3661 32,'-41'-30'31,"15"5"0,1-6-3,16-6-15,18 6-5,14 3-1,14 12-3,6 8 1,9 16-2,-5 9 1,-7 14-1,-14 9 0,-16 9-1,-18 3 0,-14 1 0,-12-3 1,-5-7-1,-3-9-1,5-7 0,9-9-1,11-10-1,17-8 1,0 0-3,5-11 0,10 0-1,9 1-1,2-2 0,5 2 0,-4 2 0,3 5 1,-5 3 2,-2 0 2,-5 0 1,-7 9 4,-11-9-1,13 20 2,-7-6-1,-3-2 1,6 5-1,-2-4 0,7 0-2,2-1-1,5-1 0,1-8 0,4-3-1,1-6 0,5-7 1,1-3-2,-2-9 1,-5-7-1,-3-6 0,-6-5-1,-12-8 1,-11-2 0,-12 6-1,-7 2 0,-9 7 0,-5 8 1,-2 14 0,3 9 0,4 14-1,12 10 1,9 6 0,13 4 0,11-1-4,16 4-7,2-6-12,11-4-14,10-1 0,3-7 0,8-1-1</inkml:trace>
  <inkml:trace contextRef="#ctx0" brushRef="#br0" timeOffset="8487.8304">19256 3713 57,'0'0'34,"0"0"1,29-3-5,4 6-20,0-3-10,2 0-10,2-3-21,-1 3-3,-13 0-1,-8-4 0</inkml:trace>
  <inkml:trace contextRef="#ctx0" brushRef="#br0" timeOffset="8630.2702">19275 3794 29,'0'0'29,"23"16"-2,-1-16-10,14 0-21,10 4-20,-6-11-2,18 7-2,-6-15 9</inkml:trace>
  <inkml:trace contextRef="#ctx0" brushRef="#br0" timeOffset="8991.4507">19974 3732 13,'-75'-30'55,"44"9"-29,5-10-12,4-3-5,15 2-3,7 0-2,11 4-1,12 9 1,12 12-1,2 11 0,2 14 1,-7 8 0,-9 12 1,-17 6 0,-16 8-1,-17-1 1,-7 0-1,-8-8 0,0-5-2,1-9 0,13-6-1,10-7 0,18-6 0,12-8 0,12-2 0,8 0-1,8 0-1,5 0-9,0 0-25,-4-9-1,4 3 0,-10-5-1</inkml:trace>
  <inkml:trace contextRef="#ctx0" brushRef="#br0" timeOffset="9368.7152">20399 3750 56,'-12'-13'23,"-11"0"-4,-4 3-5,-3 8-4,1 2-3,5 6-1,5 6-3,11 4 1,8 0 0,17 7-1,3 1 3,4 2-1,-3-1 1,2 1-1,-11-3 0,-5-4 0,-14-3-2,-5-5-1,-7-6-3,-5-5-7,7-3-9,-1-4-16,4-5-3,9-3-2,5-5 2</inkml:trace>
  <inkml:trace contextRef="#ctx0" brushRef="#br0" timeOffset="9533.1144">20471 3768 60,'17'0'38,"-4"14"0,-8 4-8,-5-1-12,8 9-7,-11-2-5,3 1-5,0 1-6,-11-3-21,7-11-12,4-12-1,0 0 0</inkml:trace>
  <inkml:trace contextRef="#ctx0" brushRef="#br0" timeOffset="9674.544">20517 3488 51,'11'-15'24,"-11"15"-10,3-9-31,7 29-7,-12 1-4,9 15 9</inkml:trace>
  <inkml:trace contextRef="#ctx0" brushRef="#br0" timeOffset="9938.6232">20614 3826 41,'6'30'37,"4"0"1,-10-7 0,0-4-14,4 0-11,-4-9-6,0-10-3,0 0-2,0 0 0,16-15-2,-4-3 1,6 0-1,3-2-1,-2 2 0,1 4 1,-4 5-1,-1 9 1,-5 7 1,-2 7-1,-8 2 1,4 2-2,-4 6-1,0-4-6,8 3-7,0-6-23,5-8-2,9 0 1,-2-9 0</inkml:trace>
  <inkml:trace contextRef="#ctx0" brushRef="#br0" timeOffset="10300.553">21011 3802 76,'-9'12'36,"-1"4"-4,3 0-15,14 10-5,-1-5-3,9 2-4,2-6 1,6-5-3,0-12 0,3-3-1,1-11-1,-2-5 0,-5-10-1,-8-9-1,-6-6-1,-14-12 1,-7-6-2,-11-2 1,-8 4 0,-8 4 0,-2 10 1,-1 13 1,4 13 0,5 20 0,9 16 0,11 12-1,16 11-6,7 5-30,14-6 1,16 2-1,6-11 0</inkml:trace>
  <inkml:trace contextRef="#ctx0" brushRef="#br0" timeOffset="10690.2158">21457 3862 52,'-10'0'33,"10"0"-1,0 0-9,0 0-29,23 10-23,-14-14-3,11 8-1,3-9 0</inkml:trace>
  <inkml:trace contextRef="#ctx0" brushRef="#br0" timeOffset="10939.9301">21958 3770 37,'-18'-8'32,"-11"-3"1,1 6-5,-2 5-16,-4 4-5,7 8-4,6 7-1,7 2-1,5 4 0,9 1-1,13-1 1,4-1-2,8-3-4,4-6-7,1-10-17,8 2-3,-5-11-2,2 4 2</inkml:trace>
  <inkml:trace contextRef="#ctx0" brushRef="#br0" timeOffset="11308.1688">22172 3776 45,'-7'-13'29,"-10"0"-7,-1 4-6,-4 9-5,2 0-5,-1 9-2,1 3-2,3 6-1,4 4 0,8 3 0,5 0 0,8-2 0,2-2 0,7-4 0,2-5 0,3-4 0,4-8-1,1-7 1,2-1 0,2-1 1,-1-5 1,3 6 1,-3 1 0,0 7 1,-13 0 0,1 9 1,-18-9 0,12 23-1,-18-10-2,-2 0 0,-5-1-3,-4-5-8,8 0-15,-1 2-13,-3-9-2,13 0 1,0 0-1</inkml:trace>
  <inkml:trace contextRef="#ctx0" brushRef="#br0" timeOffset="11676.538">22537 3849 27,'-14'9'32,"14"6"3,0-1 0,-4 3-17,18 5-5,-5-1-4,17-1-2,-1-7-1,9-5-3,-3-8 0,0-9-1,0-11-1,-5-6 0,-4-10 0,-12-8 0,-10-9-1,-15-9 1,-9 1-1,-9 0 0,-7 5 1,-5 9-1,-4 10 0,5 16 1,8 16-1,12 18 1,6 12-1,22 9 1,11 7-1,18-1-5,15-1-30,8-1-3,-3-12 0,11-5-1</inkml:trace>
  <inkml:trace contextRef="#ctx0" brushRef="#br0" timeOffset="12601.2862">18196 4478 15,'51'0'13,"195"0"10,-52 0-14,53 0-1,38 4-1,40 1-1,34 0-3,26 5-1,17 2-2,8 2 1,-3 0 1,-12 0 0,-23 0 1,-39 0 0,-35 1-1,-47-1-6,-39 1-19,-64-15-1,-37 7-1,-56-17 3</inkml:trace>
  <inkml:trace contextRef="#ctx0" brushRef="#br0" timeOffset="14312.5963">13049 7224 14,'-31'0'26,"44"0"-5,35 0-2,41-4-2,39 4-1,35-3-2,33 3-2,20 0-2,23 4-2,-1-4-1,-5 3-2,-23-3-1,-26 6 0,-37-6-1,-36 0 1,-39 0-2,-33 0-1,-28 0-5,-28 6-31,-21-6-1,-8 0 0,-17-9-1</inkml:trace>
  <inkml:trace contextRef="#ctx0" brushRef="#br0" timeOffset="24673.8553">15442 13165 35,'0'0'23,"10"-18"0,-10 6-2,3 1-3,-9-5-2,2 6-2,-9-5-2,2 8-2,-8-2-3,3 9-1,-5 0-2,4 0-1,0 12 0,5 6-2,3 3 1,6 1-2,6 2 1,8-2-1,10 0 2,6-4-2,3-7 2,1-4-2,1-7 1,-1-10 0,-6-2 0,-5-3 0,-7-8-1,-11-2 1,-7-1-1,-7-1 2,-4 5-2,-7 4 1,-8 2-1,-1 9 1,-2 3-1,4 11 0,4 2 1,6 11-2,4-1 2,11 3-1,12 1 1,9 0-1,8-4 1,4-3-1,2-5 1,2-6-1,0-5 0,-5-5 1,-6-7-2,-7-5 2,-9-5-2,-5-2 2,-9 2-2,-6-2 1,-6 4 0,-5 6-1,-1 7 1,-2 7 0,3 9 0,2 6-1,5 4 2,7 5-1,6-1 1,12 0-1,6-2 1,9-2-1,4-9 1,3-6-1,2-4 1,-2-8-1,-5-6 0,-6-5 0,-9-1 0,-8-2 0,-10 3-1,-7 4 1,-7 2-1,-4 7 1,-2 12 0,2 5 0,4 8 1,5 3-2,7 1 2,8-1-1,10 1 1,8-4-1,7-7 1,5-7-1,-2-5 0,2-7 1,-2-3-1,-6-3 1,-4-2-1,-9-3 0,-5 1 0,-9 3 0,-1 7-1,-3 4 1,-3 3 0,1 3 0,0 6 0,5 3 0,5 1 0,5 1 0,0-14 1,8 13-1,2-8 0,0-5 1,2-4-1,-4 1 0,-8 3 0,10-14 1,-10 14-1,0-11-1,0 11 0,-10-4-7,10 4-32,0 0 0,0 0-1,0 0 0</inkml:trace>
  <inkml:trace contextRef="#ctx0" brushRef="#br0" timeOffset="26347.0554">20755 11439 24,'-24'-10'58,"12"10"-35,-5-3-5,3 3-4,3 13-5,-6-4-2,8 7-3,-1 0-1,7 4 0,6-1-1,9 1-1,1-4 0,6-4 1,3-6 1,3-3 0,-2-7 0,0-6 1,-6-9 0,-4-1 1,-9-6-1,-4 1 0,-9-3-1,-1 6 0,-9-2-1,-2 8 0,-4 9-1,3 7-1,-2 4 1,6 9-1,4 5 0,4 5 0,7 4 1,6-1-1,7 0 0,5-2 0,5-3 0,4-3 0,0-7 1,2-5-1,-3-12 0,-2-3 0,-4-8 0,-3 0 1,-5-9-1,-9-4 0,-3-2 0,-7 3 1,-7 3-1,-3 6-1,-4 7 1,-2 6 0,1 7 0,2 9 0,6 7-1,4 4 1,7 2 0,6 4 1,7-2-1,4-4 0,4 1 0,6-8 0,-3-4 0,4-5 1,-4-4-1,-1-8 0,-5-3 0,-3-3 0,-9-3 0,-3-1 0,-4 3 0,-6 1 0,-1 6 0,-2 2-1,0 6 1,0 0 0,5 9 0,5 3 0,6 2 0,3 0 0,5-3 0,3 1 0,6-3 0,1-1 0,0-8 1,-1 0-1,-4-8 0,-6-3 0,-3 1 0,-4 0 0,-10-1 0,-4 2 0,-2 6 0,2 3 0,1 4 0,1 4 0,12-8-1,-9 18 2,14-8-2,5-3-2,4 3-11,3-8-25,-5-6-1,0 0 1,-12 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11/10/2016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02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42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52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endParaRPr lang="el-GR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𝐹 ⃗_𝑠=𝐹_𝑠 𝑖 ⃗=−𝑘𝑥𝑖 ⃗</a:t>
                </a:r>
                <a:endParaRPr lang="el-G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66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6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2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0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8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4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9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6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67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3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5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8.png"/><Relationship Id="rId7" Type="http://schemas.openxmlformats.org/officeDocument/2006/relationships/customXml" Target="../ink/ink3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9.emf"/><Relationship Id="rId4" Type="http://schemas.openxmlformats.org/officeDocument/2006/relationships/image" Target="../media/image5.jp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6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θεωρήσουμε ότι το ελατήριο συνεχίζει την πορεία του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l-GR" dirty="0" smtClean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l-GR" dirty="0" smtClean="0"/>
                  <a:t>Το έργο της δύναμης του ελατηρίου επάνω στο σώμα ισούται με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acc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  <a:blipFill rotWithShape="0">
                <a:blip r:embed="rId2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0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/>
              <a:lstStyle/>
              <a:p>
                <a:endParaRPr lang="el-GR" dirty="0" smtClean="0"/>
              </a:p>
              <a:p>
                <a:r>
                  <a:rPr lang="el-GR" dirty="0" smtClean="0"/>
                  <a:t>Άρα το συνολικό έργο της δύναμης ελατηρίου επάνω στο σώμα</a:t>
                </a:r>
                <a:r>
                  <a:rPr lang="el-GR" dirty="0"/>
                  <a:t> </a:t>
                </a:r>
                <a:r>
                  <a:rPr lang="el-GR" b="1" dirty="0" smtClean="0"/>
                  <a:t>για </a:t>
                </a:r>
                <a:r>
                  <a:rPr lang="el-GR" b="1" dirty="0"/>
                  <a:t>μετατόπιση από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b="1" dirty="0"/>
                  <a:t>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dirty="0" smtClean="0"/>
                  <a:t> είναι μηδέν</a:t>
                </a:r>
                <a:r>
                  <a:rPr lang="el-GR" dirty="0" smtClean="0"/>
                  <a:t>!!</a:t>
                </a:r>
                <a:endParaRPr lang="el-GR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l-GR" dirty="0" smtClean="0"/>
                  <a:t>Για μια οποιαδήποτε μετατόπιση: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9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2828925" cy="345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8024650" cy="46132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 smtClean="0"/>
                  <a:t>Έστω μια </a:t>
                </a:r>
                <a:r>
                  <a:rPr lang="el-GR" sz="2200" u="sng" dirty="0" smtClean="0"/>
                  <a:t>εξωτερική</a:t>
                </a:r>
                <a:r>
                  <a:rPr lang="el-GR" sz="2200" dirty="0" smtClean="0"/>
                  <a:t> δύναμη που εφαρμόζεται στο </a:t>
                </a:r>
                <a:r>
                  <a:rPr lang="el-GR" sz="2200" dirty="0" smtClean="0"/>
                  <a:t>σύστημα-σώμα</a:t>
                </a:r>
                <a:endParaRPr lang="en-US" sz="2200" dirty="0" smtClean="0"/>
              </a:p>
              <a:p>
                <a:pPr lvl="1"/>
                <a:r>
                  <a:rPr lang="el-GR" dirty="0" smtClean="0"/>
                  <a:t>Κίνηση από το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στο 0</a:t>
                </a:r>
                <a:endParaRPr lang="el-G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𝑎𝑝𝑝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nary>
                  </m:oMath>
                </a14:m>
                <a:endParaRPr lang="el-G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l-GR" dirty="0" smtClean="0"/>
                  <a:t>Για οποιαδήποτε μετατόπιση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8024650" cy="4613262"/>
              </a:xfrm>
              <a:blipFill rotWithShape="0">
                <a:blip r:embed="rId3"/>
                <a:stretch>
                  <a:fillRect t="-17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7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42" y="3733800"/>
            <a:ext cx="3660354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Έργο </a:t>
                </a:r>
                <a:r>
                  <a:rPr lang="el-GR" dirty="0" smtClean="0">
                    <a:sym typeface="Wingdings" panose="05000000000000000000" pitchFamily="2" charset="2"/>
                  </a:rPr>
                  <a:t> Μηχανισμός μεταφοράς ενέργειας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Τι γίνεται αυτή η ενέργεια;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Πιθανότατα αλλάζει την ταχύτητα ενός σώματος</a:t>
                </a: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1</a:t>
                </a:r>
                <a:r>
                  <a:rPr lang="el-GR" baseline="30000" dirty="0" smtClean="0">
                    <a:sym typeface="Wingdings" panose="05000000000000000000" pitchFamily="2" charset="2"/>
                  </a:rPr>
                  <a:t>ος</a:t>
                </a:r>
                <a:r>
                  <a:rPr lang="el-GR" dirty="0" smtClean="0">
                    <a:sym typeface="Wingdings" panose="05000000000000000000" pitchFamily="2" charset="2"/>
                  </a:rPr>
                  <a:t> Τύπος Ενέργειας που μπορεί να έχει ένα σύστημα: </a:t>
                </a:r>
                <a:r>
                  <a:rPr lang="el-GR" b="1" i="1" dirty="0" smtClean="0">
                    <a:sym typeface="Wingdings" panose="05000000000000000000" pitchFamily="2" charset="2"/>
                  </a:rPr>
                  <a:t>Κινητική Ενέργεια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/>
                </a:r>
                <a:br>
                  <a:rPr lang="en-US" b="1" i="1" dirty="0" smtClean="0">
                    <a:sym typeface="Wingdings" panose="05000000000000000000" pitchFamily="2" charset="2"/>
                  </a:rPr>
                </a:br>
                <a:endParaRPr lang="en-US" b="1" i="1" dirty="0" smtClean="0"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Έστω το διπλανό παράδειγμα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3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4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16" y="3657600"/>
            <a:ext cx="3586685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Θ</a:t>
                </a:r>
                <a:r>
                  <a:rPr lang="el-GR" dirty="0" smtClean="0"/>
                  <a:t>εωρήστε την συνισταμένη 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l-GR" dirty="0" smtClean="0"/>
                  <a:t> σταθερή</a:t>
                </a:r>
              </a:p>
              <a:p>
                <a:r>
                  <a:rPr lang="el-GR" dirty="0" smtClean="0"/>
                  <a:t>Η κίνηση είναι επιταχυνόμενη με σταθερή επιτάχυνση</a:t>
                </a:r>
              </a:p>
              <a:p>
                <a:r>
                  <a:rPr lang="el-GR" dirty="0" smtClean="0"/>
                  <a:t>Άρα</a:t>
                </a:r>
                <a:br>
                  <a:rPr lang="el-GR" dirty="0" smtClean="0"/>
                </a:br>
                <a:r>
                  <a:rPr lang="el-GR" dirty="0" smtClean="0"/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Από 2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νόμο </a:t>
                </a:r>
                <a:r>
                  <a:rPr lang="en-US" dirty="0" smtClean="0"/>
                  <a:t>Newton, </a:t>
                </a:r>
                <a:r>
                  <a:rPr lang="el-GR" dirty="0" smtClean="0"/>
                  <a:t>είναι</a:t>
                </a:r>
                <a:r>
                  <a:rPr lang="el-GR" dirty="0"/>
                  <a:t>	</a:t>
                </a: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	</a:t>
                </a:r>
                <a:br>
                  <a:rPr lang="el-GR" dirty="0" smtClean="0"/>
                </a:br>
                <a:r>
                  <a:rPr lang="el-GR" dirty="0" smtClean="0"/>
                  <a:t>	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3"/>
                <a:stretch>
                  <a:fillRect t="-132" b="-75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1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3581400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Άρα 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nary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l-GR" dirty="0" smtClean="0"/>
                  <a:t>Το 1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μέλος είναι ο ορισμός του έργου σταθερής δύναμης</a:t>
                </a:r>
              </a:p>
              <a:p>
                <a:r>
                  <a:rPr lang="el-GR" dirty="0" smtClean="0"/>
                  <a:t>Άρα </a:t>
                </a: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/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r>
                  <a:rPr lang="en-US" dirty="0" smtClean="0">
                    <a:ea typeface="Cambria Math" panose="020405030504060302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η </a:t>
                </a:r>
                <a:r>
                  <a:rPr lang="el-GR" b="1" i="1" dirty="0"/>
                  <a:t>κινητική ενέργεια</a:t>
                </a:r>
                <a:endParaRPr lang="en-US" b="1" i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3"/>
                <a:stretch>
                  <a:fillRect l="-310"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8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570" y="1853292"/>
                <a:ext cx="7942230" cy="46237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Η κινητική ενέργεια αναπαριστά την ενέργεια που σχετίζεται με την </a:t>
                </a:r>
                <a:r>
                  <a:rPr lang="el-GR" b="1" dirty="0" smtClean="0"/>
                  <a:t>κίνηση</a:t>
                </a:r>
                <a:r>
                  <a:rPr lang="el-GR" dirty="0" smtClean="0"/>
                  <a:t> ενός σώματος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Μονάδα μέτρησης: 1 </a:t>
                </a:r>
                <a:r>
                  <a:rPr lang="en-US" dirty="0" smtClean="0"/>
                  <a:t>Joule (J)</a:t>
                </a:r>
              </a:p>
              <a:p>
                <a:r>
                  <a:rPr lang="el-GR" dirty="0" smtClean="0"/>
                  <a:t>Μια άλλη οπτική: </a:t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l-GR" sz="22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Θεώρημα Μεταβολής Κινητικής Ενέργειας – Έργου</a:t>
                </a:r>
              </a:p>
              <a:p>
                <a:pPr lvl="1"/>
                <a:r>
                  <a:rPr lang="el-GR" b="1" i="1" dirty="0" smtClean="0"/>
                  <a:t>Όταν σε ένα σύστημα παράγεται έργο από μια συνισταμένη δυνάμεων, και η μόνη αλλαγή σε αυτό αφορά την ταχύτητά του, το συνολικό έργο ισούται με τη μεταβολή στην κινητική ενέργεια του συστήματος</a:t>
                </a:r>
                <a:endParaRPr lang="el-GR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570" y="1853292"/>
                <a:ext cx="7942230" cy="4623708"/>
              </a:xfrm>
              <a:blipFill rotWithShape="0">
                <a:blip r:embed="rId2"/>
                <a:stretch>
                  <a:fillRect t="-1845" b="-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0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50" cy="4547508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Ως τώρα, είδαμε την επίδραση </a:t>
            </a:r>
            <a:r>
              <a:rPr lang="el-GR" b="1" i="1" dirty="0" smtClean="0"/>
              <a:t>εξωτερικών</a:t>
            </a:r>
            <a:r>
              <a:rPr lang="el-GR" dirty="0" smtClean="0"/>
              <a:t> δυνάμεων σε ένα σύστημα ενός μόνο σώματος</a:t>
            </a:r>
          </a:p>
          <a:p>
            <a:endParaRPr lang="el-GR" dirty="0" smtClean="0"/>
          </a:p>
          <a:p>
            <a:r>
              <a:rPr lang="el-GR" dirty="0" smtClean="0"/>
              <a:t>Ας δούμε συστήματα από δυο ή περισσότερα σωματίδια με δυνάμεις </a:t>
            </a:r>
            <a:r>
              <a:rPr lang="el-GR" b="1" i="1" dirty="0" smtClean="0"/>
              <a:t>εσωτερικές</a:t>
            </a:r>
            <a:r>
              <a:rPr lang="el-GR" dirty="0" smtClean="0"/>
              <a:t> στο σύστημα</a:t>
            </a:r>
            <a:endParaRPr lang="en-US" dirty="0" smtClean="0"/>
          </a:p>
          <a:p>
            <a:pPr marL="36576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26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44652"/>
            <a:ext cx="3355864" cy="445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Αύξηση ενέργειας συστήματος </a:t>
                </a:r>
                <a:br>
                  <a:rPr lang="el-GR" dirty="0" smtClean="0"/>
                </a:br>
                <a:r>
                  <a:rPr lang="el-GR" dirty="0" smtClean="0"/>
                  <a:t>λόγω έργου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Καμιά αλλαγή στην κινητική</a:t>
                </a:r>
                <a:br>
                  <a:rPr lang="el-GR" dirty="0" smtClean="0"/>
                </a:br>
                <a:r>
                  <a:rPr lang="el-GR" dirty="0" smtClean="0"/>
                  <a:t>ενέργεια του συστήματος</a:t>
                </a:r>
              </a:p>
              <a:p>
                <a:pPr lvl="1"/>
                <a:r>
                  <a:rPr lang="el-GR" dirty="0" smtClean="0"/>
                  <a:t>Άρα δεν μπορούμε να </a:t>
                </a:r>
                <a:r>
                  <a:rPr lang="el-GR" dirty="0" err="1" smtClean="0"/>
                  <a:t>χρησι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μοποιήσουμε</a:t>
                </a:r>
                <a:r>
                  <a:rPr lang="el-GR" dirty="0" smtClean="0"/>
                  <a:t> το Θεώρημα </a:t>
                </a:r>
                <a:br>
                  <a:rPr lang="el-GR" dirty="0" smtClean="0"/>
                </a:br>
                <a:r>
                  <a:rPr lang="el-GR" dirty="0" smtClean="0"/>
                  <a:t>Κινητικής Ενέργειας – Έργου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Η ενέργεια πρέπει να έχει </a:t>
                </a:r>
                <a:br>
                  <a:rPr lang="el-GR" dirty="0" smtClean="0"/>
                </a:br>
                <a:r>
                  <a:rPr lang="el-GR" dirty="0" err="1" smtClean="0"/>
                  <a:t>απόθηκευτεί</a:t>
                </a:r>
                <a:r>
                  <a:rPr lang="el-GR" dirty="0" smtClean="0"/>
                  <a:t> με άλλη μορφή</a:t>
                </a:r>
                <a:endParaRPr lang="el-G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3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00800" y="1143000"/>
            <a:ext cx="2209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Σύστημα Βιβλίο-Γη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22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90" y="1981200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Αν αφήσουμε το βιβλίο, θα</a:t>
                </a:r>
                <a:br>
                  <a:rPr lang="el-GR" dirty="0" smtClean="0"/>
                </a:br>
                <a:r>
                  <a:rPr lang="el-GR" dirty="0" smtClean="0"/>
                  <a:t>πέσει στο ύψος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l-GR" dirty="0" smtClean="0"/>
                  <a:t>Τώρα, το βιβλίο (και το σύ-</a:t>
                </a:r>
                <a:br>
                  <a:rPr lang="el-GR" dirty="0" smtClean="0"/>
                </a:br>
                <a:r>
                  <a:rPr lang="el-GR" dirty="0" err="1" smtClean="0"/>
                  <a:t>στημα</a:t>
                </a:r>
                <a:r>
                  <a:rPr lang="el-GR" dirty="0" smtClean="0"/>
                  <a:t>) έχει κινητική ενέργεια</a:t>
                </a:r>
              </a:p>
              <a:p>
                <a:pPr lvl="1"/>
                <a:r>
                  <a:rPr lang="el-GR" dirty="0" smtClean="0"/>
                  <a:t>Προέρχεται από το έργο </a:t>
                </a:r>
                <a:br>
                  <a:rPr lang="el-GR" dirty="0" smtClean="0"/>
                </a:br>
                <a:r>
                  <a:rPr lang="el-GR" dirty="0" smtClean="0"/>
                  <a:t>κατά την ανύψωση του </a:t>
                </a:r>
                <a:br>
                  <a:rPr lang="el-GR" dirty="0" smtClean="0"/>
                </a:br>
                <a:r>
                  <a:rPr lang="el-GR" dirty="0" smtClean="0"/>
                  <a:t>νωρίτερα</a:t>
                </a:r>
              </a:p>
              <a:p>
                <a:r>
                  <a:rPr lang="el-GR" dirty="0"/>
                  <a:t>Η</a:t>
                </a:r>
                <a:r>
                  <a:rPr lang="el-GR" dirty="0" smtClean="0"/>
                  <a:t> ενέργεια που ήταν από-</a:t>
                </a:r>
                <a:br>
                  <a:rPr lang="el-GR" dirty="0" smtClean="0"/>
                </a:br>
                <a:r>
                  <a:rPr lang="el-GR" dirty="0" err="1" smtClean="0"/>
                  <a:t>θηκευμένη</a:t>
                </a:r>
                <a:r>
                  <a:rPr lang="el-GR" dirty="0" smtClean="0"/>
                  <a:t> στο βιβλίο πριν</a:t>
                </a:r>
                <a:br>
                  <a:rPr lang="el-GR" dirty="0" smtClean="0"/>
                </a:br>
                <a:r>
                  <a:rPr lang="el-GR" dirty="0" smtClean="0"/>
                  <a:t>αυτό αφεθεί να πέσει λέγεται</a:t>
                </a:r>
                <a:br>
                  <a:rPr lang="el-GR" dirty="0" smtClean="0"/>
                </a:br>
                <a:r>
                  <a:rPr lang="el-GR" b="1" i="1" dirty="0" smtClean="0"/>
                  <a:t>δυναμική ενέργεια </a:t>
                </a:r>
                <a:endParaRPr lang="el-GR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3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8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μπορεί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μεταφερθεί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παράγει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 ενέργειας,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90" y="1981200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92466" cy="46237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Εφαρμόζουμε δύναμη για να</a:t>
                </a:r>
                <a:br>
                  <a:rPr lang="el-GR" dirty="0" smtClean="0"/>
                </a:br>
                <a:r>
                  <a:rPr lang="el-GR" dirty="0" smtClean="0"/>
                  <a:t>ανυψώσουμε το βιβλίο με </a:t>
                </a:r>
                <a:br>
                  <a:rPr lang="el-GR" dirty="0" smtClean="0"/>
                </a:br>
                <a:r>
                  <a:rPr lang="el-GR" dirty="0" smtClean="0"/>
                  <a:t>σταθερή </a:t>
                </a:r>
                <a:r>
                  <a:rPr lang="en-US" dirty="0" smtClean="0"/>
                  <a:t>(</a:t>
                </a:r>
                <a:r>
                  <a:rPr lang="el-GR" dirty="0" smtClean="0"/>
                  <a:t>πολύ αργή) ταχύ</a:t>
                </a:r>
                <a:r>
                  <a:rPr lang="en-US" dirty="0" smtClean="0"/>
                  <a:t>-</a:t>
                </a:r>
                <a:br>
                  <a:rPr lang="en-US" dirty="0" smtClean="0"/>
                </a:br>
                <a:r>
                  <a:rPr lang="el-GR" dirty="0" err="1" smtClean="0"/>
                  <a:t>τητα</a:t>
                </a:r>
                <a:r>
                  <a:rPr lang="en-US" dirty="0" smtClean="0"/>
                  <a:t> (</a:t>
                </a:r>
                <a:r>
                  <a:rPr lang="el-GR" dirty="0" smtClean="0"/>
                  <a:t>έτσι ώστε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endParaRPr lang="el-G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b="1" dirty="0" smtClean="0"/>
              </a:p>
              <a:p>
                <a:r>
                  <a:rPr lang="el-GR" b="1" dirty="0" err="1" smtClean="0"/>
                  <a:t>Βαρυτική</a:t>
                </a:r>
                <a:r>
                  <a:rPr lang="el-GR" b="1" dirty="0" smtClean="0"/>
                  <a:t> Δυναμική ενέργεια</a:t>
                </a:r>
                <a:r>
                  <a:rPr lang="el-GR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92466" cy="4623708"/>
              </a:xfrm>
              <a:blipFill rotWithShape="0">
                <a:blip r:embed="rId3"/>
                <a:stretch>
                  <a:fillRect t="-18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3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948450" cy="4623708"/>
          </a:xfrm>
        </p:spPr>
        <p:txBody>
          <a:bodyPr/>
          <a:lstStyle/>
          <a:p>
            <a:r>
              <a:rPr lang="el-GR" b="1" dirty="0" smtClean="0"/>
              <a:t>Θυμηθείτε:</a:t>
            </a:r>
          </a:p>
          <a:p>
            <a:pPr lvl="1"/>
            <a:r>
              <a:rPr lang="el-GR" dirty="0" smtClean="0"/>
              <a:t>Είδαμε ότι το έργο που παράγεται σε ένα σύστημα </a:t>
            </a:r>
            <a:r>
              <a:rPr lang="el-GR" i="1" dirty="0" smtClean="0"/>
              <a:t>μπορεί</a:t>
            </a:r>
            <a:r>
              <a:rPr lang="el-GR" dirty="0" smtClean="0"/>
              <a:t> να ισοδυναμεί με μεταβολή της κινητικής του ενέργειας, που μεταφράζεται σε </a:t>
            </a:r>
            <a:r>
              <a:rPr lang="el-GR" b="1" i="1" dirty="0" smtClean="0"/>
              <a:t>κίνηση</a:t>
            </a:r>
            <a:r>
              <a:rPr lang="el-GR" dirty="0" smtClean="0"/>
              <a:t> των μελών του συστήματος.</a:t>
            </a:r>
          </a:p>
          <a:p>
            <a:r>
              <a:rPr lang="el-GR" dirty="0" smtClean="0"/>
              <a:t>Στην προηγούμενη περίπτωση, είδαμε ότι το έργο που παράγεται εμφανίζεται ως δυναμική </a:t>
            </a:r>
            <a:r>
              <a:rPr lang="el-GR" dirty="0" smtClean="0"/>
              <a:t>ενέργεια</a:t>
            </a:r>
            <a:r>
              <a:rPr lang="en-US" dirty="0" smtClean="0"/>
              <a:t> </a:t>
            </a:r>
            <a:r>
              <a:rPr lang="el-GR" dirty="0" smtClean="0"/>
              <a:t>στο σύστημα, </a:t>
            </a:r>
            <a:r>
              <a:rPr lang="el-GR" dirty="0" smtClean="0"/>
              <a:t>που αναπαριστά αλλαγή στη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l-GR" b="1" i="1" dirty="0" smtClean="0"/>
              <a:t>διάταξη/</a:t>
            </a:r>
            <a:r>
              <a:rPr lang="el-GR" dirty="0" smtClean="0"/>
              <a:t> </a:t>
            </a:r>
            <a:r>
              <a:rPr lang="el-GR" b="1" i="1" dirty="0" smtClean="0"/>
              <a:t>διαμόρφωση/σύνθεση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των μελών του συστήματος.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0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50" cy="4623708"/>
          </a:xfrm>
        </p:spPr>
        <p:txBody>
          <a:bodyPr/>
          <a:lstStyle/>
          <a:p>
            <a:endParaRPr lang="en-US" dirty="0" smtClean="0"/>
          </a:p>
          <a:p>
            <a:r>
              <a:rPr lang="el-GR" dirty="0" smtClean="0"/>
              <a:t>Σε προβλήματα, πρέπει να επιλέγουμε μια διάταξη των μελών του συστήματος (διάταξη αναφοράς) όπου η </a:t>
            </a:r>
            <a:r>
              <a:rPr lang="el-GR" dirty="0" err="1" smtClean="0"/>
              <a:t>βαρυτική</a:t>
            </a:r>
            <a:r>
              <a:rPr lang="el-GR" dirty="0" smtClean="0"/>
              <a:t> δυναμική ενέργεια είναι μηδενική.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Για παράδειγμα, η επιφάνεια της Γης.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Μερικές φορές, το πρόβλημα «οδηγεί» στην κατάλληλη επιλογή της διάταξης</a:t>
            </a:r>
          </a:p>
        </p:txBody>
      </p:sp>
    </p:spTree>
    <p:extLst>
      <p:ext uri="{BB962C8B-B14F-4D97-AF65-F5344CB8AC3E}">
        <p14:creationId xmlns:p14="http://schemas.microsoft.com/office/powerpoint/2010/main" val="37338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999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δούμε μια άλλης μορφής δυναμική ενέργεια που μπορεί να έχει ένα σύστημα</a:t>
                </a:r>
              </a:p>
              <a:p>
                <a:r>
                  <a:rPr lang="el-GR" dirty="0" smtClean="0"/>
                  <a:t>Σύστημα </a:t>
                </a:r>
                <a:r>
                  <a:rPr lang="el-GR" u="sng" dirty="0" smtClean="0"/>
                  <a:t>ελατήριο-σώμα</a:t>
                </a:r>
                <a:r>
                  <a:rPr lang="el-GR" dirty="0" smtClean="0"/>
                  <a:t> (όχι μόνο σώμα!)</a:t>
                </a:r>
              </a:p>
              <a:p>
                <a:r>
                  <a:rPr lang="el-GR" dirty="0" smtClean="0"/>
                  <a:t>Είδαμε νωρίτερα ότι 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l-GR" dirty="0" smtClean="0"/>
                  <a:t>Το έργο που παράγεται στο σύστημα ε</a:t>
                </a:r>
                <a:r>
                  <a:rPr lang="el-GR" dirty="0"/>
                  <a:t>ξ</a:t>
                </a:r>
                <a:r>
                  <a:rPr lang="el-GR" dirty="0" smtClean="0"/>
                  <a:t>αρτάται από την αρχική και την τελική θέση</a:t>
                </a:r>
              </a:p>
              <a:p>
                <a:pPr lvl="1"/>
                <a:r>
                  <a:rPr lang="el-GR" dirty="0" smtClean="0"/>
                  <a:t>Είναι κι αυτό μια </a:t>
                </a:r>
                <a:r>
                  <a:rPr lang="el-GR" b="1" dirty="0" smtClean="0"/>
                  <a:t>διάταξη</a:t>
                </a:r>
                <a:r>
                  <a:rPr lang="el-GR" dirty="0" smtClean="0"/>
                  <a:t> των μελών του συστήματος!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99908"/>
              </a:xfrm>
              <a:blipFill rotWithShape="0">
                <a:blip r:embed="rId2"/>
                <a:stretch>
                  <a:fillRect t="-1038" r="-1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1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Άρα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όπου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>η </a:t>
                </a:r>
                <a:r>
                  <a:rPr lang="el-GR" b="1" i="1" dirty="0" smtClean="0"/>
                  <a:t>ελαστική δυναμική ενέργεια</a:t>
                </a:r>
                <a:r>
                  <a:rPr lang="el-GR" dirty="0" smtClean="0"/>
                  <a:t> που σχετίζεται με το σύστημα σώματος-ελατηρίου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2"/>
                <a:stretch>
                  <a:fillRect l="-310"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7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16" y="1752600"/>
            <a:ext cx="5594084" cy="47532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7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59" y="2438400"/>
            <a:ext cx="3203015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938702" cy="4623708"/>
          </a:xfrm>
        </p:spPr>
        <p:txBody>
          <a:bodyPr>
            <a:normAutofit/>
          </a:bodyPr>
          <a:lstStyle/>
          <a:p>
            <a:r>
              <a:rPr lang="el-GR" dirty="0" smtClean="0"/>
              <a:t>Ας δούμε και μια ακόμη μορφή ενέργειας που μπορεί να έχει ένα</a:t>
            </a:r>
            <a:r>
              <a:rPr lang="en-US" dirty="0" smtClean="0"/>
              <a:t> </a:t>
            </a:r>
            <a:r>
              <a:rPr lang="el-GR" dirty="0" smtClean="0"/>
              <a:t>σύστημα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  <a:p>
            <a:r>
              <a:rPr lang="el-GR" dirty="0" smtClean="0"/>
              <a:t>Σύστημα = επιφάνεια</a:t>
            </a:r>
          </a:p>
          <a:p>
            <a:pPr lvl="1"/>
            <a:r>
              <a:rPr lang="el-GR" dirty="0" smtClean="0"/>
              <a:t>Τριβή ολίσθησης</a:t>
            </a:r>
          </a:p>
          <a:p>
            <a:pPr lvl="2"/>
            <a:r>
              <a:rPr lang="el-GR" dirty="0" smtClean="0"/>
              <a:t>Παράγει έργο στην επιφάνεια</a:t>
            </a:r>
          </a:p>
          <a:p>
            <a:pPr lvl="1"/>
            <a:r>
              <a:rPr lang="el-GR" dirty="0" smtClean="0"/>
              <a:t>Θετικό έργο παράγεται στην επιφάνεια</a:t>
            </a:r>
          </a:p>
          <a:p>
            <a:pPr lvl="2"/>
            <a:r>
              <a:rPr lang="el-GR" dirty="0" smtClean="0"/>
              <a:t>Καμιά μεταβολή στην κινητική κατάστασή της!</a:t>
            </a:r>
          </a:p>
          <a:p>
            <a:pPr lvl="2"/>
            <a:r>
              <a:rPr lang="el-GR" dirty="0" smtClean="0"/>
              <a:t>Καμιά μεταβολή σε δυναμική ενέργεια</a:t>
            </a:r>
          </a:p>
          <a:p>
            <a:r>
              <a:rPr lang="el-GR" dirty="0" smtClean="0"/>
              <a:t>Πού πήγε η ενέργεια??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7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5662450" cy="4660772"/>
              </a:xfrm>
            </p:spPr>
            <p:txBody>
              <a:bodyPr/>
              <a:lstStyle/>
              <a:p>
                <a:r>
                  <a:rPr lang="el-GR" dirty="0" smtClean="0"/>
                  <a:t>Η ενέργεια αυτή μετατράπηκε σε </a:t>
                </a:r>
                <a:r>
                  <a:rPr lang="el-GR" b="1" i="1" dirty="0" smtClean="0"/>
                  <a:t>εσωτερική ή θερμική ενέργεια </a:t>
                </a:r>
                <a:r>
                  <a:rPr lang="el-GR" dirty="0" smtClean="0"/>
                  <a:t>του συστήματος</a:t>
                </a:r>
              </a:p>
              <a:p>
                <a:pPr lvl="1"/>
                <a:r>
                  <a:rPr lang="el-GR" dirty="0" smtClean="0"/>
                  <a:t>Η επιφάνεια θερμάνθηκε!</a:t>
                </a:r>
              </a:p>
              <a:p>
                <a:r>
                  <a:rPr lang="el-GR" dirty="0" smtClean="0"/>
                  <a:t>Θα ονομάζουμε την ενέργεια που σχετίζεται με τη θερμοκρασία ενός συστήματος ως </a:t>
                </a:r>
                <a:r>
                  <a:rPr lang="el-GR" b="1" i="1" dirty="0" smtClean="0"/>
                  <a:t>εσωτερική ή θερμική ενέργεια</a:t>
                </a:r>
                <a:r>
                  <a:rPr lang="el-GR" dirty="0" smtClean="0"/>
                  <a:t>, και θα τη συμβολίζουμε με </a:t>
                </a:r>
                <a:br>
                  <a:rPr lang="el-GR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endParaRPr lang="el-GR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5662450" cy="4660772"/>
              </a:xfrm>
              <a:blipFill rotWithShape="0">
                <a:blip r:embed="rId2"/>
                <a:stretch>
                  <a:fillRect t="-1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0"/>
            <a:ext cx="2501587" cy="5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27" y="5257800"/>
            <a:ext cx="2909401" cy="1249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9400"/>
            <a:ext cx="26670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56" y="724192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Επανάληψη…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7656" y="1372928"/>
                <a:ext cx="8077200" cy="5180272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Το </a:t>
                </a:r>
                <a:r>
                  <a:rPr lang="el-GR" sz="2200" b="1" dirty="0"/>
                  <a:t>έργο </a:t>
                </a:r>
                <a:r>
                  <a:rPr lang="en-US" sz="2200" b="1" dirty="0"/>
                  <a:t>W </a:t>
                </a:r>
                <a:r>
                  <a:rPr lang="el-GR" sz="2200" dirty="0"/>
                  <a:t>που παράγεται </a:t>
                </a:r>
                <a:r>
                  <a:rPr lang="el-GR" sz="2200" dirty="0" smtClean="0"/>
                  <a:t>σε </a:t>
                </a:r>
                <a:r>
                  <a:rPr lang="el-GR" sz="2200" b="1" dirty="0"/>
                  <a:t>σύστημα</a:t>
                </a:r>
                <a:r>
                  <a:rPr lang="el-GR" sz="2200" dirty="0"/>
                  <a:t> από </a:t>
                </a:r>
                <a:r>
                  <a:rPr lang="el-GR" sz="2200" dirty="0" smtClean="0"/>
                  <a:t>δύναμη </a:t>
                </a:r>
                <a:r>
                  <a:rPr lang="el-GR" sz="2200" dirty="0"/>
                  <a:t>που ασκείται </a:t>
                </a:r>
                <a:r>
                  <a:rPr lang="el-GR" sz="2200" dirty="0" smtClean="0"/>
                  <a:t>σε αυτό ορίζεται ως</a:t>
                </a:r>
              </a:p>
              <a:p>
                <a:endParaRPr lang="el-GR" sz="9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  <a:p>
                <a:endParaRPr lang="el-GR" sz="900" dirty="0" smtClean="0">
                  <a:ea typeface="Cambria Math" panose="02040503050406030204" pitchFamily="18" charset="0"/>
                </a:endParaRPr>
              </a:p>
              <a:p>
                <a:r>
                  <a:rPr lang="el-GR" sz="2200" dirty="0" smtClean="0">
                    <a:ea typeface="Cambria Math" panose="02040503050406030204" pitchFamily="18" charset="0"/>
                  </a:rPr>
                  <a:t>Έργο δύναμης μεταβαλλόμενου </a:t>
                </a:r>
              </a:p>
              <a:p>
                <a:pPr marL="68580" indent="0">
                  <a:buNone/>
                </a:pPr>
                <a:r>
                  <a:rPr lang="el-GR" sz="2200" dirty="0" smtClean="0">
                    <a:ea typeface="Cambria Math" panose="02040503050406030204" pitchFamily="18" charset="0"/>
                  </a:rPr>
                  <a:t>   μέτρου σε ευθεία γραμμή</a:t>
                </a:r>
              </a:p>
              <a:p>
                <a:endParaRPr lang="el-GR" sz="2200" dirty="0" smtClean="0"/>
              </a:p>
              <a:p>
                <a:r>
                  <a:rPr lang="el-GR" sz="2200" dirty="0" smtClean="0"/>
                  <a:t>Έργο μεταβαλλόμενης δύναμης: </a:t>
                </a:r>
                <a:br>
                  <a:rPr lang="el-GR" sz="2200" dirty="0" smtClean="0"/>
                </a:br>
                <a:r>
                  <a:rPr lang="el-GR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22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l-GR" sz="2100" i="1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  <m:r>
                      <a:rPr lang="el-GR" sz="2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nary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l-G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</m:nary>
                          </m:e>
                        </m:d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nary>
                    <m:r>
                      <a:rPr lang="el-GR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func>
                          <m:func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𝑑𝑙</m:t>
                    </m:r>
                  </m:oMath>
                </a14:m>
                <a:endParaRPr lang="en-US" dirty="0"/>
              </a:p>
              <a:p>
                <a:endParaRPr lang="el-GR" b="1" i="1" dirty="0"/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7656" y="1372928"/>
                <a:ext cx="8077200" cy="5180272"/>
              </a:xfrm>
              <a:blipFill rotWithShape="0">
                <a:blip r:embed="rId4"/>
                <a:stretch>
                  <a:fillRect t="-824" r="-6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1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3916094"/>
            <a:ext cx="4953000" cy="2575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 (</a:t>
                </a:r>
                <a:r>
                  <a:rPr lang="el-GR" sz="2000" b="1" dirty="0" smtClean="0"/>
                  <a:t>μεταβαλλόμενη δύναμη και διαδρομή</a:t>
                </a:r>
                <a:r>
                  <a:rPr lang="el-GR" b="1" dirty="0" smtClean="0"/>
                  <a:t>):</a:t>
                </a:r>
              </a:p>
              <a:p>
                <a:pPr marL="365760" lvl="1" indent="0">
                  <a:buNone/>
                </a:pPr>
                <a:r>
                  <a:rPr lang="el-GR" sz="1800" dirty="0" smtClean="0"/>
                  <a:t>Ένα αγόρι μάζας </a:t>
                </a:r>
                <a:r>
                  <a:rPr lang="en-US" sz="1800" dirty="0" smtClean="0"/>
                  <a:t>m </a:t>
                </a:r>
                <a:r>
                  <a:rPr lang="el-GR" sz="1800" dirty="0" smtClean="0"/>
                  <a:t>χρησιμοποιεί κούνια μήκους </a:t>
                </a:r>
                <a:r>
                  <a:rPr lang="en-US" sz="1800" dirty="0" smtClean="0"/>
                  <a:t>R, </a:t>
                </a:r>
                <a:r>
                  <a:rPr lang="el-GR" sz="1800" dirty="0" smtClean="0"/>
                  <a:t>και φτάνει σε ανώτατη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l-GR" sz="1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 smtClean="0"/>
                  <a:t>όταν υποστεί </a:t>
                </a:r>
                <a:r>
                  <a:rPr lang="el-GR" sz="1800" b="1" dirty="0" smtClean="0"/>
                  <a:t>μεταβαλλόμενη</a:t>
                </a:r>
                <a:r>
                  <a:rPr lang="el-GR" sz="1800" dirty="0" smtClean="0"/>
                  <a:t> δύναμη </a:t>
                </a:r>
                <a:r>
                  <a:rPr lang="en-US" sz="1800" dirty="0" smtClean="0"/>
                  <a:t>F</a:t>
                </a:r>
                <a:r>
                  <a:rPr lang="el-GR" sz="1800" dirty="0" smtClean="0"/>
                  <a:t>, η οποία είναι αρχικά μηδενική. Θεωρήστε ότι η κίνηση γίνεται πολύ αργά ώστε να θεωρείται ότι το σύστημα βρίσκεται σε ισορροπία κάθε στιγμή. Θεωρήστε ότι το σχοινί και η κούνια έχουν αμελητέο βάρος. Βρείτε το έργο που παράγει η δύναμη </a:t>
                </a:r>
                <a:r>
                  <a:rPr lang="en-US" sz="1800" dirty="0" smtClean="0"/>
                  <a:t>F. 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  <a:blipFill rotWithShape="0">
                <a:blip r:embed="rId3"/>
                <a:stretch>
                  <a:fillRect t="-1054" r="-1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420680" y="5935320"/>
              <a:ext cx="802080" cy="322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6640" y="5922360"/>
                <a:ext cx="828720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81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567108" cy="4153348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- </a:t>
                </a:r>
                <a:r>
                  <a:rPr lang="el-GR" b="1" dirty="0" smtClean="0"/>
                  <a:t>Λύση</a:t>
                </a:r>
              </a:p>
              <a:p>
                <a:pPr marL="365760" lvl="1" indent="0">
                  <a:buNone/>
                </a:pPr>
                <a:r>
                  <a:rPr lang="el-GR" sz="1600" dirty="0" smtClean="0"/>
                  <a:t>μάζα 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κούνια μήκους </a:t>
                </a:r>
                <a:r>
                  <a:rPr lang="en-US" sz="1600" dirty="0" smtClean="0"/>
                  <a:t>R, </a:t>
                </a:r>
                <a:r>
                  <a:rPr lang="el-GR" sz="1600" dirty="0" smtClean="0"/>
                  <a:t>ανώτατη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l-GR" sz="1600" dirty="0" smtClean="0"/>
                  <a:t>, δύναμη </a:t>
                </a:r>
                <a:r>
                  <a:rPr lang="en-US" sz="1600" dirty="0" smtClean="0"/>
                  <a:t>F</a:t>
                </a:r>
                <a:r>
                  <a:rPr lang="el-GR" sz="1600" dirty="0" smtClean="0"/>
                  <a:t>, η οποία είναι αρχικά μηδενική. Βρείτε το έργο που παράγει η δύναμη </a:t>
                </a:r>
                <a:r>
                  <a:rPr lang="en-US" sz="1600" dirty="0" smtClean="0"/>
                  <a:t>F.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5671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44" y="2819400"/>
            <a:ext cx="4343400" cy="24586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66640" y="873360"/>
              <a:ext cx="8034840" cy="5485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040" y="865440"/>
                <a:ext cx="8050320" cy="55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763560" y="4610880"/>
              <a:ext cx="3173760" cy="117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8800" y="4605480"/>
                <a:ext cx="3192840" cy="11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336840" y="683280"/>
              <a:ext cx="5340600" cy="508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24600" y="680040"/>
                <a:ext cx="5355720" cy="51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267280" y="4640760"/>
              <a:ext cx="502560" cy="303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57560" y="4629240"/>
                <a:ext cx="524880" cy="3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17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567108" cy="4153348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- </a:t>
                </a:r>
                <a:r>
                  <a:rPr lang="el-GR" b="1" dirty="0" smtClean="0"/>
                  <a:t>Λύση</a:t>
                </a:r>
              </a:p>
              <a:p>
                <a:pPr marL="365760" lvl="1" indent="0">
                  <a:buNone/>
                </a:pPr>
                <a:r>
                  <a:rPr lang="el-GR" sz="1600" dirty="0" smtClean="0"/>
                  <a:t>μάζα 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κούνια μήκους </a:t>
                </a:r>
                <a:r>
                  <a:rPr lang="en-US" sz="1600" dirty="0" smtClean="0"/>
                  <a:t>R, </a:t>
                </a:r>
                <a:r>
                  <a:rPr lang="el-GR" sz="1600" dirty="0" smtClean="0"/>
                  <a:t>ανώτατη γωνία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 smtClean="0"/>
                  <a:t>,</a:t>
                </a:r>
                <a:r>
                  <a:rPr lang="el-GR" sz="1600" dirty="0" smtClean="0"/>
                  <a:t> δύναμη </a:t>
                </a:r>
                <a:r>
                  <a:rPr lang="en-US" sz="1600" dirty="0" smtClean="0"/>
                  <a:t>F</a:t>
                </a:r>
                <a:r>
                  <a:rPr lang="el-GR" sz="1600" dirty="0" smtClean="0"/>
                  <a:t>, η οποία είναι αρχικά μηδενική. Βρείτε το έργο που παράγει η δύναμη </a:t>
                </a:r>
                <a:r>
                  <a:rPr lang="en-US" sz="1600" dirty="0" smtClean="0"/>
                  <a:t>F.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5671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44" y="2819400"/>
            <a:ext cx="4343400" cy="24586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45400" y="2860200"/>
              <a:ext cx="8051400" cy="3337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120" y="2850840"/>
                <a:ext cx="8074440" cy="33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686480" y="669600"/>
              <a:ext cx="3968280" cy="4098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1800" y="665280"/>
                <a:ext cx="3976920" cy="411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66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5000484"/>
            <a:ext cx="3067050" cy="1495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853292"/>
                <a:ext cx="7938925" cy="46427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000" b="1" dirty="0" smtClean="0"/>
                  <a:t>Έργο ελατηρίου </a:t>
                </a:r>
                <a:r>
                  <a:rPr lang="el-GR" sz="2000" dirty="0" smtClean="0"/>
                  <a:t>(σύστημα = σώμα)</a:t>
                </a:r>
              </a:p>
              <a:p>
                <a:pPr lvl="1"/>
                <a:r>
                  <a:rPr lang="el-GR" sz="1800" dirty="0" smtClean="0"/>
                  <a:t>Σύστημα όπου η δύναμη μεταβάλλεται με τη θέση</a:t>
                </a:r>
              </a:p>
              <a:p>
                <a:pPr lvl="1"/>
                <a:r>
                  <a:rPr lang="el-GR" sz="1800" dirty="0" smtClean="0"/>
                  <a:t>Μέτρο δύναμης ελατηρίου στο σώμα </a:t>
                </a:r>
                <a:r>
                  <a:rPr lang="en-US" sz="1800" dirty="0" smtClean="0"/>
                  <a:t>(</a:t>
                </a:r>
                <a:r>
                  <a:rPr lang="el-GR" sz="1800" i="1" dirty="0" smtClean="0"/>
                  <a:t>Νόμος του </a:t>
                </a:r>
                <a:r>
                  <a:rPr lang="en-US" sz="1800" i="1" dirty="0" smtClean="0"/>
                  <a:t>Hooke</a:t>
                </a:r>
                <a:r>
                  <a:rPr lang="en-US" sz="1800" dirty="0" smtClean="0"/>
                  <a:t>)</a:t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r>
                  <a:rPr lang="el-GR" sz="1800" b="0" dirty="0" smtClean="0"/>
                  <a:t/>
                </a:r>
                <a:br>
                  <a:rPr lang="el-GR" sz="1800" b="0" dirty="0" smtClean="0"/>
                </a:br>
                <a:endParaRPr lang="en-US" sz="1800" b="0" dirty="0" smtClean="0"/>
              </a:p>
              <a:p>
                <a:pPr lvl="1"/>
                <a:endParaRPr lang="el-GR" sz="1800" dirty="0"/>
              </a:p>
              <a:p>
                <a:pPr lvl="1"/>
                <a:r>
                  <a:rPr lang="el-GR" sz="1800" dirty="0" smtClean="0"/>
                  <a:t>Η τιμή του </a:t>
                </a:r>
                <a:r>
                  <a:rPr lang="en-US" sz="1800" dirty="0" smtClean="0"/>
                  <a:t>k </a:t>
                </a:r>
                <a:r>
                  <a:rPr lang="el-GR" sz="1800" dirty="0" smtClean="0"/>
                  <a:t>είναι μια ένδειξη της σκληρότητας του ελατηρίου</a:t>
                </a:r>
              </a:p>
              <a:p>
                <a:pPr lvl="2"/>
                <a:r>
                  <a:rPr lang="el-GR" sz="1600" b="0" dirty="0" smtClean="0"/>
                  <a:t>Μεγάλο </a:t>
                </a:r>
                <a:r>
                  <a:rPr lang="en-US" sz="1600" b="0" dirty="0" smtClean="0"/>
                  <a:t>k </a:t>
                </a:r>
                <a:r>
                  <a:rPr lang="en-US" sz="1600" b="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0" dirty="0" smtClean="0">
                    <a:sym typeface="Wingdings" panose="05000000000000000000" pitchFamily="2" charset="2"/>
                  </a:rPr>
                  <a:t>σκληρό ελατήριο</a:t>
                </a:r>
              </a:p>
              <a:p>
                <a:pPr lvl="2"/>
                <a:r>
                  <a:rPr lang="el-GR" sz="1600" dirty="0" smtClean="0">
                    <a:sym typeface="Wingdings" panose="05000000000000000000" pitchFamily="2" charset="2"/>
                  </a:rPr>
                  <a:t>Μικρό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k 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μαλακό ελατήριο</a:t>
                </a:r>
              </a:p>
              <a:p>
                <a:pPr lvl="1"/>
                <a:endParaRPr lang="el-GR" sz="1800" b="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sz="1800" dirty="0" smtClean="0">
                    <a:sym typeface="Wingdings" panose="05000000000000000000" pitchFamily="2" charset="2"/>
                  </a:rPr>
                  <a:t>Μονάδες της </a:t>
                </a:r>
                <a:r>
                  <a:rPr lang="el-GR" sz="1800" dirty="0" err="1" smtClean="0">
                    <a:sym typeface="Wingdings" panose="05000000000000000000" pitchFamily="2" charset="2"/>
                  </a:rPr>
                  <a:t>σταθεράς</a:t>
                </a:r>
                <a:r>
                  <a:rPr lang="el-GR" sz="18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k </a:t>
                </a:r>
                <a:r>
                  <a:rPr lang="el-GR" sz="1800" dirty="0" smtClean="0">
                    <a:sym typeface="Wingdings" panose="05000000000000000000" pitchFamily="2" charset="2"/>
                  </a:rPr>
                  <a:t>είναι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N/m</a:t>
                </a:r>
              </a:p>
              <a:p>
                <a:pPr lvl="1"/>
                <a:r>
                  <a:rPr lang="el-GR" sz="1800" dirty="0" smtClean="0">
                    <a:sym typeface="Wingdings" panose="05000000000000000000" pitchFamily="2" charset="2"/>
                  </a:rPr>
                  <a:t>Διανυσματική μορφή</a:t>
                </a:r>
                <a:r>
                  <a:rPr lang="el-GR" sz="1800" dirty="0">
                    <a:sym typeface="Wingdings" panose="05000000000000000000" pitchFamily="2" charset="2"/>
                  </a:rPr>
                  <a:t> </a:t>
                </a:r>
                <a:endParaRPr lang="en-US" sz="1800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1800" dirty="0" smtClean="0">
                    <a:sym typeface="Wingdings" panose="05000000000000000000" pitchFamily="2" charset="2"/>
                  </a:rPr>
                  <a:t/>
                </a:r>
                <a:br>
                  <a:rPr lang="en-US" sz="1800" dirty="0" smtClean="0">
                    <a:sym typeface="Wingdings" panose="05000000000000000000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𝑘𝑥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sz="18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853292"/>
                <a:ext cx="7938925" cy="4642758"/>
              </a:xfrm>
              <a:blipFill rotWithShape="0">
                <a:blip r:embed="rId4"/>
                <a:stretch>
                  <a:fillRect t="-13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5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72118"/>
            <a:ext cx="5181599" cy="47091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05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θεωρήσουμε ότι το ελατήριο συμπιέζεται στη μέγιστη τιμή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και αφήνεται ελεύθερο.</a:t>
                </a:r>
                <a:endParaRPr lang="en-US" dirty="0" smtClean="0"/>
              </a:p>
              <a:p>
                <a:r>
                  <a:rPr lang="el-GR" dirty="0" smtClean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l-GR" dirty="0" smtClean="0"/>
                  <a:t>Το έργο της δύναμης του ελατηρίου επάνω στο σώμα ισούται με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2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4008</TotalTime>
  <Words>610</Words>
  <Application>Microsoft Office PowerPoint</Application>
  <PresentationFormat>On-screen Show (4:3)</PresentationFormat>
  <Paragraphs>149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Cambria</vt:lpstr>
      <vt:lpstr>Cambria Math</vt:lpstr>
      <vt:lpstr>Century Gothic</vt:lpstr>
      <vt:lpstr>Wingdings</vt:lpstr>
      <vt:lpstr>Wingdings 2</vt:lpstr>
      <vt:lpstr>Theme1</vt:lpstr>
      <vt:lpstr>Φυσική για Μηχανικούς</vt:lpstr>
      <vt:lpstr>Φυσική για Μηχανικούς</vt:lpstr>
      <vt:lpstr>Επανάληψη…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572</cp:revision>
  <dcterms:created xsi:type="dcterms:W3CDTF">2006-08-16T00:00:00Z</dcterms:created>
  <dcterms:modified xsi:type="dcterms:W3CDTF">2016-10-11T09:00:04Z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